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9.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93"/>
  </p:notesMasterIdLst>
  <p:handoutMasterIdLst>
    <p:handoutMasterId r:id="rId94"/>
  </p:handoutMasterIdLst>
  <p:sldIdLst>
    <p:sldId id="258" r:id="rId2"/>
    <p:sldId id="311" r:id="rId3"/>
    <p:sldId id="429" r:id="rId4"/>
    <p:sldId id="313" r:id="rId5"/>
    <p:sldId id="324" r:id="rId6"/>
    <p:sldId id="354" r:id="rId7"/>
    <p:sldId id="314" r:id="rId8"/>
    <p:sldId id="433" r:id="rId9"/>
    <p:sldId id="434" r:id="rId10"/>
    <p:sldId id="435" r:id="rId11"/>
    <p:sldId id="436" r:id="rId12"/>
    <p:sldId id="437" r:id="rId13"/>
    <p:sldId id="439" r:id="rId14"/>
    <p:sldId id="440" r:id="rId15"/>
    <p:sldId id="441" r:id="rId16"/>
    <p:sldId id="442" r:id="rId17"/>
    <p:sldId id="444" r:id="rId18"/>
    <p:sldId id="448" r:id="rId19"/>
    <p:sldId id="447" r:id="rId20"/>
    <p:sldId id="446" r:id="rId21"/>
    <p:sldId id="445" r:id="rId22"/>
    <p:sldId id="343" r:id="rId23"/>
    <p:sldId id="449" r:id="rId24"/>
    <p:sldId id="363" r:id="rId25"/>
    <p:sldId id="475" r:id="rId26"/>
    <p:sldId id="451" r:id="rId27"/>
    <p:sldId id="365" r:id="rId28"/>
    <p:sldId id="450" r:id="rId29"/>
    <p:sldId id="470" r:id="rId30"/>
    <p:sldId id="452" r:id="rId31"/>
    <p:sldId id="453" r:id="rId32"/>
    <p:sldId id="454" r:id="rId33"/>
    <p:sldId id="457" r:id="rId34"/>
    <p:sldId id="458" r:id="rId35"/>
    <p:sldId id="459" r:id="rId36"/>
    <p:sldId id="471" r:id="rId37"/>
    <p:sldId id="460" r:id="rId38"/>
    <p:sldId id="472" r:id="rId39"/>
    <p:sldId id="461" r:id="rId40"/>
    <p:sldId id="462" r:id="rId41"/>
    <p:sldId id="463" r:id="rId42"/>
    <p:sldId id="464" r:id="rId43"/>
    <p:sldId id="465" r:id="rId44"/>
    <p:sldId id="473" r:id="rId45"/>
    <p:sldId id="466" r:id="rId46"/>
    <p:sldId id="474" r:id="rId47"/>
    <p:sldId id="401" r:id="rId48"/>
    <p:sldId id="368" r:id="rId49"/>
    <p:sldId id="402" r:id="rId50"/>
    <p:sldId id="403" r:id="rId51"/>
    <p:sldId id="404" r:id="rId52"/>
    <p:sldId id="405" r:id="rId53"/>
    <p:sldId id="406" r:id="rId54"/>
    <p:sldId id="409" r:id="rId55"/>
    <p:sldId id="408" r:id="rId56"/>
    <p:sldId id="410" r:id="rId57"/>
    <p:sldId id="411" r:id="rId58"/>
    <p:sldId id="412" r:id="rId59"/>
    <p:sldId id="413" r:id="rId60"/>
    <p:sldId id="414" r:id="rId61"/>
    <p:sldId id="415" r:id="rId62"/>
    <p:sldId id="416" r:id="rId63"/>
    <p:sldId id="417" r:id="rId64"/>
    <p:sldId id="420" r:id="rId65"/>
    <p:sldId id="421" r:id="rId66"/>
    <p:sldId id="425" r:id="rId67"/>
    <p:sldId id="423" r:id="rId68"/>
    <p:sldId id="426" r:id="rId69"/>
    <p:sldId id="428" r:id="rId70"/>
    <p:sldId id="399" r:id="rId71"/>
    <p:sldId id="375" r:id="rId72"/>
    <p:sldId id="395" r:id="rId73"/>
    <p:sldId id="396" r:id="rId74"/>
    <p:sldId id="397" r:id="rId75"/>
    <p:sldId id="398" r:id="rId76"/>
    <p:sldId id="400" r:id="rId77"/>
    <p:sldId id="384" r:id="rId78"/>
    <p:sldId id="392" r:id="rId79"/>
    <p:sldId id="385" r:id="rId80"/>
    <p:sldId id="387" r:id="rId81"/>
    <p:sldId id="390" r:id="rId82"/>
    <p:sldId id="391" r:id="rId83"/>
    <p:sldId id="393" r:id="rId84"/>
    <p:sldId id="478" r:id="rId85"/>
    <p:sldId id="479" r:id="rId86"/>
    <p:sldId id="480" r:id="rId87"/>
    <p:sldId id="467" r:id="rId88"/>
    <p:sldId id="468" r:id="rId89"/>
    <p:sldId id="469" r:id="rId90"/>
    <p:sldId id="476" r:id="rId91"/>
    <p:sldId id="477" r:id="rId9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996" autoAdjust="0"/>
  </p:normalViewPr>
  <p:slideViewPr>
    <p:cSldViewPr>
      <p:cViewPr varScale="1">
        <p:scale>
          <a:sx n="64" d="100"/>
          <a:sy n="64" d="100"/>
        </p:scale>
        <p:origin x="660" y="66"/>
      </p:cViewPr>
      <p:guideLst>
        <p:guide orient="horz" pos="2160"/>
        <p:guide pos="3840"/>
      </p:guideLst>
    </p:cSldViewPr>
  </p:slideViewPr>
  <p:outlineViewPr>
    <p:cViewPr>
      <p:scale>
        <a:sx n="33" d="100"/>
        <a:sy n="33" d="100"/>
      </p:scale>
      <p:origin x="0" y="-8658"/>
    </p:cViewPr>
  </p:outlineViewPr>
  <p:notesTextViewPr>
    <p:cViewPr>
      <p:scale>
        <a:sx n="100" d="100"/>
        <a:sy n="100" d="100"/>
      </p:scale>
      <p:origin x="0" y="0"/>
    </p:cViewPr>
  </p:notesTextViewPr>
  <p:sorterViewPr>
    <p:cViewPr>
      <p:scale>
        <a:sx n="100" d="100"/>
        <a:sy n="100" d="100"/>
      </p:scale>
      <p:origin x="0" y="-35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3.png"/></Relationships>
</file>

<file path=ppt/diagrams/_rels/data11.xml.rels><?xml version="1.0" encoding="UTF-8" standalone="yes"?>
<Relationships xmlns="http://schemas.openxmlformats.org/package/2006/relationships"><Relationship Id="rId1" Type="http://schemas.openxmlformats.org/officeDocument/2006/relationships/image" Target="../media/image3.png"/></Relationships>
</file>

<file path=ppt/diagrams/_rels/data12.xml.rels><?xml version="1.0" encoding="UTF-8" standalone="yes"?>
<Relationships xmlns="http://schemas.openxmlformats.org/package/2006/relationships"><Relationship Id="rId1" Type="http://schemas.openxmlformats.org/officeDocument/2006/relationships/image" Target="../media/image3.png"/></Relationships>
</file>

<file path=ppt/diagrams/_rels/data13.xml.rels><?xml version="1.0" encoding="UTF-8" standalone="yes"?>
<Relationships xmlns="http://schemas.openxmlformats.org/package/2006/relationships"><Relationship Id="rId1" Type="http://schemas.openxmlformats.org/officeDocument/2006/relationships/image" Target="../media/image3.png"/></Relationships>
</file>

<file path=ppt/diagrams/_rels/data14.xml.rels><?xml version="1.0" encoding="UTF-8" standalone="yes"?>
<Relationships xmlns="http://schemas.openxmlformats.org/package/2006/relationships"><Relationship Id="rId1" Type="http://schemas.openxmlformats.org/officeDocument/2006/relationships/image" Target="../media/image3.png"/></Relationships>
</file>

<file path=ppt/diagrams/_rels/data15.xml.rels><?xml version="1.0" encoding="UTF-8" standalone="yes"?>
<Relationships xmlns="http://schemas.openxmlformats.org/package/2006/relationships"><Relationship Id="rId1" Type="http://schemas.openxmlformats.org/officeDocument/2006/relationships/image" Target="../media/image3.png"/></Relationships>
</file>

<file path=ppt/diagrams/_rels/data16.xml.rels><?xml version="1.0" encoding="UTF-8" standalone="yes"?>
<Relationships xmlns="http://schemas.openxmlformats.org/package/2006/relationships"><Relationship Id="rId1" Type="http://schemas.openxmlformats.org/officeDocument/2006/relationships/image" Target="../media/image3.png"/></Relationships>
</file>

<file path=ppt/diagrams/_rels/data17.xml.rels><?xml version="1.0" encoding="UTF-8" standalone="yes"?>
<Relationships xmlns="http://schemas.openxmlformats.org/package/2006/relationships"><Relationship Id="rId1" Type="http://schemas.openxmlformats.org/officeDocument/2006/relationships/image" Target="../media/image3.png"/></Relationships>
</file>

<file path=ppt/diagrams/_rels/data18.xml.rels><?xml version="1.0" encoding="UTF-8" standalone="yes"?>
<Relationships xmlns="http://schemas.openxmlformats.org/package/2006/relationships"><Relationship Id="rId1" Type="http://schemas.openxmlformats.org/officeDocument/2006/relationships/image" Target="../media/image3.png"/></Relationships>
</file>

<file path=ppt/diagrams/_rels/data21.xml.rels><?xml version="1.0" encoding="UTF-8" standalone="yes"?>
<Relationships xmlns="http://schemas.openxmlformats.org/package/2006/relationships"><Relationship Id="rId1" Type="http://schemas.openxmlformats.org/officeDocument/2006/relationships/image" Target="../media/image3.png"/></Relationships>
</file>

<file path=ppt/diagrams/_rels/data22.xml.rels><?xml version="1.0" encoding="UTF-8" standalone="yes"?>
<Relationships xmlns="http://schemas.openxmlformats.org/package/2006/relationships"><Relationship Id="rId1" Type="http://schemas.openxmlformats.org/officeDocument/2006/relationships/image" Target="../media/image3.png"/></Relationships>
</file>

<file path=ppt/diagrams/_rels/data23.xml.rels><?xml version="1.0" encoding="UTF-8" standalone="yes"?>
<Relationships xmlns="http://schemas.openxmlformats.org/package/2006/relationships"><Relationship Id="rId1" Type="http://schemas.openxmlformats.org/officeDocument/2006/relationships/image" Target="../media/image3.png"/></Relationships>
</file>

<file path=ppt/diagrams/_rels/data26.xml.rels><?xml version="1.0" encoding="UTF-8" standalone="yes"?>
<Relationships xmlns="http://schemas.openxmlformats.org/package/2006/relationships"><Relationship Id="rId1" Type="http://schemas.openxmlformats.org/officeDocument/2006/relationships/image" Target="../media/image3.png"/></Relationships>
</file>

<file path=ppt/diagrams/_rels/data27.xml.rels><?xml version="1.0" encoding="UTF-8" standalone="yes"?>
<Relationships xmlns="http://schemas.openxmlformats.org/package/2006/relationships"><Relationship Id="rId1" Type="http://schemas.openxmlformats.org/officeDocument/2006/relationships/image" Target="../media/image3.png"/></Relationships>
</file>

<file path=ppt/diagrams/_rels/data28.xml.rels><?xml version="1.0" encoding="UTF-8" standalone="yes"?>
<Relationships xmlns="http://schemas.openxmlformats.org/package/2006/relationships"><Relationship Id="rId1" Type="http://schemas.openxmlformats.org/officeDocument/2006/relationships/image" Target="../media/image3.png"/></Relationships>
</file>

<file path=ppt/diagrams/_rels/data29.xml.rels><?xml version="1.0" encoding="UTF-8" standalone="yes"?>
<Relationships xmlns="http://schemas.openxmlformats.org/package/2006/relationships"><Relationship Id="rId1" Type="http://schemas.openxmlformats.org/officeDocument/2006/relationships/image" Target="../media/image3.png"/></Relationships>
</file>

<file path=ppt/diagrams/_rels/data30.xml.rels><?xml version="1.0" encoding="UTF-8" standalone="yes"?>
<Relationships xmlns="http://schemas.openxmlformats.org/package/2006/relationships"><Relationship Id="rId1" Type="http://schemas.openxmlformats.org/officeDocument/2006/relationships/image" Target="../media/image3.png"/></Relationships>
</file>

<file path=ppt/diagrams/_rels/data31.xml.rels><?xml version="1.0" encoding="UTF-8" standalone="yes"?>
<Relationships xmlns="http://schemas.openxmlformats.org/package/2006/relationships"><Relationship Id="rId1" Type="http://schemas.openxmlformats.org/officeDocument/2006/relationships/image" Target="../media/image3.png"/></Relationships>
</file>

<file path=ppt/diagrams/_rels/data32.xml.rels><?xml version="1.0" encoding="UTF-8" standalone="yes"?>
<Relationships xmlns="http://schemas.openxmlformats.org/package/2006/relationships"><Relationship Id="rId1" Type="http://schemas.openxmlformats.org/officeDocument/2006/relationships/image" Target="../media/image3.png"/></Relationships>
</file>

<file path=ppt/diagrams/_rels/data34.xml.rels><?xml version="1.0" encoding="UTF-8" standalone="yes"?>
<Relationships xmlns="http://schemas.openxmlformats.org/package/2006/relationships"><Relationship Id="rId1" Type="http://schemas.openxmlformats.org/officeDocument/2006/relationships/image" Target="../media/image3.png"/></Relationships>
</file>

<file path=ppt/diagrams/_rels/data35.xml.rels><?xml version="1.0" encoding="UTF-8" standalone="yes"?>
<Relationships xmlns="http://schemas.openxmlformats.org/package/2006/relationships"><Relationship Id="rId1" Type="http://schemas.openxmlformats.org/officeDocument/2006/relationships/image" Target="../media/image3.png"/></Relationships>
</file>

<file path=ppt/diagrams/_rels/data36.xml.rels><?xml version="1.0" encoding="UTF-8" standalone="yes"?>
<Relationships xmlns="http://schemas.openxmlformats.org/package/2006/relationships"><Relationship Id="rId1" Type="http://schemas.openxmlformats.org/officeDocument/2006/relationships/image" Target="../media/image3.png"/></Relationships>
</file>

<file path=ppt/diagrams/_rels/data37.xml.rels><?xml version="1.0" encoding="UTF-8" standalone="yes"?>
<Relationships xmlns="http://schemas.openxmlformats.org/package/2006/relationships"><Relationship Id="rId1" Type="http://schemas.openxmlformats.org/officeDocument/2006/relationships/image" Target="../media/image3.png"/></Relationships>
</file>

<file path=ppt/diagrams/_rels/data38.xml.rels><?xml version="1.0" encoding="UTF-8" standalone="yes"?>
<Relationships xmlns="http://schemas.openxmlformats.org/package/2006/relationships"><Relationship Id="rId1" Type="http://schemas.openxmlformats.org/officeDocument/2006/relationships/image" Target="../media/image3.png"/></Relationships>
</file>

<file path=ppt/diagrams/_rels/data39.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40.xml.rels><?xml version="1.0" encoding="UTF-8" standalone="yes"?>
<Relationships xmlns="http://schemas.openxmlformats.org/package/2006/relationships"><Relationship Id="rId1" Type="http://schemas.openxmlformats.org/officeDocument/2006/relationships/image" Target="../media/image3.png"/></Relationships>
</file>

<file path=ppt/diagrams/_rels/data41.xml.rels><?xml version="1.0" encoding="UTF-8" standalone="yes"?>
<Relationships xmlns="http://schemas.openxmlformats.org/package/2006/relationships"><Relationship Id="rId1" Type="http://schemas.openxmlformats.org/officeDocument/2006/relationships/image" Target="../media/image3.png"/></Relationships>
</file>

<file path=ppt/diagrams/_rels/data42.xml.rels><?xml version="1.0" encoding="UTF-8" standalone="yes"?>
<Relationships xmlns="http://schemas.openxmlformats.org/package/2006/relationships"><Relationship Id="rId1" Type="http://schemas.openxmlformats.org/officeDocument/2006/relationships/image" Target="../media/image3.png"/></Relationships>
</file>

<file path=ppt/diagrams/_rels/data45.xml.rels><?xml version="1.0" encoding="UTF-8" standalone="yes"?>
<Relationships xmlns="http://schemas.openxmlformats.org/package/2006/relationships"><Relationship Id="rId1" Type="http://schemas.openxmlformats.org/officeDocument/2006/relationships/image" Target="../media/image3.png"/></Relationships>
</file>

<file path=ppt/diagrams/_rels/data46.xml.rels><?xml version="1.0" encoding="UTF-8" standalone="yes"?>
<Relationships xmlns="http://schemas.openxmlformats.org/package/2006/relationships"><Relationship Id="rId1" Type="http://schemas.openxmlformats.org/officeDocument/2006/relationships/image" Target="../media/image3.png"/></Relationships>
</file>

<file path=ppt/diagrams/_rels/data47.xml.rels><?xml version="1.0" encoding="UTF-8" standalone="yes"?>
<Relationships xmlns="http://schemas.openxmlformats.org/package/2006/relationships"><Relationship Id="rId1" Type="http://schemas.openxmlformats.org/officeDocument/2006/relationships/image" Target="../media/image3.png"/></Relationships>
</file>

<file path=ppt/diagrams/_rels/data48.xml.rels><?xml version="1.0" encoding="UTF-8" standalone="yes"?>
<Relationships xmlns="http://schemas.openxmlformats.org/package/2006/relationships"><Relationship Id="rId1" Type="http://schemas.openxmlformats.org/officeDocument/2006/relationships/image" Target="../media/image3.png"/></Relationships>
</file>

<file path=ppt/diagrams/_rels/data49.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ata50.xml.rels><?xml version="1.0" encoding="UTF-8" standalone="yes"?>
<Relationships xmlns="http://schemas.openxmlformats.org/package/2006/relationships"><Relationship Id="rId1" Type="http://schemas.openxmlformats.org/officeDocument/2006/relationships/image" Target="../media/image3.png"/></Relationships>
</file>

<file path=ppt/diagrams/_rels/data51.xml.rels><?xml version="1.0" encoding="UTF-8" standalone="yes"?>
<Relationships xmlns="http://schemas.openxmlformats.org/package/2006/relationships"><Relationship Id="rId1" Type="http://schemas.openxmlformats.org/officeDocument/2006/relationships/image" Target="../media/image3.png"/></Relationships>
</file>

<file path=ppt/diagrams/_rels/data52.xml.rels><?xml version="1.0" encoding="UTF-8" standalone="yes"?>
<Relationships xmlns="http://schemas.openxmlformats.org/package/2006/relationships"><Relationship Id="rId1" Type="http://schemas.openxmlformats.org/officeDocument/2006/relationships/image" Target="../media/image3.png"/></Relationships>
</file>

<file path=ppt/diagrams/_rels/data53.xml.rels><?xml version="1.0" encoding="UTF-8" standalone="yes"?>
<Relationships xmlns="http://schemas.openxmlformats.org/package/2006/relationships"><Relationship Id="rId1" Type="http://schemas.openxmlformats.org/officeDocument/2006/relationships/image" Target="../media/image3.png"/></Relationships>
</file>

<file path=ppt/diagrams/_rels/data54.xml.rels><?xml version="1.0" encoding="UTF-8" standalone="yes"?>
<Relationships xmlns="http://schemas.openxmlformats.org/package/2006/relationships"><Relationship Id="rId1" Type="http://schemas.openxmlformats.org/officeDocument/2006/relationships/image" Target="../media/image3.png"/></Relationships>
</file>

<file path=ppt/diagrams/_rels/data55.xml.rels><?xml version="1.0" encoding="UTF-8" standalone="yes"?>
<Relationships xmlns="http://schemas.openxmlformats.org/package/2006/relationships"><Relationship Id="rId1" Type="http://schemas.openxmlformats.org/officeDocument/2006/relationships/image" Target="../media/image3.png"/></Relationships>
</file>

<file path=ppt/diagrams/_rels/data56.xml.rels><?xml version="1.0" encoding="UTF-8" standalone="yes"?>
<Relationships xmlns="http://schemas.openxmlformats.org/package/2006/relationships"><Relationship Id="rId1" Type="http://schemas.openxmlformats.org/officeDocument/2006/relationships/image" Target="../media/image3.png"/></Relationships>
</file>

<file path=ppt/diagrams/_rels/data57.xml.rels><?xml version="1.0" encoding="UTF-8" standalone="yes"?>
<Relationships xmlns="http://schemas.openxmlformats.org/package/2006/relationships"><Relationship Id="rId1" Type="http://schemas.openxmlformats.org/officeDocument/2006/relationships/image" Target="../media/image3.png"/></Relationships>
</file>

<file path=ppt/diagrams/_rels/data58.xml.rels><?xml version="1.0" encoding="UTF-8" standalone="yes"?>
<Relationships xmlns="http://schemas.openxmlformats.org/package/2006/relationships"><Relationship Id="rId1" Type="http://schemas.openxmlformats.org/officeDocument/2006/relationships/image" Target="../media/image3.png"/></Relationships>
</file>

<file path=ppt/diagrams/_rels/data59.xml.rels><?xml version="1.0" encoding="UTF-8" standalone="yes"?>
<Relationships xmlns="http://schemas.openxmlformats.org/package/2006/relationships"><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1" Type="http://schemas.openxmlformats.org/officeDocument/2006/relationships/image" Target="../media/image3.png"/></Relationships>
</file>

<file path=ppt/diagrams/_rels/data60.xml.rels><?xml version="1.0" encoding="UTF-8" standalone="yes"?>
<Relationships xmlns="http://schemas.openxmlformats.org/package/2006/relationships"><Relationship Id="rId1" Type="http://schemas.openxmlformats.org/officeDocument/2006/relationships/image" Target="../media/image3.png"/></Relationships>
</file>

<file path=ppt/diagrams/_rels/data61.xml.rels><?xml version="1.0" encoding="UTF-8" standalone="yes"?>
<Relationships xmlns="http://schemas.openxmlformats.org/package/2006/relationships"><Relationship Id="rId1" Type="http://schemas.openxmlformats.org/officeDocument/2006/relationships/image" Target="../media/image3.png"/></Relationships>
</file>

<file path=ppt/diagrams/_rels/data62.xml.rels><?xml version="1.0" encoding="UTF-8" standalone="yes"?>
<Relationships xmlns="http://schemas.openxmlformats.org/package/2006/relationships"><Relationship Id="rId1" Type="http://schemas.openxmlformats.org/officeDocument/2006/relationships/image" Target="../media/image3.png"/></Relationships>
</file>

<file path=ppt/diagrams/_rels/data63.xml.rels><?xml version="1.0" encoding="UTF-8" standalone="yes"?>
<Relationships xmlns="http://schemas.openxmlformats.org/package/2006/relationships"><Relationship Id="rId1" Type="http://schemas.openxmlformats.org/officeDocument/2006/relationships/image" Target="../media/image3.png"/></Relationships>
</file>

<file path=ppt/diagrams/_rels/data64.xml.rels><?xml version="1.0" encoding="UTF-8" standalone="yes"?>
<Relationships xmlns="http://schemas.openxmlformats.org/package/2006/relationships"><Relationship Id="rId1" Type="http://schemas.openxmlformats.org/officeDocument/2006/relationships/image" Target="../media/image3.png"/></Relationships>
</file>

<file path=ppt/diagrams/_rels/data65.xml.rels><?xml version="1.0" encoding="UTF-8" standalone="yes"?>
<Relationships xmlns="http://schemas.openxmlformats.org/package/2006/relationships"><Relationship Id="rId1" Type="http://schemas.openxmlformats.org/officeDocument/2006/relationships/image" Target="../media/image3.png"/></Relationships>
</file>

<file path=ppt/diagrams/_rels/data66.xml.rels><?xml version="1.0" encoding="UTF-8" standalone="yes"?>
<Relationships xmlns="http://schemas.openxmlformats.org/package/2006/relationships"><Relationship Id="rId1" Type="http://schemas.openxmlformats.org/officeDocument/2006/relationships/image" Target="../media/image3.png"/></Relationships>
</file>

<file path=ppt/diagrams/_rels/data67.xml.rels><?xml version="1.0" encoding="UTF-8" standalone="yes"?>
<Relationships xmlns="http://schemas.openxmlformats.org/package/2006/relationships"><Relationship Id="rId1" Type="http://schemas.openxmlformats.org/officeDocument/2006/relationships/image" Target="../media/image3.png"/></Relationships>
</file>

<file path=ppt/diagrams/_rels/data68.xml.rels><?xml version="1.0" encoding="UTF-8" standalone="yes"?>
<Relationships xmlns="http://schemas.openxmlformats.org/package/2006/relationships"><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1" Type="http://schemas.openxmlformats.org/officeDocument/2006/relationships/image" Target="../media/image3.png"/></Relationships>
</file>

<file path=ppt/diagrams/_rels/data70.xml.rels><?xml version="1.0" encoding="UTF-8" standalone="yes"?>
<Relationships xmlns="http://schemas.openxmlformats.org/package/2006/relationships"><Relationship Id="rId1" Type="http://schemas.openxmlformats.org/officeDocument/2006/relationships/image" Target="../media/image3.png"/></Relationships>
</file>

<file path=ppt/diagrams/_rels/data71.xml.rels><?xml version="1.0" encoding="UTF-8" standalone="yes"?>
<Relationships xmlns="http://schemas.openxmlformats.org/package/2006/relationships"><Relationship Id="rId1" Type="http://schemas.openxmlformats.org/officeDocument/2006/relationships/image" Target="../media/image3.png"/></Relationships>
</file>

<file path=ppt/diagrams/_rels/data72.xml.rels><?xml version="1.0" encoding="UTF-8" standalone="yes"?>
<Relationships xmlns="http://schemas.openxmlformats.org/package/2006/relationships"><Relationship Id="rId1" Type="http://schemas.openxmlformats.org/officeDocument/2006/relationships/image" Target="../media/image3.png"/></Relationships>
</file>

<file path=ppt/diagrams/_rels/data73.xml.rels><?xml version="1.0" encoding="UTF-8" standalone="yes"?>
<Relationships xmlns="http://schemas.openxmlformats.org/package/2006/relationships"><Relationship Id="rId1" Type="http://schemas.openxmlformats.org/officeDocument/2006/relationships/image" Target="../media/image3.png"/></Relationships>
</file>

<file path=ppt/diagrams/_rels/data74.xml.rels><?xml version="1.0" encoding="UTF-8" standalone="yes"?>
<Relationships xmlns="http://schemas.openxmlformats.org/package/2006/relationships"><Relationship Id="rId1" Type="http://schemas.openxmlformats.org/officeDocument/2006/relationships/image" Target="../media/image3.png"/></Relationships>
</file>

<file path=ppt/diagrams/_rels/data75.xml.rels><?xml version="1.0" encoding="UTF-8" standalone="yes"?>
<Relationships xmlns="http://schemas.openxmlformats.org/package/2006/relationships"><Relationship Id="rId1" Type="http://schemas.openxmlformats.org/officeDocument/2006/relationships/image" Target="../media/image3.png"/></Relationships>
</file>

<file path=ppt/diagrams/_rels/data76.xml.rels><?xml version="1.0" encoding="UTF-8" standalone="yes"?>
<Relationships xmlns="http://schemas.openxmlformats.org/package/2006/relationships"><Relationship Id="rId1" Type="http://schemas.openxmlformats.org/officeDocument/2006/relationships/image" Target="../media/image3.png"/></Relationships>
</file>

<file path=ppt/diagrams/_rels/data77.xml.rels><?xml version="1.0" encoding="UTF-8" standalone="yes"?>
<Relationships xmlns="http://schemas.openxmlformats.org/package/2006/relationships"><Relationship Id="rId1" Type="http://schemas.openxmlformats.org/officeDocument/2006/relationships/image" Target="../media/image3.png"/></Relationships>
</file>

<file path=ppt/diagrams/_rels/data78.xml.rels><?xml version="1.0" encoding="UTF-8" standalone="yes"?>
<Relationships xmlns="http://schemas.openxmlformats.org/package/2006/relationships"><Relationship Id="rId1" Type="http://schemas.openxmlformats.org/officeDocument/2006/relationships/image" Target="../media/image3.png"/></Relationships>
</file>

<file path=ppt/diagrams/_rels/data79.xml.rels><?xml version="1.0" encoding="UTF-8" standalone="yes"?>
<Relationships xmlns="http://schemas.openxmlformats.org/package/2006/relationships"><Relationship Id="rId1" Type="http://schemas.openxmlformats.org/officeDocument/2006/relationships/image" Target="../media/image3.png"/></Relationships>
</file>

<file path=ppt/diagrams/_rels/data8.xml.rels><?xml version="1.0" encoding="UTF-8" standalone="yes"?>
<Relationships xmlns="http://schemas.openxmlformats.org/package/2006/relationships"><Relationship Id="rId1" Type="http://schemas.openxmlformats.org/officeDocument/2006/relationships/image" Target="../media/image3.png"/></Relationships>
</file>

<file path=ppt/diagrams/_rels/data80.xml.rels><?xml version="1.0" encoding="UTF-8" standalone="yes"?>
<Relationships xmlns="http://schemas.openxmlformats.org/package/2006/relationships"><Relationship Id="rId1" Type="http://schemas.openxmlformats.org/officeDocument/2006/relationships/image" Target="../media/image3.png"/></Relationships>
</file>

<file path=ppt/diagrams/_rels/data81.xml.rels><?xml version="1.0" encoding="UTF-8" standalone="yes"?>
<Relationships xmlns="http://schemas.openxmlformats.org/package/2006/relationships"><Relationship Id="rId1" Type="http://schemas.openxmlformats.org/officeDocument/2006/relationships/image" Target="../media/image3.png"/></Relationships>
</file>

<file path=ppt/diagrams/_rels/data82.xml.rels><?xml version="1.0" encoding="UTF-8" standalone="yes"?>
<Relationships xmlns="http://schemas.openxmlformats.org/package/2006/relationships"><Relationship Id="rId1" Type="http://schemas.openxmlformats.org/officeDocument/2006/relationships/image" Target="../media/image3.png"/></Relationships>
</file>

<file path=ppt/diagrams/_rels/data83.xml.rels><?xml version="1.0" encoding="UTF-8" standalone="yes"?>
<Relationships xmlns="http://schemas.openxmlformats.org/package/2006/relationships"><Relationship Id="rId1" Type="http://schemas.openxmlformats.org/officeDocument/2006/relationships/image" Target="../media/image3.png"/></Relationships>
</file>

<file path=ppt/diagrams/_rels/data84.xml.rels><?xml version="1.0" encoding="UTF-8" standalone="yes"?>
<Relationships xmlns="http://schemas.openxmlformats.org/package/2006/relationships"><Relationship Id="rId1" Type="http://schemas.openxmlformats.org/officeDocument/2006/relationships/image" Target="../media/image3.png"/></Relationships>
</file>

<file path=ppt/diagrams/_rels/data85.xml.rels><?xml version="1.0" encoding="UTF-8" standalone="yes"?>
<Relationships xmlns="http://schemas.openxmlformats.org/package/2006/relationships"><Relationship Id="rId1" Type="http://schemas.openxmlformats.org/officeDocument/2006/relationships/image" Target="../media/image3.png"/></Relationships>
</file>

<file path=ppt/diagrams/_rels/data86.xml.rels><?xml version="1.0" encoding="UTF-8" standalone="yes"?>
<Relationships xmlns="http://schemas.openxmlformats.org/package/2006/relationships"><Relationship Id="rId1" Type="http://schemas.openxmlformats.org/officeDocument/2006/relationships/image" Target="../media/image3.png"/></Relationships>
</file>

<file path=ppt/diagrams/_rels/data87.xml.rels><?xml version="1.0" encoding="UTF-8" standalone="yes"?>
<Relationships xmlns="http://schemas.openxmlformats.org/package/2006/relationships"><Relationship Id="rId1" Type="http://schemas.openxmlformats.org/officeDocument/2006/relationships/image" Target="../media/image3.png"/></Relationships>
</file>

<file path=ppt/diagrams/_rels/data88.xml.rels><?xml version="1.0" encoding="UTF-8" standalone="yes"?>
<Relationships xmlns="http://schemas.openxmlformats.org/package/2006/relationships"><Relationship Id="rId1" Type="http://schemas.openxmlformats.org/officeDocument/2006/relationships/image" Target="../media/image3.png"/></Relationships>
</file>

<file path=ppt/diagrams/_rels/data89.xml.rels><?xml version="1.0" encoding="UTF-8" standalone="yes"?>
<Relationships xmlns="http://schemas.openxmlformats.org/package/2006/relationships"><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accent2">
            <a:lumMod val="60000"/>
            <a:lumOff val="40000"/>
            <a:alpha val="90000"/>
          </a:schemeClr>
        </a:solidFill>
      </dgm:spPr>
      <dgm:t>
        <a:bodyPr/>
        <a:lstStyle/>
        <a:p>
          <a:pPr algn="just"/>
          <a:r>
            <a:rPr lang="es-EC" sz="2400" dirty="0" smtClean="0"/>
            <a:t>Antecedentes</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dgm:t>
        <a:bodyPr/>
        <a:lstStyle/>
        <a:p>
          <a:pPr algn="just"/>
          <a:r>
            <a:rPr lang="es-EC" sz="2400" dirty="0" smtClean="0">
              <a:solidFill>
                <a:schemeClr val="tx1">
                  <a:lumMod val="85000"/>
                  <a:lumOff val="15000"/>
                </a:schemeClr>
              </a:solidFill>
            </a:rPr>
            <a:t>Objetivos</a:t>
          </a:r>
          <a:endParaRPr lang="es-EC" sz="2400" dirty="0">
            <a:solidFill>
              <a:schemeClr val="tx1">
                <a:lumMod val="85000"/>
                <a:lumOff val="15000"/>
              </a:schemeClr>
            </a:solidFill>
          </a:endParaRPr>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Simulación, Pruebas y Resultados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Análisis Financiero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7"/>
      <dgm:spPr/>
      <dgm:t>
        <a:bodyPr/>
        <a:lstStyle/>
        <a:p>
          <a:endParaRPr lang="es-EC"/>
        </a:p>
      </dgm:t>
    </dgm:pt>
    <dgm:pt modelId="{CD923B5B-20FF-4ABD-8541-76998D2B2433}" type="pres">
      <dgm:prSet presAssocID="{12C8BCA0-57D2-4CFA-9DE6-4B99AB6EC2C7}" presName="childText" presStyleLbl="bgAcc1" presStyleIdx="0" presStyleCnt="7"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7"/>
      <dgm:spPr/>
      <dgm:t>
        <a:bodyPr/>
        <a:lstStyle/>
        <a:p>
          <a:endParaRPr lang="es-EC"/>
        </a:p>
      </dgm:t>
    </dgm:pt>
    <dgm:pt modelId="{136076BE-D7E5-4CA9-9B3E-243C048CDF49}" type="pres">
      <dgm:prSet presAssocID="{2E2F90D7-FCA1-498C-A05D-FE9F5C5430C0}" presName="childText" presStyleLbl="bgAcc1" presStyleIdx="1" presStyleCnt="7"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2" presStyleCnt="7"/>
      <dgm:spPr/>
      <dgm:t>
        <a:bodyPr/>
        <a:lstStyle/>
        <a:p>
          <a:endParaRPr lang="es-EC"/>
        </a:p>
      </dgm:t>
    </dgm:pt>
    <dgm:pt modelId="{C9645E2E-D67C-4A89-8A5A-704E3B192248}" type="pres">
      <dgm:prSet presAssocID="{783A0A3D-C5E0-4AE1-9107-BD6AFD220E98}" presName="childText" presStyleLbl="bgAcc1" presStyleIdx="2" presStyleCnt="7"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3" presStyleCnt="7"/>
      <dgm:spPr/>
      <dgm:t>
        <a:bodyPr/>
        <a:lstStyle/>
        <a:p>
          <a:endParaRPr lang="es-EC"/>
        </a:p>
      </dgm:t>
    </dgm:pt>
    <dgm:pt modelId="{9CB5CDB4-147C-40AF-B007-3A029CC98A4A}" type="pres">
      <dgm:prSet presAssocID="{F0750D0C-399A-48C8-8389-953DB562D50F}" presName="childText" presStyleLbl="bgAcc1" presStyleIdx="3" presStyleCnt="7"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4" presStyleCnt="7"/>
      <dgm:spPr/>
      <dgm:t>
        <a:bodyPr/>
        <a:lstStyle/>
        <a:p>
          <a:endParaRPr lang="es-EC"/>
        </a:p>
      </dgm:t>
    </dgm:pt>
    <dgm:pt modelId="{7A2C6FF2-A896-4721-8C23-9BFD5793CDFC}" type="pres">
      <dgm:prSet presAssocID="{3EEC1177-48B1-4CF6-A16A-6507EF3A9FDA}" presName="childText" presStyleLbl="bgAcc1" presStyleIdx="4" presStyleCnt="7"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5" presStyleCnt="7"/>
      <dgm:spPr/>
      <dgm:t>
        <a:bodyPr/>
        <a:lstStyle/>
        <a:p>
          <a:endParaRPr lang="es-EC"/>
        </a:p>
      </dgm:t>
    </dgm:pt>
    <dgm:pt modelId="{AF7C053D-3D25-4109-ADD0-358953C4C7EB}" type="pres">
      <dgm:prSet presAssocID="{843A20D3-B2C8-41DF-9D5E-8C0258A07E48}" presName="childText" presStyleLbl="bgAcc1" presStyleIdx="5" presStyleCnt="7"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6" presStyleCnt="7"/>
      <dgm:spPr/>
      <dgm:t>
        <a:bodyPr/>
        <a:lstStyle/>
        <a:p>
          <a:endParaRPr lang="es-EC"/>
        </a:p>
      </dgm:t>
    </dgm:pt>
    <dgm:pt modelId="{8DA4FC8F-3FE3-4CE7-8727-F1F052A96517}" type="pres">
      <dgm:prSet presAssocID="{18100106-A4EE-43D7-AF34-E99512B28679}" presName="childText" presStyleLbl="bgAcc1" presStyleIdx="6" presStyleCnt="7" custScaleX="1132761">
        <dgm:presLayoutVars>
          <dgm:bulletEnabled val="1"/>
        </dgm:presLayoutVars>
      </dgm:prSet>
      <dgm:spPr/>
      <dgm:t>
        <a:bodyPr/>
        <a:lstStyle/>
        <a:p>
          <a:endParaRPr lang="es-EC"/>
        </a:p>
      </dgm:t>
    </dgm:pt>
  </dgm:ptLst>
  <dgm:cxnLst>
    <dgm:cxn modelId="{A7FD2A6B-3B75-4F67-838D-1C3ADD446F17}" type="presOf" srcId="{39F883C6-6528-49D3-A6FC-A18E2565AD99}" destId="{E08A4F0E-89BE-4D34-A12A-05FA3FB4F2D9}"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39C30DB4-EDDC-46B4-B329-85C3779A3BC1}" srcId="{63CD5417-708F-4F46-959B-EA56BF97E343}" destId="{12C8BCA0-57D2-4CFA-9DE6-4B99AB6EC2C7}" srcOrd="0" destOrd="0" parTransId="{275F2465-4CE6-44CA-AB23-071B7CA88AE4}" sibTransId="{3D992A37-A153-466E-9F7D-C7FC8D944F9D}"/>
    <dgm:cxn modelId="{87536056-D9A2-4050-9167-35FD14016BBE}" type="presOf" srcId="{63CD5417-708F-4F46-959B-EA56BF97E343}" destId="{FEA67B32-9F67-4F56-A76A-6DD5BB4338C3}" srcOrd="1" destOrd="0" presId="urn:microsoft.com/office/officeart/2005/8/layout/hierarchy3"/>
    <dgm:cxn modelId="{9976E231-2E36-4ECE-B44C-DC60752C4F56}" type="presOf" srcId="{12C8BCA0-57D2-4CFA-9DE6-4B99AB6EC2C7}" destId="{CD923B5B-20FF-4ABD-8541-76998D2B2433}" srcOrd="0" destOrd="0" presId="urn:microsoft.com/office/officeart/2005/8/layout/hierarchy3"/>
    <dgm:cxn modelId="{0BDEFAB7-E365-4A0C-AB76-E1C396F0117F}" type="presOf" srcId="{86FDAA85-4BCB-4B70-9CB2-3E68B9F98559}" destId="{586C40E2-3F2D-47BD-B881-3C3F2CFDA293}" srcOrd="0" destOrd="0" presId="urn:microsoft.com/office/officeart/2005/8/layout/hierarchy3"/>
    <dgm:cxn modelId="{3825EA5C-D43D-4FA5-80A9-4B9543275BD7}" srcId="{63CD5417-708F-4F46-959B-EA56BF97E343}" destId="{843A20D3-B2C8-41DF-9D5E-8C0258A07E48}" srcOrd="5" destOrd="0" parTransId="{86FDAA85-4BCB-4B70-9CB2-3E68B9F98559}" sibTransId="{7E2AD968-DD2B-479A-8160-2A334B8209A6}"/>
    <dgm:cxn modelId="{8838A3AC-F827-4B0F-86B6-4A6812F7B0AF}" srcId="{63CD5417-708F-4F46-959B-EA56BF97E343}" destId="{18100106-A4EE-43D7-AF34-E99512B28679}" srcOrd="6" destOrd="0" parTransId="{42BC6F77-3756-4602-AB72-BB090712D946}" sibTransId="{95DFE401-C022-48C2-B7F3-047B626D0DDF}"/>
    <dgm:cxn modelId="{EB876B40-C51C-4A0F-BBF7-3E153E72D551}" type="presOf" srcId="{275F2465-4CE6-44CA-AB23-071B7CA88AE4}" destId="{9BF2F854-04D4-4608-95CB-100519596AB8}" srcOrd="0" destOrd="0" presId="urn:microsoft.com/office/officeart/2005/8/layout/hierarchy3"/>
    <dgm:cxn modelId="{1E4C6213-1EB1-474C-B57E-88F69202DE53}" srcId="{63CD5417-708F-4F46-959B-EA56BF97E343}" destId="{3EEC1177-48B1-4CF6-A16A-6507EF3A9FDA}" srcOrd="4" destOrd="0" parTransId="{5AD9A76E-7306-403F-A427-95895EFB8EAF}" sibTransId="{F2527FBE-5B01-4230-9911-464DA4374341}"/>
    <dgm:cxn modelId="{414D7E5E-288D-478D-8E26-3ED92A9CC51F}" type="presOf" srcId="{2E2F90D7-FCA1-498C-A05D-FE9F5C5430C0}" destId="{136076BE-D7E5-4CA9-9B3E-243C048CDF49}" srcOrd="0" destOrd="0" presId="urn:microsoft.com/office/officeart/2005/8/layout/hierarchy3"/>
    <dgm:cxn modelId="{0CABE390-4F30-4D4E-AE44-9C96912BFB16}" type="presOf" srcId="{63CD5417-708F-4F46-959B-EA56BF97E343}" destId="{427FDD07-51EB-4CAB-BC6A-896A3EE200BB}" srcOrd="0" destOrd="0" presId="urn:microsoft.com/office/officeart/2005/8/layout/hierarchy3"/>
    <dgm:cxn modelId="{FA6B7C50-6981-4D36-A9FA-705797668DD2}" type="presOf" srcId="{3EEC1177-48B1-4CF6-A16A-6507EF3A9FDA}" destId="{7A2C6FF2-A896-4721-8C23-9BFD5793CDFC}" srcOrd="0" destOrd="0" presId="urn:microsoft.com/office/officeart/2005/8/layout/hierarchy3"/>
    <dgm:cxn modelId="{D2FE12CF-45DA-4E0D-8BF1-9AD169DD7319}" srcId="{63CD5417-708F-4F46-959B-EA56BF97E343}" destId="{2E2F90D7-FCA1-498C-A05D-FE9F5C5430C0}" srcOrd="1" destOrd="0" parTransId="{1E9DEFDC-6A5B-4DD8-B7EF-0406AB9A9D6F}" sibTransId="{A55B9831-C4EA-49AF-8FA2-1200F28A6CA7}"/>
    <dgm:cxn modelId="{FAC703CA-FAC9-4131-B13E-D893B445F15E}" type="presOf" srcId="{42BC6F77-3756-4602-AB72-BB090712D946}" destId="{9867D9C2-07A7-4658-AD1B-159D326B01F8}" srcOrd="0" destOrd="0" presId="urn:microsoft.com/office/officeart/2005/8/layout/hierarchy3"/>
    <dgm:cxn modelId="{A4927FBF-A1D4-46BD-9601-F6C4A1376AE2}" type="presOf" srcId="{5AD9A76E-7306-403F-A427-95895EFB8EAF}" destId="{ED6120C0-A1EF-4AA0-BCC1-AEF6D3206CF1}" srcOrd="0" destOrd="0" presId="urn:microsoft.com/office/officeart/2005/8/layout/hierarchy3"/>
    <dgm:cxn modelId="{FFFADE07-0329-4A96-AD0C-C20AED6897C5}" type="presOf" srcId="{843A20D3-B2C8-41DF-9D5E-8C0258A07E48}" destId="{AF7C053D-3D25-4109-ADD0-358953C4C7EB}" srcOrd="0" destOrd="0" presId="urn:microsoft.com/office/officeart/2005/8/layout/hierarchy3"/>
    <dgm:cxn modelId="{5AD061C9-BE0F-460E-8B9A-4D6F27C2F764}" type="presOf" srcId="{1E9DEFDC-6A5B-4DD8-B7EF-0406AB9A9D6F}" destId="{2FB37ED4-337E-40A7-81C1-D7FF17DB5081}" srcOrd="0" destOrd="0" presId="urn:microsoft.com/office/officeart/2005/8/layout/hierarchy3"/>
    <dgm:cxn modelId="{07962F39-676F-49E5-8E11-CB4C59B7C7D9}" type="presOf" srcId="{F0750D0C-399A-48C8-8389-953DB562D50F}" destId="{9CB5CDB4-147C-40AF-B007-3A029CC98A4A}" srcOrd="0" destOrd="0" presId="urn:microsoft.com/office/officeart/2005/8/layout/hierarchy3"/>
    <dgm:cxn modelId="{B1C60442-58E9-41BA-80B2-2FA5EB707CA0}" type="presOf" srcId="{18100106-A4EE-43D7-AF34-E99512B28679}" destId="{8DA4FC8F-3FE3-4CE7-8727-F1F052A96517}" srcOrd="0" destOrd="0" presId="urn:microsoft.com/office/officeart/2005/8/layout/hierarchy3"/>
    <dgm:cxn modelId="{4ACC6D9F-D9E6-4898-A0DF-B366440324CD}" type="presOf" srcId="{783A0A3D-C5E0-4AE1-9107-BD6AFD220E98}" destId="{C9645E2E-D67C-4A89-8A5A-704E3B192248}" srcOrd="0" destOrd="0" presId="urn:microsoft.com/office/officeart/2005/8/layout/hierarchy3"/>
    <dgm:cxn modelId="{3BBD420E-812D-44A2-BF4D-F53D9ED37065}" srcId="{63CD5417-708F-4F46-959B-EA56BF97E343}" destId="{F0750D0C-399A-48C8-8389-953DB562D50F}" srcOrd="3" destOrd="0" parTransId="{F6A74F36-FF52-477D-91AE-46A34E5A0A2C}" sibTransId="{E0A17363-9703-4813-A93B-6EB49946B13D}"/>
    <dgm:cxn modelId="{F1949148-6C0A-44DD-B106-202E373444F5}" srcId="{63CD5417-708F-4F46-959B-EA56BF97E343}" destId="{783A0A3D-C5E0-4AE1-9107-BD6AFD220E98}" srcOrd="2" destOrd="0" parTransId="{39F883C6-6528-49D3-A6FC-A18E2565AD99}" sibTransId="{5F4679AD-988E-4B6D-ACF3-9ED968A539E3}"/>
    <dgm:cxn modelId="{8E35FE09-0978-4446-807A-8D386E8EAF8F}" type="presOf" srcId="{F6A74F36-FF52-477D-91AE-46A34E5A0A2C}" destId="{5E323282-4319-4A7D-8333-8AABC257BBC9}" srcOrd="0" destOrd="0" presId="urn:microsoft.com/office/officeart/2005/8/layout/hierarchy3"/>
    <dgm:cxn modelId="{62493E61-43BE-4D3A-AA25-57729B5FD984}" type="presOf" srcId="{DC138600-D13F-44B8-8307-8DD94E951209}" destId="{D713B281-B101-4278-8853-A7A540BF3BA5}" srcOrd="0" destOrd="0" presId="urn:microsoft.com/office/officeart/2005/8/layout/hierarchy3"/>
    <dgm:cxn modelId="{A1EA6A4F-CE58-44F7-991C-541A6AAD5ED0}" type="presParOf" srcId="{D713B281-B101-4278-8853-A7A540BF3BA5}" destId="{3C5F8080-ACEA-474C-8FA6-C15A78AB26D8}" srcOrd="0" destOrd="0" presId="urn:microsoft.com/office/officeart/2005/8/layout/hierarchy3"/>
    <dgm:cxn modelId="{AFDA1021-9D82-49EF-BBEF-3180A77D14F9}" type="presParOf" srcId="{3C5F8080-ACEA-474C-8FA6-C15A78AB26D8}" destId="{8B8207F5-C600-4245-9D89-3C84B10AF42B}" srcOrd="0" destOrd="0" presId="urn:microsoft.com/office/officeart/2005/8/layout/hierarchy3"/>
    <dgm:cxn modelId="{163DC02C-C2C5-4E9F-9C88-FC5F4B88EEBF}" type="presParOf" srcId="{8B8207F5-C600-4245-9D89-3C84B10AF42B}" destId="{427FDD07-51EB-4CAB-BC6A-896A3EE200BB}" srcOrd="0" destOrd="0" presId="urn:microsoft.com/office/officeart/2005/8/layout/hierarchy3"/>
    <dgm:cxn modelId="{8E483AA9-493C-4C0F-ACC6-E7DECF58EAFB}" type="presParOf" srcId="{8B8207F5-C600-4245-9D89-3C84B10AF42B}" destId="{FEA67B32-9F67-4F56-A76A-6DD5BB4338C3}" srcOrd="1" destOrd="0" presId="urn:microsoft.com/office/officeart/2005/8/layout/hierarchy3"/>
    <dgm:cxn modelId="{E5D59B8F-E499-40B1-B4DE-85AEAA635AB4}" type="presParOf" srcId="{3C5F8080-ACEA-474C-8FA6-C15A78AB26D8}" destId="{7A049204-EDC7-48B4-A2D3-4BA47D0FABD3}" srcOrd="1" destOrd="0" presId="urn:microsoft.com/office/officeart/2005/8/layout/hierarchy3"/>
    <dgm:cxn modelId="{0D3EF472-54FC-42F3-A29C-9D11584CE399}" type="presParOf" srcId="{7A049204-EDC7-48B4-A2D3-4BA47D0FABD3}" destId="{9BF2F854-04D4-4608-95CB-100519596AB8}" srcOrd="0" destOrd="0" presId="urn:microsoft.com/office/officeart/2005/8/layout/hierarchy3"/>
    <dgm:cxn modelId="{4BDFB39D-DFD1-4277-96D2-AACE566C23F6}" type="presParOf" srcId="{7A049204-EDC7-48B4-A2D3-4BA47D0FABD3}" destId="{CD923B5B-20FF-4ABD-8541-76998D2B2433}" srcOrd="1" destOrd="0" presId="urn:microsoft.com/office/officeart/2005/8/layout/hierarchy3"/>
    <dgm:cxn modelId="{3156D4A0-BA38-45AB-A5F5-233D31261D7D}" type="presParOf" srcId="{7A049204-EDC7-48B4-A2D3-4BA47D0FABD3}" destId="{2FB37ED4-337E-40A7-81C1-D7FF17DB5081}" srcOrd="2" destOrd="0" presId="urn:microsoft.com/office/officeart/2005/8/layout/hierarchy3"/>
    <dgm:cxn modelId="{39BDCA56-2D69-4C0F-924C-F7C211D1E0F7}" type="presParOf" srcId="{7A049204-EDC7-48B4-A2D3-4BA47D0FABD3}" destId="{136076BE-D7E5-4CA9-9B3E-243C048CDF49}" srcOrd="3" destOrd="0" presId="urn:microsoft.com/office/officeart/2005/8/layout/hierarchy3"/>
    <dgm:cxn modelId="{724FAC80-4DC4-4A90-B377-B303CF0A74E3}" type="presParOf" srcId="{7A049204-EDC7-48B4-A2D3-4BA47D0FABD3}" destId="{E08A4F0E-89BE-4D34-A12A-05FA3FB4F2D9}" srcOrd="4" destOrd="0" presId="urn:microsoft.com/office/officeart/2005/8/layout/hierarchy3"/>
    <dgm:cxn modelId="{1625EE47-515F-45A7-8AD4-1F08D8F28D75}" type="presParOf" srcId="{7A049204-EDC7-48B4-A2D3-4BA47D0FABD3}" destId="{C9645E2E-D67C-4A89-8A5A-704E3B192248}" srcOrd="5" destOrd="0" presId="urn:microsoft.com/office/officeart/2005/8/layout/hierarchy3"/>
    <dgm:cxn modelId="{0BF24E6F-619F-4A18-858C-2D9F48B85C37}" type="presParOf" srcId="{7A049204-EDC7-48B4-A2D3-4BA47D0FABD3}" destId="{5E323282-4319-4A7D-8333-8AABC257BBC9}" srcOrd="6" destOrd="0" presId="urn:microsoft.com/office/officeart/2005/8/layout/hierarchy3"/>
    <dgm:cxn modelId="{966A7002-A6F3-490C-AFA7-BDC40072B506}" type="presParOf" srcId="{7A049204-EDC7-48B4-A2D3-4BA47D0FABD3}" destId="{9CB5CDB4-147C-40AF-B007-3A029CC98A4A}" srcOrd="7" destOrd="0" presId="urn:microsoft.com/office/officeart/2005/8/layout/hierarchy3"/>
    <dgm:cxn modelId="{52E00EC9-E4AA-472D-92EC-87031C93D24A}" type="presParOf" srcId="{7A049204-EDC7-48B4-A2D3-4BA47D0FABD3}" destId="{ED6120C0-A1EF-4AA0-BCC1-AEF6D3206CF1}" srcOrd="8" destOrd="0" presId="urn:microsoft.com/office/officeart/2005/8/layout/hierarchy3"/>
    <dgm:cxn modelId="{0F147FDA-C713-4DBB-B110-D1F3195694FB}" type="presParOf" srcId="{7A049204-EDC7-48B4-A2D3-4BA47D0FABD3}" destId="{7A2C6FF2-A896-4721-8C23-9BFD5793CDFC}" srcOrd="9" destOrd="0" presId="urn:microsoft.com/office/officeart/2005/8/layout/hierarchy3"/>
    <dgm:cxn modelId="{A8D19194-9C7A-4A46-A97E-F3739D358547}" type="presParOf" srcId="{7A049204-EDC7-48B4-A2D3-4BA47D0FABD3}" destId="{586C40E2-3F2D-47BD-B881-3C3F2CFDA293}" srcOrd="10" destOrd="0" presId="urn:microsoft.com/office/officeart/2005/8/layout/hierarchy3"/>
    <dgm:cxn modelId="{C5A159AA-5C8A-4F1E-B2AD-606314AFC986}" type="presParOf" srcId="{7A049204-EDC7-48B4-A2D3-4BA47D0FABD3}" destId="{AF7C053D-3D25-4109-ADD0-358953C4C7EB}" srcOrd="11" destOrd="0" presId="urn:microsoft.com/office/officeart/2005/8/layout/hierarchy3"/>
    <dgm:cxn modelId="{12ABCE46-E40A-443F-A24A-31631E130B21}" type="presParOf" srcId="{7A049204-EDC7-48B4-A2D3-4BA47D0FABD3}" destId="{9867D9C2-07A7-4658-AD1B-159D326B01F8}" srcOrd="12" destOrd="0" presId="urn:microsoft.com/office/officeart/2005/8/layout/hierarchy3"/>
    <dgm:cxn modelId="{0DD948C4-1E19-4B41-834B-9CD36F3D56CB}" type="presParOf" srcId="{7A049204-EDC7-48B4-A2D3-4BA47D0FABD3}" destId="{8DA4FC8F-3FE3-4CE7-8727-F1F052A96517}"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Potencia Máxima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5A5FB0E6-740A-4E9C-B11A-9337478DF9FC}" type="presOf" srcId="{8CB662AB-A2CD-4455-9F2C-8F03914DC753}" destId="{8D41CA0F-14FC-4EEC-AF5A-B6E05DD3B498}" srcOrd="0" destOrd="0" presId="urn:microsoft.com/office/officeart/2005/8/layout/vList3"/>
    <dgm:cxn modelId="{DFCB80E5-D82E-41A5-8274-78D992E3F963}" type="presOf" srcId="{188EB0F4-6668-4ED9-B586-036F2D7267FF}" destId="{4C4DF970-F98D-4DFB-91D8-5F9ECABF5D3B}" srcOrd="0" destOrd="0" presId="urn:microsoft.com/office/officeart/2005/8/layout/vList3"/>
    <dgm:cxn modelId="{6420CDEF-8FC5-48C0-8BC4-2541B5170FED}" type="presParOf" srcId="{8D41CA0F-14FC-4EEC-AF5A-B6E05DD3B498}" destId="{57ABE001-FB7F-4BAE-8674-5E141F5DD394}" srcOrd="0" destOrd="0" presId="urn:microsoft.com/office/officeart/2005/8/layout/vList3"/>
    <dgm:cxn modelId="{A0E582A0-351A-455B-83D9-66557898740F}" type="presParOf" srcId="{57ABE001-FB7F-4BAE-8674-5E141F5DD394}" destId="{BD4CBF82-8B3E-4982-8E05-AF3D2E83E455}" srcOrd="0" destOrd="0" presId="urn:microsoft.com/office/officeart/2005/8/layout/vList3"/>
    <dgm:cxn modelId="{92E4FB0D-5955-4115-9D38-F176A382F293}"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MPP</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D55E9509-2CE5-4D60-8F5E-8A5E14BB372A}" type="presOf" srcId="{188EB0F4-6668-4ED9-B586-036F2D7267FF}" destId="{4C4DF970-F98D-4DFB-91D8-5F9ECABF5D3B}" srcOrd="0" destOrd="0" presId="urn:microsoft.com/office/officeart/2005/8/layout/vList3"/>
    <dgm:cxn modelId="{BF3EB3B3-9BED-4DE9-98FC-563503DE65A6}" type="presOf" srcId="{8CB662AB-A2CD-4455-9F2C-8F03914DC753}" destId="{8D41CA0F-14FC-4EEC-AF5A-B6E05DD3B498}" srcOrd="0" destOrd="0" presId="urn:microsoft.com/office/officeart/2005/8/layout/vList3"/>
    <dgm:cxn modelId="{4435036D-F6B6-4018-9BB6-00C343952C10}" type="presParOf" srcId="{8D41CA0F-14FC-4EEC-AF5A-B6E05DD3B498}" destId="{57ABE001-FB7F-4BAE-8674-5E141F5DD394}" srcOrd="0" destOrd="0" presId="urn:microsoft.com/office/officeart/2005/8/layout/vList3"/>
    <dgm:cxn modelId="{80281895-0527-41E6-A9BC-F67AE3B038D4}" type="presParOf" srcId="{57ABE001-FB7F-4BAE-8674-5E141F5DD394}" destId="{BD4CBF82-8B3E-4982-8E05-AF3D2E83E455}" srcOrd="0" destOrd="0" presId="urn:microsoft.com/office/officeart/2005/8/layout/vList3"/>
    <dgm:cxn modelId="{268DBC4A-D953-41D6-86AE-F98B0EF85111}"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Curvas Características</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A960E464-020E-44AC-BE3C-C6814B4A929D}"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46588A80-0D9A-46E1-A9C6-30FA1BED0CE0}" type="presOf" srcId="{8CB662AB-A2CD-4455-9F2C-8F03914DC753}" destId="{8D41CA0F-14FC-4EEC-AF5A-B6E05DD3B498}" srcOrd="0" destOrd="0" presId="urn:microsoft.com/office/officeart/2005/8/layout/vList3"/>
    <dgm:cxn modelId="{572CABC7-A1FE-4A2D-8D44-64E327899ECB}" type="presParOf" srcId="{8D41CA0F-14FC-4EEC-AF5A-B6E05DD3B498}" destId="{57ABE001-FB7F-4BAE-8674-5E141F5DD394}" srcOrd="0" destOrd="0" presId="urn:microsoft.com/office/officeart/2005/8/layout/vList3"/>
    <dgm:cxn modelId="{6ECF96DE-D730-401B-84F8-BBAFB6857D06}" type="presParOf" srcId="{57ABE001-FB7F-4BAE-8674-5E141F5DD394}" destId="{BD4CBF82-8B3E-4982-8E05-AF3D2E83E455}" srcOrd="0" destOrd="0" presId="urn:microsoft.com/office/officeart/2005/8/layout/vList3"/>
    <dgm:cxn modelId="{10439F1F-0E59-4B0B-BACF-02538FF76CD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Tensión superior a la salida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03E2BF6-F2A7-40E7-8DDE-93E3A875A7F1}"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7818658C-32F2-49DF-ACBD-197DEC830113}" type="presOf" srcId="{188EB0F4-6668-4ED9-B586-036F2D7267FF}" destId="{4C4DF970-F98D-4DFB-91D8-5F9ECABF5D3B}" srcOrd="0" destOrd="0" presId="urn:microsoft.com/office/officeart/2005/8/layout/vList3"/>
    <dgm:cxn modelId="{FE2D8A60-6228-4321-A0E9-54E548A61EA1}" type="presParOf" srcId="{8D41CA0F-14FC-4EEC-AF5A-B6E05DD3B498}" destId="{57ABE001-FB7F-4BAE-8674-5E141F5DD394}" srcOrd="0" destOrd="0" presId="urn:microsoft.com/office/officeart/2005/8/layout/vList3"/>
    <dgm:cxn modelId="{64D1DFD5-F15C-4989-850B-ABE842E3736C}" type="presParOf" srcId="{57ABE001-FB7F-4BAE-8674-5E141F5DD394}" destId="{BD4CBF82-8B3E-4982-8E05-AF3D2E83E455}" srcOrd="0" destOrd="0" presId="urn:microsoft.com/office/officeart/2005/8/layout/vList3"/>
    <dgm:cxn modelId="{5875EEB4-F6A2-4455-9B3C-FBA59949B0DA}"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Presenta 2 estados ON – OFF en el interruptor</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9AF97D27-67CA-40F0-A882-6C50542BA6B8}"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E8AB1977-C427-4AFC-B1B1-B8175F483B38}" type="presOf" srcId="{8CB662AB-A2CD-4455-9F2C-8F03914DC753}" destId="{8D41CA0F-14FC-4EEC-AF5A-B6E05DD3B498}" srcOrd="0" destOrd="0" presId="urn:microsoft.com/office/officeart/2005/8/layout/vList3"/>
    <dgm:cxn modelId="{7526F16C-BCE9-4C25-B8AE-31B9597A8449}" type="presParOf" srcId="{8D41CA0F-14FC-4EEC-AF5A-B6E05DD3B498}" destId="{57ABE001-FB7F-4BAE-8674-5E141F5DD394}" srcOrd="0" destOrd="0" presId="urn:microsoft.com/office/officeart/2005/8/layout/vList3"/>
    <dgm:cxn modelId="{0E5B9374-8437-429C-9B4E-9E5A8F5A6F38}" type="presParOf" srcId="{57ABE001-FB7F-4BAE-8674-5E141F5DD394}" destId="{BD4CBF82-8B3E-4982-8E05-AF3D2E83E455}" srcOrd="0" destOrd="0" presId="urn:microsoft.com/office/officeart/2005/8/layout/vList3"/>
    <dgm:cxn modelId="{B78FAAAA-314D-4822-82D3-0E2A3AA55CB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Elevación de voltaje en función del ciclo de trabajo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A3AA3E99-8D15-4182-9140-98564598CE43}"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45DFD1FF-C61B-4A8E-B89D-2B1E3F192D05}" type="presOf" srcId="{188EB0F4-6668-4ED9-B586-036F2D7267FF}" destId="{4C4DF970-F98D-4DFB-91D8-5F9ECABF5D3B}" srcOrd="0" destOrd="0" presId="urn:microsoft.com/office/officeart/2005/8/layout/vList3"/>
    <dgm:cxn modelId="{DF9DC31E-FB9D-4827-9D61-B6D8D1566E10}" type="presParOf" srcId="{8D41CA0F-14FC-4EEC-AF5A-B6E05DD3B498}" destId="{57ABE001-FB7F-4BAE-8674-5E141F5DD394}" srcOrd="0" destOrd="0" presId="urn:microsoft.com/office/officeart/2005/8/layout/vList3"/>
    <dgm:cxn modelId="{9ABF1C99-636E-45A6-BDCF-B5F5F06913E4}" type="presParOf" srcId="{57ABE001-FB7F-4BAE-8674-5E141F5DD394}" destId="{BD4CBF82-8B3E-4982-8E05-AF3D2E83E455}" srcOrd="0" destOrd="0" presId="urn:microsoft.com/office/officeart/2005/8/layout/vList3"/>
    <dgm:cxn modelId="{3D343FA0-0F19-4156-B334-4370F96BB7D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Tensión inferior a </a:t>
          </a:r>
          <a:r>
            <a:rPr lang="es-EC" sz="1800" smtClean="0"/>
            <a:t>la salida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13E11E92-3B48-4A48-A71A-2F21BF2D0095}"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34633E80-6682-4135-88CB-DDEF2B214998}" type="presOf" srcId="{8CB662AB-A2CD-4455-9F2C-8F03914DC753}" destId="{8D41CA0F-14FC-4EEC-AF5A-B6E05DD3B498}" srcOrd="0" destOrd="0" presId="urn:microsoft.com/office/officeart/2005/8/layout/vList3"/>
    <dgm:cxn modelId="{C46CA055-3294-4D36-AB6F-476F47EE5388}" type="presParOf" srcId="{8D41CA0F-14FC-4EEC-AF5A-B6E05DD3B498}" destId="{57ABE001-FB7F-4BAE-8674-5E141F5DD394}" srcOrd="0" destOrd="0" presId="urn:microsoft.com/office/officeart/2005/8/layout/vList3"/>
    <dgm:cxn modelId="{FB27FD9A-6059-44B6-A17F-060C3907CF1A}" type="presParOf" srcId="{57ABE001-FB7F-4BAE-8674-5E141F5DD394}" destId="{BD4CBF82-8B3E-4982-8E05-AF3D2E83E455}" srcOrd="0" destOrd="0" presId="urn:microsoft.com/office/officeart/2005/8/layout/vList3"/>
    <dgm:cxn modelId="{08D46420-1413-49E7-A14A-CCBDE7D48716}"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Presenta 2 estados ON – OFF en el interruptor</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A2DDEDD2-6083-4E42-8C3F-FF72939F7497}" type="presOf" srcId="{188EB0F4-6668-4ED9-B586-036F2D7267FF}" destId="{4C4DF970-F98D-4DFB-91D8-5F9ECABF5D3B}" srcOrd="0" destOrd="0" presId="urn:microsoft.com/office/officeart/2005/8/layout/vList3"/>
    <dgm:cxn modelId="{1EB3F446-68E5-4C43-BB70-10BB54D882C0}" type="presOf" srcId="{8CB662AB-A2CD-4455-9F2C-8F03914DC753}" destId="{8D41CA0F-14FC-4EEC-AF5A-B6E05DD3B498}" srcOrd="0" destOrd="0" presId="urn:microsoft.com/office/officeart/2005/8/layout/vList3"/>
    <dgm:cxn modelId="{24B1A83A-787D-4146-908B-78A6ED4D90F7}" type="presParOf" srcId="{8D41CA0F-14FC-4EEC-AF5A-B6E05DD3B498}" destId="{57ABE001-FB7F-4BAE-8674-5E141F5DD394}" srcOrd="0" destOrd="0" presId="urn:microsoft.com/office/officeart/2005/8/layout/vList3"/>
    <dgm:cxn modelId="{DDE1F859-D581-46FE-87FD-A48930FC3A0E}" type="presParOf" srcId="{57ABE001-FB7F-4BAE-8674-5E141F5DD394}" destId="{BD4CBF82-8B3E-4982-8E05-AF3D2E83E455}" srcOrd="0" destOrd="0" presId="urn:microsoft.com/office/officeart/2005/8/layout/vList3"/>
    <dgm:cxn modelId="{BA4C68D2-18E2-4F8D-B140-81DC9FEF34A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Reducción de voltaje en función del ciclo de trabajo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5651B193-BA6E-4365-BD61-2BBBD78C45FC}" type="presOf" srcId="{8CB662AB-A2CD-4455-9F2C-8F03914DC753}" destId="{8D41CA0F-14FC-4EEC-AF5A-B6E05DD3B498}" srcOrd="0" destOrd="0" presId="urn:microsoft.com/office/officeart/2005/8/layout/vList3"/>
    <dgm:cxn modelId="{E293D9EB-7F8D-4927-BEE5-F1A8737A8B06}" type="presOf" srcId="{188EB0F4-6668-4ED9-B586-036F2D7267FF}" destId="{4C4DF970-F98D-4DFB-91D8-5F9ECABF5D3B}" srcOrd="0" destOrd="0" presId="urn:microsoft.com/office/officeart/2005/8/layout/vList3"/>
    <dgm:cxn modelId="{96B6D220-8663-4029-91A4-71C389C4F004}" type="presParOf" srcId="{8D41CA0F-14FC-4EEC-AF5A-B6E05DD3B498}" destId="{57ABE001-FB7F-4BAE-8674-5E141F5DD394}" srcOrd="0" destOrd="0" presId="urn:microsoft.com/office/officeart/2005/8/layout/vList3"/>
    <dgm:cxn modelId="{494401C8-C95C-4C3E-A6A2-D1CA3D07D92D}" type="presParOf" srcId="{57ABE001-FB7F-4BAE-8674-5E141F5DD394}" destId="{BD4CBF82-8B3E-4982-8E05-AF3D2E83E455}" srcOrd="0" destOrd="0" presId="urn:microsoft.com/office/officeart/2005/8/layout/vList3"/>
    <dgm:cxn modelId="{9CDF976E-6783-4312-AAEE-6773229EFD9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8D41CA0F-14FC-4EEC-AF5A-B6E05DD3B498}" type="pres">
      <dgm:prSet presAssocID="{8CB662AB-A2CD-4455-9F2C-8F03914DC753}" presName="linearFlow" presStyleCnt="0">
        <dgm:presLayoutVars>
          <dgm:dir/>
          <dgm:resizeHandles val="exact"/>
        </dgm:presLayoutVars>
      </dgm:prSet>
      <dgm:spPr/>
    </dgm:pt>
  </dgm:ptLst>
  <dgm:cxnLst>
    <dgm:cxn modelId="{2340D919-7A40-45BE-BA3C-183086AA2505}" type="presOf" srcId="{8CB662AB-A2CD-4455-9F2C-8F03914DC753}" destId="{8D41CA0F-14FC-4EEC-AF5A-B6E05DD3B498}"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a:solidFill>
          <a:schemeClr val="accent2">
            <a:lumMod val="60000"/>
            <a:lumOff val="40000"/>
            <a:alpha val="90000"/>
          </a:schemeClr>
        </a:solidFill>
      </dgm:spPr>
      <dgm:t>
        <a:bodyPr/>
        <a:lstStyle/>
        <a:p>
          <a:pPr algn="just"/>
          <a:r>
            <a:rPr lang="es-EC" sz="2400" dirty="0" smtClean="0">
              <a:solidFill>
                <a:schemeClr val="tx1">
                  <a:lumMod val="85000"/>
                  <a:lumOff val="15000"/>
                </a:schemeClr>
              </a:solidFill>
            </a:rPr>
            <a:t>Objetivos</a:t>
          </a:r>
          <a:endParaRPr lang="es-EC" sz="2400" dirty="0">
            <a:solidFill>
              <a:schemeClr val="tx1">
                <a:lumMod val="85000"/>
                <a:lumOff val="15000"/>
              </a:schemeClr>
            </a:solidFill>
          </a:endParaRPr>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Simulación, Pruebas y Resultados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Análisis Financiero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7"/>
      <dgm:spPr/>
      <dgm:t>
        <a:bodyPr/>
        <a:lstStyle/>
        <a:p>
          <a:endParaRPr lang="es-EC"/>
        </a:p>
      </dgm:t>
    </dgm:pt>
    <dgm:pt modelId="{CD923B5B-20FF-4ABD-8541-76998D2B2433}" type="pres">
      <dgm:prSet presAssocID="{12C8BCA0-57D2-4CFA-9DE6-4B99AB6EC2C7}" presName="childText" presStyleLbl="bgAcc1" presStyleIdx="0" presStyleCnt="7"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7"/>
      <dgm:spPr/>
      <dgm:t>
        <a:bodyPr/>
        <a:lstStyle/>
        <a:p>
          <a:endParaRPr lang="es-EC"/>
        </a:p>
      </dgm:t>
    </dgm:pt>
    <dgm:pt modelId="{136076BE-D7E5-4CA9-9B3E-243C048CDF49}" type="pres">
      <dgm:prSet presAssocID="{2E2F90D7-FCA1-498C-A05D-FE9F5C5430C0}" presName="childText" presStyleLbl="bgAcc1" presStyleIdx="1" presStyleCnt="7"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2" presStyleCnt="7"/>
      <dgm:spPr/>
      <dgm:t>
        <a:bodyPr/>
        <a:lstStyle/>
        <a:p>
          <a:endParaRPr lang="es-EC"/>
        </a:p>
      </dgm:t>
    </dgm:pt>
    <dgm:pt modelId="{C9645E2E-D67C-4A89-8A5A-704E3B192248}" type="pres">
      <dgm:prSet presAssocID="{783A0A3D-C5E0-4AE1-9107-BD6AFD220E98}" presName="childText" presStyleLbl="bgAcc1" presStyleIdx="2" presStyleCnt="7"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3" presStyleCnt="7"/>
      <dgm:spPr/>
      <dgm:t>
        <a:bodyPr/>
        <a:lstStyle/>
        <a:p>
          <a:endParaRPr lang="es-EC"/>
        </a:p>
      </dgm:t>
    </dgm:pt>
    <dgm:pt modelId="{9CB5CDB4-147C-40AF-B007-3A029CC98A4A}" type="pres">
      <dgm:prSet presAssocID="{F0750D0C-399A-48C8-8389-953DB562D50F}" presName="childText" presStyleLbl="bgAcc1" presStyleIdx="3" presStyleCnt="7"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4" presStyleCnt="7"/>
      <dgm:spPr/>
      <dgm:t>
        <a:bodyPr/>
        <a:lstStyle/>
        <a:p>
          <a:endParaRPr lang="es-EC"/>
        </a:p>
      </dgm:t>
    </dgm:pt>
    <dgm:pt modelId="{7A2C6FF2-A896-4721-8C23-9BFD5793CDFC}" type="pres">
      <dgm:prSet presAssocID="{3EEC1177-48B1-4CF6-A16A-6507EF3A9FDA}" presName="childText" presStyleLbl="bgAcc1" presStyleIdx="4" presStyleCnt="7"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5" presStyleCnt="7"/>
      <dgm:spPr/>
      <dgm:t>
        <a:bodyPr/>
        <a:lstStyle/>
        <a:p>
          <a:endParaRPr lang="es-EC"/>
        </a:p>
      </dgm:t>
    </dgm:pt>
    <dgm:pt modelId="{AF7C053D-3D25-4109-ADD0-358953C4C7EB}" type="pres">
      <dgm:prSet presAssocID="{843A20D3-B2C8-41DF-9D5E-8C0258A07E48}" presName="childText" presStyleLbl="bgAcc1" presStyleIdx="5" presStyleCnt="7"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6" presStyleCnt="7"/>
      <dgm:spPr/>
      <dgm:t>
        <a:bodyPr/>
        <a:lstStyle/>
        <a:p>
          <a:endParaRPr lang="es-EC"/>
        </a:p>
      </dgm:t>
    </dgm:pt>
    <dgm:pt modelId="{8DA4FC8F-3FE3-4CE7-8727-F1F052A96517}" type="pres">
      <dgm:prSet presAssocID="{18100106-A4EE-43D7-AF34-E99512B28679}" presName="childText" presStyleLbl="bgAcc1" presStyleIdx="6" presStyleCnt="7" custScaleX="1132761">
        <dgm:presLayoutVars>
          <dgm:bulletEnabled val="1"/>
        </dgm:presLayoutVars>
      </dgm:prSet>
      <dgm:spPr/>
      <dgm:t>
        <a:bodyPr/>
        <a:lstStyle/>
        <a:p>
          <a:endParaRPr lang="es-EC"/>
        </a:p>
      </dgm:t>
    </dgm:pt>
  </dgm:ptLst>
  <dgm:cxnLst>
    <dgm:cxn modelId="{88C09A6C-E465-44AA-9115-991A6CCADFC0}" type="presOf" srcId="{63CD5417-708F-4F46-959B-EA56BF97E343}" destId="{FEA67B32-9F67-4F56-A76A-6DD5BB4338C3}" srcOrd="1" destOrd="0" presId="urn:microsoft.com/office/officeart/2005/8/layout/hierarchy3"/>
    <dgm:cxn modelId="{DE8C6D39-E716-40CF-BAD4-C69AC4B2B559}" type="presOf" srcId="{63CD5417-708F-4F46-959B-EA56BF97E343}" destId="{427FDD07-51EB-4CAB-BC6A-896A3EE200BB}"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35FF0C37-0778-4E52-85A3-144689C4C382}" type="presOf" srcId="{18100106-A4EE-43D7-AF34-E99512B28679}" destId="{8DA4FC8F-3FE3-4CE7-8727-F1F052A96517}" srcOrd="0" destOrd="0" presId="urn:microsoft.com/office/officeart/2005/8/layout/hierarchy3"/>
    <dgm:cxn modelId="{94768417-79EB-4DDA-A102-BC044098BBCE}" type="presOf" srcId="{843A20D3-B2C8-41DF-9D5E-8C0258A07E48}" destId="{AF7C053D-3D25-4109-ADD0-358953C4C7EB}" srcOrd="0" destOrd="0" presId="urn:microsoft.com/office/officeart/2005/8/layout/hierarchy3"/>
    <dgm:cxn modelId="{9B137C2F-96CA-43F8-8F7A-1514A2F8F316}" type="presOf" srcId="{1E9DEFDC-6A5B-4DD8-B7EF-0406AB9A9D6F}" destId="{2FB37ED4-337E-40A7-81C1-D7FF17DB5081}"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12B43EEF-E8E9-4A56-AF66-C24BF4F611B9}" type="presOf" srcId="{275F2465-4CE6-44CA-AB23-071B7CA88AE4}" destId="{9BF2F854-04D4-4608-95CB-100519596AB8}" srcOrd="0" destOrd="0" presId="urn:microsoft.com/office/officeart/2005/8/layout/hierarchy3"/>
    <dgm:cxn modelId="{60073BC5-593E-434F-83B0-15A818B17D70}" type="presOf" srcId="{42BC6F77-3756-4602-AB72-BB090712D946}" destId="{9867D9C2-07A7-4658-AD1B-159D326B01F8}" srcOrd="0" destOrd="0" presId="urn:microsoft.com/office/officeart/2005/8/layout/hierarchy3"/>
    <dgm:cxn modelId="{3B567190-11FA-4636-9DB3-14A0C92E062B}" type="presOf" srcId="{783A0A3D-C5E0-4AE1-9107-BD6AFD220E98}" destId="{C9645E2E-D67C-4A89-8A5A-704E3B192248}" srcOrd="0" destOrd="0" presId="urn:microsoft.com/office/officeart/2005/8/layout/hierarchy3"/>
    <dgm:cxn modelId="{3825EA5C-D43D-4FA5-80A9-4B9543275BD7}" srcId="{63CD5417-708F-4F46-959B-EA56BF97E343}" destId="{843A20D3-B2C8-41DF-9D5E-8C0258A07E48}" srcOrd="5" destOrd="0" parTransId="{86FDAA85-4BCB-4B70-9CB2-3E68B9F98559}" sibTransId="{7E2AD968-DD2B-479A-8160-2A334B8209A6}"/>
    <dgm:cxn modelId="{1E4C6213-1EB1-474C-B57E-88F69202DE53}" srcId="{63CD5417-708F-4F46-959B-EA56BF97E343}" destId="{3EEC1177-48B1-4CF6-A16A-6507EF3A9FDA}" srcOrd="4" destOrd="0" parTransId="{5AD9A76E-7306-403F-A427-95895EFB8EAF}" sibTransId="{F2527FBE-5B01-4230-9911-464DA4374341}"/>
    <dgm:cxn modelId="{0120AF0D-0E5A-417F-829E-73A8972DE880}" type="presOf" srcId="{86FDAA85-4BCB-4B70-9CB2-3E68B9F98559}" destId="{586C40E2-3F2D-47BD-B881-3C3F2CFDA293}" srcOrd="0" destOrd="0" presId="urn:microsoft.com/office/officeart/2005/8/layout/hierarchy3"/>
    <dgm:cxn modelId="{3BBD420E-812D-44A2-BF4D-F53D9ED37065}" srcId="{63CD5417-708F-4F46-959B-EA56BF97E343}" destId="{F0750D0C-399A-48C8-8389-953DB562D50F}" srcOrd="3" destOrd="0" parTransId="{F6A74F36-FF52-477D-91AE-46A34E5A0A2C}" sibTransId="{E0A17363-9703-4813-A93B-6EB49946B13D}"/>
    <dgm:cxn modelId="{022A5EDC-79AD-4CE4-AD3B-91DC2F3BC376}" type="presOf" srcId="{2E2F90D7-FCA1-498C-A05D-FE9F5C5430C0}" destId="{136076BE-D7E5-4CA9-9B3E-243C048CDF49}" srcOrd="0" destOrd="0" presId="urn:microsoft.com/office/officeart/2005/8/layout/hierarchy3"/>
    <dgm:cxn modelId="{2A1D10E7-7EDD-49BD-8C29-C3683BD0BCD2}" type="presOf" srcId="{DC138600-D13F-44B8-8307-8DD94E951209}" destId="{D713B281-B101-4278-8853-A7A540BF3BA5}" srcOrd="0" destOrd="0" presId="urn:microsoft.com/office/officeart/2005/8/layout/hierarchy3"/>
    <dgm:cxn modelId="{6E63E8D1-C2BB-4E12-8027-DCCF9884212E}" type="presOf" srcId="{5AD9A76E-7306-403F-A427-95895EFB8EAF}" destId="{ED6120C0-A1EF-4AA0-BCC1-AEF6D3206CF1}" srcOrd="0" destOrd="0" presId="urn:microsoft.com/office/officeart/2005/8/layout/hierarchy3"/>
    <dgm:cxn modelId="{F1F736FE-CDF6-498E-AFCD-95C784D2CD7C}" type="presOf" srcId="{3EEC1177-48B1-4CF6-A16A-6507EF3A9FDA}" destId="{7A2C6FF2-A896-4721-8C23-9BFD5793CDFC}" srcOrd="0" destOrd="0" presId="urn:microsoft.com/office/officeart/2005/8/layout/hierarchy3"/>
    <dgm:cxn modelId="{8838A3AC-F827-4B0F-86B6-4A6812F7B0AF}" srcId="{63CD5417-708F-4F46-959B-EA56BF97E343}" destId="{18100106-A4EE-43D7-AF34-E99512B28679}" srcOrd="6" destOrd="0" parTransId="{42BC6F77-3756-4602-AB72-BB090712D946}" sibTransId="{95DFE401-C022-48C2-B7F3-047B626D0DDF}"/>
    <dgm:cxn modelId="{C5DD42F4-8C24-44E0-BB95-14DF80F5A441}" type="presOf" srcId="{39F883C6-6528-49D3-A6FC-A18E2565AD99}" destId="{E08A4F0E-89BE-4D34-A12A-05FA3FB4F2D9}" srcOrd="0" destOrd="0" presId="urn:microsoft.com/office/officeart/2005/8/layout/hierarchy3"/>
    <dgm:cxn modelId="{61116BDB-82F2-4728-9942-F2AE673AC10F}" type="presOf" srcId="{F6A74F36-FF52-477D-91AE-46A34E5A0A2C}" destId="{5E323282-4319-4A7D-8333-8AABC257BBC9}" srcOrd="0" destOrd="0" presId="urn:microsoft.com/office/officeart/2005/8/layout/hierarchy3"/>
    <dgm:cxn modelId="{3A1B9F4C-2BEE-4D6B-BB0D-C62383CAF0CB}" type="presOf" srcId="{12C8BCA0-57D2-4CFA-9DE6-4B99AB6EC2C7}" destId="{CD923B5B-20FF-4ABD-8541-76998D2B2433}" srcOrd="0" destOrd="0" presId="urn:microsoft.com/office/officeart/2005/8/layout/hierarchy3"/>
    <dgm:cxn modelId="{6E6BD689-9AC9-4D0B-B636-1C55B6F47385}" type="presOf" srcId="{F0750D0C-399A-48C8-8389-953DB562D50F}" destId="{9CB5CDB4-147C-40AF-B007-3A029CC98A4A}" srcOrd="0" destOrd="0" presId="urn:microsoft.com/office/officeart/2005/8/layout/hierarchy3"/>
    <dgm:cxn modelId="{F1949148-6C0A-44DD-B106-202E373444F5}" srcId="{63CD5417-708F-4F46-959B-EA56BF97E343}" destId="{783A0A3D-C5E0-4AE1-9107-BD6AFD220E98}" srcOrd="2" destOrd="0" parTransId="{39F883C6-6528-49D3-A6FC-A18E2565AD99}" sibTransId="{5F4679AD-988E-4B6D-ACF3-9ED968A539E3}"/>
    <dgm:cxn modelId="{49CE933B-C2CA-4506-89AA-103D8DC88C66}" type="presParOf" srcId="{D713B281-B101-4278-8853-A7A540BF3BA5}" destId="{3C5F8080-ACEA-474C-8FA6-C15A78AB26D8}" srcOrd="0" destOrd="0" presId="urn:microsoft.com/office/officeart/2005/8/layout/hierarchy3"/>
    <dgm:cxn modelId="{02FE32AD-06C1-441E-AD06-8C4C20871403}" type="presParOf" srcId="{3C5F8080-ACEA-474C-8FA6-C15A78AB26D8}" destId="{8B8207F5-C600-4245-9D89-3C84B10AF42B}" srcOrd="0" destOrd="0" presId="urn:microsoft.com/office/officeart/2005/8/layout/hierarchy3"/>
    <dgm:cxn modelId="{067BCA47-6E24-42C8-97A0-BBF569458861}" type="presParOf" srcId="{8B8207F5-C600-4245-9D89-3C84B10AF42B}" destId="{427FDD07-51EB-4CAB-BC6A-896A3EE200BB}" srcOrd="0" destOrd="0" presId="urn:microsoft.com/office/officeart/2005/8/layout/hierarchy3"/>
    <dgm:cxn modelId="{ED7714E5-2CE0-48C4-9ABE-3E133CDAA880}" type="presParOf" srcId="{8B8207F5-C600-4245-9D89-3C84B10AF42B}" destId="{FEA67B32-9F67-4F56-A76A-6DD5BB4338C3}" srcOrd="1" destOrd="0" presId="urn:microsoft.com/office/officeart/2005/8/layout/hierarchy3"/>
    <dgm:cxn modelId="{736C1CBE-76A0-4E24-9174-5918CFA79D56}" type="presParOf" srcId="{3C5F8080-ACEA-474C-8FA6-C15A78AB26D8}" destId="{7A049204-EDC7-48B4-A2D3-4BA47D0FABD3}" srcOrd="1" destOrd="0" presId="urn:microsoft.com/office/officeart/2005/8/layout/hierarchy3"/>
    <dgm:cxn modelId="{853704E5-EF76-4216-A074-224DB4EFD548}" type="presParOf" srcId="{7A049204-EDC7-48B4-A2D3-4BA47D0FABD3}" destId="{9BF2F854-04D4-4608-95CB-100519596AB8}" srcOrd="0" destOrd="0" presId="urn:microsoft.com/office/officeart/2005/8/layout/hierarchy3"/>
    <dgm:cxn modelId="{64011EE6-8F2D-426C-9F5E-5D365F5FC36D}" type="presParOf" srcId="{7A049204-EDC7-48B4-A2D3-4BA47D0FABD3}" destId="{CD923B5B-20FF-4ABD-8541-76998D2B2433}" srcOrd="1" destOrd="0" presId="urn:microsoft.com/office/officeart/2005/8/layout/hierarchy3"/>
    <dgm:cxn modelId="{D3318187-DB1E-49BF-B05B-F46856278A72}" type="presParOf" srcId="{7A049204-EDC7-48B4-A2D3-4BA47D0FABD3}" destId="{2FB37ED4-337E-40A7-81C1-D7FF17DB5081}" srcOrd="2" destOrd="0" presId="urn:microsoft.com/office/officeart/2005/8/layout/hierarchy3"/>
    <dgm:cxn modelId="{AE1A1FDB-EA9E-4167-9D6F-F5DF7AE772F6}" type="presParOf" srcId="{7A049204-EDC7-48B4-A2D3-4BA47D0FABD3}" destId="{136076BE-D7E5-4CA9-9B3E-243C048CDF49}" srcOrd="3" destOrd="0" presId="urn:microsoft.com/office/officeart/2005/8/layout/hierarchy3"/>
    <dgm:cxn modelId="{129F47F8-C6AF-4BE3-93F6-F4DEF98B8B63}" type="presParOf" srcId="{7A049204-EDC7-48B4-A2D3-4BA47D0FABD3}" destId="{E08A4F0E-89BE-4D34-A12A-05FA3FB4F2D9}" srcOrd="4" destOrd="0" presId="urn:microsoft.com/office/officeart/2005/8/layout/hierarchy3"/>
    <dgm:cxn modelId="{935FAEB7-291A-4B70-A333-E6A17AC6E798}" type="presParOf" srcId="{7A049204-EDC7-48B4-A2D3-4BA47D0FABD3}" destId="{C9645E2E-D67C-4A89-8A5A-704E3B192248}" srcOrd="5" destOrd="0" presId="urn:microsoft.com/office/officeart/2005/8/layout/hierarchy3"/>
    <dgm:cxn modelId="{7A7A1F23-046A-41A4-A7FA-3086FC3BE530}" type="presParOf" srcId="{7A049204-EDC7-48B4-A2D3-4BA47D0FABD3}" destId="{5E323282-4319-4A7D-8333-8AABC257BBC9}" srcOrd="6" destOrd="0" presId="urn:microsoft.com/office/officeart/2005/8/layout/hierarchy3"/>
    <dgm:cxn modelId="{A05ECE11-C801-4E3F-B9D4-E68DE1C75441}" type="presParOf" srcId="{7A049204-EDC7-48B4-A2D3-4BA47D0FABD3}" destId="{9CB5CDB4-147C-40AF-B007-3A029CC98A4A}" srcOrd="7" destOrd="0" presId="urn:microsoft.com/office/officeart/2005/8/layout/hierarchy3"/>
    <dgm:cxn modelId="{7EA30B54-5B4C-48A7-BAEE-4080711D244E}" type="presParOf" srcId="{7A049204-EDC7-48B4-A2D3-4BA47D0FABD3}" destId="{ED6120C0-A1EF-4AA0-BCC1-AEF6D3206CF1}" srcOrd="8" destOrd="0" presId="urn:microsoft.com/office/officeart/2005/8/layout/hierarchy3"/>
    <dgm:cxn modelId="{78BA30C5-43D4-440A-B3D7-848015663046}" type="presParOf" srcId="{7A049204-EDC7-48B4-A2D3-4BA47D0FABD3}" destId="{7A2C6FF2-A896-4721-8C23-9BFD5793CDFC}" srcOrd="9" destOrd="0" presId="urn:microsoft.com/office/officeart/2005/8/layout/hierarchy3"/>
    <dgm:cxn modelId="{507F9F94-A7F3-4BAE-8CBE-12B0733C3FE0}" type="presParOf" srcId="{7A049204-EDC7-48B4-A2D3-4BA47D0FABD3}" destId="{586C40E2-3F2D-47BD-B881-3C3F2CFDA293}" srcOrd="10" destOrd="0" presId="urn:microsoft.com/office/officeart/2005/8/layout/hierarchy3"/>
    <dgm:cxn modelId="{21CD12B8-E4FE-4EEB-8E37-785F06DDE008}" type="presParOf" srcId="{7A049204-EDC7-48B4-A2D3-4BA47D0FABD3}" destId="{AF7C053D-3D25-4109-ADD0-358953C4C7EB}" srcOrd="11" destOrd="0" presId="urn:microsoft.com/office/officeart/2005/8/layout/hierarchy3"/>
    <dgm:cxn modelId="{D86250F8-438D-42E3-9F4C-2535F32031C4}" type="presParOf" srcId="{7A049204-EDC7-48B4-A2D3-4BA47D0FABD3}" destId="{9867D9C2-07A7-4658-AD1B-159D326B01F8}" srcOrd="12" destOrd="0" presId="urn:microsoft.com/office/officeart/2005/8/layout/hierarchy3"/>
    <dgm:cxn modelId="{BD91A06B-D5CA-4B92-BC45-6B3314C0ACFD}" type="presParOf" srcId="{7A049204-EDC7-48B4-A2D3-4BA47D0FABD3}" destId="{8DA4FC8F-3FE3-4CE7-8727-F1F052A96517}"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8D41CA0F-14FC-4EEC-AF5A-B6E05DD3B498}" type="pres">
      <dgm:prSet presAssocID="{8CB662AB-A2CD-4455-9F2C-8F03914DC753}" presName="linearFlow" presStyleCnt="0">
        <dgm:presLayoutVars>
          <dgm:dir/>
          <dgm:resizeHandles val="exact"/>
        </dgm:presLayoutVars>
      </dgm:prSet>
      <dgm:spPr/>
    </dgm:pt>
  </dgm:ptLst>
  <dgm:cxnLst>
    <dgm:cxn modelId="{7E6ED12F-FC4B-4138-A01F-955F56AE8DCC}" type="presOf" srcId="{8CB662AB-A2CD-4455-9F2C-8F03914DC753}" destId="{8D41CA0F-14FC-4EEC-AF5A-B6E05DD3B498}" srcOrd="0"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Entrada DC salida AC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12C8BD53-9BAF-4547-92EE-4B30D509630F}" type="presOf" srcId="{188EB0F4-6668-4ED9-B586-036F2D7267FF}" destId="{4C4DF970-F98D-4DFB-91D8-5F9ECABF5D3B}" srcOrd="0" destOrd="0" presId="urn:microsoft.com/office/officeart/2005/8/layout/vList3"/>
    <dgm:cxn modelId="{97A02A48-1A31-4F6C-A8D9-F2BC8E2F48C2}" type="presOf" srcId="{8CB662AB-A2CD-4455-9F2C-8F03914DC753}" destId="{8D41CA0F-14FC-4EEC-AF5A-B6E05DD3B498}" srcOrd="0" destOrd="0" presId="urn:microsoft.com/office/officeart/2005/8/layout/vList3"/>
    <dgm:cxn modelId="{A064680A-4969-487B-AC66-12ACFE3F66A9}" type="presParOf" srcId="{8D41CA0F-14FC-4EEC-AF5A-B6E05DD3B498}" destId="{57ABE001-FB7F-4BAE-8674-5E141F5DD394}" srcOrd="0" destOrd="0" presId="urn:microsoft.com/office/officeart/2005/8/layout/vList3"/>
    <dgm:cxn modelId="{B7A6AC25-3D15-4370-B928-7EE3240B3407}" type="presParOf" srcId="{57ABE001-FB7F-4BAE-8674-5E141F5DD394}" destId="{BD4CBF82-8B3E-4982-8E05-AF3D2E83E455}" srcOrd="0" destOrd="0" presId="urn:microsoft.com/office/officeart/2005/8/layout/vList3"/>
    <dgm:cxn modelId="{0D3CA129-1F11-4103-9227-7D19593289FE}"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Control de Interruptores mediante modulación SPWM.</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1323B88A-6943-424D-B8BE-20482B4EA8AD}" type="presOf" srcId="{8CB662AB-A2CD-4455-9F2C-8F03914DC753}" destId="{8D41CA0F-14FC-4EEC-AF5A-B6E05DD3B498}" srcOrd="0" destOrd="0" presId="urn:microsoft.com/office/officeart/2005/8/layout/vList3"/>
    <dgm:cxn modelId="{0C3CAB16-1897-4942-BDD3-DB4FAB7D8B7F}" type="presOf" srcId="{188EB0F4-6668-4ED9-B586-036F2D7267FF}" destId="{4C4DF970-F98D-4DFB-91D8-5F9ECABF5D3B}" srcOrd="0" destOrd="0" presId="urn:microsoft.com/office/officeart/2005/8/layout/vList3"/>
    <dgm:cxn modelId="{846E51CE-8805-4AE7-A58A-A6EAF4818299}" type="presParOf" srcId="{8D41CA0F-14FC-4EEC-AF5A-B6E05DD3B498}" destId="{57ABE001-FB7F-4BAE-8674-5E141F5DD394}" srcOrd="0" destOrd="0" presId="urn:microsoft.com/office/officeart/2005/8/layout/vList3"/>
    <dgm:cxn modelId="{4B9C362A-5E0B-48D6-AD26-CD5DA62E0D48}" type="presParOf" srcId="{57ABE001-FB7F-4BAE-8674-5E141F5DD394}" destId="{BD4CBF82-8B3E-4982-8E05-AF3D2E83E455}" srcOrd="0" destOrd="0" presId="urn:microsoft.com/office/officeart/2005/8/layout/vList3"/>
    <dgm:cxn modelId="{0303118E-77A0-4914-A9D9-CA767274CD35}"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Filtro Pasabajo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E14DD821-A47A-4E83-B0CD-9FB84CAFFFC4}" type="presOf" srcId="{188EB0F4-6668-4ED9-B586-036F2D7267FF}" destId="{4C4DF970-F98D-4DFB-91D8-5F9ECABF5D3B}" srcOrd="0" destOrd="0" presId="urn:microsoft.com/office/officeart/2005/8/layout/vList3"/>
    <dgm:cxn modelId="{CC6D3C05-EFE6-4600-99BF-DA251B9FC315}" type="presOf" srcId="{8CB662AB-A2CD-4455-9F2C-8F03914DC753}" destId="{8D41CA0F-14FC-4EEC-AF5A-B6E05DD3B498}" srcOrd="0" destOrd="0" presId="urn:microsoft.com/office/officeart/2005/8/layout/vList3"/>
    <dgm:cxn modelId="{3040145A-19FC-4547-9ED0-F300C4055A9F}" type="presParOf" srcId="{8D41CA0F-14FC-4EEC-AF5A-B6E05DD3B498}" destId="{57ABE001-FB7F-4BAE-8674-5E141F5DD394}" srcOrd="0" destOrd="0" presId="urn:microsoft.com/office/officeart/2005/8/layout/vList3"/>
    <dgm:cxn modelId="{9EDBC72A-1867-49B2-9A65-59DBA481B60D}" type="presParOf" srcId="{57ABE001-FB7F-4BAE-8674-5E141F5DD394}" destId="{BD4CBF82-8B3E-4982-8E05-AF3D2E83E455}" srcOrd="0" destOrd="0" presId="urn:microsoft.com/office/officeart/2005/8/layout/vList3"/>
    <dgm:cxn modelId="{CC3AEF29-F644-4AE1-96F4-80F84F432D6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8D41CA0F-14FC-4EEC-AF5A-B6E05DD3B498}" type="pres">
      <dgm:prSet presAssocID="{8CB662AB-A2CD-4455-9F2C-8F03914DC753}" presName="linearFlow" presStyleCnt="0">
        <dgm:presLayoutVars>
          <dgm:dir/>
          <dgm:resizeHandles val="exact"/>
        </dgm:presLayoutVars>
      </dgm:prSet>
      <dgm:spPr/>
    </dgm:pt>
  </dgm:ptLst>
  <dgm:cxnLst>
    <dgm:cxn modelId="{FF999FA1-B850-478E-94DA-EC164AE01CC3}" type="presOf" srcId="{8CB662AB-A2CD-4455-9F2C-8F03914DC753}" destId="{8D41CA0F-14FC-4EEC-AF5A-B6E05DD3B498}"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8D41CA0F-14FC-4EEC-AF5A-B6E05DD3B498}" type="pres">
      <dgm:prSet presAssocID="{8CB662AB-A2CD-4455-9F2C-8F03914DC753}" presName="linearFlow" presStyleCnt="0">
        <dgm:presLayoutVars>
          <dgm:dir/>
          <dgm:resizeHandles val="exact"/>
        </dgm:presLayoutVars>
      </dgm:prSet>
      <dgm:spPr/>
    </dgm:pt>
  </dgm:ptLst>
  <dgm:cxnLst>
    <dgm:cxn modelId="{107FA139-5748-4EC4-9E96-23E13E6B6915}" type="presOf" srcId="{8CB662AB-A2CD-4455-9F2C-8F03914DC753}" destId="{8D41CA0F-14FC-4EEC-AF5A-B6E05DD3B498}" srcOrd="0"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Señal de Refencia: Información de Amplitud y Frecuencia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D39CA1AB-0FAB-4376-BC75-6E97CA5EE86C}"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044DF2D8-B7C9-4E72-9ADC-0618A87FCA88}" type="presOf" srcId="{188EB0F4-6668-4ED9-B586-036F2D7267FF}" destId="{4C4DF970-F98D-4DFB-91D8-5F9ECABF5D3B}" srcOrd="0" destOrd="0" presId="urn:microsoft.com/office/officeart/2005/8/layout/vList3"/>
    <dgm:cxn modelId="{78804ACF-F9A2-4167-B93A-A678D65778E4}" type="presParOf" srcId="{8D41CA0F-14FC-4EEC-AF5A-B6E05DD3B498}" destId="{57ABE001-FB7F-4BAE-8674-5E141F5DD394}" srcOrd="0" destOrd="0" presId="urn:microsoft.com/office/officeart/2005/8/layout/vList3"/>
    <dgm:cxn modelId="{917D4394-3B11-4C46-B8C5-29281AA8FB43}" type="presParOf" srcId="{57ABE001-FB7F-4BAE-8674-5E141F5DD394}" destId="{BD4CBF82-8B3E-4982-8E05-AF3D2E83E455}" srcOrd="0" destOrd="0" presId="urn:microsoft.com/office/officeart/2005/8/layout/vList3"/>
    <dgm:cxn modelId="{62DB7B78-195C-415E-BAC3-F4CD214D7ED5}"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Señal Portadora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1417EFE9-3E7E-445D-A89F-5E05B8E66463}" type="presOf" srcId="{8CB662AB-A2CD-4455-9F2C-8F03914DC753}" destId="{8D41CA0F-14FC-4EEC-AF5A-B6E05DD3B498}" srcOrd="0" destOrd="0" presId="urn:microsoft.com/office/officeart/2005/8/layout/vList3"/>
    <dgm:cxn modelId="{12C0C383-B09D-4832-8870-BB3B2496846E}" type="presOf" srcId="{188EB0F4-6668-4ED9-B586-036F2D7267FF}" destId="{4C4DF970-F98D-4DFB-91D8-5F9ECABF5D3B}" srcOrd="0" destOrd="0" presId="urn:microsoft.com/office/officeart/2005/8/layout/vList3"/>
    <dgm:cxn modelId="{7D3B4E02-7D3D-4B93-8BE2-7D1964580DDD}" type="presParOf" srcId="{8D41CA0F-14FC-4EEC-AF5A-B6E05DD3B498}" destId="{57ABE001-FB7F-4BAE-8674-5E141F5DD394}" srcOrd="0" destOrd="0" presId="urn:microsoft.com/office/officeart/2005/8/layout/vList3"/>
    <dgm:cxn modelId="{2256F48F-2F37-47DB-8B9E-0DEC449C723A}" type="presParOf" srcId="{57ABE001-FB7F-4BAE-8674-5E141F5DD394}" destId="{BD4CBF82-8B3E-4982-8E05-AF3D2E83E455}" srcOrd="0" destOrd="0" presId="urn:microsoft.com/office/officeart/2005/8/layout/vList3"/>
    <dgm:cxn modelId="{6BA4A0B4-0FD6-41DB-9D94-515E5A768272}"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Comparador</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C7FD3FCD-A9FE-46E3-A824-ACED777A17A9}" type="presOf" srcId="{8CB662AB-A2CD-4455-9F2C-8F03914DC753}" destId="{8D41CA0F-14FC-4EEC-AF5A-B6E05DD3B498}" srcOrd="0" destOrd="0" presId="urn:microsoft.com/office/officeart/2005/8/layout/vList3"/>
    <dgm:cxn modelId="{81A2B205-FDFF-485D-A887-327A6DE4762B}"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EA30B87A-FB89-4E03-B0F4-00278BEDAFBF}" type="presParOf" srcId="{8D41CA0F-14FC-4EEC-AF5A-B6E05DD3B498}" destId="{57ABE001-FB7F-4BAE-8674-5E141F5DD394}" srcOrd="0" destOrd="0" presId="urn:microsoft.com/office/officeart/2005/8/layout/vList3"/>
    <dgm:cxn modelId="{107063F3-5977-4004-B459-41975549BA05}" type="presParOf" srcId="{57ABE001-FB7F-4BAE-8674-5E141F5DD394}" destId="{BD4CBF82-8B3E-4982-8E05-AF3D2E83E455}" srcOrd="0" destOrd="0" presId="urn:microsoft.com/office/officeart/2005/8/layout/vList3"/>
    <dgm:cxn modelId="{243BDCFD-CB5E-48F3-93F7-1750E32B4F0C}"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Tensión Nominal</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40378758-D2E3-4A50-91F6-ECD8509BD89F}" type="presOf" srcId="{188EB0F4-6668-4ED9-B586-036F2D7267FF}" destId="{4C4DF970-F98D-4DFB-91D8-5F9ECABF5D3B}" srcOrd="0" destOrd="0" presId="urn:microsoft.com/office/officeart/2005/8/layout/vList3"/>
    <dgm:cxn modelId="{98821139-39A8-4A0C-870C-AAA3CCB415FE}" type="presOf" srcId="{8CB662AB-A2CD-4455-9F2C-8F03914DC753}" destId="{8D41CA0F-14FC-4EEC-AF5A-B6E05DD3B498}" srcOrd="0" destOrd="0" presId="urn:microsoft.com/office/officeart/2005/8/layout/vList3"/>
    <dgm:cxn modelId="{2A6A983B-8FCF-42AA-B509-6A46FE9DE89F}" type="presParOf" srcId="{8D41CA0F-14FC-4EEC-AF5A-B6E05DD3B498}" destId="{57ABE001-FB7F-4BAE-8674-5E141F5DD394}" srcOrd="0" destOrd="0" presId="urn:microsoft.com/office/officeart/2005/8/layout/vList3"/>
    <dgm:cxn modelId="{8B3FAF96-9289-4D14-AD08-F0DE95AD9989}" type="presParOf" srcId="{57ABE001-FB7F-4BAE-8674-5E141F5DD394}" destId="{BD4CBF82-8B3E-4982-8E05-AF3D2E83E455}" srcOrd="0" destOrd="0" presId="urn:microsoft.com/office/officeart/2005/8/layout/vList3"/>
    <dgm:cxn modelId="{B5702DC0-7932-40A5-B531-F7B7FAA2EC7F}"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a:solidFill>
          <a:schemeClr val="bg1">
            <a:alpha val="90000"/>
          </a:schemeClr>
        </a:solidFill>
      </dgm:spPr>
      <dgm:t>
        <a:bodyPr/>
        <a:lstStyle/>
        <a:p>
          <a:pPr algn="just"/>
          <a:r>
            <a:rPr lang="es-EC" sz="2400" dirty="0" smtClean="0">
              <a:solidFill>
                <a:schemeClr val="tx1">
                  <a:lumMod val="85000"/>
                  <a:lumOff val="15000"/>
                </a:schemeClr>
              </a:solidFill>
            </a:rPr>
            <a:t>Objetivos</a:t>
          </a:r>
          <a:endParaRPr lang="es-EC" sz="2400" dirty="0">
            <a:solidFill>
              <a:schemeClr val="tx1">
                <a:lumMod val="85000"/>
                <a:lumOff val="15000"/>
              </a:schemeClr>
            </a:solidFill>
          </a:endParaRPr>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accent2">
            <a:lumMod val="60000"/>
            <a:lumOff val="40000"/>
            <a:alpha val="90000"/>
          </a:schemeClr>
        </a:solidFill>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Simulación, Pruebas y Resultados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Análisis Financiero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7"/>
      <dgm:spPr/>
      <dgm:t>
        <a:bodyPr/>
        <a:lstStyle/>
        <a:p>
          <a:endParaRPr lang="es-EC"/>
        </a:p>
      </dgm:t>
    </dgm:pt>
    <dgm:pt modelId="{CD923B5B-20FF-4ABD-8541-76998D2B2433}" type="pres">
      <dgm:prSet presAssocID="{12C8BCA0-57D2-4CFA-9DE6-4B99AB6EC2C7}" presName="childText" presStyleLbl="bgAcc1" presStyleIdx="0" presStyleCnt="7"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7"/>
      <dgm:spPr/>
      <dgm:t>
        <a:bodyPr/>
        <a:lstStyle/>
        <a:p>
          <a:endParaRPr lang="es-EC"/>
        </a:p>
      </dgm:t>
    </dgm:pt>
    <dgm:pt modelId="{136076BE-D7E5-4CA9-9B3E-243C048CDF49}" type="pres">
      <dgm:prSet presAssocID="{2E2F90D7-FCA1-498C-A05D-FE9F5C5430C0}" presName="childText" presStyleLbl="bgAcc1" presStyleIdx="1" presStyleCnt="7"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2" presStyleCnt="7"/>
      <dgm:spPr/>
      <dgm:t>
        <a:bodyPr/>
        <a:lstStyle/>
        <a:p>
          <a:endParaRPr lang="es-EC"/>
        </a:p>
      </dgm:t>
    </dgm:pt>
    <dgm:pt modelId="{C9645E2E-D67C-4A89-8A5A-704E3B192248}" type="pres">
      <dgm:prSet presAssocID="{783A0A3D-C5E0-4AE1-9107-BD6AFD220E98}" presName="childText" presStyleLbl="bgAcc1" presStyleIdx="2" presStyleCnt="7"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3" presStyleCnt="7"/>
      <dgm:spPr/>
      <dgm:t>
        <a:bodyPr/>
        <a:lstStyle/>
        <a:p>
          <a:endParaRPr lang="es-EC"/>
        </a:p>
      </dgm:t>
    </dgm:pt>
    <dgm:pt modelId="{9CB5CDB4-147C-40AF-B007-3A029CC98A4A}" type="pres">
      <dgm:prSet presAssocID="{F0750D0C-399A-48C8-8389-953DB562D50F}" presName="childText" presStyleLbl="bgAcc1" presStyleIdx="3" presStyleCnt="7"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4" presStyleCnt="7"/>
      <dgm:spPr/>
      <dgm:t>
        <a:bodyPr/>
        <a:lstStyle/>
        <a:p>
          <a:endParaRPr lang="es-EC"/>
        </a:p>
      </dgm:t>
    </dgm:pt>
    <dgm:pt modelId="{7A2C6FF2-A896-4721-8C23-9BFD5793CDFC}" type="pres">
      <dgm:prSet presAssocID="{3EEC1177-48B1-4CF6-A16A-6507EF3A9FDA}" presName="childText" presStyleLbl="bgAcc1" presStyleIdx="4" presStyleCnt="7"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5" presStyleCnt="7"/>
      <dgm:spPr/>
      <dgm:t>
        <a:bodyPr/>
        <a:lstStyle/>
        <a:p>
          <a:endParaRPr lang="es-EC"/>
        </a:p>
      </dgm:t>
    </dgm:pt>
    <dgm:pt modelId="{AF7C053D-3D25-4109-ADD0-358953C4C7EB}" type="pres">
      <dgm:prSet presAssocID="{843A20D3-B2C8-41DF-9D5E-8C0258A07E48}" presName="childText" presStyleLbl="bgAcc1" presStyleIdx="5" presStyleCnt="7"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6" presStyleCnt="7"/>
      <dgm:spPr/>
      <dgm:t>
        <a:bodyPr/>
        <a:lstStyle/>
        <a:p>
          <a:endParaRPr lang="es-EC"/>
        </a:p>
      </dgm:t>
    </dgm:pt>
    <dgm:pt modelId="{8DA4FC8F-3FE3-4CE7-8727-F1F052A96517}" type="pres">
      <dgm:prSet presAssocID="{18100106-A4EE-43D7-AF34-E99512B28679}" presName="childText" presStyleLbl="bgAcc1" presStyleIdx="6" presStyleCnt="7" custScaleX="1132761">
        <dgm:presLayoutVars>
          <dgm:bulletEnabled val="1"/>
        </dgm:presLayoutVars>
      </dgm:prSet>
      <dgm:spPr/>
      <dgm:t>
        <a:bodyPr/>
        <a:lstStyle/>
        <a:p>
          <a:endParaRPr lang="es-EC"/>
        </a:p>
      </dgm:t>
    </dgm:pt>
  </dgm:ptLst>
  <dgm:cxnLst>
    <dgm:cxn modelId="{AE0201E2-3DC4-4AF2-BA18-069F27E68EEF}" type="presOf" srcId="{F0750D0C-399A-48C8-8389-953DB562D50F}" destId="{9CB5CDB4-147C-40AF-B007-3A029CC98A4A}" srcOrd="0" destOrd="0" presId="urn:microsoft.com/office/officeart/2005/8/layout/hierarchy3"/>
    <dgm:cxn modelId="{CE39BDCC-C600-49DC-9205-8E6A6DC2323B}" type="presOf" srcId="{63CD5417-708F-4F46-959B-EA56BF97E343}" destId="{427FDD07-51EB-4CAB-BC6A-896A3EE200BB}" srcOrd="0" destOrd="0" presId="urn:microsoft.com/office/officeart/2005/8/layout/hierarchy3"/>
    <dgm:cxn modelId="{8474FEF7-9138-41D7-B3F6-9388BEDB59CB}" type="presOf" srcId="{12C8BCA0-57D2-4CFA-9DE6-4B99AB6EC2C7}" destId="{CD923B5B-20FF-4ABD-8541-76998D2B2433}"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7251C0EC-4394-4781-BF46-7BF8012E01A4}" type="presOf" srcId="{DC138600-D13F-44B8-8307-8DD94E951209}" destId="{D713B281-B101-4278-8853-A7A540BF3BA5}"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C0687ADB-F42E-45E0-93F0-B8AF6CE9D840}" type="presOf" srcId="{843A20D3-B2C8-41DF-9D5E-8C0258A07E48}" destId="{AF7C053D-3D25-4109-ADD0-358953C4C7EB}" srcOrd="0" destOrd="0" presId="urn:microsoft.com/office/officeart/2005/8/layout/hierarchy3"/>
    <dgm:cxn modelId="{A0D17805-82A2-446E-A876-5A5E4BC2251B}" type="presOf" srcId="{5AD9A76E-7306-403F-A427-95895EFB8EAF}" destId="{ED6120C0-A1EF-4AA0-BCC1-AEF6D3206CF1}" srcOrd="0" destOrd="0" presId="urn:microsoft.com/office/officeart/2005/8/layout/hierarchy3"/>
    <dgm:cxn modelId="{3825EA5C-D43D-4FA5-80A9-4B9543275BD7}" srcId="{63CD5417-708F-4F46-959B-EA56BF97E343}" destId="{843A20D3-B2C8-41DF-9D5E-8C0258A07E48}" srcOrd="5" destOrd="0" parTransId="{86FDAA85-4BCB-4B70-9CB2-3E68B9F98559}" sibTransId="{7E2AD968-DD2B-479A-8160-2A334B8209A6}"/>
    <dgm:cxn modelId="{1E4C6213-1EB1-474C-B57E-88F69202DE53}" srcId="{63CD5417-708F-4F46-959B-EA56BF97E343}" destId="{3EEC1177-48B1-4CF6-A16A-6507EF3A9FDA}" srcOrd="4" destOrd="0" parTransId="{5AD9A76E-7306-403F-A427-95895EFB8EAF}" sibTransId="{F2527FBE-5B01-4230-9911-464DA4374341}"/>
    <dgm:cxn modelId="{4E9943FF-B6B1-413B-9D49-EEFA2663984C}" type="presOf" srcId="{F6A74F36-FF52-477D-91AE-46A34E5A0A2C}" destId="{5E323282-4319-4A7D-8333-8AABC257BBC9}" srcOrd="0" destOrd="0" presId="urn:microsoft.com/office/officeart/2005/8/layout/hierarchy3"/>
    <dgm:cxn modelId="{3BBD420E-812D-44A2-BF4D-F53D9ED37065}" srcId="{63CD5417-708F-4F46-959B-EA56BF97E343}" destId="{F0750D0C-399A-48C8-8389-953DB562D50F}" srcOrd="3" destOrd="0" parTransId="{F6A74F36-FF52-477D-91AE-46A34E5A0A2C}" sibTransId="{E0A17363-9703-4813-A93B-6EB49946B13D}"/>
    <dgm:cxn modelId="{426BB443-AC18-4A6F-84D9-DE8EE3DBAC0C}" type="presOf" srcId="{783A0A3D-C5E0-4AE1-9107-BD6AFD220E98}" destId="{C9645E2E-D67C-4A89-8A5A-704E3B192248}" srcOrd="0" destOrd="0" presId="urn:microsoft.com/office/officeart/2005/8/layout/hierarchy3"/>
    <dgm:cxn modelId="{9D090B4E-1CBE-4208-8F8D-31E77C8DCA37}" type="presOf" srcId="{39F883C6-6528-49D3-A6FC-A18E2565AD99}" destId="{E08A4F0E-89BE-4D34-A12A-05FA3FB4F2D9}" srcOrd="0" destOrd="0" presId="urn:microsoft.com/office/officeart/2005/8/layout/hierarchy3"/>
    <dgm:cxn modelId="{872FFD8A-1244-4A7B-8171-A229C2572547}" type="presOf" srcId="{275F2465-4CE6-44CA-AB23-071B7CA88AE4}" destId="{9BF2F854-04D4-4608-95CB-100519596AB8}" srcOrd="0" destOrd="0" presId="urn:microsoft.com/office/officeart/2005/8/layout/hierarchy3"/>
    <dgm:cxn modelId="{02730FD0-3871-4496-B236-94EF323CD3F6}" type="presOf" srcId="{18100106-A4EE-43D7-AF34-E99512B28679}" destId="{8DA4FC8F-3FE3-4CE7-8727-F1F052A96517}" srcOrd="0" destOrd="0" presId="urn:microsoft.com/office/officeart/2005/8/layout/hierarchy3"/>
    <dgm:cxn modelId="{3847BEBF-ECCC-4A47-8274-4CEFFAF9A393}" type="presOf" srcId="{63CD5417-708F-4F46-959B-EA56BF97E343}" destId="{FEA67B32-9F67-4F56-A76A-6DD5BB4338C3}" srcOrd="1" destOrd="0" presId="urn:microsoft.com/office/officeart/2005/8/layout/hierarchy3"/>
    <dgm:cxn modelId="{222D739E-D10D-451A-AE86-E0FC123A16EF}" type="presOf" srcId="{3EEC1177-48B1-4CF6-A16A-6507EF3A9FDA}" destId="{7A2C6FF2-A896-4721-8C23-9BFD5793CDFC}" srcOrd="0" destOrd="0" presId="urn:microsoft.com/office/officeart/2005/8/layout/hierarchy3"/>
    <dgm:cxn modelId="{8838A3AC-F827-4B0F-86B6-4A6812F7B0AF}" srcId="{63CD5417-708F-4F46-959B-EA56BF97E343}" destId="{18100106-A4EE-43D7-AF34-E99512B28679}" srcOrd="6" destOrd="0" parTransId="{42BC6F77-3756-4602-AB72-BB090712D946}" sibTransId="{95DFE401-C022-48C2-B7F3-047B626D0DDF}"/>
    <dgm:cxn modelId="{F99D929E-33FA-4FAF-B9CD-1DCDCD6E3EE6}" type="presOf" srcId="{2E2F90D7-FCA1-498C-A05D-FE9F5C5430C0}" destId="{136076BE-D7E5-4CA9-9B3E-243C048CDF49}" srcOrd="0" destOrd="0" presId="urn:microsoft.com/office/officeart/2005/8/layout/hierarchy3"/>
    <dgm:cxn modelId="{6B4399CC-E87C-4106-B060-D5467D79CFD5}" type="presOf" srcId="{86FDAA85-4BCB-4B70-9CB2-3E68B9F98559}" destId="{586C40E2-3F2D-47BD-B881-3C3F2CFDA293}" srcOrd="0" destOrd="0" presId="urn:microsoft.com/office/officeart/2005/8/layout/hierarchy3"/>
    <dgm:cxn modelId="{16782019-A23B-409D-9E0A-5E68DD8D32C3}" type="presOf" srcId="{1E9DEFDC-6A5B-4DD8-B7EF-0406AB9A9D6F}" destId="{2FB37ED4-337E-40A7-81C1-D7FF17DB5081}" srcOrd="0" destOrd="0" presId="urn:microsoft.com/office/officeart/2005/8/layout/hierarchy3"/>
    <dgm:cxn modelId="{CB6E4A73-E239-4125-93FF-D038A0C96C89}" type="presOf" srcId="{42BC6F77-3756-4602-AB72-BB090712D946}" destId="{9867D9C2-07A7-4658-AD1B-159D326B01F8}" srcOrd="0" destOrd="0" presId="urn:microsoft.com/office/officeart/2005/8/layout/hierarchy3"/>
    <dgm:cxn modelId="{F1949148-6C0A-44DD-B106-202E373444F5}" srcId="{63CD5417-708F-4F46-959B-EA56BF97E343}" destId="{783A0A3D-C5E0-4AE1-9107-BD6AFD220E98}" srcOrd="2" destOrd="0" parTransId="{39F883C6-6528-49D3-A6FC-A18E2565AD99}" sibTransId="{5F4679AD-988E-4B6D-ACF3-9ED968A539E3}"/>
    <dgm:cxn modelId="{F7EE90C2-FDFF-48FE-9B56-560FFE2DEB9C}" type="presParOf" srcId="{D713B281-B101-4278-8853-A7A540BF3BA5}" destId="{3C5F8080-ACEA-474C-8FA6-C15A78AB26D8}" srcOrd="0" destOrd="0" presId="urn:microsoft.com/office/officeart/2005/8/layout/hierarchy3"/>
    <dgm:cxn modelId="{822BD9C7-DBC6-437A-8460-F26A41E68DDC}" type="presParOf" srcId="{3C5F8080-ACEA-474C-8FA6-C15A78AB26D8}" destId="{8B8207F5-C600-4245-9D89-3C84B10AF42B}" srcOrd="0" destOrd="0" presId="urn:microsoft.com/office/officeart/2005/8/layout/hierarchy3"/>
    <dgm:cxn modelId="{EC813CF0-3063-4999-8B66-E117D9819496}" type="presParOf" srcId="{8B8207F5-C600-4245-9D89-3C84B10AF42B}" destId="{427FDD07-51EB-4CAB-BC6A-896A3EE200BB}" srcOrd="0" destOrd="0" presId="urn:microsoft.com/office/officeart/2005/8/layout/hierarchy3"/>
    <dgm:cxn modelId="{F26AD36F-C3F3-4DBB-9FA7-CA5912EA2CFD}" type="presParOf" srcId="{8B8207F5-C600-4245-9D89-3C84B10AF42B}" destId="{FEA67B32-9F67-4F56-A76A-6DD5BB4338C3}" srcOrd="1" destOrd="0" presId="urn:microsoft.com/office/officeart/2005/8/layout/hierarchy3"/>
    <dgm:cxn modelId="{D63E9F7B-28A1-4A8B-8E42-33FA207CEA1D}" type="presParOf" srcId="{3C5F8080-ACEA-474C-8FA6-C15A78AB26D8}" destId="{7A049204-EDC7-48B4-A2D3-4BA47D0FABD3}" srcOrd="1" destOrd="0" presId="urn:microsoft.com/office/officeart/2005/8/layout/hierarchy3"/>
    <dgm:cxn modelId="{37E4A7B1-CD64-4DDD-BDDE-B21B3C12F605}" type="presParOf" srcId="{7A049204-EDC7-48B4-A2D3-4BA47D0FABD3}" destId="{9BF2F854-04D4-4608-95CB-100519596AB8}" srcOrd="0" destOrd="0" presId="urn:microsoft.com/office/officeart/2005/8/layout/hierarchy3"/>
    <dgm:cxn modelId="{FA426BA5-A148-40DB-AAED-69C955CDE4C3}" type="presParOf" srcId="{7A049204-EDC7-48B4-A2D3-4BA47D0FABD3}" destId="{CD923B5B-20FF-4ABD-8541-76998D2B2433}" srcOrd="1" destOrd="0" presId="urn:microsoft.com/office/officeart/2005/8/layout/hierarchy3"/>
    <dgm:cxn modelId="{B981CD3E-BC15-4C18-A3E1-DDBC37F6AEBA}" type="presParOf" srcId="{7A049204-EDC7-48B4-A2D3-4BA47D0FABD3}" destId="{2FB37ED4-337E-40A7-81C1-D7FF17DB5081}" srcOrd="2" destOrd="0" presId="urn:microsoft.com/office/officeart/2005/8/layout/hierarchy3"/>
    <dgm:cxn modelId="{38527B24-D2CF-4B04-A8F7-B7421254CB15}" type="presParOf" srcId="{7A049204-EDC7-48B4-A2D3-4BA47D0FABD3}" destId="{136076BE-D7E5-4CA9-9B3E-243C048CDF49}" srcOrd="3" destOrd="0" presId="urn:microsoft.com/office/officeart/2005/8/layout/hierarchy3"/>
    <dgm:cxn modelId="{098E1740-23C8-4FFD-A6EF-179232168079}" type="presParOf" srcId="{7A049204-EDC7-48B4-A2D3-4BA47D0FABD3}" destId="{E08A4F0E-89BE-4D34-A12A-05FA3FB4F2D9}" srcOrd="4" destOrd="0" presId="urn:microsoft.com/office/officeart/2005/8/layout/hierarchy3"/>
    <dgm:cxn modelId="{BA397D61-F67D-48AC-82A7-38557CDCFAF2}" type="presParOf" srcId="{7A049204-EDC7-48B4-A2D3-4BA47D0FABD3}" destId="{C9645E2E-D67C-4A89-8A5A-704E3B192248}" srcOrd="5" destOrd="0" presId="urn:microsoft.com/office/officeart/2005/8/layout/hierarchy3"/>
    <dgm:cxn modelId="{0D95BAEB-B40E-4C82-BD0D-E87108937EE7}" type="presParOf" srcId="{7A049204-EDC7-48B4-A2D3-4BA47D0FABD3}" destId="{5E323282-4319-4A7D-8333-8AABC257BBC9}" srcOrd="6" destOrd="0" presId="urn:microsoft.com/office/officeart/2005/8/layout/hierarchy3"/>
    <dgm:cxn modelId="{1DBE9B7D-1277-48BE-AA9D-A66CA44F1749}" type="presParOf" srcId="{7A049204-EDC7-48B4-A2D3-4BA47D0FABD3}" destId="{9CB5CDB4-147C-40AF-B007-3A029CC98A4A}" srcOrd="7" destOrd="0" presId="urn:microsoft.com/office/officeart/2005/8/layout/hierarchy3"/>
    <dgm:cxn modelId="{2644BCA4-259B-4B18-BB27-CAE4A061C4FE}" type="presParOf" srcId="{7A049204-EDC7-48B4-A2D3-4BA47D0FABD3}" destId="{ED6120C0-A1EF-4AA0-BCC1-AEF6D3206CF1}" srcOrd="8" destOrd="0" presId="urn:microsoft.com/office/officeart/2005/8/layout/hierarchy3"/>
    <dgm:cxn modelId="{2C84CD22-042E-4BEF-A00E-D0EC6F0D03CF}" type="presParOf" srcId="{7A049204-EDC7-48B4-A2D3-4BA47D0FABD3}" destId="{7A2C6FF2-A896-4721-8C23-9BFD5793CDFC}" srcOrd="9" destOrd="0" presId="urn:microsoft.com/office/officeart/2005/8/layout/hierarchy3"/>
    <dgm:cxn modelId="{09BEC044-4481-4122-8BDB-C9ECAEC8ABD0}" type="presParOf" srcId="{7A049204-EDC7-48B4-A2D3-4BA47D0FABD3}" destId="{586C40E2-3F2D-47BD-B881-3C3F2CFDA293}" srcOrd="10" destOrd="0" presId="urn:microsoft.com/office/officeart/2005/8/layout/hierarchy3"/>
    <dgm:cxn modelId="{02E0FBBF-5657-49C9-8CAC-E5602A6F1612}" type="presParOf" srcId="{7A049204-EDC7-48B4-A2D3-4BA47D0FABD3}" destId="{AF7C053D-3D25-4109-ADD0-358953C4C7EB}" srcOrd="11" destOrd="0" presId="urn:microsoft.com/office/officeart/2005/8/layout/hierarchy3"/>
    <dgm:cxn modelId="{91B619DD-2A32-4100-89C4-581212C16E72}" type="presParOf" srcId="{7A049204-EDC7-48B4-A2D3-4BA47D0FABD3}" destId="{9867D9C2-07A7-4658-AD1B-159D326B01F8}" srcOrd="12" destOrd="0" presId="urn:microsoft.com/office/officeart/2005/8/layout/hierarchy3"/>
    <dgm:cxn modelId="{24B67824-FD8A-4D80-B2A5-E470CBC90660}" type="presParOf" srcId="{7A049204-EDC7-48B4-A2D3-4BA47D0FABD3}" destId="{8DA4FC8F-3FE3-4CE7-8727-F1F052A96517}" srcOrd="1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Capacidad Nominal</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B788584A-2610-44D3-BA55-2D1C966A1366}" type="presOf" srcId="{8CB662AB-A2CD-4455-9F2C-8F03914DC753}" destId="{8D41CA0F-14FC-4EEC-AF5A-B6E05DD3B498}" srcOrd="0" destOrd="0" presId="urn:microsoft.com/office/officeart/2005/8/layout/vList3"/>
    <dgm:cxn modelId="{C45B6ED9-024F-49FC-BEA0-229157936696}" type="presOf" srcId="{188EB0F4-6668-4ED9-B586-036F2D7267FF}" destId="{4C4DF970-F98D-4DFB-91D8-5F9ECABF5D3B}" srcOrd="0" destOrd="0" presId="urn:microsoft.com/office/officeart/2005/8/layout/vList3"/>
    <dgm:cxn modelId="{169138B5-91EA-4BB7-A7D2-C387D7D0D5F4}" type="presParOf" srcId="{8D41CA0F-14FC-4EEC-AF5A-B6E05DD3B498}" destId="{57ABE001-FB7F-4BAE-8674-5E141F5DD394}" srcOrd="0" destOrd="0" presId="urn:microsoft.com/office/officeart/2005/8/layout/vList3"/>
    <dgm:cxn modelId="{66C7630C-144C-4459-A4BB-F06419ACAFB7}" type="presParOf" srcId="{57ABE001-FB7F-4BAE-8674-5E141F5DD394}" destId="{BD4CBF82-8B3E-4982-8E05-AF3D2E83E455}" srcOrd="0" destOrd="0" presId="urn:microsoft.com/office/officeart/2005/8/layout/vList3"/>
    <dgm:cxn modelId="{8AFA906C-2C9B-4F46-90BA-F4FE51DA161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Profundidad Máxima de Descarga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DB481AC3-CA70-48E8-B6A2-B557842DEAEB}" type="presOf" srcId="{188EB0F4-6668-4ED9-B586-036F2D7267FF}" destId="{4C4DF970-F98D-4DFB-91D8-5F9ECABF5D3B}" srcOrd="0" destOrd="0" presId="urn:microsoft.com/office/officeart/2005/8/layout/vList3"/>
    <dgm:cxn modelId="{5B05653C-8E1B-4C3F-9568-3496F77D7128}" type="presOf" srcId="{8CB662AB-A2CD-4455-9F2C-8F03914DC753}" destId="{8D41CA0F-14FC-4EEC-AF5A-B6E05DD3B498}" srcOrd="0" destOrd="0" presId="urn:microsoft.com/office/officeart/2005/8/layout/vList3"/>
    <dgm:cxn modelId="{A3042DA2-222F-40D4-902E-9C64864B9369}" type="presParOf" srcId="{8D41CA0F-14FC-4EEC-AF5A-B6E05DD3B498}" destId="{57ABE001-FB7F-4BAE-8674-5E141F5DD394}" srcOrd="0" destOrd="0" presId="urn:microsoft.com/office/officeart/2005/8/layout/vList3"/>
    <dgm:cxn modelId="{9AE72C53-E91C-409A-9560-DA1025AF5760}" type="presParOf" srcId="{57ABE001-FB7F-4BAE-8674-5E141F5DD394}" destId="{BD4CBF82-8B3E-4982-8E05-AF3D2E83E455}" srcOrd="0" destOrd="0" presId="urn:microsoft.com/office/officeart/2005/8/layout/vList3"/>
    <dgm:cxn modelId="{97952D4F-7A29-417C-AA7B-D4E4B057B83F}"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Sobrecarga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600ACDA7-5009-4F9D-B1CE-2902445DD3A3}" type="presOf" srcId="{188EB0F4-6668-4ED9-B586-036F2D7267FF}" destId="{4C4DF970-F98D-4DFB-91D8-5F9ECABF5D3B}" srcOrd="0" destOrd="0" presId="urn:microsoft.com/office/officeart/2005/8/layout/vList3"/>
    <dgm:cxn modelId="{BF17B397-09FC-48D9-BAEE-2646D94E16A0}" type="presOf" srcId="{8CB662AB-A2CD-4455-9F2C-8F03914DC753}" destId="{8D41CA0F-14FC-4EEC-AF5A-B6E05DD3B498}" srcOrd="0" destOrd="0" presId="urn:microsoft.com/office/officeart/2005/8/layout/vList3"/>
    <dgm:cxn modelId="{7C60C459-2138-4B5E-B472-27B2AE76E146}" type="presParOf" srcId="{8D41CA0F-14FC-4EEC-AF5A-B6E05DD3B498}" destId="{57ABE001-FB7F-4BAE-8674-5E141F5DD394}" srcOrd="0" destOrd="0" presId="urn:microsoft.com/office/officeart/2005/8/layout/vList3"/>
    <dgm:cxn modelId="{02238A0E-4157-428D-95F0-1316134EE6B3}" type="presParOf" srcId="{57ABE001-FB7F-4BAE-8674-5E141F5DD394}" destId="{BD4CBF82-8B3E-4982-8E05-AF3D2E83E455}" srcOrd="0" destOrd="0" presId="urn:microsoft.com/office/officeart/2005/8/layout/vList3"/>
    <dgm:cxn modelId="{EA8DC224-5AE7-4A47-BFC0-D4EC3939F568}"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8D41CA0F-14FC-4EEC-AF5A-B6E05DD3B498}" type="pres">
      <dgm:prSet presAssocID="{8CB662AB-A2CD-4455-9F2C-8F03914DC753}" presName="linearFlow" presStyleCnt="0">
        <dgm:presLayoutVars>
          <dgm:dir/>
          <dgm:resizeHandles val="exact"/>
        </dgm:presLayoutVars>
      </dgm:prSet>
      <dgm:spPr/>
    </dgm:pt>
  </dgm:ptLst>
  <dgm:cxnLst>
    <dgm:cxn modelId="{26841BB1-46C3-491B-89D3-5B766F0C77F1}" type="presOf" srcId="{8CB662AB-A2CD-4455-9F2C-8F03914DC753}" destId="{8D41CA0F-14FC-4EEC-AF5A-B6E05DD3B498}" srcOrd="0" destOrd="0" presId="urn:microsoft.com/office/officeart/2005/8/layout/vLis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Potencia: 1300 Watts</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4677B67A-6292-4108-9529-1933805CA5A5}" type="presOf" srcId="{8CB662AB-A2CD-4455-9F2C-8F03914DC753}" destId="{8D41CA0F-14FC-4EEC-AF5A-B6E05DD3B498}" srcOrd="0" destOrd="0" presId="urn:microsoft.com/office/officeart/2005/8/layout/vList3"/>
    <dgm:cxn modelId="{807D442E-5C7E-4271-9F2C-E7A96093D46B}" type="presOf" srcId="{188EB0F4-6668-4ED9-B586-036F2D7267FF}" destId="{4C4DF970-F98D-4DFB-91D8-5F9ECABF5D3B}" srcOrd="0" destOrd="0" presId="urn:microsoft.com/office/officeart/2005/8/layout/vList3"/>
    <dgm:cxn modelId="{3D552D11-0535-44E4-BE26-1360B11A49E0}" type="presParOf" srcId="{8D41CA0F-14FC-4EEC-AF5A-B6E05DD3B498}" destId="{57ABE001-FB7F-4BAE-8674-5E141F5DD394}" srcOrd="0" destOrd="0" presId="urn:microsoft.com/office/officeart/2005/8/layout/vList3"/>
    <dgm:cxn modelId="{DA2C2819-D499-4713-9FB0-3CC6EC9DC6BB}" type="presParOf" srcId="{57ABE001-FB7F-4BAE-8674-5E141F5DD394}" destId="{BD4CBF82-8B3E-4982-8E05-AF3D2E83E455}" srcOrd="0" destOrd="0" presId="urn:microsoft.com/office/officeart/2005/8/layout/vList3"/>
    <dgm:cxn modelId="{4E92547B-F24F-41E3-9C5C-4DA39851E77D}"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Voltaje: 120 Vac , Corriente: 21.6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9FC14227-FA84-471F-844F-F7CF321704EF}"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84B7836F-B497-47B9-B0EE-38FF87FB115A}" type="presOf" srcId="{8CB662AB-A2CD-4455-9F2C-8F03914DC753}" destId="{8D41CA0F-14FC-4EEC-AF5A-B6E05DD3B498}" srcOrd="0" destOrd="0" presId="urn:microsoft.com/office/officeart/2005/8/layout/vList3"/>
    <dgm:cxn modelId="{D4135DDD-5950-413E-90E7-C0155E3ED0E7}" type="presParOf" srcId="{8D41CA0F-14FC-4EEC-AF5A-B6E05DD3B498}" destId="{57ABE001-FB7F-4BAE-8674-5E141F5DD394}" srcOrd="0" destOrd="0" presId="urn:microsoft.com/office/officeart/2005/8/layout/vList3"/>
    <dgm:cxn modelId="{9F33B1E7-F512-4DD6-BE98-53D0C4AADE6F}" type="presParOf" srcId="{57ABE001-FB7F-4BAE-8674-5E141F5DD394}" destId="{BD4CBF82-8B3E-4982-8E05-AF3D2E83E455}" srcOrd="0" destOrd="0" presId="urn:microsoft.com/office/officeart/2005/8/layout/vList3"/>
    <dgm:cxn modelId="{94FCECD3-1566-4157-90FA-31894B94BF05}"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1 foco de cocción</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E6369774-40D5-4D83-8992-CFF816F22572}"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AA796A71-E30B-4F8A-A0F6-739611E1CCBC}" type="presOf" srcId="{8CB662AB-A2CD-4455-9F2C-8F03914DC753}" destId="{8D41CA0F-14FC-4EEC-AF5A-B6E05DD3B498}" srcOrd="0" destOrd="0" presId="urn:microsoft.com/office/officeart/2005/8/layout/vList3"/>
    <dgm:cxn modelId="{741DEEDB-40D7-4085-B758-C82D2732BA6E}" type="presParOf" srcId="{8D41CA0F-14FC-4EEC-AF5A-B6E05DD3B498}" destId="{57ABE001-FB7F-4BAE-8674-5E141F5DD394}" srcOrd="0" destOrd="0" presId="urn:microsoft.com/office/officeart/2005/8/layout/vList3"/>
    <dgm:cxn modelId="{9E0E3110-5606-44C0-8649-D129E3A7A9C3}" type="presParOf" srcId="{57ABE001-FB7F-4BAE-8674-5E141F5DD394}" destId="{BD4CBF82-8B3E-4982-8E05-AF3D2E83E455}" srcOrd="0" destOrd="0" presId="urn:microsoft.com/office/officeart/2005/8/layout/vList3"/>
    <dgm:cxn modelId="{F986A7D3-BB59-4F52-B660-2D4BB3627E0F}"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Dos o mas sistemas de generación de fuentes renovables</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9AA3F23D-CCEE-4F8C-A378-0F51D2A361EF}" type="presOf" srcId="{188EB0F4-6668-4ED9-B586-036F2D7267FF}" destId="{4C4DF970-F98D-4DFB-91D8-5F9ECABF5D3B}" srcOrd="0" destOrd="0" presId="urn:microsoft.com/office/officeart/2005/8/layout/vList3"/>
    <dgm:cxn modelId="{FEBE5A7C-3FDD-46DE-A207-AEE0B8FAD721}" type="presOf" srcId="{8CB662AB-A2CD-4455-9F2C-8F03914DC753}" destId="{8D41CA0F-14FC-4EEC-AF5A-B6E05DD3B498}" srcOrd="0" destOrd="0" presId="urn:microsoft.com/office/officeart/2005/8/layout/vList3"/>
    <dgm:cxn modelId="{093FE5A7-652C-46FE-9B1C-27A9DF7B3347}" type="presParOf" srcId="{8D41CA0F-14FC-4EEC-AF5A-B6E05DD3B498}" destId="{57ABE001-FB7F-4BAE-8674-5E141F5DD394}" srcOrd="0" destOrd="0" presId="urn:microsoft.com/office/officeart/2005/8/layout/vList3"/>
    <dgm:cxn modelId="{0A231062-842C-4310-B468-6CCBA4D40326}" type="presParOf" srcId="{57ABE001-FB7F-4BAE-8674-5E141F5DD394}" destId="{BD4CBF82-8B3E-4982-8E05-AF3D2E83E455}" srcOrd="0" destOrd="0" presId="urn:microsoft.com/office/officeart/2005/8/layout/vList3"/>
    <dgm:cxn modelId="{0C696DF2-3A98-4CB1-AF3E-4B3915076598}"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Con o sin sistema de acumulación, conectados a la red eléctrica.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96641111-E205-499E-93A1-428BB46279AA}"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58A5E586-FBAD-4A80-83FB-345CE8D955D3}" type="presOf" srcId="{188EB0F4-6668-4ED9-B586-036F2D7267FF}" destId="{4C4DF970-F98D-4DFB-91D8-5F9ECABF5D3B}" srcOrd="0" destOrd="0" presId="urn:microsoft.com/office/officeart/2005/8/layout/vList3"/>
    <dgm:cxn modelId="{2C640309-4361-4328-8C20-DB427854B6AC}" type="presParOf" srcId="{8D41CA0F-14FC-4EEC-AF5A-B6E05DD3B498}" destId="{57ABE001-FB7F-4BAE-8674-5E141F5DD394}" srcOrd="0" destOrd="0" presId="urn:microsoft.com/office/officeart/2005/8/layout/vList3"/>
    <dgm:cxn modelId="{AE88F5B1-EA58-48AE-B17E-7C19FBA02374}" type="presParOf" srcId="{57ABE001-FB7F-4BAE-8674-5E141F5DD394}" destId="{BD4CBF82-8B3E-4982-8E05-AF3D2E83E455}" srcOrd="0" destOrd="0" presId="urn:microsoft.com/office/officeart/2005/8/layout/vList3"/>
    <dgm:cxn modelId="{5C1846E9-7A5E-49D5-AA9A-C56C7A29180A}"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Autoconsumo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A0D6CDDA-16C5-4F89-B331-7430CCC8DD81}" type="presOf" srcId="{8CB662AB-A2CD-4455-9F2C-8F03914DC753}" destId="{8D41CA0F-14FC-4EEC-AF5A-B6E05DD3B498}" srcOrd="0" destOrd="0" presId="urn:microsoft.com/office/officeart/2005/8/layout/vList3"/>
    <dgm:cxn modelId="{6C1A096F-5BE8-4608-ACD3-FCDC57C8C820}" type="presOf" srcId="{188EB0F4-6668-4ED9-B586-036F2D7267FF}" destId="{4C4DF970-F98D-4DFB-91D8-5F9ECABF5D3B}" srcOrd="0" destOrd="0" presId="urn:microsoft.com/office/officeart/2005/8/layout/vList3"/>
    <dgm:cxn modelId="{F4AB362A-C0CD-4936-B82E-479B75F813B7}" type="presParOf" srcId="{8D41CA0F-14FC-4EEC-AF5A-B6E05DD3B498}" destId="{57ABE001-FB7F-4BAE-8674-5E141F5DD394}" srcOrd="0" destOrd="0" presId="urn:microsoft.com/office/officeart/2005/8/layout/vList3"/>
    <dgm:cxn modelId="{4C3AD248-CA4F-48C2-83E3-769642D9A346}" type="presParOf" srcId="{57ABE001-FB7F-4BAE-8674-5E141F5DD394}" destId="{BD4CBF82-8B3E-4982-8E05-AF3D2E83E455}" srcOrd="0" destOrd="0" presId="urn:microsoft.com/office/officeart/2005/8/layout/vList3"/>
    <dgm:cxn modelId="{953FDDB8-0B17-4852-829E-E4FD15E42B6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2000" dirty="0" smtClean="0"/>
            <a:t>Interconexión Serie – Paralelo de células</a:t>
          </a:r>
          <a:endParaRPr lang="es-EC" sz="20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984992A3-68E8-46F2-8420-361048A0BB63}" type="presOf" srcId="{8CB662AB-A2CD-4455-9F2C-8F03914DC753}" destId="{8D41CA0F-14FC-4EEC-AF5A-B6E05DD3B498}" srcOrd="0" destOrd="0" presId="urn:microsoft.com/office/officeart/2005/8/layout/vList3"/>
    <dgm:cxn modelId="{2009B72F-DB25-4C14-BF5F-21C4D528FBC7}" type="presOf" srcId="{188EB0F4-6668-4ED9-B586-036F2D7267FF}" destId="{4C4DF970-F98D-4DFB-91D8-5F9ECABF5D3B}" srcOrd="0" destOrd="0" presId="urn:microsoft.com/office/officeart/2005/8/layout/vList3"/>
    <dgm:cxn modelId="{0DE52C01-4B7E-4D3F-98F2-190FE6EE2000}" type="presParOf" srcId="{8D41CA0F-14FC-4EEC-AF5A-B6E05DD3B498}" destId="{57ABE001-FB7F-4BAE-8674-5E141F5DD394}" srcOrd="0" destOrd="0" presId="urn:microsoft.com/office/officeart/2005/8/layout/vList3"/>
    <dgm:cxn modelId="{E9DEE1F9-7316-43E5-BFE5-FBD3977A4113}" type="presParOf" srcId="{57ABE001-FB7F-4BAE-8674-5E141F5DD394}" destId="{BD4CBF82-8B3E-4982-8E05-AF3D2E83E455}" srcOrd="0" destOrd="0" presId="urn:microsoft.com/office/officeart/2005/8/layout/vList3"/>
    <dgm:cxn modelId="{2C9498DD-D18B-4CEA-9175-A2E56F19E68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Con o sin sistema de acumulación, conectados a la red eléctrica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682CCA4E-EE7F-45D3-BF74-63DC30789A8A}" type="presOf" srcId="{8CB662AB-A2CD-4455-9F2C-8F03914DC753}" destId="{8D41CA0F-14FC-4EEC-AF5A-B6E05DD3B498}" srcOrd="0" destOrd="0" presId="urn:microsoft.com/office/officeart/2005/8/layout/vList3"/>
    <dgm:cxn modelId="{FD485AA1-5F2E-4CC5-BBBD-700C1E08E235}"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35DDE476-A4E7-48CD-A568-67051E900A16}" type="presParOf" srcId="{8D41CA0F-14FC-4EEC-AF5A-B6E05DD3B498}" destId="{57ABE001-FB7F-4BAE-8674-5E141F5DD394}" srcOrd="0" destOrd="0" presId="urn:microsoft.com/office/officeart/2005/8/layout/vList3"/>
    <dgm:cxn modelId="{2A898B86-4B2F-4890-90C3-75E40908DF55}" type="presParOf" srcId="{57ABE001-FB7F-4BAE-8674-5E141F5DD394}" destId="{BD4CBF82-8B3E-4982-8E05-AF3D2E83E455}" srcOrd="0" destOrd="0" presId="urn:microsoft.com/office/officeart/2005/8/layout/vList3"/>
    <dgm:cxn modelId="{802BB6E9-4C82-4D4D-A0CD-32493D385B7C}"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 Sistema sin sistema de almacenamiento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4466054A-6D3C-4B75-BC0B-B3D3EA4DB5D9}" type="presOf" srcId="{8CB662AB-A2CD-4455-9F2C-8F03914DC753}" destId="{8D41CA0F-14FC-4EEC-AF5A-B6E05DD3B498}" srcOrd="0" destOrd="0" presId="urn:microsoft.com/office/officeart/2005/8/layout/vList3"/>
    <dgm:cxn modelId="{8ABECAB0-2CE6-450F-B892-8F356F649FAB}" type="presOf" srcId="{188EB0F4-6668-4ED9-B586-036F2D7267FF}" destId="{4C4DF970-F98D-4DFB-91D8-5F9ECABF5D3B}" srcOrd="0" destOrd="0" presId="urn:microsoft.com/office/officeart/2005/8/layout/vList3"/>
    <dgm:cxn modelId="{21982AD7-00CD-4109-94AB-722B9E1659A9}" type="presParOf" srcId="{8D41CA0F-14FC-4EEC-AF5A-B6E05DD3B498}" destId="{57ABE001-FB7F-4BAE-8674-5E141F5DD394}" srcOrd="0" destOrd="0" presId="urn:microsoft.com/office/officeart/2005/8/layout/vList3"/>
    <dgm:cxn modelId="{70FA0D68-B94F-4863-B67C-6842A79D48B4}" type="presParOf" srcId="{57ABE001-FB7F-4BAE-8674-5E141F5DD394}" destId="{BD4CBF82-8B3E-4982-8E05-AF3D2E83E455}" srcOrd="0" destOrd="0" presId="urn:microsoft.com/office/officeart/2005/8/layout/vList3"/>
    <dgm:cxn modelId="{7A10851F-FDAE-4181-BF12-3E48189DBBEF}"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1800" dirty="0" smtClean="0"/>
            <a:t>(b) Sistema fotovoltaico con sistema de almacenamiento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FE517297-5DDC-4781-9267-0D95ABF3FC26}" type="presOf" srcId="{8CB662AB-A2CD-4455-9F2C-8F03914DC753}" destId="{8D41CA0F-14FC-4EEC-AF5A-B6E05DD3B498}" srcOrd="0" destOrd="0" presId="urn:microsoft.com/office/officeart/2005/8/layout/vList3"/>
    <dgm:cxn modelId="{35C2F976-0A9B-40B6-A7F8-B5B77AE46CE1}"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85F37BCB-4AC6-489C-9B1B-CF37A1840998}" type="presParOf" srcId="{8D41CA0F-14FC-4EEC-AF5A-B6E05DD3B498}" destId="{57ABE001-FB7F-4BAE-8674-5E141F5DD394}" srcOrd="0" destOrd="0" presId="urn:microsoft.com/office/officeart/2005/8/layout/vList3"/>
    <dgm:cxn modelId="{87104E7E-DBC1-4880-83F8-11978108F22F}" type="presParOf" srcId="{57ABE001-FB7F-4BAE-8674-5E141F5DD394}" destId="{BD4CBF82-8B3E-4982-8E05-AF3D2E83E455}" srcOrd="0" destOrd="0" presId="urn:microsoft.com/office/officeart/2005/8/layout/vList3"/>
    <dgm:cxn modelId="{29383355-AF57-42EE-AEB2-B631C457B418}"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2E2F90D7-FCA1-498C-A05D-FE9F5C5430C0}">
      <dgm:prSet phldrT="[Texto]" custT="1"/>
      <dgm:spPr>
        <a:solidFill>
          <a:schemeClr val="bg1">
            <a:alpha val="90000"/>
          </a:schemeClr>
        </a:solidFill>
      </dgm:spPr>
      <dgm:t>
        <a:bodyPr/>
        <a:lstStyle/>
        <a:p>
          <a:pPr algn="just"/>
          <a:r>
            <a:rPr lang="es-EC" sz="2400" dirty="0" smtClean="0">
              <a:solidFill>
                <a:schemeClr val="tx1">
                  <a:lumMod val="85000"/>
                  <a:lumOff val="15000"/>
                </a:schemeClr>
              </a:solidFill>
            </a:rPr>
            <a:t>Objetivos</a:t>
          </a:r>
          <a:endParaRPr lang="es-EC" sz="2400" dirty="0">
            <a:solidFill>
              <a:schemeClr val="tx1">
                <a:lumMod val="85000"/>
                <a:lumOff val="15000"/>
              </a:schemeClr>
            </a:solidFill>
          </a:endParaRPr>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a:solidFill>
          <a:schemeClr val="accent2">
            <a:lumMod val="60000"/>
            <a:lumOff val="40000"/>
            <a:alpha val="90000"/>
          </a:schemeClr>
        </a:solidFill>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Simulación, Pruebas y Resultados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dgm:t>
        <a:bodyPr/>
        <a:lstStyle/>
        <a:p>
          <a:pPr algn="just"/>
          <a:r>
            <a:rPr lang="es-EC" sz="2400" dirty="0" smtClean="0"/>
            <a:t>Análisis Financiero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7"/>
      <dgm:spPr/>
      <dgm:t>
        <a:bodyPr/>
        <a:lstStyle/>
        <a:p>
          <a:endParaRPr lang="es-EC"/>
        </a:p>
      </dgm:t>
    </dgm:pt>
    <dgm:pt modelId="{CD923B5B-20FF-4ABD-8541-76998D2B2433}" type="pres">
      <dgm:prSet presAssocID="{12C8BCA0-57D2-4CFA-9DE6-4B99AB6EC2C7}" presName="childText" presStyleLbl="bgAcc1" presStyleIdx="0" presStyleCnt="7"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1" presStyleCnt="7"/>
      <dgm:spPr/>
      <dgm:t>
        <a:bodyPr/>
        <a:lstStyle/>
        <a:p>
          <a:endParaRPr lang="es-EC"/>
        </a:p>
      </dgm:t>
    </dgm:pt>
    <dgm:pt modelId="{136076BE-D7E5-4CA9-9B3E-243C048CDF49}" type="pres">
      <dgm:prSet presAssocID="{2E2F90D7-FCA1-498C-A05D-FE9F5C5430C0}" presName="childText" presStyleLbl="bgAcc1" presStyleIdx="1" presStyleCnt="7"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2" presStyleCnt="7"/>
      <dgm:spPr/>
      <dgm:t>
        <a:bodyPr/>
        <a:lstStyle/>
        <a:p>
          <a:endParaRPr lang="es-EC"/>
        </a:p>
      </dgm:t>
    </dgm:pt>
    <dgm:pt modelId="{C9645E2E-D67C-4A89-8A5A-704E3B192248}" type="pres">
      <dgm:prSet presAssocID="{783A0A3D-C5E0-4AE1-9107-BD6AFD220E98}" presName="childText" presStyleLbl="bgAcc1" presStyleIdx="2" presStyleCnt="7"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3" presStyleCnt="7"/>
      <dgm:spPr/>
      <dgm:t>
        <a:bodyPr/>
        <a:lstStyle/>
        <a:p>
          <a:endParaRPr lang="es-EC"/>
        </a:p>
      </dgm:t>
    </dgm:pt>
    <dgm:pt modelId="{9CB5CDB4-147C-40AF-B007-3A029CC98A4A}" type="pres">
      <dgm:prSet presAssocID="{F0750D0C-399A-48C8-8389-953DB562D50F}" presName="childText" presStyleLbl="bgAcc1" presStyleIdx="3" presStyleCnt="7"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4" presStyleCnt="7"/>
      <dgm:spPr/>
      <dgm:t>
        <a:bodyPr/>
        <a:lstStyle/>
        <a:p>
          <a:endParaRPr lang="es-EC"/>
        </a:p>
      </dgm:t>
    </dgm:pt>
    <dgm:pt modelId="{7A2C6FF2-A896-4721-8C23-9BFD5793CDFC}" type="pres">
      <dgm:prSet presAssocID="{3EEC1177-48B1-4CF6-A16A-6507EF3A9FDA}" presName="childText" presStyleLbl="bgAcc1" presStyleIdx="4" presStyleCnt="7"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5" presStyleCnt="7"/>
      <dgm:spPr/>
      <dgm:t>
        <a:bodyPr/>
        <a:lstStyle/>
        <a:p>
          <a:endParaRPr lang="es-EC"/>
        </a:p>
      </dgm:t>
    </dgm:pt>
    <dgm:pt modelId="{AF7C053D-3D25-4109-ADD0-358953C4C7EB}" type="pres">
      <dgm:prSet presAssocID="{843A20D3-B2C8-41DF-9D5E-8C0258A07E48}" presName="childText" presStyleLbl="bgAcc1" presStyleIdx="5" presStyleCnt="7"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6" presStyleCnt="7"/>
      <dgm:spPr/>
      <dgm:t>
        <a:bodyPr/>
        <a:lstStyle/>
        <a:p>
          <a:endParaRPr lang="es-EC"/>
        </a:p>
      </dgm:t>
    </dgm:pt>
    <dgm:pt modelId="{8DA4FC8F-3FE3-4CE7-8727-F1F052A96517}" type="pres">
      <dgm:prSet presAssocID="{18100106-A4EE-43D7-AF34-E99512B28679}" presName="childText" presStyleLbl="bgAcc1" presStyleIdx="6" presStyleCnt="7" custScaleX="1132761">
        <dgm:presLayoutVars>
          <dgm:bulletEnabled val="1"/>
        </dgm:presLayoutVars>
      </dgm:prSet>
      <dgm:spPr/>
      <dgm:t>
        <a:bodyPr/>
        <a:lstStyle/>
        <a:p>
          <a:endParaRPr lang="es-EC"/>
        </a:p>
      </dgm:t>
    </dgm:pt>
  </dgm:ptLst>
  <dgm:cxnLst>
    <dgm:cxn modelId="{9FA89155-0805-4B5C-B3C3-1E0AEC67C21E}" type="presOf" srcId="{5AD9A76E-7306-403F-A427-95895EFB8EAF}" destId="{ED6120C0-A1EF-4AA0-BCC1-AEF6D3206CF1}" srcOrd="0" destOrd="0" presId="urn:microsoft.com/office/officeart/2005/8/layout/hierarchy3"/>
    <dgm:cxn modelId="{FBBACBE1-A210-4E72-A26D-933B525E29B2}" type="presOf" srcId="{42BC6F77-3756-4602-AB72-BB090712D946}" destId="{9867D9C2-07A7-4658-AD1B-159D326B01F8}" srcOrd="0" destOrd="0" presId="urn:microsoft.com/office/officeart/2005/8/layout/hierarchy3"/>
    <dgm:cxn modelId="{CD0A0DA3-F597-4BC7-80C4-607D23A7AFB5}" type="presOf" srcId="{18100106-A4EE-43D7-AF34-E99512B28679}" destId="{8DA4FC8F-3FE3-4CE7-8727-F1F052A96517}" srcOrd="0" destOrd="0" presId="urn:microsoft.com/office/officeart/2005/8/layout/hierarchy3"/>
    <dgm:cxn modelId="{205D76B5-BC4A-4ECC-BA3D-8327BBFE3C17}" type="presOf" srcId="{783A0A3D-C5E0-4AE1-9107-BD6AFD220E98}" destId="{C9645E2E-D67C-4A89-8A5A-704E3B192248}"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1" destOrd="0" parTransId="{1E9DEFDC-6A5B-4DD8-B7EF-0406AB9A9D6F}" sibTransId="{A55B9831-C4EA-49AF-8FA2-1200F28A6CA7}"/>
    <dgm:cxn modelId="{8ED04A6F-9501-4DA5-9E4E-E021387F4626}" type="presOf" srcId="{39F883C6-6528-49D3-A6FC-A18E2565AD99}" destId="{E08A4F0E-89BE-4D34-A12A-05FA3FB4F2D9}"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39119F2E-C182-4F5F-955B-D70A940A3C89}" type="presOf" srcId="{F0750D0C-399A-48C8-8389-953DB562D50F}" destId="{9CB5CDB4-147C-40AF-B007-3A029CC98A4A}" srcOrd="0" destOrd="0" presId="urn:microsoft.com/office/officeart/2005/8/layout/hierarchy3"/>
    <dgm:cxn modelId="{3825EA5C-D43D-4FA5-80A9-4B9543275BD7}" srcId="{63CD5417-708F-4F46-959B-EA56BF97E343}" destId="{843A20D3-B2C8-41DF-9D5E-8C0258A07E48}" srcOrd="5" destOrd="0" parTransId="{86FDAA85-4BCB-4B70-9CB2-3E68B9F98559}" sibTransId="{7E2AD968-DD2B-479A-8160-2A334B8209A6}"/>
    <dgm:cxn modelId="{67916778-23E5-45B8-A159-AF06A7CDCCA9}" type="presOf" srcId="{63CD5417-708F-4F46-959B-EA56BF97E343}" destId="{FEA67B32-9F67-4F56-A76A-6DD5BB4338C3}" srcOrd="1" destOrd="0" presId="urn:microsoft.com/office/officeart/2005/8/layout/hierarchy3"/>
    <dgm:cxn modelId="{1E4C6213-1EB1-474C-B57E-88F69202DE53}" srcId="{63CD5417-708F-4F46-959B-EA56BF97E343}" destId="{3EEC1177-48B1-4CF6-A16A-6507EF3A9FDA}" srcOrd="4" destOrd="0" parTransId="{5AD9A76E-7306-403F-A427-95895EFB8EAF}" sibTransId="{F2527FBE-5B01-4230-9911-464DA4374341}"/>
    <dgm:cxn modelId="{3BBD420E-812D-44A2-BF4D-F53D9ED37065}" srcId="{63CD5417-708F-4F46-959B-EA56BF97E343}" destId="{F0750D0C-399A-48C8-8389-953DB562D50F}" srcOrd="3" destOrd="0" parTransId="{F6A74F36-FF52-477D-91AE-46A34E5A0A2C}" sibTransId="{E0A17363-9703-4813-A93B-6EB49946B13D}"/>
    <dgm:cxn modelId="{C89723B0-173D-4C8D-9AD6-4A846E45D797}" type="presOf" srcId="{63CD5417-708F-4F46-959B-EA56BF97E343}" destId="{427FDD07-51EB-4CAB-BC6A-896A3EE200BB}" srcOrd="0" destOrd="0" presId="urn:microsoft.com/office/officeart/2005/8/layout/hierarchy3"/>
    <dgm:cxn modelId="{61C1396D-78DF-4414-B794-D9E96697354E}" type="presOf" srcId="{12C8BCA0-57D2-4CFA-9DE6-4B99AB6EC2C7}" destId="{CD923B5B-20FF-4ABD-8541-76998D2B2433}" srcOrd="0" destOrd="0" presId="urn:microsoft.com/office/officeart/2005/8/layout/hierarchy3"/>
    <dgm:cxn modelId="{36086D05-563A-4393-9805-5DA40FECB450}" type="presOf" srcId="{843A20D3-B2C8-41DF-9D5E-8C0258A07E48}" destId="{AF7C053D-3D25-4109-ADD0-358953C4C7EB}" srcOrd="0" destOrd="0" presId="urn:microsoft.com/office/officeart/2005/8/layout/hierarchy3"/>
    <dgm:cxn modelId="{DD55C978-9050-45A7-9565-5E0D6B09EC2C}" type="presOf" srcId="{86FDAA85-4BCB-4B70-9CB2-3E68B9F98559}" destId="{586C40E2-3F2D-47BD-B881-3C3F2CFDA293}" srcOrd="0" destOrd="0" presId="urn:microsoft.com/office/officeart/2005/8/layout/hierarchy3"/>
    <dgm:cxn modelId="{141B50BD-A12E-4CFC-81B8-EF5D09C097A3}" type="presOf" srcId="{275F2465-4CE6-44CA-AB23-071B7CA88AE4}" destId="{9BF2F854-04D4-4608-95CB-100519596AB8}" srcOrd="0" destOrd="0" presId="urn:microsoft.com/office/officeart/2005/8/layout/hierarchy3"/>
    <dgm:cxn modelId="{8838A3AC-F827-4B0F-86B6-4A6812F7B0AF}" srcId="{63CD5417-708F-4F46-959B-EA56BF97E343}" destId="{18100106-A4EE-43D7-AF34-E99512B28679}" srcOrd="6" destOrd="0" parTransId="{42BC6F77-3756-4602-AB72-BB090712D946}" sibTransId="{95DFE401-C022-48C2-B7F3-047B626D0DDF}"/>
    <dgm:cxn modelId="{DEAAAC89-4976-4A2F-A274-5579C53A7A81}" type="presOf" srcId="{3EEC1177-48B1-4CF6-A16A-6507EF3A9FDA}" destId="{7A2C6FF2-A896-4721-8C23-9BFD5793CDFC}" srcOrd="0" destOrd="0" presId="urn:microsoft.com/office/officeart/2005/8/layout/hierarchy3"/>
    <dgm:cxn modelId="{1EC1622F-5D3C-4056-A9F7-EF193CF2D6A3}" type="presOf" srcId="{2E2F90D7-FCA1-498C-A05D-FE9F5C5430C0}" destId="{136076BE-D7E5-4CA9-9B3E-243C048CDF49}" srcOrd="0" destOrd="0" presId="urn:microsoft.com/office/officeart/2005/8/layout/hierarchy3"/>
    <dgm:cxn modelId="{F6D8A273-4321-475A-9B2B-F4383E99565B}" type="presOf" srcId="{F6A74F36-FF52-477D-91AE-46A34E5A0A2C}" destId="{5E323282-4319-4A7D-8333-8AABC257BBC9}" srcOrd="0" destOrd="0" presId="urn:microsoft.com/office/officeart/2005/8/layout/hierarchy3"/>
    <dgm:cxn modelId="{6A98F3BE-4233-402A-BCE2-82F169EE3D96}" type="presOf" srcId="{DC138600-D13F-44B8-8307-8DD94E951209}" destId="{D713B281-B101-4278-8853-A7A540BF3BA5}" srcOrd="0" destOrd="0" presId="urn:microsoft.com/office/officeart/2005/8/layout/hierarchy3"/>
    <dgm:cxn modelId="{0CD904FB-D419-4F3C-A891-98A07D9401FA}" type="presOf" srcId="{1E9DEFDC-6A5B-4DD8-B7EF-0406AB9A9D6F}" destId="{2FB37ED4-337E-40A7-81C1-D7FF17DB5081}" srcOrd="0" destOrd="0" presId="urn:microsoft.com/office/officeart/2005/8/layout/hierarchy3"/>
    <dgm:cxn modelId="{F1949148-6C0A-44DD-B106-202E373444F5}" srcId="{63CD5417-708F-4F46-959B-EA56BF97E343}" destId="{783A0A3D-C5E0-4AE1-9107-BD6AFD220E98}" srcOrd="2" destOrd="0" parTransId="{39F883C6-6528-49D3-A6FC-A18E2565AD99}" sibTransId="{5F4679AD-988E-4B6D-ACF3-9ED968A539E3}"/>
    <dgm:cxn modelId="{2B480F07-4C3A-416F-B26B-304C2B8B71BD}" type="presParOf" srcId="{D713B281-B101-4278-8853-A7A540BF3BA5}" destId="{3C5F8080-ACEA-474C-8FA6-C15A78AB26D8}" srcOrd="0" destOrd="0" presId="urn:microsoft.com/office/officeart/2005/8/layout/hierarchy3"/>
    <dgm:cxn modelId="{7D830DDF-E5B8-43DF-9F38-CF8BF63525A0}" type="presParOf" srcId="{3C5F8080-ACEA-474C-8FA6-C15A78AB26D8}" destId="{8B8207F5-C600-4245-9D89-3C84B10AF42B}" srcOrd="0" destOrd="0" presId="urn:microsoft.com/office/officeart/2005/8/layout/hierarchy3"/>
    <dgm:cxn modelId="{CD5750A6-C42E-4160-8390-564DF6C2A959}" type="presParOf" srcId="{8B8207F5-C600-4245-9D89-3C84B10AF42B}" destId="{427FDD07-51EB-4CAB-BC6A-896A3EE200BB}" srcOrd="0" destOrd="0" presId="urn:microsoft.com/office/officeart/2005/8/layout/hierarchy3"/>
    <dgm:cxn modelId="{EA96745D-41DF-43B5-BC38-0038AF574005}" type="presParOf" srcId="{8B8207F5-C600-4245-9D89-3C84B10AF42B}" destId="{FEA67B32-9F67-4F56-A76A-6DD5BB4338C3}" srcOrd="1" destOrd="0" presId="urn:microsoft.com/office/officeart/2005/8/layout/hierarchy3"/>
    <dgm:cxn modelId="{475B160A-3288-4B4B-9D68-B87E7A08F7E1}" type="presParOf" srcId="{3C5F8080-ACEA-474C-8FA6-C15A78AB26D8}" destId="{7A049204-EDC7-48B4-A2D3-4BA47D0FABD3}" srcOrd="1" destOrd="0" presId="urn:microsoft.com/office/officeart/2005/8/layout/hierarchy3"/>
    <dgm:cxn modelId="{A742521D-B866-4B83-9328-A070384E824A}" type="presParOf" srcId="{7A049204-EDC7-48B4-A2D3-4BA47D0FABD3}" destId="{9BF2F854-04D4-4608-95CB-100519596AB8}" srcOrd="0" destOrd="0" presId="urn:microsoft.com/office/officeart/2005/8/layout/hierarchy3"/>
    <dgm:cxn modelId="{8C9CFF9B-5353-4FD6-9489-3242BB73AB28}" type="presParOf" srcId="{7A049204-EDC7-48B4-A2D3-4BA47D0FABD3}" destId="{CD923B5B-20FF-4ABD-8541-76998D2B2433}" srcOrd="1" destOrd="0" presId="urn:microsoft.com/office/officeart/2005/8/layout/hierarchy3"/>
    <dgm:cxn modelId="{C9B4A073-665D-4856-AF5F-D152C39EEDD4}" type="presParOf" srcId="{7A049204-EDC7-48B4-A2D3-4BA47D0FABD3}" destId="{2FB37ED4-337E-40A7-81C1-D7FF17DB5081}" srcOrd="2" destOrd="0" presId="urn:microsoft.com/office/officeart/2005/8/layout/hierarchy3"/>
    <dgm:cxn modelId="{044DDCA8-2D66-4977-83CB-E5A841069629}" type="presParOf" srcId="{7A049204-EDC7-48B4-A2D3-4BA47D0FABD3}" destId="{136076BE-D7E5-4CA9-9B3E-243C048CDF49}" srcOrd="3" destOrd="0" presId="urn:microsoft.com/office/officeart/2005/8/layout/hierarchy3"/>
    <dgm:cxn modelId="{C889E684-7FAC-472E-AC16-B984B51A9014}" type="presParOf" srcId="{7A049204-EDC7-48B4-A2D3-4BA47D0FABD3}" destId="{E08A4F0E-89BE-4D34-A12A-05FA3FB4F2D9}" srcOrd="4" destOrd="0" presId="urn:microsoft.com/office/officeart/2005/8/layout/hierarchy3"/>
    <dgm:cxn modelId="{9B15B82E-BF2C-4104-AC4D-307C63C84A66}" type="presParOf" srcId="{7A049204-EDC7-48B4-A2D3-4BA47D0FABD3}" destId="{C9645E2E-D67C-4A89-8A5A-704E3B192248}" srcOrd="5" destOrd="0" presId="urn:microsoft.com/office/officeart/2005/8/layout/hierarchy3"/>
    <dgm:cxn modelId="{FCAAA04E-251E-4161-A445-267B10BC8536}" type="presParOf" srcId="{7A049204-EDC7-48B4-A2D3-4BA47D0FABD3}" destId="{5E323282-4319-4A7D-8333-8AABC257BBC9}" srcOrd="6" destOrd="0" presId="urn:microsoft.com/office/officeart/2005/8/layout/hierarchy3"/>
    <dgm:cxn modelId="{D8F9874E-8C45-43A4-A623-525543A821C0}" type="presParOf" srcId="{7A049204-EDC7-48B4-A2D3-4BA47D0FABD3}" destId="{9CB5CDB4-147C-40AF-B007-3A029CC98A4A}" srcOrd="7" destOrd="0" presId="urn:microsoft.com/office/officeart/2005/8/layout/hierarchy3"/>
    <dgm:cxn modelId="{76DEC5B0-AAD5-4B5D-8EFC-06F1862F7DDD}" type="presParOf" srcId="{7A049204-EDC7-48B4-A2D3-4BA47D0FABD3}" destId="{ED6120C0-A1EF-4AA0-BCC1-AEF6D3206CF1}" srcOrd="8" destOrd="0" presId="urn:microsoft.com/office/officeart/2005/8/layout/hierarchy3"/>
    <dgm:cxn modelId="{B8DDA741-F2E2-4B06-AED4-7DA0166961EF}" type="presParOf" srcId="{7A049204-EDC7-48B4-A2D3-4BA47D0FABD3}" destId="{7A2C6FF2-A896-4721-8C23-9BFD5793CDFC}" srcOrd="9" destOrd="0" presId="urn:microsoft.com/office/officeart/2005/8/layout/hierarchy3"/>
    <dgm:cxn modelId="{682BFCE6-F835-4C9B-AA36-866CC1B7D9DC}" type="presParOf" srcId="{7A049204-EDC7-48B4-A2D3-4BA47D0FABD3}" destId="{586C40E2-3F2D-47BD-B881-3C3F2CFDA293}" srcOrd="10" destOrd="0" presId="urn:microsoft.com/office/officeart/2005/8/layout/hierarchy3"/>
    <dgm:cxn modelId="{6C80B611-9F24-47D6-B7BD-2005D32BA810}" type="presParOf" srcId="{7A049204-EDC7-48B4-A2D3-4BA47D0FABD3}" destId="{AF7C053D-3D25-4109-ADD0-358953C4C7EB}" srcOrd="11" destOrd="0" presId="urn:microsoft.com/office/officeart/2005/8/layout/hierarchy3"/>
    <dgm:cxn modelId="{F5753007-2C9C-4E82-B348-2A1003AC2662}" type="presParOf" srcId="{7A049204-EDC7-48B4-A2D3-4BA47D0FABD3}" destId="{9867D9C2-07A7-4658-AD1B-159D326B01F8}" srcOrd="12" destOrd="0" presId="urn:microsoft.com/office/officeart/2005/8/layout/hierarchy3"/>
    <dgm:cxn modelId="{F5A9BFAE-6916-47BF-822A-CF2F71220E3B}" type="presParOf" srcId="{7A049204-EDC7-48B4-A2D3-4BA47D0FABD3}" destId="{8DA4FC8F-3FE3-4CE7-8727-F1F052A96517}"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3BB30CE-D55D-48E9-A4AA-184027DFB649}" type="doc">
      <dgm:prSet loTypeId="urn:microsoft.com/office/officeart/2008/layout/SquareAccentList" loCatId="list" qsTypeId="urn:microsoft.com/office/officeart/2005/8/quickstyle/simple1" qsCatId="simple" csTypeId="urn:microsoft.com/office/officeart/2005/8/colors/accent2_1" csCatId="accent2" phldr="1"/>
      <dgm:spPr/>
      <dgm:t>
        <a:bodyPr/>
        <a:lstStyle/>
        <a:p>
          <a:endParaRPr lang="es-EC"/>
        </a:p>
      </dgm:t>
    </dgm:pt>
    <dgm:pt modelId="{FF63180B-93B5-40B7-88CA-F5E74D803174}">
      <dgm:prSet phldrT="[Texto]" custT="1"/>
      <dgm:spPr/>
      <dgm:t>
        <a:bodyPr/>
        <a:lstStyle/>
        <a:p>
          <a:r>
            <a:rPr lang="es-EC" sz="2200" b="1" dirty="0" smtClean="0"/>
            <a:t>Análisis de la Carga</a:t>
          </a:r>
          <a:endParaRPr lang="es-EC" sz="2200" b="1" dirty="0"/>
        </a:p>
      </dgm:t>
    </dgm:pt>
    <dgm:pt modelId="{965D4F35-58C8-4108-AB25-AC91FFF4E72F}" type="parTrans" cxnId="{6BA91B56-4B63-4608-89EF-D473E30D4D55}">
      <dgm:prSet/>
      <dgm:spPr/>
      <dgm:t>
        <a:bodyPr/>
        <a:lstStyle/>
        <a:p>
          <a:endParaRPr lang="es-EC"/>
        </a:p>
      </dgm:t>
    </dgm:pt>
    <dgm:pt modelId="{80372237-C6A1-405A-B3C1-09590E2A6EA8}" type="sibTrans" cxnId="{6BA91B56-4B63-4608-89EF-D473E30D4D55}">
      <dgm:prSet/>
      <dgm:spPr/>
      <dgm:t>
        <a:bodyPr/>
        <a:lstStyle/>
        <a:p>
          <a:endParaRPr lang="es-EC"/>
        </a:p>
      </dgm:t>
    </dgm:pt>
    <dgm:pt modelId="{893B581A-35A8-4B06-85AE-09B122D6748D}">
      <dgm:prSet phldrT="[Texto]" custT="1"/>
      <dgm:spPr/>
      <dgm:t>
        <a:bodyPr/>
        <a:lstStyle/>
        <a:p>
          <a:r>
            <a:rPr lang="es-EC" sz="1800" dirty="0" smtClean="0"/>
            <a:t>Consumo diario 2 horas con 45 minutos.</a:t>
          </a:r>
          <a:endParaRPr lang="es-EC" sz="1800" dirty="0"/>
        </a:p>
      </dgm:t>
    </dgm:pt>
    <dgm:pt modelId="{0C8592FE-C7AA-4156-BBF7-3692EE55630E}" type="parTrans" cxnId="{62DD42FA-122E-4781-85CD-4678FB64D439}">
      <dgm:prSet/>
      <dgm:spPr/>
      <dgm:t>
        <a:bodyPr/>
        <a:lstStyle/>
        <a:p>
          <a:endParaRPr lang="es-EC"/>
        </a:p>
      </dgm:t>
    </dgm:pt>
    <dgm:pt modelId="{3B096D4F-90CA-4C20-8304-4E5E1672CC91}" type="sibTrans" cxnId="{62DD42FA-122E-4781-85CD-4678FB64D439}">
      <dgm:prSet/>
      <dgm:spPr/>
      <dgm:t>
        <a:bodyPr/>
        <a:lstStyle/>
        <a:p>
          <a:endParaRPr lang="es-EC"/>
        </a:p>
      </dgm:t>
    </dgm:pt>
    <dgm:pt modelId="{FC6FA724-A558-4E88-86E4-E82A8FE01F39}">
      <dgm:prSet phldrT="[Texto]" custT="1"/>
      <dgm:spPr/>
      <dgm:t>
        <a:bodyPr/>
        <a:lstStyle/>
        <a:p>
          <a:r>
            <a:rPr lang="es-EC" sz="1800" dirty="0" smtClean="0"/>
            <a:t>Demanda diaria: 3.9Kwh/</a:t>
          </a:r>
          <a:r>
            <a:rPr lang="es-EC" sz="1800" dirty="0" err="1" smtClean="0"/>
            <a:t>dia</a:t>
          </a:r>
          <a:endParaRPr lang="es-EC" sz="1800" dirty="0"/>
        </a:p>
      </dgm:t>
    </dgm:pt>
    <dgm:pt modelId="{4EA64387-1C74-4216-AB81-224A77DF4038}" type="parTrans" cxnId="{B4C0B839-42CD-44B3-A333-9E1845B215C9}">
      <dgm:prSet/>
      <dgm:spPr/>
      <dgm:t>
        <a:bodyPr/>
        <a:lstStyle/>
        <a:p>
          <a:endParaRPr lang="es-EC"/>
        </a:p>
      </dgm:t>
    </dgm:pt>
    <dgm:pt modelId="{66CDD864-1706-4FCE-A325-C10E13256007}" type="sibTrans" cxnId="{B4C0B839-42CD-44B3-A333-9E1845B215C9}">
      <dgm:prSet/>
      <dgm:spPr/>
      <dgm:t>
        <a:bodyPr/>
        <a:lstStyle/>
        <a:p>
          <a:endParaRPr lang="es-EC"/>
        </a:p>
      </dgm:t>
    </dgm:pt>
    <dgm:pt modelId="{47273789-512C-4B93-8078-36BEA2C43DB1}">
      <dgm:prSet phldrT="[Texto]" custT="1"/>
      <dgm:spPr/>
      <dgm:t>
        <a:bodyPr/>
        <a:lstStyle/>
        <a:p>
          <a:r>
            <a:rPr lang="es-EC" sz="1800" dirty="0" smtClean="0"/>
            <a:t>Consumo de corriente 21.6 A</a:t>
          </a:r>
          <a:endParaRPr lang="es-EC" sz="1800" dirty="0"/>
        </a:p>
      </dgm:t>
    </dgm:pt>
    <dgm:pt modelId="{C2EBEF34-25C8-4C47-A6FA-56DE7FA294CC}" type="parTrans" cxnId="{AE128C31-394F-40D5-9363-D040B3E4E3BB}">
      <dgm:prSet/>
      <dgm:spPr/>
      <dgm:t>
        <a:bodyPr/>
        <a:lstStyle/>
        <a:p>
          <a:endParaRPr lang="es-EC"/>
        </a:p>
      </dgm:t>
    </dgm:pt>
    <dgm:pt modelId="{D9D21C4A-338F-4146-A116-A2719F578B4C}" type="sibTrans" cxnId="{AE128C31-394F-40D5-9363-D040B3E4E3BB}">
      <dgm:prSet/>
      <dgm:spPr/>
      <dgm:t>
        <a:bodyPr/>
        <a:lstStyle/>
        <a:p>
          <a:endParaRPr lang="es-EC"/>
        </a:p>
      </dgm:t>
    </dgm:pt>
    <dgm:pt modelId="{724A87B1-2736-4BD9-8553-832CC8F3DDD2}">
      <dgm:prSet phldrT="[Texto]" custT="1"/>
      <dgm:spPr/>
      <dgm:t>
        <a:bodyPr/>
        <a:lstStyle/>
        <a:p>
          <a:r>
            <a:rPr lang="es-EC" sz="2200" b="1" dirty="0" smtClean="0"/>
            <a:t>Análisis de Radiación Solar</a:t>
          </a:r>
          <a:endParaRPr lang="es-EC" sz="2200" b="1" dirty="0"/>
        </a:p>
      </dgm:t>
    </dgm:pt>
    <dgm:pt modelId="{37EC3FD1-6E25-4274-A2FA-2415E6961C6E}" type="parTrans" cxnId="{B2C30F7E-B8E4-4A54-B951-21055FE6685E}">
      <dgm:prSet/>
      <dgm:spPr/>
      <dgm:t>
        <a:bodyPr/>
        <a:lstStyle/>
        <a:p>
          <a:endParaRPr lang="es-EC"/>
        </a:p>
      </dgm:t>
    </dgm:pt>
    <dgm:pt modelId="{61CD10FF-3756-46F5-B60A-FAC16C0848DC}" type="sibTrans" cxnId="{B2C30F7E-B8E4-4A54-B951-21055FE6685E}">
      <dgm:prSet/>
      <dgm:spPr/>
      <dgm:t>
        <a:bodyPr/>
        <a:lstStyle/>
        <a:p>
          <a:endParaRPr lang="es-EC"/>
        </a:p>
      </dgm:t>
    </dgm:pt>
    <dgm:pt modelId="{0FF7FC91-8297-4E1B-B998-A2BE8715D6EB}">
      <dgm:prSet phldrT="[Texto]" custT="1"/>
      <dgm:spPr/>
      <dgm:t>
        <a:bodyPr/>
        <a:lstStyle/>
        <a:p>
          <a:r>
            <a:rPr lang="es-EC" sz="1800" dirty="0" smtClean="0"/>
            <a:t>En función de la radiación solar en Quito.</a:t>
          </a:r>
          <a:endParaRPr lang="es-EC" sz="1800" dirty="0"/>
        </a:p>
      </dgm:t>
    </dgm:pt>
    <dgm:pt modelId="{52CCC414-CBCF-432E-A94F-DF2916F4DC03}" type="parTrans" cxnId="{D9AE7706-A8D5-4E4A-A439-521474F054CE}">
      <dgm:prSet/>
      <dgm:spPr/>
      <dgm:t>
        <a:bodyPr/>
        <a:lstStyle/>
        <a:p>
          <a:endParaRPr lang="es-EC"/>
        </a:p>
      </dgm:t>
    </dgm:pt>
    <dgm:pt modelId="{D9BD598A-1B29-440A-B905-82564CC97470}" type="sibTrans" cxnId="{D9AE7706-A8D5-4E4A-A439-521474F054CE}">
      <dgm:prSet/>
      <dgm:spPr/>
      <dgm:t>
        <a:bodyPr/>
        <a:lstStyle/>
        <a:p>
          <a:endParaRPr lang="es-EC"/>
        </a:p>
      </dgm:t>
    </dgm:pt>
    <dgm:pt modelId="{4C579389-522F-4B6B-A61D-A01A1E0832FA}">
      <dgm:prSet phldrT="[Texto]" custT="1"/>
      <dgm:spPr/>
      <dgm:t>
        <a:bodyPr/>
        <a:lstStyle/>
        <a:p>
          <a:r>
            <a:rPr lang="es-EC" sz="1800" dirty="0" smtClean="0"/>
            <a:t>Las peores condiciones para los meses de Abril, Mayo y Junio. (4800 Wh/m2 al día)</a:t>
          </a:r>
          <a:endParaRPr lang="es-EC" sz="1800" dirty="0"/>
        </a:p>
      </dgm:t>
    </dgm:pt>
    <dgm:pt modelId="{5D4FFF22-6D44-4771-8CBA-509198F32DF0}" type="parTrans" cxnId="{09141E65-7964-4632-B07D-EFB111707561}">
      <dgm:prSet/>
      <dgm:spPr/>
      <dgm:t>
        <a:bodyPr/>
        <a:lstStyle/>
        <a:p>
          <a:endParaRPr lang="es-EC"/>
        </a:p>
      </dgm:t>
    </dgm:pt>
    <dgm:pt modelId="{9C52A7C6-A4D1-4163-A164-99D77CB8F41F}" type="sibTrans" cxnId="{09141E65-7964-4632-B07D-EFB111707561}">
      <dgm:prSet/>
      <dgm:spPr/>
      <dgm:t>
        <a:bodyPr/>
        <a:lstStyle/>
        <a:p>
          <a:endParaRPr lang="es-EC"/>
        </a:p>
      </dgm:t>
    </dgm:pt>
    <dgm:pt modelId="{EDB406EA-466D-43CC-AE9E-C8690E045161}">
      <dgm:prSet phldrT="[Texto]" custT="1"/>
      <dgm:spPr/>
      <dgm:t>
        <a:bodyPr/>
        <a:lstStyle/>
        <a:p>
          <a:r>
            <a:rPr lang="es-EC" sz="1800" dirty="0" smtClean="0"/>
            <a:t>Datos obtenidos del CONECEL</a:t>
          </a:r>
          <a:endParaRPr lang="es-EC" sz="1800" dirty="0"/>
        </a:p>
      </dgm:t>
    </dgm:pt>
    <dgm:pt modelId="{36344B7F-4F6F-4B69-A929-38AE9E1605AE}" type="parTrans" cxnId="{EF03F09D-4631-459D-8D14-F90FDE9FD60C}">
      <dgm:prSet/>
      <dgm:spPr/>
      <dgm:t>
        <a:bodyPr/>
        <a:lstStyle/>
        <a:p>
          <a:endParaRPr lang="es-EC"/>
        </a:p>
      </dgm:t>
    </dgm:pt>
    <dgm:pt modelId="{A41339CA-A1C6-4A07-A39F-6C1C31814A19}" type="sibTrans" cxnId="{EF03F09D-4631-459D-8D14-F90FDE9FD60C}">
      <dgm:prSet/>
      <dgm:spPr/>
      <dgm:t>
        <a:bodyPr/>
        <a:lstStyle/>
        <a:p>
          <a:endParaRPr lang="es-EC"/>
        </a:p>
      </dgm:t>
    </dgm:pt>
    <dgm:pt modelId="{D54FB478-9396-47EB-A631-286FFE94C38A}" type="pres">
      <dgm:prSet presAssocID="{A3BB30CE-D55D-48E9-A4AA-184027DFB649}" presName="layout" presStyleCnt="0">
        <dgm:presLayoutVars>
          <dgm:chMax/>
          <dgm:chPref/>
          <dgm:dir/>
          <dgm:resizeHandles/>
        </dgm:presLayoutVars>
      </dgm:prSet>
      <dgm:spPr/>
      <dgm:t>
        <a:bodyPr/>
        <a:lstStyle/>
        <a:p>
          <a:endParaRPr lang="es-EC"/>
        </a:p>
      </dgm:t>
    </dgm:pt>
    <dgm:pt modelId="{2ADC54A8-AF52-4E90-ABEE-625D3E883D68}" type="pres">
      <dgm:prSet presAssocID="{FF63180B-93B5-40B7-88CA-F5E74D803174}" presName="root" presStyleCnt="0">
        <dgm:presLayoutVars>
          <dgm:chMax/>
          <dgm:chPref/>
        </dgm:presLayoutVars>
      </dgm:prSet>
      <dgm:spPr/>
    </dgm:pt>
    <dgm:pt modelId="{D25B0468-CC2C-4732-8ACF-9C137E17B9E9}" type="pres">
      <dgm:prSet presAssocID="{FF63180B-93B5-40B7-88CA-F5E74D803174}" presName="rootComposite" presStyleCnt="0">
        <dgm:presLayoutVars/>
      </dgm:prSet>
      <dgm:spPr/>
    </dgm:pt>
    <dgm:pt modelId="{3974B6D3-9DCF-4606-80A1-7A7D596C39CD}" type="pres">
      <dgm:prSet presAssocID="{FF63180B-93B5-40B7-88CA-F5E74D803174}" presName="ParentAccent" presStyleLbl="alignNode1" presStyleIdx="0" presStyleCnt="2"/>
      <dgm:spPr/>
    </dgm:pt>
    <dgm:pt modelId="{F103BC51-AA68-4627-9310-44B2F2F3957D}" type="pres">
      <dgm:prSet presAssocID="{FF63180B-93B5-40B7-88CA-F5E74D803174}" presName="ParentSmallAccent" presStyleLbl="fgAcc1" presStyleIdx="0" presStyleCnt="2"/>
      <dgm:spPr/>
    </dgm:pt>
    <dgm:pt modelId="{ABF9938E-EC87-4FE7-B41E-D1F3EE0B772F}" type="pres">
      <dgm:prSet presAssocID="{FF63180B-93B5-40B7-88CA-F5E74D803174}" presName="Parent" presStyleLbl="revTx" presStyleIdx="0" presStyleCnt="8">
        <dgm:presLayoutVars>
          <dgm:chMax/>
          <dgm:chPref val="4"/>
          <dgm:bulletEnabled val="1"/>
        </dgm:presLayoutVars>
      </dgm:prSet>
      <dgm:spPr/>
      <dgm:t>
        <a:bodyPr/>
        <a:lstStyle/>
        <a:p>
          <a:endParaRPr lang="es-EC"/>
        </a:p>
      </dgm:t>
    </dgm:pt>
    <dgm:pt modelId="{72920F4E-6B37-4FF7-B8C4-1C13F37FB7B4}" type="pres">
      <dgm:prSet presAssocID="{FF63180B-93B5-40B7-88CA-F5E74D803174}" presName="childShape" presStyleCnt="0">
        <dgm:presLayoutVars>
          <dgm:chMax val="0"/>
          <dgm:chPref val="0"/>
        </dgm:presLayoutVars>
      </dgm:prSet>
      <dgm:spPr/>
    </dgm:pt>
    <dgm:pt modelId="{0C28B0E5-C914-4C82-B140-83AC50491CCA}" type="pres">
      <dgm:prSet presAssocID="{893B581A-35A8-4B06-85AE-09B122D6748D}" presName="childComposite" presStyleCnt="0">
        <dgm:presLayoutVars>
          <dgm:chMax val="0"/>
          <dgm:chPref val="0"/>
        </dgm:presLayoutVars>
      </dgm:prSet>
      <dgm:spPr/>
    </dgm:pt>
    <dgm:pt modelId="{B7C87078-B339-4C75-833B-29BC1F18751C}" type="pres">
      <dgm:prSet presAssocID="{893B581A-35A8-4B06-85AE-09B122D6748D}" presName="ChildAccent" presStyleLbl="solidFgAcc1" presStyleIdx="0" presStyleCnt="6"/>
      <dgm:spPr/>
    </dgm:pt>
    <dgm:pt modelId="{B8FCB028-3C74-41CE-90CD-B5EC154BB13F}" type="pres">
      <dgm:prSet presAssocID="{893B581A-35A8-4B06-85AE-09B122D6748D}" presName="Child" presStyleLbl="revTx" presStyleIdx="1" presStyleCnt="8">
        <dgm:presLayoutVars>
          <dgm:chMax val="0"/>
          <dgm:chPref val="0"/>
          <dgm:bulletEnabled val="1"/>
        </dgm:presLayoutVars>
      </dgm:prSet>
      <dgm:spPr/>
      <dgm:t>
        <a:bodyPr/>
        <a:lstStyle/>
        <a:p>
          <a:endParaRPr lang="es-EC"/>
        </a:p>
      </dgm:t>
    </dgm:pt>
    <dgm:pt modelId="{E39EE33A-1BFC-4E16-9925-5C80E11E95C2}" type="pres">
      <dgm:prSet presAssocID="{FC6FA724-A558-4E88-86E4-E82A8FE01F39}" presName="childComposite" presStyleCnt="0">
        <dgm:presLayoutVars>
          <dgm:chMax val="0"/>
          <dgm:chPref val="0"/>
        </dgm:presLayoutVars>
      </dgm:prSet>
      <dgm:spPr/>
    </dgm:pt>
    <dgm:pt modelId="{5505030E-FD55-4D39-893C-71ED3F25D0CD}" type="pres">
      <dgm:prSet presAssocID="{FC6FA724-A558-4E88-86E4-E82A8FE01F39}" presName="ChildAccent" presStyleLbl="solidFgAcc1" presStyleIdx="1" presStyleCnt="6"/>
      <dgm:spPr/>
    </dgm:pt>
    <dgm:pt modelId="{2A82CF4E-9062-4E2F-8F20-22905BFC4E9F}" type="pres">
      <dgm:prSet presAssocID="{FC6FA724-A558-4E88-86E4-E82A8FE01F39}" presName="Child" presStyleLbl="revTx" presStyleIdx="2" presStyleCnt="8">
        <dgm:presLayoutVars>
          <dgm:chMax val="0"/>
          <dgm:chPref val="0"/>
          <dgm:bulletEnabled val="1"/>
        </dgm:presLayoutVars>
      </dgm:prSet>
      <dgm:spPr/>
      <dgm:t>
        <a:bodyPr/>
        <a:lstStyle/>
        <a:p>
          <a:endParaRPr lang="es-EC"/>
        </a:p>
      </dgm:t>
    </dgm:pt>
    <dgm:pt modelId="{9E7999B5-74B4-411F-B163-C73C01ABAFDB}" type="pres">
      <dgm:prSet presAssocID="{47273789-512C-4B93-8078-36BEA2C43DB1}" presName="childComposite" presStyleCnt="0">
        <dgm:presLayoutVars>
          <dgm:chMax val="0"/>
          <dgm:chPref val="0"/>
        </dgm:presLayoutVars>
      </dgm:prSet>
      <dgm:spPr/>
    </dgm:pt>
    <dgm:pt modelId="{28044BF1-1A8C-4E96-AE1B-B509BA6436F7}" type="pres">
      <dgm:prSet presAssocID="{47273789-512C-4B93-8078-36BEA2C43DB1}" presName="ChildAccent" presStyleLbl="solidFgAcc1" presStyleIdx="2" presStyleCnt="6"/>
      <dgm:spPr/>
    </dgm:pt>
    <dgm:pt modelId="{DAD6B8B2-C6A1-43E7-9DEC-BC3C51E567E3}" type="pres">
      <dgm:prSet presAssocID="{47273789-512C-4B93-8078-36BEA2C43DB1}" presName="Child" presStyleLbl="revTx" presStyleIdx="3" presStyleCnt="8">
        <dgm:presLayoutVars>
          <dgm:chMax val="0"/>
          <dgm:chPref val="0"/>
          <dgm:bulletEnabled val="1"/>
        </dgm:presLayoutVars>
      </dgm:prSet>
      <dgm:spPr/>
      <dgm:t>
        <a:bodyPr/>
        <a:lstStyle/>
        <a:p>
          <a:endParaRPr lang="es-EC"/>
        </a:p>
      </dgm:t>
    </dgm:pt>
    <dgm:pt modelId="{75D2378D-12CD-41CF-8C99-FF6FF39FA441}" type="pres">
      <dgm:prSet presAssocID="{724A87B1-2736-4BD9-8553-832CC8F3DDD2}" presName="root" presStyleCnt="0">
        <dgm:presLayoutVars>
          <dgm:chMax/>
          <dgm:chPref/>
        </dgm:presLayoutVars>
      </dgm:prSet>
      <dgm:spPr/>
    </dgm:pt>
    <dgm:pt modelId="{EB97FF6C-9DB9-4867-B59D-3D49B5D41100}" type="pres">
      <dgm:prSet presAssocID="{724A87B1-2736-4BD9-8553-832CC8F3DDD2}" presName="rootComposite" presStyleCnt="0">
        <dgm:presLayoutVars/>
      </dgm:prSet>
      <dgm:spPr/>
    </dgm:pt>
    <dgm:pt modelId="{02A5ADCE-857E-4752-9EB4-FDB55D9918EE}" type="pres">
      <dgm:prSet presAssocID="{724A87B1-2736-4BD9-8553-832CC8F3DDD2}" presName="ParentAccent" presStyleLbl="alignNode1" presStyleIdx="1" presStyleCnt="2"/>
      <dgm:spPr/>
    </dgm:pt>
    <dgm:pt modelId="{2BD8AC01-C56C-4DA0-AFA3-3DF2639BB30E}" type="pres">
      <dgm:prSet presAssocID="{724A87B1-2736-4BD9-8553-832CC8F3DDD2}" presName="ParentSmallAccent" presStyleLbl="fgAcc1" presStyleIdx="1" presStyleCnt="2"/>
      <dgm:spPr/>
    </dgm:pt>
    <dgm:pt modelId="{DB8A730E-19D2-4F42-91B0-E7BF19E832AC}" type="pres">
      <dgm:prSet presAssocID="{724A87B1-2736-4BD9-8553-832CC8F3DDD2}" presName="Parent" presStyleLbl="revTx" presStyleIdx="4" presStyleCnt="8">
        <dgm:presLayoutVars>
          <dgm:chMax/>
          <dgm:chPref val="4"/>
          <dgm:bulletEnabled val="1"/>
        </dgm:presLayoutVars>
      </dgm:prSet>
      <dgm:spPr/>
      <dgm:t>
        <a:bodyPr/>
        <a:lstStyle/>
        <a:p>
          <a:endParaRPr lang="es-EC"/>
        </a:p>
      </dgm:t>
    </dgm:pt>
    <dgm:pt modelId="{FEE97608-F51B-4366-8C00-EDF50BC3D6EE}" type="pres">
      <dgm:prSet presAssocID="{724A87B1-2736-4BD9-8553-832CC8F3DDD2}" presName="childShape" presStyleCnt="0">
        <dgm:presLayoutVars>
          <dgm:chMax val="0"/>
          <dgm:chPref val="0"/>
        </dgm:presLayoutVars>
      </dgm:prSet>
      <dgm:spPr/>
    </dgm:pt>
    <dgm:pt modelId="{31D78C66-7858-463E-B550-C36C8CA5EB33}" type="pres">
      <dgm:prSet presAssocID="{0FF7FC91-8297-4E1B-B998-A2BE8715D6EB}" presName="childComposite" presStyleCnt="0">
        <dgm:presLayoutVars>
          <dgm:chMax val="0"/>
          <dgm:chPref val="0"/>
        </dgm:presLayoutVars>
      </dgm:prSet>
      <dgm:spPr/>
    </dgm:pt>
    <dgm:pt modelId="{CC4497AC-930D-4ABA-99EE-367273A58371}" type="pres">
      <dgm:prSet presAssocID="{0FF7FC91-8297-4E1B-B998-A2BE8715D6EB}" presName="ChildAccent" presStyleLbl="solidFgAcc1" presStyleIdx="3" presStyleCnt="6"/>
      <dgm:spPr/>
    </dgm:pt>
    <dgm:pt modelId="{D8926A65-C76B-4092-BEB3-2283B98ACED3}" type="pres">
      <dgm:prSet presAssocID="{0FF7FC91-8297-4E1B-B998-A2BE8715D6EB}" presName="Child" presStyleLbl="revTx" presStyleIdx="5" presStyleCnt="8">
        <dgm:presLayoutVars>
          <dgm:chMax val="0"/>
          <dgm:chPref val="0"/>
          <dgm:bulletEnabled val="1"/>
        </dgm:presLayoutVars>
      </dgm:prSet>
      <dgm:spPr/>
      <dgm:t>
        <a:bodyPr/>
        <a:lstStyle/>
        <a:p>
          <a:endParaRPr lang="es-EC"/>
        </a:p>
      </dgm:t>
    </dgm:pt>
    <dgm:pt modelId="{60E623F9-97D8-453F-92BB-D42279DA2106}" type="pres">
      <dgm:prSet presAssocID="{4C579389-522F-4B6B-A61D-A01A1E0832FA}" presName="childComposite" presStyleCnt="0">
        <dgm:presLayoutVars>
          <dgm:chMax val="0"/>
          <dgm:chPref val="0"/>
        </dgm:presLayoutVars>
      </dgm:prSet>
      <dgm:spPr/>
    </dgm:pt>
    <dgm:pt modelId="{10D60697-1661-4902-81CB-D7C42605131B}" type="pres">
      <dgm:prSet presAssocID="{4C579389-522F-4B6B-A61D-A01A1E0832FA}" presName="ChildAccent" presStyleLbl="solidFgAcc1" presStyleIdx="4" presStyleCnt="6"/>
      <dgm:spPr/>
    </dgm:pt>
    <dgm:pt modelId="{6158FBA6-9CCD-40D4-9F7A-D96A7942415F}" type="pres">
      <dgm:prSet presAssocID="{4C579389-522F-4B6B-A61D-A01A1E0832FA}" presName="Child" presStyleLbl="revTx" presStyleIdx="6" presStyleCnt="8">
        <dgm:presLayoutVars>
          <dgm:chMax val="0"/>
          <dgm:chPref val="0"/>
          <dgm:bulletEnabled val="1"/>
        </dgm:presLayoutVars>
      </dgm:prSet>
      <dgm:spPr/>
      <dgm:t>
        <a:bodyPr/>
        <a:lstStyle/>
        <a:p>
          <a:endParaRPr lang="es-EC"/>
        </a:p>
      </dgm:t>
    </dgm:pt>
    <dgm:pt modelId="{673962DE-22ED-4434-96D6-43BDED2A8ADE}" type="pres">
      <dgm:prSet presAssocID="{EDB406EA-466D-43CC-AE9E-C8690E045161}" presName="childComposite" presStyleCnt="0">
        <dgm:presLayoutVars>
          <dgm:chMax val="0"/>
          <dgm:chPref val="0"/>
        </dgm:presLayoutVars>
      </dgm:prSet>
      <dgm:spPr/>
    </dgm:pt>
    <dgm:pt modelId="{90CFABA8-74E6-4CD7-9C18-3ECA4292A760}" type="pres">
      <dgm:prSet presAssocID="{EDB406EA-466D-43CC-AE9E-C8690E045161}" presName="ChildAccent" presStyleLbl="solidFgAcc1" presStyleIdx="5" presStyleCnt="6"/>
      <dgm:spPr/>
    </dgm:pt>
    <dgm:pt modelId="{03720F07-34DF-40CB-90C4-B5CBD6D74803}" type="pres">
      <dgm:prSet presAssocID="{EDB406EA-466D-43CC-AE9E-C8690E045161}" presName="Child" presStyleLbl="revTx" presStyleIdx="7" presStyleCnt="8">
        <dgm:presLayoutVars>
          <dgm:chMax val="0"/>
          <dgm:chPref val="0"/>
          <dgm:bulletEnabled val="1"/>
        </dgm:presLayoutVars>
      </dgm:prSet>
      <dgm:spPr/>
      <dgm:t>
        <a:bodyPr/>
        <a:lstStyle/>
        <a:p>
          <a:endParaRPr lang="es-EC"/>
        </a:p>
      </dgm:t>
    </dgm:pt>
  </dgm:ptLst>
  <dgm:cxnLst>
    <dgm:cxn modelId="{A9224344-C312-41C6-899F-16812225F29F}" type="presOf" srcId="{893B581A-35A8-4B06-85AE-09B122D6748D}" destId="{B8FCB028-3C74-41CE-90CD-B5EC154BB13F}" srcOrd="0" destOrd="0" presId="urn:microsoft.com/office/officeart/2008/layout/SquareAccentList"/>
    <dgm:cxn modelId="{6BA91B56-4B63-4608-89EF-D473E30D4D55}" srcId="{A3BB30CE-D55D-48E9-A4AA-184027DFB649}" destId="{FF63180B-93B5-40B7-88CA-F5E74D803174}" srcOrd="0" destOrd="0" parTransId="{965D4F35-58C8-4108-AB25-AC91FFF4E72F}" sibTransId="{80372237-C6A1-405A-B3C1-09590E2A6EA8}"/>
    <dgm:cxn modelId="{D54F32FD-0380-4298-BB64-5173A8BBC69E}" type="presOf" srcId="{0FF7FC91-8297-4E1B-B998-A2BE8715D6EB}" destId="{D8926A65-C76B-4092-BEB3-2283B98ACED3}" srcOrd="0" destOrd="0" presId="urn:microsoft.com/office/officeart/2008/layout/SquareAccentList"/>
    <dgm:cxn modelId="{CA765CFB-333D-4352-8186-CF9DE7FE1C93}" type="presOf" srcId="{FF63180B-93B5-40B7-88CA-F5E74D803174}" destId="{ABF9938E-EC87-4FE7-B41E-D1F3EE0B772F}" srcOrd="0" destOrd="0" presId="urn:microsoft.com/office/officeart/2008/layout/SquareAccentList"/>
    <dgm:cxn modelId="{38B468D3-1DDF-468A-B1C2-428367282B83}" type="presOf" srcId="{4C579389-522F-4B6B-A61D-A01A1E0832FA}" destId="{6158FBA6-9CCD-40D4-9F7A-D96A7942415F}" srcOrd="0" destOrd="0" presId="urn:microsoft.com/office/officeart/2008/layout/SquareAccentList"/>
    <dgm:cxn modelId="{E1D63D29-919C-4445-9F70-DC217A4681DA}" type="presOf" srcId="{EDB406EA-466D-43CC-AE9E-C8690E045161}" destId="{03720F07-34DF-40CB-90C4-B5CBD6D74803}" srcOrd="0" destOrd="0" presId="urn:microsoft.com/office/officeart/2008/layout/SquareAccentList"/>
    <dgm:cxn modelId="{4F08E273-266F-40EC-95DE-B0D61775F691}" type="presOf" srcId="{A3BB30CE-D55D-48E9-A4AA-184027DFB649}" destId="{D54FB478-9396-47EB-A631-286FFE94C38A}" srcOrd="0" destOrd="0" presId="urn:microsoft.com/office/officeart/2008/layout/SquareAccentList"/>
    <dgm:cxn modelId="{AE128C31-394F-40D5-9363-D040B3E4E3BB}" srcId="{FF63180B-93B5-40B7-88CA-F5E74D803174}" destId="{47273789-512C-4B93-8078-36BEA2C43DB1}" srcOrd="2" destOrd="0" parTransId="{C2EBEF34-25C8-4C47-A6FA-56DE7FA294CC}" sibTransId="{D9D21C4A-338F-4146-A116-A2719F578B4C}"/>
    <dgm:cxn modelId="{B4C0B839-42CD-44B3-A333-9E1845B215C9}" srcId="{FF63180B-93B5-40B7-88CA-F5E74D803174}" destId="{FC6FA724-A558-4E88-86E4-E82A8FE01F39}" srcOrd="1" destOrd="0" parTransId="{4EA64387-1C74-4216-AB81-224A77DF4038}" sibTransId="{66CDD864-1706-4FCE-A325-C10E13256007}"/>
    <dgm:cxn modelId="{B2C30F7E-B8E4-4A54-B951-21055FE6685E}" srcId="{A3BB30CE-D55D-48E9-A4AA-184027DFB649}" destId="{724A87B1-2736-4BD9-8553-832CC8F3DDD2}" srcOrd="1" destOrd="0" parTransId="{37EC3FD1-6E25-4274-A2FA-2415E6961C6E}" sibTransId="{61CD10FF-3756-46F5-B60A-FAC16C0848DC}"/>
    <dgm:cxn modelId="{7C86C679-9035-485F-997A-2A4A68E53E30}" type="presOf" srcId="{47273789-512C-4B93-8078-36BEA2C43DB1}" destId="{DAD6B8B2-C6A1-43E7-9DEC-BC3C51E567E3}" srcOrd="0" destOrd="0" presId="urn:microsoft.com/office/officeart/2008/layout/SquareAccentList"/>
    <dgm:cxn modelId="{41BF8393-7D3B-492E-8701-A9E032A15436}" type="presOf" srcId="{724A87B1-2736-4BD9-8553-832CC8F3DDD2}" destId="{DB8A730E-19D2-4F42-91B0-E7BF19E832AC}" srcOrd="0" destOrd="0" presId="urn:microsoft.com/office/officeart/2008/layout/SquareAccentList"/>
    <dgm:cxn modelId="{FE8F3D0E-80C9-46BF-AAEB-07C365D36C8E}" type="presOf" srcId="{FC6FA724-A558-4E88-86E4-E82A8FE01F39}" destId="{2A82CF4E-9062-4E2F-8F20-22905BFC4E9F}" srcOrd="0" destOrd="0" presId="urn:microsoft.com/office/officeart/2008/layout/SquareAccentList"/>
    <dgm:cxn modelId="{D9AE7706-A8D5-4E4A-A439-521474F054CE}" srcId="{724A87B1-2736-4BD9-8553-832CC8F3DDD2}" destId="{0FF7FC91-8297-4E1B-B998-A2BE8715D6EB}" srcOrd="0" destOrd="0" parTransId="{52CCC414-CBCF-432E-A94F-DF2916F4DC03}" sibTransId="{D9BD598A-1B29-440A-B905-82564CC97470}"/>
    <dgm:cxn modelId="{09141E65-7964-4632-B07D-EFB111707561}" srcId="{724A87B1-2736-4BD9-8553-832CC8F3DDD2}" destId="{4C579389-522F-4B6B-A61D-A01A1E0832FA}" srcOrd="1" destOrd="0" parTransId="{5D4FFF22-6D44-4771-8CBA-509198F32DF0}" sibTransId="{9C52A7C6-A4D1-4163-A164-99D77CB8F41F}"/>
    <dgm:cxn modelId="{62DD42FA-122E-4781-85CD-4678FB64D439}" srcId="{FF63180B-93B5-40B7-88CA-F5E74D803174}" destId="{893B581A-35A8-4B06-85AE-09B122D6748D}" srcOrd="0" destOrd="0" parTransId="{0C8592FE-C7AA-4156-BBF7-3692EE55630E}" sibTransId="{3B096D4F-90CA-4C20-8304-4E5E1672CC91}"/>
    <dgm:cxn modelId="{EF03F09D-4631-459D-8D14-F90FDE9FD60C}" srcId="{724A87B1-2736-4BD9-8553-832CC8F3DDD2}" destId="{EDB406EA-466D-43CC-AE9E-C8690E045161}" srcOrd="2" destOrd="0" parTransId="{36344B7F-4F6F-4B69-A929-38AE9E1605AE}" sibTransId="{A41339CA-A1C6-4A07-A39F-6C1C31814A19}"/>
    <dgm:cxn modelId="{07E26C9E-B3C6-4619-9869-1431AAD64BDF}" type="presParOf" srcId="{D54FB478-9396-47EB-A631-286FFE94C38A}" destId="{2ADC54A8-AF52-4E90-ABEE-625D3E883D68}" srcOrd="0" destOrd="0" presId="urn:microsoft.com/office/officeart/2008/layout/SquareAccentList"/>
    <dgm:cxn modelId="{645A4D28-ADD3-46A5-8662-B6102B11D603}" type="presParOf" srcId="{2ADC54A8-AF52-4E90-ABEE-625D3E883D68}" destId="{D25B0468-CC2C-4732-8ACF-9C137E17B9E9}" srcOrd="0" destOrd="0" presId="urn:microsoft.com/office/officeart/2008/layout/SquareAccentList"/>
    <dgm:cxn modelId="{7E459FCC-47C6-4C03-99B5-2C0D3CFE9028}" type="presParOf" srcId="{D25B0468-CC2C-4732-8ACF-9C137E17B9E9}" destId="{3974B6D3-9DCF-4606-80A1-7A7D596C39CD}" srcOrd="0" destOrd="0" presId="urn:microsoft.com/office/officeart/2008/layout/SquareAccentList"/>
    <dgm:cxn modelId="{5FD27CD7-1913-4EE4-9D40-D19083CCC94B}" type="presParOf" srcId="{D25B0468-CC2C-4732-8ACF-9C137E17B9E9}" destId="{F103BC51-AA68-4627-9310-44B2F2F3957D}" srcOrd="1" destOrd="0" presId="urn:microsoft.com/office/officeart/2008/layout/SquareAccentList"/>
    <dgm:cxn modelId="{1934F679-FB94-4074-8CD4-5303CFAAF1DF}" type="presParOf" srcId="{D25B0468-CC2C-4732-8ACF-9C137E17B9E9}" destId="{ABF9938E-EC87-4FE7-B41E-D1F3EE0B772F}" srcOrd="2" destOrd="0" presId="urn:microsoft.com/office/officeart/2008/layout/SquareAccentList"/>
    <dgm:cxn modelId="{62D881D7-DE3E-482C-B9F4-7409C18E8DBF}" type="presParOf" srcId="{2ADC54A8-AF52-4E90-ABEE-625D3E883D68}" destId="{72920F4E-6B37-4FF7-B8C4-1C13F37FB7B4}" srcOrd="1" destOrd="0" presId="urn:microsoft.com/office/officeart/2008/layout/SquareAccentList"/>
    <dgm:cxn modelId="{331562C8-0CA4-456D-A7CF-CE90CA964F4A}" type="presParOf" srcId="{72920F4E-6B37-4FF7-B8C4-1C13F37FB7B4}" destId="{0C28B0E5-C914-4C82-B140-83AC50491CCA}" srcOrd="0" destOrd="0" presId="urn:microsoft.com/office/officeart/2008/layout/SquareAccentList"/>
    <dgm:cxn modelId="{B6A7AF46-63BC-48FA-98CA-F8FE5F7DB13A}" type="presParOf" srcId="{0C28B0E5-C914-4C82-B140-83AC50491CCA}" destId="{B7C87078-B339-4C75-833B-29BC1F18751C}" srcOrd="0" destOrd="0" presId="urn:microsoft.com/office/officeart/2008/layout/SquareAccentList"/>
    <dgm:cxn modelId="{7692F811-5356-49C5-BB38-55002FD103E5}" type="presParOf" srcId="{0C28B0E5-C914-4C82-B140-83AC50491CCA}" destId="{B8FCB028-3C74-41CE-90CD-B5EC154BB13F}" srcOrd="1" destOrd="0" presId="urn:microsoft.com/office/officeart/2008/layout/SquareAccentList"/>
    <dgm:cxn modelId="{FD1D7955-1850-4277-ADAA-11B687D030A1}" type="presParOf" srcId="{72920F4E-6B37-4FF7-B8C4-1C13F37FB7B4}" destId="{E39EE33A-1BFC-4E16-9925-5C80E11E95C2}" srcOrd="1" destOrd="0" presId="urn:microsoft.com/office/officeart/2008/layout/SquareAccentList"/>
    <dgm:cxn modelId="{DFCFDBFF-DA3D-4FB3-A8F6-59A81573C0AB}" type="presParOf" srcId="{E39EE33A-1BFC-4E16-9925-5C80E11E95C2}" destId="{5505030E-FD55-4D39-893C-71ED3F25D0CD}" srcOrd="0" destOrd="0" presId="urn:microsoft.com/office/officeart/2008/layout/SquareAccentList"/>
    <dgm:cxn modelId="{54B022AA-C7BF-4C3E-983F-C3768EB107FE}" type="presParOf" srcId="{E39EE33A-1BFC-4E16-9925-5C80E11E95C2}" destId="{2A82CF4E-9062-4E2F-8F20-22905BFC4E9F}" srcOrd="1" destOrd="0" presId="urn:microsoft.com/office/officeart/2008/layout/SquareAccentList"/>
    <dgm:cxn modelId="{C432ACC1-3A30-4590-9FDE-C9EF9D6E1403}" type="presParOf" srcId="{72920F4E-6B37-4FF7-B8C4-1C13F37FB7B4}" destId="{9E7999B5-74B4-411F-B163-C73C01ABAFDB}" srcOrd="2" destOrd="0" presId="urn:microsoft.com/office/officeart/2008/layout/SquareAccentList"/>
    <dgm:cxn modelId="{DD0FD0A3-8552-4572-8E4C-08139049169B}" type="presParOf" srcId="{9E7999B5-74B4-411F-B163-C73C01ABAFDB}" destId="{28044BF1-1A8C-4E96-AE1B-B509BA6436F7}" srcOrd="0" destOrd="0" presId="urn:microsoft.com/office/officeart/2008/layout/SquareAccentList"/>
    <dgm:cxn modelId="{F3C9ED4F-31E9-4FD8-8CA6-EB833C20BD1E}" type="presParOf" srcId="{9E7999B5-74B4-411F-B163-C73C01ABAFDB}" destId="{DAD6B8B2-C6A1-43E7-9DEC-BC3C51E567E3}" srcOrd="1" destOrd="0" presId="urn:microsoft.com/office/officeart/2008/layout/SquareAccentList"/>
    <dgm:cxn modelId="{1DDCDD4C-5286-4ED8-803F-BDB2BCCAAEF7}" type="presParOf" srcId="{D54FB478-9396-47EB-A631-286FFE94C38A}" destId="{75D2378D-12CD-41CF-8C99-FF6FF39FA441}" srcOrd="1" destOrd="0" presId="urn:microsoft.com/office/officeart/2008/layout/SquareAccentList"/>
    <dgm:cxn modelId="{25920F84-40EF-4AD1-A685-C7C1B63F28A0}" type="presParOf" srcId="{75D2378D-12CD-41CF-8C99-FF6FF39FA441}" destId="{EB97FF6C-9DB9-4867-B59D-3D49B5D41100}" srcOrd="0" destOrd="0" presId="urn:microsoft.com/office/officeart/2008/layout/SquareAccentList"/>
    <dgm:cxn modelId="{387E75B4-4392-45F9-8047-A180F567E60B}" type="presParOf" srcId="{EB97FF6C-9DB9-4867-B59D-3D49B5D41100}" destId="{02A5ADCE-857E-4752-9EB4-FDB55D9918EE}" srcOrd="0" destOrd="0" presId="urn:microsoft.com/office/officeart/2008/layout/SquareAccentList"/>
    <dgm:cxn modelId="{34A0C954-6C62-41AD-AE7E-89508EA5324E}" type="presParOf" srcId="{EB97FF6C-9DB9-4867-B59D-3D49B5D41100}" destId="{2BD8AC01-C56C-4DA0-AFA3-3DF2639BB30E}" srcOrd="1" destOrd="0" presId="urn:microsoft.com/office/officeart/2008/layout/SquareAccentList"/>
    <dgm:cxn modelId="{A9ADB691-8E1A-4128-A4EC-A9EA68F695E5}" type="presParOf" srcId="{EB97FF6C-9DB9-4867-B59D-3D49B5D41100}" destId="{DB8A730E-19D2-4F42-91B0-E7BF19E832AC}" srcOrd="2" destOrd="0" presId="urn:microsoft.com/office/officeart/2008/layout/SquareAccentList"/>
    <dgm:cxn modelId="{9F1548E7-F5CB-4480-B05D-CC6C8D2D12C2}" type="presParOf" srcId="{75D2378D-12CD-41CF-8C99-FF6FF39FA441}" destId="{FEE97608-F51B-4366-8C00-EDF50BC3D6EE}" srcOrd="1" destOrd="0" presId="urn:microsoft.com/office/officeart/2008/layout/SquareAccentList"/>
    <dgm:cxn modelId="{F0D16EEF-D244-47F4-8827-7C60E6E40C0E}" type="presParOf" srcId="{FEE97608-F51B-4366-8C00-EDF50BC3D6EE}" destId="{31D78C66-7858-463E-B550-C36C8CA5EB33}" srcOrd="0" destOrd="0" presId="urn:microsoft.com/office/officeart/2008/layout/SquareAccentList"/>
    <dgm:cxn modelId="{903A085E-3865-4131-83B2-A3B892000EA8}" type="presParOf" srcId="{31D78C66-7858-463E-B550-C36C8CA5EB33}" destId="{CC4497AC-930D-4ABA-99EE-367273A58371}" srcOrd="0" destOrd="0" presId="urn:microsoft.com/office/officeart/2008/layout/SquareAccentList"/>
    <dgm:cxn modelId="{9E3596AA-E519-4F92-9742-04FCC2C76B7F}" type="presParOf" srcId="{31D78C66-7858-463E-B550-C36C8CA5EB33}" destId="{D8926A65-C76B-4092-BEB3-2283B98ACED3}" srcOrd="1" destOrd="0" presId="urn:microsoft.com/office/officeart/2008/layout/SquareAccentList"/>
    <dgm:cxn modelId="{3F556271-30B9-42AC-BC5D-95147F8D7DF3}" type="presParOf" srcId="{FEE97608-F51B-4366-8C00-EDF50BC3D6EE}" destId="{60E623F9-97D8-453F-92BB-D42279DA2106}" srcOrd="1" destOrd="0" presId="urn:microsoft.com/office/officeart/2008/layout/SquareAccentList"/>
    <dgm:cxn modelId="{05B12CBE-54F6-4C08-8318-E7D0951FFAD1}" type="presParOf" srcId="{60E623F9-97D8-453F-92BB-D42279DA2106}" destId="{10D60697-1661-4902-81CB-D7C42605131B}" srcOrd="0" destOrd="0" presId="urn:microsoft.com/office/officeart/2008/layout/SquareAccentList"/>
    <dgm:cxn modelId="{5961CB28-2765-4A86-993A-CEBA7EEEBB23}" type="presParOf" srcId="{60E623F9-97D8-453F-92BB-D42279DA2106}" destId="{6158FBA6-9CCD-40D4-9F7A-D96A7942415F}" srcOrd="1" destOrd="0" presId="urn:microsoft.com/office/officeart/2008/layout/SquareAccentList"/>
    <dgm:cxn modelId="{25A837E1-C7EA-4721-BD7B-C8F2D29C15D8}" type="presParOf" srcId="{FEE97608-F51B-4366-8C00-EDF50BC3D6EE}" destId="{673962DE-22ED-4434-96D6-43BDED2A8ADE}" srcOrd="2" destOrd="0" presId="urn:microsoft.com/office/officeart/2008/layout/SquareAccentList"/>
    <dgm:cxn modelId="{7D0AD0F1-9FDC-4E5E-BD99-53F553E591AE}" type="presParOf" srcId="{673962DE-22ED-4434-96D6-43BDED2A8ADE}" destId="{90CFABA8-74E6-4CD7-9C18-3ECA4292A760}" srcOrd="0" destOrd="0" presId="urn:microsoft.com/office/officeart/2008/layout/SquareAccentList"/>
    <dgm:cxn modelId="{0DAEB1CD-5FCF-40CF-8922-6449733E4037}" type="presParOf" srcId="{673962DE-22ED-4434-96D6-43BDED2A8ADE}" destId="{03720F07-34DF-40CB-90C4-B5CBD6D74803}"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Arreglo de paneles solares abastecen de energía a la carga.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1F6EC2C9-1595-45B3-8DE4-35B41428C063}" type="presOf" srcId="{8CB662AB-A2CD-4455-9F2C-8F03914DC753}" destId="{8D41CA0F-14FC-4EEC-AF5A-B6E05DD3B498}" srcOrd="0" destOrd="0" presId="urn:microsoft.com/office/officeart/2005/8/layout/vList3"/>
    <dgm:cxn modelId="{D7165B6E-AD0D-4D48-8EDD-B58B1B19C9CB}" type="presOf" srcId="{188EB0F4-6668-4ED9-B586-036F2D7267FF}" destId="{4C4DF970-F98D-4DFB-91D8-5F9ECABF5D3B}" srcOrd="0" destOrd="0" presId="urn:microsoft.com/office/officeart/2005/8/layout/vList3"/>
    <dgm:cxn modelId="{76D169FC-6D18-4C2B-84D0-74FB64631B62}" type="presParOf" srcId="{8D41CA0F-14FC-4EEC-AF5A-B6E05DD3B498}" destId="{57ABE001-FB7F-4BAE-8674-5E141F5DD394}" srcOrd="0" destOrd="0" presId="urn:microsoft.com/office/officeart/2005/8/layout/vList3"/>
    <dgm:cxn modelId="{01FAE66B-CD0D-465C-BC28-6CCA2D7570D2}" type="presParOf" srcId="{57ABE001-FB7F-4BAE-8674-5E141F5DD394}" destId="{BD4CBF82-8B3E-4982-8E05-AF3D2E83E455}" srcOrd="0" destOrd="0" presId="urn:microsoft.com/office/officeart/2005/8/layout/vList3"/>
    <dgm:cxn modelId="{B8C1FBA1-6E74-4A43-BBC4-18FB9896C991}"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9 paneles, 3 conectados en serie con 3 conectados en paralelo.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DA6340E5-9D76-4735-AB84-1488963EA0E8}" type="presOf" srcId="{8CB662AB-A2CD-4455-9F2C-8F03914DC753}" destId="{8D41CA0F-14FC-4EEC-AF5A-B6E05DD3B498}" srcOrd="0" destOrd="0" presId="urn:microsoft.com/office/officeart/2005/8/layout/vList3"/>
    <dgm:cxn modelId="{5F6F5A40-CBB7-4C36-BAC7-72C1B4E900BB}" type="presOf" srcId="{188EB0F4-6668-4ED9-B586-036F2D7267FF}" destId="{4C4DF970-F98D-4DFB-91D8-5F9ECABF5D3B}" srcOrd="0" destOrd="0" presId="urn:microsoft.com/office/officeart/2005/8/layout/vList3"/>
    <dgm:cxn modelId="{7FFA16DB-41B3-4C63-8F00-689818F5729D}" type="presParOf" srcId="{8D41CA0F-14FC-4EEC-AF5A-B6E05DD3B498}" destId="{57ABE001-FB7F-4BAE-8674-5E141F5DD394}" srcOrd="0" destOrd="0" presId="urn:microsoft.com/office/officeart/2005/8/layout/vList3"/>
    <dgm:cxn modelId="{647FAEA9-88B8-4B8A-B867-8071032CACF8}" type="presParOf" srcId="{57ABE001-FB7F-4BAE-8674-5E141F5DD394}" destId="{BD4CBF82-8B3E-4982-8E05-AF3D2E83E455}" srcOrd="0" destOrd="0" presId="urn:microsoft.com/office/officeart/2005/8/layout/vList3"/>
    <dgm:cxn modelId="{DDF11245-5AD2-4338-9490-87044F75883E}"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Potencia: 1485 W, Voltaje: 52 V, Corriente: 28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5E74B5AA-DAEB-415E-9789-EE6E47FE9001}" type="presOf" srcId="{8CB662AB-A2CD-4455-9F2C-8F03914DC753}" destId="{8D41CA0F-14FC-4EEC-AF5A-B6E05DD3B498}" srcOrd="0" destOrd="0" presId="urn:microsoft.com/office/officeart/2005/8/layout/vList3"/>
    <dgm:cxn modelId="{968427A9-749D-4070-A08F-E4144C7ACD0F}" type="presOf" srcId="{188EB0F4-6668-4ED9-B586-036F2D7267FF}" destId="{4C4DF970-F98D-4DFB-91D8-5F9ECABF5D3B}" srcOrd="0" destOrd="0" presId="urn:microsoft.com/office/officeart/2005/8/layout/vList3"/>
    <dgm:cxn modelId="{20460E59-87B5-4901-B12A-A385B7428EF9}" type="presParOf" srcId="{8D41CA0F-14FC-4EEC-AF5A-B6E05DD3B498}" destId="{57ABE001-FB7F-4BAE-8674-5E141F5DD394}" srcOrd="0" destOrd="0" presId="urn:microsoft.com/office/officeart/2005/8/layout/vList3"/>
    <dgm:cxn modelId="{551D1F45-4ED1-4CF7-9C3F-20EB979672BF}" type="presParOf" srcId="{57ABE001-FB7F-4BAE-8674-5E141F5DD394}" destId="{BD4CBF82-8B3E-4982-8E05-AF3D2E83E455}" srcOrd="0" destOrd="0" presId="urn:microsoft.com/office/officeart/2005/8/layout/vList3"/>
    <dgm:cxn modelId="{0306D0EB-3F12-43C2-89B3-3CEA61F0AB01}"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52 Vdc, Voltaje de salida 200 Vdc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5C1DD49D-222C-490A-BDF9-678B94B4CE61}"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6F5A236A-8C98-4CC1-B1E2-FBB4B76974AE}" type="presOf" srcId="{188EB0F4-6668-4ED9-B586-036F2D7267FF}" destId="{4C4DF970-F98D-4DFB-91D8-5F9ECABF5D3B}" srcOrd="0" destOrd="0" presId="urn:microsoft.com/office/officeart/2005/8/layout/vList3"/>
    <dgm:cxn modelId="{3C80CA5E-7867-4B75-8167-409DFF4751AA}" type="presParOf" srcId="{8D41CA0F-14FC-4EEC-AF5A-B6E05DD3B498}" destId="{57ABE001-FB7F-4BAE-8674-5E141F5DD394}" srcOrd="0" destOrd="0" presId="urn:microsoft.com/office/officeart/2005/8/layout/vList3"/>
    <dgm:cxn modelId="{72F11BF8-3181-4EE2-87B1-8EE53734A05F}" type="presParOf" srcId="{57ABE001-FB7F-4BAE-8674-5E141F5DD394}" destId="{BD4CBF82-8B3E-4982-8E05-AF3D2E83E455}" srcOrd="0" destOrd="0" presId="urn:microsoft.com/office/officeart/2005/8/layout/vList3"/>
    <dgm:cxn modelId="{3C3E82F3-F5A1-4BC9-B988-97905FDAD363}"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Inductor L=829 uH, I= 27.27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BD52844F-6F14-4BE6-9432-49FDF2355BA9}"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A06CD0FC-590C-42A9-8EC2-3A2F9C5D7562}" type="presOf" srcId="{188EB0F4-6668-4ED9-B586-036F2D7267FF}" destId="{4C4DF970-F98D-4DFB-91D8-5F9ECABF5D3B}" srcOrd="0" destOrd="0" presId="urn:microsoft.com/office/officeart/2005/8/layout/vList3"/>
    <dgm:cxn modelId="{6BFB33E9-1D53-4CE8-B27E-8B02CF7E385A}" type="presParOf" srcId="{8D41CA0F-14FC-4EEC-AF5A-B6E05DD3B498}" destId="{57ABE001-FB7F-4BAE-8674-5E141F5DD394}" srcOrd="0" destOrd="0" presId="urn:microsoft.com/office/officeart/2005/8/layout/vList3"/>
    <dgm:cxn modelId="{F16A60DD-EE08-49F2-B2BF-72A6C3C3895E}" type="presParOf" srcId="{57ABE001-FB7F-4BAE-8674-5E141F5DD394}" destId="{BD4CBF82-8B3E-4982-8E05-AF3D2E83E455}" srcOrd="0" destOrd="0" presId="urn:microsoft.com/office/officeart/2005/8/layout/vList3"/>
    <dgm:cxn modelId="{E4C014F4-8B1A-47CC-AE35-87EC1CFD41B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just"/>
          <a:r>
            <a:rPr lang="es-EC" sz="2000" dirty="0" smtClean="0"/>
            <a:t>Estructura Física</a:t>
          </a:r>
          <a:endParaRPr lang="es-EC" sz="20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0D0EBF01-98D3-4009-A9D9-6D17FA0D8474}"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58F130AD-30A6-4C5D-9AB3-1F480CB6AA98}" type="presOf" srcId="{188EB0F4-6668-4ED9-B586-036F2D7267FF}" destId="{4C4DF970-F98D-4DFB-91D8-5F9ECABF5D3B}" srcOrd="0" destOrd="0" presId="urn:microsoft.com/office/officeart/2005/8/layout/vList3"/>
    <dgm:cxn modelId="{739E7AF6-7717-44C6-B931-EE134AF36F9B}" type="presParOf" srcId="{8D41CA0F-14FC-4EEC-AF5A-B6E05DD3B498}" destId="{57ABE001-FB7F-4BAE-8674-5E141F5DD394}" srcOrd="0" destOrd="0" presId="urn:microsoft.com/office/officeart/2005/8/layout/vList3"/>
    <dgm:cxn modelId="{76A2E43F-C09C-483B-8E64-220186A11D17}" type="presParOf" srcId="{57ABE001-FB7F-4BAE-8674-5E141F5DD394}" destId="{BD4CBF82-8B3E-4982-8E05-AF3D2E83E455}" srcOrd="0" destOrd="0" presId="urn:microsoft.com/office/officeart/2005/8/layout/vList3"/>
    <dgm:cxn modelId="{D22BA959-74D7-4BB2-A671-D8E372993272}"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Capacitor C=200 uF, V=200.55 V</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E3817A4E-587C-42F5-B43F-02923243885A}"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76095677-D9FF-4007-A2C5-133799288F0D}" type="presOf" srcId="{8CB662AB-A2CD-4455-9F2C-8F03914DC753}" destId="{8D41CA0F-14FC-4EEC-AF5A-B6E05DD3B498}" srcOrd="0" destOrd="0" presId="urn:microsoft.com/office/officeart/2005/8/layout/vList3"/>
    <dgm:cxn modelId="{77111DB8-930C-4B28-8A92-84273E93CF1F}" type="presParOf" srcId="{8D41CA0F-14FC-4EEC-AF5A-B6E05DD3B498}" destId="{57ABE001-FB7F-4BAE-8674-5E141F5DD394}" srcOrd="0" destOrd="0" presId="urn:microsoft.com/office/officeart/2005/8/layout/vList3"/>
    <dgm:cxn modelId="{493D2813-A865-4B94-A856-EA7B9868D551}" type="presParOf" srcId="{57ABE001-FB7F-4BAE-8674-5E141F5DD394}" destId="{BD4CBF82-8B3E-4982-8E05-AF3D2E83E455}" srcOrd="0" destOrd="0" presId="urn:microsoft.com/office/officeart/2005/8/layout/vList3"/>
    <dgm:cxn modelId="{6BEE558A-E8BE-4EC6-8A05-CBDCC0EEAF51}"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Ziegler-Nichols para la sintonización de controladores PID </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5DAD08F5-000B-4DE3-8EAB-05D6C2895B4A}" type="presOf" srcId="{8CB662AB-A2CD-4455-9F2C-8F03914DC753}" destId="{8D41CA0F-14FC-4EEC-AF5A-B6E05DD3B498}" srcOrd="0" destOrd="0" presId="urn:microsoft.com/office/officeart/2005/8/layout/vList3"/>
    <dgm:cxn modelId="{7857CF72-D7BB-40F3-9EFA-33DD495DE19F}" type="presOf" srcId="{188EB0F4-6668-4ED9-B586-036F2D7267FF}" destId="{4C4DF970-F98D-4DFB-91D8-5F9ECABF5D3B}" srcOrd="0" destOrd="0" presId="urn:microsoft.com/office/officeart/2005/8/layout/vList3"/>
    <dgm:cxn modelId="{75910DC1-5C1C-4928-AA6D-36AD3E811F41}" type="presParOf" srcId="{8D41CA0F-14FC-4EEC-AF5A-B6E05DD3B498}" destId="{57ABE001-FB7F-4BAE-8674-5E141F5DD394}" srcOrd="0" destOrd="0" presId="urn:microsoft.com/office/officeart/2005/8/layout/vList3"/>
    <dgm:cxn modelId="{F1440C75-E1E9-4D10-A835-0C7399F00841}" type="presParOf" srcId="{57ABE001-FB7F-4BAE-8674-5E141F5DD394}" destId="{BD4CBF82-8B3E-4982-8E05-AF3D2E83E455}" srcOrd="0" destOrd="0" presId="urn:microsoft.com/office/officeart/2005/8/layout/vList3"/>
    <dgm:cxn modelId="{5EC118A9-1F1F-4514-B7DD-7551261F512C}"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Criterio de Ruth- Hurwitz </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270">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3A775A43-F161-463A-A163-426FB2232EB0}" type="presOf" srcId="{188EB0F4-6668-4ED9-B586-036F2D7267FF}" destId="{4C4DF970-F98D-4DFB-91D8-5F9ECABF5D3B}" srcOrd="0" destOrd="0" presId="urn:microsoft.com/office/officeart/2005/8/layout/vList3"/>
    <dgm:cxn modelId="{FC0272C4-8804-42D7-8031-62FD4AC243A8}" type="presOf" srcId="{8CB662AB-A2CD-4455-9F2C-8F03914DC753}" destId="{8D41CA0F-14FC-4EEC-AF5A-B6E05DD3B498}" srcOrd="0" destOrd="0" presId="urn:microsoft.com/office/officeart/2005/8/layout/vList3"/>
    <dgm:cxn modelId="{CE576930-B45B-4A32-BF85-5E34B4B2AAE1}" type="presParOf" srcId="{8D41CA0F-14FC-4EEC-AF5A-B6E05DD3B498}" destId="{57ABE001-FB7F-4BAE-8674-5E141F5DD394}" srcOrd="0" destOrd="0" presId="urn:microsoft.com/office/officeart/2005/8/layout/vList3"/>
    <dgm:cxn modelId="{E9F4D014-9983-4604-9515-A4D0566D0B26}" type="presParOf" srcId="{57ABE001-FB7F-4BAE-8674-5E141F5DD394}" destId="{BD4CBF82-8B3E-4982-8E05-AF3D2E83E455}" srcOrd="0" destOrd="0" presId="urn:microsoft.com/office/officeart/2005/8/layout/vList3"/>
    <dgm:cxn modelId="{1EE010FE-2087-4EB5-AB2D-51BFC2F11A4D}"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200 Vdc, Voltaje de salida 120 Vac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BE11AC41-878E-49E6-812E-CFAED829D3F2}" type="presOf" srcId="{188EB0F4-6668-4ED9-B586-036F2D7267FF}" destId="{4C4DF970-F98D-4DFB-91D8-5F9ECABF5D3B}" srcOrd="0" destOrd="0" presId="urn:microsoft.com/office/officeart/2005/8/layout/vList3"/>
    <dgm:cxn modelId="{05CB76EC-5601-449E-B10E-36F1030D6644}" type="presOf" srcId="{8CB662AB-A2CD-4455-9F2C-8F03914DC753}" destId="{8D41CA0F-14FC-4EEC-AF5A-B6E05DD3B498}" srcOrd="0" destOrd="0" presId="urn:microsoft.com/office/officeart/2005/8/layout/vList3"/>
    <dgm:cxn modelId="{0635C125-D295-405C-80FF-8B83DA66DAE2}" type="presParOf" srcId="{8D41CA0F-14FC-4EEC-AF5A-B6E05DD3B498}" destId="{57ABE001-FB7F-4BAE-8674-5E141F5DD394}" srcOrd="0" destOrd="0" presId="urn:microsoft.com/office/officeart/2005/8/layout/vList3"/>
    <dgm:cxn modelId="{F0C01E65-4A89-4673-AAF0-FAB64D38136A}" type="presParOf" srcId="{57ABE001-FB7F-4BAE-8674-5E141F5DD394}" destId="{BD4CBF82-8B3E-4982-8E05-AF3D2E83E455}" srcOrd="0" destOrd="0" presId="urn:microsoft.com/office/officeart/2005/8/layout/vList3"/>
    <dgm:cxn modelId="{536DC04D-1B33-4336-BB74-9897A640DB5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Señal Moduladora: f=60 Hz , Amplitud= 200 Vp</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A40F78E5-A381-4DBA-9CA1-49FA54E93B96}"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BDFA69E9-E324-4CE2-9EF9-86C27BE6DBD0}" type="presOf" srcId="{8CB662AB-A2CD-4455-9F2C-8F03914DC753}" destId="{8D41CA0F-14FC-4EEC-AF5A-B6E05DD3B498}" srcOrd="0" destOrd="0" presId="urn:microsoft.com/office/officeart/2005/8/layout/vList3"/>
    <dgm:cxn modelId="{564169EA-DB39-4A62-95CD-1863DFB8EFFF}" type="presParOf" srcId="{8D41CA0F-14FC-4EEC-AF5A-B6E05DD3B498}" destId="{57ABE001-FB7F-4BAE-8674-5E141F5DD394}" srcOrd="0" destOrd="0" presId="urn:microsoft.com/office/officeart/2005/8/layout/vList3"/>
    <dgm:cxn modelId="{4196F33C-5A35-46B4-9E70-B735FCDEAF55}" type="presParOf" srcId="{57ABE001-FB7F-4BAE-8674-5E141F5DD394}" destId="{BD4CBF82-8B3E-4982-8E05-AF3D2E83E455}" srcOrd="0" destOrd="0" presId="urn:microsoft.com/office/officeart/2005/8/layout/vList3"/>
    <dgm:cxn modelId="{378D3B56-894A-442B-AC8C-B97CF1254AA6}"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Señal Portadora: f=20 KHz , Amplitud= 240 Vp (20% Señal Moduladora) </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498794A5-3DBC-4169-A8A5-792EC92C2169}"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9FC35677-A031-4C90-A6C9-2E83728B1D72}" type="presOf" srcId="{188EB0F4-6668-4ED9-B586-036F2D7267FF}" destId="{4C4DF970-F98D-4DFB-91D8-5F9ECABF5D3B}" srcOrd="0" destOrd="0" presId="urn:microsoft.com/office/officeart/2005/8/layout/vList3"/>
    <dgm:cxn modelId="{D7332041-3414-4A08-919F-B5705DFCE8E9}" type="presParOf" srcId="{8D41CA0F-14FC-4EEC-AF5A-B6E05DD3B498}" destId="{57ABE001-FB7F-4BAE-8674-5E141F5DD394}" srcOrd="0" destOrd="0" presId="urn:microsoft.com/office/officeart/2005/8/layout/vList3"/>
    <dgm:cxn modelId="{8E0C93F0-2761-4AD6-A6DA-B1B625F10BF1}" type="presParOf" srcId="{57ABE001-FB7F-4BAE-8674-5E141F5DD394}" destId="{BD4CBF82-8B3E-4982-8E05-AF3D2E83E455}" srcOrd="0" destOrd="0" presId="urn:microsoft.com/office/officeart/2005/8/layout/vList3"/>
    <dgm:cxn modelId="{37E223BE-7F72-4403-AC51-D9786030225E}"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Análisis en frecuencia,  frecuencia de corte 1Khz </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541BE8A6-0E0E-4853-B99A-2789CE066363}"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C0DD0E41-82A6-4C22-9CDA-6DE3E738A48B}" type="presOf" srcId="{188EB0F4-6668-4ED9-B586-036F2D7267FF}" destId="{4C4DF970-F98D-4DFB-91D8-5F9ECABF5D3B}" srcOrd="0" destOrd="0" presId="urn:microsoft.com/office/officeart/2005/8/layout/vList3"/>
    <dgm:cxn modelId="{45B10B9F-0072-424F-84DB-420E0B630C29}" type="presParOf" srcId="{8D41CA0F-14FC-4EEC-AF5A-B6E05DD3B498}" destId="{57ABE001-FB7F-4BAE-8674-5E141F5DD394}" srcOrd="0" destOrd="0" presId="urn:microsoft.com/office/officeart/2005/8/layout/vList3"/>
    <dgm:cxn modelId="{8AFD7F75-AE7B-4EE3-9428-391FD7122B01}" type="presParOf" srcId="{57ABE001-FB7F-4BAE-8674-5E141F5DD394}" destId="{BD4CBF82-8B3E-4982-8E05-AF3D2E83E455}" srcOrd="0" destOrd="0" presId="urn:microsoft.com/office/officeart/2005/8/layout/vList3"/>
    <dgm:cxn modelId="{B674E3FE-9C52-4D4D-A028-0493F0A89513}"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Salida filtrada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4CE42597-6BF5-4369-B966-C6D907FB160A}" type="presOf" srcId="{188EB0F4-6668-4ED9-B586-036F2D7267FF}" destId="{4C4DF970-F98D-4DFB-91D8-5F9ECABF5D3B}" srcOrd="0" destOrd="0" presId="urn:microsoft.com/office/officeart/2005/8/layout/vList3"/>
    <dgm:cxn modelId="{E7C7EF80-E648-48D8-8F6F-7AA1A690B7C2}" type="presOf" srcId="{8CB662AB-A2CD-4455-9F2C-8F03914DC753}" destId="{8D41CA0F-14FC-4EEC-AF5A-B6E05DD3B498}" srcOrd="0" destOrd="0" presId="urn:microsoft.com/office/officeart/2005/8/layout/vList3"/>
    <dgm:cxn modelId="{DCF602AF-B29E-4F3D-B91D-ABF9F1AE9EBE}" type="presParOf" srcId="{8D41CA0F-14FC-4EEC-AF5A-B6E05DD3B498}" destId="{57ABE001-FB7F-4BAE-8674-5E141F5DD394}" srcOrd="0" destOrd="0" presId="urn:microsoft.com/office/officeart/2005/8/layout/vList3"/>
    <dgm:cxn modelId="{4BC440F7-CFC1-4D19-A922-B45E45A663C2}" type="presParOf" srcId="{57ABE001-FB7F-4BAE-8674-5E141F5DD394}" destId="{BD4CBF82-8B3E-4982-8E05-AF3D2E83E455}" srcOrd="0" destOrd="0" presId="urn:microsoft.com/office/officeart/2005/8/layout/vList3"/>
    <dgm:cxn modelId="{E64C3265-82CB-468E-92E0-7E8B2007A4D8}"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Arreglo de paneles solares entregan energía únicamente al sistema de almacenamiento.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A5781CEB-3228-4EBD-ADF1-F94934B4DDFA}" type="presOf" srcId="{8CB662AB-A2CD-4455-9F2C-8F03914DC753}" destId="{8D41CA0F-14FC-4EEC-AF5A-B6E05DD3B498}" srcOrd="0" destOrd="0" presId="urn:microsoft.com/office/officeart/2005/8/layout/vList3"/>
    <dgm:cxn modelId="{A1E174D2-B454-44CC-B064-FC14CC8D679C}" type="presOf" srcId="{188EB0F4-6668-4ED9-B586-036F2D7267FF}" destId="{4C4DF970-F98D-4DFB-91D8-5F9ECABF5D3B}" srcOrd="0" destOrd="0" presId="urn:microsoft.com/office/officeart/2005/8/layout/vList3"/>
    <dgm:cxn modelId="{D40A364E-6FA7-4CD3-B178-DBACCB757B91}" type="presParOf" srcId="{8D41CA0F-14FC-4EEC-AF5A-B6E05DD3B498}" destId="{57ABE001-FB7F-4BAE-8674-5E141F5DD394}" srcOrd="0" destOrd="0" presId="urn:microsoft.com/office/officeart/2005/8/layout/vList3"/>
    <dgm:cxn modelId="{11925C8D-23E2-4E06-8AD7-139C6AF91650}" type="presParOf" srcId="{57ABE001-FB7F-4BAE-8674-5E141F5DD394}" destId="{BD4CBF82-8B3E-4982-8E05-AF3D2E83E455}" srcOrd="0" destOrd="0" presId="urn:microsoft.com/office/officeart/2005/8/layout/vList3"/>
    <dgm:cxn modelId="{5B0C9CAB-1975-4D84-96E6-1F40C514391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Sistema de almacenamiento, abastece a la carga de la energía requerida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BF0F262F-81B2-4E7C-9872-2FB1D667F7AC}" type="presOf" srcId="{8CB662AB-A2CD-4455-9F2C-8F03914DC753}" destId="{8D41CA0F-14FC-4EEC-AF5A-B6E05DD3B498}" srcOrd="0" destOrd="0" presId="urn:microsoft.com/office/officeart/2005/8/layout/vList3"/>
    <dgm:cxn modelId="{E5CECE84-CFCA-4738-A716-6A26022C4821}"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A295A832-5497-4D01-94CA-F516347E87DF}" type="presParOf" srcId="{8D41CA0F-14FC-4EEC-AF5A-B6E05DD3B498}" destId="{57ABE001-FB7F-4BAE-8674-5E141F5DD394}" srcOrd="0" destOrd="0" presId="urn:microsoft.com/office/officeart/2005/8/layout/vList3"/>
    <dgm:cxn modelId="{AF9AF568-83DF-48C4-89F9-E281A45784EF}" type="presParOf" srcId="{57ABE001-FB7F-4BAE-8674-5E141F5DD394}" destId="{BD4CBF82-8B3E-4982-8E05-AF3D2E83E455}" srcOrd="0" destOrd="0" presId="urn:microsoft.com/office/officeart/2005/8/layout/vList3"/>
    <dgm:cxn modelId="{0AE8FD32-E35B-44D2-AC75-816EB01C7E90}"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Módulos comerciales de 12v y 24v (36 a 72 células)</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custLinFactNeighborY="-16641">
        <dgm:presLayoutVars>
          <dgm:bulletEnabled val="1"/>
        </dgm:presLayoutVars>
      </dgm:prSet>
      <dgm:spPr/>
      <dgm:t>
        <a:bodyPr/>
        <a:lstStyle/>
        <a:p>
          <a:endParaRPr lang="es-EC"/>
        </a:p>
      </dgm:t>
    </dgm:pt>
  </dgm:ptLst>
  <dgm:cxnLst>
    <dgm:cxn modelId="{5D9F8587-4910-4418-895B-8A75DE010A0B}"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41335915-4434-4CEB-A4AC-95147B19CE93}" type="presOf" srcId="{188EB0F4-6668-4ED9-B586-036F2D7267FF}" destId="{4C4DF970-F98D-4DFB-91D8-5F9ECABF5D3B}" srcOrd="0" destOrd="0" presId="urn:microsoft.com/office/officeart/2005/8/layout/vList3"/>
    <dgm:cxn modelId="{C15C5AC2-D55E-4493-860A-D3A7E2544AE1}" type="presParOf" srcId="{8D41CA0F-14FC-4EEC-AF5A-B6E05DD3B498}" destId="{57ABE001-FB7F-4BAE-8674-5E141F5DD394}" srcOrd="0" destOrd="0" presId="urn:microsoft.com/office/officeart/2005/8/layout/vList3"/>
    <dgm:cxn modelId="{D932D34F-A235-4DE2-8D8A-A736F7033E89}" type="presParOf" srcId="{57ABE001-FB7F-4BAE-8674-5E141F5DD394}" destId="{BD4CBF82-8B3E-4982-8E05-AF3D2E83E455}" srcOrd="0" destOrd="0" presId="urn:microsoft.com/office/officeart/2005/8/layout/vList3"/>
    <dgm:cxn modelId="{3F5F6250-B0D7-41BA-A0B9-01AE51B2F645}"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4 paneles conectados paralelo.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DF6D4560-A789-45FA-A704-186380CA6530}"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0504A2B9-F8D0-4C72-81A1-AC7029603EE2}" type="presOf" srcId="{8CB662AB-A2CD-4455-9F2C-8F03914DC753}" destId="{8D41CA0F-14FC-4EEC-AF5A-B6E05DD3B498}" srcOrd="0" destOrd="0" presId="urn:microsoft.com/office/officeart/2005/8/layout/vList3"/>
    <dgm:cxn modelId="{8B7F4C3A-929A-4ABF-9CB6-B0A56A08B9E7}" type="presParOf" srcId="{8D41CA0F-14FC-4EEC-AF5A-B6E05DD3B498}" destId="{57ABE001-FB7F-4BAE-8674-5E141F5DD394}" srcOrd="0" destOrd="0" presId="urn:microsoft.com/office/officeart/2005/8/layout/vList3"/>
    <dgm:cxn modelId="{7B51C1EE-5C95-4E0B-9F6F-613B266CE364}" type="presParOf" srcId="{57ABE001-FB7F-4BAE-8674-5E141F5DD394}" destId="{BD4CBF82-8B3E-4982-8E05-AF3D2E83E455}" srcOrd="0" destOrd="0" presId="urn:microsoft.com/office/officeart/2005/8/layout/vList3"/>
    <dgm:cxn modelId="{0BF76630-71A1-4262-8241-186546AEA801}"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Potencia: 632.5 W, Voltaje: 16.7 V, Corriente: 37.8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86926EAA-24A2-4F2A-A37E-08E7FC13C500}" type="presOf" srcId="{188EB0F4-6668-4ED9-B586-036F2D7267FF}" destId="{4C4DF970-F98D-4DFB-91D8-5F9ECABF5D3B}" srcOrd="0" destOrd="0" presId="urn:microsoft.com/office/officeart/2005/8/layout/vList3"/>
    <dgm:cxn modelId="{E3E0C3F6-8A65-4618-A23D-E027AA2AEB53}"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38D3C5D4-7ECE-4492-9D4F-E40CE9883078}" type="presParOf" srcId="{8D41CA0F-14FC-4EEC-AF5A-B6E05DD3B498}" destId="{57ABE001-FB7F-4BAE-8674-5E141F5DD394}" srcOrd="0" destOrd="0" presId="urn:microsoft.com/office/officeart/2005/8/layout/vList3"/>
    <dgm:cxn modelId="{3D12E275-369D-45A6-946E-E8206B9B9164}" type="presParOf" srcId="{57ABE001-FB7F-4BAE-8674-5E141F5DD394}" destId="{BD4CBF82-8B3E-4982-8E05-AF3D2E83E455}" srcOrd="0" destOrd="0" presId="urn:microsoft.com/office/officeart/2005/8/layout/vList3"/>
    <dgm:cxn modelId="{42564715-3AE8-47F7-AEDF-FB85CD47AA22}"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4 baterías conectadas en paralelo, 472 Ah</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28EFF6C2-2FD9-45B0-B05A-C4CE62DB936A}" type="presOf" srcId="{188EB0F4-6668-4ED9-B586-036F2D7267FF}" destId="{4C4DF970-F98D-4DFB-91D8-5F9ECABF5D3B}" srcOrd="0" destOrd="0" presId="urn:microsoft.com/office/officeart/2005/8/layout/vList3"/>
    <dgm:cxn modelId="{BD40F3C5-6587-461A-958F-804947DDA33D}" type="presOf" srcId="{8CB662AB-A2CD-4455-9F2C-8F03914DC753}" destId="{8D41CA0F-14FC-4EEC-AF5A-B6E05DD3B498}" srcOrd="0" destOrd="0" presId="urn:microsoft.com/office/officeart/2005/8/layout/vList3"/>
    <dgm:cxn modelId="{7E907487-C925-403E-B130-4287B519F582}" type="presParOf" srcId="{8D41CA0F-14FC-4EEC-AF5A-B6E05DD3B498}" destId="{57ABE001-FB7F-4BAE-8674-5E141F5DD394}" srcOrd="0" destOrd="0" presId="urn:microsoft.com/office/officeart/2005/8/layout/vList3"/>
    <dgm:cxn modelId="{25461C10-B9A4-4890-B1BD-2F756897585F}" type="presParOf" srcId="{57ABE001-FB7F-4BAE-8674-5E141F5DD394}" destId="{BD4CBF82-8B3E-4982-8E05-AF3D2E83E455}" srcOrd="0" destOrd="0" presId="urn:microsoft.com/office/officeart/2005/8/layout/vList3"/>
    <dgm:cxn modelId="{DD71F527-5B6C-4DB9-971D-8C127AA99B1D}"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Autonomía de 1 día.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2166">
        <dgm:presLayoutVars>
          <dgm:bulletEnabled val="1"/>
        </dgm:presLayoutVars>
      </dgm:prSet>
      <dgm:spPr/>
      <dgm:t>
        <a:bodyPr/>
        <a:lstStyle/>
        <a:p>
          <a:endParaRPr lang="es-EC"/>
        </a:p>
      </dgm:t>
    </dgm:pt>
  </dgm:ptLst>
  <dgm:cxnLst>
    <dgm:cxn modelId="{90CCA220-DE50-497E-B165-29C951608CC2}" type="presOf" srcId="{188EB0F4-6668-4ED9-B586-036F2D7267FF}" destId="{4C4DF970-F98D-4DFB-91D8-5F9ECABF5D3B}" srcOrd="0" destOrd="0" presId="urn:microsoft.com/office/officeart/2005/8/layout/vList3"/>
    <dgm:cxn modelId="{85DA58AC-2AE0-4EEF-A812-7278FF9240B0}"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4F1E3CB1-1265-484D-A35B-0C7D535495E7}" type="presParOf" srcId="{8D41CA0F-14FC-4EEC-AF5A-B6E05DD3B498}" destId="{57ABE001-FB7F-4BAE-8674-5E141F5DD394}" srcOrd="0" destOrd="0" presId="urn:microsoft.com/office/officeart/2005/8/layout/vList3"/>
    <dgm:cxn modelId="{F62E4987-E5BA-42E3-84A7-AA56F4426CF1}" type="presParOf" srcId="{57ABE001-FB7F-4BAE-8674-5E141F5DD394}" destId="{BD4CBF82-8B3E-4982-8E05-AF3D2E83E455}" srcOrd="0" destOrd="0" presId="urn:microsoft.com/office/officeart/2005/8/layout/vList3"/>
    <dgm:cxn modelId="{2C894150-7244-4CAF-BDC2-177FEA64EC0B}"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Tiempo de Carga: 12.44 horas </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FBBC3E16-4211-4886-BCD2-4AA833205F34}"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9346AA91-3C9F-472B-88A7-FADD1C18002B}" type="presOf" srcId="{188EB0F4-6668-4ED9-B586-036F2D7267FF}" destId="{4C4DF970-F98D-4DFB-91D8-5F9ECABF5D3B}" srcOrd="0" destOrd="0" presId="urn:microsoft.com/office/officeart/2005/8/layout/vList3"/>
    <dgm:cxn modelId="{086912BE-6942-485D-A891-222DBC9952AE}" type="presParOf" srcId="{8D41CA0F-14FC-4EEC-AF5A-B6E05DD3B498}" destId="{57ABE001-FB7F-4BAE-8674-5E141F5DD394}" srcOrd="0" destOrd="0" presId="urn:microsoft.com/office/officeart/2005/8/layout/vList3"/>
    <dgm:cxn modelId="{D6B5A926-9CBE-4437-8716-30C14462C33A}" type="presParOf" srcId="{57ABE001-FB7F-4BAE-8674-5E141F5DD394}" destId="{BD4CBF82-8B3E-4982-8E05-AF3D2E83E455}" srcOrd="0" destOrd="0" presId="urn:microsoft.com/office/officeart/2005/8/layout/vList3"/>
    <dgm:cxn modelId="{4CA19E57-EA06-4C70-9975-2B8026568C8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Tiempo de Descarga: 22 horas</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2166">
        <dgm:presLayoutVars>
          <dgm:bulletEnabled val="1"/>
        </dgm:presLayoutVars>
      </dgm:prSet>
      <dgm:spPr/>
      <dgm:t>
        <a:bodyPr/>
        <a:lstStyle/>
        <a:p>
          <a:endParaRPr lang="es-EC"/>
        </a:p>
      </dgm:t>
    </dgm:pt>
  </dgm:ptLst>
  <dgm:cxnLst>
    <dgm:cxn modelId="{C474D8F2-6D8D-46B3-954D-1DA957A5A64E}"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DCDC1940-C24A-4CB9-AD6A-D81FDFB6090A}" type="presOf" srcId="{8CB662AB-A2CD-4455-9F2C-8F03914DC753}" destId="{8D41CA0F-14FC-4EEC-AF5A-B6E05DD3B498}" srcOrd="0" destOrd="0" presId="urn:microsoft.com/office/officeart/2005/8/layout/vList3"/>
    <dgm:cxn modelId="{AB956E26-7129-48BF-B279-8361F7D90553}" type="presParOf" srcId="{8D41CA0F-14FC-4EEC-AF5A-B6E05DD3B498}" destId="{57ABE001-FB7F-4BAE-8674-5E141F5DD394}" srcOrd="0" destOrd="0" presId="urn:microsoft.com/office/officeart/2005/8/layout/vList3"/>
    <dgm:cxn modelId="{D0C1903B-5CD6-4B7E-9F4E-5B0EF097EFDC}" type="presParOf" srcId="{57ABE001-FB7F-4BAE-8674-5E141F5DD394}" destId="{BD4CBF82-8B3E-4982-8E05-AF3D2E83E455}" srcOrd="0" destOrd="0" presId="urn:microsoft.com/office/officeart/2005/8/layout/vList3"/>
    <dgm:cxn modelId="{8FC6DCF5-1F4E-480E-B181-D28106FB7B2F}"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120 Vdc, Voltaje de salida 200 Vdc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D583CB39-9E26-49A2-BDCC-C74E1160EF7B}"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872F1BA2-26C4-4266-AD6C-24867ABF8198}" type="presOf" srcId="{8CB662AB-A2CD-4455-9F2C-8F03914DC753}" destId="{8D41CA0F-14FC-4EEC-AF5A-B6E05DD3B498}" srcOrd="0" destOrd="0" presId="urn:microsoft.com/office/officeart/2005/8/layout/vList3"/>
    <dgm:cxn modelId="{6BEFA5E6-4385-4D38-8B41-F92FBDEC4C23}" type="presParOf" srcId="{8D41CA0F-14FC-4EEC-AF5A-B6E05DD3B498}" destId="{57ABE001-FB7F-4BAE-8674-5E141F5DD394}" srcOrd="0" destOrd="0" presId="urn:microsoft.com/office/officeart/2005/8/layout/vList3"/>
    <dgm:cxn modelId="{0CB2C079-6A8C-4A25-856B-9E5C531E80DE}" type="presParOf" srcId="{57ABE001-FB7F-4BAE-8674-5E141F5DD394}" destId="{BD4CBF82-8B3E-4982-8E05-AF3D2E83E455}" srcOrd="0" destOrd="0" presId="urn:microsoft.com/office/officeart/2005/8/layout/vList3"/>
    <dgm:cxn modelId="{3D68464F-EEDB-47D3-AD34-2AAE7903F580}"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Inductor L=900 uH, I= 21.56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C5EC7AED-DA6D-48B6-876F-D6B48E775B83}"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44D84EB2-236A-44A4-9C3C-B3DBFC38FC2B}" type="presOf" srcId="{188EB0F4-6668-4ED9-B586-036F2D7267FF}" destId="{4C4DF970-F98D-4DFB-91D8-5F9ECABF5D3B}" srcOrd="0" destOrd="0" presId="urn:microsoft.com/office/officeart/2005/8/layout/vList3"/>
    <dgm:cxn modelId="{4AC64140-686C-4421-94E4-2AF46D3D703B}" type="presParOf" srcId="{8D41CA0F-14FC-4EEC-AF5A-B6E05DD3B498}" destId="{57ABE001-FB7F-4BAE-8674-5E141F5DD394}" srcOrd="0" destOrd="0" presId="urn:microsoft.com/office/officeart/2005/8/layout/vList3"/>
    <dgm:cxn modelId="{D11EA3F0-2165-49DC-BCC3-6BE9527ED379}" type="presParOf" srcId="{57ABE001-FB7F-4BAE-8674-5E141F5DD394}" destId="{BD4CBF82-8B3E-4982-8E05-AF3D2E83E455}" srcOrd="0" destOrd="0" presId="urn:microsoft.com/office/officeart/2005/8/layout/vList3"/>
    <dgm:cxn modelId="{B980FE91-1C3D-4FCE-AB82-1B2E69998162}"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Capacitor C=1000 uF, V=200.55 V</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3377718D-24E5-44EC-A753-DFD761DAE79E}" type="presOf" srcId="{188EB0F4-6668-4ED9-B586-036F2D7267FF}" destId="{4C4DF970-F98D-4DFB-91D8-5F9ECABF5D3B}" srcOrd="0" destOrd="0" presId="urn:microsoft.com/office/officeart/2005/8/layout/vList3"/>
    <dgm:cxn modelId="{5EF94D7B-A8FA-4621-B712-B13C9D6B2612}"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1D1B701E-0FE9-4A71-B303-6934E70324CE}" type="presParOf" srcId="{8D41CA0F-14FC-4EEC-AF5A-B6E05DD3B498}" destId="{57ABE001-FB7F-4BAE-8674-5E141F5DD394}" srcOrd="0" destOrd="0" presId="urn:microsoft.com/office/officeart/2005/8/layout/vList3"/>
    <dgm:cxn modelId="{64BE1080-6B0F-42E8-86D3-D54F7AE72E42}" type="presParOf" srcId="{57ABE001-FB7F-4BAE-8674-5E141F5DD394}" destId="{BD4CBF82-8B3E-4982-8E05-AF3D2E83E455}" srcOrd="0" destOrd="0" presId="urn:microsoft.com/office/officeart/2005/8/layout/vList3"/>
    <dgm:cxn modelId="{568E50E2-0078-44BC-9691-8A75B71426AE}"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8D41CA0F-14FC-4EEC-AF5A-B6E05DD3B498}" type="pres">
      <dgm:prSet presAssocID="{8CB662AB-A2CD-4455-9F2C-8F03914DC753}" presName="linearFlow" presStyleCnt="0">
        <dgm:presLayoutVars>
          <dgm:dir/>
          <dgm:resizeHandles val="exact"/>
        </dgm:presLayoutVars>
      </dgm:prSet>
      <dgm:spPr/>
    </dgm:pt>
  </dgm:ptLst>
  <dgm:cxnLst>
    <dgm:cxn modelId="{B2BF7F85-9D9E-4CB7-BBEB-46CF5BAFA00F}" type="presOf" srcId="{8CB662AB-A2CD-4455-9F2C-8F03914DC753}" destId="{8D41CA0F-14FC-4EEC-AF5A-B6E05DD3B498}"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Corriente de Corto Circuito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9AF92BE7-B0BA-467F-8C41-4A09C725416E}" type="presOf" srcId="{8CB662AB-A2CD-4455-9F2C-8F03914DC753}" destId="{8D41CA0F-14FC-4EEC-AF5A-B6E05DD3B498}" srcOrd="0" destOrd="0" presId="urn:microsoft.com/office/officeart/2005/8/layout/vList3"/>
    <dgm:cxn modelId="{636AB31D-7EE6-484C-AC77-F39CFDE00829}" type="presOf" srcId="{188EB0F4-6668-4ED9-B586-036F2D7267FF}" destId="{4C4DF970-F98D-4DFB-91D8-5F9ECABF5D3B}" srcOrd="0" destOrd="0" presId="urn:microsoft.com/office/officeart/2005/8/layout/vList3"/>
    <dgm:cxn modelId="{7D64BBA6-4BF7-4722-9978-1B34A252217A}" type="presParOf" srcId="{8D41CA0F-14FC-4EEC-AF5A-B6E05DD3B498}" destId="{57ABE001-FB7F-4BAE-8674-5E141F5DD394}" srcOrd="0" destOrd="0" presId="urn:microsoft.com/office/officeart/2005/8/layout/vList3"/>
    <dgm:cxn modelId="{6580BABB-14F7-4EDC-86FA-EB0071DD5B71}" type="presParOf" srcId="{57ABE001-FB7F-4BAE-8674-5E141F5DD394}" destId="{BD4CBF82-8B3E-4982-8E05-AF3D2E83E455}" srcOrd="0" destOrd="0" presId="urn:microsoft.com/office/officeart/2005/8/layout/vList3"/>
    <dgm:cxn modelId="{7D09CBCE-48A7-4198-9C92-3633992C87A2}"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12 Vdc, Voltaje de salida 120 Vdc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C55613CC-E346-414F-B1B1-39C9789905C8}" type="presOf" srcId="{188EB0F4-6668-4ED9-B586-036F2D7267FF}" destId="{4C4DF970-F98D-4DFB-91D8-5F9ECABF5D3B}" srcOrd="0" destOrd="0" presId="urn:microsoft.com/office/officeart/2005/8/layout/vList3"/>
    <dgm:cxn modelId="{E9B7238E-5B5F-4B05-94AC-953E1FDDB92D}" type="presOf" srcId="{8CB662AB-A2CD-4455-9F2C-8F03914DC753}" destId="{8D41CA0F-14FC-4EEC-AF5A-B6E05DD3B498}" srcOrd="0" destOrd="0" presId="urn:microsoft.com/office/officeart/2005/8/layout/vList3"/>
    <dgm:cxn modelId="{02431EC5-D30F-4D72-BAF9-385CC2B5935E}" type="presParOf" srcId="{8D41CA0F-14FC-4EEC-AF5A-B6E05DD3B498}" destId="{57ABE001-FB7F-4BAE-8674-5E141F5DD394}" srcOrd="0" destOrd="0" presId="urn:microsoft.com/office/officeart/2005/8/layout/vList3"/>
    <dgm:cxn modelId="{753FC2C7-85B2-4C4C-A69B-B6F4BF1D2E6E}" type="presParOf" srcId="{57ABE001-FB7F-4BAE-8674-5E141F5DD394}" destId="{BD4CBF82-8B3E-4982-8E05-AF3D2E83E455}" srcOrd="0" destOrd="0" presId="urn:microsoft.com/office/officeart/2005/8/layout/vList3"/>
    <dgm:cxn modelId="{44A03E0A-85EF-482D-8F4E-4335B6FC198E}"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Inductor L=290 uH, I= 21.56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A90CFF59-0412-4866-9B4E-668FBE056609}"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0AF1ED00-1BFF-4583-8A67-A87614BCED9F}" type="presOf" srcId="{188EB0F4-6668-4ED9-B586-036F2D7267FF}" destId="{4C4DF970-F98D-4DFB-91D8-5F9ECABF5D3B}" srcOrd="0" destOrd="0" presId="urn:microsoft.com/office/officeart/2005/8/layout/vList3"/>
    <dgm:cxn modelId="{FDF5ED30-FB5B-487A-A9BF-CC3B2559D008}" type="presParOf" srcId="{8D41CA0F-14FC-4EEC-AF5A-B6E05DD3B498}" destId="{57ABE001-FB7F-4BAE-8674-5E141F5DD394}" srcOrd="0" destOrd="0" presId="urn:microsoft.com/office/officeart/2005/8/layout/vList3"/>
    <dgm:cxn modelId="{F96EBB91-222A-48FC-88D4-345126297210}" type="presParOf" srcId="{57ABE001-FB7F-4BAE-8674-5E141F5DD394}" destId="{BD4CBF82-8B3E-4982-8E05-AF3D2E83E455}" srcOrd="0" destOrd="0" presId="urn:microsoft.com/office/officeart/2005/8/layout/vList3"/>
    <dgm:cxn modelId="{EE95EC0B-8398-45AB-A065-985B37ABEE0D}"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Capacitor C=500 uF, V=200.55 V</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D6CF2F82-03FD-4E5C-A583-B87E6114184D}"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C669C2E9-F38A-404F-98C0-93683E862A35}" type="presOf" srcId="{8CB662AB-A2CD-4455-9F2C-8F03914DC753}" destId="{8D41CA0F-14FC-4EEC-AF5A-B6E05DD3B498}" srcOrd="0" destOrd="0" presId="urn:microsoft.com/office/officeart/2005/8/layout/vList3"/>
    <dgm:cxn modelId="{6D35467C-20ED-4DA2-98D4-2477576783B3}" type="presParOf" srcId="{8D41CA0F-14FC-4EEC-AF5A-B6E05DD3B498}" destId="{57ABE001-FB7F-4BAE-8674-5E141F5DD394}" srcOrd="0" destOrd="0" presId="urn:microsoft.com/office/officeart/2005/8/layout/vList3"/>
    <dgm:cxn modelId="{1E9E7613-187D-40EC-A2D9-06BB551676F8}" type="presParOf" srcId="{57ABE001-FB7F-4BAE-8674-5E141F5DD394}" destId="{BD4CBF82-8B3E-4982-8E05-AF3D2E83E455}" srcOrd="0" destOrd="0" presId="urn:microsoft.com/office/officeart/2005/8/layout/vList3"/>
    <dgm:cxn modelId="{1CF572E0-1177-49A7-A0D0-66942ECC294B}"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Arreglo de paneles solares y sistema de almacenamiento entregan energía a la carga.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6A30ACBA-A98D-47F0-97D2-2813603E8BC2}" type="presOf" srcId="{188EB0F4-6668-4ED9-B586-036F2D7267FF}" destId="{4C4DF970-F98D-4DFB-91D8-5F9ECABF5D3B}" srcOrd="0" destOrd="0" presId="urn:microsoft.com/office/officeart/2005/8/layout/vList3"/>
    <dgm:cxn modelId="{0B0139FF-47A0-441A-A0B8-77D5E65D48A4}" type="presOf" srcId="{8CB662AB-A2CD-4455-9F2C-8F03914DC753}" destId="{8D41CA0F-14FC-4EEC-AF5A-B6E05DD3B498}" srcOrd="0" destOrd="0" presId="urn:microsoft.com/office/officeart/2005/8/layout/vList3"/>
    <dgm:cxn modelId="{097F37DA-AB4C-43F7-9F39-38680DE39EE0}" type="presParOf" srcId="{8D41CA0F-14FC-4EEC-AF5A-B6E05DD3B498}" destId="{57ABE001-FB7F-4BAE-8674-5E141F5DD394}" srcOrd="0" destOrd="0" presId="urn:microsoft.com/office/officeart/2005/8/layout/vList3"/>
    <dgm:cxn modelId="{7E39565C-67C1-4A4D-9144-901BBBE29F9B}" type="presParOf" srcId="{57ABE001-FB7F-4BAE-8674-5E141F5DD394}" destId="{BD4CBF82-8B3E-4982-8E05-AF3D2E83E455}" srcOrd="0" destOrd="0" presId="urn:microsoft.com/office/officeart/2005/8/layout/vList3"/>
    <dgm:cxn modelId="{CACADB94-EF52-4E57-AE2C-22437C6EFBDA}"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Sistema de almacenamiento, abastece a la carga de la energía requerida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3731B723-D657-4683-AD8F-A7BD2982D2AD}" type="presOf" srcId="{188EB0F4-6668-4ED9-B586-036F2D7267FF}" destId="{4C4DF970-F98D-4DFB-91D8-5F9ECABF5D3B}" srcOrd="0" destOrd="0" presId="urn:microsoft.com/office/officeart/2005/8/layout/vList3"/>
    <dgm:cxn modelId="{72A7DC62-0A2F-4DD0-9EC5-A114A6A61A5F}" type="presOf" srcId="{8CB662AB-A2CD-4455-9F2C-8F03914DC753}" destId="{8D41CA0F-14FC-4EEC-AF5A-B6E05DD3B498}" srcOrd="0" destOrd="0" presId="urn:microsoft.com/office/officeart/2005/8/layout/vList3"/>
    <dgm:cxn modelId="{43492FEA-0D89-434F-8650-C68B9E4C9266}" type="presParOf" srcId="{8D41CA0F-14FC-4EEC-AF5A-B6E05DD3B498}" destId="{57ABE001-FB7F-4BAE-8674-5E141F5DD394}" srcOrd="0" destOrd="0" presId="urn:microsoft.com/office/officeart/2005/8/layout/vList3"/>
    <dgm:cxn modelId="{597D091E-688D-4976-BB38-61C0537033F8}" type="presParOf" srcId="{57ABE001-FB7F-4BAE-8674-5E141F5DD394}" destId="{BD4CBF82-8B3E-4982-8E05-AF3D2E83E455}" srcOrd="0" destOrd="0" presId="urn:microsoft.com/office/officeart/2005/8/layout/vList3"/>
    <dgm:cxn modelId="{5C0C2ECE-8AB6-4ECA-B837-42E37EDE8FFC}"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6 paneles conectados paralelo.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C033F25A-5FB8-441D-BF60-8EA4BC733670}"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042FE6B2-D44C-479A-8BE0-45F00A799AF3}" type="presOf" srcId="{188EB0F4-6668-4ED9-B586-036F2D7267FF}" destId="{4C4DF970-F98D-4DFB-91D8-5F9ECABF5D3B}" srcOrd="0" destOrd="0" presId="urn:microsoft.com/office/officeart/2005/8/layout/vList3"/>
    <dgm:cxn modelId="{BE744C5E-3162-49AA-B67B-9CBEE81ACC2E}" type="presParOf" srcId="{8D41CA0F-14FC-4EEC-AF5A-B6E05DD3B498}" destId="{57ABE001-FB7F-4BAE-8674-5E141F5DD394}" srcOrd="0" destOrd="0" presId="urn:microsoft.com/office/officeart/2005/8/layout/vList3"/>
    <dgm:cxn modelId="{36A15264-AB75-4B8D-ABAE-A824E32E0B30}" type="presParOf" srcId="{57ABE001-FB7F-4BAE-8674-5E141F5DD394}" destId="{BD4CBF82-8B3E-4982-8E05-AF3D2E83E455}" srcOrd="0" destOrd="0" presId="urn:microsoft.com/office/officeart/2005/8/layout/vList3"/>
    <dgm:cxn modelId="{68F968CE-D88C-4F77-B269-3C337C93CA41}"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Potencia: 938.2 W, Voltaje: 16.5 V, Corriente: 56.88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70179359-31DA-4275-9EEA-178DEE8011A7}" type="presOf" srcId="{8CB662AB-A2CD-4455-9F2C-8F03914DC753}" destId="{8D41CA0F-14FC-4EEC-AF5A-B6E05DD3B498}" srcOrd="0" destOrd="0" presId="urn:microsoft.com/office/officeart/2005/8/layout/vList3"/>
    <dgm:cxn modelId="{4FD04295-78CE-46C4-A3E9-157415A43B9A}" type="presOf" srcId="{188EB0F4-6668-4ED9-B586-036F2D7267FF}" destId="{4C4DF970-F98D-4DFB-91D8-5F9ECABF5D3B}" srcOrd="0" destOrd="0" presId="urn:microsoft.com/office/officeart/2005/8/layout/vList3"/>
    <dgm:cxn modelId="{950C43E2-8E71-4392-AE6F-80818C956DDF}" type="presParOf" srcId="{8D41CA0F-14FC-4EEC-AF5A-B6E05DD3B498}" destId="{57ABE001-FB7F-4BAE-8674-5E141F5DD394}" srcOrd="0" destOrd="0" presId="urn:microsoft.com/office/officeart/2005/8/layout/vList3"/>
    <dgm:cxn modelId="{208C78A5-216D-47C3-B850-243110E903CC}" type="presParOf" srcId="{57ABE001-FB7F-4BAE-8674-5E141F5DD394}" destId="{BD4CBF82-8B3E-4982-8E05-AF3D2E83E455}" srcOrd="0" destOrd="0" presId="urn:microsoft.com/office/officeart/2005/8/layout/vList3"/>
    <dgm:cxn modelId="{D5D93587-6029-43D5-8B7B-01E632DA9FD0}"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4 baterías conectadas en paralelo, 472 Ah</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FF7D1562-9034-4482-872E-1BDF3DD59A33}"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112921BA-CC24-491F-ADE4-8F670489DFA8}" type="presOf" srcId="{8CB662AB-A2CD-4455-9F2C-8F03914DC753}" destId="{8D41CA0F-14FC-4EEC-AF5A-B6E05DD3B498}" srcOrd="0" destOrd="0" presId="urn:microsoft.com/office/officeart/2005/8/layout/vList3"/>
    <dgm:cxn modelId="{3011B615-3727-43A8-B766-9D7CEE97403F}" type="presParOf" srcId="{8D41CA0F-14FC-4EEC-AF5A-B6E05DD3B498}" destId="{57ABE001-FB7F-4BAE-8674-5E141F5DD394}" srcOrd="0" destOrd="0" presId="urn:microsoft.com/office/officeart/2005/8/layout/vList3"/>
    <dgm:cxn modelId="{4F305231-B5EE-4DA0-A1D2-C3A7864EC1F5}" type="presParOf" srcId="{57ABE001-FB7F-4BAE-8674-5E141F5DD394}" destId="{BD4CBF82-8B3E-4982-8E05-AF3D2E83E455}" srcOrd="0" destOrd="0" presId="urn:microsoft.com/office/officeart/2005/8/layout/vList3"/>
    <dgm:cxn modelId="{CE07E6F1-7C48-493A-AA2B-ABF1B408BA77}"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Autonomía de 1 día.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2166">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12C0A3EC-7451-46C1-831F-CADA8DD12EEA}" type="presOf" srcId="{8CB662AB-A2CD-4455-9F2C-8F03914DC753}" destId="{8D41CA0F-14FC-4EEC-AF5A-B6E05DD3B498}" srcOrd="0" destOrd="0" presId="urn:microsoft.com/office/officeart/2005/8/layout/vList3"/>
    <dgm:cxn modelId="{840912DE-14A1-4EEE-83C2-4FD0C453B943}" type="presOf" srcId="{188EB0F4-6668-4ED9-B586-036F2D7267FF}" destId="{4C4DF970-F98D-4DFB-91D8-5F9ECABF5D3B}" srcOrd="0" destOrd="0" presId="urn:microsoft.com/office/officeart/2005/8/layout/vList3"/>
    <dgm:cxn modelId="{3644C1E0-9BE2-4C95-92F4-1E8BE57E68CC}" type="presParOf" srcId="{8D41CA0F-14FC-4EEC-AF5A-B6E05DD3B498}" destId="{57ABE001-FB7F-4BAE-8674-5E141F5DD394}" srcOrd="0" destOrd="0" presId="urn:microsoft.com/office/officeart/2005/8/layout/vList3"/>
    <dgm:cxn modelId="{DC2CC572-12E4-4B65-A068-2D466F908063}" type="presParOf" srcId="{57ABE001-FB7F-4BAE-8674-5E141F5DD394}" destId="{BD4CBF82-8B3E-4982-8E05-AF3D2E83E455}" srcOrd="0" destOrd="0" presId="urn:microsoft.com/office/officeart/2005/8/layout/vList3"/>
    <dgm:cxn modelId="{31936BF6-9CCB-422E-80AD-E6710FD4CA80}"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Tiempo de Carga: 8.29 horas </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9D33B154-4D7B-47F1-ABCD-AE223F4B62E4}"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D8DA2BC5-94E4-4203-AA63-81E5AF7B4052}" type="presOf" srcId="{8CB662AB-A2CD-4455-9F2C-8F03914DC753}" destId="{8D41CA0F-14FC-4EEC-AF5A-B6E05DD3B498}" srcOrd="0" destOrd="0" presId="urn:microsoft.com/office/officeart/2005/8/layout/vList3"/>
    <dgm:cxn modelId="{2794A174-EDB1-4703-8F97-6F6FCED79B74}" type="presParOf" srcId="{8D41CA0F-14FC-4EEC-AF5A-B6E05DD3B498}" destId="{57ABE001-FB7F-4BAE-8674-5E141F5DD394}" srcOrd="0" destOrd="0" presId="urn:microsoft.com/office/officeart/2005/8/layout/vList3"/>
    <dgm:cxn modelId="{659FE28B-39C9-4C61-84A7-23E75040EF9B}" type="presParOf" srcId="{57ABE001-FB7F-4BAE-8674-5E141F5DD394}" destId="{BD4CBF82-8B3E-4982-8E05-AF3D2E83E455}" srcOrd="0" destOrd="0" presId="urn:microsoft.com/office/officeart/2005/8/layout/vList3"/>
    <dgm:cxn modelId="{DE73A834-FCE9-4DA9-81D6-C9062762EC6E}"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Tensión de Circuito Abierto</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A2FA4D91-A46A-45C0-8A52-07388451C324}" type="presOf" srcId="{8CB662AB-A2CD-4455-9F2C-8F03914DC753}" destId="{8D41CA0F-14FC-4EEC-AF5A-B6E05DD3B498}" srcOrd="0" destOrd="0" presId="urn:microsoft.com/office/officeart/2005/8/layout/vList3"/>
    <dgm:cxn modelId="{AFBAB887-9FB8-4A58-A7EC-07EB7B4321A0}" type="presOf" srcId="{188EB0F4-6668-4ED9-B586-036F2D7267FF}" destId="{4C4DF970-F98D-4DFB-91D8-5F9ECABF5D3B}" srcOrd="0" destOrd="0" presId="urn:microsoft.com/office/officeart/2005/8/layout/vList3"/>
    <dgm:cxn modelId="{4DD47B7E-B742-4E55-AE42-883B20271CEC}" type="presParOf" srcId="{8D41CA0F-14FC-4EEC-AF5A-B6E05DD3B498}" destId="{57ABE001-FB7F-4BAE-8674-5E141F5DD394}" srcOrd="0" destOrd="0" presId="urn:microsoft.com/office/officeart/2005/8/layout/vList3"/>
    <dgm:cxn modelId="{94CDEC14-2645-4D97-A942-33090EDA3E3E}" type="presParOf" srcId="{57ABE001-FB7F-4BAE-8674-5E141F5DD394}" destId="{BD4CBF82-8B3E-4982-8E05-AF3D2E83E455}" srcOrd="0" destOrd="0" presId="urn:microsoft.com/office/officeart/2005/8/layout/vList3"/>
    <dgm:cxn modelId="{A29F4531-B52C-417C-B3B3-CF20043BD2F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Tiempo de Descarga: 22 horas</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2166">
        <dgm:presLayoutVars>
          <dgm:bulletEnabled val="1"/>
        </dgm:presLayoutVars>
      </dgm:prSet>
      <dgm:spPr/>
      <dgm:t>
        <a:bodyPr/>
        <a:lstStyle/>
        <a:p>
          <a:endParaRPr lang="es-EC"/>
        </a:p>
      </dgm:t>
    </dgm:pt>
  </dgm:ptLst>
  <dgm:cxnLst>
    <dgm:cxn modelId="{453BDC89-B795-45CB-A988-2711172FE4CE}"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31788040-400E-4C90-ACD3-24118C750E00}" type="presOf" srcId="{8CB662AB-A2CD-4455-9F2C-8F03914DC753}" destId="{8D41CA0F-14FC-4EEC-AF5A-B6E05DD3B498}" srcOrd="0" destOrd="0" presId="urn:microsoft.com/office/officeart/2005/8/layout/vList3"/>
    <dgm:cxn modelId="{90FF058D-B88A-4BC5-9738-E3A61100FF37}" type="presParOf" srcId="{8D41CA0F-14FC-4EEC-AF5A-B6E05DD3B498}" destId="{57ABE001-FB7F-4BAE-8674-5E141F5DD394}" srcOrd="0" destOrd="0" presId="urn:microsoft.com/office/officeart/2005/8/layout/vList3"/>
    <dgm:cxn modelId="{88F63A1D-1F4D-4B91-807C-815FE29A2DE9}" type="presParOf" srcId="{57ABE001-FB7F-4BAE-8674-5E141F5DD394}" destId="{BD4CBF82-8B3E-4982-8E05-AF3D2E83E455}" srcOrd="0" destOrd="0" presId="urn:microsoft.com/office/officeart/2005/8/layout/vList3"/>
    <dgm:cxn modelId="{BF2DDB2E-F847-42FC-9AA9-77C1B9B9F21A}"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17 Vdc, Voltaje de salida 80 Vdc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C11609F8-4D0F-485B-89E7-4B076F88E293}" type="presOf" srcId="{188EB0F4-6668-4ED9-B586-036F2D7267FF}" destId="{4C4DF970-F98D-4DFB-91D8-5F9ECABF5D3B}" srcOrd="0" destOrd="0" presId="urn:microsoft.com/office/officeart/2005/8/layout/vList3"/>
    <dgm:cxn modelId="{74A386D9-5A37-4F92-829F-83534A4A3960}" type="presOf" srcId="{8CB662AB-A2CD-4455-9F2C-8F03914DC753}" destId="{8D41CA0F-14FC-4EEC-AF5A-B6E05DD3B498}" srcOrd="0" destOrd="0" presId="urn:microsoft.com/office/officeart/2005/8/layout/vList3"/>
    <dgm:cxn modelId="{E2E7EE77-48F6-4006-A022-37DF3A28DC88}" type="presParOf" srcId="{8D41CA0F-14FC-4EEC-AF5A-B6E05DD3B498}" destId="{57ABE001-FB7F-4BAE-8674-5E141F5DD394}" srcOrd="0" destOrd="0" presId="urn:microsoft.com/office/officeart/2005/8/layout/vList3"/>
    <dgm:cxn modelId="{710E7339-2428-4EAC-9BA0-E4E4F42BBF47}" type="presParOf" srcId="{57ABE001-FB7F-4BAE-8674-5E141F5DD394}" destId="{BD4CBF82-8B3E-4982-8E05-AF3D2E83E455}" srcOrd="0" destOrd="0" presId="urn:microsoft.com/office/officeart/2005/8/layout/vList3"/>
    <dgm:cxn modelId="{642D2D9C-FC8B-4C1D-867C-30B8020804ED}"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Inductor L=300 uH, I= 21.55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6D08F083-35F5-480B-A3FD-C107780A9B0F}" type="presOf" srcId="{8CB662AB-A2CD-4455-9F2C-8F03914DC753}" destId="{8D41CA0F-14FC-4EEC-AF5A-B6E05DD3B498}" srcOrd="0" destOrd="0" presId="urn:microsoft.com/office/officeart/2005/8/layout/vList3"/>
    <dgm:cxn modelId="{5684C6DD-C666-4238-99C2-A2CC8F37E9C0}" type="presOf" srcId="{188EB0F4-6668-4ED9-B586-036F2D7267FF}" destId="{4C4DF970-F98D-4DFB-91D8-5F9ECABF5D3B}" srcOrd="0" destOrd="0" presId="urn:microsoft.com/office/officeart/2005/8/layout/vList3"/>
    <dgm:cxn modelId="{E7BBB85F-57FF-4D22-BF02-7FF2F014585A}" type="presParOf" srcId="{8D41CA0F-14FC-4EEC-AF5A-B6E05DD3B498}" destId="{57ABE001-FB7F-4BAE-8674-5E141F5DD394}" srcOrd="0" destOrd="0" presId="urn:microsoft.com/office/officeart/2005/8/layout/vList3"/>
    <dgm:cxn modelId="{0E38B907-E7A1-421C-B3E9-9B316793ED1D}" type="presParOf" srcId="{57ABE001-FB7F-4BAE-8674-5E141F5DD394}" destId="{BD4CBF82-8B3E-4982-8E05-AF3D2E83E455}" srcOrd="0" destOrd="0" presId="urn:microsoft.com/office/officeart/2005/8/layout/vList3"/>
    <dgm:cxn modelId="{5776902E-E13A-4618-9D5D-1827E9E3BF42}"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Capacitor C=520 uF, V=79.75 V</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FED5CA1E-2F86-407D-A93E-6AC32261830C}" type="presOf" srcId="{188EB0F4-6668-4ED9-B586-036F2D7267FF}" destId="{4C4DF970-F98D-4DFB-91D8-5F9ECABF5D3B}" srcOrd="0" destOrd="0" presId="urn:microsoft.com/office/officeart/2005/8/layout/vList3"/>
    <dgm:cxn modelId="{B1C86870-70E3-415B-9B12-48AB3058BFF4}" type="presOf" srcId="{8CB662AB-A2CD-4455-9F2C-8F03914DC753}" destId="{8D41CA0F-14FC-4EEC-AF5A-B6E05DD3B498}" srcOrd="0" destOrd="0" presId="urn:microsoft.com/office/officeart/2005/8/layout/vList3"/>
    <dgm:cxn modelId="{8E19FFDD-3F6E-4325-894F-734055318AF4}" type="presParOf" srcId="{8D41CA0F-14FC-4EEC-AF5A-B6E05DD3B498}" destId="{57ABE001-FB7F-4BAE-8674-5E141F5DD394}" srcOrd="0" destOrd="0" presId="urn:microsoft.com/office/officeart/2005/8/layout/vList3"/>
    <dgm:cxn modelId="{FF7A4737-2CE8-43D5-9C47-CE6679ACE33A}" type="presParOf" srcId="{57ABE001-FB7F-4BAE-8674-5E141F5DD394}" destId="{BD4CBF82-8B3E-4982-8E05-AF3D2E83E455}" srcOrd="0" destOrd="0" presId="urn:microsoft.com/office/officeart/2005/8/layout/vList3"/>
    <dgm:cxn modelId="{B274353D-8A79-4AFF-BE03-66032D0AD576}"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80 Vdc, Voltaje de salida 200 Vdc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8201365A-7FE4-4556-8B13-5989F384E1B8}" type="presOf" srcId="{8CB662AB-A2CD-4455-9F2C-8F03914DC753}" destId="{8D41CA0F-14FC-4EEC-AF5A-B6E05DD3B498}" srcOrd="0" destOrd="0" presId="urn:microsoft.com/office/officeart/2005/8/layout/vList3"/>
    <dgm:cxn modelId="{80C26E80-B1BD-4F85-BCED-F739398488A1}" type="presOf" srcId="{188EB0F4-6668-4ED9-B586-036F2D7267FF}" destId="{4C4DF970-F98D-4DFB-91D8-5F9ECABF5D3B}" srcOrd="0" destOrd="0" presId="urn:microsoft.com/office/officeart/2005/8/layout/vList3"/>
    <dgm:cxn modelId="{D3D1BC3E-0FAD-478A-88CA-7C014CBF8A37}" type="presParOf" srcId="{8D41CA0F-14FC-4EEC-AF5A-B6E05DD3B498}" destId="{57ABE001-FB7F-4BAE-8674-5E141F5DD394}" srcOrd="0" destOrd="0" presId="urn:microsoft.com/office/officeart/2005/8/layout/vList3"/>
    <dgm:cxn modelId="{8778B2BC-6377-4506-9E30-91995532645F}" type="presParOf" srcId="{57ABE001-FB7F-4BAE-8674-5E141F5DD394}" destId="{BD4CBF82-8B3E-4982-8E05-AF3D2E83E455}" srcOrd="0" destOrd="0" presId="urn:microsoft.com/office/officeart/2005/8/layout/vList3"/>
    <dgm:cxn modelId="{218E4CD2-A8BB-42EE-89D9-8BCFCF58F2DA}"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Inductor L=1090 uH, I= 21.63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25645354-51C0-4045-8F3C-9350ED5EF448}" srcId="{8CB662AB-A2CD-4455-9F2C-8F03914DC753}" destId="{188EB0F4-6668-4ED9-B586-036F2D7267FF}" srcOrd="0" destOrd="0" parTransId="{A67B86B9-B854-4602-8D0D-15E8E19534F0}" sibTransId="{75E78C44-3EC6-4F32-91A5-7E95C6D89F8D}"/>
    <dgm:cxn modelId="{A44D7630-2568-4EE7-AF4A-903B2D57DB62}" type="presOf" srcId="{188EB0F4-6668-4ED9-B586-036F2D7267FF}" destId="{4C4DF970-F98D-4DFB-91D8-5F9ECABF5D3B}" srcOrd="0" destOrd="0" presId="urn:microsoft.com/office/officeart/2005/8/layout/vList3"/>
    <dgm:cxn modelId="{2FF3891F-D54D-4B42-BE2D-7CBE5FE40232}" type="presOf" srcId="{8CB662AB-A2CD-4455-9F2C-8F03914DC753}" destId="{8D41CA0F-14FC-4EEC-AF5A-B6E05DD3B498}" srcOrd="0" destOrd="0" presId="urn:microsoft.com/office/officeart/2005/8/layout/vList3"/>
    <dgm:cxn modelId="{39BF60E9-DB76-4A5D-A3E3-044E0FE6B951}" type="presParOf" srcId="{8D41CA0F-14FC-4EEC-AF5A-B6E05DD3B498}" destId="{57ABE001-FB7F-4BAE-8674-5E141F5DD394}" srcOrd="0" destOrd="0" presId="urn:microsoft.com/office/officeart/2005/8/layout/vList3"/>
    <dgm:cxn modelId="{6F185F6F-84AC-49C3-9331-23A9077DEE58}" type="presParOf" srcId="{57ABE001-FB7F-4BAE-8674-5E141F5DD394}" destId="{BD4CBF82-8B3E-4982-8E05-AF3D2E83E455}" srcOrd="0" destOrd="0" presId="urn:microsoft.com/office/officeart/2005/8/layout/vList3"/>
    <dgm:cxn modelId="{633B05FB-4D1D-4D4F-9025-10429EF41A6D}"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Capacitor C=400 uF, V=200.02 V</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13CB6138-96DF-4188-BA41-1A01881E60B5}"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706A5B87-4027-45B6-B3F9-29A89087B961}" type="presOf" srcId="{188EB0F4-6668-4ED9-B586-036F2D7267FF}" destId="{4C4DF970-F98D-4DFB-91D8-5F9ECABF5D3B}" srcOrd="0" destOrd="0" presId="urn:microsoft.com/office/officeart/2005/8/layout/vList3"/>
    <dgm:cxn modelId="{B882D604-6E65-433C-8AF7-8F2A90618D58}" type="presParOf" srcId="{8D41CA0F-14FC-4EEC-AF5A-B6E05DD3B498}" destId="{57ABE001-FB7F-4BAE-8674-5E141F5DD394}" srcOrd="0" destOrd="0" presId="urn:microsoft.com/office/officeart/2005/8/layout/vList3"/>
    <dgm:cxn modelId="{69F6A0D0-C359-4951-9539-FC7BBBB5A56E}" type="presParOf" srcId="{57ABE001-FB7F-4BAE-8674-5E141F5DD394}" destId="{BD4CBF82-8B3E-4982-8E05-AF3D2E83E455}" srcOrd="0" destOrd="0" presId="urn:microsoft.com/office/officeart/2005/8/layout/vList3"/>
    <dgm:cxn modelId="{00A55FD4-AC39-4D9F-A61B-1DAAA51C3E2B}"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de entrada 12 Vdc, Voltaje de salida 200 Vdc</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DE01F4AC-74A6-4F6D-9ABB-B5B4658F59D5}" type="presOf" srcId="{8CB662AB-A2CD-4455-9F2C-8F03914DC753}" destId="{8D41CA0F-14FC-4EEC-AF5A-B6E05DD3B498}"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0A954070-0427-4E42-AE3D-4FE70E1CBDA0}" type="presOf" srcId="{188EB0F4-6668-4ED9-B586-036F2D7267FF}" destId="{4C4DF970-F98D-4DFB-91D8-5F9ECABF5D3B}" srcOrd="0" destOrd="0" presId="urn:microsoft.com/office/officeart/2005/8/layout/vList3"/>
    <dgm:cxn modelId="{E462E347-95B4-4CE2-86B4-30705414F206}" type="presParOf" srcId="{8D41CA0F-14FC-4EEC-AF5A-B6E05DD3B498}" destId="{57ABE001-FB7F-4BAE-8674-5E141F5DD394}" srcOrd="0" destOrd="0" presId="urn:microsoft.com/office/officeart/2005/8/layout/vList3"/>
    <dgm:cxn modelId="{EDF1A15D-E77D-4A1E-AB9B-0037A754CBB3}" type="presParOf" srcId="{57ABE001-FB7F-4BAE-8674-5E141F5DD394}" destId="{BD4CBF82-8B3E-4982-8E05-AF3D2E83E455}" srcOrd="0" destOrd="0" presId="urn:microsoft.com/office/officeart/2005/8/layout/vList3"/>
    <dgm:cxn modelId="{B1CDB552-6CE2-47E8-8791-A2C14BE6A464}"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Inductor L=325 uH, I= 21.75 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987A535C-F530-48AA-B38E-47A0CFF94067}"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6B9CC7E0-AFD3-4B68-9FBB-8F932B48AA82}" type="presOf" srcId="{8CB662AB-A2CD-4455-9F2C-8F03914DC753}" destId="{8D41CA0F-14FC-4EEC-AF5A-B6E05DD3B498}" srcOrd="0" destOrd="0" presId="urn:microsoft.com/office/officeart/2005/8/layout/vList3"/>
    <dgm:cxn modelId="{47153937-CBFB-4416-9D1B-1F5A32E24E0A}" type="presParOf" srcId="{8D41CA0F-14FC-4EEC-AF5A-B6E05DD3B498}" destId="{57ABE001-FB7F-4BAE-8674-5E141F5DD394}" srcOrd="0" destOrd="0" presId="urn:microsoft.com/office/officeart/2005/8/layout/vList3"/>
    <dgm:cxn modelId="{6098F44C-4A97-46D6-9C1D-87D32698BC2C}" type="presParOf" srcId="{57ABE001-FB7F-4BAE-8674-5E141F5DD394}" destId="{BD4CBF82-8B3E-4982-8E05-AF3D2E83E455}" srcOrd="0" destOrd="0" presId="urn:microsoft.com/office/officeart/2005/8/layout/vList3"/>
    <dgm:cxn modelId="{72B52450-20A2-4ED1-BA83-5B8431C927D6}"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Capacitor C=650 uF, V=195.7 V</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67E85033-0477-4600-A46E-A4B0F1A2D3D2}"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DA24CD1B-4AB6-446B-B776-AD6166AF868D}" type="presOf" srcId="{8CB662AB-A2CD-4455-9F2C-8F03914DC753}" destId="{8D41CA0F-14FC-4EEC-AF5A-B6E05DD3B498}" srcOrd="0" destOrd="0" presId="urn:microsoft.com/office/officeart/2005/8/layout/vList3"/>
    <dgm:cxn modelId="{84549AFA-6A19-41A3-ACC1-10D7F428336B}" type="presParOf" srcId="{8D41CA0F-14FC-4EEC-AF5A-B6E05DD3B498}" destId="{57ABE001-FB7F-4BAE-8674-5E141F5DD394}" srcOrd="0" destOrd="0" presId="urn:microsoft.com/office/officeart/2005/8/layout/vList3"/>
    <dgm:cxn modelId="{0FD7904C-04AB-46AA-8BDE-0C99F2A2377F}" type="presParOf" srcId="{57ABE001-FB7F-4BAE-8674-5E141F5DD394}" destId="{BD4CBF82-8B3E-4982-8E05-AF3D2E83E455}" srcOrd="0" destOrd="0" presId="urn:microsoft.com/office/officeart/2005/8/layout/vList3"/>
    <dgm:cxn modelId="{CC0DE24E-1505-469B-9F6B-4A97BA32BAD6}"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B662AB-A2CD-4455-9F2C-8F03914DC753}" type="doc">
      <dgm:prSet loTypeId="urn:microsoft.com/office/officeart/2005/8/layout/vList3" loCatId="list" qsTypeId="urn:microsoft.com/office/officeart/2005/8/quickstyle/simple1" qsCatId="simple" csTypeId="urn:microsoft.com/office/officeart/2005/8/colors/accent2_1" csCatId="accent2" phldr="1"/>
      <dgm:spPr/>
    </dgm:pt>
    <dgm:pt modelId="{188EB0F4-6668-4ED9-B586-036F2D7267FF}">
      <dgm:prSet phldrT="[Texto]" custT="1"/>
      <dgm:spPr/>
      <dgm:t>
        <a:bodyPr/>
        <a:lstStyle/>
        <a:p>
          <a:pPr algn="l"/>
          <a:r>
            <a:rPr lang="es-EC" sz="1800" dirty="0" smtClean="0"/>
            <a:t>Voltaje y Corriente Máxima</a:t>
          </a:r>
          <a:endParaRPr lang="es-EC" sz="1800" dirty="0"/>
        </a:p>
      </dgm:t>
    </dgm:pt>
    <dgm:pt modelId="{A67B86B9-B854-4602-8D0D-15E8E19534F0}" type="parTrans" cxnId="{25645354-51C0-4045-8F3C-9350ED5EF448}">
      <dgm:prSet/>
      <dgm:spPr/>
      <dgm:t>
        <a:bodyPr/>
        <a:lstStyle/>
        <a:p>
          <a:endParaRPr lang="es-EC"/>
        </a:p>
      </dgm:t>
    </dgm:pt>
    <dgm:pt modelId="{75E78C44-3EC6-4F32-91A5-7E95C6D89F8D}" type="sibTrans" cxnId="{25645354-51C0-4045-8F3C-9350ED5EF448}">
      <dgm:prSet/>
      <dgm:spPr/>
      <dgm:t>
        <a:bodyPr/>
        <a:lstStyle/>
        <a:p>
          <a:endParaRPr lang="es-EC"/>
        </a:p>
      </dgm:t>
    </dgm:pt>
    <dgm:pt modelId="{8D41CA0F-14FC-4EEC-AF5A-B6E05DD3B498}" type="pres">
      <dgm:prSet presAssocID="{8CB662AB-A2CD-4455-9F2C-8F03914DC753}" presName="linearFlow" presStyleCnt="0">
        <dgm:presLayoutVars>
          <dgm:dir/>
          <dgm:resizeHandles val="exact"/>
        </dgm:presLayoutVars>
      </dgm:prSet>
      <dgm:spPr/>
    </dgm:pt>
    <dgm:pt modelId="{57ABE001-FB7F-4BAE-8674-5E141F5DD394}" type="pres">
      <dgm:prSet presAssocID="{188EB0F4-6668-4ED9-B586-036F2D7267FF}" presName="composite" presStyleCnt="0"/>
      <dgm:spPr/>
    </dgm:pt>
    <dgm:pt modelId="{BD4CBF82-8B3E-4982-8E05-AF3D2E83E455}" type="pres">
      <dgm:prSet presAssocID="{188EB0F4-6668-4ED9-B586-036F2D7267FF}" presName="imgShp" presStyleLbl="fgImgPlace1" presStyleIdx="0" presStyleCnt="1"/>
      <dgm:spPr>
        <a:blipFill rotWithShape="1">
          <a:blip xmlns:r="http://schemas.openxmlformats.org/officeDocument/2006/relationships" r:embed="rId1"/>
          <a:stretch>
            <a:fillRect/>
          </a:stretch>
        </a:blipFill>
      </dgm:spPr>
    </dgm:pt>
    <dgm:pt modelId="{4C4DF970-F98D-4DFB-91D8-5F9ECABF5D3B}" type="pres">
      <dgm:prSet presAssocID="{188EB0F4-6668-4ED9-B586-036F2D7267FF}" presName="txShp" presStyleLbl="node1" presStyleIdx="0" presStyleCnt="1" custLinFactNeighborX="468">
        <dgm:presLayoutVars>
          <dgm:bulletEnabled val="1"/>
        </dgm:presLayoutVars>
      </dgm:prSet>
      <dgm:spPr/>
      <dgm:t>
        <a:bodyPr/>
        <a:lstStyle/>
        <a:p>
          <a:endParaRPr lang="es-EC"/>
        </a:p>
      </dgm:t>
    </dgm:pt>
  </dgm:ptLst>
  <dgm:cxnLst>
    <dgm:cxn modelId="{CB37AE85-53B3-4B3B-867F-29FD5E755F36}" type="presOf" srcId="{188EB0F4-6668-4ED9-B586-036F2D7267FF}" destId="{4C4DF970-F98D-4DFB-91D8-5F9ECABF5D3B}" srcOrd="0" destOrd="0" presId="urn:microsoft.com/office/officeart/2005/8/layout/vList3"/>
    <dgm:cxn modelId="{25645354-51C0-4045-8F3C-9350ED5EF448}" srcId="{8CB662AB-A2CD-4455-9F2C-8F03914DC753}" destId="{188EB0F4-6668-4ED9-B586-036F2D7267FF}" srcOrd="0" destOrd="0" parTransId="{A67B86B9-B854-4602-8D0D-15E8E19534F0}" sibTransId="{75E78C44-3EC6-4F32-91A5-7E95C6D89F8D}"/>
    <dgm:cxn modelId="{452CFD45-74A2-4AA6-A734-F78B4702EB16}" type="presOf" srcId="{8CB662AB-A2CD-4455-9F2C-8F03914DC753}" destId="{8D41CA0F-14FC-4EEC-AF5A-B6E05DD3B498}" srcOrd="0" destOrd="0" presId="urn:microsoft.com/office/officeart/2005/8/layout/vList3"/>
    <dgm:cxn modelId="{46D731DC-C07E-4DA2-98BB-EE74D7192B3A}" type="presParOf" srcId="{8D41CA0F-14FC-4EEC-AF5A-B6E05DD3B498}" destId="{57ABE001-FB7F-4BAE-8674-5E141F5DD394}" srcOrd="0" destOrd="0" presId="urn:microsoft.com/office/officeart/2005/8/layout/vList3"/>
    <dgm:cxn modelId="{F366FED0-47E1-45B0-90E8-C388C9F7624D}" type="presParOf" srcId="{57ABE001-FB7F-4BAE-8674-5E141F5DD394}" destId="{BD4CBF82-8B3E-4982-8E05-AF3D2E83E455}" srcOrd="0" destOrd="0" presId="urn:microsoft.com/office/officeart/2005/8/layout/vList3"/>
    <dgm:cxn modelId="{B466B66D-93D7-4691-AE00-57E1B8335C86}" type="presParOf" srcId="{57ABE001-FB7F-4BAE-8674-5E141F5DD394}" destId="{4C4DF970-F98D-4DFB-91D8-5F9ECABF5D3B}" srcOrd="1" destOrd="0" presId="urn:microsoft.com/office/officeart/2005/8/layout/vList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a:solidFill>
          <a:schemeClr val="bg1">
            <a:alpha val="90000"/>
          </a:schemeClr>
        </a:solidFill>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a:solidFill>
          <a:schemeClr val="bg1">
            <a:alpha val="90000"/>
          </a:schemeClr>
        </a:solidFill>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a:solidFill>
          <a:schemeClr val="accent2">
            <a:lumMod val="60000"/>
            <a:lumOff val="40000"/>
            <a:alpha val="90000"/>
          </a:schemeClr>
        </a:solidFill>
      </dgm:spPr>
      <dgm:t>
        <a:bodyPr/>
        <a:lstStyle/>
        <a:p>
          <a:pPr algn="just"/>
          <a:r>
            <a:rPr lang="es-EC" sz="2400" dirty="0" smtClean="0"/>
            <a:t>Simulación, Pruebas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a:solidFill>
          <a:schemeClr val="bg1">
            <a:alpha val="90000"/>
          </a:schemeClr>
        </a:solidFill>
      </dgm:spPr>
      <dgm:t>
        <a:bodyPr/>
        <a:lstStyle/>
        <a:p>
          <a:pPr algn="just"/>
          <a:r>
            <a:rPr lang="es-EC" sz="2400" dirty="0" smtClean="0"/>
            <a:t>Análisis Económico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798DA0EA-C06B-4294-883C-34D1E58F3AE4}" type="presOf" srcId="{275F2465-4CE6-44CA-AB23-071B7CA88AE4}" destId="{9BF2F854-04D4-4608-95CB-100519596AB8}"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F08B1333-4CDC-489F-9392-9B2315411DD7}" type="presOf" srcId="{5AD9A76E-7306-403F-A427-95895EFB8EAF}" destId="{ED6120C0-A1EF-4AA0-BCC1-AEF6D3206CF1}" srcOrd="0" destOrd="0" presId="urn:microsoft.com/office/officeart/2005/8/layout/hierarchy3"/>
    <dgm:cxn modelId="{200CA71E-DB4D-4FC4-81E5-50A9CE11732C}" type="presOf" srcId="{86FDAA85-4BCB-4B70-9CB2-3E68B9F98559}" destId="{586C40E2-3F2D-47BD-B881-3C3F2CFDA293}"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37041C9B-300F-4E25-A1A4-80B6CB0B5A2E}" type="presOf" srcId="{DC138600-D13F-44B8-8307-8DD94E951209}" destId="{D713B281-B101-4278-8853-A7A540BF3BA5}" srcOrd="0" destOrd="0" presId="urn:microsoft.com/office/officeart/2005/8/layout/hierarchy3"/>
    <dgm:cxn modelId="{0842D5CF-434C-4D4A-9490-5CEF1E01A743}" type="presOf" srcId="{42BC6F77-3756-4602-AB72-BB090712D946}" destId="{9867D9C2-07A7-4658-AD1B-159D326B01F8}" srcOrd="0" destOrd="0" presId="urn:microsoft.com/office/officeart/2005/8/layout/hierarchy3"/>
    <dgm:cxn modelId="{F823FCFF-57A3-4C1B-A32A-0338F282B992}" type="presOf" srcId="{F6A74F36-FF52-477D-91AE-46A34E5A0A2C}" destId="{5E323282-4319-4A7D-8333-8AABC257BBC9}" srcOrd="0" destOrd="0" presId="urn:microsoft.com/office/officeart/2005/8/layout/hierarchy3"/>
    <dgm:cxn modelId="{E2E57F4D-7CF5-4CCE-BE15-80DF019044F9}" type="presOf" srcId="{12C8BCA0-57D2-4CFA-9DE6-4B99AB6EC2C7}" destId="{CD923B5B-20FF-4ABD-8541-76998D2B2433}" srcOrd="0" destOrd="0" presId="urn:microsoft.com/office/officeart/2005/8/layout/hierarchy3"/>
    <dgm:cxn modelId="{77910D07-B66F-4006-B195-3A18FBEBD424}" type="presOf" srcId="{3EEC1177-48B1-4CF6-A16A-6507EF3A9FDA}" destId="{7A2C6FF2-A896-4721-8C23-9BFD5793CDFC}"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F320C62D-8CCB-4286-9CF2-B273B9A1DE53}" type="presOf" srcId="{63CD5417-708F-4F46-959B-EA56BF97E343}" destId="{FEA67B32-9F67-4F56-A76A-6DD5BB4338C3}" srcOrd="1" destOrd="0" presId="urn:microsoft.com/office/officeart/2005/8/layout/hierarchy3"/>
    <dgm:cxn modelId="{9956F82D-9416-4091-A360-011B6380CEA5}" type="presOf" srcId="{843A20D3-B2C8-41DF-9D5E-8C0258A07E48}" destId="{AF7C053D-3D25-4109-ADD0-358953C4C7EB}" srcOrd="0" destOrd="0" presId="urn:microsoft.com/office/officeart/2005/8/layout/hierarchy3"/>
    <dgm:cxn modelId="{3B98CE94-C8DE-4D83-8E10-2BDB83037192}" type="presOf" srcId="{39F883C6-6528-49D3-A6FC-A18E2565AD99}" destId="{E08A4F0E-89BE-4D34-A12A-05FA3FB4F2D9}" srcOrd="0" destOrd="0" presId="urn:microsoft.com/office/officeart/2005/8/layout/hierarchy3"/>
    <dgm:cxn modelId="{DF4A01B8-5E05-4E5F-BABE-4C5EC52E212B}" type="presOf" srcId="{896DAFFC-4813-4E94-9243-B4C5FDF97387}" destId="{C3070F3A-B452-4DAD-A18A-AB11EE071C0A}" srcOrd="0" destOrd="0" presId="urn:microsoft.com/office/officeart/2005/8/layout/hierarchy3"/>
    <dgm:cxn modelId="{11445294-CAC3-4875-AAD5-9ED3C66198A2}" type="presOf" srcId="{2E2F90D7-FCA1-498C-A05D-FE9F5C5430C0}" destId="{136076BE-D7E5-4CA9-9B3E-243C048CDF49}"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2D1AAD00-5C47-4A38-A93A-0BBDC14C8BA0}" type="presOf" srcId="{783A0A3D-C5E0-4AE1-9107-BD6AFD220E98}" destId="{C9645E2E-D67C-4A89-8A5A-704E3B192248}" srcOrd="0" destOrd="0" presId="urn:microsoft.com/office/officeart/2005/8/layout/hierarchy3"/>
    <dgm:cxn modelId="{5C8CFA10-5859-4928-A65E-D192E684D3C8}" type="presOf" srcId="{1E9DEFDC-6A5B-4DD8-B7EF-0406AB9A9D6F}" destId="{2FB37ED4-337E-40A7-81C1-D7FF17DB5081}" srcOrd="0" destOrd="0" presId="urn:microsoft.com/office/officeart/2005/8/layout/hierarchy3"/>
    <dgm:cxn modelId="{754B0E74-2953-494E-BC81-9D4A08B13509}" type="presOf" srcId="{18100106-A4EE-43D7-AF34-E99512B28679}" destId="{8DA4FC8F-3FE3-4CE7-8727-F1F052A96517}" srcOrd="0" destOrd="0" presId="urn:microsoft.com/office/officeart/2005/8/layout/hierarchy3"/>
    <dgm:cxn modelId="{59EE6A41-E41D-4468-BA89-716F7BD62C6B}" type="presOf" srcId="{63CD5417-708F-4F46-959B-EA56BF97E343}" destId="{427FDD07-51EB-4CAB-BC6A-896A3EE200BB}" srcOrd="0" destOrd="0" presId="urn:microsoft.com/office/officeart/2005/8/layout/hierarchy3"/>
    <dgm:cxn modelId="{9945F075-2AB7-4B6A-A432-E704FF9CED52}" type="presOf" srcId="{B6E5B612-3661-4542-B8A6-29184BB17AFC}" destId="{D55804F1-5214-48D4-9F5A-9A62340E4406}"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44C81059-F514-429A-9491-8EB9599F4279}" type="presOf" srcId="{F0750D0C-399A-48C8-8389-953DB562D50F}" destId="{9CB5CDB4-147C-40AF-B007-3A029CC98A4A}"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523E5C05-64D0-4654-8785-1E90E0C8A39E}" type="presParOf" srcId="{D713B281-B101-4278-8853-A7A540BF3BA5}" destId="{3C5F8080-ACEA-474C-8FA6-C15A78AB26D8}" srcOrd="0" destOrd="0" presId="urn:microsoft.com/office/officeart/2005/8/layout/hierarchy3"/>
    <dgm:cxn modelId="{7CAF6815-E3E5-47E6-B0F5-BE92B451BFEA}" type="presParOf" srcId="{3C5F8080-ACEA-474C-8FA6-C15A78AB26D8}" destId="{8B8207F5-C600-4245-9D89-3C84B10AF42B}" srcOrd="0" destOrd="0" presId="urn:microsoft.com/office/officeart/2005/8/layout/hierarchy3"/>
    <dgm:cxn modelId="{8255375F-801C-4A81-BDFB-464B940A761A}" type="presParOf" srcId="{8B8207F5-C600-4245-9D89-3C84B10AF42B}" destId="{427FDD07-51EB-4CAB-BC6A-896A3EE200BB}" srcOrd="0" destOrd="0" presId="urn:microsoft.com/office/officeart/2005/8/layout/hierarchy3"/>
    <dgm:cxn modelId="{293BCFEC-E027-4DF8-ABAE-B4D99F992AC7}" type="presParOf" srcId="{8B8207F5-C600-4245-9D89-3C84B10AF42B}" destId="{FEA67B32-9F67-4F56-A76A-6DD5BB4338C3}" srcOrd="1" destOrd="0" presId="urn:microsoft.com/office/officeart/2005/8/layout/hierarchy3"/>
    <dgm:cxn modelId="{F06FE92E-98CC-474D-9045-A172D6C81BC7}" type="presParOf" srcId="{3C5F8080-ACEA-474C-8FA6-C15A78AB26D8}" destId="{7A049204-EDC7-48B4-A2D3-4BA47D0FABD3}" srcOrd="1" destOrd="0" presId="urn:microsoft.com/office/officeart/2005/8/layout/hierarchy3"/>
    <dgm:cxn modelId="{C597CDAD-6CC4-4AAC-8B1E-C33EA0A18C11}" type="presParOf" srcId="{7A049204-EDC7-48B4-A2D3-4BA47D0FABD3}" destId="{9BF2F854-04D4-4608-95CB-100519596AB8}" srcOrd="0" destOrd="0" presId="urn:microsoft.com/office/officeart/2005/8/layout/hierarchy3"/>
    <dgm:cxn modelId="{B833728D-6169-4C22-9B25-BEB82BEF479E}" type="presParOf" srcId="{7A049204-EDC7-48B4-A2D3-4BA47D0FABD3}" destId="{CD923B5B-20FF-4ABD-8541-76998D2B2433}" srcOrd="1" destOrd="0" presId="urn:microsoft.com/office/officeart/2005/8/layout/hierarchy3"/>
    <dgm:cxn modelId="{0FC88D67-8DE8-4157-82B2-0DE58B27C3C0}" type="presParOf" srcId="{7A049204-EDC7-48B4-A2D3-4BA47D0FABD3}" destId="{C3070F3A-B452-4DAD-A18A-AB11EE071C0A}" srcOrd="2" destOrd="0" presId="urn:microsoft.com/office/officeart/2005/8/layout/hierarchy3"/>
    <dgm:cxn modelId="{07AF0E61-85AF-4D53-9310-D07AE2170675}" type="presParOf" srcId="{7A049204-EDC7-48B4-A2D3-4BA47D0FABD3}" destId="{D55804F1-5214-48D4-9F5A-9A62340E4406}" srcOrd="3" destOrd="0" presId="urn:microsoft.com/office/officeart/2005/8/layout/hierarchy3"/>
    <dgm:cxn modelId="{9CCF5E69-2C6C-4779-ACCA-1AFD6D4DA129}" type="presParOf" srcId="{7A049204-EDC7-48B4-A2D3-4BA47D0FABD3}" destId="{2FB37ED4-337E-40A7-81C1-D7FF17DB5081}" srcOrd="4" destOrd="0" presId="urn:microsoft.com/office/officeart/2005/8/layout/hierarchy3"/>
    <dgm:cxn modelId="{5476B1A6-ABDF-422D-8867-43FA488703B9}" type="presParOf" srcId="{7A049204-EDC7-48B4-A2D3-4BA47D0FABD3}" destId="{136076BE-D7E5-4CA9-9B3E-243C048CDF49}" srcOrd="5" destOrd="0" presId="urn:microsoft.com/office/officeart/2005/8/layout/hierarchy3"/>
    <dgm:cxn modelId="{9ADAEAD4-28CA-4B7C-965A-168E5E7E1D76}" type="presParOf" srcId="{7A049204-EDC7-48B4-A2D3-4BA47D0FABD3}" destId="{E08A4F0E-89BE-4D34-A12A-05FA3FB4F2D9}" srcOrd="6" destOrd="0" presId="urn:microsoft.com/office/officeart/2005/8/layout/hierarchy3"/>
    <dgm:cxn modelId="{9C036D78-0D11-4136-909D-25B80D085358}" type="presParOf" srcId="{7A049204-EDC7-48B4-A2D3-4BA47D0FABD3}" destId="{C9645E2E-D67C-4A89-8A5A-704E3B192248}" srcOrd="7" destOrd="0" presId="urn:microsoft.com/office/officeart/2005/8/layout/hierarchy3"/>
    <dgm:cxn modelId="{A47713E6-B02C-4BC1-B98C-4C67B930085C}" type="presParOf" srcId="{7A049204-EDC7-48B4-A2D3-4BA47D0FABD3}" destId="{5E323282-4319-4A7D-8333-8AABC257BBC9}" srcOrd="8" destOrd="0" presId="urn:microsoft.com/office/officeart/2005/8/layout/hierarchy3"/>
    <dgm:cxn modelId="{6A3EEE2D-6FA8-4057-98DD-3069D2976DB7}" type="presParOf" srcId="{7A049204-EDC7-48B4-A2D3-4BA47D0FABD3}" destId="{9CB5CDB4-147C-40AF-B007-3A029CC98A4A}" srcOrd="9" destOrd="0" presId="urn:microsoft.com/office/officeart/2005/8/layout/hierarchy3"/>
    <dgm:cxn modelId="{AF24E01F-1D44-4A0F-A60B-DAAD7E9993E5}" type="presParOf" srcId="{7A049204-EDC7-48B4-A2D3-4BA47D0FABD3}" destId="{ED6120C0-A1EF-4AA0-BCC1-AEF6D3206CF1}" srcOrd="10" destOrd="0" presId="urn:microsoft.com/office/officeart/2005/8/layout/hierarchy3"/>
    <dgm:cxn modelId="{E099A9AE-BD4E-4978-B9D8-14A6C976D573}" type="presParOf" srcId="{7A049204-EDC7-48B4-A2D3-4BA47D0FABD3}" destId="{7A2C6FF2-A896-4721-8C23-9BFD5793CDFC}" srcOrd="11" destOrd="0" presId="urn:microsoft.com/office/officeart/2005/8/layout/hierarchy3"/>
    <dgm:cxn modelId="{AC032F5E-1796-45C3-B917-9A194441400D}" type="presParOf" srcId="{7A049204-EDC7-48B4-A2D3-4BA47D0FABD3}" destId="{586C40E2-3F2D-47BD-B881-3C3F2CFDA293}" srcOrd="12" destOrd="0" presId="urn:microsoft.com/office/officeart/2005/8/layout/hierarchy3"/>
    <dgm:cxn modelId="{0820F5BB-B5A1-4BB3-86FF-D7F545915D35}" type="presParOf" srcId="{7A049204-EDC7-48B4-A2D3-4BA47D0FABD3}" destId="{AF7C053D-3D25-4109-ADD0-358953C4C7EB}" srcOrd="13" destOrd="0" presId="urn:microsoft.com/office/officeart/2005/8/layout/hierarchy3"/>
    <dgm:cxn modelId="{1D0776D2-C3CD-4F3B-BDE8-F1C91CD7CB62}" type="presParOf" srcId="{7A049204-EDC7-48B4-A2D3-4BA47D0FABD3}" destId="{9867D9C2-07A7-4658-AD1B-159D326B01F8}" srcOrd="14" destOrd="0" presId="urn:microsoft.com/office/officeart/2005/8/layout/hierarchy3"/>
    <dgm:cxn modelId="{7216DD01-FAE4-4A16-BF91-DE04F830597D}"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a:solidFill>
          <a:schemeClr val="bg1">
            <a:alpha val="90000"/>
          </a:schemeClr>
        </a:solidFill>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a:solidFill>
          <a:schemeClr val="bg1">
            <a:alpha val="90000"/>
          </a:schemeClr>
        </a:solidFill>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Simulación, Pruebas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a:solidFill>
          <a:schemeClr val="accent2">
            <a:lumMod val="60000"/>
            <a:lumOff val="40000"/>
            <a:alpha val="90000"/>
          </a:schemeClr>
        </a:solidFill>
      </dgm:spPr>
      <dgm:t>
        <a:bodyPr/>
        <a:lstStyle/>
        <a:p>
          <a:pPr algn="just"/>
          <a:r>
            <a:rPr lang="es-EC" sz="2400" dirty="0" smtClean="0"/>
            <a:t>Análisis Económico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15B22B17-9B01-49BB-B53B-D75CCACF8B78}" type="presOf" srcId="{39F883C6-6528-49D3-A6FC-A18E2565AD99}" destId="{E08A4F0E-89BE-4D34-A12A-05FA3FB4F2D9}" srcOrd="0" destOrd="0" presId="urn:microsoft.com/office/officeart/2005/8/layout/hierarchy3"/>
    <dgm:cxn modelId="{C89B7F55-49A2-4535-8853-DB3EA1472CB4}" type="presOf" srcId="{12C8BCA0-57D2-4CFA-9DE6-4B99AB6EC2C7}" destId="{CD923B5B-20FF-4ABD-8541-76998D2B2433}" srcOrd="0" destOrd="0" presId="urn:microsoft.com/office/officeart/2005/8/layout/hierarchy3"/>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5D9B21FF-E8F4-4206-A67E-8AB584B75D5A}" type="presOf" srcId="{275F2465-4CE6-44CA-AB23-071B7CA88AE4}" destId="{9BF2F854-04D4-4608-95CB-100519596AB8}" srcOrd="0" destOrd="0" presId="urn:microsoft.com/office/officeart/2005/8/layout/hierarchy3"/>
    <dgm:cxn modelId="{EDB3716D-E2DF-4383-AE09-72B491D5D510}" type="presOf" srcId="{63CD5417-708F-4F46-959B-EA56BF97E343}" destId="{FEA67B32-9F67-4F56-A76A-6DD5BB4338C3}" srcOrd="1"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660B1110-CD03-4671-9167-112200E57D59}" type="presOf" srcId="{86FDAA85-4BCB-4B70-9CB2-3E68B9F98559}" destId="{586C40E2-3F2D-47BD-B881-3C3F2CFDA293}"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9C6415D4-F212-4015-88F5-980A95813D03}" type="presOf" srcId="{5AD9A76E-7306-403F-A427-95895EFB8EAF}" destId="{ED6120C0-A1EF-4AA0-BCC1-AEF6D3206CF1}" srcOrd="0" destOrd="0" presId="urn:microsoft.com/office/officeart/2005/8/layout/hierarchy3"/>
    <dgm:cxn modelId="{9AF71AAB-DB6E-450F-9F40-AAC41D91F9C0}" type="presOf" srcId="{843A20D3-B2C8-41DF-9D5E-8C0258A07E48}" destId="{AF7C053D-3D25-4109-ADD0-358953C4C7EB}" srcOrd="0" destOrd="0" presId="urn:microsoft.com/office/officeart/2005/8/layout/hierarchy3"/>
    <dgm:cxn modelId="{12CA1B80-1872-4ACB-B5CA-8FCA3CAA52F2}" type="presOf" srcId="{F6A74F36-FF52-477D-91AE-46A34E5A0A2C}" destId="{5E323282-4319-4A7D-8333-8AABC257BBC9}" srcOrd="0" destOrd="0" presId="urn:microsoft.com/office/officeart/2005/8/layout/hierarchy3"/>
    <dgm:cxn modelId="{D252E7B2-3E55-4E9A-B4CD-18C0DCC640A8}" type="presOf" srcId="{F0750D0C-399A-48C8-8389-953DB562D50F}" destId="{9CB5CDB4-147C-40AF-B007-3A029CC98A4A}" srcOrd="0" destOrd="0" presId="urn:microsoft.com/office/officeart/2005/8/layout/hierarchy3"/>
    <dgm:cxn modelId="{67565BB4-2297-411F-949A-7B54A2447E89}" type="presOf" srcId="{63CD5417-708F-4F46-959B-EA56BF97E343}" destId="{427FDD07-51EB-4CAB-BC6A-896A3EE200BB}" srcOrd="0" destOrd="0" presId="urn:microsoft.com/office/officeart/2005/8/layout/hierarchy3"/>
    <dgm:cxn modelId="{D8E58C27-78A9-4370-AB87-A13B28F64E0C}" type="presOf" srcId="{1E9DEFDC-6A5B-4DD8-B7EF-0406AB9A9D6F}" destId="{2FB37ED4-337E-40A7-81C1-D7FF17DB5081}" srcOrd="0" destOrd="0" presId="urn:microsoft.com/office/officeart/2005/8/layout/hierarchy3"/>
    <dgm:cxn modelId="{EA8DC66B-F45F-4C6E-9325-0302630DA112}" type="presOf" srcId="{3EEC1177-48B1-4CF6-A16A-6507EF3A9FDA}" destId="{7A2C6FF2-A896-4721-8C23-9BFD5793CDFC}"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B34A2B14-D656-4850-9F06-235B8E769056}" type="presOf" srcId="{DC138600-D13F-44B8-8307-8DD94E951209}" destId="{D713B281-B101-4278-8853-A7A540BF3BA5}" srcOrd="0" destOrd="0" presId="urn:microsoft.com/office/officeart/2005/8/layout/hierarchy3"/>
    <dgm:cxn modelId="{46258A22-ED1C-47CD-8A05-B1CC039A5B74}" type="presOf" srcId="{2E2F90D7-FCA1-498C-A05D-FE9F5C5430C0}" destId="{136076BE-D7E5-4CA9-9B3E-243C048CDF49}" srcOrd="0" destOrd="0" presId="urn:microsoft.com/office/officeart/2005/8/layout/hierarchy3"/>
    <dgm:cxn modelId="{FB9B67CA-A63E-498E-BB35-D764954FEFB0}" type="presOf" srcId="{783A0A3D-C5E0-4AE1-9107-BD6AFD220E98}" destId="{C9645E2E-D67C-4A89-8A5A-704E3B192248}" srcOrd="0" destOrd="0" presId="urn:microsoft.com/office/officeart/2005/8/layout/hierarchy3"/>
    <dgm:cxn modelId="{C8BEF54A-9032-449D-96AF-C781D712FB27}" type="presOf" srcId="{18100106-A4EE-43D7-AF34-E99512B28679}" destId="{8DA4FC8F-3FE3-4CE7-8727-F1F052A96517}" srcOrd="0" destOrd="0" presId="urn:microsoft.com/office/officeart/2005/8/layout/hierarchy3"/>
    <dgm:cxn modelId="{F750BD57-6A8B-4D50-9DA3-9A8A91DF3D2B}" type="presOf" srcId="{42BC6F77-3756-4602-AB72-BB090712D946}" destId="{9867D9C2-07A7-4658-AD1B-159D326B01F8}" srcOrd="0" destOrd="0" presId="urn:microsoft.com/office/officeart/2005/8/layout/hierarchy3"/>
    <dgm:cxn modelId="{C2D1AB04-B495-41A1-B8BE-797544758145}" type="presOf" srcId="{B6E5B612-3661-4542-B8A6-29184BB17AFC}" destId="{D55804F1-5214-48D4-9F5A-9A62340E4406}"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164EEAD2-EE31-4336-986F-0EC454C33301}" type="presOf" srcId="{896DAFFC-4813-4E94-9243-B4C5FDF97387}" destId="{C3070F3A-B452-4DAD-A18A-AB11EE071C0A}" srcOrd="0" destOrd="0" presId="urn:microsoft.com/office/officeart/2005/8/layout/hierarchy3"/>
    <dgm:cxn modelId="{F1949148-6C0A-44DD-B106-202E373444F5}" srcId="{63CD5417-708F-4F46-959B-EA56BF97E343}" destId="{783A0A3D-C5E0-4AE1-9107-BD6AFD220E98}" srcOrd="3" destOrd="0" parTransId="{39F883C6-6528-49D3-A6FC-A18E2565AD99}" sibTransId="{5F4679AD-988E-4B6D-ACF3-9ED968A539E3}"/>
    <dgm:cxn modelId="{8D3725C6-DC6A-4573-8DE6-56D4B45F8BF4}" type="presParOf" srcId="{D713B281-B101-4278-8853-A7A540BF3BA5}" destId="{3C5F8080-ACEA-474C-8FA6-C15A78AB26D8}" srcOrd="0" destOrd="0" presId="urn:microsoft.com/office/officeart/2005/8/layout/hierarchy3"/>
    <dgm:cxn modelId="{DC6985D5-948C-4C32-9EBC-5C18E4B9F36A}" type="presParOf" srcId="{3C5F8080-ACEA-474C-8FA6-C15A78AB26D8}" destId="{8B8207F5-C600-4245-9D89-3C84B10AF42B}" srcOrd="0" destOrd="0" presId="urn:microsoft.com/office/officeart/2005/8/layout/hierarchy3"/>
    <dgm:cxn modelId="{4CE3F5B3-3FA7-49A6-8DC5-89D25C48493E}" type="presParOf" srcId="{8B8207F5-C600-4245-9D89-3C84B10AF42B}" destId="{427FDD07-51EB-4CAB-BC6A-896A3EE200BB}" srcOrd="0" destOrd="0" presId="urn:microsoft.com/office/officeart/2005/8/layout/hierarchy3"/>
    <dgm:cxn modelId="{125B95E0-21B2-45CF-BAFF-9A265A84D5B3}" type="presParOf" srcId="{8B8207F5-C600-4245-9D89-3C84B10AF42B}" destId="{FEA67B32-9F67-4F56-A76A-6DD5BB4338C3}" srcOrd="1" destOrd="0" presId="urn:microsoft.com/office/officeart/2005/8/layout/hierarchy3"/>
    <dgm:cxn modelId="{F1009369-5812-4B09-BC92-EE1FFBC615EA}" type="presParOf" srcId="{3C5F8080-ACEA-474C-8FA6-C15A78AB26D8}" destId="{7A049204-EDC7-48B4-A2D3-4BA47D0FABD3}" srcOrd="1" destOrd="0" presId="urn:microsoft.com/office/officeart/2005/8/layout/hierarchy3"/>
    <dgm:cxn modelId="{1C5F2EBF-D5A1-455B-832B-32D0E87B781D}" type="presParOf" srcId="{7A049204-EDC7-48B4-A2D3-4BA47D0FABD3}" destId="{9BF2F854-04D4-4608-95CB-100519596AB8}" srcOrd="0" destOrd="0" presId="urn:microsoft.com/office/officeart/2005/8/layout/hierarchy3"/>
    <dgm:cxn modelId="{7FBA45F9-79F1-4644-BA88-A3CB6D0C5B64}" type="presParOf" srcId="{7A049204-EDC7-48B4-A2D3-4BA47D0FABD3}" destId="{CD923B5B-20FF-4ABD-8541-76998D2B2433}" srcOrd="1" destOrd="0" presId="urn:microsoft.com/office/officeart/2005/8/layout/hierarchy3"/>
    <dgm:cxn modelId="{ED1A931A-F9B9-45E8-8D47-6D737F289793}" type="presParOf" srcId="{7A049204-EDC7-48B4-A2D3-4BA47D0FABD3}" destId="{C3070F3A-B452-4DAD-A18A-AB11EE071C0A}" srcOrd="2" destOrd="0" presId="urn:microsoft.com/office/officeart/2005/8/layout/hierarchy3"/>
    <dgm:cxn modelId="{62D37C66-DCF0-4609-8AEC-157CE98AF27D}" type="presParOf" srcId="{7A049204-EDC7-48B4-A2D3-4BA47D0FABD3}" destId="{D55804F1-5214-48D4-9F5A-9A62340E4406}" srcOrd="3" destOrd="0" presId="urn:microsoft.com/office/officeart/2005/8/layout/hierarchy3"/>
    <dgm:cxn modelId="{E8032254-2B18-496A-A0AF-D0B4FBBAF23F}" type="presParOf" srcId="{7A049204-EDC7-48B4-A2D3-4BA47D0FABD3}" destId="{2FB37ED4-337E-40A7-81C1-D7FF17DB5081}" srcOrd="4" destOrd="0" presId="urn:microsoft.com/office/officeart/2005/8/layout/hierarchy3"/>
    <dgm:cxn modelId="{399AA673-F9F2-4954-B552-6BEB2D70DD3B}" type="presParOf" srcId="{7A049204-EDC7-48B4-A2D3-4BA47D0FABD3}" destId="{136076BE-D7E5-4CA9-9B3E-243C048CDF49}" srcOrd="5" destOrd="0" presId="urn:microsoft.com/office/officeart/2005/8/layout/hierarchy3"/>
    <dgm:cxn modelId="{7FEC128C-91D5-4382-8A73-1C25B5C89AC6}" type="presParOf" srcId="{7A049204-EDC7-48B4-A2D3-4BA47D0FABD3}" destId="{E08A4F0E-89BE-4D34-A12A-05FA3FB4F2D9}" srcOrd="6" destOrd="0" presId="urn:microsoft.com/office/officeart/2005/8/layout/hierarchy3"/>
    <dgm:cxn modelId="{2BAF23DF-577B-458A-944D-4C993831E0D6}" type="presParOf" srcId="{7A049204-EDC7-48B4-A2D3-4BA47D0FABD3}" destId="{C9645E2E-D67C-4A89-8A5A-704E3B192248}" srcOrd="7" destOrd="0" presId="urn:microsoft.com/office/officeart/2005/8/layout/hierarchy3"/>
    <dgm:cxn modelId="{9C10F651-87EF-45AD-BD13-E44D3E82F8C3}" type="presParOf" srcId="{7A049204-EDC7-48B4-A2D3-4BA47D0FABD3}" destId="{5E323282-4319-4A7D-8333-8AABC257BBC9}" srcOrd="8" destOrd="0" presId="urn:microsoft.com/office/officeart/2005/8/layout/hierarchy3"/>
    <dgm:cxn modelId="{A8BCF768-0E17-4248-9742-7F3695918D37}" type="presParOf" srcId="{7A049204-EDC7-48B4-A2D3-4BA47D0FABD3}" destId="{9CB5CDB4-147C-40AF-B007-3A029CC98A4A}" srcOrd="9" destOrd="0" presId="urn:microsoft.com/office/officeart/2005/8/layout/hierarchy3"/>
    <dgm:cxn modelId="{5DA96587-9E80-4410-B65E-1377190EEE1F}" type="presParOf" srcId="{7A049204-EDC7-48B4-A2D3-4BA47D0FABD3}" destId="{ED6120C0-A1EF-4AA0-BCC1-AEF6D3206CF1}" srcOrd="10" destOrd="0" presId="urn:microsoft.com/office/officeart/2005/8/layout/hierarchy3"/>
    <dgm:cxn modelId="{81CE2D3E-C84F-4B0F-B1C5-837D4A589254}" type="presParOf" srcId="{7A049204-EDC7-48B4-A2D3-4BA47D0FABD3}" destId="{7A2C6FF2-A896-4721-8C23-9BFD5793CDFC}" srcOrd="11" destOrd="0" presId="urn:microsoft.com/office/officeart/2005/8/layout/hierarchy3"/>
    <dgm:cxn modelId="{45E2746A-2E1A-4EFF-882B-B0523AF43BED}" type="presParOf" srcId="{7A049204-EDC7-48B4-A2D3-4BA47D0FABD3}" destId="{586C40E2-3F2D-47BD-B881-3C3F2CFDA293}" srcOrd="12" destOrd="0" presId="urn:microsoft.com/office/officeart/2005/8/layout/hierarchy3"/>
    <dgm:cxn modelId="{856D1194-E93E-4956-A356-43BB90B62324}" type="presParOf" srcId="{7A049204-EDC7-48B4-A2D3-4BA47D0FABD3}" destId="{AF7C053D-3D25-4109-ADD0-358953C4C7EB}" srcOrd="13" destOrd="0" presId="urn:microsoft.com/office/officeart/2005/8/layout/hierarchy3"/>
    <dgm:cxn modelId="{26F9A344-B5AB-41F7-AF5F-464D54AA892C}" type="presParOf" srcId="{7A049204-EDC7-48B4-A2D3-4BA47D0FABD3}" destId="{9867D9C2-07A7-4658-AD1B-159D326B01F8}" srcOrd="14" destOrd="0" presId="urn:microsoft.com/office/officeart/2005/8/layout/hierarchy3"/>
    <dgm:cxn modelId="{4D9F2B7E-2659-43C3-8C50-5C08D0B85E0B}"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23EFF26C-B612-40A7-828F-E58E78969FE8}"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EC"/>
        </a:p>
      </dgm:t>
    </dgm:pt>
    <dgm:pt modelId="{CD4B2BDD-F128-4FD4-A3B2-A7C4DDE4BA81}">
      <dgm:prSet phldrT="[Texto]" custT="1"/>
      <dgm:spPr/>
      <dgm:t>
        <a:bodyPr/>
        <a:lstStyle/>
        <a:p>
          <a:r>
            <a:rPr lang="es-EC" sz="2000" b="1" dirty="0" smtClean="0"/>
            <a:t>Clima: </a:t>
          </a:r>
          <a:r>
            <a:rPr lang="es-EC" sz="2000" b="0" dirty="0" smtClean="0"/>
            <a:t>Emisión de  CO2 nulas</a:t>
          </a:r>
          <a:endParaRPr lang="es-EC" sz="2000" b="0" dirty="0"/>
        </a:p>
      </dgm:t>
    </dgm:pt>
    <dgm:pt modelId="{E85433BC-F6B8-4F85-ACB9-85B375A7E824}" type="parTrans" cxnId="{06E82472-6666-462C-BBB3-E06DB59F9EDE}">
      <dgm:prSet/>
      <dgm:spPr/>
      <dgm:t>
        <a:bodyPr/>
        <a:lstStyle/>
        <a:p>
          <a:endParaRPr lang="es-EC"/>
        </a:p>
      </dgm:t>
    </dgm:pt>
    <dgm:pt modelId="{7621E789-143E-4D75-B80A-90DE9AA4ACD2}" type="sibTrans" cxnId="{06E82472-6666-462C-BBB3-E06DB59F9EDE}">
      <dgm:prSet/>
      <dgm:spPr/>
      <dgm:t>
        <a:bodyPr/>
        <a:lstStyle/>
        <a:p>
          <a:endParaRPr lang="es-EC"/>
        </a:p>
      </dgm:t>
    </dgm:pt>
    <dgm:pt modelId="{9918F854-B60D-4941-8101-90731C68A4C4}">
      <dgm:prSet phldrT="[Texto]" custT="1"/>
      <dgm:spPr/>
      <dgm:t>
        <a:bodyPr/>
        <a:lstStyle/>
        <a:p>
          <a:r>
            <a:rPr lang="es-EC" sz="2000" b="1" dirty="0" smtClean="0"/>
            <a:t>Suelo: </a:t>
          </a:r>
          <a:r>
            <a:rPr lang="es-EC" sz="2000" dirty="0" smtClean="0"/>
            <a:t>Erosión nula</a:t>
          </a:r>
          <a:endParaRPr lang="es-EC" sz="2000" dirty="0"/>
        </a:p>
      </dgm:t>
    </dgm:pt>
    <dgm:pt modelId="{A7F0B4F8-4CF9-4216-9608-A72CCF81CD89}" type="parTrans" cxnId="{24A89AD1-D5C7-4401-A69B-FD4E79C6F330}">
      <dgm:prSet/>
      <dgm:spPr/>
      <dgm:t>
        <a:bodyPr/>
        <a:lstStyle/>
        <a:p>
          <a:endParaRPr lang="es-EC"/>
        </a:p>
      </dgm:t>
    </dgm:pt>
    <dgm:pt modelId="{FCD7C771-13F1-44D8-8BCF-B499799782A6}" type="sibTrans" cxnId="{24A89AD1-D5C7-4401-A69B-FD4E79C6F330}">
      <dgm:prSet/>
      <dgm:spPr/>
      <dgm:t>
        <a:bodyPr/>
        <a:lstStyle/>
        <a:p>
          <a:endParaRPr lang="es-EC"/>
        </a:p>
      </dgm:t>
    </dgm:pt>
    <dgm:pt modelId="{4D08B7C9-EA9A-4CB2-AEA8-67C43A9B000B}">
      <dgm:prSet phldrT="[Texto]" custT="1"/>
      <dgm:spPr/>
      <dgm:t>
        <a:bodyPr/>
        <a:lstStyle/>
        <a:p>
          <a:r>
            <a:rPr lang="es-EC" sz="2000" b="1" dirty="0" smtClean="0"/>
            <a:t>Flora y Fauna: </a:t>
          </a:r>
          <a:r>
            <a:rPr lang="es-EC" sz="2000" b="0" dirty="0" smtClean="0"/>
            <a:t>Destrucción de vegetación nula</a:t>
          </a:r>
          <a:endParaRPr lang="es-EC" sz="2000" b="0" dirty="0"/>
        </a:p>
      </dgm:t>
    </dgm:pt>
    <dgm:pt modelId="{CE7FA798-A61C-494E-9ACF-D7B29A59EE17}" type="parTrans" cxnId="{8C150A1F-5845-4754-87EE-BE13549C8C3A}">
      <dgm:prSet/>
      <dgm:spPr/>
      <dgm:t>
        <a:bodyPr/>
        <a:lstStyle/>
        <a:p>
          <a:endParaRPr lang="es-EC"/>
        </a:p>
      </dgm:t>
    </dgm:pt>
    <dgm:pt modelId="{E17C9071-D1B3-4341-BB1A-B1AF8296B12F}" type="sibTrans" cxnId="{8C150A1F-5845-4754-87EE-BE13549C8C3A}">
      <dgm:prSet/>
      <dgm:spPr/>
      <dgm:t>
        <a:bodyPr/>
        <a:lstStyle/>
        <a:p>
          <a:endParaRPr lang="es-EC"/>
        </a:p>
      </dgm:t>
    </dgm:pt>
    <dgm:pt modelId="{7FCF8EE9-B67F-4FCF-90C5-F2E541D54FC5}">
      <dgm:prSet phldrT="[Texto]" custT="1"/>
      <dgm:spPr/>
      <dgm:t>
        <a:bodyPr/>
        <a:lstStyle/>
        <a:p>
          <a:r>
            <a:rPr lang="es-EC" sz="2000" b="1" dirty="0" smtClean="0"/>
            <a:t>Ruido: </a:t>
          </a:r>
          <a:r>
            <a:rPr lang="es-EC" sz="2000" b="0" dirty="0" smtClean="0"/>
            <a:t>Ruido nulo</a:t>
          </a:r>
          <a:endParaRPr lang="es-EC" sz="2000" b="0" dirty="0"/>
        </a:p>
      </dgm:t>
    </dgm:pt>
    <dgm:pt modelId="{1C060047-D3C6-4646-B1CE-8349A1736CE1}" type="parTrans" cxnId="{65426112-3880-4BA5-83CD-7682FE93D79A}">
      <dgm:prSet/>
      <dgm:spPr/>
      <dgm:t>
        <a:bodyPr/>
        <a:lstStyle/>
        <a:p>
          <a:endParaRPr lang="es-EC"/>
        </a:p>
      </dgm:t>
    </dgm:pt>
    <dgm:pt modelId="{E4D902EA-5B2C-46B5-B6A3-5A3047E1E6A1}" type="sibTrans" cxnId="{65426112-3880-4BA5-83CD-7682FE93D79A}">
      <dgm:prSet/>
      <dgm:spPr/>
      <dgm:t>
        <a:bodyPr/>
        <a:lstStyle/>
        <a:p>
          <a:endParaRPr lang="es-EC"/>
        </a:p>
      </dgm:t>
    </dgm:pt>
    <dgm:pt modelId="{0A4816AA-9F1C-4739-A9DC-9D9B8D41A7AB}" type="pres">
      <dgm:prSet presAssocID="{23EFF26C-B612-40A7-828F-E58E78969FE8}" presName="Name0" presStyleCnt="0">
        <dgm:presLayoutVars>
          <dgm:chMax val="7"/>
          <dgm:chPref val="7"/>
          <dgm:dir/>
        </dgm:presLayoutVars>
      </dgm:prSet>
      <dgm:spPr/>
      <dgm:t>
        <a:bodyPr/>
        <a:lstStyle/>
        <a:p>
          <a:endParaRPr lang="es-EC"/>
        </a:p>
      </dgm:t>
    </dgm:pt>
    <dgm:pt modelId="{6E045C99-070A-48D6-B1B1-A9A50C4B58C6}" type="pres">
      <dgm:prSet presAssocID="{23EFF26C-B612-40A7-828F-E58E78969FE8}" presName="Name1" presStyleCnt="0"/>
      <dgm:spPr/>
    </dgm:pt>
    <dgm:pt modelId="{CC5DE610-14AF-41FC-A457-663642AF076C}" type="pres">
      <dgm:prSet presAssocID="{23EFF26C-B612-40A7-828F-E58E78969FE8}" presName="cycle" presStyleCnt="0"/>
      <dgm:spPr/>
    </dgm:pt>
    <dgm:pt modelId="{2168965D-23D0-42ED-AAE7-2425E0655B12}" type="pres">
      <dgm:prSet presAssocID="{23EFF26C-B612-40A7-828F-E58E78969FE8}" presName="srcNode" presStyleLbl="node1" presStyleIdx="0" presStyleCnt="4"/>
      <dgm:spPr/>
    </dgm:pt>
    <dgm:pt modelId="{8E41BD2D-604A-43CB-A8CA-0CF7E31A2D3B}" type="pres">
      <dgm:prSet presAssocID="{23EFF26C-B612-40A7-828F-E58E78969FE8}" presName="conn" presStyleLbl="parChTrans1D2" presStyleIdx="0" presStyleCnt="1"/>
      <dgm:spPr/>
      <dgm:t>
        <a:bodyPr/>
        <a:lstStyle/>
        <a:p>
          <a:endParaRPr lang="es-EC"/>
        </a:p>
      </dgm:t>
    </dgm:pt>
    <dgm:pt modelId="{744A272D-194F-403D-98B7-92B803C6A14D}" type="pres">
      <dgm:prSet presAssocID="{23EFF26C-B612-40A7-828F-E58E78969FE8}" presName="extraNode" presStyleLbl="node1" presStyleIdx="0" presStyleCnt="4"/>
      <dgm:spPr/>
    </dgm:pt>
    <dgm:pt modelId="{06E01D79-B0D4-4928-AB1C-B9D7773F83CA}" type="pres">
      <dgm:prSet presAssocID="{23EFF26C-B612-40A7-828F-E58E78969FE8}" presName="dstNode" presStyleLbl="node1" presStyleIdx="0" presStyleCnt="4"/>
      <dgm:spPr/>
    </dgm:pt>
    <dgm:pt modelId="{D55B2B4A-F0E7-4820-B366-A3B78CE65F2A}" type="pres">
      <dgm:prSet presAssocID="{CD4B2BDD-F128-4FD4-A3B2-A7C4DDE4BA81}" presName="text_1" presStyleLbl="node1" presStyleIdx="0" presStyleCnt="4">
        <dgm:presLayoutVars>
          <dgm:bulletEnabled val="1"/>
        </dgm:presLayoutVars>
      </dgm:prSet>
      <dgm:spPr/>
      <dgm:t>
        <a:bodyPr/>
        <a:lstStyle/>
        <a:p>
          <a:endParaRPr lang="es-EC"/>
        </a:p>
      </dgm:t>
    </dgm:pt>
    <dgm:pt modelId="{13E8CA01-F3A9-4918-BD72-58BF8B748E9E}" type="pres">
      <dgm:prSet presAssocID="{CD4B2BDD-F128-4FD4-A3B2-A7C4DDE4BA81}" presName="accent_1" presStyleCnt="0"/>
      <dgm:spPr/>
    </dgm:pt>
    <dgm:pt modelId="{D0D7F702-63B2-4FFC-91D4-240F26909896}" type="pres">
      <dgm:prSet presAssocID="{CD4B2BDD-F128-4FD4-A3B2-A7C4DDE4BA81}" presName="accentRepeatNode" presStyleLbl="solidFgAcc1" presStyleIdx="0" presStyleCnt="4"/>
      <dgm:spPr/>
    </dgm:pt>
    <dgm:pt modelId="{101BD625-D96C-4F56-AB0E-5385D7FB9987}" type="pres">
      <dgm:prSet presAssocID="{9918F854-B60D-4941-8101-90731C68A4C4}" presName="text_2" presStyleLbl="node1" presStyleIdx="1" presStyleCnt="4">
        <dgm:presLayoutVars>
          <dgm:bulletEnabled val="1"/>
        </dgm:presLayoutVars>
      </dgm:prSet>
      <dgm:spPr/>
      <dgm:t>
        <a:bodyPr/>
        <a:lstStyle/>
        <a:p>
          <a:endParaRPr lang="es-EC"/>
        </a:p>
      </dgm:t>
    </dgm:pt>
    <dgm:pt modelId="{946A2D8D-18F1-4AC9-920E-6F415460F458}" type="pres">
      <dgm:prSet presAssocID="{9918F854-B60D-4941-8101-90731C68A4C4}" presName="accent_2" presStyleCnt="0"/>
      <dgm:spPr/>
    </dgm:pt>
    <dgm:pt modelId="{65D2B3FE-FB7D-4F66-B659-B0027E90003A}" type="pres">
      <dgm:prSet presAssocID="{9918F854-B60D-4941-8101-90731C68A4C4}" presName="accentRepeatNode" presStyleLbl="solidFgAcc1" presStyleIdx="1" presStyleCnt="4"/>
      <dgm:spPr/>
    </dgm:pt>
    <dgm:pt modelId="{6A9700F7-204B-463A-8BFC-60539A4015AB}" type="pres">
      <dgm:prSet presAssocID="{4D08B7C9-EA9A-4CB2-AEA8-67C43A9B000B}" presName="text_3" presStyleLbl="node1" presStyleIdx="2" presStyleCnt="4">
        <dgm:presLayoutVars>
          <dgm:bulletEnabled val="1"/>
        </dgm:presLayoutVars>
      </dgm:prSet>
      <dgm:spPr/>
      <dgm:t>
        <a:bodyPr/>
        <a:lstStyle/>
        <a:p>
          <a:endParaRPr lang="es-EC"/>
        </a:p>
      </dgm:t>
    </dgm:pt>
    <dgm:pt modelId="{57BAEE8E-EF27-45AD-9797-26D521325364}" type="pres">
      <dgm:prSet presAssocID="{4D08B7C9-EA9A-4CB2-AEA8-67C43A9B000B}" presName="accent_3" presStyleCnt="0"/>
      <dgm:spPr/>
    </dgm:pt>
    <dgm:pt modelId="{C2501E92-E52C-4CAD-869A-D7C29D88C8CE}" type="pres">
      <dgm:prSet presAssocID="{4D08B7C9-EA9A-4CB2-AEA8-67C43A9B000B}" presName="accentRepeatNode" presStyleLbl="solidFgAcc1" presStyleIdx="2" presStyleCnt="4"/>
      <dgm:spPr/>
    </dgm:pt>
    <dgm:pt modelId="{A1DB79E8-C668-476E-94C2-A04371CB9963}" type="pres">
      <dgm:prSet presAssocID="{7FCF8EE9-B67F-4FCF-90C5-F2E541D54FC5}" presName="text_4" presStyleLbl="node1" presStyleIdx="3" presStyleCnt="4">
        <dgm:presLayoutVars>
          <dgm:bulletEnabled val="1"/>
        </dgm:presLayoutVars>
      </dgm:prSet>
      <dgm:spPr/>
      <dgm:t>
        <a:bodyPr/>
        <a:lstStyle/>
        <a:p>
          <a:endParaRPr lang="es-EC"/>
        </a:p>
      </dgm:t>
    </dgm:pt>
    <dgm:pt modelId="{7C46376F-46FC-4DC6-A3B1-FB9700E5BFFF}" type="pres">
      <dgm:prSet presAssocID="{7FCF8EE9-B67F-4FCF-90C5-F2E541D54FC5}" presName="accent_4" presStyleCnt="0"/>
      <dgm:spPr/>
    </dgm:pt>
    <dgm:pt modelId="{1A20217B-54F0-4DF8-9BD9-9EA64E63C5BE}" type="pres">
      <dgm:prSet presAssocID="{7FCF8EE9-B67F-4FCF-90C5-F2E541D54FC5}" presName="accentRepeatNode" presStyleLbl="solidFgAcc1" presStyleIdx="3" presStyleCnt="4"/>
      <dgm:spPr/>
    </dgm:pt>
  </dgm:ptLst>
  <dgm:cxnLst>
    <dgm:cxn modelId="{8C150A1F-5845-4754-87EE-BE13549C8C3A}" srcId="{23EFF26C-B612-40A7-828F-E58E78969FE8}" destId="{4D08B7C9-EA9A-4CB2-AEA8-67C43A9B000B}" srcOrd="2" destOrd="0" parTransId="{CE7FA798-A61C-494E-9ACF-D7B29A59EE17}" sibTransId="{E17C9071-D1B3-4341-BB1A-B1AF8296B12F}"/>
    <dgm:cxn modelId="{A6EB36F6-57D0-466E-BC7B-EA96062CA373}" type="presOf" srcId="{7621E789-143E-4D75-B80A-90DE9AA4ACD2}" destId="{8E41BD2D-604A-43CB-A8CA-0CF7E31A2D3B}" srcOrd="0" destOrd="0" presId="urn:microsoft.com/office/officeart/2008/layout/VerticalCurvedList"/>
    <dgm:cxn modelId="{65426112-3880-4BA5-83CD-7682FE93D79A}" srcId="{23EFF26C-B612-40A7-828F-E58E78969FE8}" destId="{7FCF8EE9-B67F-4FCF-90C5-F2E541D54FC5}" srcOrd="3" destOrd="0" parTransId="{1C060047-D3C6-4646-B1CE-8349A1736CE1}" sibTransId="{E4D902EA-5B2C-46B5-B6A3-5A3047E1E6A1}"/>
    <dgm:cxn modelId="{1CABE361-9CEE-472E-9AE4-F7A53A6F5464}" type="presOf" srcId="{23EFF26C-B612-40A7-828F-E58E78969FE8}" destId="{0A4816AA-9F1C-4739-A9DC-9D9B8D41A7AB}" srcOrd="0" destOrd="0" presId="urn:microsoft.com/office/officeart/2008/layout/VerticalCurvedList"/>
    <dgm:cxn modelId="{06E82472-6666-462C-BBB3-E06DB59F9EDE}" srcId="{23EFF26C-B612-40A7-828F-E58E78969FE8}" destId="{CD4B2BDD-F128-4FD4-A3B2-A7C4DDE4BA81}" srcOrd="0" destOrd="0" parTransId="{E85433BC-F6B8-4F85-ACB9-85B375A7E824}" sibTransId="{7621E789-143E-4D75-B80A-90DE9AA4ACD2}"/>
    <dgm:cxn modelId="{EEA70AA3-5E9A-406F-BC72-92AE9914FAE1}" type="presOf" srcId="{9918F854-B60D-4941-8101-90731C68A4C4}" destId="{101BD625-D96C-4F56-AB0E-5385D7FB9987}" srcOrd="0" destOrd="0" presId="urn:microsoft.com/office/officeart/2008/layout/VerticalCurvedList"/>
    <dgm:cxn modelId="{24A89AD1-D5C7-4401-A69B-FD4E79C6F330}" srcId="{23EFF26C-B612-40A7-828F-E58E78969FE8}" destId="{9918F854-B60D-4941-8101-90731C68A4C4}" srcOrd="1" destOrd="0" parTransId="{A7F0B4F8-4CF9-4216-9608-A72CCF81CD89}" sibTransId="{FCD7C771-13F1-44D8-8BCF-B499799782A6}"/>
    <dgm:cxn modelId="{6CD701A7-E78E-4DC7-A9FF-16608E417746}" type="presOf" srcId="{7FCF8EE9-B67F-4FCF-90C5-F2E541D54FC5}" destId="{A1DB79E8-C668-476E-94C2-A04371CB9963}" srcOrd="0" destOrd="0" presId="urn:microsoft.com/office/officeart/2008/layout/VerticalCurvedList"/>
    <dgm:cxn modelId="{D84D1272-0BF9-44B5-A923-7DBC92C952C0}" type="presOf" srcId="{4D08B7C9-EA9A-4CB2-AEA8-67C43A9B000B}" destId="{6A9700F7-204B-463A-8BFC-60539A4015AB}" srcOrd="0" destOrd="0" presId="urn:microsoft.com/office/officeart/2008/layout/VerticalCurvedList"/>
    <dgm:cxn modelId="{B89D5618-7BD8-4A37-BFCB-254EC69CBD5F}" type="presOf" srcId="{CD4B2BDD-F128-4FD4-A3B2-A7C4DDE4BA81}" destId="{D55B2B4A-F0E7-4820-B366-A3B78CE65F2A}" srcOrd="0" destOrd="0" presId="urn:microsoft.com/office/officeart/2008/layout/VerticalCurvedList"/>
    <dgm:cxn modelId="{D113D4F7-3ECC-4507-B9CF-06079D2511C9}" type="presParOf" srcId="{0A4816AA-9F1C-4739-A9DC-9D9B8D41A7AB}" destId="{6E045C99-070A-48D6-B1B1-A9A50C4B58C6}" srcOrd="0" destOrd="0" presId="urn:microsoft.com/office/officeart/2008/layout/VerticalCurvedList"/>
    <dgm:cxn modelId="{BBAAD089-06CE-4A95-93A3-E830D166D69A}" type="presParOf" srcId="{6E045C99-070A-48D6-B1B1-A9A50C4B58C6}" destId="{CC5DE610-14AF-41FC-A457-663642AF076C}" srcOrd="0" destOrd="0" presId="urn:microsoft.com/office/officeart/2008/layout/VerticalCurvedList"/>
    <dgm:cxn modelId="{FCBD98E5-00BF-4F0E-8301-83D04C2D16BF}" type="presParOf" srcId="{CC5DE610-14AF-41FC-A457-663642AF076C}" destId="{2168965D-23D0-42ED-AAE7-2425E0655B12}" srcOrd="0" destOrd="0" presId="urn:microsoft.com/office/officeart/2008/layout/VerticalCurvedList"/>
    <dgm:cxn modelId="{658CABEF-2F02-49AA-A916-095EE31DE03C}" type="presParOf" srcId="{CC5DE610-14AF-41FC-A457-663642AF076C}" destId="{8E41BD2D-604A-43CB-A8CA-0CF7E31A2D3B}" srcOrd="1" destOrd="0" presId="urn:microsoft.com/office/officeart/2008/layout/VerticalCurvedList"/>
    <dgm:cxn modelId="{F67F437E-4E49-4BA9-98ED-F2BD87ADCD2A}" type="presParOf" srcId="{CC5DE610-14AF-41FC-A457-663642AF076C}" destId="{744A272D-194F-403D-98B7-92B803C6A14D}" srcOrd="2" destOrd="0" presId="urn:microsoft.com/office/officeart/2008/layout/VerticalCurvedList"/>
    <dgm:cxn modelId="{318D75F3-17FD-4631-8A7D-BF78C18B2E41}" type="presParOf" srcId="{CC5DE610-14AF-41FC-A457-663642AF076C}" destId="{06E01D79-B0D4-4928-AB1C-B9D7773F83CA}" srcOrd="3" destOrd="0" presId="urn:microsoft.com/office/officeart/2008/layout/VerticalCurvedList"/>
    <dgm:cxn modelId="{0AFCA147-E949-4E26-BC38-CC89EBD21373}" type="presParOf" srcId="{6E045C99-070A-48D6-B1B1-A9A50C4B58C6}" destId="{D55B2B4A-F0E7-4820-B366-A3B78CE65F2A}" srcOrd="1" destOrd="0" presId="urn:microsoft.com/office/officeart/2008/layout/VerticalCurvedList"/>
    <dgm:cxn modelId="{1EDB462F-857C-49B4-889E-9B57110B31B6}" type="presParOf" srcId="{6E045C99-070A-48D6-B1B1-A9A50C4B58C6}" destId="{13E8CA01-F3A9-4918-BD72-58BF8B748E9E}" srcOrd="2" destOrd="0" presId="urn:microsoft.com/office/officeart/2008/layout/VerticalCurvedList"/>
    <dgm:cxn modelId="{189623B1-5BAB-4446-8D41-0EE476E6E9BE}" type="presParOf" srcId="{13E8CA01-F3A9-4918-BD72-58BF8B748E9E}" destId="{D0D7F702-63B2-4FFC-91D4-240F26909896}" srcOrd="0" destOrd="0" presId="urn:microsoft.com/office/officeart/2008/layout/VerticalCurvedList"/>
    <dgm:cxn modelId="{44F3D168-B067-4222-AC76-56B4EB6BC52D}" type="presParOf" srcId="{6E045C99-070A-48D6-B1B1-A9A50C4B58C6}" destId="{101BD625-D96C-4F56-AB0E-5385D7FB9987}" srcOrd="3" destOrd="0" presId="urn:microsoft.com/office/officeart/2008/layout/VerticalCurvedList"/>
    <dgm:cxn modelId="{3ADF406D-0C11-4B67-9309-7288F0AB8ED7}" type="presParOf" srcId="{6E045C99-070A-48D6-B1B1-A9A50C4B58C6}" destId="{946A2D8D-18F1-4AC9-920E-6F415460F458}" srcOrd="4" destOrd="0" presId="urn:microsoft.com/office/officeart/2008/layout/VerticalCurvedList"/>
    <dgm:cxn modelId="{A131942D-C24E-4FB1-8BA4-4DB0CEE8FF4B}" type="presParOf" srcId="{946A2D8D-18F1-4AC9-920E-6F415460F458}" destId="{65D2B3FE-FB7D-4F66-B659-B0027E90003A}" srcOrd="0" destOrd="0" presId="urn:microsoft.com/office/officeart/2008/layout/VerticalCurvedList"/>
    <dgm:cxn modelId="{21FC4DD0-79CB-4258-92E6-382734B72EDF}" type="presParOf" srcId="{6E045C99-070A-48D6-B1B1-A9A50C4B58C6}" destId="{6A9700F7-204B-463A-8BFC-60539A4015AB}" srcOrd="5" destOrd="0" presId="urn:microsoft.com/office/officeart/2008/layout/VerticalCurvedList"/>
    <dgm:cxn modelId="{691C8E9E-93FB-40A1-9077-4D5CEE47A930}" type="presParOf" srcId="{6E045C99-070A-48D6-B1B1-A9A50C4B58C6}" destId="{57BAEE8E-EF27-45AD-9797-26D521325364}" srcOrd="6" destOrd="0" presId="urn:microsoft.com/office/officeart/2008/layout/VerticalCurvedList"/>
    <dgm:cxn modelId="{EB91CD05-752C-457B-A17F-E1E89CE08189}" type="presParOf" srcId="{57BAEE8E-EF27-45AD-9797-26D521325364}" destId="{C2501E92-E52C-4CAD-869A-D7C29D88C8CE}" srcOrd="0" destOrd="0" presId="urn:microsoft.com/office/officeart/2008/layout/VerticalCurvedList"/>
    <dgm:cxn modelId="{7C62E2BA-0999-4C0C-A472-C391D68BCFDC}" type="presParOf" srcId="{6E045C99-070A-48D6-B1B1-A9A50C4B58C6}" destId="{A1DB79E8-C668-476E-94C2-A04371CB9963}" srcOrd="7" destOrd="0" presId="urn:microsoft.com/office/officeart/2008/layout/VerticalCurvedList"/>
    <dgm:cxn modelId="{47454561-A7D0-4FAB-B40C-E932FC9D2EE6}" type="presParOf" srcId="{6E045C99-070A-48D6-B1B1-A9A50C4B58C6}" destId="{7C46376F-46FC-4DC6-A3B1-FB9700E5BFFF}" srcOrd="8" destOrd="0" presId="urn:microsoft.com/office/officeart/2008/layout/VerticalCurvedList"/>
    <dgm:cxn modelId="{B5BE0221-5FF2-43D7-B8E5-097FF3592F8E}" type="presParOf" srcId="{7C46376F-46FC-4DC6-A3B1-FB9700E5BFFF}" destId="{1A20217B-54F0-4DF8-9BD9-9EA64E63C5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4FAE34BC-6752-4992-ABB5-D12D0ABDE174}" type="doc">
      <dgm:prSet loTypeId="urn:microsoft.com/office/officeart/2008/layout/SquareAccentList" loCatId="list" qsTypeId="urn:microsoft.com/office/officeart/2005/8/quickstyle/simple1" qsCatId="simple" csTypeId="urn:microsoft.com/office/officeart/2005/8/colors/accent2_1" csCatId="accent2" phldr="1"/>
      <dgm:spPr/>
      <dgm:t>
        <a:bodyPr/>
        <a:lstStyle/>
        <a:p>
          <a:endParaRPr lang="es-EC"/>
        </a:p>
      </dgm:t>
    </dgm:pt>
    <dgm:pt modelId="{AFE331F3-A453-4911-BCA2-84897209CFD8}">
      <dgm:prSet phldrT="[Texto]" custT="1"/>
      <dgm:spPr/>
      <dgm:t>
        <a:bodyPr/>
        <a:lstStyle/>
        <a:p>
          <a:r>
            <a:rPr lang="es-EC" sz="1800" dirty="0" smtClean="0"/>
            <a:t>Batería Plomo - Acido</a:t>
          </a:r>
          <a:endParaRPr lang="es-EC" sz="1800" dirty="0"/>
        </a:p>
      </dgm:t>
    </dgm:pt>
    <dgm:pt modelId="{CC4F8CA9-FCD0-4E3D-9E7F-B9D899870067}" type="parTrans" cxnId="{7C2A4266-BC54-448D-836D-22FE0A71324F}">
      <dgm:prSet/>
      <dgm:spPr/>
      <dgm:t>
        <a:bodyPr/>
        <a:lstStyle/>
        <a:p>
          <a:endParaRPr lang="es-EC"/>
        </a:p>
      </dgm:t>
    </dgm:pt>
    <dgm:pt modelId="{5E1EB6EA-9A7C-4F9A-BD21-574743BE8447}" type="sibTrans" cxnId="{7C2A4266-BC54-448D-836D-22FE0A71324F}">
      <dgm:prSet/>
      <dgm:spPr/>
      <dgm:t>
        <a:bodyPr/>
        <a:lstStyle/>
        <a:p>
          <a:endParaRPr lang="es-EC"/>
        </a:p>
      </dgm:t>
    </dgm:pt>
    <dgm:pt modelId="{59F3B80F-0F2B-4101-9B03-11D195694574}">
      <dgm:prSet phldrT="[Texto]" custT="1"/>
      <dgm:spPr/>
      <dgm:t>
        <a:bodyPr/>
        <a:lstStyle/>
        <a:p>
          <a:r>
            <a:rPr lang="es-EC" sz="1400" dirty="0" smtClean="0"/>
            <a:t>Piel, puede producir enrojecimiento</a:t>
          </a:r>
          <a:endParaRPr lang="es-EC" sz="1400" dirty="0"/>
        </a:p>
      </dgm:t>
    </dgm:pt>
    <dgm:pt modelId="{9FFB49F1-AF0F-45FF-8C52-349607831F2A}" type="parTrans" cxnId="{A2AA9526-62A1-426C-B42B-D44C68DD736B}">
      <dgm:prSet/>
      <dgm:spPr/>
      <dgm:t>
        <a:bodyPr/>
        <a:lstStyle/>
        <a:p>
          <a:endParaRPr lang="es-EC"/>
        </a:p>
      </dgm:t>
    </dgm:pt>
    <dgm:pt modelId="{DA9FD5D4-9070-48D6-9D49-99ACC489A665}" type="sibTrans" cxnId="{A2AA9526-62A1-426C-B42B-D44C68DD736B}">
      <dgm:prSet/>
      <dgm:spPr/>
      <dgm:t>
        <a:bodyPr/>
        <a:lstStyle/>
        <a:p>
          <a:endParaRPr lang="es-EC"/>
        </a:p>
      </dgm:t>
    </dgm:pt>
    <dgm:pt modelId="{2407FCDD-B0E0-41A5-8E59-86F6D362BA5C}">
      <dgm:prSet phldrT="[Texto]" custT="1"/>
      <dgm:spPr/>
      <dgm:t>
        <a:bodyPr/>
        <a:lstStyle/>
        <a:p>
          <a:r>
            <a:rPr lang="es-EC" sz="1400" dirty="0" smtClean="0"/>
            <a:t>Inhalación, quemazón, tos, dificultad respiratoria</a:t>
          </a:r>
          <a:endParaRPr lang="es-EC" sz="1400" dirty="0"/>
        </a:p>
      </dgm:t>
    </dgm:pt>
    <dgm:pt modelId="{38D41B85-B1F1-4713-ACCE-D2BA2AE3048A}" type="parTrans" cxnId="{66C59193-F363-43CE-AD0F-03C872D9463E}">
      <dgm:prSet/>
      <dgm:spPr/>
      <dgm:t>
        <a:bodyPr/>
        <a:lstStyle/>
        <a:p>
          <a:endParaRPr lang="es-EC"/>
        </a:p>
      </dgm:t>
    </dgm:pt>
    <dgm:pt modelId="{6F15D20B-9624-457B-8387-F62FC893D66F}" type="sibTrans" cxnId="{66C59193-F363-43CE-AD0F-03C872D9463E}">
      <dgm:prSet/>
      <dgm:spPr/>
      <dgm:t>
        <a:bodyPr/>
        <a:lstStyle/>
        <a:p>
          <a:endParaRPr lang="es-EC"/>
        </a:p>
      </dgm:t>
    </dgm:pt>
    <dgm:pt modelId="{0DF423D6-DBA1-46D9-B136-27F0D901BE5A}">
      <dgm:prSet phldrT="[Texto]" custT="1"/>
      <dgm:spPr/>
      <dgm:t>
        <a:bodyPr/>
        <a:lstStyle/>
        <a:p>
          <a:r>
            <a:rPr lang="es-EC" sz="1400" dirty="0" smtClean="0"/>
            <a:t>Ingestión, quemaduras de boca, garganta y estómago. </a:t>
          </a:r>
          <a:endParaRPr lang="es-EC" sz="1400" dirty="0"/>
        </a:p>
      </dgm:t>
    </dgm:pt>
    <dgm:pt modelId="{3186DD7E-B965-4A69-B82C-2B51D43BCCC7}" type="parTrans" cxnId="{402878C4-95CF-4D5C-8DAE-5897B8859F02}">
      <dgm:prSet/>
      <dgm:spPr/>
      <dgm:t>
        <a:bodyPr/>
        <a:lstStyle/>
        <a:p>
          <a:endParaRPr lang="es-EC"/>
        </a:p>
      </dgm:t>
    </dgm:pt>
    <dgm:pt modelId="{9BAB431A-3F08-4B70-BBFB-B9960A2C8D78}" type="sibTrans" cxnId="{402878C4-95CF-4D5C-8DAE-5897B8859F02}">
      <dgm:prSet/>
      <dgm:spPr/>
      <dgm:t>
        <a:bodyPr/>
        <a:lstStyle/>
        <a:p>
          <a:endParaRPr lang="es-EC"/>
        </a:p>
      </dgm:t>
    </dgm:pt>
    <dgm:pt modelId="{4C5E56EF-84E7-4A89-8117-9755E14FD139}">
      <dgm:prSet phldrT="[Texto]" custT="1"/>
      <dgm:spPr/>
      <dgm:t>
        <a:bodyPr/>
        <a:lstStyle/>
        <a:p>
          <a:r>
            <a:rPr lang="es-EC" sz="1800" dirty="0" smtClean="0"/>
            <a:t>Batería Níquel - Cadmio</a:t>
          </a:r>
          <a:endParaRPr lang="es-EC" sz="1800" dirty="0"/>
        </a:p>
      </dgm:t>
    </dgm:pt>
    <dgm:pt modelId="{03032CF5-75F1-4D9F-9D88-6D14A3834770}" type="parTrans" cxnId="{B62B15FF-BF75-4AF5-A36F-3E94E9DE1012}">
      <dgm:prSet/>
      <dgm:spPr/>
      <dgm:t>
        <a:bodyPr/>
        <a:lstStyle/>
        <a:p>
          <a:endParaRPr lang="es-EC"/>
        </a:p>
      </dgm:t>
    </dgm:pt>
    <dgm:pt modelId="{56B304C2-CF33-43CC-A148-00A8B9B6D8AC}" type="sibTrans" cxnId="{B62B15FF-BF75-4AF5-A36F-3E94E9DE1012}">
      <dgm:prSet/>
      <dgm:spPr/>
      <dgm:t>
        <a:bodyPr/>
        <a:lstStyle/>
        <a:p>
          <a:endParaRPr lang="es-EC"/>
        </a:p>
      </dgm:t>
    </dgm:pt>
    <dgm:pt modelId="{8406462F-09C8-4A69-8C38-BB19245B4D99}">
      <dgm:prSet phldrT="[Texto]" custT="1"/>
      <dgm:spPr/>
      <dgm:t>
        <a:bodyPr/>
        <a:lstStyle/>
        <a:p>
          <a:r>
            <a:rPr lang="es-EC" sz="1400" dirty="0" smtClean="0"/>
            <a:t>Fallos en el sistema reproductivo</a:t>
          </a:r>
          <a:endParaRPr lang="es-EC" sz="1400" dirty="0"/>
        </a:p>
      </dgm:t>
    </dgm:pt>
    <dgm:pt modelId="{D3048084-B547-4C1A-ABAE-538FB06DA5CB}" type="parTrans" cxnId="{117A76C1-B73B-48CD-96F2-236E20EB5C4C}">
      <dgm:prSet/>
      <dgm:spPr/>
      <dgm:t>
        <a:bodyPr/>
        <a:lstStyle/>
        <a:p>
          <a:endParaRPr lang="es-EC"/>
        </a:p>
      </dgm:t>
    </dgm:pt>
    <dgm:pt modelId="{324A7957-803A-40D0-A7A3-91F42001F55B}" type="sibTrans" cxnId="{117A76C1-B73B-48CD-96F2-236E20EB5C4C}">
      <dgm:prSet/>
      <dgm:spPr/>
      <dgm:t>
        <a:bodyPr/>
        <a:lstStyle/>
        <a:p>
          <a:endParaRPr lang="es-EC"/>
        </a:p>
      </dgm:t>
    </dgm:pt>
    <dgm:pt modelId="{53AC6207-2A09-4148-BAF2-E552ACEDCBBF}">
      <dgm:prSet phldrT="[Texto]" custT="1"/>
      <dgm:spPr/>
      <dgm:t>
        <a:bodyPr/>
        <a:lstStyle/>
        <a:p>
          <a:r>
            <a:rPr lang="es-EC" sz="1400" dirty="0" smtClean="0"/>
            <a:t>Daño al sistema nervioso central</a:t>
          </a:r>
          <a:endParaRPr lang="es-EC" sz="1400" dirty="0"/>
        </a:p>
      </dgm:t>
    </dgm:pt>
    <dgm:pt modelId="{BEF62E84-6835-4289-AA1D-DEA13C5BAF9F}" type="parTrans" cxnId="{CF03CDEC-EA44-4CD1-A82F-FA977B2B349B}">
      <dgm:prSet/>
      <dgm:spPr/>
      <dgm:t>
        <a:bodyPr/>
        <a:lstStyle/>
        <a:p>
          <a:endParaRPr lang="es-EC"/>
        </a:p>
      </dgm:t>
    </dgm:pt>
    <dgm:pt modelId="{5C1D93FE-53EA-4040-8236-5A8BED045B02}" type="sibTrans" cxnId="{CF03CDEC-EA44-4CD1-A82F-FA977B2B349B}">
      <dgm:prSet/>
      <dgm:spPr/>
      <dgm:t>
        <a:bodyPr/>
        <a:lstStyle/>
        <a:p>
          <a:endParaRPr lang="es-EC"/>
        </a:p>
      </dgm:t>
    </dgm:pt>
    <dgm:pt modelId="{D6191165-55B4-4378-9CAB-AEF9DF970919}">
      <dgm:prSet phldrT="[Texto]" custT="1"/>
      <dgm:spPr/>
      <dgm:t>
        <a:bodyPr/>
        <a:lstStyle/>
        <a:p>
          <a:r>
            <a:rPr lang="es-EC" sz="1400" dirty="0" smtClean="0"/>
            <a:t>Daño en el ADN o desarrollo de cáncer.</a:t>
          </a:r>
          <a:endParaRPr lang="es-EC" sz="1400" dirty="0"/>
        </a:p>
      </dgm:t>
    </dgm:pt>
    <dgm:pt modelId="{3E5021A7-D74E-4B25-BF8F-6AD375234B28}" type="parTrans" cxnId="{19E05658-AFFB-4037-A9A7-EA69CBCEF60D}">
      <dgm:prSet/>
      <dgm:spPr/>
      <dgm:t>
        <a:bodyPr/>
        <a:lstStyle/>
        <a:p>
          <a:endParaRPr lang="es-EC"/>
        </a:p>
      </dgm:t>
    </dgm:pt>
    <dgm:pt modelId="{FCDEA886-2F6F-45E1-9F08-DE30600DFAAE}" type="sibTrans" cxnId="{19E05658-AFFB-4037-A9A7-EA69CBCEF60D}">
      <dgm:prSet/>
      <dgm:spPr/>
      <dgm:t>
        <a:bodyPr/>
        <a:lstStyle/>
        <a:p>
          <a:endParaRPr lang="es-EC"/>
        </a:p>
      </dgm:t>
    </dgm:pt>
    <dgm:pt modelId="{1DFD155C-2530-4E31-A5BD-EBF23C20CF91}" type="pres">
      <dgm:prSet presAssocID="{4FAE34BC-6752-4992-ABB5-D12D0ABDE174}" presName="layout" presStyleCnt="0">
        <dgm:presLayoutVars>
          <dgm:chMax/>
          <dgm:chPref/>
          <dgm:dir/>
          <dgm:resizeHandles/>
        </dgm:presLayoutVars>
      </dgm:prSet>
      <dgm:spPr/>
      <dgm:t>
        <a:bodyPr/>
        <a:lstStyle/>
        <a:p>
          <a:endParaRPr lang="es-EC"/>
        </a:p>
      </dgm:t>
    </dgm:pt>
    <dgm:pt modelId="{2A326088-1586-4333-AB2F-62C7A4BB6F9B}" type="pres">
      <dgm:prSet presAssocID="{AFE331F3-A453-4911-BCA2-84897209CFD8}" presName="root" presStyleCnt="0">
        <dgm:presLayoutVars>
          <dgm:chMax/>
          <dgm:chPref/>
        </dgm:presLayoutVars>
      </dgm:prSet>
      <dgm:spPr/>
    </dgm:pt>
    <dgm:pt modelId="{CD2151B2-C475-4BDF-AAAF-F82BE032795A}" type="pres">
      <dgm:prSet presAssocID="{AFE331F3-A453-4911-BCA2-84897209CFD8}" presName="rootComposite" presStyleCnt="0">
        <dgm:presLayoutVars/>
      </dgm:prSet>
      <dgm:spPr/>
    </dgm:pt>
    <dgm:pt modelId="{4E963EBE-C532-4418-BD4A-D6946528CCE7}" type="pres">
      <dgm:prSet presAssocID="{AFE331F3-A453-4911-BCA2-84897209CFD8}" presName="ParentAccent" presStyleLbl="alignNode1" presStyleIdx="0" presStyleCnt="2"/>
      <dgm:spPr/>
    </dgm:pt>
    <dgm:pt modelId="{86D295A4-E71B-416C-8087-CE64686FD0DC}" type="pres">
      <dgm:prSet presAssocID="{AFE331F3-A453-4911-BCA2-84897209CFD8}" presName="ParentSmallAccent" presStyleLbl="fgAcc1" presStyleIdx="0" presStyleCnt="2"/>
      <dgm:spPr/>
    </dgm:pt>
    <dgm:pt modelId="{7C72DC95-C722-4753-8AEB-57144E0F42F9}" type="pres">
      <dgm:prSet presAssocID="{AFE331F3-A453-4911-BCA2-84897209CFD8}" presName="Parent" presStyleLbl="revTx" presStyleIdx="0" presStyleCnt="8">
        <dgm:presLayoutVars>
          <dgm:chMax/>
          <dgm:chPref val="4"/>
          <dgm:bulletEnabled val="1"/>
        </dgm:presLayoutVars>
      </dgm:prSet>
      <dgm:spPr/>
      <dgm:t>
        <a:bodyPr/>
        <a:lstStyle/>
        <a:p>
          <a:endParaRPr lang="es-EC"/>
        </a:p>
      </dgm:t>
    </dgm:pt>
    <dgm:pt modelId="{CECB3788-F6FC-4915-9727-1FDDA1A4532F}" type="pres">
      <dgm:prSet presAssocID="{AFE331F3-A453-4911-BCA2-84897209CFD8}" presName="childShape" presStyleCnt="0">
        <dgm:presLayoutVars>
          <dgm:chMax val="0"/>
          <dgm:chPref val="0"/>
        </dgm:presLayoutVars>
      </dgm:prSet>
      <dgm:spPr/>
    </dgm:pt>
    <dgm:pt modelId="{8DA43A6E-E465-4E22-B8DC-D0BF4379A0EC}" type="pres">
      <dgm:prSet presAssocID="{59F3B80F-0F2B-4101-9B03-11D195694574}" presName="childComposite" presStyleCnt="0">
        <dgm:presLayoutVars>
          <dgm:chMax val="0"/>
          <dgm:chPref val="0"/>
        </dgm:presLayoutVars>
      </dgm:prSet>
      <dgm:spPr/>
    </dgm:pt>
    <dgm:pt modelId="{6D38443C-8046-47A3-B97F-DED3AEE2FE10}" type="pres">
      <dgm:prSet presAssocID="{59F3B80F-0F2B-4101-9B03-11D195694574}" presName="ChildAccent" presStyleLbl="solidFgAcc1" presStyleIdx="0" presStyleCnt="6"/>
      <dgm:spPr/>
    </dgm:pt>
    <dgm:pt modelId="{A8A1D2F8-7427-46AB-8200-19BAFBE873BB}" type="pres">
      <dgm:prSet presAssocID="{59F3B80F-0F2B-4101-9B03-11D195694574}" presName="Child" presStyleLbl="revTx" presStyleIdx="1" presStyleCnt="8">
        <dgm:presLayoutVars>
          <dgm:chMax val="0"/>
          <dgm:chPref val="0"/>
          <dgm:bulletEnabled val="1"/>
        </dgm:presLayoutVars>
      </dgm:prSet>
      <dgm:spPr/>
      <dgm:t>
        <a:bodyPr/>
        <a:lstStyle/>
        <a:p>
          <a:endParaRPr lang="es-EC"/>
        </a:p>
      </dgm:t>
    </dgm:pt>
    <dgm:pt modelId="{6873F68F-83F8-42D7-8595-65E1992953AD}" type="pres">
      <dgm:prSet presAssocID="{2407FCDD-B0E0-41A5-8E59-86F6D362BA5C}" presName="childComposite" presStyleCnt="0">
        <dgm:presLayoutVars>
          <dgm:chMax val="0"/>
          <dgm:chPref val="0"/>
        </dgm:presLayoutVars>
      </dgm:prSet>
      <dgm:spPr/>
    </dgm:pt>
    <dgm:pt modelId="{2EA131F5-96FE-414A-9FA6-7A263D5CFAAD}" type="pres">
      <dgm:prSet presAssocID="{2407FCDD-B0E0-41A5-8E59-86F6D362BA5C}" presName="ChildAccent" presStyleLbl="solidFgAcc1" presStyleIdx="1" presStyleCnt="6"/>
      <dgm:spPr/>
    </dgm:pt>
    <dgm:pt modelId="{1D9B1E36-B5F9-4540-989B-DA87CFC17A8F}" type="pres">
      <dgm:prSet presAssocID="{2407FCDD-B0E0-41A5-8E59-86F6D362BA5C}" presName="Child" presStyleLbl="revTx" presStyleIdx="2" presStyleCnt="8">
        <dgm:presLayoutVars>
          <dgm:chMax val="0"/>
          <dgm:chPref val="0"/>
          <dgm:bulletEnabled val="1"/>
        </dgm:presLayoutVars>
      </dgm:prSet>
      <dgm:spPr/>
      <dgm:t>
        <a:bodyPr/>
        <a:lstStyle/>
        <a:p>
          <a:endParaRPr lang="es-EC"/>
        </a:p>
      </dgm:t>
    </dgm:pt>
    <dgm:pt modelId="{A00D9D4E-E888-43F3-AA30-202697B5F078}" type="pres">
      <dgm:prSet presAssocID="{0DF423D6-DBA1-46D9-B136-27F0D901BE5A}" presName="childComposite" presStyleCnt="0">
        <dgm:presLayoutVars>
          <dgm:chMax val="0"/>
          <dgm:chPref val="0"/>
        </dgm:presLayoutVars>
      </dgm:prSet>
      <dgm:spPr/>
    </dgm:pt>
    <dgm:pt modelId="{C5D53E36-A0BE-4C0F-801B-0D48FE738879}" type="pres">
      <dgm:prSet presAssocID="{0DF423D6-DBA1-46D9-B136-27F0D901BE5A}" presName="ChildAccent" presStyleLbl="solidFgAcc1" presStyleIdx="2" presStyleCnt="6"/>
      <dgm:spPr/>
    </dgm:pt>
    <dgm:pt modelId="{BD4218E9-5C24-4C01-A655-8843AFC23318}" type="pres">
      <dgm:prSet presAssocID="{0DF423D6-DBA1-46D9-B136-27F0D901BE5A}" presName="Child" presStyleLbl="revTx" presStyleIdx="3" presStyleCnt="8">
        <dgm:presLayoutVars>
          <dgm:chMax val="0"/>
          <dgm:chPref val="0"/>
          <dgm:bulletEnabled val="1"/>
        </dgm:presLayoutVars>
      </dgm:prSet>
      <dgm:spPr/>
      <dgm:t>
        <a:bodyPr/>
        <a:lstStyle/>
        <a:p>
          <a:endParaRPr lang="es-EC"/>
        </a:p>
      </dgm:t>
    </dgm:pt>
    <dgm:pt modelId="{80DC6933-1979-427D-82DD-4AEDA0B9EB58}" type="pres">
      <dgm:prSet presAssocID="{4C5E56EF-84E7-4A89-8117-9755E14FD139}" presName="root" presStyleCnt="0">
        <dgm:presLayoutVars>
          <dgm:chMax/>
          <dgm:chPref/>
        </dgm:presLayoutVars>
      </dgm:prSet>
      <dgm:spPr/>
    </dgm:pt>
    <dgm:pt modelId="{F851FA4A-24C3-495F-984C-FD97FCDBD576}" type="pres">
      <dgm:prSet presAssocID="{4C5E56EF-84E7-4A89-8117-9755E14FD139}" presName="rootComposite" presStyleCnt="0">
        <dgm:presLayoutVars/>
      </dgm:prSet>
      <dgm:spPr/>
    </dgm:pt>
    <dgm:pt modelId="{119982EF-59BC-4A9F-B10B-82A50CA9D9D4}" type="pres">
      <dgm:prSet presAssocID="{4C5E56EF-84E7-4A89-8117-9755E14FD139}" presName="ParentAccent" presStyleLbl="alignNode1" presStyleIdx="1" presStyleCnt="2"/>
      <dgm:spPr/>
    </dgm:pt>
    <dgm:pt modelId="{989E18AA-F220-4C7E-BD09-A73303410FA2}" type="pres">
      <dgm:prSet presAssocID="{4C5E56EF-84E7-4A89-8117-9755E14FD139}" presName="ParentSmallAccent" presStyleLbl="fgAcc1" presStyleIdx="1" presStyleCnt="2"/>
      <dgm:spPr/>
    </dgm:pt>
    <dgm:pt modelId="{8E501F1D-073D-4BD2-94B1-E11A0CA6696E}" type="pres">
      <dgm:prSet presAssocID="{4C5E56EF-84E7-4A89-8117-9755E14FD139}" presName="Parent" presStyleLbl="revTx" presStyleIdx="4" presStyleCnt="8">
        <dgm:presLayoutVars>
          <dgm:chMax/>
          <dgm:chPref val="4"/>
          <dgm:bulletEnabled val="1"/>
        </dgm:presLayoutVars>
      </dgm:prSet>
      <dgm:spPr/>
      <dgm:t>
        <a:bodyPr/>
        <a:lstStyle/>
        <a:p>
          <a:endParaRPr lang="es-EC"/>
        </a:p>
      </dgm:t>
    </dgm:pt>
    <dgm:pt modelId="{18C906EC-0AAA-47F3-861F-18543A078558}" type="pres">
      <dgm:prSet presAssocID="{4C5E56EF-84E7-4A89-8117-9755E14FD139}" presName="childShape" presStyleCnt="0">
        <dgm:presLayoutVars>
          <dgm:chMax val="0"/>
          <dgm:chPref val="0"/>
        </dgm:presLayoutVars>
      </dgm:prSet>
      <dgm:spPr/>
    </dgm:pt>
    <dgm:pt modelId="{71816661-91EA-4029-85E3-E8346CD24B1F}" type="pres">
      <dgm:prSet presAssocID="{8406462F-09C8-4A69-8C38-BB19245B4D99}" presName="childComposite" presStyleCnt="0">
        <dgm:presLayoutVars>
          <dgm:chMax val="0"/>
          <dgm:chPref val="0"/>
        </dgm:presLayoutVars>
      </dgm:prSet>
      <dgm:spPr/>
    </dgm:pt>
    <dgm:pt modelId="{320E445E-C370-45BB-B36E-BCA37D8AE650}" type="pres">
      <dgm:prSet presAssocID="{8406462F-09C8-4A69-8C38-BB19245B4D99}" presName="ChildAccent" presStyleLbl="solidFgAcc1" presStyleIdx="3" presStyleCnt="6"/>
      <dgm:spPr/>
    </dgm:pt>
    <dgm:pt modelId="{869356A3-C4D5-448F-91DD-C01FB1137D9F}" type="pres">
      <dgm:prSet presAssocID="{8406462F-09C8-4A69-8C38-BB19245B4D99}" presName="Child" presStyleLbl="revTx" presStyleIdx="5" presStyleCnt="8">
        <dgm:presLayoutVars>
          <dgm:chMax val="0"/>
          <dgm:chPref val="0"/>
          <dgm:bulletEnabled val="1"/>
        </dgm:presLayoutVars>
      </dgm:prSet>
      <dgm:spPr/>
      <dgm:t>
        <a:bodyPr/>
        <a:lstStyle/>
        <a:p>
          <a:endParaRPr lang="es-EC"/>
        </a:p>
      </dgm:t>
    </dgm:pt>
    <dgm:pt modelId="{2C4D764E-32F7-492F-B973-B46D48FF3FF6}" type="pres">
      <dgm:prSet presAssocID="{53AC6207-2A09-4148-BAF2-E552ACEDCBBF}" presName="childComposite" presStyleCnt="0">
        <dgm:presLayoutVars>
          <dgm:chMax val="0"/>
          <dgm:chPref val="0"/>
        </dgm:presLayoutVars>
      </dgm:prSet>
      <dgm:spPr/>
    </dgm:pt>
    <dgm:pt modelId="{46F1CDE9-89A3-4A9F-9923-BF11C3D39F9B}" type="pres">
      <dgm:prSet presAssocID="{53AC6207-2A09-4148-BAF2-E552ACEDCBBF}" presName="ChildAccent" presStyleLbl="solidFgAcc1" presStyleIdx="4" presStyleCnt="6"/>
      <dgm:spPr/>
    </dgm:pt>
    <dgm:pt modelId="{EF1E9A0A-D1CA-4FD0-B733-68A8543BE20D}" type="pres">
      <dgm:prSet presAssocID="{53AC6207-2A09-4148-BAF2-E552ACEDCBBF}" presName="Child" presStyleLbl="revTx" presStyleIdx="6" presStyleCnt="8">
        <dgm:presLayoutVars>
          <dgm:chMax val="0"/>
          <dgm:chPref val="0"/>
          <dgm:bulletEnabled val="1"/>
        </dgm:presLayoutVars>
      </dgm:prSet>
      <dgm:spPr/>
      <dgm:t>
        <a:bodyPr/>
        <a:lstStyle/>
        <a:p>
          <a:endParaRPr lang="es-EC"/>
        </a:p>
      </dgm:t>
    </dgm:pt>
    <dgm:pt modelId="{6245A377-A44B-4089-A468-F9833DF18C04}" type="pres">
      <dgm:prSet presAssocID="{D6191165-55B4-4378-9CAB-AEF9DF970919}" presName="childComposite" presStyleCnt="0">
        <dgm:presLayoutVars>
          <dgm:chMax val="0"/>
          <dgm:chPref val="0"/>
        </dgm:presLayoutVars>
      </dgm:prSet>
      <dgm:spPr/>
    </dgm:pt>
    <dgm:pt modelId="{D63DAB3B-CC8F-472F-902A-B789E9D27096}" type="pres">
      <dgm:prSet presAssocID="{D6191165-55B4-4378-9CAB-AEF9DF970919}" presName="ChildAccent" presStyleLbl="solidFgAcc1" presStyleIdx="5" presStyleCnt="6"/>
      <dgm:spPr/>
    </dgm:pt>
    <dgm:pt modelId="{26C26AE3-41D5-4597-8D3F-ACFFEE0C5B01}" type="pres">
      <dgm:prSet presAssocID="{D6191165-55B4-4378-9CAB-AEF9DF970919}" presName="Child" presStyleLbl="revTx" presStyleIdx="7" presStyleCnt="8">
        <dgm:presLayoutVars>
          <dgm:chMax val="0"/>
          <dgm:chPref val="0"/>
          <dgm:bulletEnabled val="1"/>
        </dgm:presLayoutVars>
      </dgm:prSet>
      <dgm:spPr/>
      <dgm:t>
        <a:bodyPr/>
        <a:lstStyle/>
        <a:p>
          <a:endParaRPr lang="es-EC"/>
        </a:p>
      </dgm:t>
    </dgm:pt>
  </dgm:ptLst>
  <dgm:cxnLst>
    <dgm:cxn modelId="{A85CA434-BC68-494C-8F9C-5BF7DD5A8748}" type="presOf" srcId="{53AC6207-2A09-4148-BAF2-E552ACEDCBBF}" destId="{EF1E9A0A-D1CA-4FD0-B733-68A8543BE20D}" srcOrd="0" destOrd="0" presId="urn:microsoft.com/office/officeart/2008/layout/SquareAccentList"/>
    <dgm:cxn modelId="{19E05658-AFFB-4037-A9A7-EA69CBCEF60D}" srcId="{4C5E56EF-84E7-4A89-8117-9755E14FD139}" destId="{D6191165-55B4-4378-9CAB-AEF9DF970919}" srcOrd="2" destOrd="0" parTransId="{3E5021A7-D74E-4B25-BF8F-6AD375234B28}" sibTransId="{FCDEA886-2F6F-45E1-9F08-DE30600DFAAE}"/>
    <dgm:cxn modelId="{117A76C1-B73B-48CD-96F2-236E20EB5C4C}" srcId="{4C5E56EF-84E7-4A89-8117-9755E14FD139}" destId="{8406462F-09C8-4A69-8C38-BB19245B4D99}" srcOrd="0" destOrd="0" parTransId="{D3048084-B547-4C1A-ABAE-538FB06DA5CB}" sibTransId="{324A7957-803A-40D0-A7A3-91F42001F55B}"/>
    <dgm:cxn modelId="{A2AA9526-62A1-426C-B42B-D44C68DD736B}" srcId="{AFE331F3-A453-4911-BCA2-84897209CFD8}" destId="{59F3B80F-0F2B-4101-9B03-11D195694574}" srcOrd="0" destOrd="0" parTransId="{9FFB49F1-AF0F-45FF-8C52-349607831F2A}" sibTransId="{DA9FD5D4-9070-48D6-9D49-99ACC489A665}"/>
    <dgm:cxn modelId="{402878C4-95CF-4D5C-8DAE-5897B8859F02}" srcId="{AFE331F3-A453-4911-BCA2-84897209CFD8}" destId="{0DF423D6-DBA1-46D9-B136-27F0D901BE5A}" srcOrd="2" destOrd="0" parTransId="{3186DD7E-B965-4A69-B82C-2B51D43BCCC7}" sibTransId="{9BAB431A-3F08-4B70-BBFB-B9960A2C8D78}"/>
    <dgm:cxn modelId="{7C2A4266-BC54-448D-836D-22FE0A71324F}" srcId="{4FAE34BC-6752-4992-ABB5-D12D0ABDE174}" destId="{AFE331F3-A453-4911-BCA2-84897209CFD8}" srcOrd="0" destOrd="0" parTransId="{CC4F8CA9-FCD0-4E3D-9E7F-B9D899870067}" sibTransId="{5E1EB6EA-9A7C-4F9A-BD21-574743BE8447}"/>
    <dgm:cxn modelId="{B40ADE70-ADE2-4BD0-9359-F1FD54210C6F}" type="presOf" srcId="{4FAE34BC-6752-4992-ABB5-D12D0ABDE174}" destId="{1DFD155C-2530-4E31-A5BD-EBF23C20CF91}" srcOrd="0" destOrd="0" presId="urn:microsoft.com/office/officeart/2008/layout/SquareAccentList"/>
    <dgm:cxn modelId="{B1CAA5F4-8ADD-4488-A8FB-5DD67E45CE11}" type="presOf" srcId="{4C5E56EF-84E7-4A89-8117-9755E14FD139}" destId="{8E501F1D-073D-4BD2-94B1-E11A0CA6696E}" srcOrd="0" destOrd="0" presId="urn:microsoft.com/office/officeart/2008/layout/SquareAccentList"/>
    <dgm:cxn modelId="{66C59193-F363-43CE-AD0F-03C872D9463E}" srcId="{AFE331F3-A453-4911-BCA2-84897209CFD8}" destId="{2407FCDD-B0E0-41A5-8E59-86F6D362BA5C}" srcOrd="1" destOrd="0" parTransId="{38D41B85-B1F1-4713-ACCE-D2BA2AE3048A}" sibTransId="{6F15D20B-9624-457B-8387-F62FC893D66F}"/>
    <dgm:cxn modelId="{ED7D4471-BBC1-466F-BB93-1A3AFE49CEDD}" type="presOf" srcId="{0DF423D6-DBA1-46D9-B136-27F0D901BE5A}" destId="{BD4218E9-5C24-4C01-A655-8843AFC23318}" srcOrd="0" destOrd="0" presId="urn:microsoft.com/office/officeart/2008/layout/SquareAccentList"/>
    <dgm:cxn modelId="{270E8F75-22F8-4A4C-AACC-E10BB50F9ABD}" type="presOf" srcId="{8406462F-09C8-4A69-8C38-BB19245B4D99}" destId="{869356A3-C4D5-448F-91DD-C01FB1137D9F}" srcOrd="0" destOrd="0" presId="urn:microsoft.com/office/officeart/2008/layout/SquareAccentList"/>
    <dgm:cxn modelId="{CF03CDEC-EA44-4CD1-A82F-FA977B2B349B}" srcId="{4C5E56EF-84E7-4A89-8117-9755E14FD139}" destId="{53AC6207-2A09-4148-BAF2-E552ACEDCBBF}" srcOrd="1" destOrd="0" parTransId="{BEF62E84-6835-4289-AA1D-DEA13C5BAF9F}" sibTransId="{5C1D93FE-53EA-4040-8236-5A8BED045B02}"/>
    <dgm:cxn modelId="{BB47870E-DB52-4871-A1AD-75493EDE3C5E}" type="presOf" srcId="{59F3B80F-0F2B-4101-9B03-11D195694574}" destId="{A8A1D2F8-7427-46AB-8200-19BAFBE873BB}" srcOrd="0" destOrd="0" presId="urn:microsoft.com/office/officeart/2008/layout/SquareAccentList"/>
    <dgm:cxn modelId="{57FFEA9E-6E64-47B9-B818-879A94ABA6A4}" type="presOf" srcId="{2407FCDD-B0E0-41A5-8E59-86F6D362BA5C}" destId="{1D9B1E36-B5F9-4540-989B-DA87CFC17A8F}" srcOrd="0" destOrd="0" presId="urn:microsoft.com/office/officeart/2008/layout/SquareAccentList"/>
    <dgm:cxn modelId="{B62B15FF-BF75-4AF5-A36F-3E94E9DE1012}" srcId="{4FAE34BC-6752-4992-ABB5-D12D0ABDE174}" destId="{4C5E56EF-84E7-4A89-8117-9755E14FD139}" srcOrd="1" destOrd="0" parTransId="{03032CF5-75F1-4D9F-9D88-6D14A3834770}" sibTransId="{56B304C2-CF33-43CC-A148-00A8B9B6D8AC}"/>
    <dgm:cxn modelId="{A6FED4DE-8E96-4F38-9B2B-B45E4C63E47E}" type="presOf" srcId="{D6191165-55B4-4378-9CAB-AEF9DF970919}" destId="{26C26AE3-41D5-4597-8D3F-ACFFEE0C5B01}" srcOrd="0" destOrd="0" presId="urn:microsoft.com/office/officeart/2008/layout/SquareAccentList"/>
    <dgm:cxn modelId="{C76342E0-E192-41EB-8E5A-0F3E4B9DF60A}" type="presOf" srcId="{AFE331F3-A453-4911-BCA2-84897209CFD8}" destId="{7C72DC95-C722-4753-8AEB-57144E0F42F9}" srcOrd="0" destOrd="0" presId="urn:microsoft.com/office/officeart/2008/layout/SquareAccentList"/>
    <dgm:cxn modelId="{A4381775-27D5-4C8A-BD04-6EA79B65644F}" type="presParOf" srcId="{1DFD155C-2530-4E31-A5BD-EBF23C20CF91}" destId="{2A326088-1586-4333-AB2F-62C7A4BB6F9B}" srcOrd="0" destOrd="0" presId="urn:microsoft.com/office/officeart/2008/layout/SquareAccentList"/>
    <dgm:cxn modelId="{A5DAEBE2-0932-4D98-B300-216021974D83}" type="presParOf" srcId="{2A326088-1586-4333-AB2F-62C7A4BB6F9B}" destId="{CD2151B2-C475-4BDF-AAAF-F82BE032795A}" srcOrd="0" destOrd="0" presId="urn:microsoft.com/office/officeart/2008/layout/SquareAccentList"/>
    <dgm:cxn modelId="{7BB37E5A-39C8-491E-89C8-92B34E61CE61}" type="presParOf" srcId="{CD2151B2-C475-4BDF-AAAF-F82BE032795A}" destId="{4E963EBE-C532-4418-BD4A-D6946528CCE7}" srcOrd="0" destOrd="0" presId="urn:microsoft.com/office/officeart/2008/layout/SquareAccentList"/>
    <dgm:cxn modelId="{A1CFEC8D-19C2-4334-AC9B-4EE1865B16B2}" type="presParOf" srcId="{CD2151B2-C475-4BDF-AAAF-F82BE032795A}" destId="{86D295A4-E71B-416C-8087-CE64686FD0DC}" srcOrd="1" destOrd="0" presId="urn:microsoft.com/office/officeart/2008/layout/SquareAccentList"/>
    <dgm:cxn modelId="{008512A7-CEB4-487F-AF77-7B85C1EC5470}" type="presParOf" srcId="{CD2151B2-C475-4BDF-AAAF-F82BE032795A}" destId="{7C72DC95-C722-4753-8AEB-57144E0F42F9}" srcOrd="2" destOrd="0" presId="urn:microsoft.com/office/officeart/2008/layout/SquareAccentList"/>
    <dgm:cxn modelId="{4EDAA68B-A82E-4B5E-AC99-D9CDCEA1A675}" type="presParOf" srcId="{2A326088-1586-4333-AB2F-62C7A4BB6F9B}" destId="{CECB3788-F6FC-4915-9727-1FDDA1A4532F}" srcOrd="1" destOrd="0" presId="urn:microsoft.com/office/officeart/2008/layout/SquareAccentList"/>
    <dgm:cxn modelId="{0018E02F-FE3C-45BA-B534-0153A14912D1}" type="presParOf" srcId="{CECB3788-F6FC-4915-9727-1FDDA1A4532F}" destId="{8DA43A6E-E465-4E22-B8DC-D0BF4379A0EC}" srcOrd="0" destOrd="0" presId="urn:microsoft.com/office/officeart/2008/layout/SquareAccentList"/>
    <dgm:cxn modelId="{C0563B7A-E221-4723-8651-939EA6205382}" type="presParOf" srcId="{8DA43A6E-E465-4E22-B8DC-D0BF4379A0EC}" destId="{6D38443C-8046-47A3-B97F-DED3AEE2FE10}" srcOrd="0" destOrd="0" presId="urn:microsoft.com/office/officeart/2008/layout/SquareAccentList"/>
    <dgm:cxn modelId="{1363FB01-E92D-4FFA-8E8B-81C923AF4A60}" type="presParOf" srcId="{8DA43A6E-E465-4E22-B8DC-D0BF4379A0EC}" destId="{A8A1D2F8-7427-46AB-8200-19BAFBE873BB}" srcOrd="1" destOrd="0" presId="urn:microsoft.com/office/officeart/2008/layout/SquareAccentList"/>
    <dgm:cxn modelId="{16A47612-9482-4AEB-84A8-44B32973BF99}" type="presParOf" srcId="{CECB3788-F6FC-4915-9727-1FDDA1A4532F}" destId="{6873F68F-83F8-42D7-8595-65E1992953AD}" srcOrd="1" destOrd="0" presId="urn:microsoft.com/office/officeart/2008/layout/SquareAccentList"/>
    <dgm:cxn modelId="{0663CF1D-88A4-40D2-804A-2281CA669754}" type="presParOf" srcId="{6873F68F-83F8-42D7-8595-65E1992953AD}" destId="{2EA131F5-96FE-414A-9FA6-7A263D5CFAAD}" srcOrd="0" destOrd="0" presId="urn:microsoft.com/office/officeart/2008/layout/SquareAccentList"/>
    <dgm:cxn modelId="{3B38B325-59A9-4E34-B981-596ABBF83255}" type="presParOf" srcId="{6873F68F-83F8-42D7-8595-65E1992953AD}" destId="{1D9B1E36-B5F9-4540-989B-DA87CFC17A8F}" srcOrd="1" destOrd="0" presId="urn:microsoft.com/office/officeart/2008/layout/SquareAccentList"/>
    <dgm:cxn modelId="{121D959F-2744-4481-A97F-F265854DBED1}" type="presParOf" srcId="{CECB3788-F6FC-4915-9727-1FDDA1A4532F}" destId="{A00D9D4E-E888-43F3-AA30-202697B5F078}" srcOrd="2" destOrd="0" presId="urn:microsoft.com/office/officeart/2008/layout/SquareAccentList"/>
    <dgm:cxn modelId="{040667ED-9760-4A99-A110-8196574F25B8}" type="presParOf" srcId="{A00D9D4E-E888-43F3-AA30-202697B5F078}" destId="{C5D53E36-A0BE-4C0F-801B-0D48FE738879}" srcOrd="0" destOrd="0" presId="urn:microsoft.com/office/officeart/2008/layout/SquareAccentList"/>
    <dgm:cxn modelId="{AD137A3C-01E7-4560-8E2B-584B0F586B98}" type="presParOf" srcId="{A00D9D4E-E888-43F3-AA30-202697B5F078}" destId="{BD4218E9-5C24-4C01-A655-8843AFC23318}" srcOrd="1" destOrd="0" presId="urn:microsoft.com/office/officeart/2008/layout/SquareAccentList"/>
    <dgm:cxn modelId="{F6B229E9-E051-47AE-806D-6BD5CCFE3413}" type="presParOf" srcId="{1DFD155C-2530-4E31-A5BD-EBF23C20CF91}" destId="{80DC6933-1979-427D-82DD-4AEDA0B9EB58}" srcOrd="1" destOrd="0" presId="urn:microsoft.com/office/officeart/2008/layout/SquareAccentList"/>
    <dgm:cxn modelId="{6F66723E-52DE-46A9-85F6-F1027AF5A111}" type="presParOf" srcId="{80DC6933-1979-427D-82DD-4AEDA0B9EB58}" destId="{F851FA4A-24C3-495F-984C-FD97FCDBD576}" srcOrd="0" destOrd="0" presId="urn:microsoft.com/office/officeart/2008/layout/SquareAccentList"/>
    <dgm:cxn modelId="{90B0C019-9DCD-4F38-B82B-6ABDCDC8B564}" type="presParOf" srcId="{F851FA4A-24C3-495F-984C-FD97FCDBD576}" destId="{119982EF-59BC-4A9F-B10B-82A50CA9D9D4}" srcOrd="0" destOrd="0" presId="urn:microsoft.com/office/officeart/2008/layout/SquareAccentList"/>
    <dgm:cxn modelId="{A746CC80-5D6B-4428-8DD6-D9B702D695F7}" type="presParOf" srcId="{F851FA4A-24C3-495F-984C-FD97FCDBD576}" destId="{989E18AA-F220-4C7E-BD09-A73303410FA2}" srcOrd="1" destOrd="0" presId="urn:microsoft.com/office/officeart/2008/layout/SquareAccentList"/>
    <dgm:cxn modelId="{C9DBB430-6F21-4A66-9CF1-57293BF838AA}" type="presParOf" srcId="{F851FA4A-24C3-495F-984C-FD97FCDBD576}" destId="{8E501F1D-073D-4BD2-94B1-E11A0CA6696E}" srcOrd="2" destOrd="0" presId="urn:microsoft.com/office/officeart/2008/layout/SquareAccentList"/>
    <dgm:cxn modelId="{F3720C65-CA9A-418D-BFA3-265E13AB1ECC}" type="presParOf" srcId="{80DC6933-1979-427D-82DD-4AEDA0B9EB58}" destId="{18C906EC-0AAA-47F3-861F-18543A078558}" srcOrd="1" destOrd="0" presId="urn:microsoft.com/office/officeart/2008/layout/SquareAccentList"/>
    <dgm:cxn modelId="{BABE6ECC-7506-4EE3-8CC1-029B39E7702E}" type="presParOf" srcId="{18C906EC-0AAA-47F3-861F-18543A078558}" destId="{71816661-91EA-4029-85E3-E8346CD24B1F}" srcOrd="0" destOrd="0" presId="urn:microsoft.com/office/officeart/2008/layout/SquareAccentList"/>
    <dgm:cxn modelId="{5A8E18F3-93EB-47CE-A68B-BFBA5A50574E}" type="presParOf" srcId="{71816661-91EA-4029-85E3-E8346CD24B1F}" destId="{320E445E-C370-45BB-B36E-BCA37D8AE650}" srcOrd="0" destOrd="0" presId="urn:microsoft.com/office/officeart/2008/layout/SquareAccentList"/>
    <dgm:cxn modelId="{CC25D854-9A35-4956-BB70-A43B785CC7A9}" type="presParOf" srcId="{71816661-91EA-4029-85E3-E8346CD24B1F}" destId="{869356A3-C4D5-448F-91DD-C01FB1137D9F}" srcOrd="1" destOrd="0" presId="urn:microsoft.com/office/officeart/2008/layout/SquareAccentList"/>
    <dgm:cxn modelId="{BBB05663-AE2B-436A-8C53-6216A8310B90}" type="presParOf" srcId="{18C906EC-0AAA-47F3-861F-18543A078558}" destId="{2C4D764E-32F7-492F-B973-B46D48FF3FF6}" srcOrd="1" destOrd="0" presId="urn:microsoft.com/office/officeart/2008/layout/SquareAccentList"/>
    <dgm:cxn modelId="{318CAAEC-E676-4396-9AA1-413D03F98F43}" type="presParOf" srcId="{2C4D764E-32F7-492F-B973-B46D48FF3FF6}" destId="{46F1CDE9-89A3-4A9F-9923-BF11C3D39F9B}" srcOrd="0" destOrd="0" presId="urn:microsoft.com/office/officeart/2008/layout/SquareAccentList"/>
    <dgm:cxn modelId="{694405D1-DA53-4AEA-BAAA-D66C9DC851A6}" type="presParOf" srcId="{2C4D764E-32F7-492F-B973-B46D48FF3FF6}" destId="{EF1E9A0A-D1CA-4FD0-B733-68A8543BE20D}" srcOrd="1" destOrd="0" presId="urn:microsoft.com/office/officeart/2008/layout/SquareAccentList"/>
    <dgm:cxn modelId="{66B12A35-664E-4523-BCF5-96CA08899552}" type="presParOf" srcId="{18C906EC-0AAA-47F3-861F-18543A078558}" destId="{6245A377-A44B-4089-A468-F9833DF18C04}" srcOrd="2" destOrd="0" presId="urn:microsoft.com/office/officeart/2008/layout/SquareAccentList"/>
    <dgm:cxn modelId="{F5663775-729F-4799-A214-980386BDD93B}" type="presParOf" srcId="{6245A377-A44B-4089-A468-F9833DF18C04}" destId="{D63DAB3B-CC8F-472F-902A-B789E9D27096}" srcOrd="0" destOrd="0" presId="urn:microsoft.com/office/officeart/2008/layout/SquareAccentList"/>
    <dgm:cxn modelId="{9639BD3E-C497-4648-929B-868F79B0A612}" type="presParOf" srcId="{6245A377-A44B-4089-A468-F9833DF18C04}" destId="{26C26AE3-41D5-4597-8D3F-ACFFEE0C5B0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4FAE34BC-6752-4992-ABB5-D12D0ABDE174}" type="doc">
      <dgm:prSet loTypeId="urn:microsoft.com/office/officeart/2008/layout/SquareAccentList" loCatId="list" qsTypeId="urn:microsoft.com/office/officeart/2005/8/quickstyle/simple1" qsCatId="simple" csTypeId="urn:microsoft.com/office/officeart/2005/8/colors/accent2_1" csCatId="accent2" phldr="1"/>
      <dgm:spPr/>
      <dgm:t>
        <a:bodyPr/>
        <a:lstStyle/>
        <a:p>
          <a:endParaRPr lang="es-EC"/>
        </a:p>
      </dgm:t>
    </dgm:pt>
    <dgm:pt modelId="{AFE331F3-A453-4911-BCA2-84897209CFD8}">
      <dgm:prSet phldrT="[Texto]" custT="1"/>
      <dgm:spPr/>
      <dgm:t>
        <a:bodyPr/>
        <a:lstStyle/>
        <a:p>
          <a:r>
            <a:rPr lang="es-EC" sz="1800" dirty="0" smtClean="0"/>
            <a:t>Batería Plomo - Acido</a:t>
          </a:r>
          <a:endParaRPr lang="es-EC" sz="1800" dirty="0"/>
        </a:p>
      </dgm:t>
    </dgm:pt>
    <dgm:pt modelId="{CC4F8CA9-FCD0-4E3D-9E7F-B9D899870067}" type="parTrans" cxnId="{7C2A4266-BC54-448D-836D-22FE0A71324F}">
      <dgm:prSet/>
      <dgm:spPr/>
      <dgm:t>
        <a:bodyPr/>
        <a:lstStyle/>
        <a:p>
          <a:endParaRPr lang="es-EC"/>
        </a:p>
      </dgm:t>
    </dgm:pt>
    <dgm:pt modelId="{5E1EB6EA-9A7C-4F9A-BD21-574743BE8447}" type="sibTrans" cxnId="{7C2A4266-BC54-448D-836D-22FE0A71324F}">
      <dgm:prSet/>
      <dgm:spPr/>
      <dgm:t>
        <a:bodyPr/>
        <a:lstStyle/>
        <a:p>
          <a:endParaRPr lang="es-EC"/>
        </a:p>
      </dgm:t>
    </dgm:pt>
    <dgm:pt modelId="{59F3B80F-0F2B-4101-9B03-11D195694574}">
      <dgm:prSet phldrT="[Texto]" custT="1"/>
      <dgm:spPr/>
      <dgm:t>
        <a:bodyPr/>
        <a:lstStyle/>
        <a:p>
          <a:r>
            <a:rPr lang="es-EC" sz="1600" dirty="0" smtClean="0"/>
            <a:t>Derrame en agua acidificación</a:t>
          </a:r>
          <a:endParaRPr lang="es-EC" sz="1600" dirty="0"/>
        </a:p>
      </dgm:t>
    </dgm:pt>
    <dgm:pt modelId="{9FFB49F1-AF0F-45FF-8C52-349607831F2A}" type="parTrans" cxnId="{A2AA9526-62A1-426C-B42B-D44C68DD736B}">
      <dgm:prSet/>
      <dgm:spPr/>
      <dgm:t>
        <a:bodyPr/>
        <a:lstStyle/>
        <a:p>
          <a:endParaRPr lang="es-EC"/>
        </a:p>
      </dgm:t>
    </dgm:pt>
    <dgm:pt modelId="{DA9FD5D4-9070-48D6-9D49-99ACC489A665}" type="sibTrans" cxnId="{A2AA9526-62A1-426C-B42B-D44C68DD736B}">
      <dgm:prSet/>
      <dgm:spPr/>
      <dgm:t>
        <a:bodyPr/>
        <a:lstStyle/>
        <a:p>
          <a:endParaRPr lang="es-EC"/>
        </a:p>
      </dgm:t>
    </dgm:pt>
    <dgm:pt modelId="{2407FCDD-B0E0-41A5-8E59-86F6D362BA5C}">
      <dgm:prSet phldrT="[Texto]" custT="1"/>
      <dgm:spPr/>
      <dgm:t>
        <a:bodyPr/>
        <a:lstStyle/>
        <a:p>
          <a:r>
            <a:rPr lang="es-EC" sz="1600" dirty="0" smtClean="0"/>
            <a:t>Toxicidad por medio de la disolución.</a:t>
          </a:r>
          <a:endParaRPr lang="es-EC" sz="1600" dirty="0"/>
        </a:p>
      </dgm:t>
    </dgm:pt>
    <dgm:pt modelId="{38D41B85-B1F1-4713-ACCE-D2BA2AE3048A}" type="parTrans" cxnId="{66C59193-F363-43CE-AD0F-03C872D9463E}">
      <dgm:prSet/>
      <dgm:spPr/>
      <dgm:t>
        <a:bodyPr/>
        <a:lstStyle/>
        <a:p>
          <a:endParaRPr lang="es-EC"/>
        </a:p>
      </dgm:t>
    </dgm:pt>
    <dgm:pt modelId="{6F15D20B-9624-457B-8387-F62FC893D66F}" type="sibTrans" cxnId="{66C59193-F363-43CE-AD0F-03C872D9463E}">
      <dgm:prSet/>
      <dgm:spPr/>
      <dgm:t>
        <a:bodyPr/>
        <a:lstStyle/>
        <a:p>
          <a:endParaRPr lang="es-EC"/>
        </a:p>
      </dgm:t>
    </dgm:pt>
    <dgm:pt modelId="{4C5E56EF-84E7-4A89-8117-9755E14FD139}">
      <dgm:prSet phldrT="[Texto]" custT="1"/>
      <dgm:spPr/>
      <dgm:t>
        <a:bodyPr/>
        <a:lstStyle/>
        <a:p>
          <a:r>
            <a:rPr lang="es-EC" sz="1800" dirty="0" smtClean="0"/>
            <a:t>Batería Níquel - Cadmio</a:t>
          </a:r>
          <a:endParaRPr lang="es-EC" sz="1800" dirty="0"/>
        </a:p>
      </dgm:t>
    </dgm:pt>
    <dgm:pt modelId="{03032CF5-75F1-4D9F-9D88-6D14A3834770}" type="parTrans" cxnId="{B62B15FF-BF75-4AF5-A36F-3E94E9DE1012}">
      <dgm:prSet/>
      <dgm:spPr/>
      <dgm:t>
        <a:bodyPr/>
        <a:lstStyle/>
        <a:p>
          <a:endParaRPr lang="es-EC"/>
        </a:p>
      </dgm:t>
    </dgm:pt>
    <dgm:pt modelId="{56B304C2-CF33-43CC-A148-00A8B9B6D8AC}" type="sibTrans" cxnId="{B62B15FF-BF75-4AF5-A36F-3E94E9DE1012}">
      <dgm:prSet/>
      <dgm:spPr/>
      <dgm:t>
        <a:bodyPr/>
        <a:lstStyle/>
        <a:p>
          <a:endParaRPr lang="es-EC"/>
        </a:p>
      </dgm:t>
    </dgm:pt>
    <dgm:pt modelId="{8406462F-09C8-4A69-8C38-BB19245B4D99}">
      <dgm:prSet phldrT="[Texto]" custT="1"/>
      <dgm:spPr/>
      <dgm:t>
        <a:bodyPr/>
        <a:lstStyle/>
        <a:p>
          <a:r>
            <a:rPr lang="es-EC" sz="1600" dirty="0" smtClean="0"/>
            <a:t>Afecta principalmente al suelo</a:t>
          </a:r>
          <a:endParaRPr lang="es-EC" sz="1600" dirty="0"/>
        </a:p>
      </dgm:t>
    </dgm:pt>
    <dgm:pt modelId="{D3048084-B547-4C1A-ABAE-538FB06DA5CB}" type="parTrans" cxnId="{117A76C1-B73B-48CD-96F2-236E20EB5C4C}">
      <dgm:prSet/>
      <dgm:spPr/>
      <dgm:t>
        <a:bodyPr/>
        <a:lstStyle/>
        <a:p>
          <a:endParaRPr lang="es-EC"/>
        </a:p>
      </dgm:t>
    </dgm:pt>
    <dgm:pt modelId="{324A7957-803A-40D0-A7A3-91F42001F55B}" type="sibTrans" cxnId="{117A76C1-B73B-48CD-96F2-236E20EB5C4C}">
      <dgm:prSet/>
      <dgm:spPr/>
      <dgm:t>
        <a:bodyPr/>
        <a:lstStyle/>
        <a:p>
          <a:endParaRPr lang="es-EC"/>
        </a:p>
      </dgm:t>
    </dgm:pt>
    <dgm:pt modelId="{53AC6207-2A09-4148-BAF2-E552ACEDCBBF}">
      <dgm:prSet phldrT="[Texto]" custT="1"/>
      <dgm:spPr/>
      <dgm:t>
        <a:bodyPr/>
        <a:lstStyle/>
        <a:p>
          <a:r>
            <a:rPr lang="es-EC" sz="1600" dirty="0" smtClean="0"/>
            <a:t>Ecosistema del suelo.</a:t>
          </a:r>
          <a:endParaRPr lang="es-EC" sz="1600" dirty="0"/>
        </a:p>
      </dgm:t>
    </dgm:pt>
    <dgm:pt modelId="{BEF62E84-6835-4289-AA1D-DEA13C5BAF9F}" type="parTrans" cxnId="{CF03CDEC-EA44-4CD1-A82F-FA977B2B349B}">
      <dgm:prSet/>
      <dgm:spPr/>
      <dgm:t>
        <a:bodyPr/>
        <a:lstStyle/>
        <a:p>
          <a:endParaRPr lang="es-EC"/>
        </a:p>
      </dgm:t>
    </dgm:pt>
    <dgm:pt modelId="{5C1D93FE-53EA-4040-8236-5A8BED045B02}" type="sibTrans" cxnId="{CF03CDEC-EA44-4CD1-A82F-FA977B2B349B}">
      <dgm:prSet/>
      <dgm:spPr/>
      <dgm:t>
        <a:bodyPr/>
        <a:lstStyle/>
        <a:p>
          <a:endParaRPr lang="es-EC"/>
        </a:p>
      </dgm:t>
    </dgm:pt>
    <dgm:pt modelId="{1DFD155C-2530-4E31-A5BD-EBF23C20CF91}" type="pres">
      <dgm:prSet presAssocID="{4FAE34BC-6752-4992-ABB5-D12D0ABDE174}" presName="layout" presStyleCnt="0">
        <dgm:presLayoutVars>
          <dgm:chMax/>
          <dgm:chPref/>
          <dgm:dir/>
          <dgm:resizeHandles/>
        </dgm:presLayoutVars>
      </dgm:prSet>
      <dgm:spPr/>
      <dgm:t>
        <a:bodyPr/>
        <a:lstStyle/>
        <a:p>
          <a:endParaRPr lang="es-EC"/>
        </a:p>
      </dgm:t>
    </dgm:pt>
    <dgm:pt modelId="{2A326088-1586-4333-AB2F-62C7A4BB6F9B}" type="pres">
      <dgm:prSet presAssocID="{AFE331F3-A453-4911-BCA2-84897209CFD8}" presName="root" presStyleCnt="0">
        <dgm:presLayoutVars>
          <dgm:chMax/>
          <dgm:chPref/>
        </dgm:presLayoutVars>
      </dgm:prSet>
      <dgm:spPr/>
    </dgm:pt>
    <dgm:pt modelId="{CD2151B2-C475-4BDF-AAAF-F82BE032795A}" type="pres">
      <dgm:prSet presAssocID="{AFE331F3-A453-4911-BCA2-84897209CFD8}" presName="rootComposite" presStyleCnt="0">
        <dgm:presLayoutVars/>
      </dgm:prSet>
      <dgm:spPr/>
    </dgm:pt>
    <dgm:pt modelId="{4E963EBE-C532-4418-BD4A-D6946528CCE7}" type="pres">
      <dgm:prSet presAssocID="{AFE331F3-A453-4911-BCA2-84897209CFD8}" presName="ParentAccent" presStyleLbl="alignNode1" presStyleIdx="0" presStyleCnt="2"/>
      <dgm:spPr/>
    </dgm:pt>
    <dgm:pt modelId="{86D295A4-E71B-416C-8087-CE64686FD0DC}" type="pres">
      <dgm:prSet presAssocID="{AFE331F3-A453-4911-BCA2-84897209CFD8}" presName="ParentSmallAccent" presStyleLbl="fgAcc1" presStyleIdx="0" presStyleCnt="2"/>
      <dgm:spPr/>
    </dgm:pt>
    <dgm:pt modelId="{7C72DC95-C722-4753-8AEB-57144E0F42F9}" type="pres">
      <dgm:prSet presAssocID="{AFE331F3-A453-4911-BCA2-84897209CFD8}" presName="Parent" presStyleLbl="revTx" presStyleIdx="0" presStyleCnt="6">
        <dgm:presLayoutVars>
          <dgm:chMax/>
          <dgm:chPref val="4"/>
          <dgm:bulletEnabled val="1"/>
        </dgm:presLayoutVars>
      </dgm:prSet>
      <dgm:spPr/>
      <dgm:t>
        <a:bodyPr/>
        <a:lstStyle/>
        <a:p>
          <a:endParaRPr lang="es-EC"/>
        </a:p>
      </dgm:t>
    </dgm:pt>
    <dgm:pt modelId="{CECB3788-F6FC-4915-9727-1FDDA1A4532F}" type="pres">
      <dgm:prSet presAssocID="{AFE331F3-A453-4911-BCA2-84897209CFD8}" presName="childShape" presStyleCnt="0">
        <dgm:presLayoutVars>
          <dgm:chMax val="0"/>
          <dgm:chPref val="0"/>
        </dgm:presLayoutVars>
      </dgm:prSet>
      <dgm:spPr/>
    </dgm:pt>
    <dgm:pt modelId="{8DA43A6E-E465-4E22-B8DC-D0BF4379A0EC}" type="pres">
      <dgm:prSet presAssocID="{59F3B80F-0F2B-4101-9B03-11D195694574}" presName="childComposite" presStyleCnt="0">
        <dgm:presLayoutVars>
          <dgm:chMax val="0"/>
          <dgm:chPref val="0"/>
        </dgm:presLayoutVars>
      </dgm:prSet>
      <dgm:spPr/>
    </dgm:pt>
    <dgm:pt modelId="{6D38443C-8046-47A3-B97F-DED3AEE2FE10}" type="pres">
      <dgm:prSet presAssocID="{59F3B80F-0F2B-4101-9B03-11D195694574}" presName="ChildAccent" presStyleLbl="solidFgAcc1" presStyleIdx="0" presStyleCnt="4"/>
      <dgm:spPr/>
    </dgm:pt>
    <dgm:pt modelId="{A8A1D2F8-7427-46AB-8200-19BAFBE873BB}" type="pres">
      <dgm:prSet presAssocID="{59F3B80F-0F2B-4101-9B03-11D195694574}" presName="Child" presStyleLbl="revTx" presStyleIdx="1" presStyleCnt="6">
        <dgm:presLayoutVars>
          <dgm:chMax val="0"/>
          <dgm:chPref val="0"/>
          <dgm:bulletEnabled val="1"/>
        </dgm:presLayoutVars>
      </dgm:prSet>
      <dgm:spPr/>
      <dgm:t>
        <a:bodyPr/>
        <a:lstStyle/>
        <a:p>
          <a:endParaRPr lang="es-EC"/>
        </a:p>
      </dgm:t>
    </dgm:pt>
    <dgm:pt modelId="{6873F68F-83F8-42D7-8595-65E1992953AD}" type="pres">
      <dgm:prSet presAssocID="{2407FCDD-B0E0-41A5-8E59-86F6D362BA5C}" presName="childComposite" presStyleCnt="0">
        <dgm:presLayoutVars>
          <dgm:chMax val="0"/>
          <dgm:chPref val="0"/>
        </dgm:presLayoutVars>
      </dgm:prSet>
      <dgm:spPr/>
    </dgm:pt>
    <dgm:pt modelId="{2EA131F5-96FE-414A-9FA6-7A263D5CFAAD}" type="pres">
      <dgm:prSet presAssocID="{2407FCDD-B0E0-41A5-8E59-86F6D362BA5C}" presName="ChildAccent" presStyleLbl="solidFgAcc1" presStyleIdx="1" presStyleCnt="4"/>
      <dgm:spPr/>
    </dgm:pt>
    <dgm:pt modelId="{1D9B1E36-B5F9-4540-989B-DA87CFC17A8F}" type="pres">
      <dgm:prSet presAssocID="{2407FCDD-B0E0-41A5-8E59-86F6D362BA5C}" presName="Child" presStyleLbl="revTx" presStyleIdx="2" presStyleCnt="6">
        <dgm:presLayoutVars>
          <dgm:chMax val="0"/>
          <dgm:chPref val="0"/>
          <dgm:bulletEnabled val="1"/>
        </dgm:presLayoutVars>
      </dgm:prSet>
      <dgm:spPr/>
      <dgm:t>
        <a:bodyPr/>
        <a:lstStyle/>
        <a:p>
          <a:endParaRPr lang="es-EC"/>
        </a:p>
      </dgm:t>
    </dgm:pt>
    <dgm:pt modelId="{80DC6933-1979-427D-82DD-4AEDA0B9EB58}" type="pres">
      <dgm:prSet presAssocID="{4C5E56EF-84E7-4A89-8117-9755E14FD139}" presName="root" presStyleCnt="0">
        <dgm:presLayoutVars>
          <dgm:chMax/>
          <dgm:chPref/>
        </dgm:presLayoutVars>
      </dgm:prSet>
      <dgm:spPr/>
    </dgm:pt>
    <dgm:pt modelId="{F851FA4A-24C3-495F-984C-FD97FCDBD576}" type="pres">
      <dgm:prSet presAssocID="{4C5E56EF-84E7-4A89-8117-9755E14FD139}" presName="rootComposite" presStyleCnt="0">
        <dgm:presLayoutVars/>
      </dgm:prSet>
      <dgm:spPr/>
    </dgm:pt>
    <dgm:pt modelId="{119982EF-59BC-4A9F-B10B-82A50CA9D9D4}" type="pres">
      <dgm:prSet presAssocID="{4C5E56EF-84E7-4A89-8117-9755E14FD139}" presName="ParentAccent" presStyleLbl="alignNode1" presStyleIdx="1" presStyleCnt="2"/>
      <dgm:spPr/>
    </dgm:pt>
    <dgm:pt modelId="{989E18AA-F220-4C7E-BD09-A73303410FA2}" type="pres">
      <dgm:prSet presAssocID="{4C5E56EF-84E7-4A89-8117-9755E14FD139}" presName="ParentSmallAccent" presStyleLbl="fgAcc1" presStyleIdx="1" presStyleCnt="2"/>
      <dgm:spPr/>
    </dgm:pt>
    <dgm:pt modelId="{8E501F1D-073D-4BD2-94B1-E11A0CA6696E}" type="pres">
      <dgm:prSet presAssocID="{4C5E56EF-84E7-4A89-8117-9755E14FD139}" presName="Parent" presStyleLbl="revTx" presStyleIdx="3" presStyleCnt="6">
        <dgm:presLayoutVars>
          <dgm:chMax/>
          <dgm:chPref val="4"/>
          <dgm:bulletEnabled val="1"/>
        </dgm:presLayoutVars>
      </dgm:prSet>
      <dgm:spPr/>
      <dgm:t>
        <a:bodyPr/>
        <a:lstStyle/>
        <a:p>
          <a:endParaRPr lang="es-EC"/>
        </a:p>
      </dgm:t>
    </dgm:pt>
    <dgm:pt modelId="{18C906EC-0AAA-47F3-861F-18543A078558}" type="pres">
      <dgm:prSet presAssocID="{4C5E56EF-84E7-4A89-8117-9755E14FD139}" presName="childShape" presStyleCnt="0">
        <dgm:presLayoutVars>
          <dgm:chMax val="0"/>
          <dgm:chPref val="0"/>
        </dgm:presLayoutVars>
      </dgm:prSet>
      <dgm:spPr/>
    </dgm:pt>
    <dgm:pt modelId="{71816661-91EA-4029-85E3-E8346CD24B1F}" type="pres">
      <dgm:prSet presAssocID="{8406462F-09C8-4A69-8C38-BB19245B4D99}" presName="childComposite" presStyleCnt="0">
        <dgm:presLayoutVars>
          <dgm:chMax val="0"/>
          <dgm:chPref val="0"/>
        </dgm:presLayoutVars>
      </dgm:prSet>
      <dgm:spPr/>
    </dgm:pt>
    <dgm:pt modelId="{320E445E-C370-45BB-B36E-BCA37D8AE650}" type="pres">
      <dgm:prSet presAssocID="{8406462F-09C8-4A69-8C38-BB19245B4D99}" presName="ChildAccent" presStyleLbl="solidFgAcc1" presStyleIdx="2" presStyleCnt="4"/>
      <dgm:spPr/>
    </dgm:pt>
    <dgm:pt modelId="{869356A3-C4D5-448F-91DD-C01FB1137D9F}" type="pres">
      <dgm:prSet presAssocID="{8406462F-09C8-4A69-8C38-BB19245B4D99}" presName="Child" presStyleLbl="revTx" presStyleIdx="4" presStyleCnt="6">
        <dgm:presLayoutVars>
          <dgm:chMax val="0"/>
          <dgm:chPref val="0"/>
          <dgm:bulletEnabled val="1"/>
        </dgm:presLayoutVars>
      </dgm:prSet>
      <dgm:spPr/>
      <dgm:t>
        <a:bodyPr/>
        <a:lstStyle/>
        <a:p>
          <a:endParaRPr lang="es-EC"/>
        </a:p>
      </dgm:t>
    </dgm:pt>
    <dgm:pt modelId="{2C4D764E-32F7-492F-B973-B46D48FF3FF6}" type="pres">
      <dgm:prSet presAssocID="{53AC6207-2A09-4148-BAF2-E552ACEDCBBF}" presName="childComposite" presStyleCnt="0">
        <dgm:presLayoutVars>
          <dgm:chMax val="0"/>
          <dgm:chPref val="0"/>
        </dgm:presLayoutVars>
      </dgm:prSet>
      <dgm:spPr/>
    </dgm:pt>
    <dgm:pt modelId="{46F1CDE9-89A3-4A9F-9923-BF11C3D39F9B}" type="pres">
      <dgm:prSet presAssocID="{53AC6207-2A09-4148-BAF2-E552ACEDCBBF}" presName="ChildAccent" presStyleLbl="solidFgAcc1" presStyleIdx="3" presStyleCnt="4"/>
      <dgm:spPr/>
    </dgm:pt>
    <dgm:pt modelId="{EF1E9A0A-D1CA-4FD0-B733-68A8543BE20D}" type="pres">
      <dgm:prSet presAssocID="{53AC6207-2A09-4148-BAF2-E552ACEDCBBF}" presName="Child" presStyleLbl="revTx" presStyleIdx="5" presStyleCnt="6">
        <dgm:presLayoutVars>
          <dgm:chMax val="0"/>
          <dgm:chPref val="0"/>
          <dgm:bulletEnabled val="1"/>
        </dgm:presLayoutVars>
      </dgm:prSet>
      <dgm:spPr/>
      <dgm:t>
        <a:bodyPr/>
        <a:lstStyle/>
        <a:p>
          <a:endParaRPr lang="es-EC"/>
        </a:p>
      </dgm:t>
    </dgm:pt>
  </dgm:ptLst>
  <dgm:cxnLst>
    <dgm:cxn modelId="{66C59193-F363-43CE-AD0F-03C872D9463E}" srcId="{AFE331F3-A453-4911-BCA2-84897209CFD8}" destId="{2407FCDD-B0E0-41A5-8E59-86F6D362BA5C}" srcOrd="1" destOrd="0" parTransId="{38D41B85-B1F1-4713-ACCE-D2BA2AE3048A}" sibTransId="{6F15D20B-9624-457B-8387-F62FC893D66F}"/>
    <dgm:cxn modelId="{B62B15FF-BF75-4AF5-A36F-3E94E9DE1012}" srcId="{4FAE34BC-6752-4992-ABB5-D12D0ABDE174}" destId="{4C5E56EF-84E7-4A89-8117-9755E14FD139}" srcOrd="1" destOrd="0" parTransId="{03032CF5-75F1-4D9F-9D88-6D14A3834770}" sibTransId="{56B304C2-CF33-43CC-A148-00A8B9B6D8AC}"/>
    <dgm:cxn modelId="{7C2A4266-BC54-448D-836D-22FE0A71324F}" srcId="{4FAE34BC-6752-4992-ABB5-D12D0ABDE174}" destId="{AFE331F3-A453-4911-BCA2-84897209CFD8}" srcOrd="0" destOrd="0" parTransId="{CC4F8CA9-FCD0-4E3D-9E7F-B9D899870067}" sibTransId="{5E1EB6EA-9A7C-4F9A-BD21-574743BE8447}"/>
    <dgm:cxn modelId="{117A76C1-B73B-48CD-96F2-236E20EB5C4C}" srcId="{4C5E56EF-84E7-4A89-8117-9755E14FD139}" destId="{8406462F-09C8-4A69-8C38-BB19245B4D99}" srcOrd="0" destOrd="0" parTransId="{D3048084-B547-4C1A-ABAE-538FB06DA5CB}" sibTransId="{324A7957-803A-40D0-A7A3-91F42001F55B}"/>
    <dgm:cxn modelId="{0574EF99-1DB9-43DF-BEF3-422359A88805}" type="presOf" srcId="{AFE331F3-A453-4911-BCA2-84897209CFD8}" destId="{7C72DC95-C722-4753-8AEB-57144E0F42F9}" srcOrd="0" destOrd="0" presId="urn:microsoft.com/office/officeart/2008/layout/SquareAccentList"/>
    <dgm:cxn modelId="{29A8665A-B32F-4346-B681-C0C94B74D91D}" type="presOf" srcId="{59F3B80F-0F2B-4101-9B03-11D195694574}" destId="{A8A1D2F8-7427-46AB-8200-19BAFBE873BB}" srcOrd="0" destOrd="0" presId="urn:microsoft.com/office/officeart/2008/layout/SquareAccentList"/>
    <dgm:cxn modelId="{56436D8E-13E8-4C62-810F-EA5FE7F4EEFA}" type="presOf" srcId="{8406462F-09C8-4A69-8C38-BB19245B4D99}" destId="{869356A3-C4D5-448F-91DD-C01FB1137D9F}" srcOrd="0" destOrd="0" presId="urn:microsoft.com/office/officeart/2008/layout/SquareAccentList"/>
    <dgm:cxn modelId="{A2AA9526-62A1-426C-B42B-D44C68DD736B}" srcId="{AFE331F3-A453-4911-BCA2-84897209CFD8}" destId="{59F3B80F-0F2B-4101-9B03-11D195694574}" srcOrd="0" destOrd="0" parTransId="{9FFB49F1-AF0F-45FF-8C52-349607831F2A}" sibTransId="{DA9FD5D4-9070-48D6-9D49-99ACC489A665}"/>
    <dgm:cxn modelId="{41E8D88A-1CE6-46DD-81E4-9C94A786B493}" type="presOf" srcId="{4C5E56EF-84E7-4A89-8117-9755E14FD139}" destId="{8E501F1D-073D-4BD2-94B1-E11A0CA6696E}" srcOrd="0" destOrd="0" presId="urn:microsoft.com/office/officeart/2008/layout/SquareAccentList"/>
    <dgm:cxn modelId="{E5E7FB69-169A-4A8A-B6EE-3F687D9A715B}" type="presOf" srcId="{4FAE34BC-6752-4992-ABB5-D12D0ABDE174}" destId="{1DFD155C-2530-4E31-A5BD-EBF23C20CF91}" srcOrd="0" destOrd="0" presId="urn:microsoft.com/office/officeart/2008/layout/SquareAccentList"/>
    <dgm:cxn modelId="{CF03CDEC-EA44-4CD1-A82F-FA977B2B349B}" srcId="{4C5E56EF-84E7-4A89-8117-9755E14FD139}" destId="{53AC6207-2A09-4148-BAF2-E552ACEDCBBF}" srcOrd="1" destOrd="0" parTransId="{BEF62E84-6835-4289-AA1D-DEA13C5BAF9F}" sibTransId="{5C1D93FE-53EA-4040-8236-5A8BED045B02}"/>
    <dgm:cxn modelId="{72563743-B4D8-48B4-ACB3-613FA8096919}" type="presOf" srcId="{53AC6207-2A09-4148-BAF2-E552ACEDCBBF}" destId="{EF1E9A0A-D1CA-4FD0-B733-68A8543BE20D}" srcOrd="0" destOrd="0" presId="urn:microsoft.com/office/officeart/2008/layout/SquareAccentList"/>
    <dgm:cxn modelId="{699E73AD-E943-4428-BA7D-BF8E42B96521}" type="presOf" srcId="{2407FCDD-B0E0-41A5-8E59-86F6D362BA5C}" destId="{1D9B1E36-B5F9-4540-989B-DA87CFC17A8F}" srcOrd="0" destOrd="0" presId="urn:microsoft.com/office/officeart/2008/layout/SquareAccentList"/>
    <dgm:cxn modelId="{A9755005-4C2C-4C85-B408-6CC5C8B8CB9E}" type="presParOf" srcId="{1DFD155C-2530-4E31-A5BD-EBF23C20CF91}" destId="{2A326088-1586-4333-AB2F-62C7A4BB6F9B}" srcOrd="0" destOrd="0" presId="urn:microsoft.com/office/officeart/2008/layout/SquareAccentList"/>
    <dgm:cxn modelId="{FB472891-7C5D-44B4-AFAC-3D7AE4E6A1D2}" type="presParOf" srcId="{2A326088-1586-4333-AB2F-62C7A4BB6F9B}" destId="{CD2151B2-C475-4BDF-AAAF-F82BE032795A}" srcOrd="0" destOrd="0" presId="urn:microsoft.com/office/officeart/2008/layout/SquareAccentList"/>
    <dgm:cxn modelId="{B922F7FD-E8FF-41D4-9428-03E3D60E967D}" type="presParOf" srcId="{CD2151B2-C475-4BDF-AAAF-F82BE032795A}" destId="{4E963EBE-C532-4418-BD4A-D6946528CCE7}" srcOrd="0" destOrd="0" presId="urn:microsoft.com/office/officeart/2008/layout/SquareAccentList"/>
    <dgm:cxn modelId="{C574EA84-62AC-479A-846E-6CD6817F874F}" type="presParOf" srcId="{CD2151B2-C475-4BDF-AAAF-F82BE032795A}" destId="{86D295A4-E71B-416C-8087-CE64686FD0DC}" srcOrd="1" destOrd="0" presId="urn:microsoft.com/office/officeart/2008/layout/SquareAccentList"/>
    <dgm:cxn modelId="{4A2C09D0-8C63-4F90-9C6F-69EBA18982C0}" type="presParOf" srcId="{CD2151B2-C475-4BDF-AAAF-F82BE032795A}" destId="{7C72DC95-C722-4753-8AEB-57144E0F42F9}" srcOrd="2" destOrd="0" presId="urn:microsoft.com/office/officeart/2008/layout/SquareAccentList"/>
    <dgm:cxn modelId="{271C992D-BF41-4F85-9F29-2E3F09BFEF31}" type="presParOf" srcId="{2A326088-1586-4333-AB2F-62C7A4BB6F9B}" destId="{CECB3788-F6FC-4915-9727-1FDDA1A4532F}" srcOrd="1" destOrd="0" presId="urn:microsoft.com/office/officeart/2008/layout/SquareAccentList"/>
    <dgm:cxn modelId="{55455A82-63F2-4344-99E9-DB5CEC098D6F}" type="presParOf" srcId="{CECB3788-F6FC-4915-9727-1FDDA1A4532F}" destId="{8DA43A6E-E465-4E22-B8DC-D0BF4379A0EC}" srcOrd="0" destOrd="0" presId="urn:microsoft.com/office/officeart/2008/layout/SquareAccentList"/>
    <dgm:cxn modelId="{AAEDF259-C064-406C-B540-6A85A8F8517D}" type="presParOf" srcId="{8DA43A6E-E465-4E22-B8DC-D0BF4379A0EC}" destId="{6D38443C-8046-47A3-B97F-DED3AEE2FE10}" srcOrd="0" destOrd="0" presId="urn:microsoft.com/office/officeart/2008/layout/SquareAccentList"/>
    <dgm:cxn modelId="{DD4FDE8B-4202-4D17-8C41-3CE5F59A34E2}" type="presParOf" srcId="{8DA43A6E-E465-4E22-B8DC-D0BF4379A0EC}" destId="{A8A1D2F8-7427-46AB-8200-19BAFBE873BB}" srcOrd="1" destOrd="0" presId="urn:microsoft.com/office/officeart/2008/layout/SquareAccentList"/>
    <dgm:cxn modelId="{478E8990-1D2B-448F-B256-AF918B20BC22}" type="presParOf" srcId="{CECB3788-F6FC-4915-9727-1FDDA1A4532F}" destId="{6873F68F-83F8-42D7-8595-65E1992953AD}" srcOrd="1" destOrd="0" presId="urn:microsoft.com/office/officeart/2008/layout/SquareAccentList"/>
    <dgm:cxn modelId="{6F420E51-4E3C-4CFB-9AFE-31E0C2FD9F86}" type="presParOf" srcId="{6873F68F-83F8-42D7-8595-65E1992953AD}" destId="{2EA131F5-96FE-414A-9FA6-7A263D5CFAAD}" srcOrd="0" destOrd="0" presId="urn:microsoft.com/office/officeart/2008/layout/SquareAccentList"/>
    <dgm:cxn modelId="{9B7F04B5-82D6-4E2B-9A8B-240F5A7335C3}" type="presParOf" srcId="{6873F68F-83F8-42D7-8595-65E1992953AD}" destId="{1D9B1E36-B5F9-4540-989B-DA87CFC17A8F}" srcOrd="1" destOrd="0" presId="urn:microsoft.com/office/officeart/2008/layout/SquareAccentList"/>
    <dgm:cxn modelId="{D67ED011-293D-4F67-871D-37CE6C628D06}" type="presParOf" srcId="{1DFD155C-2530-4E31-A5BD-EBF23C20CF91}" destId="{80DC6933-1979-427D-82DD-4AEDA0B9EB58}" srcOrd="1" destOrd="0" presId="urn:microsoft.com/office/officeart/2008/layout/SquareAccentList"/>
    <dgm:cxn modelId="{7130F45B-BC0F-45F4-B15B-B87548B521EF}" type="presParOf" srcId="{80DC6933-1979-427D-82DD-4AEDA0B9EB58}" destId="{F851FA4A-24C3-495F-984C-FD97FCDBD576}" srcOrd="0" destOrd="0" presId="urn:microsoft.com/office/officeart/2008/layout/SquareAccentList"/>
    <dgm:cxn modelId="{7784471E-3289-4B75-9391-9D8CBEC24939}" type="presParOf" srcId="{F851FA4A-24C3-495F-984C-FD97FCDBD576}" destId="{119982EF-59BC-4A9F-B10B-82A50CA9D9D4}" srcOrd="0" destOrd="0" presId="urn:microsoft.com/office/officeart/2008/layout/SquareAccentList"/>
    <dgm:cxn modelId="{7CC21845-657D-4FE4-9D38-0CAC4B405840}" type="presParOf" srcId="{F851FA4A-24C3-495F-984C-FD97FCDBD576}" destId="{989E18AA-F220-4C7E-BD09-A73303410FA2}" srcOrd="1" destOrd="0" presId="urn:microsoft.com/office/officeart/2008/layout/SquareAccentList"/>
    <dgm:cxn modelId="{1D03DCF8-D8EA-4847-AA12-CAE85D5E8A6C}" type="presParOf" srcId="{F851FA4A-24C3-495F-984C-FD97FCDBD576}" destId="{8E501F1D-073D-4BD2-94B1-E11A0CA6696E}" srcOrd="2" destOrd="0" presId="urn:microsoft.com/office/officeart/2008/layout/SquareAccentList"/>
    <dgm:cxn modelId="{9D3382B1-5C72-42F4-8748-EAC5E9A67E6E}" type="presParOf" srcId="{80DC6933-1979-427D-82DD-4AEDA0B9EB58}" destId="{18C906EC-0AAA-47F3-861F-18543A078558}" srcOrd="1" destOrd="0" presId="urn:microsoft.com/office/officeart/2008/layout/SquareAccentList"/>
    <dgm:cxn modelId="{E4380C20-C80D-4195-B5F2-1E42A7B9708F}" type="presParOf" srcId="{18C906EC-0AAA-47F3-861F-18543A078558}" destId="{71816661-91EA-4029-85E3-E8346CD24B1F}" srcOrd="0" destOrd="0" presId="urn:microsoft.com/office/officeart/2008/layout/SquareAccentList"/>
    <dgm:cxn modelId="{A2F24B1C-B12B-4D44-9ED0-63F869F3EFBC}" type="presParOf" srcId="{71816661-91EA-4029-85E3-E8346CD24B1F}" destId="{320E445E-C370-45BB-B36E-BCA37D8AE650}" srcOrd="0" destOrd="0" presId="urn:microsoft.com/office/officeart/2008/layout/SquareAccentList"/>
    <dgm:cxn modelId="{4DA10438-4D49-499D-B5E2-634F12C28FE3}" type="presParOf" srcId="{71816661-91EA-4029-85E3-E8346CD24B1F}" destId="{869356A3-C4D5-448F-91DD-C01FB1137D9F}" srcOrd="1" destOrd="0" presId="urn:microsoft.com/office/officeart/2008/layout/SquareAccentList"/>
    <dgm:cxn modelId="{741FBB8A-7E8A-46D2-9F8E-1408E6CFB2FF}" type="presParOf" srcId="{18C906EC-0AAA-47F3-861F-18543A078558}" destId="{2C4D764E-32F7-492F-B973-B46D48FF3FF6}" srcOrd="1" destOrd="0" presId="urn:microsoft.com/office/officeart/2008/layout/SquareAccentList"/>
    <dgm:cxn modelId="{7A2191B5-1A4C-46BD-8C52-CCA2442C03BD}" type="presParOf" srcId="{2C4D764E-32F7-492F-B973-B46D48FF3FF6}" destId="{46F1CDE9-89A3-4A9F-9923-BF11C3D39F9B}" srcOrd="0" destOrd="0" presId="urn:microsoft.com/office/officeart/2008/layout/SquareAccentList"/>
    <dgm:cxn modelId="{A6463B66-2EE0-4A66-9468-64AF8293387C}" type="presParOf" srcId="{2C4D764E-32F7-492F-B973-B46D48FF3FF6}" destId="{EF1E9A0A-D1CA-4FD0-B733-68A8543BE20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DC138600-D13F-44B8-8307-8DD94E951209}" type="doc">
      <dgm:prSet loTypeId="urn:microsoft.com/office/officeart/2005/8/layout/hierarchy3" loCatId="list" qsTypeId="urn:microsoft.com/office/officeart/2005/8/quickstyle/3d1" qsCatId="3D" csTypeId="urn:microsoft.com/office/officeart/2005/8/colors/accent3_2" csCatId="accent3" phldr="1"/>
      <dgm:spPr/>
      <dgm:t>
        <a:bodyPr/>
        <a:lstStyle/>
        <a:p>
          <a:endParaRPr lang="es-EC"/>
        </a:p>
      </dgm:t>
    </dgm:pt>
    <dgm:pt modelId="{63CD5417-708F-4F46-959B-EA56BF97E343}">
      <dgm:prSet phldrT="[Texto]" custT="1"/>
      <dgm:spPr/>
      <dgm:t>
        <a:bodyPr/>
        <a:lstStyle/>
        <a:p>
          <a:r>
            <a:rPr lang="es-EC" sz="2400" b="1" dirty="0" smtClean="0"/>
            <a:t>CONTENIDO</a:t>
          </a:r>
          <a:endParaRPr lang="es-EC" sz="2400" b="1" dirty="0"/>
        </a:p>
      </dgm:t>
    </dgm:pt>
    <dgm:pt modelId="{51C85C37-1E73-4512-B259-AD23A8BBE9C7}" type="parTrans" cxnId="{290A106A-F246-4C5B-93A6-F0FB73CFFD05}">
      <dgm:prSet/>
      <dgm:spPr/>
      <dgm:t>
        <a:bodyPr/>
        <a:lstStyle/>
        <a:p>
          <a:endParaRPr lang="es-EC"/>
        </a:p>
      </dgm:t>
    </dgm:pt>
    <dgm:pt modelId="{E39BB350-BDFD-4722-8759-8FDCCE233D50}" type="sibTrans" cxnId="{290A106A-F246-4C5B-93A6-F0FB73CFFD05}">
      <dgm:prSet/>
      <dgm:spPr/>
      <dgm:t>
        <a:bodyPr/>
        <a:lstStyle/>
        <a:p>
          <a:endParaRPr lang="es-EC"/>
        </a:p>
      </dgm:t>
    </dgm:pt>
    <dgm:pt modelId="{12C8BCA0-57D2-4CFA-9DE6-4B99AB6EC2C7}">
      <dgm:prSet phldrT="[Texto]" custT="1"/>
      <dgm:spPr>
        <a:solidFill>
          <a:schemeClr val="bg1">
            <a:alpha val="90000"/>
          </a:schemeClr>
        </a:solidFill>
      </dgm:spPr>
      <dgm:t>
        <a:bodyPr/>
        <a:lstStyle/>
        <a:p>
          <a:pPr algn="just"/>
          <a:r>
            <a:rPr lang="es-EC" sz="2400" dirty="0" smtClean="0"/>
            <a:t>Introducción </a:t>
          </a:r>
          <a:endParaRPr lang="es-EC" sz="2400" dirty="0"/>
        </a:p>
      </dgm:t>
    </dgm:pt>
    <dgm:pt modelId="{275F2465-4CE6-44CA-AB23-071B7CA88AE4}" type="parTrans" cxnId="{39C30DB4-EDDC-46B4-B329-85C3779A3BC1}">
      <dgm:prSet/>
      <dgm:spPr/>
      <dgm:t>
        <a:bodyPr/>
        <a:lstStyle/>
        <a:p>
          <a:endParaRPr lang="es-EC"/>
        </a:p>
      </dgm:t>
    </dgm:pt>
    <dgm:pt modelId="{3D992A37-A153-466E-9F7D-C7FC8D944F9D}" type="sibTrans" cxnId="{39C30DB4-EDDC-46B4-B329-85C3779A3BC1}">
      <dgm:prSet/>
      <dgm:spPr/>
      <dgm:t>
        <a:bodyPr/>
        <a:lstStyle/>
        <a:p>
          <a:endParaRPr lang="es-EC"/>
        </a:p>
      </dgm:t>
    </dgm:pt>
    <dgm:pt modelId="{B6E5B612-3661-4542-B8A6-29184BB17AFC}">
      <dgm:prSet phldrT="[Texto]" custT="1"/>
      <dgm:spPr>
        <a:solidFill>
          <a:schemeClr val="bg1">
            <a:alpha val="90000"/>
          </a:schemeClr>
        </a:solidFill>
      </dgm:spPr>
      <dgm:t>
        <a:bodyPr/>
        <a:lstStyle/>
        <a:p>
          <a:pPr algn="just"/>
          <a:r>
            <a:rPr lang="es-EC" sz="2400" dirty="0" smtClean="0"/>
            <a:t>Justificación</a:t>
          </a:r>
          <a:r>
            <a:rPr lang="es-EC" sz="2400" baseline="0" dirty="0" smtClean="0"/>
            <a:t> e Importancia</a:t>
          </a:r>
          <a:endParaRPr lang="es-EC" sz="2400" dirty="0"/>
        </a:p>
      </dgm:t>
    </dgm:pt>
    <dgm:pt modelId="{896DAFFC-4813-4E94-9243-B4C5FDF97387}" type="parTrans" cxnId="{F9177723-F5F5-4403-B95C-7AD0E5CA434C}">
      <dgm:prSet/>
      <dgm:spPr/>
      <dgm:t>
        <a:bodyPr/>
        <a:lstStyle/>
        <a:p>
          <a:endParaRPr lang="es-EC"/>
        </a:p>
      </dgm:t>
    </dgm:pt>
    <dgm:pt modelId="{894FDDEA-0EA2-43BF-964D-5BC9EEFBF660}" type="sibTrans" cxnId="{F9177723-F5F5-4403-B95C-7AD0E5CA434C}">
      <dgm:prSet/>
      <dgm:spPr/>
      <dgm:t>
        <a:bodyPr/>
        <a:lstStyle/>
        <a:p>
          <a:endParaRPr lang="es-EC"/>
        </a:p>
      </dgm:t>
    </dgm:pt>
    <dgm:pt modelId="{2E2F90D7-FCA1-498C-A05D-FE9F5C5430C0}">
      <dgm:prSet phldrT="[Texto]" custT="1"/>
      <dgm:spPr>
        <a:solidFill>
          <a:schemeClr val="bg1">
            <a:alpha val="90000"/>
          </a:schemeClr>
        </a:solidFill>
      </dgm:spPr>
      <dgm:t>
        <a:bodyPr/>
        <a:lstStyle/>
        <a:p>
          <a:pPr algn="just"/>
          <a:r>
            <a:rPr lang="es-EC" sz="2400" dirty="0" smtClean="0"/>
            <a:t>Objetivos</a:t>
          </a:r>
          <a:endParaRPr lang="es-EC" sz="2400" dirty="0"/>
        </a:p>
      </dgm:t>
    </dgm:pt>
    <dgm:pt modelId="{1E9DEFDC-6A5B-4DD8-B7EF-0406AB9A9D6F}" type="parTrans" cxnId="{D2FE12CF-45DA-4E0D-8BF1-9AD169DD7319}">
      <dgm:prSet/>
      <dgm:spPr/>
      <dgm:t>
        <a:bodyPr/>
        <a:lstStyle/>
        <a:p>
          <a:endParaRPr lang="es-EC"/>
        </a:p>
      </dgm:t>
    </dgm:pt>
    <dgm:pt modelId="{A55B9831-C4EA-49AF-8FA2-1200F28A6CA7}" type="sibTrans" cxnId="{D2FE12CF-45DA-4E0D-8BF1-9AD169DD7319}">
      <dgm:prSet/>
      <dgm:spPr/>
      <dgm:t>
        <a:bodyPr/>
        <a:lstStyle/>
        <a:p>
          <a:endParaRPr lang="es-EC"/>
        </a:p>
      </dgm:t>
    </dgm:pt>
    <dgm:pt modelId="{783A0A3D-C5E0-4AE1-9107-BD6AFD220E98}">
      <dgm:prSet phldrT="[Texto]" custT="1"/>
      <dgm:spPr>
        <a:solidFill>
          <a:schemeClr val="bg1">
            <a:alpha val="90000"/>
          </a:schemeClr>
        </a:solidFill>
      </dgm:spPr>
      <dgm:t>
        <a:bodyPr/>
        <a:lstStyle/>
        <a:p>
          <a:pPr algn="just"/>
          <a:r>
            <a:rPr lang="es-EC" sz="2400" dirty="0" smtClean="0"/>
            <a:t>Fundamento Teórico</a:t>
          </a:r>
          <a:endParaRPr lang="es-EC" sz="2400" dirty="0"/>
        </a:p>
      </dgm:t>
    </dgm:pt>
    <dgm:pt modelId="{39F883C6-6528-49D3-A6FC-A18E2565AD99}" type="parTrans" cxnId="{F1949148-6C0A-44DD-B106-202E373444F5}">
      <dgm:prSet/>
      <dgm:spPr/>
      <dgm:t>
        <a:bodyPr/>
        <a:lstStyle/>
        <a:p>
          <a:endParaRPr lang="es-EC"/>
        </a:p>
      </dgm:t>
    </dgm:pt>
    <dgm:pt modelId="{5F4679AD-988E-4B6D-ACF3-9ED968A539E3}" type="sibTrans" cxnId="{F1949148-6C0A-44DD-B106-202E373444F5}">
      <dgm:prSet/>
      <dgm:spPr/>
      <dgm:t>
        <a:bodyPr/>
        <a:lstStyle/>
        <a:p>
          <a:endParaRPr lang="es-EC"/>
        </a:p>
      </dgm:t>
    </dgm:pt>
    <dgm:pt modelId="{F0750D0C-399A-48C8-8389-953DB562D50F}">
      <dgm:prSet phldrT="[Texto]" custT="1"/>
      <dgm:spPr>
        <a:solidFill>
          <a:schemeClr val="bg1">
            <a:alpha val="90000"/>
          </a:schemeClr>
        </a:solidFill>
      </dgm:spPr>
      <dgm:t>
        <a:bodyPr/>
        <a:lstStyle/>
        <a:p>
          <a:pPr algn="just"/>
          <a:r>
            <a:rPr lang="es-EC" sz="2400" dirty="0" smtClean="0"/>
            <a:t>Diseño de Sistemas Fotovoltaicos</a:t>
          </a:r>
          <a:endParaRPr lang="es-EC" sz="2400" dirty="0"/>
        </a:p>
      </dgm:t>
    </dgm:pt>
    <dgm:pt modelId="{F6A74F36-FF52-477D-91AE-46A34E5A0A2C}" type="parTrans" cxnId="{3BBD420E-812D-44A2-BF4D-F53D9ED37065}">
      <dgm:prSet/>
      <dgm:spPr/>
      <dgm:t>
        <a:bodyPr/>
        <a:lstStyle/>
        <a:p>
          <a:endParaRPr lang="es-EC"/>
        </a:p>
      </dgm:t>
    </dgm:pt>
    <dgm:pt modelId="{E0A17363-9703-4813-A93B-6EB49946B13D}" type="sibTrans" cxnId="{3BBD420E-812D-44A2-BF4D-F53D9ED37065}">
      <dgm:prSet/>
      <dgm:spPr/>
      <dgm:t>
        <a:bodyPr/>
        <a:lstStyle/>
        <a:p>
          <a:endParaRPr lang="es-EC"/>
        </a:p>
      </dgm:t>
    </dgm:pt>
    <dgm:pt modelId="{3EEC1177-48B1-4CF6-A16A-6507EF3A9FDA}">
      <dgm:prSet phldrT="[Texto]" custT="1"/>
      <dgm:spPr/>
      <dgm:t>
        <a:bodyPr/>
        <a:lstStyle/>
        <a:p>
          <a:pPr algn="just"/>
          <a:r>
            <a:rPr lang="es-EC" sz="2400" dirty="0" smtClean="0"/>
            <a:t>Simulación, Pruebas</a:t>
          </a:r>
          <a:endParaRPr lang="es-EC" sz="2400" dirty="0"/>
        </a:p>
      </dgm:t>
    </dgm:pt>
    <dgm:pt modelId="{5AD9A76E-7306-403F-A427-95895EFB8EAF}" type="parTrans" cxnId="{1E4C6213-1EB1-474C-B57E-88F69202DE53}">
      <dgm:prSet/>
      <dgm:spPr/>
      <dgm:t>
        <a:bodyPr/>
        <a:lstStyle/>
        <a:p>
          <a:endParaRPr lang="es-EC"/>
        </a:p>
      </dgm:t>
    </dgm:pt>
    <dgm:pt modelId="{F2527FBE-5B01-4230-9911-464DA4374341}" type="sibTrans" cxnId="{1E4C6213-1EB1-474C-B57E-88F69202DE53}">
      <dgm:prSet/>
      <dgm:spPr/>
      <dgm:t>
        <a:bodyPr/>
        <a:lstStyle/>
        <a:p>
          <a:endParaRPr lang="es-EC"/>
        </a:p>
      </dgm:t>
    </dgm:pt>
    <dgm:pt modelId="{843A20D3-B2C8-41DF-9D5E-8C0258A07E48}">
      <dgm:prSet phldrT="[Texto]" custT="1"/>
      <dgm:spPr>
        <a:solidFill>
          <a:schemeClr val="bg1">
            <a:alpha val="90000"/>
          </a:schemeClr>
        </a:solidFill>
      </dgm:spPr>
      <dgm:t>
        <a:bodyPr/>
        <a:lstStyle/>
        <a:p>
          <a:pPr algn="just"/>
          <a:r>
            <a:rPr lang="es-EC" sz="2400" dirty="0" smtClean="0"/>
            <a:t>Análisis Económico y Ambiental</a:t>
          </a:r>
          <a:endParaRPr lang="es-EC" sz="2400" dirty="0"/>
        </a:p>
      </dgm:t>
    </dgm:pt>
    <dgm:pt modelId="{86FDAA85-4BCB-4B70-9CB2-3E68B9F98559}" type="parTrans" cxnId="{3825EA5C-D43D-4FA5-80A9-4B9543275BD7}">
      <dgm:prSet/>
      <dgm:spPr/>
      <dgm:t>
        <a:bodyPr/>
        <a:lstStyle/>
        <a:p>
          <a:endParaRPr lang="es-EC"/>
        </a:p>
      </dgm:t>
    </dgm:pt>
    <dgm:pt modelId="{7E2AD968-DD2B-479A-8160-2A334B8209A6}" type="sibTrans" cxnId="{3825EA5C-D43D-4FA5-80A9-4B9543275BD7}">
      <dgm:prSet/>
      <dgm:spPr/>
      <dgm:t>
        <a:bodyPr/>
        <a:lstStyle/>
        <a:p>
          <a:endParaRPr lang="es-EC"/>
        </a:p>
      </dgm:t>
    </dgm:pt>
    <dgm:pt modelId="{18100106-A4EE-43D7-AF34-E99512B28679}">
      <dgm:prSet phldrT="[Texto]" custT="1"/>
      <dgm:spPr>
        <a:solidFill>
          <a:schemeClr val="accent2">
            <a:lumMod val="60000"/>
            <a:lumOff val="40000"/>
            <a:alpha val="90000"/>
          </a:schemeClr>
        </a:solidFill>
      </dgm:spPr>
      <dgm:t>
        <a:bodyPr/>
        <a:lstStyle/>
        <a:p>
          <a:pPr algn="just"/>
          <a:r>
            <a:rPr lang="es-EC" sz="2400" dirty="0" smtClean="0"/>
            <a:t>Conclusiones y Recomendaciones</a:t>
          </a:r>
          <a:endParaRPr lang="es-EC" sz="2400" dirty="0"/>
        </a:p>
      </dgm:t>
    </dgm:pt>
    <dgm:pt modelId="{42BC6F77-3756-4602-AB72-BB090712D946}" type="parTrans" cxnId="{8838A3AC-F827-4B0F-86B6-4A6812F7B0AF}">
      <dgm:prSet/>
      <dgm:spPr/>
      <dgm:t>
        <a:bodyPr/>
        <a:lstStyle/>
        <a:p>
          <a:endParaRPr lang="es-EC"/>
        </a:p>
      </dgm:t>
    </dgm:pt>
    <dgm:pt modelId="{95DFE401-C022-48C2-B7F3-047B626D0DDF}" type="sibTrans" cxnId="{8838A3AC-F827-4B0F-86B6-4A6812F7B0AF}">
      <dgm:prSet/>
      <dgm:spPr/>
      <dgm:t>
        <a:bodyPr/>
        <a:lstStyle/>
        <a:p>
          <a:endParaRPr lang="es-EC"/>
        </a:p>
      </dgm:t>
    </dgm:pt>
    <dgm:pt modelId="{D713B281-B101-4278-8853-A7A540BF3BA5}" type="pres">
      <dgm:prSet presAssocID="{DC138600-D13F-44B8-8307-8DD94E951209}" presName="diagram" presStyleCnt="0">
        <dgm:presLayoutVars>
          <dgm:chPref val="1"/>
          <dgm:dir/>
          <dgm:animOne val="branch"/>
          <dgm:animLvl val="lvl"/>
          <dgm:resizeHandles/>
        </dgm:presLayoutVars>
      </dgm:prSet>
      <dgm:spPr/>
      <dgm:t>
        <a:bodyPr/>
        <a:lstStyle/>
        <a:p>
          <a:endParaRPr lang="es-EC"/>
        </a:p>
      </dgm:t>
    </dgm:pt>
    <dgm:pt modelId="{3C5F8080-ACEA-474C-8FA6-C15A78AB26D8}" type="pres">
      <dgm:prSet presAssocID="{63CD5417-708F-4F46-959B-EA56BF97E343}" presName="root" presStyleCnt="0"/>
      <dgm:spPr/>
      <dgm:t>
        <a:bodyPr/>
        <a:lstStyle/>
        <a:p>
          <a:endParaRPr lang="es-EC"/>
        </a:p>
      </dgm:t>
    </dgm:pt>
    <dgm:pt modelId="{8B8207F5-C600-4245-9D89-3C84B10AF42B}" type="pres">
      <dgm:prSet presAssocID="{63CD5417-708F-4F46-959B-EA56BF97E343}" presName="rootComposite" presStyleCnt="0"/>
      <dgm:spPr/>
      <dgm:t>
        <a:bodyPr/>
        <a:lstStyle/>
        <a:p>
          <a:endParaRPr lang="es-EC"/>
        </a:p>
      </dgm:t>
    </dgm:pt>
    <dgm:pt modelId="{427FDD07-51EB-4CAB-BC6A-896A3EE200BB}" type="pres">
      <dgm:prSet presAssocID="{63CD5417-708F-4F46-959B-EA56BF97E343}" presName="rootText" presStyleLbl="node1" presStyleIdx="0" presStyleCnt="1" custScaleX="541621" custLinFactNeighborY="6214"/>
      <dgm:spPr/>
      <dgm:t>
        <a:bodyPr/>
        <a:lstStyle/>
        <a:p>
          <a:endParaRPr lang="es-EC"/>
        </a:p>
      </dgm:t>
    </dgm:pt>
    <dgm:pt modelId="{FEA67B32-9F67-4F56-A76A-6DD5BB4338C3}" type="pres">
      <dgm:prSet presAssocID="{63CD5417-708F-4F46-959B-EA56BF97E343}" presName="rootConnector" presStyleLbl="node1" presStyleIdx="0" presStyleCnt="1"/>
      <dgm:spPr/>
      <dgm:t>
        <a:bodyPr/>
        <a:lstStyle/>
        <a:p>
          <a:endParaRPr lang="es-EC"/>
        </a:p>
      </dgm:t>
    </dgm:pt>
    <dgm:pt modelId="{7A049204-EDC7-48B4-A2D3-4BA47D0FABD3}" type="pres">
      <dgm:prSet presAssocID="{63CD5417-708F-4F46-959B-EA56BF97E343}" presName="childShape" presStyleCnt="0"/>
      <dgm:spPr/>
      <dgm:t>
        <a:bodyPr/>
        <a:lstStyle/>
        <a:p>
          <a:endParaRPr lang="es-EC"/>
        </a:p>
      </dgm:t>
    </dgm:pt>
    <dgm:pt modelId="{9BF2F854-04D4-4608-95CB-100519596AB8}" type="pres">
      <dgm:prSet presAssocID="{275F2465-4CE6-44CA-AB23-071B7CA88AE4}" presName="Name13" presStyleLbl="parChTrans1D2" presStyleIdx="0" presStyleCnt="8"/>
      <dgm:spPr/>
      <dgm:t>
        <a:bodyPr/>
        <a:lstStyle/>
        <a:p>
          <a:endParaRPr lang="es-EC"/>
        </a:p>
      </dgm:t>
    </dgm:pt>
    <dgm:pt modelId="{CD923B5B-20FF-4ABD-8541-76998D2B2433}" type="pres">
      <dgm:prSet presAssocID="{12C8BCA0-57D2-4CFA-9DE6-4B99AB6EC2C7}" presName="childText" presStyleLbl="bgAcc1" presStyleIdx="0" presStyleCnt="8" custScaleX="1131869">
        <dgm:presLayoutVars>
          <dgm:bulletEnabled val="1"/>
        </dgm:presLayoutVars>
      </dgm:prSet>
      <dgm:spPr/>
      <dgm:t>
        <a:bodyPr/>
        <a:lstStyle/>
        <a:p>
          <a:endParaRPr lang="es-EC"/>
        </a:p>
      </dgm:t>
    </dgm:pt>
    <dgm:pt modelId="{C3070F3A-B452-4DAD-A18A-AB11EE071C0A}" type="pres">
      <dgm:prSet presAssocID="{896DAFFC-4813-4E94-9243-B4C5FDF97387}" presName="Name13" presStyleLbl="parChTrans1D2" presStyleIdx="1" presStyleCnt="8"/>
      <dgm:spPr/>
      <dgm:t>
        <a:bodyPr/>
        <a:lstStyle/>
        <a:p>
          <a:endParaRPr lang="es-EC"/>
        </a:p>
      </dgm:t>
    </dgm:pt>
    <dgm:pt modelId="{D55804F1-5214-48D4-9F5A-9A62340E4406}" type="pres">
      <dgm:prSet presAssocID="{B6E5B612-3661-4542-B8A6-29184BB17AFC}" presName="childText" presStyleLbl="bgAcc1" presStyleIdx="1" presStyleCnt="8" custScaleX="1131869">
        <dgm:presLayoutVars>
          <dgm:bulletEnabled val="1"/>
        </dgm:presLayoutVars>
      </dgm:prSet>
      <dgm:spPr/>
      <dgm:t>
        <a:bodyPr/>
        <a:lstStyle/>
        <a:p>
          <a:endParaRPr lang="es-EC"/>
        </a:p>
      </dgm:t>
    </dgm:pt>
    <dgm:pt modelId="{2FB37ED4-337E-40A7-81C1-D7FF17DB5081}" type="pres">
      <dgm:prSet presAssocID="{1E9DEFDC-6A5B-4DD8-B7EF-0406AB9A9D6F}" presName="Name13" presStyleLbl="parChTrans1D2" presStyleIdx="2" presStyleCnt="8"/>
      <dgm:spPr/>
      <dgm:t>
        <a:bodyPr/>
        <a:lstStyle/>
        <a:p>
          <a:endParaRPr lang="es-EC"/>
        </a:p>
      </dgm:t>
    </dgm:pt>
    <dgm:pt modelId="{136076BE-D7E5-4CA9-9B3E-243C048CDF49}" type="pres">
      <dgm:prSet presAssocID="{2E2F90D7-FCA1-498C-A05D-FE9F5C5430C0}" presName="childText" presStyleLbl="bgAcc1" presStyleIdx="2" presStyleCnt="8" custScaleX="1130976" custScaleY="107886">
        <dgm:presLayoutVars>
          <dgm:bulletEnabled val="1"/>
        </dgm:presLayoutVars>
      </dgm:prSet>
      <dgm:spPr/>
      <dgm:t>
        <a:bodyPr/>
        <a:lstStyle/>
        <a:p>
          <a:endParaRPr lang="es-EC"/>
        </a:p>
      </dgm:t>
    </dgm:pt>
    <dgm:pt modelId="{E08A4F0E-89BE-4D34-A12A-05FA3FB4F2D9}" type="pres">
      <dgm:prSet presAssocID="{39F883C6-6528-49D3-A6FC-A18E2565AD99}" presName="Name13" presStyleLbl="parChTrans1D2" presStyleIdx="3" presStyleCnt="8"/>
      <dgm:spPr/>
      <dgm:t>
        <a:bodyPr/>
        <a:lstStyle/>
        <a:p>
          <a:endParaRPr lang="es-EC"/>
        </a:p>
      </dgm:t>
    </dgm:pt>
    <dgm:pt modelId="{C9645E2E-D67C-4A89-8A5A-704E3B192248}" type="pres">
      <dgm:prSet presAssocID="{783A0A3D-C5E0-4AE1-9107-BD6AFD220E98}" presName="childText" presStyleLbl="bgAcc1" presStyleIdx="3" presStyleCnt="8" custScaleX="1132761">
        <dgm:presLayoutVars>
          <dgm:bulletEnabled val="1"/>
        </dgm:presLayoutVars>
      </dgm:prSet>
      <dgm:spPr/>
      <dgm:t>
        <a:bodyPr/>
        <a:lstStyle/>
        <a:p>
          <a:endParaRPr lang="es-EC"/>
        </a:p>
      </dgm:t>
    </dgm:pt>
    <dgm:pt modelId="{5E323282-4319-4A7D-8333-8AABC257BBC9}" type="pres">
      <dgm:prSet presAssocID="{F6A74F36-FF52-477D-91AE-46A34E5A0A2C}" presName="Name13" presStyleLbl="parChTrans1D2" presStyleIdx="4" presStyleCnt="8"/>
      <dgm:spPr/>
      <dgm:t>
        <a:bodyPr/>
        <a:lstStyle/>
        <a:p>
          <a:endParaRPr lang="es-EC"/>
        </a:p>
      </dgm:t>
    </dgm:pt>
    <dgm:pt modelId="{9CB5CDB4-147C-40AF-B007-3A029CC98A4A}" type="pres">
      <dgm:prSet presAssocID="{F0750D0C-399A-48C8-8389-953DB562D50F}" presName="childText" presStyleLbl="bgAcc1" presStyleIdx="4" presStyleCnt="8" custScaleX="1130977">
        <dgm:presLayoutVars>
          <dgm:bulletEnabled val="1"/>
        </dgm:presLayoutVars>
      </dgm:prSet>
      <dgm:spPr/>
      <dgm:t>
        <a:bodyPr/>
        <a:lstStyle/>
        <a:p>
          <a:endParaRPr lang="es-EC"/>
        </a:p>
      </dgm:t>
    </dgm:pt>
    <dgm:pt modelId="{ED6120C0-A1EF-4AA0-BCC1-AEF6D3206CF1}" type="pres">
      <dgm:prSet presAssocID="{5AD9A76E-7306-403F-A427-95895EFB8EAF}" presName="Name13" presStyleLbl="parChTrans1D2" presStyleIdx="5" presStyleCnt="8"/>
      <dgm:spPr/>
      <dgm:t>
        <a:bodyPr/>
        <a:lstStyle/>
        <a:p>
          <a:endParaRPr lang="es-EC"/>
        </a:p>
      </dgm:t>
    </dgm:pt>
    <dgm:pt modelId="{7A2C6FF2-A896-4721-8C23-9BFD5793CDFC}" type="pres">
      <dgm:prSet presAssocID="{3EEC1177-48B1-4CF6-A16A-6507EF3A9FDA}" presName="childText" presStyleLbl="bgAcc1" presStyleIdx="5" presStyleCnt="8" custScaleX="1130976" custLinFactNeighborX="-2741" custLinFactNeighborY="9229">
        <dgm:presLayoutVars>
          <dgm:bulletEnabled val="1"/>
        </dgm:presLayoutVars>
      </dgm:prSet>
      <dgm:spPr/>
      <dgm:t>
        <a:bodyPr/>
        <a:lstStyle/>
        <a:p>
          <a:endParaRPr lang="es-EC"/>
        </a:p>
      </dgm:t>
    </dgm:pt>
    <dgm:pt modelId="{586C40E2-3F2D-47BD-B881-3C3F2CFDA293}" type="pres">
      <dgm:prSet presAssocID="{86FDAA85-4BCB-4B70-9CB2-3E68B9F98559}" presName="Name13" presStyleLbl="parChTrans1D2" presStyleIdx="6" presStyleCnt="8"/>
      <dgm:spPr/>
      <dgm:t>
        <a:bodyPr/>
        <a:lstStyle/>
        <a:p>
          <a:endParaRPr lang="es-EC"/>
        </a:p>
      </dgm:t>
    </dgm:pt>
    <dgm:pt modelId="{AF7C053D-3D25-4109-ADD0-358953C4C7EB}" type="pres">
      <dgm:prSet presAssocID="{843A20D3-B2C8-41DF-9D5E-8C0258A07E48}" presName="childText" presStyleLbl="bgAcc1" presStyleIdx="6" presStyleCnt="8" custScaleX="1130976">
        <dgm:presLayoutVars>
          <dgm:bulletEnabled val="1"/>
        </dgm:presLayoutVars>
      </dgm:prSet>
      <dgm:spPr/>
      <dgm:t>
        <a:bodyPr/>
        <a:lstStyle/>
        <a:p>
          <a:endParaRPr lang="es-EC"/>
        </a:p>
      </dgm:t>
    </dgm:pt>
    <dgm:pt modelId="{9867D9C2-07A7-4658-AD1B-159D326B01F8}" type="pres">
      <dgm:prSet presAssocID="{42BC6F77-3756-4602-AB72-BB090712D946}" presName="Name13" presStyleLbl="parChTrans1D2" presStyleIdx="7" presStyleCnt="8"/>
      <dgm:spPr/>
      <dgm:t>
        <a:bodyPr/>
        <a:lstStyle/>
        <a:p>
          <a:endParaRPr lang="es-EC"/>
        </a:p>
      </dgm:t>
    </dgm:pt>
    <dgm:pt modelId="{8DA4FC8F-3FE3-4CE7-8727-F1F052A96517}" type="pres">
      <dgm:prSet presAssocID="{18100106-A4EE-43D7-AF34-E99512B28679}" presName="childText" presStyleLbl="bgAcc1" presStyleIdx="7" presStyleCnt="8" custScaleX="1132761">
        <dgm:presLayoutVars>
          <dgm:bulletEnabled val="1"/>
        </dgm:presLayoutVars>
      </dgm:prSet>
      <dgm:spPr/>
      <dgm:t>
        <a:bodyPr/>
        <a:lstStyle/>
        <a:p>
          <a:endParaRPr lang="es-EC"/>
        </a:p>
      </dgm:t>
    </dgm:pt>
  </dgm:ptLst>
  <dgm:cxnLst>
    <dgm:cxn modelId="{290A106A-F246-4C5B-93A6-F0FB73CFFD05}" srcId="{DC138600-D13F-44B8-8307-8DD94E951209}" destId="{63CD5417-708F-4F46-959B-EA56BF97E343}" srcOrd="0" destOrd="0" parTransId="{51C85C37-1E73-4512-B259-AD23A8BBE9C7}" sibTransId="{E39BB350-BDFD-4722-8759-8FDCCE233D50}"/>
    <dgm:cxn modelId="{D2FE12CF-45DA-4E0D-8BF1-9AD169DD7319}" srcId="{63CD5417-708F-4F46-959B-EA56BF97E343}" destId="{2E2F90D7-FCA1-498C-A05D-FE9F5C5430C0}" srcOrd="2" destOrd="0" parTransId="{1E9DEFDC-6A5B-4DD8-B7EF-0406AB9A9D6F}" sibTransId="{A55B9831-C4EA-49AF-8FA2-1200F28A6CA7}"/>
    <dgm:cxn modelId="{79323667-315D-41EF-A58F-BC62D4A4375B}" type="presOf" srcId="{275F2465-4CE6-44CA-AB23-071B7CA88AE4}" destId="{9BF2F854-04D4-4608-95CB-100519596AB8}" srcOrd="0" destOrd="0" presId="urn:microsoft.com/office/officeart/2005/8/layout/hierarchy3"/>
    <dgm:cxn modelId="{813F96A0-26DE-4508-8825-E4CC942FD859}" type="presOf" srcId="{12C8BCA0-57D2-4CFA-9DE6-4B99AB6EC2C7}" destId="{CD923B5B-20FF-4ABD-8541-76998D2B2433}" srcOrd="0" destOrd="0" presId="urn:microsoft.com/office/officeart/2005/8/layout/hierarchy3"/>
    <dgm:cxn modelId="{BCAA164E-7C9F-4FE1-B4C1-695DB3580142}" type="presOf" srcId="{42BC6F77-3756-4602-AB72-BB090712D946}" destId="{9867D9C2-07A7-4658-AD1B-159D326B01F8}" srcOrd="0" destOrd="0" presId="urn:microsoft.com/office/officeart/2005/8/layout/hierarchy3"/>
    <dgm:cxn modelId="{39C30DB4-EDDC-46B4-B329-85C3779A3BC1}" srcId="{63CD5417-708F-4F46-959B-EA56BF97E343}" destId="{12C8BCA0-57D2-4CFA-9DE6-4B99AB6EC2C7}" srcOrd="0" destOrd="0" parTransId="{275F2465-4CE6-44CA-AB23-071B7CA88AE4}" sibTransId="{3D992A37-A153-466E-9F7D-C7FC8D944F9D}"/>
    <dgm:cxn modelId="{78E33219-286C-469F-ACBE-5457E3805918}" type="presOf" srcId="{1E9DEFDC-6A5B-4DD8-B7EF-0406AB9A9D6F}" destId="{2FB37ED4-337E-40A7-81C1-D7FF17DB5081}" srcOrd="0" destOrd="0" presId="urn:microsoft.com/office/officeart/2005/8/layout/hierarchy3"/>
    <dgm:cxn modelId="{3825EA5C-D43D-4FA5-80A9-4B9543275BD7}" srcId="{63CD5417-708F-4F46-959B-EA56BF97E343}" destId="{843A20D3-B2C8-41DF-9D5E-8C0258A07E48}" srcOrd="6" destOrd="0" parTransId="{86FDAA85-4BCB-4B70-9CB2-3E68B9F98559}" sibTransId="{7E2AD968-DD2B-479A-8160-2A334B8209A6}"/>
    <dgm:cxn modelId="{1E4C6213-1EB1-474C-B57E-88F69202DE53}" srcId="{63CD5417-708F-4F46-959B-EA56BF97E343}" destId="{3EEC1177-48B1-4CF6-A16A-6507EF3A9FDA}" srcOrd="5" destOrd="0" parTransId="{5AD9A76E-7306-403F-A427-95895EFB8EAF}" sibTransId="{F2527FBE-5B01-4230-9911-464DA4374341}"/>
    <dgm:cxn modelId="{3BBD420E-812D-44A2-BF4D-F53D9ED37065}" srcId="{63CD5417-708F-4F46-959B-EA56BF97E343}" destId="{F0750D0C-399A-48C8-8389-953DB562D50F}" srcOrd="4" destOrd="0" parTransId="{F6A74F36-FF52-477D-91AE-46A34E5A0A2C}" sibTransId="{E0A17363-9703-4813-A93B-6EB49946B13D}"/>
    <dgm:cxn modelId="{5A144675-C9A1-4B57-88C8-8B93E0406880}" type="presOf" srcId="{86FDAA85-4BCB-4B70-9CB2-3E68B9F98559}" destId="{586C40E2-3F2D-47BD-B881-3C3F2CFDA293}" srcOrd="0" destOrd="0" presId="urn:microsoft.com/office/officeart/2005/8/layout/hierarchy3"/>
    <dgm:cxn modelId="{B92D61C0-3B01-48E9-8D5F-9747D162B690}" type="presOf" srcId="{5AD9A76E-7306-403F-A427-95895EFB8EAF}" destId="{ED6120C0-A1EF-4AA0-BCC1-AEF6D3206CF1}" srcOrd="0" destOrd="0" presId="urn:microsoft.com/office/officeart/2005/8/layout/hierarchy3"/>
    <dgm:cxn modelId="{772D6671-CF98-41D8-B4F5-99A25C0F1366}" type="presOf" srcId="{3EEC1177-48B1-4CF6-A16A-6507EF3A9FDA}" destId="{7A2C6FF2-A896-4721-8C23-9BFD5793CDFC}" srcOrd="0" destOrd="0" presId="urn:microsoft.com/office/officeart/2005/8/layout/hierarchy3"/>
    <dgm:cxn modelId="{5CEEB959-2516-4081-B776-C58F2850B024}" type="presOf" srcId="{18100106-A4EE-43D7-AF34-E99512B28679}" destId="{8DA4FC8F-3FE3-4CE7-8727-F1F052A96517}" srcOrd="0" destOrd="0" presId="urn:microsoft.com/office/officeart/2005/8/layout/hierarchy3"/>
    <dgm:cxn modelId="{7271F5E6-F6BC-439A-BBE5-34AEFE8B748D}" type="presOf" srcId="{DC138600-D13F-44B8-8307-8DD94E951209}" destId="{D713B281-B101-4278-8853-A7A540BF3BA5}" srcOrd="0" destOrd="0" presId="urn:microsoft.com/office/officeart/2005/8/layout/hierarchy3"/>
    <dgm:cxn modelId="{A7B5B159-25E9-49E2-8BD8-A4CE94E3C556}" type="presOf" srcId="{896DAFFC-4813-4E94-9243-B4C5FDF97387}" destId="{C3070F3A-B452-4DAD-A18A-AB11EE071C0A}" srcOrd="0" destOrd="0" presId="urn:microsoft.com/office/officeart/2005/8/layout/hierarchy3"/>
    <dgm:cxn modelId="{4AE21349-379D-46DB-A52C-46F770451A7C}" type="presOf" srcId="{843A20D3-B2C8-41DF-9D5E-8C0258A07E48}" destId="{AF7C053D-3D25-4109-ADD0-358953C4C7EB}" srcOrd="0" destOrd="0" presId="urn:microsoft.com/office/officeart/2005/8/layout/hierarchy3"/>
    <dgm:cxn modelId="{8838A3AC-F827-4B0F-86B6-4A6812F7B0AF}" srcId="{63CD5417-708F-4F46-959B-EA56BF97E343}" destId="{18100106-A4EE-43D7-AF34-E99512B28679}" srcOrd="7" destOrd="0" parTransId="{42BC6F77-3756-4602-AB72-BB090712D946}" sibTransId="{95DFE401-C022-48C2-B7F3-047B626D0DDF}"/>
    <dgm:cxn modelId="{5EE5C72C-B7B4-4846-A929-EAD4B4B72717}" type="presOf" srcId="{2E2F90D7-FCA1-498C-A05D-FE9F5C5430C0}" destId="{136076BE-D7E5-4CA9-9B3E-243C048CDF49}" srcOrd="0" destOrd="0" presId="urn:microsoft.com/office/officeart/2005/8/layout/hierarchy3"/>
    <dgm:cxn modelId="{D6D923F4-17B2-48F1-A378-50004E2391C2}" type="presOf" srcId="{783A0A3D-C5E0-4AE1-9107-BD6AFD220E98}" destId="{C9645E2E-D67C-4A89-8A5A-704E3B192248}" srcOrd="0" destOrd="0" presId="urn:microsoft.com/office/officeart/2005/8/layout/hierarchy3"/>
    <dgm:cxn modelId="{B499BC5B-691F-4622-8763-6023C4061F11}" type="presOf" srcId="{B6E5B612-3661-4542-B8A6-29184BB17AFC}" destId="{D55804F1-5214-48D4-9F5A-9A62340E4406}" srcOrd="0" destOrd="0" presId="urn:microsoft.com/office/officeart/2005/8/layout/hierarchy3"/>
    <dgm:cxn modelId="{4598F4E0-5064-4D07-B7E1-2D7ECE2A3C02}" type="presOf" srcId="{63CD5417-708F-4F46-959B-EA56BF97E343}" destId="{FEA67B32-9F67-4F56-A76A-6DD5BB4338C3}" srcOrd="1" destOrd="0" presId="urn:microsoft.com/office/officeart/2005/8/layout/hierarchy3"/>
    <dgm:cxn modelId="{983CF157-A5AC-470E-B9D7-02F7C2DD9BE7}" type="presOf" srcId="{F6A74F36-FF52-477D-91AE-46A34E5A0A2C}" destId="{5E323282-4319-4A7D-8333-8AABC257BBC9}" srcOrd="0" destOrd="0" presId="urn:microsoft.com/office/officeart/2005/8/layout/hierarchy3"/>
    <dgm:cxn modelId="{86488086-4244-429F-8CB9-806C309F557A}" type="presOf" srcId="{39F883C6-6528-49D3-A6FC-A18E2565AD99}" destId="{E08A4F0E-89BE-4D34-A12A-05FA3FB4F2D9}" srcOrd="0" destOrd="0" presId="urn:microsoft.com/office/officeart/2005/8/layout/hierarchy3"/>
    <dgm:cxn modelId="{B6EC4378-8C5B-4D8A-A79E-84D8FB4D4133}" type="presOf" srcId="{F0750D0C-399A-48C8-8389-953DB562D50F}" destId="{9CB5CDB4-147C-40AF-B007-3A029CC98A4A}" srcOrd="0" destOrd="0" presId="urn:microsoft.com/office/officeart/2005/8/layout/hierarchy3"/>
    <dgm:cxn modelId="{F9177723-F5F5-4403-B95C-7AD0E5CA434C}" srcId="{63CD5417-708F-4F46-959B-EA56BF97E343}" destId="{B6E5B612-3661-4542-B8A6-29184BB17AFC}" srcOrd="1" destOrd="0" parTransId="{896DAFFC-4813-4E94-9243-B4C5FDF97387}" sibTransId="{894FDDEA-0EA2-43BF-964D-5BC9EEFBF660}"/>
    <dgm:cxn modelId="{F1949148-6C0A-44DD-B106-202E373444F5}" srcId="{63CD5417-708F-4F46-959B-EA56BF97E343}" destId="{783A0A3D-C5E0-4AE1-9107-BD6AFD220E98}" srcOrd="3" destOrd="0" parTransId="{39F883C6-6528-49D3-A6FC-A18E2565AD99}" sibTransId="{5F4679AD-988E-4B6D-ACF3-9ED968A539E3}"/>
    <dgm:cxn modelId="{358F0075-5F25-48F9-BB8C-979232294D8F}" type="presOf" srcId="{63CD5417-708F-4F46-959B-EA56BF97E343}" destId="{427FDD07-51EB-4CAB-BC6A-896A3EE200BB}" srcOrd="0" destOrd="0" presId="urn:microsoft.com/office/officeart/2005/8/layout/hierarchy3"/>
    <dgm:cxn modelId="{5DD61FF1-D4A3-4523-BA78-CDBD96262AA4}" type="presParOf" srcId="{D713B281-B101-4278-8853-A7A540BF3BA5}" destId="{3C5F8080-ACEA-474C-8FA6-C15A78AB26D8}" srcOrd="0" destOrd="0" presId="urn:microsoft.com/office/officeart/2005/8/layout/hierarchy3"/>
    <dgm:cxn modelId="{CC0EE833-EBD2-4266-8EBA-4512BFC40AC8}" type="presParOf" srcId="{3C5F8080-ACEA-474C-8FA6-C15A78AB26D8}" destId="{8B8207F5-C600-4245-9D89-3C84B10AF42B}" srcOrd="0" destOrd="0" presId="urn:microsoft.com/office/officeart/2005/8/layout/hierarchy3"/>
    <dgm:cxn modelId="{1A81BD8B-EBEF-4E09-814D-BFB049C68C78}" type="presParOf" srcId="{8B8207F5-C600-4245-9D89-3C84B10AF42B}" destId="{427FDD07-51EB-4CAB-BC6A-896A3EE200BB}" srcOrd="0" destOrd="0" presId="urn:microsoft.com/office/officeart/2005/8/layout/hierarchy3"/>
    <dgm:cxn modelId="{25820217-CC0A-4847-9BF0-99E954850B8F}" type="presParOf" srcId="{8B8207F5-C600-4245-9D89-3C84B10AF42B}" destId="{FEA67B32-9F67-4F56-A76A-6DD5BB4338C3}" srcOrd="1" destOrd="0" presId="urn:microsoft.com/office/officeart/2005/8/layout/hierarchy3"/>
    <dgm:cxn modelId="{AEC4A2E6-6975-46DE-B28F-0386BC43A468}" type="presParOf" srcId="{3C5F8080-ACEA-474C-8FA6-C15A78AB26D8}" destId="{7A049204-EDC7-48B4-A2D3-4BA47D0FABD3}" srcOrd="1" destOrd="0" presId="urn:microsoft.com/office/officeart/2005/8/layout/hierarchy3"/>
    <dgm:cxn modelId="{A22E936F-7668-43BB-884D-8FC744B4236D}" type="presParOf" srcId="{7A049204-EDC7-48B4-A2D3-4BA47D0FABD3}" destId="{9BF2F854-04D4-4608-95CB-100519596AB8}" srcOrd="0" destOrd="0" presId="urn:microsoft.com/office/officeart/2005/8/layout/hierarchy3"/>
    <dgm:cxn modelId="{9A4F0A33-954C-4E88-A4BA-DEDBB46DA4E2}" type="presParOf" srcId="{7A049204-EDC7-48B4-A2D3-4BA47D0FABD3}" destId="{CD923B5B-20FF-4ABD-8541-76998D2B2433}" srcOrd="1" destOrd="0" presId="urn:microsoft.com/office/officeart/2005/8/layout/hierarchy3"/>
    <dgm:cxn modelId="{C87F6D34-76D2-4954-A153-3AE619121728}" type="presParOf" srcId="{7A049204-EDC7-48B4-A2D3-4BA47D0FABD3}" destId="{C3070F3A-B452-4DAD-A18A-AB11EE071C0A}" srcOrd="2" destOrd="0" presId="urn:microsoft.com/office/officeart/2005/8/layout/hierarchy3"/>
    <dgm:cxn modelId="{5FC9242D-781F-4289-A8BA-3BAAA4708C4B}" type="presParOf" srcId="{7A049204-EDC7-48B4-A2D3-4BA47D0FABD3}" destId="{D55804F1-5214-48D4-9F5A-9A62340E4406}" srcOrd="3" destOrd="0" presId="urn:microsoft.com/office/officeart/2005/8/layout/hierarchy3"/>
    <dgm:cxn modelId="{40DE48CF-A06F-478B-8368-D5063CF03338}" type="presParOf" srcId="{7A049204-EDC7-48B4-A2D3-4BA47D0FABD3}" destId="{2FB37ED4-337E-40A7-81C1-D7FF17DB5081}" srcOrd="4" destOrd="0" presId="urn:microsoft.com/office/officeart/2005/8/layout/hierarchy3"/>
    <dgm:cxn modelId="{8DF56904-42B4-4D71-802D-B8844B11FE1D}" type="presParOf" srcId="{7A049204-EDC7-48B4-A2D3-4BA47D0FABD3}" destId="{136076BE-D7E5-4CA9-9B3E-243C048CDF49}" srcOrd="5" destOrd="0" presId="urn:microsoft.com/office/officeart/2005/8/layout/hierarchy3"/>
    <dgm:cxn modelId="{3D08D5E8-8452-4935-B668-B8D42889647A}" type="presParOf" srcId="{7A049204-EDC7-48B4-A2D3-4BA47D0FABD3}" destId="{E08A4F0E-89BE-4D34-A12A-05FA3FB4F2D9}" srcOrd="6" destOrd="0" presId="urn:microsoft.com/office/officeart/2005/8/layout/hierarchy3"/>
    <dgm:cxn modelId="{6A03DC35-2331-430E-B9ED-6E5549C0037A}" type="presParOf" srcId="{7A049204-EDC7-48B4-A2D3-4BA47D0FABD3}" destId="{C9645E2E-D67C-4A89-8A5A-704E3B192248}" srcOrd="7" destOrd="0" presId="urn:microsoft.com/office/officeart/2005/8/layout/hierarchy3"/>
    <dgm:cxn modelId="{32564ADD-607F-4B75-8641-BBB5D67CDDAE}" type="presParOf" srcId="{7A049204-EDC7-48B4-A2D3-4BA47D0FABD3}" destId="{5E323282-4319-4A7D-8333-8AABC257BBC9}" srcOrd="8" destOrd="0" presId="urn:microsoft.com/office/officeart/2005/8/layout/hierarchy3"/>
    <dgm:cxn modelId="{6B644C73-E9FE-4599-A355-46BB73C048C6}" type="presParOf" srcId="{7A049204-EDC7-48B4-A2D3-4BA47D0FABD3}" destId="{9CB5CDB4-147C-40AF-B007-3A029CC98A4A}" srcOrd="9" destOrd="0" presId="urn:microsoft.com/office/officeart/2005/8/layout/hierarchy3"/>
    <dgm:cxn modelId="{EFF42F99-EDE7-457B-9BD8-4112D8F0744F}" type="presParOf" srcId="{7A049204-EDC7-48B4-A2D3-4BA47D0FABD3}" destId="{ED6120C0-A1EF-4AA0-BCC1-AEF6D3206CF1}" srcOrd="10" destOrd="0" presId="urn:microsoft.com/office/officeart/2005/8/layout/hierarchy3"/>
    <dgm:cxn modelId="{A72A193A-F12F-41C3-9F99-902CAC4E3BFD}" type="presParOf" srcId="{7A049204-EDC7-48B4-A2D3-4BA47D0FABD3}" destId="{7A2C6FF2-A896-4721-8C23-9BFD5793CDFC}" srcOrd="11" destOrd="0" presId="urn:microsoft.com/office/officeart/2005/8/layout/hierarchy3"/>
    <dgm:cxn modelId="{CE5F7B23-371F-4E38-8782-5D6BD23039C2}" type="presParOf" srcId="{7A049204-EDC7-48B4-A2D3-4BA47D0FABD3}" destId="{586C40E2-3F2D-47BD-B881-3C3F2CFDA293}" srcOrd="12" destOrd="0" presId="urn:microsoft.com/office/officeart/2005/8/layout/hierarchy3"/>
    <dgm:cxn modelId="{3D8F6E81-309C-4EF9-A929-D3F26DF9A6DE}" type="presParOf" srcId="{7A049204-EDC7-48B4-A2D3-4BA47D0FABD3}" destId="{AF7C053D-3D25-4109-ADD0-358953C4C7EB}" srcOrd="13" destOrd="0" presId="urn:microsoft.com/office/officeart/2005/8/layout/hierarchy3"/>
    <dgm:cxn modelId="{845DBE56-E9B4-407C-B83C-248EA4A379B9}" type="presParOf" srcId="{7A049204-EDC7-48B4-A2D3-4BA47D0FABD3}" destId="{9867D9C2-07A7-4658-AD1B-159D326B01F8}" srcOrd="14" destOrd="0" presId="urn:microsoft.com/office/officeart/2005/8/layout/hierarchy3"/>
    <dgm:cxn modelId="{4C20BDD7-10CA-4E1A-9510-D68A1755F8AA}" type="presParOf" srcId="{7A049204-EDC7-48B4-A2D3-4BA47D0FABD3}" destId="{8DA4FC8F-3FE3-4CE7-8727-F1F052A96517}"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DF970-F98D-4DFB-91D8-5F9ECABF5D3B}">
      <dsp:nvSpPr>
        <dsp:cNvPr id="0" name=""/>
        <dsp:cNvSpPr/>
      </dsp:nvSpPr>
      <dsp:spPr>
        <a:xfrm rot="10800000">
          <a:off x="1700306" y="0"/>
          <a:ext cx="6122676" cy="517897"/>
        </a:xfrm>
        <a:prstGeom prst="homePlate">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378" tIns="76200" rIns="142240" bIns="76200" numCol="1" spcCol="1270" anchor="ctr" anchorCtr="0">
          <a:noAutofit/>
        </a:bodyPr>
        <a:lstStyle/>
        <a:p>
          <a:pPr lvl="0" algn="l" defTabSz="889000">
            <a:lnSpc>
              <a:spcPct val="90000"/>
            </a:lnSpc>
            <a:spcBef>
              <a:spcPct val="0"/>
            </a:spcBef>
            <a:spcAft>
              <a:spcPct val="35000"/>
            </a:spcAft>
          </a:pPr>
          <a:r>
            <a:rPr lang="es-EC" sz="2000" kern="1200" dirty="0" smtClean="0"/>
            <a:t>Interconexión Serie – Paralelo de células</a:t>
          </a:r>
          <a:endParaRPr lang="es-EC" sz="2000" kern="1200" dirty="0"/>
        </a:p>
      </dsp:txBody>
      <dsp:txXfrm rot="10800000">
        <a:off x="1829780" y="0"/>
        <a:ext cx="5993202" cy="517897"/>
      </dsp:txXfrm>
    </dsp:sp>
    <dsp:sp modelId="{BD4CBF82-8B3E-4982-8E05-AF3D2E83E455}">
      <dsp:nvSpPr>
        <dsp:cNvPr id="0" name=""/>
        <dsp:cNvSpPr/>
      </dsp:nvSpPr>
      <dsp:spPr>
        <a:xfrm>
          <a:off x="1412703" y="0"/>
          <a:ext cx="517897" cy="517897"/>
        </a:xfrm>
        <a:prstGeom prst="ellipse">
          <a:avLst/>
        </a:prstGeom>
        <a:blipFill rotWithShape="1">
          <a:blip xmlns:r="http://schemas.openxmlformats.org/officeDocument/2006/relationships" r:embed="rId1"/>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DF970-F98D-4DFB-91D8-5F9ECABF5D3B}">
      <dsp:nvSpPr>
        <dsp:cNvPr id="0" name=""/>
        <dsp:cNvSpPr/>
      </dsp:nvSpPr>
      <dsp:spPr>
        <a:xfrm rot="10800000">
          <a:off x="1700306" y="0"/>
          <a:ext cx="6122676" cy="517897"/>
        </a:xfrm>
        <a:prstGeom prst="homePlate">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378" tIns="76200" rIns="142240" bIns="76200" numCol="1" spcCol="1270" anchor="ctr" anchorCtr="0">
          <a:noAutofit/>
        </a:bodyPr>
        <a:lstStyle/>
        <a:p>
          <a:pPr lvl="0" algn="just" defTabSz="889000">
            <a:lnSpc>
              <a:spcPct val="90000"/>
            </a:lnSpc>
            <a:spcBef>
              <a:spcPct val="0"/>
            </a:spcBef>
            <a:spcAft>
              <a:spcPct val="35000"/>
            </a:spcAft>
          </a:pPr>
          <a:r>
            <a:rPr lang="es-EC" sz="2000" kern="1200" dirty="0" smtClean="0"/>
            <a:t>Estructura Física</a:t>
          </a:r>
          <a:endParaRPr lang="es-EC" sz="2000" kern="1200" dirty="0"/>
        </a:p>
      </dsp:txBody>
      <dsp:txXfrm rot="10800000">
        <a:off x="1829780" y="0"/>
        <a:ext cx="5993202" cy="517897"/>
      </dsp:txXfrm>
    </dsp:sp>
    <dsp:sp modelId="{BD4CBF82-8B3E-4982-8E05-AF3D2E83E455}">
      <dsp:nvSpPr>
        <dsp:cNvPr id="0" name=""/>
        <dsp:cNvSpPr/>
      </dsp:nvSpPr>
      <dsp:spPr>
        <a:xfrm>
          <a:off x="1412703" y="0"/>
          <a:ext cx="517897" cy="517897"/>
        </a:xfrm>
        <a:prstGeom prst="ellipse">
          <a:avLst/>
        </a:prstGeom>
        <a:blipFill rotWithShape="1">
          <a:blip xmlns:r="http://schemas.openxmlformats.org/officeDocument/2006/relationships" r:embed="rId1"/>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DF970-F98D-4DFB-91D8-5F9ECABF5D3B}">
      <dsp:nvSpPr>
        <dsp:cNvPr id="0" name=""/>
        <dsp:cNvSpPr/>
      </dsp:nvSpPr>
      <dsp:spPr>
        <a:xfrm rot="10800000">
          <a:off x="1700179" y="0"/>
          <a:ext cx="6122676" cy="517391"/>
        </a:xfrm>
        <a:prstGeom prst="homePlate">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55" tIns="68580" rIns="128016" bIns="68580" numCol="1" spcCol="1270" anchor="ctr" anchorCtr="0">
          <a:noAutofit/>
        </a:bodyPr>
        <a:lstStyle/>
        <a:p>
          <a:pPr lvl="0" algn="l" defTabSz="800100">
            <a:lnSpc>
              <a:spcPct val="90000"/>
            </a:lnSpc>
            <a:spcBef>
              <a:spcPct val="0"/>
            </a:spcBef>
            <a:spcAft>
              <a:spcPct val="35000"/>
            </a:spcAft>
          </a:pPr>
          <a:r>
            <a:rPr lang="es-EC" sz="1800" kern="1200" dirty="0" smtClean="0"/>
            <a:t>Módulos comerciales de 12v y 24v (36 a 72 células)</a:t>
          </a:r>
          <a:endParaRPr lang="es-EC" sz="1800" kern="1200" dirty="0"/>
        </a:p>
      </dsp:txBody>
      <dsp:txXfrm rot="10800000">
        <a:off x="1829527" y="0"/>
        <a:ext cx="5993328" cy="517391"/>
      </dsp:txXfrm>
    </dsp:sp>
    <dsp:sp modelId="{BD4CBF82-8B3E-4982-8E05-AF3D2E83E455}">
      <dsp:nvSpPr>
        <dsp:cNvPr id="0" name=""/>
        <dsp:cNvSpPr/>
      </dsp:nvSpPr>
      <dsp:spPr>
        <a:xfrm>
          <a:off x="1412830" y="252"/>
          <a:ext cx="517391" cy="517391"/>
        </a:xfrm>
        <a:prstGeom prst="ellipse">
          <a:avLst/>
        </a:prstGeom>
        <a:blipFill rotWithShape="1">
          <a:blip xmlns:r="http://schemas.openxmlformats.org/officeDocument/2006/relationships" r:embed="rId1"/>
          <a:stretch>
            <a:fillRect/>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984D3B-C6CF-4B06-82C7-024BB51E16AE}" type="datetimeFigureOut">
              <a:rPr lang="es-ES" smtClean="0"/>
              <a:t>25/03/2015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8B14A-1B7B-41B4-8B12-73F8C6FBBBD6}" type="slidenum">
              <a:rPr lang="es-ES" smtClean="0"/>
              <a:t>‹Nº›</a:t>
            </a:fld>
            <a:endParaRPr lang="es-ES"/>
          </a:p>
        </p:txBody>
      </p:sp>
    </p:spTree>
    <p:extLst>
      <p:ext uri="{BB962C8B-B14F-4D97-AF65-F5344CB8AC3E}">
        <p14:creationId xmlns:p14="http://schemas.microsoft.com/office/powerpoint/2010/main" val="3410798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87BCA-BBB7-4CF3-A698-08FB06C9EDC3}" type="datetimeFigureOut">
              <a:rPr lang="es-ES" smtClean="0"/>
              <a:t>25/03/2015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B2C57-7D21-46BB-9DC9-567FBFDED495}" type="slidenum">
              <a:rPr lang="es-ES" smtClean="0"/>
              <a:t>‹Nº›</a:t>
            </a:fld>
            <a:endParaRPr lang="es-ES"/>
          </a:p>
        </p:txBody>
      </p:sp>
    </p:spTree>
    <p:extLst>
      <p:ext uri="{BB962C8B-B14F-4D97-AF65-F5344CB8AC3E}">
        <p14:creationId xmlns:p14="http://schemas.microsoft.com/office/powerpoint/2010/main" val="3260335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a:t>
            </a:fld>
            <a:endParaRPr lang="es-ES"/>
          </a:p>
        </p:txBody>
      </p:sp>
    </p:spTree>
    <p:extLst>
      <p:ext uri="{BB962C8B-B14F-4D97-AF65-F5344CB8AC3E}">
        <p14:creationId xmlns:p14="http://schemas.microsoft.com/office/powerpoint/2010/main" val="138702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14</a:t>
            </a:fld>
            <a:endParaRPr lang="es-ES"/>
          </a:p>
        </p:txBody>
      </p:sp>
    </p:spTree>
    <p:extLst>
      <p:ext uri="{BB962C8B-B14F-4D97-AF65-F5344CB8AC3E}">
        <p14:creationId xmlns:p14="http://schemas.microsoft.com/office/powerpoint/2010/main" val="427588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15</a:t>
            </a:fld>
            <a:endParaRPr lang="es-ES"/>
          </a:p>
        </p:txBody>
      </p:sp>
    </p:spTree>
    <p:extLst>
      <p:ext uri="{BB962C8B-B14F-4D97-AF65-F5344CB8AC3E}">
        <p14:creationId xmlns:p14="http://schemas.microsoft.com/office/powerpoint/2010/main" val="369233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16</a:t>
            </a:fld>
            <a:endParaRPr lang="es-ES"/>
          </a:p>
        </p:txBody>
      </p:sp>
    </p:spTree>
    <p:extLst>
      <p:ext uri="{BB962C8B-B14F-4D97-AF65-F5344CB8AC3E}">
        <p14:creationId xmlns:p14="http://schemas.microsoft.com/office/powerpoint/2010/main" val="195176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17</a:t>
            </a:fld>
            <a:endParaRPr lang="es-ES"/>
          </a:p>
        </p:txBody>
      </p:sp>
    </p:spTree>
    <p:extLst>
      <p:ext uri="{BB962C8B-B14F-4D97-AF65-F5344CB8AC3E}">
        <p14:creationId xmlns:p14="http://schemas.microsoft.com/office/powerpoint/2010/main" val="33337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18</a:t>
            </a:fld>
            <a:endParaRPr lang="es-ES"/>
          </a:p>
        </p:txBody>
      </p:sp>
    </p:spTree>
    <p:extLst>
      <p:ext uri="{BB962C8B-B14F-4D97-AF65-F5344CB8AC3E}">
        <p14:creationId xmlns:p14="http://schemas.microsoft.com/office/powerpoint/2010/main" val="210459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19</a:t>
            </a:fld>
            <a:endParaRPr lang="es-ES"/>
          </a:p>
        </p:txBody>
      </p:sp>
    </p:spTree>
    <p:extLst>
      <p:ext uri="{BB962C8B-B14F-4D97-AF65-F5344CB8AC3E}">
        <p14:creationId xmlns:p14="http://schemas.microsoft.com/office/powerpoint/2010/main" val="208045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20</a:t>
            </a:fld>
            <a:endParaRPr lang="es-ES"/>
          </a:p>
        </p:txBody>
      </p:sp>
    </p:spTree>
    <p:extLst>
      <p:ext uri="{BB962C8B-B14F-4D97-AF65-F5344CB8AC3E}">
        <p14:creationId xmlns:p14="http://schemas.microsoft.com/office/powerpoint/2010/main" val="274457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21</a:t>
            </a:fld>
            <a:endParaRPr lang="es-ES"/>
          </a:p>
        </p:txBody>
      </p:sp>
    </p:spTree>
    <p:extLst>
      <p:ext uri="{BB962C8B-B14F-4D97-AF65-F5344CB8AC3E}">
        <p14:creationId xmlns:p14="http://schemas.microsoft.com/office/powerpoint/2010/main" val="218513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E5B2C57-7D21-46BB-9DC9-567FBFDED495}" type="slidenum">
              <a:rPr lang="es-ES" smtClean="0"/>
              <a:t>24</a:t>
            </a:fld>
            <a:endParaRPr lang="es-ES"/>
          </a:p>
        </p:txBody>
      </p:sp>
    </p:spTree>
    <p:extLst>
      <p:ext uri="{BB962C8B-B14F-4D97-AF65-F5344CB8AC3E}">
        <p14:creationId xmlns:p14="http://schemas.microsoft.com/office/powerpoint/2010/main" val="627644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25</a:t>
            </a:fld>
            <a:endParaRPr lang="es-ES"/>
          </a:p>
        </p:txBody>
      </p:sp>
    </p:spTree>
    <p:extLst>
      <p:ext uri="{BB962C8B-B14F-4D97-AF65-F5344CB8AC3E}">
        <p14:creationId xmlns:p14="http://schemas.microsoft.com/office/powerpoint/2010/main" val="140613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dirty="0" smtClean="0"/>
              <a:t>NUEVAS</a:t>
            </a:r>
            <a:r>
              <a:rPr lang="es-EC" baseline="0" dirty="0" smtClean="0"/>
              <a:t> TENDENCIAS MUNDIALES</a:t>
            </a:r>
          </a:p>
          <a:p>
            <a:pPr marL="171450" indent="-171450">
              <a:buFont typeface="Arial" panose="020B0604020202020204" pitchFamily="34" charset="0"/>
              <a:buChar char="•"/>
            </a:pPr>
            <a:r>
              <a:rPr lang="es-EC" baseline="0" dirty="0" smtClean="0"/>
              <a:t>DEPENDENCIA DE COMBUSTIBLES FÓSILES</a:t>
            </a:r>
          </a:p>
          <a:p>
            <a:pPr marL="171450" indent="-171450">
              <a:buFont typeface="Arial" panose="020B0604020202020204" pitchFamily="34" charset="0"/>
              <a:buChar char="•"/>
            </a:pPr>
            <a:r>
              <a:rPr lang="es-EC" baseline="0" dirty="0" smtClean="0"/>
              <a:t>MATRIZ PRODUCTIVA – PROYECTOS USO RECURSOS RENOVABLES</a:t>
            </a:r>
          </a:p>
          <a:p>
            <a:pPr marL="171450" indent="-171450">
              <a:buFont typeface="Arial" panose="020B0604020202020204" pitchFamily="34" charset="0"/>
              <a:buChar char="•"/>
            </a:pPr>
            <a:r>
              <a:rPr lang="es-EC" baseline="0" dirty="0" smtClean="0"/>
              <a:t>REEMPLAZO DE COCINAS </a:t>
            </a:r>
            <a:r>
              <a:rPr lang="es-EC" baseline="0" dirty="0" err="1" smtClean="0"/>
              <a:t>GLP</a:t>
            </a:r>
            <a:r>
              <a:rPr lang="es-EC" baseline="0" dirty="0" smtClean="0"/>
              <a:t> POR INDUCCIÓN</a:t>
            </a:r>
          </a:p>
          <a:p>
            <a:pPr marL="171450" indent="-171450">
              <a:buFont typeface="Arial" panose="020B0604020202020204" pitchFamily="34" charset="0"/>
              <a:buChar char="•"/>
            </a:pPr>
            <a:r>
              <a:rPr lang="es-EC" baseline="0" dirty="0" smtClean="0"/>
              <a:t>DISEÑO PARA UNA COCINA DE 1300 WATTS</a:t>
            </a:r>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3</a:t>
            </a:fld>
            <a:endParaRPr lang="es-ES"/>
          </a:p>
        </p:txBody>
      </p:sp>
    </p:spTree>
    <p:extLst>
      <p:ext uri="{BB962C8B-B14F-4D97-AF65-F5344CB8AC3E}">
        <p14:creationId xmlns:p14="http://schemas.microsoft.com/office/powerpoint/2010/main" val="9031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 LA BASE TEÓRICA PARA EL DESARROLLO DEL PROYECTO</a:t>
            </a:r>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7</a:t>
            </a:fld>
            <a:endParaRPr lang="es-ES"/>
          </a:p>
        </p:txBody>
      </p:sp>
    </p:spTree>
    <p:extLst>
      <p:ext uri="{BB962C8B-B14F-4D97-AF65-F5344CB8AC3E}">
        <p14:creationId xmlns:p14="http://schemas.microsoft.com/office/powerpoint/2010/main" val="303019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8</a:t>
            </a:fld>
            <a:endParaRPr lang="es-ES"/>
          </a:p>
        </p:txBody>
      </p:sp>
    </p:spTree>
    <p:extLst>
      <p:ext uri="{BB962C8B-B14F-4D97-AF65-F5344CB8AC3E}">
        <p14:creationId xmlns:p14="http://schemas.microsoft.com/office/powerpoint/2010/main" val="127720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9</a:t>
            </a:fld>
            <a:endParaRPr lang="es-ES"/>
          </a:p>
        </p:txBody>
      </p:sp>
    </p:spTree>
    <p:extLst>
      <p:ext uri="{BB962C8B-B14F-4D97-AF65-F5344CB8AC3E}">
        <p14:creationId xmlns:p14="http://schemas.microsoft.com/office/powerpoint/2010/main" val="68611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10</a:t>
            </a:fld>
            <a:endParaRPr lang="es-ES"/>
          </a:p>
        </p:txBody>
      </p:sp>
    </p:spTree>
    <p:extLst>
      <p:ext uri="{BB962C8B-B14F-4D97-AF65-F5344CB8AC3E}">
        <p14:creationId xmlns:p14="http://schemas.microsoft.com/office/powerpoint/2010/main" val="132959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11</a:t>
            </a:fld>
            <a:endParaRPr lang="es-ES"/>
          </a:p>
        </p:txBody>
      </p:sp>
    </p:spTree>
    <p:extLst>
      <p:ext uri="{BB962C8B-B14F-4D97-AF65-F5344CB8AC3E}">
        <p14:creationId xmlns:p14="http://schemas.microsoft.com/office/powerpoint/2010/main" val="74456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12</a:t>
            </a:fld>
            <a:endParaRPr lang="es-ES"/>
          </a:p>
        </p:txBody>
      </p:sp>
    </p:spTree>
    <p:extLst>
      <p:ext uri="{BB962C8B-B14F-4D97-AF65-F5344CB8AC3E}">
        <p14:creationId xmlns:p14="http://schemas.microsoft.com/office/powerpoint/2010/main" val="297341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dirty="0" smtClean="0"/>
              <a:t>5</a:t>
            </a:r>
            <a:r>
              <a:rPr lang="es-EC" baseline="0" dirty="0" smtClean="0"/>
              <a:t> ELEMENTOS</a:t>
            </a:r>
            <a:endParaRPr lang="es-EC" dirty="0"/>
          </a:p>
        </p:txBody>
      </p:sp>
      <p:sp>
        <p:nvSpPr>
          <p:cNvPr id="4" name="Marcador de número de diapositiva 3"/>
          <p:cNvSpPr>
            <a:spLocks noGrp="1"/>
          </p:cNvSpPr>
          <p:nvPr>
            <p:ph type="sldNum" sz="quarter" idx="10"/>
          </p:nvPr>
        </p:nvSpPr>
        <p:spPr/>
        <p:txBody>
          <a:bodyPr/>
          <a:lstStyle/>
          <a:p>
            <a:fld id="{6E5B2C57-7D21-46BB-9DC9-567FBFDED495}" type="slidenum">
              <a:rPr lang="es-ES" smtClean="0"/>
              <a:t>13</a:t>
            </a:fld>
            <a:endParaRPr lang="es-ES"/>
          </a:p>
        </p:txBody>
      </p:sp>
    </p:spTree>
    <p:extLst>
      <p:ext uri="{BB962C8B-B14F-4D97-AF65-F5344CB8AC3E}">
        <p14:creationId xmlns:p14="http://schemas.microsoft.com/office/powerpoint/2010/main" val="84274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0400FB-9A4A-4942-8A08-9FA1B55BECA7}"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9565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69D809-6A15-4519-8A03-949F2FC88318}"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7188521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69D809-6A15-4519-8A03-949F2FC88318}"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A7C77D-6C8B-47B1-BC3F-A83A834BD2CC}" type="slidenum">
              <a:rPr lang="es-EC" smtClean="0"/>
              <a:pPr/>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344837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C69D809-6A15-4519-8A03-949F2FC88318}" type="datetime1">
              <a:rPr lang="es-EC" smtClean="0"/>
              <a:t>25/03/2015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0461451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C69D809-6A15-4519-8A03-949F2FC88318}" type="datetime1">
              <a:rPr lang="es-EC" smtClean="0"/>
              <a:t>25/03/2015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A7C77D-6C8B-47B1-BC3F-A83A834BD2CC}" type="slidenum">
              <a:rPr lang="es-EC" smtClean="0"/>
              <a:pPr/>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20630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C69D809-6A15-4519-8A03-949F2FC88318}" type="datetime1">
              <a:rPr lang="es-EC" smtClean="0"/>
              <a:t>25/03/2015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8093118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4F189F6-0D22-4912-9E55-324A5CB8EDA7}"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2876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FCD2B4-914F-41B0-A9C8-BD2DA874936D}"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2196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90587F-F40C-498A-91BF-86A828276E80}"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9679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3241414-EA29-4243-B17A-735F4465B537}" type="datetime1">
              <a:rPr lang="es-EC" smtClean="0"/>
              <a:t>25/03/2015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62181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ED013B-BAF7-4FEC-901E-3E56E5DF7133}" type="datetime1">
              <a:rPr lang="es-EC" smtClean="0"/>
              <a:t>25/03/2015</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45571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41F9C78-7890-46AB-B6BF-739A1D2D03B8}" type="datetime1">
              <a:rPr lang="es-EC" smtClean="0"/>
              <a:t>25/03/2015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232875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1A548B-FB6C-490F-913F-856B1E97BF52}" type="datetime1">
              <a:rPr lang="es-EC" smtClean="0"/>
              <a:t>25/03/2015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598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4DFD3-E8D2-4950-885C-EE3D79918DEB}" type="datetime1">
              <a:rPr lang="es-EC" smtClean="0"/>
              <a:t>25/03/2015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83489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7B20B9-5705-461D-A2F3-8BB063E62DC9}" type="datetime1">
              <a:rPr lang="es-EC" smtClean="0"/>
              <a:t>25/03/2015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323316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8DCD6E-AD64-41CA-BF58-8B6AD99BD0F2}" type="datetime1">
              <a:rPr lang="es-EC" smtClean="0"/>
              <a:t>25/03/2015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A7C77D-6C8B-47B1-BC3F-A83A834BD2CC}" type="slidenum">
              <a:rPr lang="es-EC" smtClean="0"/>
              <a:pPr/>
              <a:t>‹Nº›</a:t>
            </a:fld>
            <a:endParaRPr lang="es-EC"/>
          </a:p>
        </p:txBody>
      </p:sp>
    </p:spTree>
    <p:extLst>
      <p:ext uri="{BB962C8B-B14F-4D97-AF65-F5344CB8AC3E}">
        <p14:creationId xmlns:p14="http://schemas.microsoft.com/office/powerpoint/2010/main" val="116704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atMod val="92000"/>
                <a:lumMod val="120000"/>
              </a:schemeClr>
            </a:gs>
            <a:gs pos="100000">
              <a:schemeClr val="bg1">
                <a:shade val="98000"/>
                <a:satMod val="120000"/>
                <a:lumMod val="98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C69D809-6A15-4519-8A03-949F2FC88318}" type="datetime1">
              <a:rPr lang="es-EC" smtClean="0"/>
              <a:t>25/03/2015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A7C77D-6C8B-47B1-BC3F-A83A834BD2CC}" type="slidenum">
              <a:rPr lang="es-EC" smtClean="0"/>
              <a:pPr/>
              <a:t>‹Nº›</a:t>
            </a:fld>
            <a:endParaRPr lang="es-EC"/>
          </a:p>
        </p:txBody>
      </p:sp>
    </p:spTree>
    <p:extLst>
      <p:ext uri="{BB962C8B-B14F-4D97-AF65-F5344CB8AC3E}">
        <p14:creationId xmlns:p14="http://schemas.microsoft.com/office/powerpoint/2010/main" val="27222543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18" Type="http://schemas.microsoft.com/office/2007/relationships/diagramDrawing" Target="../diagrams/drawing15.xml"/><Relationship Id="rId3" Type="http://schemas.openxmlformats.org/officeDocument/2006/relationships/image" Target="../media/image12.png"/><Relationship Id="rId7" Type="http://schemas.openxmlformats.org/officeDocument/2006/relationships/diagramColors" Target="../diagrams/colors13.xml"/><Relationship Id="rId12" Type="http://schemas.openxmlformats.org/officeDocument/2006/relationships/diagramColors" Target="../diagrams/colors14.xml"/><Relationship Id="rId17" Type="http://schemas.openxmlformats.org/officeDocument/2006/relationships/diagramColors" Target="../diagrams/colors15.xml"/><Relationship Id="rId2" Type="http://schemas.openxmlformats.org/officeDocument/2006/relationships/notesSlide" Target="../notesSlides/notesSlide9.xml"/><Relationship Id="rId16" Type="http://schemas.openxmlformats.org/officeDocument/2006/relationships/diagramQuickStyle" Target="../diagrams/quickStyle15.xml"/><Relationship Id="rId1" Type="http://schemas.openxmlformats.org/officeDocument/2006/relationships/slideLayout" Target="../slideLayouts/slideLayout7.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5" Type="http://schemas.openxmlformats.org/officeDocument/2006/relationships/diagramLayout" Target="../diagrams/layout15.xml"/><Relationship Id="rId10" Type="http://schemas.openxmlformats.org/officeDocument/2006/relationships/diagramLayout" Target="../diagrams/layout14.xml"/><Relationship Id="rId19" Type="http://schemas.openxmlformats.org/officeDocument/2006/relationships/image" Target="../media/image2.png"/><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diagramData" Target="../diagrams/data1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2.png"/><Relationship Id="rId18" Type="http://schemas.microsoft.com/office/2007/relationships/diagramDrawing" Target="../diagrams/drawing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openxmlformats.org/officeDocument/2006/relationships/diagramColors" Target="../diagrams/colors18.xml"/><Relationship Id="rId2" Type="http://schemas.openxmlformats.org/officeDocument/2006/relationships/notesSlide" Target="../notesSlides/notesSlide10.xml"/><Relationship Id="rId16" Type="http://schemas.openxmlformats.org/officeDocument/2006/relationships/diagramQuickStyle" Target="../diagrams/quickStyle18.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Layout" Target="../diagrams/layout18.xml"/><Relationship Id="rId10" Type="http://schemas.openxmlformats.org/officeDocument/2006/relationships/diagramQuickStyle" Target="../diagrams/quickStyle17.xml"/><Relationship Id="rId19" Type="http://schemas.openxmlformats.org/officeDocument/2006/relationships/image" Target="../media/image2.png"/><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Data" Target="../diagrams/data1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2.png"/><Relationship Id="rId18" Type="http://schemas.openxmlformats.org/officeDocument/2006/relationships/diagramColors" Target="../diagrams/colors21.xml"/><Relationship Id="rId26" Type="http://schemas.openxmlformats.org/officeDocument/2006/relationships/diagramLayout" Target="../diagrams/layout23.xml"/><Relationship Id="rId3" Type="http://schemas.openxmlformats.org/officeDocument/2006/relationships/diagramData" Target="../diagrams/data19.xml"/><Relationship Id="rId21" Type="http://schemas.openxmlformats.org/officeDocument/2006/relationships/diagramLayout" Target="../diagrams/layout22.xml"/><Relationship Id="rId7" Type="http://schemas.microsoft.com/office/2007/relationships/diagramDrawing" Target="../diagrams/drawing19.xml"/><Relationship Id="rId12" Type="http://schemas.microsoft.com/office/2007/relationships/diagramDrawing" Target="../diagrams/drawing20.xml"/><Relationship Id="rId17" Type="http://schemas.openxmlformats.org/officeDocument/2006/relationships/diagramQuickStyle" Target="../diagrams/quickStyle21.xml"/><Relationship Id="rId25" Type="http://schemas.openxmlformats.org/officeDocument/2006/relationships/diagramData" Target="../diagrams/data23.xml"/><Relationship Id="rId2" Type="http://schemas.openxmlformats.org/officeDocument/2006/relationships/notesSlide" Target="../notesSlides/notesSlide11.xml"/><Relationship Id="rId16" Type="http://schemas.openxmlformats.org/officeDocument/2006/relationships/diagramLayout" Target="../diagrams/layout21.xml"/><Relationship Id="rId20" Type="http://schemas.openxmlformats.org/officeDocument/2006/relationships/diagramData" Target="../diagrams/data22.xml"/><Relationship Id="rId29" Type="http://schemas.microsoft.com/office/2007/relationships/diagramDrawing" Target="../diagrams/drawing23.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24" Type="http://schemas.microsoft.com/office/2007/relationships/diagramDrawing" Target="../diagrams/drawing22.xml"/><Relationship Id="rId5" Type="http://schemas.openxmlformats.org/officeDocument/2006/relationships/diagramQuickStyle" Target="../diagrams/quickStyle19.xml"/><Relationship Id="rId15" Type="http://schemas.openxmlformats.org/officeDocument/2006/relationships/diagramData" Target="../diagrams/data21.xml"/><Relationship Id="rId23" Type="http://schemas.openxmlformats.org/officeDocument/2006/relationships/diagramColors" Target="../diagrams/colors22.xml"/><Relationship Id="rId28" Type="http://schemas.openxmlformats.org/officeDocument/2006/relationships/diagramColors" Target="../diagrams/colors23.xml"/><Relationship Id="rId10" Type="http://schemas.openxmlformats.org/officeDocument/2006/relationships/diagramQuickStyle" Target="../diagrams/quickStyle20.xml"/><Relationship Id="rId19" Type="http://schemas.microsoft.com/office/2007/relationships/diagramDrawing" Target="../diagrams/drawing21.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image" Target="../media/image13.png"/><Relationship Id="rId22" Type="http://schemas.openxmlformats.org/officeDocument/2006/relationships/diagramQuickStyle" Target="../diagrams/quickStyle22.xml"/><Relationship Id="rId27" Type="http://schemas.openxmlformats.org/officeDocument/2006/relationships/diagramQuickStyle" Target="../diagrams/quickStyle2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2.png"/><Relationship Id="rId18" Type="http://schemas.microsoft.com/office/2007/relationships/diagramDrawing" Target="../diagrams/drawing26.xml"/><Relationship Id="rId26" Type="http://schemas.openxmlformats.org/officeDocument/2006/relationships/diagramQuickStyle" Target="../diagrams/quickStyle28.xml"/><Relationship Id="rId3" Type="http://schemas.openxmlformats.org/officeDocument/2006/relationships/diagramData" Target="../diagrams/data24.xml"/><Relationship Id="rId21" Type="http://schemas.openxmlformats.org/officeDocument/2006/relationships/diagramQuickStyle" Target="../diagrams/quickStyle27.xml"/><Relationship Id="rId7" Type="http://schemas.microsoft.com/office/2007/relationships/diagramDrawing" Target="../diagrams/drawing24.xml"/><Relationship Id="rId12" Type="http://schemas.microsoft.com/office/2007/relationships/diagramDrawing" Target="../diagrams/drawing25.xml"/><Relationship Id="rId17" Type="http://schemas.openxmlformats.org/officeDocument/2006/relationships/diagramColors" Target="../diagrams/colors26.xml"/><Relationship Id="rId25" Type="http://schemas.openxmlformats.org/officeDocument/2006/relationships/diagramLayout" Target="../diagrams/layout28.xml"/><Relationship Id="rId2" Type="http://schemas.openxmlformats.org/officeDocument/2006/relationships/notesSlide" Target="../notesSlides/notesSlide12.xml"/><Relationship Id="rId16" Type="http://schemas.openxmlformats.org/officeDocument/2006/relationships/diagramQuickStyle" Target="../diagrams/quickStyle26.xml"/><Relationship Id="rId20" Type="http://schemas.openxmlformats.org/officeDocument/2006/relationships/diagramLayout" Target="../diagrams/layout27.xml"/><Relationship Id="rId29"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diagramColors" Target="../diagrams/colors25.xml"/><Relationship Id="rId24" Type="http://schemas.openxmlformats.org/officeDocument/2006/relationships/diagramData" Target="../diagrams/data28.xml"/><Relationship Id="rId5" Type="http://schemas.openxmlformats.org/officeDocument/2006/relationships/diagramQuickStyle" Target="../diagrams/quickStyle24.xml"/><Relationship Id="rId15" Type="http://schemas.openxmlformats.org/officeDocument/2006/relationships/diagramLayout" Target="../diagrams/layout26.xml"/><Relationship Id="rId23" Type="http://schemas.microsoft.com/office/2007/relationships/diagramDrawing" Target="../diagrams/drawing27.xml"/><Relationship Id="rId28" Type="http://schemas.microsoft.com/office/2007/relationships/diagramDrawing" Target="../diagrams/drawing28.xml"/><Relationship Id="rId10" Type="http://schemas.openxmlformats.org/officeDocument/2006/relationships/diagramQuickStyle" Target="../diagrams/quickStyle25.xml"/><Relationship Id="rId19" Type="http://schemas.openxmlformats.org/officeDocument/2006/relationships/diagramData" Target="../diagrams/data27.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diagramData" Target="../diagrams/data26.xml"/><Relationship Id="rId22" Type="http://schemas.openxmlformats.org/officeDocument/2006/relationships/diagramColors" Target="../diagrams/colors27.xml"/><Relationship Id="rId27" Type="http://schemas.openxmlformats.org/officeDocument/2006/relationships/diagramColors" Target="../diagrams/colors28.xml"/></Relationships>
</file>

<file path=ppt/slides/_rels/slide17.xml.rels><?xml version="1.0" encoding="UTF-8" standalone="yes"?>
<Relationships xmlns="http://schemas.openxmlformats.org/package/2006/relationships"><Relationship Id="rId8" Type="http://schemas.microsoft.com/office/2007/relationships/diagramDrawing" Target="../diagrams/drawing29.xml"/><Relationship Id="rId13" Type="http://schemas.microsoft.com/office/2007/relationships/diagramDrawing" Target="../diagrams/drawing30.xml"/><Relationship Id="rId18" Type="http://schemas.microsoft.com/office/2007/relationships/diagramDrawing" Target="../diagrams/drawing31.xml"/><Relationship Id="rId26" Type="http://schemas.openxmlformats.org/officeDocument/2006/relationships/diagramQuickStyle" Target="../diagrams/quickStyle33.xml"/><Relationship Id="rId3" Type="http://schemas.openxmlformats.org/officeDocument/2006/relationships/image" Target="../media/image2.png"/><Relationship Id="rId21" Type="http://schemas.openxmlformats.org/officeDocument/2006/relationships/diagramQuickStyle" Target="../diagrams/quickStyle32.xml"/><Relationship Id="rId7" Type="http://schemas.openxmlformats.org/officeDocument/2006/relationships/diagramColors" Target="../diagrams/colors29.xml"/><Relationship Id="rId12" Type="http://schemas.openxmlformats.org/officeDocument/2006/relationships/diagramColors" Target="../diagrams/colors30.xml"/><Relationship Id="rId17" Type="http://schemas.openxmlformats.org/officeDocument/2006/relationships/diagramColors" Target="../diagrams/colors31.xml"/><Relationship Id="rId25" Type="http://schemas.openxmlformats.org/officeDocument/2006/relationships/diagramLayout" Target="../diagrams/layout33.xml"/><Relationship Id="rId2" Type="http://schemas.openxmlformats.org/officeDocument/2006/relationships/notesSlide" Target="../notesSlides/notesSlide13.xml"/><Relationship Id="rId16" Type="http://schemas.openxmlformats.org/officeDocument/2006/relationships/diagramQuickStyle" Target="../diagrams/quickStyle31.xml"/><Relationship Id="rId20" Type="http://schemas.openxmlformats.org/officeDocument/2006/relationships/diagramLayout" Target="../diagrams/layout32.xml"/><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QuickStyle" Target="../diagrams/quickStyle29.xml"/><Relationship Id="rId11" Type="http://schemas.openxmlformats.org/officeDocument/2006/relationships/diagramQuickStyle" Target="../diagrams/quickStyle30.xml"/><Relationship Id="rId24" Type="http://schemas.openxmlformats.org/officeDocument/2006/relationships/diagramData" Target="../diagrams/data33.xml"/><Relationship Id="rId5" Type="http://schemas.openxmlformats.org/officeDocument/2006/relationships/diagramLayout" Target="../diagrams/layout29.xml"/><Relationship Id="rId15" Type="http://schemas.openxmlformats.org/officeDocument/2006/relationships/diagramLayout" Target="../diagrams/layout31.xml"/><Relationship Id="rId23" Type="http://schemas.microsoft.com/office/2007/relationships/diagramDrawing" Target="../diagrams/drawing32.xml"/><Relationship Id="rId28" Type="http://schemas.microsoft.com/office/2007/relationships/diagramDrawing" Target="../diagrams/drawing33.xml"/><Relationship Id="rId10" Type="http://schemas.openxmlformats.org/officeDocument/2006/relationships/diagramLayout" Target="../diagrams/layout30.xml"/><Relationship Id="rId19" Type="http://schemas.openxmlformats.org/officeDocument/2006/relationships/diagramData" Target="../diagrams/data32.xml"/><Relationship Id="rId4" Type="http://schemas.openxmlformats.org/officeDocument/2006/relationships/diagramData" Target="../diagrams/data29.xml"/><Relationship Id="rId9" Type="http://schemas.openxmlformats.org/officeDocument/2006/relationships/diagramData" Target="../diagrams/data30.xml"/><Relationship Id="rId14" Type="http://schemas.openxmlformats.org/officeDocument/2006/relationships/diagramData" Target="../diagrams/data31.xml"/><Relationship Id="rId22" Type="http://schemas.openxmlformats.org/officeDocument/2006/relationships/diagramColors" Target="../diagrams/colors32.xml"/><Relationship Id="rId27" Type="http://schemas.openxmlformats.org/officeDocument/2006/relationships/diagramColors" Target="../diagrams/colors33.xml"/><Relationship Id="rId30"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2.png"/><Relationship Id="rId18" Type="http://schemas.openxmlformats.org/officeDocument/2006/relationships/diagramQuickStyle" Target="../diagrams/quickStyle36.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17" Type="http://schemas.openxmlformats.org/officeDocument/2006/relationships/diagramLayout" Target="../diagrams/layout36.xml"/><Relationship Id="rId2" Type="http://schemas.openxmlformats.org/officeDocument/2006/relationships/notesSlide" Target="../notesSlides/notesSlide14.xml"/><Relationship Id="rId16" Type="http://schemas.openxmlformats.org/officeDocument/2006/relationships/diagramData" Target="../diagrams/data36.xml"/><Relationship Id="rId20" Type="http://schemas.microsoft.com/office/2007/relationships/diagramDrawing" Target="../diagrams/drawing36.xml"/><Relationship Id="rId1" Type="http://schemas.openxmlformats.org/officeDocument/2006/relationships/slideLayout" Target="../slideLayouts/slideLayout7.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image" Target="../media/image17.png"/><Relationship Id="rId10" Type="http://schemas.openxmlformats.org/officeDocument/2006/relationships/diagramQuickStyle" Target="../diagrams/quickStyle35.xml"/><Relationship Id="rId19" Type="http://schemas.openxmlformats.org/officeDocument/2006/relationships/diagramColors" Target="../diagrams/colors36.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slide" Target="slide88.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8.xml"/><Relationship Id="rId13" Type="http://schemas.openxmlformats.org/officeDocument/2006/relationships/image" Target="../media/image2.png"/><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0.xml"/><Relationship Id="rId13" Type="http://schemas.openxmlformats.org/officeDocument/2006/relationships/image" Target="../media/image2.png"/><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2.xml"/><Relationship Id="rId13" Type="http://schemas.openxmlformats.org/officeDocument/2006/relationships/image" Target="../media/image2.png"/><Relationship Id="rId3" Type="http://schemas.openxmlformats.org/officeDocument/2006/relationships/diagramData" Target="../diagrams/data41.xml"/><Relationship Id="rId7" Type="http://schemas.microsoft.com/office/2007/relationships/diagramDrawing" Target="../diagrams/drawing41.xml"/><Relationship Id="rId12" Type="http://schemas.microsoft.com/office/2007/relationships/diagramDrawing" Target="../diagrams/drawing4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0" Type="http://schemas.openxmlformats.org/officeDocument/2006/relationships/diagramQuickStyle" Target="../diagrams/quickStyle42.xml"/><Relationship Id="rId4" Type="http://schemas.openxmlformats.org/officeDocument/2006/relationships/diagramLayout" Target="../diagrams/layout41.xml"/><Relationship Id="rId9" Type="http://schemas.openxmlformats.org/officeDocument/2006/relationships/diagramLayout" Target="../diagrams/layout42.xml"/><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2.png"/><Relationship Id="rId7" Type="http://schemas.openxmlformats.org/officeDocument/2006/relationships/diagramColors" Target="../diagrams/colors4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 Id="rId9" Type="http://schemas.openxmlformats.org/officeDocument/2006/relationships/slide" Target="slide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21.png"/><Relationship Id="rId7" Type="http://schemas.openxmlformats.org/officeDocument/2006/relationships/diagramColors" Target="../diagrams/colors4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22.jpeg"/><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9.xml"/><Relationship Id="rId13" Type="http://schemas.openxmlformats.org/officeDocument/2006/relationships/diagramData" Target="../diagrams/data50.xml"/><Relationship Id="rId18" Type="http://schemas.openxmlformats.org/officeDocument/2006/relationships/image" Target="../media/image24.jpeg"/><Relationship Id="rId3" Type="http://schemas.openxmlformats.org/officeDocument/2006/relationships/diagramLayout" Target="../diagrams/layout48.xml"/><Relationship Id="rId7" Type="http://schemas.openxmlformats.org/officeDocument/2006/relationships/diagramData" Target="../diagrams/data49.xml"/><Relationship Id="rId12" Type="http://schemas.openxmlformats.org/officeDocument/2006/relationships/image" Target="../media/image23.jpeg"/><Relationship Id="rId17" Type="http://schemas.microsoft.com/office/2007/relationships/diagramDrawing" Target="../diagrams/drawing50.xml"/><Relationship Id="rId2" Type="http://schemas.openxmlformats.org/officeDocument/2006/relationships/diagramData" Target="../diagrams/data48.xml"/><Relationship Id="rId16" Type="http://schemas.openxmlformats.org/officeDocument/2006/relationships/diagramColors" Target="../diagrams/colors50.xml"/><Relationship Id="rId1" Type="http://schemas.openxmlformats.org/officeDocument/2006/relationships/slideLayout" Target="../slideLayouts/slideLayout7.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5" Type="http://schemas.openxmlformats.org/officeDocument/2006/relationships/diagramQuickStyle" Target="../diagrams/quickStyle50.xml"/><Relationship Id="rId10" Type="http://schemas.openxmlformats.org/officeDocument/2006/relationships/diagramColors" Target="../diagrams/colors49.xml"/><Relationship Id="rId19" Type="http://schemas.openxmlformats.org/officeDocument/2006/relationships/image" Target="../media/image2.png"/><Relationship Id="rId4" Type="http://schemas.openxmlformats.org/officeDocument/2006/relationships/diagramQuickStyle" Target="../diagrams/quickStyle48.xml"/><Relationship Id="rId9" Type="http://schemas.openxmlformats.org/officeDocument/2006/relationships/diagramQuickStyle" Target="../diagrams/quickStyle49.xml"/><Relationship Id="rId14" Type="http://schemas.openxmlformats.org/officeDocument/2006/relationships/diagramLayout" Target="../diagrams/layout5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1.xml"/><Relationship Id="rId13" Type="http://schemas.openxmlformats.org/officeDocument/2006/relationships/diagramColors" Target="../diagrams/colors52.xml"/><Relationship Id="rId3" Type="http://schemas.openxmlformats.org/officeDocument/2006/relationships/image" Target="../media/image25.png"/><Relationship Id="rId7" Type="http://schemas.openxmlformats.org/officeDocument/2006/relationships/diagramQuickStyle" Target="../diagrams/quickStyle51.xml"/><Relationship Id="rId12" Type="http://schemas.openxmlformats.org/officeDocument/2006/relationships/diagramQuickStyle" Target="../diagrams/quickStyle5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51.xml"/><Relationship Id="rId11" Type="http://schemas.openxmlformats.org/officeDocument/2006/relationships/diagramLayout" Target="../diagrams/layout52.xml"/><Relationship Id="rId5" Type="http://schemas.openxmlformats.org/officeDocument/2006/relationships/diagramData" Target="../diagrams/data51.xml"/><Relationship Id="rId15" Type="http://schemas.openxmlformats.org/officeDocument/2006/relationships/image" Target="../media/image27.png"/><Relationship Id="rId10" Type="http://schemas.openxmlformats.org/officeDocument/2006/relationships/diagramData" Target="../diagrams/data52.xml"/><Relationship Id="rId4" Type="http://schemas.openxmlformats.org/officeDocument/2006/relationships/image" Target="../media/image26.jpeg"/><Relationship Id="rId9" Type="http://schemas.microsoft.com/office/2007/relationships/diagramDrawing" Target="../diagrams/drawing51.xml"/><Relationship Id="rId14" Type="http://schemas.microsoft.com/office/2007/relationships/diagramDrawing" Target="../diagrams/drawing5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4.xml"/><Relationship Id="rId13" Type="http://schemas.openxmlformats.org/officeDocument/2006/relationships/diagramLayout" Target="../diagrams/layout55.xml"/><Relationship Id="rId18" Type="http://schemas.openxmlformats.org/officeDocument/2006/relationships/image" Target="../media/image2.png"/><Relationship Id="rId3" Type="http://schemas.openxmlformats.org/officeDocument/2006/relationships/diagramLayout" Target="../diagrams/layout53.xml"/><Relationship Id="rId7" Type="http://schemas.openxmlformats.org/officeDocument/2006/relationships/diagramData" Target="../diagrams/data54.xml"/><Relationship Id="rId12" Type="http://schemas.openxmlformats.org/officeDocument/2006/relationships/diagramData" Target="../diagrams/data55.xml"/><Relationship Id="rId17" Type="http://schemas.openxmlformats.org/officeDocument/2006/relationships/image" Target="../media/image28.jpeg"/><Relationship Id="rId2" Type="http://schemas.openxmlformats.org/officeDocument/2006/relationships/diagramData" Target="../diagrams/data53.xml"/><Relationship Id="rId16" Type="http://schemas.microsoft.com/office/2007/relationships/diagramDrawing" Target="../diagrams/drawing55.xml"/><Relationship Id="rId1" Type="http://schemas.openxmlformats.org/officeDocument/2006/relationships/slideLayout" Target="../slideLayouts/slideLayout7.xml"/><Relationship Id="rId6" Type="http://schemas.microsoft.com/office/2007/relationships/diagramDrawing" Target="../diagrams/drawing53.xml"/><Relationship Id="rId11" Type="http://schemas.microsoft.com/office/2007/relationships/diagramDrawing" Target="../diagrams/drawing54.xml"/><Relationship Id="rId5" Type="http://schemas.openxmlformats.org/officeDocument/2006/relationships/diagramColors" Target="../diagrams/colors53.xml"/><Relationship Id="rId15" Type="http://schemas.openxmlformats.org/officeDocument/2006/relationships/diagramColors" Target="../diagrams/colors55.xml"/><Relationship Id="rId10" Type="http://schemas.openxmlformats.org/officeDocument/2006/relationships/diagramColors" Target="../diagrams/colors54.xml"/><Relationship Id="rId4" Type="http://schemas.openxmlformats.org/officeDocument/2006/relationships/diagramQuickStyle" Target="../diagrams/quickStyle53.xml"/><Relationship Id="rId9" Type="http://schemas.openxmlformats.org/officeDocument/2006/relationships/diagramQuickStyle" Target="../diagrams/quickStyle54.xml"/><Relationship Id="rId14" Type="http://schemas.openxmlformats.org/officeDocument/2006/relationships/diagramQuickStyle" Target="../diagrams/quickStyle55.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7.xml"/><Relationship Id="rId13" Type="http://schemas.openxmlformats.org/officeDocument/2006/relationships/image" Target="../media/image29.png"/><Relationship Id="rId3" Type="http://schemas.openxmlformats.org/officeDocument/2006/relationships/diagramLayout" Target="../diagrams/layout56.xml"/><Relationship Id="rId7" Type="http://schemas.openxmlformats.org/officeDocument/2006/relationships/diagramData" Target="../diagrams/data57.xml"/><Relationship Id="rId12" Type="http://schemas.openxmlformats.org/officeDocument/2006/relationships/image" Target="../media/image2.png"/><Relationship Id="rId2" Type="http://schemas.openxmlformats.org/officeDocument/2006/relationships/diagramData" Target="../diagrams/data56.xml"/><Relationship Id="rId1" Type="http://schemas.openxmlformats.org/officeDocument/2006/relationships/slideLayout" Target="../slideLayouts/slideLayout7.xml"/><Relationship Id="rId6" Type="http://schemas.microsoft.com/office/2007/relationships/diagramDrawing" Target="../diagrams/drawing56.xml"/><Relationship Id="rId11" Type="http://schemas.microsoft.com/office/2007/relationships/diagramDrawing" Target="../diagrams/drawing57.xml"/><Relationship Id="rId5" Type="http://schemas.openxmlformats.org/officeDocument/2006/relationships/diagramColors" Target="../diagrams/colors56.xml"/><Relationship Id="rId10" Type="http://schemas.openxmlformats.org/officeDocument/2006/relationships/diagramColors" Target="../diagrams/colors57.xml"/><Relationship Id="rId4" Type="http://schemas.openxmlformats.org/officeDocument/2006/relationships/diagramQuickStyle" Target="../diagrams/quickStyle56.xml"/><Relationship Id="rId9" Type="http://schemas.openxmlformats.org/officeDocument/2006/relationships/diagramQuickStyle" Target="../diagrams/quickStyle57.xml"/><Relationship Id="rId14" Type="http://schemas.openxmlformats.org/officeDocument/2006/relationships/image" Target="../media/image30.jpe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9.xml"/><Relationship Id="rId13" Type="http://schemas.openxmlformats.org/officeDocument/2006/relationships/image" Target="../media/image31.png"/><Relationship Id="rId3" Type="http://schemas.openxmlformats.org/officeDocument/2006/relationships/diagramLayout" Target="../diagrams/layout58.xml"/><Relationship Id="rId7" Type="http://schemas.openxmlformats.org/officeDocument/2006/relationships/diagramData" Target="../diagrams/data59.xml"/><Relationship Id="rId12" Type="http://schemas.openxmlformats.org/officeDocument/2006/relationships/image" Target="../media/image2.png"/><Relationship Id="rId2" Type="http://schemas.openxmlformats.org/officeDocument/2006/relationships/diagramData" Target="../diagrams/data58.xml"/><Relationship Id="rId1" Type="http://schemas.openxmlformats.org/officeDocument/2006/relationships/slideLayout" Target="../slideLayouts/slideLayout7.xml"/><Relationship Id="rId6" Type="http://schemas.microsoft.com/office/2007/relationships/diagramDrawing" Target="../diagrams/drawing58.xml"/><Relationship Id="rId11" Type="http://schemas.microsoft.com/office/2007/relationships/diagramDrawing" Target="../diagrams/drawing59.xml"/><Relationship Id="rId5" Type="http://schemas.openxmlformats.org/officeDocument/2006/relationships/diagramColors" Target="../diagrams/colors58.xml"/><Relationship Id="rId10" Type="http://schemas.openxmlformats.org/officeDocument/2006/relationships/diagramColors" Target="../diagrams/colors59.xml"/><Relationship Id="rId4" Type="http://schemas.openxmlformats.org/officeDocument/2006/relationships/diagramQuickStyle" Target="../diagrams/quickStyle58.xml"/><Relationship Id="rId9" Type="http://schemas.openxmlformats.org/officeDocument/2006/relationships/diagramQuickStyle" Target="../diagrams/quickStyle5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61.xml"/><Relationship Id="rId13" Type="http://schemas.openxmlformats.org/officeDocument/2006/relationships/image" Target="../media/image32.jpeg"/><Relationship Id="rId3" Type="http://schemas.openxmlformats.org/officeDocument/2006/relationships/diagramData" Target="../diagrams/data60.xml"/><Relationship Id="rId7" Type="http://schemas.microsoft.com/office/2007/relationships/diagramDrawing" Target="../diagrams/drawing60.xml"/><Relationship Id="rId12" Type="http://schemas.microsoft.com/office/2007/relationships/diagramDrawing" Target="../diagrams/drawing6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0.xml"/><Relationship Id="rId11" Type="http://schemas.openxmlformats.org/officeDocument/2006/relationships/diagramColors" Target="../diagrams/colors61.xml"/><Relationship Id="rId5" Type="http://schemas.openxmlformats.org/officeDocument/2006/relationships/diagramQuickStyle" Target="../diagrams/quickStyle60.xml"/><Relationship Id="rId10" Type="http://schemas.openxmlformats.org/officeDocument/2006/relationships/diagramQuickStyle" Target="../diagrams/quickStyle61.xml"/><Relationship Id="rId4" Type="http://schemas.openxmlformats.org/officeDocument/2006/relationships/diagramLayout" Target="../diagrams/layout60.xml"/><Relationship Id="rId9" Type="http://schemas.openxmlformats.org/officeDocument/2006/relationships/diagramLayout" Target="../diagrams/layout6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63.xml"/><Relationship Id="rId13" Type="http://schemas.openxmlformats.org/officeDocument/2006/relationships/diagramData" Target="../diagrams/data64.xml"/><Relationship Id="rId18" Type="http://schemas.openxmlformats.org/officeDocument/2006/relationships/image" Target="../media/image33.jpeg"/><Relationship Id="rId3" Type="http://schemas.openxmlformats.org/officeDocument/2006/relationships/diagramData" Target="../diagrams/data62.xml"/><Relationship Id="rId21" Type="http://schemas.openxmlformats.org/officeDocument/2006/relationships/diagramQuickStyle" Target="../diagrams/quickStyle65.xml"/><Relationship Id="rId7" Type="http://schemas.microsoft.com/office/2007/relationships/diagramDrawing" Target="../diagrams/drawing62.xml"/><Relationship Id="rId12" Type="http://schemas.microsoft.com/office/2007/relationships/diagramDrawing" Target="../diagrams/drawing63.xml"/><Relationship Id="rId17" Type="http://schemas.microsoft.com/office/2007/relationships/diagramDrawing" Target="../diagrams/drawing64.xml"/><Relationship Id="rId2" Type="http://schemas.openxmlformats.org/officeDocument/2006/relationships/image" Target="../media/image2.png"/><Relationship Id="rId16" Type="http://schemas.openxmlformats.org/officeDocument/2006/relationships/diagramColors" Target="../diagrams/colors64.xml"/><Relationship Id="rId20" Type="http://schemas.openxmlformats.org/officeDocument/2006/relationships/diagramLayout" Target="../diagrams/layout65.xml"/><Relationship Id="rId1" Type="http://schemas.openxmlformats.org/officeDocument/2006/relationships/slideLayout" Target="../slideLayouts/slideLayout7.xml"/><Relationship Id="rId6" Type="http://schemas.openxmlformats.org/officeDocument/2006/relationships/diagramColors" Target="../diagrams/colors62.xml"/><Relationship Id="rId11" Type="http://schemas.openxmlformats.org/officeDocument/2006/relationships/diagramColors" Target="../diagrams/colors63.xml"/><Relationship Id="rId24" Type="http://schemas.openxmlformats.org/officeDocument/2006/relationships/image" Target="../media/image34.jpeg"/><Relationship Id="rId5" Type="http://schemas.openxmlformats.org/officeDocument/2006/relationships/diagramQuickStyle" Target="../diagrams/quickStyle62.xml"/><Relationship Id="rId15" Type="http://schemas.openxmlformats.org/officeDocument/2006/relationships/diagramQuickStyle" Target="../diagrams/quickStyle64.xml"/><Relationship Id="rId23" Type="http://schemas.microsoft.com/office/2007/relationships/diagramDrawing" Target="../diagrams/drawing65.xml"/><Relationship Id="rId10" Type="http://schemas.openxmlformats.org/officeDocument/2006/relationships/diagramQuickStyle" Target="../diagrams/quickStyle63.xml"/><Relationship Id="rId19" Type="http://schemas.openxmlformats.org/officeDocument/2006/relationships/diagramData" Target="../diagrams/data65.xml"/><Relationship Id="rId4" Type="http://schemas.openxmlformats.org/officeDocument/2006/relationships/diagramLayout" Target="../diagrams/layout62.xml"/><Relationship Id="rId9" Type="http://schemas.openxmlformats.org/officeDocument/2006/relationships/diagramLayout" Target="../diagrams/layout63.xml"/><Relationship Id="rId14" Type="http://schemas.openxmlformats.org/officeDocument/2006/relationships/diagramLayout" Target="../diagrams/layout64.xml"/><Relationship Id="rId22" Type="http://schemas.openxmlformats.org/officeDocument/2006/relationships/diagramColors" Target="../diagrams/colors65.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67.xml"/><Relationship Id="rId13" Type="http://schemas.openxmlformats.org/officeDocument/2006/relationships/diagramLayout" Target="../diagrams/layout68.xml"/><Relationship Id="rId18" Type="http://schemas.openxmlformats.org/officeDocument/2006/relationships/image" Target="../media/image35.jpeg"/><Relationship Id="rId3" Type="http://schemas.openxmlformats.org/officeDocument/2006/relationships/diagramLayout" Target="../diagrams/layout66.xml"/><Relationship Id="rId7" Type="http://schemas.openxmlformats.org/officeDocument/2006/relationships/diagramData" Target="../diagrams/data67.xml"/><Relationship Id="rId12" Type="http://schemas.openxmlformats.org/officeDocument/2006/relationships/diagramData" Target="../diagrams/data68.xml"/><Relationship Id="rId17" Type="http://schemas.openxmlformats.org/officeDocument/2006/relationships/image" Target="../media/image2.png"/><Relationship Id="rId2" Type="http://schemas.openxmlformats.org/officeDocument/2006/relationships/diagramData" Target="../diagrams/data66.xml"/><Relationship Id="rId16" Type="http://schemas.microsoft.com/office/2007/relationships/diagramDrawing" Target="../diagrams/drawing68.xml"/><Relationship Id="rId1" Type="http://schemas.openxmlformats.org/officeDocument/2006/relationships/slideLayout" Target="../slideLayouts/slideLayout7.xml"/><Relationship Id="rId6" Type="http://schemas.microsoft.com/office/2007/relationships/diagramDrawing" Target="../diagrams/drawing66.xml"/><Relationship Id="rId11" Type="http://schemas.microsoft.com/office/2007/relationships/diagramDrawing" Target="../diagrams/drawing67.xml"/><Relationship Id="rId5" Type="http://schemas.openxmlformats.org/officeDocument/2006/relationships/diagramColors" Target="../diagrams/colors66.xml"/><Relationship Id="rId15" Type="http://schemas.openxmlformats.org/officeDocument/2006/relationships/diagramColors" Target="../diagrams/colors68.xml"/><Relationship Id="rId10" Type="http://schemas.openxmlformats.org/officeDocument/2006/relationships/diagramColors" Target="../diagrams/colors67.xml"/><Relationship Id="rId19" Type="http://schemas.openxmlformats.org/officeDocument/2006/relationships/image" Target="../media/image24.jpeg"/><Relationship Id="rId4" Type="http://schemas.openxmlformats.org/officeDocument/2006/relationships/diagramQuickStyle" Target="../diagrams/quickStyle66.xml"/><Relationship Id="rId9" Type="http://schemas.openxmlformats.org/officeDocument/2006/relationships/diagramQuickStyle" Target="../diagrams/quickStyle67.xml"/><Relationship Id="rId14" Type="http://schemas.openxmlformats.org/officeDocument/2006/relationships/diagramQuickStyle" Target="../diagrams/quickStyle68.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69.xml"/><Relationship Id="rId7" Type="http://schemas.openxmlformats.org/officeDocument/2006/relationships/image" Target="../media/image2.png"/><Relationship Id="rId2" Type="http://schemas.openxmlformats.org/officeDocument/2006/relationships/diagramData" Target="../diagrams/data69.xml"/><Relationship Id="rId1" Type="http://schemas.openxmlformats.org/officeDocument/2006/relationships/slideLayout" Target="../slideLayouts/slideLayout7.xml"/><Relationship Id="rId6" Type="http://schemas.microsoft.com/office/2007/relationships/diagramDrawing" Target="../diagrams/drawing69.xml"/><Relationship Id="rId5" Type="http://schemas.openxmlformats.org/officeDocument/2006/relationships/diagramColors" Target="../diagrams/colors69.xml"/><Relationship Id="rId10" Type="http://schemas.openxmlformats.org/officeDocument/2006/relationships/image" Target="../media/image38.png"/><Relationship Id="rId4" Type="http://schemas.openxmlformats.org/officeDocument/2006/relationships/diagramQuickStyle" Target="../diagrams/quickStyle69.xml"/><Relationship Id="rId9" Type="http://schemas.openxmlformats.org/officeDocument/2006/relationships/image" Target="../media/image37.jpeg"/></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71.xml"/><Relationship Id="rId13" Type="http://schemas.openxmlformats.org/officeDocument/2006/relationships/diagramLayout" Target="../diagrams/layout72.xml"/><Relationship Id="rId18" Type="http://schemas.openxmlformats.org/officeDocument/2006/relationships/image" Target="../media/image40.jpeg"/><Relationship Id="rId3" Type="http://schemas.openxmlformats.org/officeDocument/2006/relationships/diagramLayout" Target="../diagrams/layout70.xml"/><Relationship Id="rId7" Type="http://schemas.openxmlformats.org/officeDocument/2006/relationships/diagramData" Target="../diagrams/data71.xml"/><Relationship Id="rId12" Type="http://schemas.openxmlformats.org/officeDocument/2006/relationships/diagramData" Target="../diagrams/data72.xml"/><Relationship Id="rId17" Type="http://schemas.openxmlformats.org/officeDocument/2006/relationships/image" Target="../media/image39.jpeg"/><Relationship Id="rId2" Type="http://schemas.openxmlformats.org/officeDocument/2006/relationships/diagramData" Target="../diagrams/data70.xml"/><Relationship Id="rId16" Type="http://schemas.microsoft.com/office/2007/relationships/diagramDrawing" Target="../diagrams/drawing72.xml"/><Relationship Id="rId1" Type="http://schemas.openxmlformats.org/officeDocument/2006/relationships/slideLayout" Target="../slideLayouts/slideLayout7.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5" Type="http://schemas.openxmlformats.org/officeDocument/2006/relationships/diagramColors" Target="../diagrams/colors72.xml"/><Relationship Id="rId10" Type="http://schemas.openxmlformats.org/officeDocument/2006/relationships/diagramColors" Target="../diagrams/colors71.xml"/><Relationship Id="rId19" Type="http://schemas.openxmlformats.org/officeDocument/2006/relationships/image" Target="../media/image2.png"/><Relationship Id="rId4" Type="http://schemas.openxmlformats.org/officeDocument/2006/relationships/diagramQuickStyle" Target="../diagrams/quickStyle70.xml"/><Relationship Id="rId9" Type="http://schemas.openxmlformats.org/officeDocument/2006/relationships/diagramQuickStyle" Target="../diagrams/quickStyle71.xml"/><Relationship Id="rId14" Type="http://schemas.openxmlformats.org/officeDocument/2006/relationships/diagramQuickStyle" Target="../diagrams/quickStyle7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74.xml"/><Relationship Id="rId13" Type="http://schemas.openxmlformats.org/officeDocument/2006/relationships/image" Target="../media/image44.png"/><Relationship Id="rId3" Type="http://schemas.openxmlformats.org/officeDocument/2006/relationships/diagramLayout" Target="../diagrams/layout73.xml"/><Relationship Id="rId7" Type="http://schemas.openxmlformats.org/officeDocument/2006/relationships/diagramData" Target="../diagrams/data74.xml"/><Relationship Id="rId12" Type="http://schemas.openxmlformats.org/officeDocument/2006/relationships/image" Target="../media/image2.png"/><Relationship Id="rId2" Type="http://schemas.openxmlformats.org/officeDocument/2006/relationships/diagramData" Target="../diagrams/data73.xml"/><Relationship Id="rId1" Type="http://schemas.openxmlformats.org/officeDocument/2006/relationships/slideLayout" Target="../slideLayouts/slideLayout7.xml"/><Relationship Id="rId6" Type="http://schemas.microsoft.com/office/2007/relationships/diagramDrawing" Target="../diagrams/drawing73.xml"/><Relationship Id="rId11" Type="http://schemas.microsoft.com/office/2007/relationships/diagramDrawing" Target="../diagrams/drawing74.xml"/><Relationship Id="rId5" Type="http://schemas.openxmlformats.org/officeDocument/2006/relationships/diagramColors" Target="../diagrams/colors73.xml"/><Relationship Id="rId10" Type="http://schemas.openxmlformats.org/officeDocument/2006/relationships/diagramColors" Target="../diagrams/colors74.xml"/><Relationship Id="rId4" Type="http://schemas.openxmlformats.org/officeDocument/2006/relationships/diagramQuickStyle" Target="../diagrams/quickStyle73.xml"/><Relationship Id="rId9" Type="http://schemas.openxmlformats.org/officeDocument/2006/relationships/diagramQuickStyle" Target="../diagrams/quickStyle7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76.xml"/><Relationship Id="rId13" Type="http://schemas.openxmlformats.org/officeDocument/2006/relationships/image" Target="../media/image45.jpeg"/><Relationship Id="rId3" Type="http://schemas.openxmlformats.org/officeDocument/2006/relationships/diagramData" Target="../diagrams/data75.xml"/><Relationship Id="rId7" Type="http://schemas.microsoft.com/office/2007/relationships/diagramDrawing" Target="../diagrams/drawing75.xml"/><Relationship Id="rId12" Type="http://schemas.microsoft.com/office/2007/relationships/diagramDrawing" Target="../diagrams/drawing7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5.xml"/><Relationship Id="rId11" Type="http://schemas.openxmlformats.org/officeDocument/2006/relationships/diagramColors" Target="../diagrams/colors76.xml"/><Relationship Id="rId5" Type="http://schemas.openxmlformats.org/officeDocument/2006/relationships/diagramQuickStyle" Target="../diagrams/quickStyle75.xml"/><Relationship Id="rId10" Type="http://schemas.openxmlformats.org/officeDocument/2006/relationships/diagramQuickStyle" Target="../diagrams/quickStyle76.xml"/><Relationship Id="rId4" Type="http://schemas.openxmlformats.org/officeDocument/2006/relationships/diagramLayout" Target="../diagrams/layout75.xml"/><Relationship Id="rId9" Type="http://schemas.openxmlformats.org/officeDocument/2006/relationships/diagramLayout" Target="../diagrams/layout76.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78.xml"/><Relationship Id="rId13" Type="http://schemas.openxmlformats.org/officeDocument/2006/relationships/diagramData" Target="../diagrams/data79.xml"/><Relationship Id="rId18" Type="http://schemas.openxmlformats.org/officeDocument/2006/relationships/diagramData" Target="../diagrams/data80.xml"/><Relationship Id="rId3" Type="http://schemas.openxmlformats.org/officeDocument/2006/relationships/diagramData" Target="../diagrams/data77.xml"/><Relationship Id="rId21" Type="http://schemas.openxmlformats.org/officeDocument/2006/relationships/diagramColors" Target="../diagrams/colors80.xml"/><Relationship Id="rId7" Type="http://schemas.microsoft.com/office/2007/relationships/diagramDrawing" Target="../diagrams/drawing77.xml"/><Relationship Id="rId12" Type="http://schemas.microsoft.com/office/2007/relationships/diagramDrawing" Target="../diagrams/drawing78.xml"/><Relationship Id="rId17" Type="http://schemas.microsoft.com/office/2007/relationships/diagramDrawing" Target="../diagrams/drawing79.xml"/><Relationship Id="rId2" Type="http://schemas.openxmlformats.org/officeDocument/2006/relationships/image" Target="../media/image2.png"/><Relationship Id="rId16" Type="http://schemas.openxmlformats.org/officeDocument/2006/relationships/diagramColors" Target="../diagrams/colors79.xml"/><Relationship Id="rId20" Type="http://schemas.openxmlformats.org/officeDocument/2006/relationships/diagramQuickStyle" Target="../diagrams/quickStyle80.xml"/><Relationship Id="rId1" Type="http://schemas.openxmlformats.org/officeDocument/2006/relationships/slideLayout" Target="../slideLayouts/slideLayout7.xml"/><Relationship Id="rId6" Type="http://schemas.openxmlformats.org/officeDocument/2006/relationships/diagramColors" Target="../diagrams/colors77.xml"/><Relationship Id="rId11" Type="http://schemas.openxmlformats.org/officeDocument/2006/relationships/diagramColors" Target="../diagrams/colors78.xml"/><Relationship Id="rId5" Type="http://schemas.openxmlformats.org/officeDocument/2006/relationships/diagramQuickStyle" Target="../diagrams/quickStyle77.xml"/><Relationship Id="rId15" Type="http://schemas.openxmlformats.org/officeDocument/2006/relationships/diagramQuickStyle" Target="../diagrams/quickStyle79.xml"/><Relationship Id="rId10" Type="http://schemas.openxmlformats.org/officeDocument/2006/relationships/diagramQuickStyle" Target="../diagrams/quickStyle78.xml"/><Relationship Id="rId19" Type="http://schemas.openxmlformats.org/officeDocument/2006/relationships/diagramLayout" Target="../diagrams/layout80.xml"/><Relationship Id="rId4" Type="http://schemas.openxmlformats.org/officeDocument/2006/relationships/diagramLayout" Target="../diagrams/layout77.xml"/><Relationship Id="rId9" Type="http://schemas.openxmlformats.org/officeDocument/2006/relationships/diagramLayout" Target="../diagrams/layout78.xml"/><Relationship Id="rId14" Type="http://schemas.openxmlformats.org/officeDocument/2006/relationships/diagramLayout" Target="../diagrams/layout79.xml"/><Relationship Id="rId22" Type="http://schemas.microsoft.com/office/2007/relationships/diagramDrawing" Target="../diagrams/drawing80.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2.xml"/><Relationship Id="rId13" Type="http://schemas.openxmlformats.org/officeDocument/2006/relationships/diagramLayout" Target="../diagrams/layout83.xml"/><Relationship Id="rId18" Type="http://schemas.openxmlformats.org/officeDocument/2006/relationships/image" Target="../media/image47.jpeg"/><Relationship Id="rId3" Type="http://schemas.openxmlformats.org/officeDocument/2006/relationships/diagramLayout" Target="../diagrams/layout81.xml"/><Relationship Id="rId7" Type="http://schemas.openxmlformats.org/officeDocument/2006/relationships/diagramData" Target="../diagrams/data82.xml"/><Relationship Id="rId12" Type="http://schemas.openxmlformats.org/officeDocument/2006/relationships/diagramData" Target="../diagrams/data83.xml"/><Relationship Id="rId17" Type="http://schemas.openxmlformats.org/officeDocument/2006/relationships/image" Target="../media/image46.jpeg"/><Relationship Id="rId2" Type="http://schemas.openxmlformats.org/officeDocument/2006/relationships/diagramData" Target="../diagrams/data81.xml"/><Relationship Id="rId16" Type="http://schemas.microsoft.com/office/2007/relationships/diagramDrawing" Target="../diagrams/drawing83.xml"/><Relationship Id="rId1" Type="http://schemas.openxmlformats.org/officeDocument/2006/relationships/slideLayout" Target="../slideLayouts/slideLayout7.xml"/><Relationship Id="rId6" Type="http://schemas.microsoft.com/office/2007/relationships/diagramDrawing" Target="../diagrams/drawing81.xml"/><Relationship Id="rId11" Type="http://schemas.microsoft.com/office/2007/relationships/diagramDrawing" Target="../diagrams/drawing82.xml"/><Relationship Id="rId5" Type="http://schemas.openxmlformats.org/officeDocument/2006/relationships/diagramColors" Target="../diagrams/colors81.xml"/><Relationship Id="rId15" Type="http://schemas.openxmlformats.org/officeDocument/2006/relationships/diagramColors" Target="../diagrams/colors83.xml"/><Relationship Id="rId10" Type="http://schemas.openxmlformats.org/officeDocument/2006/relationships/diagramColors" Target="../diagrams/colors82.xml"/><Relationship Id="rId19" Type="http://schemas.openxmlformats.org/officeDocument/2006/relationships/image" Target="../media/image2.png"/><Relationship Id="rId4" Type="http://schemas.openxmlformats.org/officeDocument/2006/relationships/diagramQuickStyle" Target="../diagrams/quickStyle81.xml"/><Relationship Id="rId9" Type="http://schemas.openxmlformats.org/officeDocument/2006/relationships/diagramQuickStyle" Target="../diagrams/quickStyle82.xml"/><Relationship Id="rId14" Type="http://schemas.openxmlformats.org/officeDocument/2006/relationships/diagramQuickStyle" Target="../diagrams/quickStyle83.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85.xml"/><Relationship Id="rId13" Type="http://schemas.openxmlformats.org/officeDocument/2006/relationships/diagramLayout" Target="../diagrams/layout86.xml"/><Relationship Id="rId18" Type="http://schemas.openxmlformats.org/officeDocument/2006/relationships/image" Target="../media/image49.jpeg"/><Relationship Id="rId3" Type="http://schemas.openxmlformats.org/officeDocument/2006/relationships/diagramLayout" Target="../diagrams/layout84.xml"/><Relationship Id="rId7" Type="http://schemas.openxmlformats.org/officeDocument/2006/relationships/diagramData" Target="../diagrams/data85.xml"/><Relationship Id="rId12" Type="http://schemas.openxmlformats.org/officeDocument/2006/relationships/diagramData" Target="../diagrams/data86.xml"/><Relationship Id="rId17" Type="http://schemas.openxmlformats.org/officeDocument/2006/relationships/image" Target="../media/image48.jpeg"/><Relationship Id="rId2" Type="http://schemas.openxmlformats.org/officeDocument/2006/relationships/diagramData" Target="../diagrams/data84.xml"/><Relationship Id="rId16" Type="http://schemas.microsoft.com/office/2007/relationships/diagramDrawing" Target="../diagrams/drawing86.xml"/><Relationship Id="rId1" Type="http://schemas.openxmlformats.org/officeDocument/2006/relationships/slideLayout" Target="../slideLayouts/slideLayout7.xml"/><Relationship Id="rId6" Type="http://schemas.microsoft.com/office/2007/relationships/diagramDrawing" Target="../diagrams/drawing84.xml"/><Relationship Id="rId11" Type="http://schemas.microsoft.com/office/2007/relationships/diagramDrawing" Target="../diagrams/drawing85.xml"/><Relationship Id="rId5" Type="http://schemas.openxmlformats.org/officeDocument/2006/relationships/diagramColors" Target="../diagrams/colors84.xml"/><Relationship Id="rId15" Type="http://schemas.openxmlformats.org/officeDocument/2006/relationships/diagramColors" Target="../diagrams/colors86.xml"/><Relationship Id="rId10" Type="http://schemas.openxmlformats.org/officeDocument/2006/relationships/diagramColors" Target="../diagrams/colors85.xml"/><Relationship Id="rId19" Type="http://schemas.openxmlformats.org/officeDocument/2006/relationships/image" Target="../media/image2.png"/><Relationship Id="rId4" Type="http://schemas.openxmlformats.org/officeDocument/2006/relationships/diagramQuickStyle" Target="../diagrams/quickStyle84.xml"/><Relationship Id="rId9" Type="http://schemas.openxmlformats.org/officeDocument/2006/relationships/diagramQuickStyle" Target="../diagrams/quickStyle85.xml"/><Relationship Id="rId14" Type="http://schemas.openxmlformats.org/officeDocument/2006/relationships/diagramQuickStyle" Target="../diagrams/quickStyle8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88.xml"/><Relationship Id="rId13" Type="http://schemas.openxmlformats.org/officeDocument/2006/relationships/diagramLayout" Target="../diagrams/layout89.xml"/><Relationship Id="rId18" Type="http://schemas.openxmlformats.org/officeDocument/2006/relationships/image" Target="../media/image54.jpeg"/><Relationship Id="rId3" Type="http://schemas.openxmlformats.org/officeDocument/2006/relationships/diagramLayout" Target="../diagrams/layout87.xml"/><Relationship Id="rId7" Type="http://schemas.openxmlformats.org/officeDocument/2006/relationships/diagramData" Target="../diagrams/data88.xml"/><Relationship Id="rId12" Type="http://schemas.openxmlformats.org/officeDocument/2006/relationships/diagramData" Target="../diagrams/data89.xml"/><Relationship Id="rId17" Type="http://schemas.openxmlformats.org/officeDocument/2006/relationships/image" Target="../media/image53.jpeg"/><Relationship Id="rId2" Type="http://schemas.openxmlformats.org/officeDocument/2006/relationships/diagramData" Target="../diagrams/data87.xml"/><Relationship Id="rId16" Type="http://schemas.microsoft.com/office/2007/relationships/diagramDrawing" Target="../diagrams/drawing89.xml"/><Relationship Id="rId1" Type="http://schemas.openxmlformats.org/officeDocument/2006/relationships/slideLayout" Target="../slideLayouts/slideLayout7.xml"/><Relationship Id="rId6" Type="http://schemas.microsoft.com/office/2007/relationships/diagramDrawing" Target="../diagrams/drawing87.xml"/><Relationship Id="rId11" Type="http://schemas.microsoft.com/office/2007/relationships/diagramDrawing" Target="../diagrams/drawing88.xml"/><Relationship Id="rId5" Type="http://schemas.openxmlformats.org/officeDocument/2006/relationships/diagramColors" Target="../diagrams/colors87.xml"/><Relationship Id="rId15" Type="http://schemas.openxmlformats.org/officeDocument/2006/relationships/diagramColors" Target="../diagrams/colors89.xml"/><Relationship Id="rId10" Type="http://schemas.openxmlformats.org/officeDocument/2006/relationships/diagramColors" Target="../diagrams/colors88.xml"/><Relationship Id="rId19" Type="http://schemas.openxmlformats.org/officeDocument/2006/relationships/image" Target="../media/image2.png"/><Relationship Id="rId4" Type="http://schemas.openxmlformats.org/officeDocument/2006/relationships/diagramQuickStyle" Target="../diagrams/quickStyle87.xml"/><Relationship Id="rId9" Type="http://schemas.openxmlformats.org/officeDocument/2006/relationships/diagramQuickStyle" Target="../diagrams/quickStyle88.xml"/><Relationship Id="rId14" Type="http://schemas.openxmlformats.org/officeDocument/2006/relationships/diagramQuickStyle" Target="../diagrams/quickStyle89.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0.png"/><Relationship Id="rId5" Type="http://schemas.openxmlformats.org/officeDocument/2006/relationships/image" Target="../media/image87.png"/><Relationship Id="rId4" Type="http://schemas.openxmlformats.org/officeDocument/2006/relationships/image" Target="../media/image82.pn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94.xml"/><Relationship Id="rId7" Type="http://schemas.microsoft.com/office/2007/relationships/diagramDrawing" Target="../diagrams/drawing9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95.xml"/><Relationship Id="rId7" Type="http://schemas.microsoft.com/office/2007/relationships/diagramDrawing" Target="../diagrams/drawing9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4.xml"/><Relationship Id="rId16"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19" Type="http://schemas.openxmlformats.org/officeDocument/2006/relationships/image" Target="../media/image4.png"/><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diagramColors" Target="../diagrams/colors8.xml"/><Relationship Id="rId18" Type="http://schemas.openxmlformats.org/officeDocument/2006/relationships/diagramColors" Target="../diagrams/colors9.xml"/><Relationship Id="rId26" Type="http://schemas.openxmlformats.org/officeDocument/2006/relationships/diagramLayout" Target="../diagrams/layout11.xml"/><Relationship Id="rId3" Type="http://schemas.openxmlformats.org/officeDocument/2006/relationships/image" Target="../media/image2.png"/><Relationship Id="rId21" Type="http://schemas.openxmlformats.org/officeDocument/2006/relationships/diagramLayout" Target="../diagrams/layout10.xml"/><Relationship Id="rId34" Type="http://schemas.microsoft.com/office/2007/relationships/diagramDrawing" Target="../diagrams/drawing12.xml"/><Relationship Id="rId7" Type="http://schemas.openxmlformats.org/officeDocument/2006/relationships/diagramColors" Target="../diagrams/colors7.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5" Type="http://schemas.openxmlformats.org/officeDocument/2006/relationships/diagramData" Target="../diagrams/data11.xml"/><Relationship Id="rId33" Type="http://schemas.openxmlformats.org/officeDocument/2006/relationships/diagramColors" Target="../diagrams/colors12.xml"/><Relationship Id="rId2" Type="http://schemas.openxmlformats.org/officeDocument/2006/relationships/notesSlide" Target="../notesSlides/notesSlide5.xml"/><Relationship Id="rId16" Type="http://schemas.openxmlformats.org/officeDocument/2006/relationships/diagramLayout" Target="../diagrams/layout9.xml"/><Relationship Id="rId20" Type="http://schemas.openxmlformats.org/officeDocument/2006/relationships/diagramData" Target="../diagrams/data10.xml"/><Relationship Id="rId29" Type="http://schemas.microsoft.com/office/2007/relationships/diagramDrawing" Target="../diagrams/drawing11.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Layout" Target="../diagrams/layout8.xml"/><Relationship Id="rId24" Type="http://schemas.microsoft.com/office/2007/relationships/diagramDrawing" Target="../diagrams/drawing10.xml"/><Relationship Id="rId32" Type="http://schemas.openxmlformats.org/officeDocument/2006/relationships/diagramQuickStyle" Target="../diagrams/quickStyle12.xml"/><Relationship Id="rId5" Type="http://schemas.openxmlformats.org/officeDocument/2006/relationships/diagramLayout" Target="../diagrams/layout7.xml"/><Relationship Id="rId15" Type="http://schemas.openxmlformats.org/officeDocument/2006/relationships/diagramData" Target="../diagrams/data9.xml"/><Relationship Id="rId23" Type="http://schemas.openxmlformats.org/officeDocument/2006/relationships/diagramColors" Target="../diagrams/colors10.xml"/><Relationship Id="rId28" Type="http://schemas.openxmlformats.org/officeDocument/2006/relationships/diagramColors" Target="../diagrams/colors11.xml"/><Relationship Id="rId10" Type="http://schemas.openxmlformats.org/officeDocument/2006/relationships/diagramData" Target="../diagrams/data8.xml"/><Relationship Id="rId19" Type="http://schemas.microsoft.com/office/2007/relationships/diagramDrawing" Target="../diagrams/drawing9.xml"/><Relationship Id="rId31" Type="http://schemas.openxmlformats.org/officeDocument/2006/relationships/diagramLayout" Target="../diagrams/layout12.xml"/><Relationship Id="rId4" Type="http://schemas.openxmlformats.org/officeDocument/2006/relationships/diagramData" Target="../diagrams/data7.xml"/><Relationship Id="rId9" Type="http://schemas.openxmlformats.org/officeDocument/2006/relationships/image" Target="../media/image5.png"/><Relationship Id="rId14" Type="http://schemas.microsoft.com/office/2007/relationships/diagramDrawing" Target="../diagrams/drawing8.xml"/><Relationship Id="rId22" Type="http://schemas.openxmlformats.org/officeDocument/2006/relationships/diagramQuickStyle" Target="../diagrams/quickStyle10.xml"/><Relationship Id="rId27" Type="http://schemas.openxmlformats.org/officeDocument/2006/relationships/diagramQuickStyle" Target="../diagrams/quickStyle11.xml"/><Relationship Id="rId30" Type="http://schemas.openxmlformats.org/officeDocument/2006/relationships/diagramData" Target="../diagrams/data12.xml"/><Relationship Id="rId8" Type="http://schemas.microsoft.com/office/2007/relationships/diagramDrawing" Target="../diagrams/drawing7.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Rectangle 129"/>
          <p:cNvSpPr>
            <a:spLocks noChangeArrowheads="1"/>
          </p:cNvSpPr>
          <p:nvPr/>
        </p:nvSpPr>
        <p:spPr bwMode="auto">
          <a:xfrm>
            <a:off x="3071665" y="4653136"/>
            <a:ext cx="6697663" cy="1440160"/>
          </a:xfrm>
          <a:prstGeom prst="rect">
            <a:avLst/>
          </a:prstGeom>
          <a:noFill/>
          <a:ln w="9525">
            <a:noFill/>
            <a:miter lim="800000"/>
            <a:headEnd/>
            <a:tailEnd/>
          </a:ln>
          <a:effectLst/>
        </p:spPr>
        <p:txBody>
          <a:bodyPr anchor="ctr"/>
          <a:lstStyle/>
          <a:p>
            <a:endParaRPr lang="es-UY" sz="2400" b="1" dirty="0"/>
          </a:p>
          <a:p>
            <a:pPr algn="ctr"/>
            <a:r>
              <a:rPr lang="es-UY" sz="2400" b="1" dirty="0" smtClean="0"/>
              <a:t>     PRESENTADO POR: </a:t>
            </a:r>
          </a:p>
          <a:p>
            <a:pPr algn="ctr"/>
            <a:endParaRPr lang="es-UY" sz="2400" b="1" dirty="0"/>
          </a:p>
          <a:p>
            <a:pPr algn="ctr"/>
            <a:r>
              <a:rPr lang="es-UY" sz="2400" b="1" dirty="0" smtClean="0"/>
              <a:t>     Rubén D. Vélez O.</a:t>
            </a:r>
            <a:endParaRPr lang="es-UY" sz="2400" b="1" dirty="0"/>
          </a:p>
        </p:txBody>
      </p:sp>
      <p:sp>
        <p:nvSpPr>
          <p:cNvPr id="9" name="Rectangle 129"/>
          <p:cNvSpPr>
            <a:spLocks noChangeArrowheads="1"/>
          </p:cNvSpPr>
          <p:nvPr/>
        </p:nvSpPr>
        <p:spPr bwMode="auto">
          <a:xfrm>
            <a:off x="833823" y="1222094"/>
            <a:ext cx="11352583" cy="3332789"/>
          </a:xfrm>
          <a:prstGeom prst="rect">
            <a:avLst/>
          </a:prstGeom>
          <a:noFill/>
          <a:ln w="9525">
            <a:noFill/>
            <a:miter lim="800000"/>
            <a:headEnd/>
            <a:tailEnd/>
          </a:ln>
          <a:effectLst/>
        </p:spPr>
        <p:txBody>
          <a:bodyPr anchor="ctr"/>
          <a:lstStyle/>
          <a:p>
            <a:pPr algn="ctr"/>
            <a:endParaRPr lang="es-EC" sz="2400" dirty="0"/>
          </a:p>
          <a:p>
            <a:pPr algn="ctr"/>
            <a:r>
              <a:rPr lang="es-EC" sz="2400" b="1" dirty="0" smtClean="0"/>
              <a:t>INGENIERÍA EN ELECTRÓNICA</a:t>
            </a:r>
            <a:r>
              <a:rPr lang="es-EC" sz="2400" b="1" dirty="0"/>
              <a:t>, AUTOMATIZACIÓN Y CONTROL</a:t>
            </a:r>
          </a:p>
          <a:p>
            <a:pPr algn="ctr"/>
            <a:endParaRPr lang="es-EC" sz="2400" dirty="0"/>
          </a:p>
          <a:p>
            <a:pPr algn="ctr"/>
            <a:endParaRPr lang="es-EC" sz="2400" dirty="0"/>
          </a:p>
          <a:p>
            <a:pPr algn="ctr"/>
            <a:r>
              <a:rPr lang="es-EC" sz="2400" b="1" dirty="0"/>
              <a:t>DISEÑO Y SIMULACIÓN DE UN SISTEMA DE GENERACIÓN FOTOVOLTAICA PARA UNA COCINA DE INDUCCIÓN MAGNÉTICA</a:t>
            </a:r>
            <a:endParaRPr lang="es-ES" sz="2400" b="1" dirty="0">
              <a:solidFill>
                <a:schemeClr val="bg1"/>
              </a:solidFill>
            </a:endParaRPr>
          </a:p>
        </p:txBody>
      </p:sp>
      <p:pic>
        <p:nvPicPr>
          <p:cNvPr id="5"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744" y="404664"/>
            <a:ext cx="4680520"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4BA7C77D-6C8B-47B1-BC3F-A83A834BD2CC}" type="slidenum">
              <a:rPr lang="es-EC" smtClean="0"/>
              <a:pPr/>
              <a:t>1</a:t>
            </a:fld>
            <a:endParaRPr lang="es-EC"/>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10</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Panel Fotovoltaico</a:t>
            </a:r>
            <a:endParaRPr lang="es-EC"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Circuito Eléctrico: Células Fotovoltaicas </a:t>
            </a:r>
            <a:endParaRPr lang="es-EC" sz="2000" b="1" dirty="0"/>
          </a:p>
        </p:txBody>
      </p:sp>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624" y="2067046"/>
            <a:ext cx="3384376" cy="2442074"/>
          </a:xfrm>
          <a:prstGeom prst="rect">
            <a:avLst/>
          </a:prstGeom>
          <a:noFill/>
          <a:ln>
            <a:noFill/>
          </a:ln>
        </p:spPr>
      </p:pic>
      <p:pic>
        <p:nvPicPr>
          <p:cNvPr id="16" name="Imagen 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7280" y="2067046"/>
            <a:ext cx="3523039" cy="2442074"/>
          </a:xfrm>
          <a:prstGeom prst="rect">
            <a:avLst/>
          </a:prstGeom>
          <a:noFill/>
          <a:ln>
            <a:noFill/>
          </a:ln>
        </p:spPr>
      </p:pic>
      <p:grpSp>
        <p:nvGrpSpPr>
          <p:cNvPr id="29" name="Grupo 28"/>
          <p:cNvGrpSpPr/>
          <p:nvPr/>
        </p:nvGrpSpPr>
        <p:grpSpPr>
          <a:xfrm>
            <a:off x="2565776" y="4545326"/>
            <a:ext cx="3530224" cy="517897"/>
            <a:chOff x="1035187" y="0"/>
            <a:chExt cx="3530224" cy="517897"/>
          </a:xfrm>
        </p:grpSpPr>
        <p:sp>
          <p:nvSpPr>
            <p:cNvPr id="30" name="Pentágono 29"/>
            <p:cNvSpPr/>
            <p:nvPr/>
          </p:nvSpPr>
          <p:spPr>
            <a:xfrm rot="10800000">
              <a:off x="1035187" y="0"/>
              <a:ext cx="3530224" cy="51789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Pentágono 4"/>
            <p:cNvSpPr/>
            <p:nvPr/>
          </p:nvSpPr>
          <p:spPr>
            <a:xfrm>
              <a:off x="1164661" y="0"/>
              <a:ext cx="3400750" cy="517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37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Modelo Simplificado</a:t>
              </a:r>
              <a:endParaRPr lang="es-EC" sz="1800" kern="1200" dirty="0"/>
            </a:p>
          </p:txBody>
        </p:sp>
      </p:grpSp>
      <p:grpSp>
        <p:nvGrpSpPr>
          <p:cNvPr id="32" name="Grupo 31"/>
          <p:cNvGrpSpPr/>
          <p:nvPr/>
        </p:nvGrpSpPr>
        <p:grpSpPr>
          <a:xfrm>
            <a:off x="6960096" y="4545326"/>
            <a:ext cx="3530224" cy="517897"/>
            <a:chOff x="1035187" y="0"/>
            <a:chExt cx="3530224" cy="517897"/>
          </a:xfrm>
        </p:grpSpPr>
        <p:sp>
          <p:nvSpPr>
            <p:cNvPr id="33" name="Pentágono 32"/>
            <p:cNvSpPr/>
            <p:nvPr/>
          </p:nvSpPr>
          <p:spPr>
            <a:xfrm rot="10800000">
              <a:off x="1035187" y="0"/>
              <a:ext cx="3530224" cy="51789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Pentágono 4"/>
            <p:cNvSpPr/>
            <p:nvPr/>
          </p:nvSpPr>
          <p:spPr>
            <a:xfrm>
              <a:off x="1164661" y="0"/>
              <a:ext cx="3400750" cy="517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37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Modelo General</a:t>
              </a:r>
              <a:endParaRPr lang="es-EC" sz="1800" kern="1200" dirty="0"/>
            </a:p>
          </p:txBody>
        </p:sp>
      </p:grpSp>
    </p:spTree>
    <p:extLst>
      <p:ext uri="{BB962C8B-B14F-4D97-AF65-F5344CB8AC3E}">
        <p14:creationId xmlns:p14="http://schemas.microsoft.com/office/powerpoint/2010/main" val="172157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11</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Panel Fotovoltaico</a:t>
            </a:r>
            <a:endParaRPr lang="es-EC"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Circuito Eléctrico: Panel Fotovoltaico </a:t>
            </a:r>
            <a:endParaRPr lang="es-EC" sz="2000" b="1" dirty="0"/>
          </a:p>
        </p:txBody>
      </p:sp>
      <p:grpSp>
        <p:nvGrpSpPr>
          <p:cNvPr id="29" name="Grupo 28"/>
          <p:cNvGrpSpPr/>
          <p:nvPr/>
        </p:nvGrpSpPr>
        <p:grpSpPr>
          <a:xfrm>
            <a:off x="2565776" y="4545326"/>
            <a:ext cx="3530224" cy="517897"/>
            <a:chOff x="1035187" y="0"/>
            <a:chExt cx="3530224" cy="517897"/>
          </a:xfrm>
        </p:grpSpPr>
        <p:sp>
          <p:nvSpPr>
            <p:cNvPr id="30" name="Pentágono 29"/>
            <p:cNvSpPr/>
            <p:nvPr/>
          </p:nvSpPr>
          <p:spPr>
            <a:xfrm rot="10800000">
              <a:off x="1035187" y="0"/>
              <a:ext cx="3530224" cy="51789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Pentágono 4"/>
            <p:cNvSpPr/>
            <p:nvPr/>
          </p:nvSpPr>
          <p:spPr>
            <a:xfrm>
              <a:off x="1164661" y="0"/>
              <a:ext cx="3400750" cy="517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37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Modelo Simplificado</a:t>
              </a:r>
              <a:endParaRPr lang="es-EC" sz="1800" kern="1200" dirty="0"/>
            </a:p>
          </p:txBody>
        </p:sp>
      </p:grpSp>
      <p:grpSp>
        <p:nvGrpSpPr>
          <p:cNvPr id="32" name="Grupo 31"/>
          <p:cNvGrpSpPr/>
          <p:nvPr/>
        </p:nvGrpSpPr>
        <p:grpSpPr>
          <a:xfrm>
            <a:off x="6960096" y="4545326"/>
            <a:ext cx="3530224" cy="517897"/>
            <a:chOff x="1035187" y="0"/>
            <a:chExt cx="3530224" cy="517897"/>
          </a:xfrm>
        </p:grpSpPr>
        <p:sp>
          <p:nvSpPr>
            <p:cNvPr id="33" name="Pentágono 32"/>
            <p:cNvSpPr/>
            <p:nvPr/>
          </p:nvSpPr>
          <p:spPr>
            <a:xfrm rot="10800000">
              <a:off x="1035187" y="0"/>
              <a:ext cx="3530224" cy="51789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Pentágono 4"/>
            <p:cNvSpPr/>
            <p:nvPr/>
          </p:nvSpPr>
          <p:spPr>
            <a:xfrm>
              <a:off x="1164661" y="0"/>
              <a:ext cx="3400750" cy="517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378" tIns="68580" rIns="128016" bIns="68580" numCol="1" spcCol="1270" anchor="ctr" anchorCtr="0">
              <a:noAutofit/>
            </a:bodyPr>
            <a:lstStyle/>
            <a:p>
              <a:pPr lvl="0" algn="ctr" defTabSz="800100">
                <a:lnSpc>
                  <a:spcPct val="90000"/>
                </a:lnSpc>
                <a:spcBef>
                  <a:spcPct val="0"/>
                </a:spcBef>
                <a:spcAft>
                  <a:spcPct val="35000"/>
                </a:spcAft>
              </a:pPr>
              <a:r>
                <a:rPr lang="es-EC" sz="1800" kern="1200" dirty="0" smtClean="0"/>
                <a:t>Modelo General</a:t>
              </a:r>
              <a:endParaRPr lang="es-EC" sz="1800" kern="1200" dirty="0"/>
            </a:p>
          </p:txBody>
        </p:sp>
      </p:grpSp>
      <p:pic>
        <p:nvPicPr>
          <p:cNvPr id="17" name="Imagen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774" y="2139700"/>
            <a:ext cx="3530226" cy="2369420"/>
          </a:xfrm>
          <a:prstGeom prst="rect">
            <a:avLst/>
          </a:prstGeom>
          <a:noFill/>
          <a:ln>
            <a:noFill/>
          </a:ln>
        </p:spPr>
      </p:pic>
      <p:pic>
        <p:nvPicPr>
          <p:cNvPr id="18" name="Imagen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0096" y="2139700"/>
            <a:ext cx="3530224" cy="2369420"/>
          </a:xfrm>
          <a:prstGeom prst="rect">
            <a:avLst/>
          </a:prstGeom>
          <a:noFill/>
          <a:ln>
            <a:noFill/>
          </a:ln>
        </p:spPr>
      </p:pic>
    </p:spTree>
    <p:extLst>
      <p:ext uri="{BB962C8B-B14F-4D97-AF65-F5344CB8AC3E}">
        <p14:creationId xmlns:p14="http://schemas.microsoft.com/office/powerpoint/2010/main" val="38425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12</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Panel Fotovoltaico</a:t>
            </a:r>
            <a:endParaRPr lang="es-EC" b="1" dirty="0"/>
          </a:p>
        </p:txBody>
      </p:sp>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Modelo Comercial : ISOFOTON I165</a:t>
            </a:r>
            <a:endParaRPr lang="es-EC" sz="2000"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2129259" y="2383422"/>
            <a:ext cx="7126973" cy="2410213"/>
          </a:xfrm>
          <a:prstGeom prst="rect">
            <a:avLst/>
          </a:prstGeom>
        </p:spPr>
      </p:pic>
      <p:pic>
        <p:nvPicPr>
          <p:cNvPr id="3074" name="Picture 2" descr="http://www.altestore.com/store/i/multimedia/images/Isofoton_165.jpg/maxx345/y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0660" y="1792745"/>
            <a:ext cx="1896348" cy="359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3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13</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Convertidores de Potencia</a:t>
            </a:r>
            <a:endParaRPr lang="es-EC" b="1" dirty="0"/>
          </a:p>
        </p:txBody>
      </p:sp>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Convertidor Elevador</a:t>
            </a:r>
            <a:endParaRPr lang="es-EC" sz="2000" b="1" dirty="0"/>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b="54972"/>
          <a:stretch/>
        </p:blipFill>
        <p:spPr bwMode="auto">
          <a:xfrm>
            <a:off x="3476360" y="1916832"/>
            <a:ext cx="5832648" cy="2150348"/>
          </a:xfrm>
          <a:prstGeom prst="rect">
            <a:avLst/>
          </a:prstGeom>
          <a:noFill/>
          <a:ln>
            <a:noFill/>
          </a:ln>
          <a:extLst>
            <a:ext uri="{53640926-AAD7-44D8-BBD7-CCE9431645EC}">
              <a14:shadowObscured xmlns:a14="http://schemas.microsoft.com/office/drawing/2010/main"/>
            </a:ext>
          </a:extLst>
        </p:spPr>
      </p:pic>
      <p:graphicFrame>
        <p:nvGraphicFramePr>
          <p:cNvPr id="10" name="Diagrama 9"/>
          <p:cNvGraphicFramePr/>
          <p:nvPr>
            <p:extLst>
              <p:ext uri="{D42A27DB-BD31-4B8C-83A1-F6EECF244321}">
                <p14:modId xmlns:p14="http://schemas.microsoft.com/office/powerpoint/2010/main" val="3131842990"/>
              </p:ext>
            </p:extLst>
          </p:nvPr>
        </p:nvGraphicFramePr>
        <p:xfrm>
          <a:off x="47328" y="4769470"/>
          <a:ext cx="11352584" cy="51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a 10"/>
          <p:cNvGraphicFramePr/>
          <p:nvPr>
            <p:extLst>
              <p:ext uri="{D42A27DB-BD31-4B8C-83A1-F6EECF244321}">
                <p14:modId xmlns:p14="http://schemas.microsoft.com/office/powerpoint/2010/main" val="2887588626"/>
              </p:ext>
            </p:extLst>
          </p:nvPr>
        </p:nvGraphicFramePr>
        <p:xfrm>
          <a:off x="77452" y="5359375"/>
          <a:ext cx="11352584" cy="5178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1 Título"/>
          <p:cNvSpPr txBox="1">
            <a:spLocks/>
          </p:cNvSpPr>
          <p:nvPr/>
        </p:nvSpPr>
        <p:spPr>
          <a:xfrm>
            <a:off x="1919536" y="419682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graphicFrame>
        <p:nvGraphicFramePr>
          <p:cNvPr id="22" name="Diagrama 21"/>
          <p:cNvGraphicFramePr/>
          <p:nvPr>
            <p:extLst>
              <p:ext uri="{D42A27DB-BD31-4B8C-83A1-F6EECF244321}">
                <p14:modId xmlns:p14="http://schemas.microsoft.com/office/powerpoint/2010/main" val="4022575755"/>
              </p:ext>
            </p:extLst>
          </p:nvPr>
        </p:nvGraphicFramePr>
        <p:xfrm>
          <a:off x="72008" y="6021288"/>
          <a:ext cx="11352584" cy="5178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2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14</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Convertidores de Potencia</a:t>
            </a:r>
            <a:endParaRPr lang="es-EC" b="1" dirty="0"/>
          </a:p>
        </p:txBody>
      </p:sp>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Convertidor Reductor</a:t>
            </a:r>
            <a:endParaRPr lang="es-EC" sz="2000" b="1" dirty="0"/>
          </a:p>
        </p:txBody>
      </p:sp>
      <p:graphicFrame>
        <p:nvGraphicFramePr>
          <p:cNvPr id="10" name="Diagrama 9"/>
          <p:cNvGraphicFramePr/>
          <p:nvPr>
            <p:extLst>
              <p:ext uri="{D42A27DB-BD31-4B8C-83A1-F6EECF244321}">
                <p14:modId xmlns:p14="http://schemas.microsoft.com/office/powerpoint/2010/main" val="3553385856"/>
              </p:ext>
            </p:extLst>
          </p:nvPr>
        </p:nvGraphicFramePr>
        <p:xfrm>
          <a:off x="47328" y="4769470"/>
          <a:ext cx="11352584"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nvGraphicFramePr>
        <p:xfrm>
          <a:off x="77452" y="5359375"/>
          <a:ext cx="11352584"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1 Título"/>
          <p:cNvSpPr txBox="1">
            <a:spLocks/>
          </p:cNvSpPr>
          <p:nvPr/>
        </p:nvSpPr>
        <p:spPr>
          <a:xfrm>
            <a:off x="1919536" y="419682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pic>
        <p:nvPicPr>
          <p:cNvPr id="12" name="Imagen 11"/>
          <p:cNvPicPr/>
          <p:nvPr/>
        </p:nvPicPr>
        <p:blipFill rotWithShape="1">
          <a:blip r:embed="rId13" cstate="print">
            <a:extLst>
              <a:ext uri="{28A0092B-C50C-407E-A947-70E740481C1C}">
                <a14:useLocalDpi xmlns:a14="http://schemas.microsoft.com/office/drawing/2010/main" val="0"/>
              </a:ext>
            </a:extLst>
          </a:blip>
          <a:srcRect t="56473"/>
          <a:stretch/>
        </p:blipFill>
        <p:spPr bwMode="auto">
          <a:xfrm>
            <a:off x="3476360" y="1909989"/>
            <a:ext cx="5832648" cy="2157192"/>
          </a:xfrm>
          <a:prstGeom prst="rect">
            <a:avLst/>
          </a:prstGeom>
          <a:noFill/>
          <a:ln>
            <a:noFill/>
          </a:ln>
          <a:extLst>
            <a:ext uri="{53640926-AAD7-44D8-BBD7-CCE9431645EC}">
              <a14:shadowObscured xmlns:a14="http://schemas.microsoft.com/office/drawing/2010/main"/>
            </a:ext>
          </a:extLst>
        </p:spPr>
      </p:pic>
      <p:graphicFrame>
        <p:nvGraphicFramePr>
          <p:cNvPr id="15" name="Diagrama 14"/>
          <p:cNvGraphicFramePr/>
          <p:nvPr>
            <p:extLst>
              <p:ext uri="{D42A27DB-BD31-4B8C-83A1-F6EECF244321}">
                <p14:modId xmlns:p14="http://schemas.microsoft.com/office/powerpoint/2010/main" val="3253769670"/>
              </p:ext>
            </p:extLst>
          </p:nvPr>
        </p:nvGraphicFramePr>
        <p:xfrm>
          <a:off x="72008" y="6021288"/>
          <a:ext cx="11352584" cy="5178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5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15</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Convertidores de Potencia</a:t>
            </a:r>
            <a:endParaRPr lang="es-EC" b="1" dirty="0"/>
          </a:p>
        </p:txBody>
      </p:sp>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Inversor Monofásico Tipo Puente Completo</a:t>
            </a:r>
            <a:endParaRPr lang="es-EC" sz="2000" b="1" dirty="0"/>
          </a:p>
        </p:txBody>
      </p:sp>
      <p:graphicFrame>
        <p:nvGraphicFramePr>
          <p:cNvPr id="10" name="Diagrama 9"/>
          <p:cNvGraphicFramePr/>
          <p:nvPr>
            <p:extLst>
              <p:ext uri="{D42A27DB-BD31-4B8C-83A1-F6EECF244321}">
                <p14:modId xmlns:p14="http://schemas.microsoft.com/office/powerpoint/2010/main" val="3071236793"/>
              </p:ext>
            </p:extLst>
          </p:nvPr>
        </p:nvGraphicFramePr>
        <p:xfrm>
          <a:off x="47328" y="4769470"/>
          <a:ext cx="11352584"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p:cNvGraphicFramePr/>
          <p:nvPr>
            <p:extLst>
              <p:ext uri="{D42A27DB-BD31-4B8C-83A1-F6EECF244321}">
                <p14:modId xmlns:p14="http://schemas.microsoft.com/office/powerpoint/2010/main" val="2340773108"/>
              </p:ext>
            </p:extLst>
          </p:nvPr>
        </p:nvGraphicFramePr>
        <p:xfrm>
          <a:off x="72008" y="6021288"/>
          <a:ext cx="11352584"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2" descr="http://blogs.espe.edu.ec/wp-content/uploads/2013/09/LOGO-PRINCIPAL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75520" y="2132856"/>
            <a:ext cx="5040560" cy="4320480"/>
          </a:xfrm>
          <a:prstGeom prst="rect">
            <a:avLst/>
          </a:prstGeom>
          <a:noFill/>
          <a:ln>
            <a:noFill/>
          </a:ln>
        </p:spPr>
      </p:pic>
      <p:graphicFrame>
        <p:nvGraphicFramePr>
          <p:cNvPr id="17" name="Diagrama 16"/>
          <p:cNvGraphicFramePr/>
          <p:nvPr>
            <p:extLst>
              <p:ext uri="{D42A27DB-BD31-4B8C-83A1-F6EECF244321}">
                <p14:modId xmlns:p14="http://schemas.microsoft.com/office/powerpoint/2010/main" val="454280298"/>
              </p:ext>
            </p:extLst>
          </p:nvPr>
        </p:nvGraphicFramePr>
        <p:xfrm>
          <a:off x="5735960" y="3569594"/>
          <a:ext cx="6840760" cy="51789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8" name="Diagrama 17"/>
          <p:cNvGraphicFramePr/>
          <p:nvPr>
            <p:extLst>
              <p:ext uri="{D42A27DB-BD31-4B8C-83A1-F6EECF244321}">
                <p14:modId xmlns:p14="http://schemas.microsoft.com/office/powerpoint/2010/main" val="762683627"/>
              </p:ext>
            </p:extLst>
          </p:nvPr>
        </p:nvGraphicFramePr>
        <p:xfrm>
          <a:off x="5766084" y="4159499"/>
          <a:ext cx="6840760" cy="51789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9" name="1 Título"/>
          <p:cNvSpPr txBox="1">
            <a:spLocks/>
          </p:cNvSpPr>
          <p:nvPr/>
        </p:nvSpPr>
        <p:spPr>
          <a:xfrm>
            <a:off x="6744073" y="2996952"/>
            <a:ext cx="5369942"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graphicFrame>
        <p:nvGraphicFramePr>
          <p:cNvPr id="20" name="Diagrama 19"/>
          <p:cNvGraphicFramePr/>
          <p:nvPr>
            <p:extLst>
              <p:ext uri="{D42A27DB-BD31-4B8C-83A1-F6EECF244321}">
                <p14:modId xmlns:p14="http://schemas.microsoft.com/office/powerpoint/2010/main" val="4073942506"/>
              </p:ext>
            </p:extLst>
          </p:nvPr>
        </p:nvGraphicFramePr>
        <p:xfrm>
          <a:off x="5760640" y="4821412"/>
          <a:ext cx="6840760" cy="517897"/>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Tree>
    <p:extLst>
      <p:ext uri="{BB962C8B-B14F-4D97-AF65-F5344CB8AC3E}">
        <p14:creationId xmlns:p14="http://schemas.microsoft.com/office/powerpoint/2010/main" val="38058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Graphic spid="2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16</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Convertidores de Potencia</a:t>
            </a:r>
            <a:endParaRPr lang="es-EC" b="1" dirty="0"/>
          </a:p>
        </p:txBody>
      </p:sp>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Modulación SPW</a:t>
            </a:r>
            <a:r>
              <a:rPr lang="es-EC" sz="2000" b="1" dirty="0"/>
              <a:t>M</a:t>
            </a:r>
          </a:p>
        </p:txBody>
      </p:sp>
      <p:graphicFrame>
        <p:nvGraphicFramePr>
          <p:cNvPr id="10" name="Diagrama 9"/>
          <p:cNvGraphicFramePr/>
          <p:nvPr/>
        </p:nvGraphicFramePr>
        <p:xfrm>
          <a:off x="47328" y="4769470"/>
          <a:ext cx="11352584"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p:cNvGraphicFramePr/>
          <p:nvPr/>
        </p:nvGraphicFramePr>
        <p:xfrm>
          <a:off x="72008" y="6021288"/>
          <a:ext cx="11352584"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2" descr="http://blogs.espe.edu.ec/wp-content/uploads/2013/09/LOGO-PRINCIPAL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a 16"/>
          <p:cNvGraphicFramePr/>
          <p:nvPr>
            <p:extLst>
              <p:ext uri="{D42A27DB-BD31-4B8C-83A1-F6EECF244321}">
                <p14:modId xmlns:p14="http://schemas.microsoft.com/office/powerpoint/2010/main" val="2519429449"/>
              </p:ext>
            </p:extLst>
          </p:nvPr>
        </p:nvGraphicFramePr>
        <p:xfrm>
          <a:off x="5735960" y="3569594"/>
          <a:ext cx="6840760" cy="5178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8" name="Diagrama 17"/>
          <p:cNvGraphicFramePr/>
          <p:nvPr>
            <p:extLst>
              <p:ext uri="{D42A27DB-BD31-4B8C-83A1-F6EECF244321}">
                <p14:modId xmlns:p14="http://schemas.microsoft.com/office/powerpoint/2010/main" val="51098411"/>
              </p:ext>
            </p:extLst>
          </p:nvPr>
        </p:nvGraphicFramePr>
        <p:xfrm>
          <a:off x="5766084" y="4159499"/>
          <a:ext cx="6840760" cy="51789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9" name="1 Título"/>
          <p:cNvSpPr txBox="1">
            <a:spLocks/>
          </p:cNvSpPr>
          <p:nvPr/>
        </p:nvSpPr>
        <p:spPr>
          <a:xfrm>
            <a:off x="6744073" y="2996952"/>
            <a:ext cx="5369942"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graphicFrame>
        <p:nvGraphicFramePr>
          <p:cNvPr id="20" name="Diagrama 19"/>
          <p:cNvGraphicFramePr/>
          <p:nvPr>
            <p:extLst>
              <p:ext uri="{D42A27DB-BD31-4B8C-83A1-F6EECF244321}">
                <p14:modId xmlns:p14="http://schemas.microsoft.com/office/powerpoint/2010/main" val="2857330548"/>
              </p:ext>
            </p:extLst>
          </p:nvPr>
        </p:nvGraphicFramePr>
        <p:xfrm>
          <a:off x="5760640" y="4821412"/>
          <a:ext cx="6840760" cy="51789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14" name="Imagen 13"/>
          <p:cNvPicPr/>
          <p:nvPr/>
        </p:nvPicPr>
        <p:blipFill>
          <a:blip r:embed="rId29">
            <a:extLst>
              <a:ext uri="{28A0092B-C50C-407E-A947-70E740481C1C}">
                <a14:useLocalDpi xmlns:a14="http://schemas.microsoft.com/office/drawing/2010/main" val="0"/>
              </a:ext>
            </a:extLst>
          </a:blip>
          <a:srcRect/>
          <a:stretch>
            <a:fillRect/>
          </a:stretch>
        </p:blipFill>
        <p:spPr bwMode="auto">
          <a:xfrm>
            <a:off x="1550607" y="2862879"/>
            <a:ext cx="5193465" cy="2510337"/>
          </a:xfrm>
          <a:prstGeom prst="rect">
            <a:avLst/>
          </a:prstGeom>
          <a:noFill/>
          <a:ln>
            <a:noFill/>
          </a:ln>
        </p:spPr>
      </p:pic>
    </p:spTree>
    <p:extLst>
      <p:ext uri="{BB962C8B-B14F-4D97-AF65-F5344CB8AC3E}">
        <p14:creationId xmlns:p14="http://schemas.microsoft.com/office/powerpoint/2010/main" val="14411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Graphic spid="2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17</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495033768"/>
              </p:ext>
            </p:extLst>
          </p:nvPr>
        </p:nvGraphicFramePr>
        <p:xfrm>
          <a:off x="887767" y="5297786"/>
          <a:ext cx="5308609" cy="51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p:cNvGraphicFramePr/>
          <p:nvPr>
            <p:extLst>
              <p:ext uri="{D42A27DB-BD31-4B8C-83A1-F6EECF244321}">
                <p14:modId xmlns:p14="http://schemas.microsoft.com/office/powerpoint/2010/main" val="2846383516"/>
              </p:ext>
            </p:extLst>
          </p:nvPr>
        </p:nvGraphicFramePr>
        <p:xfrm>
          <a:off x="887660" y="6021288"/>
          <a:ext cx="5308609" cy="5178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p:cNvGraphicFramePr/>
          <p:nvPr>
            <p:extLst>
              <p:ext uri="{D42A27DB-BD31-4B8C-83A1-F6EECF244321}">
                <p14:modId xmlns:p14="http://schemas.microsoft.com/office/powerpoint/2010/main" val="1844607927"/>
              </p:ext>
            </p:extLst>
          </p:nvPr>
        </p:nvGraphicFramePr>
        <p:xfrm>
          <a:off x="4871864" y="5297786"/>
          <a:ext cx="5308609" cy="5178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a 20"/>
          <p:cNvGraphicFramePr/>
          <p:nvPr>
            <p:extLst>
              <p:ext uri="{D42A27DB-BD31-4B8C-83A1-F6EECF244321}">
                <p14:modId xmlns:p14="http://schemas.microsoft.com/office/powerpoint/2010/main" val="906696083"/>
              </p:ext>
            </p:extLst>
          </p:nvPr>
        </p:nvGraphicFramePr>
        <p:xfrm>
          <a:off x="4871864" y="6088729"/>
          <a:ext cx="5308609" cy="51789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3" name="Diagrama 22"/>
          <p:cNvGraphicFramePr/>
          <p:nvPr>
            <p:extLst>
              <p:ext uri="{D42A27DB-BD31-4B8C-83A1-F6EECF244321}">
                <p14:modId xmlns:p14="http://schemas.microsoft.com/office/powerpoint/2010/main" val="2960862147"/>
              </p:ext>
            </p:extLst>
          </p:nvPr>
        </p:nvGraphicFramePr>
        <p:xfrm>
          <a:off x="7340119" y="5143351"/>
          <a:ext cx="5308609" cy="51789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4"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Sistema de Almacenamiento</a:t>
            </a:r>
            <a:endParaRPr lang="es-EC" b="1" dirty="0"/>
          </a:p>
        </p:txBody>
      </p:sp>
      <p:sp>
        <p:nvSpPr>
          <p:cNvPr id="15"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Batería:  Características Eléctricas ULTRACELL UCG 150 - 12</a:t>
            </a:r>
            <a:endParaRPr lang="es-EC" sz="2000" b="1" dirty="0"/>
          </a:p>
        </p:txBody>
      </p:sp>
      <p:pic>
        <p:nvPicPr>
          <p:cNvPr id="4" name="Imagen 3"/>
          <p:cNvPicPr>
            <a:picLocks noChangeAspect="1"/>
          </p:cNvPicPr>
          <p:nvPr/>
        </p:nvPicPr>
        <p:blipFill>
          <a:blip r:embed="rId29"/>
          <a:stretch>
            <a:fillRect/>
          </a:stretch>
        </p:blipFill>
        <p:spPr>
          <a:xfrm>
            <a:off x="1847528" y="2039284"/>
            <a:ext cx="9505056" cy="3039603"/>
          </a:xfrm>
          <a:prstGeom prst="rect">
            <a:avLst/>
          </a:prstGeom>
        </p:spPr>
      </p:pic>
      <p:pic>
        <p:nvPicPr>
          <p:cNvPr id="5" name="Imagen 4"/>
          <p:cNvPicPr>
            <a:picLocks noChangeAspect="1"/>
          </p:cNvPicPr>
          <p:nvPr/>
        </p:nvPicPr>
        <p:blipFill>
          <a:blip r:embed="rId30"/>
          <a:stretch>
            <a:fillRect/>
          </a:stretch>
        </p:blipFill>
        <p:spPr>
          <a:xfrm>
            <a:off x="9714340" y="774435"/>
            <a:ext cx="1726484" cy="1227722"/>
          </a:xfrm>
          <a:prstGeom prst="rect">
            <a:avLst/>
          </a:prstGeom>
        </p:spPr>
      </p:pic>
    </p:spTree>
    <p:extLst>
      <p:ext uri="{BB962C8B-B14F-4D97-AF65-F5344CB8AC3E}">
        <p14:creationId xmlns:p14="http://schemas.microsoft.com/office/powerpoint/2010/main" val="25454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9" grpId="0">
        <p:bldAsOne/>
      </p:bldGraphic>
      <p:bldGraphic spid="20" grpId="0">
        <p:bldAsOne/>
      </p:bldGraphic>
      <p:bldGraphic spid="21" grpId="0">
        <p:bldAsOne/>
      </p:bldGraphic>
      <p:bldGraphic spid="2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18</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14"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Cocina de Inducción</a:t>
            </a:r>
            <a:endParaRPr lang="es-EC" b="1" dirty="0"/>
          </a:p>
        </p:txBody>
      </p:sp>
      <p:graphicFrame>
        <p:nvGraphicFramePr>
          <p:cNvPr id="16" name="Diagrama 15"/>
          <p:cNvGraphicFramePr/>
          <p:nvPr>
            <p:extLst>
              <p:ext uri="{D42A27DB-BD31-4B8C-83A1-F6EECF244321}">
                <p14:modId xmlns:p14="http://schemas.microsoft.com/office/powerpoint/2010/main" val="1729278452"/>
              </p:ext>
            </p:extLst>
          </p:nvPr>
        </p:nvGraphicFramePr>
        <p:xfrm>
          <a:off x="47328" y="4217666"/>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a 16"/>
          <p:cNvGraphicFramePr/>
          <p:nvPr>
            <p:extLst>
              <p:ext uri="{D42A27DB-BD31-4B8C-83A1-F6EECF244321}">
                <p14:modId xmlns:p14="http://schemas.microsoft.com/office/powerpoint/2010/main" val="966592485"/>
              </p:ext>
            </p:extLst>
          </p:nvPr>
        </p:nvGraphicFramePr>
        <p:xfrm>
          <a:off x="77452" y="4807571"/>
          <a:ext cx="10627060"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Picture 2" descr="http://blogs.espe.edu.ec/wp-content/uploads/2013/09/LOGO-PRINCIPAL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8" name="1 Título"/>
          <p:cNvSpPr txBox="1">
            <a:spLocks/>
          </p:cNvSpPr>
          <p:nvPr/>
        </p:nvSpPr>
        <p:spPr>
          <a:xfrm>
            <a:off x="1919536" y="364502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sp>
        <p:nvSpPr>
          <p:cNvPr id="12" name="1 Título"/>
          <p:cNvSpPr txBox="1">
            <a:spLocks/>
          </p:cNvSpPr>
          <p:nvPr/>
        </p:nvSpPr>
        <p:spPr>
          <a:xfrm>
            <a:off x="1919536" y="1344190"/>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u="sng" dirty="0" smtClean="0">
                <a:hlinkClick r:id="rId14" action="ppaction://hlinksldjump"/>
              </a:rPr>
              <a:t>Kalley</a:t>
            </a:r>
            <a:r>
              <a:rPr lang="es-EC" sz="2000" b="1" u="sng" dirty="0" smtClean="0"/>
              <a:t> </a:t>
            </a:r>
            <a:endParaRPr lang="es-EC" sz="2000" b="1" u="sng" dirty="0"/>
          </a:p>
        </p:txBody>
      </p:sp>
      <p:pic>
        <p:nvPicPr>
          <p:cNvPr id="4" name="Imagen 3"/>
          <p:cNvPicPr>
            <a:picLocks noChangeAspect="1"/>
          </p:cNvPicPr>
          <p:nvPr/>
        </p:nvPicPr>
        <p:blipFill>
          <a:blip r:embed="rId15"/>
          <a:stretch>
            <a:fillRect/>
          </a:stretch>
        </p:blipFill>
        <p:spPr>
          <a:xfrm>
            <a:off x="4583832" y="1491277"/>
            <a:ext cx="3131044" cy="2369771"/>
          </a:xfrm>
          <a:prstGeom prst="rect">
            <a:avLst/>
          </a:prstGeom>
        </p:spPr>
      </p:pic>
      <p:graphicFrame>
        <p:nvGraphicFramePr>
          <p:cNvPr id="22" name="Diagrama 21"/>
          <p:cNvGraphicFramePr/>
          <p:nvPr>
            <p:extLst>
              <p:ext uri="{D42A27DB-BD31-4B8C-83A1-F6EECF244321}">
                <p14:modId xmlns:p14="http://schemas.microsoft.com/office/powerpoint/2010/main" val="3179878414"/>
              </p:ext>
            </p:extLst>
          </p:nvPr>
        </p:nvGraphicFramePr>
        <p:xfrm>
          <a:off x="119336" y="5503391"/>
          <a:ext cx="10585176" cy="51789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0778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Graphic spid="2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19</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14"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Topologías de Sistemas Fotovoltaicos</a:t>
            </a:r>
            <a:endParaRPr lang="es-EC" b="1" dirty="0"/>
          </a:p>
        </p:txBody>
      </p:sp>
      <p:sp>
        <p:nvSpPr>
          <p:cNvPr id="15"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Híbridos</a:t>
            </a:r>
            <a:endParaRPr lang="es-EC" sz="2000" b="1" dirty="0"/>
          </a:p>
        </p:txBody>
      </p:sp>
      <p:graphicFrame>
        <p:nvGraphicFramePr>
          <p:cNvPr id="16" name="Diagrama 15"/>
          <p:cNvGraphicFramePr/>
          <p:nvPr>
            <p:extLst>
              <p:ext uri="{D42A27DB-BD31-4B8C-83A1-F6EECF244321}">
                <p14:modId xmlns:p14="http://schemas.microsoft.com/office/powerpoint/2010/main" val="2459096249"/>
              </p:ext>
            </p:extLst>
          </p:nvPr>
        </p:nvGraphicFramePr>
        <p:xfrm>
          <a:off x="47328" y="5561558"/>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a 16"/>
          <p:cNvGraphicFramePr/>
          <p:nvPr>
            <p:extLst>
              <p:ext uri="{D42A27DB-BD31-4B8C-83A1-F6EECF244321}">
                <p14:modId xmlns:p14="http://schemas.microsoft.com/office/powerpoint/2010/main" val="3686850262"/>
              </p:ext>
            </p:extLst>
          </p:nvPr>
        </p:nvGraphicFramePr>
        <p:xfrm>
          <a:off x="77452" y="6151463"/>
          <a:ext cx="10627060"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Picture 2" descr="http://blogs.espe.edu.ec/wp-content/uploads/2013/09/LOGO-PRINCIPAL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8" name="1 Título"/>
          <p:cNvSpPr txBox="1">
            <a:spLocks/>
          </p:cNvSpPr>
          <p:nvPr/>
        </p:nvSpPr>
        <p:spPr>
          <a:xfrm>
            <a:off x="1919536" y="498891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pic>
        <p:nvPicPr>
          <p:cNvPr id="12" name="Imagen 11"/>
          <p:cNvPicPr/>
          <p:nvPr/>
        </p:nvPicPr>
        <p:blipFill>
          <a:blip r:embed="rId14">
            <a:extLst>
              <a:ext uri="{28A0092B-C50C-407E-A947-70E740481C1C}">
                <a14:useLocalDpi xmlns:a14="http://schemas.microsoft.com/office/drawing/2010/main" val="0"/>
              </a:ext>
            </a:extLst>
          </a:blip>
          <a:srcRect/>
          <a:stretch>
            <a:fillRect/>
          </a:stretch>
        </p:blipFill>
        <p:spPr bwMode="auto">
          <a:xfrm>
            <a:off x="4435296" y="1610088"/>
            <a:ext cx="4108976" cy="3691120"/>
          </a:xfrm>
          <a:prstGeom prst="rect">
            <a:avLst/>
          </a:prstGeom>
          <a:noFill/>
          <a:ln>
            <a:noFill/>
          </a:ln>
        </p:spPr>
      </p:pic>
    </p:spTree>
    <p:extLst>
      <p:ext uri="{BB962C8B-B14F-4D97-AF65-F5344CB8AC3E}">
        <p14:creationId xmlns:p14="http://schemas.microsoft.com/office/powerpoint/2010/main" val="17430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3975306057"/>
              </p:ext>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4BA7C77D-6C8B-47B1-BC3F-A83A834BD2CC}" type="slidenum">
              <a:rPr lang="es-EC" smtClean="0"/>
              <a:pPr/>
              <a:t>2</a:t>
            </a:fld>
            <a:endParaRPr lang="es-EC"/>
          </a:p>
        </p:txBody>
      </p:sp>
      <p:pic>
        <p:nvPicPr>
          <p:cNvPr id="8"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00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20</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14"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Topologías de Sistemas Fotovoltaicos</a:t>
            </a:r>
            <a:endParaRPr lang="es-EC" b="1" dirty="0"/>
          </a:p>
        </p:txBody>
      </p:sp>
      <p:sp>
        <p:nvSpPr>
          <p:cNvPr id="15"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conectados a la red eléctrica</a:t>
            </a:r>
            <a:endParaRPr lang="es-EC" sz="2000" b="1" dirty="0"/>
          </a:p>
        </p:txBody>
      </p:sp>
      <p:graphicFrame>
        <p:nvGraphicFramePr>
          <p:cNvPr id="16" name="Diagrama 15"/>
          <p:cNvGraphicFramePr/>
          <p:nvPr>
            <p:extLst>
              <p:ext uri="{D42A27DB-BD31-4B8C-83A1-F6EECF244321}">
                <p14:modId xmlns:p14="http://schemas.microsoft.com/office/powerpoint/2010/main" val="743612041"/>
              </p:ext>
            </p:extLst>
          </p:nvPr>
        </p:nvGraphicFramePr>
        <p:xfrm>
          <a:off x="47328" y="5561558"/>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a 16"/>
          <p:cNvGraphicFramePr/>
          <p:nvPr>
            <p:extLst>
              <p:ext uri="{D42A27DB-BD31-4B8C-83A1-F6EECF244321}">
                <p14:modId xmlns:p14="http://schemas.microsoft.com/office/powerpoint/2010/main" val="3057541030"/>
              </p:ext>
            </p:extLst>
          </p:nvPr>
        </p:nvGraphicFramePr>
        <p:xfrm>
          <a:off x="77452" y="6151463"/>
          <a:ext cx="10627060"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Picture 2" descr="http://blogs.espe.edu.ec/wp-content/uploads/2013/09/LOGO-PRINCIPAL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8" name="1 Título"/>
          <p:cNvSpPr txBox="1">
            <a:spLocks/>
          </p:cNvSpPr>
          <p:nvPr/>
        </p:nvSpPr>
        <p:spPr>
          <a:xfrm>
            <a:off x="1919536" y="498891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pic>
        <p:nvPicPr>
          <p:cNvPr id="11" name="Imagen 10"/>
          <p:cNvPicPr/>
          <p:nvPr/>
        </p:nvPicPr>
        <p:blipFill>
          <a:blip r:embed="rId14">
            <a:extLst>
              <a:ext uri="{28A0092B-C50C-407E-A947-70E740481C1C}">
                <a14:useLocalDpi xmlns:a14="http://schemas.microsoft.com/office/drawing/2010/main" val="0"/>
              </a:ext>
            </a:extLst>
          </a:blip>
          <a:srcRect/>
          <a:stretch>
            <a:fillRect/>
          </a:stretch>
        </p:blipFill>
        <p:spPr bwMode="auto">
          <a:xfrm>
            <a:off x="3143672" y="2067046"/>
            <a:ext cx="5847035" cy="2832457"/>
          </a:xfrm>
          <a:prstGeom prst="rect">
            <a:avLst/>
          </a:prstGeom>
          <a:noFill/>
          <a:ln>
            <a:noFill/>
          </a:ln>
        </p:spPr>
      </p:pic>
    </p:spTree>
    <p:extLst>
      <p:ext uri="{BB962C8B-B14F-4D97-AF65-F5344CB8AC3E}">
        <p14:creationId xmlns:p14="http://schemas.microsoft.com/office/powerpoint/2010/main" val="254552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21</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14"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Topologías de Sistemas Fotovoltaicos</a:t>
            </a:r>
            <a:endParaRPr lang="es-EC" b="1" dirty="0"/>
          </a:p>
        </p:txBody>
      </p:sp>
      <p:sp>
        <p:nvSpPr>
          <p:cNvPr id="15"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Aislados a la red eléctrica</a:t>
            </a:r>
            <a:endParaRPr lang="es-EC" sz="2000" b="1" dirty="0"/>
          </a:p>
        </p:txBody>
      </p:sp>
      <p:graphicFrame>
        <p:nvGraphicFramePr>
          <p:cNvPr id="16" name="Diagrama 15"/>
          <p:cNvGraphicFramePr/>
          <p:nvPr>
            <p:extLst>
              <p:ext uri="{D42A27DB-BD31-4B8C-83A1-F6EECF244321}">
                <p14:modId xmlns:p14="http://schemas.microsoft.com/office/powerpoint/2010/main" val="1371042354"/>
              </p:ext>
            </p:extLst>
          </p:nvPr>
        </p:nvGraphicFramePr>
        <p:xfrm>
          <a:off x="47328" y="5561558"/>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a 16"/>
          <p:cNvGraphicFramePr/>
          <p:nvPr>
            <p:extLst>
              <p:ext uri="{D42A27DB-BD31-4B8C-83A1-F6EECF244321}">
                <p14:modId xmlns:p14="http://schemas.microsoft.com/office/powerpoint/2010/main" val="4289924044"/>
              </p:ext>
            </p:extLst>
          </p:nvPr>
        </p:nvGraphicFramePr>
        <p:xfrm>
          <a:off x="77452" y="6151463"/>
          <a:ext cx="10627060"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4" name="Picture 2" descr="http://blogs.espe.edu.ec/wp-content/uploads/2013/09/LOGO-PRINCIPAL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p:cNvPicPr/>
          <p:nvPr/>
        </p:nvPicPr>
        <p:blipFill>
          <a:blip r:embed="rId14">
            <a:extLst>
              <a:ext uri="{28A0092B-C50C-407E-A947-70E740481C1C}">
                <a14:useLocalDpi xmlns:a14="http://schemas.microsoft.com/office/drawing/2010/main" val="0"/>
              </a:ext>
            </a:extLst>
          </a:blip>
          <a:srcRect/>
          <a:stretch>
            <a:fillRect/>
          </a:stretch>
        </p:blipFill>
        <p:spPr bwMode="auto">
          <a:xfrm>
            <a:off x="3431704" y="1836422"/>
            <a:ext cx="5976664" cy="3461364"/>
          </a:xfrm>
          <a:prstGeom prst="rect">
            <a:avLst/>
          </a:prstGeom>
          <a:noFill/>
          <a:ln>
            <a:noFill/>
          </a:ln>
        </p:spPr>
      </p:pic>
      <p:sp>
        <p:nvSpPr>
          <p:cNvPr id="18" name="1 Título"/>
          <p:cNvSpPr txBox="1">
            <a:spLocks/>
          </p:cNvSpPr>
          <p:nvPr/>
        </p:nvSpPr>
        <p:spPr>
          <a:xfrm>
            <a:off x="1919536" y="498891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a:t>
            </a:r>
            <a:endParaRPr lang="es-EC" sz="2000" b="1" dirty="0"/>
          </a:p>
        </p:txBody>
      </p:sp>
    </p:spTree>
    <p:extLst>
      <p:ext uri="{BB962C8B-B14F-4D97-AF65-F5344CB8AC3E}">
        <p14:creationId xmlns:p14="http://schemas.microsoft.com/office/powerpoint/2010/main" val="108738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22</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3 Marcador de contenido"/>
          <p:cNvGraphicFramePr>
            <a:graphicFrameLocks/>
          </p:cNvGraphicFramePr>
          <p:nvPr>
            <p:extLst>
              <p:ext uri="{D42A27DB-BD31-4B8C-83A1-F6EECF244321}">
                <p14:modId xmlns:p14="http://schemas.microsoft.com/office/powerpoint/2010/main" val="3786328531"/>
              </p:ext>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92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4BA7C77D-6C8B-47B1-BC3F-A83A834BD2CC}" type="slidenum">
              <a:rPr lang="es-EC" smtClean="0"/>
              <a:pPr/>
              <a:t>23</a:t>
            </a:fld>
            <a:endParaRPr lang="es-EC"/>
          </a:p>
        </p:txBody>
      </p:sp>
      <p:sp>
        <p:nvSpPr>
          <p:cNvPr id="5" name="1 Título"/>
          <p:cNvSpPr txBox="1">
            <a:spLocks/>
          </p:cNvSpPr>
          <p:nvPr/>
        </p:nvSpPr>
        <p:spPr>
          <a:xfrm>
            <a:off x="1991544" y="1697386"/>
            <a:ext cx="9480376" cy="48999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Font typeface="Arial" panose="020B0604020202020204" pitchFamily="34" charset="0"/>
              <a:buChar char="•"/>
            </a:pPr>
            <a:r>
              <a:rPr lang="es-EC" sz="2000" dirty="0">
                <a:solidFill>
                  <a:schemeClr val="tx1">
                    <a:lumMod val="85000"/>
                    <a:lumOff val="15000"/>
                  </a:schemeClr>
                </a:solidFill>
              </a:rPr>
              <a:t>La cocina de inducción: P</a:t>
            </a:r>
            <a:r>
              <a:rPr lang="en-US" sz="2000" dirty="0">
                <a:solidFill>
                  <a:schemeClr val="tx1">
                    <a:lumMod val="85000"/>
                    <a:lumOff val="15000"/>
                  </a:schemeClr>
                </a:solidFill>
              </a:rPr>
              <a:t>=1</a:t>
            </a:r>
            <a:r>
              <a:rPr lang="es-EC" sz="2000" dirty="0">
                <a:solidFill>
                  <a:schemeClr val="tx1">
                    <a:lumMod val="85000"/>
                    <a:lumOff val="15000"/>
                  </a:schemeClr>
                </a:solidFill>
              </a:rPr>
              <a:t>300[W], V=120[V] y f= 60 [Hz], sistema monofásico</a:t>
            </a:r>
            <a:r>
              <a:rPr lang="es-EC" sz="2000" dirty="0" smtClean="0">
                <a:solidFill>
                  <a:schemeClr val="tx1">
                    <a:lumMod val="85000"/>
                    <a:lumOff val="15000"/>
                  </a:schemeClr>
                </a:solidFill>
              </a:rPr>
              <a:t>.</a:t>
            </a:r>
          </a:p>
          <a:p>
            <a:pPr lvl="0"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El uso diario de cocina inducción: 2 horas 45 minutos al día</a:t>
            </a:r>
            <a:r>
              <a:rPr lang="es-EC" sz="2000" dirty="0" smtClean="0">
                <a:solidFill>
                  <a:schemeClr val="tx1">
                    <a:lumMod val="85000"/>
                    <a:lumOff val="15000"/>
                  </a:schemeClr>
                </a:solidFill>
              </a:rPr>
              <a:t>.</a:t>
            </a:r>
          </a:p>
          <a:p>
            <a:pPr lvl="0"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La ubicación geográfica: Quito-Ecuador</a:t>
            </a:r>
            <a:r>
              <a:rPr lang="es-EC" sz="2000" dirty="0" smtClean="0">
                <a:solidFill>
                  <a:schemeClr val="tx1">
                    <a:lumMod val="85000"/>
                    <a:lumOff val="15000"/>
                  </a:schemeClr>
                </a:solidFill>
              </a:rPr>
              <a:t>.</a:t>
            </a:r>
          </a:p>
          <a:p>
            <a:pPr lvl="0"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Referencia de modelos comerciales de paneles fotovoltaicos y batería</a:t>
            </a:r>
            <a:r>
              <a:rPr lang="es-EC" sz="2000" dirty="0" smtClean="0">
                <a:solidFill>
                  <a:schemeClr val="tx1">
                    <a:lumMod val="85000"/>
                    <a:lumOff val="15000"/>
                  </a:schemeClr>
                </a:solidFill>
              </a:rPr>
              <a:t>.</a:t>
            </a:r>
          </a:p>
          <a:p>
            <a:pPr lvl="0"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Sistema de almacenamiento con autonomía 1 día</a:t>
            </a:r>
            <a:r>
              <a:rPr lang="es-EC" sz="2000" dirty="0" smtClean="0">
                <a:solidFill>
                  <a:schemeClr val="tx1">
                    <a:lumMod val="85000"/>
                    <a:lumOff val="15000"/>
                  </a:schemeClr>
                </a:solidFill>
              </a:rPr>
              <a:t>.</a:t>
            </a:r>
          </a:p>
          <a:p>
            <a:pPr lvl="0"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Similar diseño de Inversor DC-AC para los sistemas</a:t>
            </a:r>
            <a:r>
              <a:rPr lang="es-EC" sz="2400" dirty="0">
                <a:solidFill>
                  <a:schemeClr val="tx1">
                    <a:lumMod val="85000"/>
                    <a:lumOff val="15000"/>
                  </a:schemeClr>
                </a:solidFill>
              </a:rPr>
              <a:t>.</a:t>
            </a:r>
          </a:p>
          <a:p>
            <a:pPr lvl="0" algn="just"/>
            <a:endParaRPr lang="es-EC" sz="2400" dirty="0">
              <a:solidFill>
                <a:schemeClr val="tx1">
                  <a:lumMod val="85000"/>
                  <a:lumOff val="15000"/>
                </a:schemeClr>
              </a:solidFill>
            </a:endParaRPr>
          </a:p>
        </p:txBody>
      </p:sp>
      <p:sp>
        <p:nvSpPr>
          <p:cNvPr id="6" name="1 Título"/>
          <p:cNvSpPr txBox="1">
            <a:spLocks/>
          </p:cNvSpPr>
          <p:nvPr/>
        </p:nvSpPr>
        <p:spPr>
          <a:xfrm>
            <a:off x="2008849" y="62068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Hipótesis de partida</a:t>
            </a:r>
            <a:endParaRPr lang="es-EC" sz="3200" b="1" dirty="0"/>
          </a:p>
        </p:txBody>
      </p:sp>
      <p:pic>
        <p:nvPicPr>
          <p:cNvPr id="7"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Tree>
    <p:extLst>
      <p:ext uri="{BB962C8B-B14F-4D97-AF65-F5344CB8AC3E}">
        <p14:creationId xmlns:p14="http://schemas.microsoft.com/office/powerpoint/2010/main" val="8334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4BA7C77D-6C8B-47B1-BC3F-A83A834BD2CC}" type="slidenum">
              <a:rPr lang="es-EC" smtClean="0"/>
              <a:pPr/>
              <a:t>24</a:t>
            </a:fld>
            <a:endParaRPr lang="es-EC"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
        <p:nvSpPr>
          <p:cNvPr id="12" name="1 Título"/>
          <p:cNvSpPr txBox="1">
            <a:spLocks/>
          </p:cNvSpPr>
          <p:nvPr/>
        </p:nvSpPr>
        <p:spPr>
          <a:xfrm>
            <a:off x="2008849" y="62068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Hipótesis de partida</a:t>
            </a:r>
            <a:endParaRPr lang="es-EC" sz="3200" b="1" dirty="0"/>
          </a:p>
        </p:txBody>
      </p:sp>
      <p:graphicFrame>
        <p:nvGraphicFramePr>
          <p:cNvPr id="3" name="Diagrama 2"/>
          <p:cNvGraphicFramePr/>
          <p:nvPr>
            <p:extLst>
              <p:ext uri="{D42A27DB-BD31-4B8C-83A1-F6EECF244321}">
                <p14:modId xmlns:p14="http://schemas.microsoft.com/office/powerpoint/2010/main" val="819570773"/>
              </p:ext>
            </p:extLst>
          </p:nvPr>
        </p:nvGraphicFramePr>
        <p:xfrm>
          <a:off x="2207568" y="1923030"/>
          <a:ext cx="82809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hlinkClick r:id="rId9" action="ppaction://hlinksldjump"/>
          </p:cNvPr>
          <p:cNvSpPr/>
          <p:nvPr/>
        </p:nvSpPr>
        <p:spPr>
          <a:xfrm>
            <a:off x="2207568" y="2924944"/>
            <a:ext cx="288032" cy="2880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51580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25</a:t>
            </a:fld>
            <a:endParaRPr lang="es-EC"/>
          </a:p>
        </p:txBody>
      </p:sp>
      <p:sp>
        <p:nvSpPr>
          <p:cNvPr id="4" name="1 Título"/>
          <p:cNvSpPr txBox="1">
            <a:spLocks/>
          </p:cNvSpPr>
          <p:nvPr/>
        </p:nvSpPr>
        <p:spPr>
          <a:xfrm>
            <a:off x="904183" y="787782"/>
            <a:ext cx="11017224" cy="40324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b="1" dirty="0" smtClean="0"/>
              <a:t>DISEÑO DE LOS SISTEMAS FOTOVOLTAICOS</a:t>
            </a:r>
          </a:p>
          <a:p>
            <a:endParaRPr lang="es-EC" sz="3200" b="1" dirty="0"/>
          </a:p>
          <a:p>
            <a:endParaRPr lang="es-EC" sz="3200" b="1" dirty="0" smtClean="0"/>
          </a:p>
          <a:p>
            <a:endParaRPr lang="es-EC" sz="3200" b="1" dirty="0" smtClean="0"/>
          </a:p>
          <a:p>
            <a:pPr algn="ctr"/>
            <a:r>
              <a:rPr lang="es-EC" sz="3200" b="1" dirty="0" smtClean="0"/>
              <a:t>1 modelo para S.F. sin sistema de almacenamiento</a:t>
            </a:r>
          </a:p>
          <a:p>
            <a:pPr algn="ctr"/>
            <a:endParaRPr lang="es-EC" sz="3200" b="1" dirty="0"/>
          </a:p>
          <a:p>
            <a:pPr algn="ctr"/>
            <a:r>
              <a:rPr lang="es-EC" sz="3200" b="1" dirty="0" smtClean="0"/>
              <a:t>2 modelos para S.F. con sistema de almacenamiento</a:t>
            </a:r>
          </a:p>
          <a:p>
            <a:endParaRPr lang="es-EC" sz="3200" b="1" dirty="0"/>
          </a:p>
          <a:p>
            <a:endParaRPr lang="es-EC" sz="3200" b="1" dirty="0"/>
          </a:p>
        </p:txBody>
      </p:sp>
    </p:spTree>
    <p:extLst>
      <p:ext uri="{BB962C8B-B14F-4D97-AF65-F5344CB8AC3E}">
        <p14:creationId xmlns:p14="http://schemas.microsoft.com/office/powerpoint/2010/main" val="9031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26</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34919" y="2204864"/>
            <a:ext cx="8280920" cy="1978576"/>
          </a:xfrm>
          <a:prstGeom prst="rect">
            <a:avLst/>
          </a:prstGeom>
          <a:noFill/>
          <a:ln>
            <a:noFill/>
          </a:ln>
        </p:spPr>
      </p:pic>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8" name="Diagrama 7"/>
          <p:cNvGraphicFramePr/>
          <p:nvPr>
            <p:extLst>
              <p:ext uri="{D42A27DB-BD31-4B8C-83A1-F6EECF244321}">
                <p14:modId xmlns:p14="http://schemas.microsoft.com/office/powerpoint/2010/main" val="3720246089"/>
              </p:ext>
            </p:extLst>
          </p:nvPr>
        </p:nvGraphicFramePr>
        <p:xfrm>
          <a:off x="839416" y="4834451"/>
          <a:ext cx="10585176" cy="51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1 Título"/>
          <p:cNvSpPr txBox="1">
            <a:spLocks/>
          </p:cNvSpPr>
          <p:nvPr/>
        </p:nvSpPr>
        <p:spPr>
          <a:xfrm>
            <a:off x="2711624" y="4448991"/>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sistema </a:t>
            </a:r>
            <a:endParaRPr lang="es-EC" sz="2000" b="1" dirty="0"/>
          </a:p>
        </p:txBody>
      </p:sp>
    </p:spTree>
    <p:extLst>
      <p:ext uri="{BB962C8B-B14F-4D97-AF65-F5344CB8AC3E}">
        <p14:creationId xmlns:p14="http://schemas.microsoft.com/office/powerpoint/2010/main" val="21014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27</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0" name="Diagrama 9"/>
          <p:cNvGraphicFramePr/>
          <p:nvPr>
            <p:extLst>
              <p:ext uri="{D42A27DB-BD31-4B8C-83A1-F6EECF244321}">
                <p14:modId xmlns:p14="http://schemas.microsoft.com/office/powerpoint/2010/main" val="1747146977"/>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ext uri="{D42A27DB-BD31-4B8C-83A1-F6EECF244321}">
                <p14:modId xmlns:p14="http://schemas.microsoft.com/office/powerpoint/2010/main" val="1557530709"/>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arreglo de paneles </a:t>
            </a:r>
            <a:endParaRPr lang="es-EC" sz="2000" b="1" dirty="0"/>
          </a:p>
        </p:txBody>
      </p:sp>
      <p:pic>
        <p:nvPicPr>
          <p:cNvPr id="20" name="Imagen 19" descr="C:\Users\rubendavid\Desktop\Simulaciones CAP4\SistemaSinAlmacenamiento\arreglodepaneles.jpg"/>
          <p:cNvPicPr/>
          <p:nvPr/>
        </p:nvPicPr>
        <p:blipFill>
          <a:blip r:embed="rId13">
            <a:extLst>
              <a:ext uri="{28A0092B-C50C-407E-A947-70E740481C1C}">
                <a14:useLocalDpi xmlns:a14="http://schemas.microsoft.com/office/drawing/2010/main" val="0"/>
              </a:ext>
            </a:extLst>
          </a:blip>
          <a:srcRect/>
          <a:stretch>
            <a:fillRect/>
          </a:stretch>
        </p:blipFill>
        <p:spPr bwMode="auto">
          <a:xfrm>
            <a:off x="3935760" y="3072382"/>
            <a:ext cx="4824536" cy="3785618"/>
          </a:xfrm>
          <a:prstGeom prst="rect">
            <a:avLst/>
          </a:prstGeom>
          <a:noFill/>
          <a:ln>
            <a:noFill/>
          </a:ln>
        </p:spPr>
      </p:pic>
    </p:spTree>
    <p:extLst>
      <p:ext uri="{BB962C8B-B14F-4D97-AF65-F5344CB8AC3E}">
        <p14:creationId xmlns:p14="http://schemas.microsoft.com/office/powerpoint/2010/main" val="348169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28</a:t>
            </a:fld>
            <a:endParaRPr lang="es-EC"/>
          </a:p>
        </p:txBody>
      </p:sp>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2717101795"/>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1425142374"/>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 DC</a:t>
            </a:r>
          </a:p>
        </p:txBody>
      </p:sp>
      <p:pic>
        <p:nvPicPr>
          <p:cNvPr id="15" name="Imagen 14" descr="C:\Users\rubendavid\Dropbox\Simulaciones\Convertidor DcDc\Imagenes\RizadodeInductor.jpg"/>
          <p:cNvPicPr/>
          <p:nvPr/>
        </p:nvPicPr>
        <p:blipFill>
          <a:blip r:embed="rId12">
            <a:extLst>
              <a:ext uri="{28A0092B-C50C-407E-A947-70E740481C1C}">
                <a14:useLocalDpi xmlns:a14="http://schemas.microsoft.com/office/drawing/2010/main" val="0"/>
              </a:ext>
            </a:extLst>
          </a:blip>
          <a:srcRect/>
          <a:stretch>
            <a:fillRect/>
          </a:stretch>
        </p:blipFill>
        <p:spPr bwMode="auto">
          <a:xfrm>
            <a:off x="2135561" y="3691085"/>
            <a:ext cx="3744416" cy="2884463"/>
          </a:xfrm>
          <a:prstGeom prst="rect">
            <a:avLst/>
          </a:prstGeom>
          <a:noFill/>
          <a:ln>
            <a:noFill/>
          </a:ln>
        </p:spPr>
      </p:pic>
      <p:graphicFrame>
        <p:nvGraphicFramePr>
          <p:cNvPr id="22" name="Diagrama 21"/>
          <p:cNvGraphicFramePr/>
          <p:nvPr>
            <p:extLst>
              <p:ext uri="{D42A27DB-BD31-4B8C-83A1-F6EECF244321}">
                <p14:modId xmlns:p14="http://schemas.microsoft.com/office/powerpoint/2010/main" val="2891479079"/>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3" name="Imagen 22" descr="C:\Users\rubendavid\Dropbox\TESIS\1 Desarrollo Archivos Mdl\Capitulo 3\Convertidor 48vdc 200vdc\Imagenes\v48200.jpg"/>
          <p:cNvPicPr/>
          <p:nvPr/>
        </p:nvPicPr>
        <p:blipFill>
          <a:blip r:embed="rId18">
            <a:extLst>
              <a:ext uri="{28A0092B-C50C-407E-A947-70E740481C1C}">
                <a14:useLocalDpi xmlns:a14="http://schemas.microsoft.com/office/drawing/2010/main" val="0"/>
              </a:ext>
            </a:extLst>
          </a:blip>
          <a:srcRect/>
          <a:stretch>
            <a:fillRect/>
          </a:stretch>
        </p:blipFill>
        <p:spPr bwMode="auto">
          <a:xfrm>
            <a:off x="5591944" y="3645024"/>
            <a:ext cx="3905250" cy="2930525"/>
          </a:xfrm>
          <a:prstGeom prst="rect">
            <a:avLst/>
          </a:prstGeom>
          <a:noFill/>
          <a:ln>
            <a:noFill/>
          </a:ln>
        </p:spPr>
      </p:pic>
      <p:pic>
        <p:nvPicPr>
          <p:cNvPr id="3"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3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29</a:t>
            </a:fld>
            <a:endParaRPr lang="es-EC"/>
          </a:p>
        </p:txBody>
      </p:sp>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a:t>
            </a:r>
            <a:r>
              <a:rPr lang="es-EC" sz="2000" b="1" dirty="0" smtClean="0"/>
              <a:t>– DC, controlador</a:t>
            </a:r>
            <a:endParaRPr lang="es-EC" sz="2000" b="1" dirty="0"/>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2135560" y="1777464"/>
            <a:ext cx="4977205" cy="847956"/>
          </a:xfrm>
          <a:prstGeom prst="rect">
            <a:avLst/>
          </a:prstGeom>
          <a:noFill/>
          <a:ln>
            <a:noFill/>
          </a:ln>
        </p:spPr>
      </p:pic>
      <p:pic>
        <p:nvPicPr>
          <p:cNvPr id="17" name="Imagen 16" descr="C:\Users\rubendavid\Dropbox\TESIS\1 Desarrollo Archivos Mdl\Controladores\lazocontroladoDCDC.jpg"/>
          <p:cNvPicPr/>
          <p:nvPr/>
        </p:nvPicPr>
        <p:blipFill>
          <a:blip r:embed="rId4">
            <a:extLst>
              <a:ext uri="{28A0092B-C50C-407E-A947-70E740481C1C}">
                <a14:useLocalDpi xmlns:a14="http://schemas.microsoft.com/office/drawing/2010/main" val="0"/>
              </a:ext>
            </a:extLst>
          </a:blip>
          <a:srcRect/>
          <a:stretch>
            <a:fillRect/>
          </a:stretch>
        </p:blipFill>
        <p:spPr bwMode="auto">
          <a:xfrm>
            <a:off x="2135559" y="2643017"/>
            <a:ext cx="5112569" cy="3882327"/>
          </a:xfrm>
          <a:prstGeom prst="rect">
            <a:avLst/>
          </a:prstGeom>
          <a:noFill/>
          <a:ln>
            <a:noFill/>
          </a:ln>
        </p:spPr>
      </p:pic>
      <p:graphicFrame>
        <p:nvGraphicFramePr>
          <p:cNvPr id="18" name="Diagrama 17"/>
          <p:cNvGraphicFramePr/>
          <p:nvPr>
            <p:extLst>
              <p:ext uri="{D42A27DB-BD31-4B8C-83A1-F6EECF244321}">
                <p14:modId xmlns:p14="http://schemas.microsoft.com/office/powerpoint/2010/main" val="2788722612"/>
              </p:ext>
            </p:extLst>
          </p:nvPr>
        </p:nvGraphicFramePr>
        <p:xfrm>
          <a:off x="6251621" y="1655446"/>
          <a:ext cx="6553652" cy="517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a 18"/>
          <p:cNvGraphicFramePr/>
          <p:nvPr>
            <p:extLst>
              <p:ext uri="{D42A27DB-BD31-4B8C-83A1-F6EECF244321}">
                <p14:modId xmlns:p14="http://schemas.microsoft.com/office/powerpoint/2010/main" val="301657860"/>
              </p:ext>
            </p:extLst>
          </p:nvPr>
        </p:nvGraphicFramePr>
        <p:xfrm>
          <a:off x="6180075" y="2323707"/>
          <a:ext cx="6696744" cy="5178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 name="Imagen 3"/>
          <p:cNvPicPr>
            <a:picLocks noChangeAspect="1"/>
          </p:cNvPicPr>
          <p:nvPr/>
        </p:nvPicPr>
        <p:blipFill>
          <a:blip r:embed="rId15"/>
          <a:stretch>
            <a:fillRect/>
          </a:stretch>
        </p:blipFill>
        <p:spPr>
          <a:xfrm>
            <a:off x="7752184" y="3778637"/>
            <a:ext cx="3816424" cy="1611086"/>
          </a:xfrm>
          <a:prstGeom prst="rect">
            <a:avLst/>
          </a:prstGeom>
        </p:spPr>
      </p:pic>
    </p:spTree>
    <p:extLst>
      <p:ext uri="{BB962C8B-B14F-4D97-AF65-F5344CB8AC3E}">
        <p14:creationId xmlns:p14="http://schemas.microsoft.com/office/powerpoint/2010/main" val="3422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4BA7C77D-6C8B-47B1-BC3F-A83A834BD2CC}" type="slidenum">
              <a:rPr lang="es-EC" smtClean="0"/>
              <a:pPr/>
              <a:t>3</a:t>
            </a:fld>
            <a:endParaRPr lang="es-EC"/>
          </a:p>
        </p:txBody>
      </p:sp>
      <p:sp>
        <p:nvSpPr>
          <p:cNvPr id="5" name="1 Título"/>
          <p:cNvSpPr txBox="1">
            <a:spLocks/>
          </p:cNvSpPr>
          <p:nvPr/>
        </p:nvSpPr>
        <p:spPr>
          <a:xfrm>
            <a:off x="1991544" y="1772816"/>
            <a:ext cx="9480376" cy="439248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Arial" panose="020B0604020202020204" pitchFamily="34" charset="0"/>
              <a:buChar char="•"/>
            </a:pPr>
            <a:r>
              <a:rPr lang="es-EC" sz="2000" dirty="0" smtClean="0">
                <a:solidFill>
                  <a:schemeClr val="tx1">
                    <a:lumMod val="85000"/>
                    <a:lumOff val="15000"/>
                  </a:schemeClr>
                </a:solidFill>
              </a:rPr>
              <a:t>Transición </a:t>
            </a:r>
            <a:r>
              <a:rPr lang="es-EC" sz="2000" dirty="0">
                <a:solidFill>
                  <a:schemeClr val="tx1">
                    <a:lumMod val="85000"/>
                    <a:lumOff val="15000"/>
                  </a:schemeClr>
                </a:solidFill>
              </a:rPr>
              <a:t>energética en la cual el Ecuador se acople a las nuevas tendencias mundiales del uso de Energías Renovables</a:t>
            </a:r>
            <a:r>
              <a:rPr lang="es-EC" sz="2000" dirty="0" smtClean="0">
                <a:solidFill>
                  <a:schemeClr val="tx1">
                    <a:lumMod val="85000"/>
                    <a:lumOff val="15000"/>
                  </a:schemeClr>
                </a:solidFill>
              </a:rPr>
              <a:t>.</a:t>
            </a:r>
          </a:p>
          <a:p>
            <a:pPr marL="342900" indent="-342900" algn="just">
              <a:buFont typeface="Arial" panose="020B0604020202020204" pitchFamily="34" charset="0"/>
              <a:buChar char="•"/>
            </a:pPr>
            <a:endParaRPr lang="es-EC" sz="2000" dirty="0" smtClean="0">
              <a:solidFill>
                <a:schemeClr val="tx1">
                  <a:lumMod val="85000"/>
                  <a:lumOff val="15000"/>
                </a:schemeClr>
              </a:solidFill>
            </a:endParaRPr>
          </a:p>
          <a:p>
            <a:pPr marL="342900" indent="-342900" algn="just">
              <a:buFont typeface="Arial" panose="020B0604020202020204" pitchFamily="34" charset="0"/>
              <a:buChar char="•"/>
            </a:pPr>
            <a:r>
              <a:rPr lang="es-EC" sz="2000" dirty="0">
                <a:solidFill>
                  <a:schemeClr val="tx1">
                    <a:lumMod val="85000"/>
                    <a:lumOff val="15000"/>
                  </a:schemeClr>
                </a:solidFill>
              </a:rPr>
              <a:t>Dependencia de combustibles fósiles, la explotación producen contaminación, la destrucción de la naturaleza, el cambio climático.</a:t>
            </a:r>
          </a:p>
          <a:p>
            <a:pPr marL="342900" indent="-342900" algn="just">
              <a:buFont typeface="Arial" panose="020B0604020202020204" pitchFamily="34" charset="0"/>
              <a:buChar char="•"/>
            </a:pPr>
            <a:endParaRPr lang="es-EC" sz="2000" dirty="0">
              <a:solidFill>
                <a:schemeClr val="tx1">
                  <a:lumMod val="85000"/>
                  <a:lumOff val="15000"/>
                </a:schemeClr>
              </a:solidFill>
            </a:endParaRPr>
          </a:p>
          <a:p>
            <a:pPr marL="342900" indent="-342900" algn="just">
              <a:buFont typeface="Arial" panose="020B0604020202020204" pitchFamily="34" charset="0"/>
              <a:buChar char="•"/>
            </a:pPr>
            <a:r>
              <a:rPr lang="es-EC" sz="2000" dirty="0" smtClean="0">
                <a:solidFill>
                  <a:schemeClr val="tx1">
                    <a:lumMod val="85000"/>
                    <a:lumOff val="15000"/>
                  </a:schemeClr>
                </a:solidFill>
              </a:rPr>
              <a:t>El </a:t>
            </a:r>
            <a:r>
              <a:rPr lang="es-EC" sz="2000" dirty="0">
                <a:solidFill>
                  <a:schemeClr val="tx1">
                    <a:lumMod val="85000"/>
                    <a:lumOff val="15000"/>
                  </a:schemeClr>
                </a:solidFill>
              </a:rPr>
              <a:t>uso de Energías Renovables en Ecuador cambiará la matriz productiva mediante el desarrollo de proyectos a largo plazo que reemplazarán progresivamente la dependencia energética de origen fósil.</a:t>
            </a:r>
          </a:p>
          <a:p>
            <a:pPr marL="342900" indent="-342900" algn="just">
              <a:buFont typeface="Arial" panose="020B0604020202020204" pitchFamily="34" charset="0"/>
              <a:buChar char="•"/>
            </a:pPr>
            <a:endParaRPr lang="es-EC" sz="2000" dirty="0">
              <a:solidFill>
                <a:schemeClr val="tx1">
                  <a:lumMod val="85000"/>
                  <a:lumOff val="15000"/>
                </a:schemeClr>
              </a:solidFill>
            </a:endParaRPr>
          </a:p>
          <a:p>
            <a:pPr marL="342900" indent="-342900" algn="just">
              <a:buFont typeface="Arial" panose="020B0604020202020204" pitchFamily="34" charset="0"/>
              <a:buChar char="•"/>
            </a:pPr>
            <a:r>
              <a:rPr lang="es-EC" sz="2000" dirty="0" smtClean="0">
                <a:solidFill>
                  <a:schemeClr val="tx1">
                    <a:lumMod val="85000"/>
                    <a:lumOff val="15000"/>
                  </a:schemeClr>
                </a:solidFill>
              </a:rPr>
              <a:t>El </a:t>
            </a:r>
            <a:r>
              <a:rPr lang="es-EC" sz="2000" dirty="0">
                <a:solidFill>
                  <a:schemeClr val="tx1">
                    <a:lumMod val="85000"/>
                    <a:lumOff val="15000"/>
                  </a:schemeClr>
                </a:solidFill>
              </a:rPr>
              <a:t>reemplazo de Cocinas a Gas Licuado de Petróleo (</a:t>
            </a:r>
            <a:r>
              <a:rPr lang="es-EC" sz="2000" dirty="0" err="1">
                <a:solidFill>
                  <a:schemeClr val="tx1">
                    <a:lumMod val="85000"/>
                    <a:lumOff val="15000"/>
                  </a:schemeClr>
                </a:solidFill>
              </a:rPr>
              <a:t>GLP</a:t>
            </a:r>
            <a:r>
              <a:rPr lang="es-EC" sz="2000" dirty="0">
                <a:solidFill>
                  <a:schemeClr val="tx1">
                    <a:lumMod val="85000"/>
                    <a:lumOff val="15000"/>
                  </a:schemeClr>
                </a:solidFill>
              </a:rPr>
              <a:t>) por Cocina de Inducción Magnética eliminará el uso del </a:t>
            </a:r>
            <a:r>
              <a:rPr lang="es-EC" sz="2000" dirty="0" err="1">
                <a:solidFill>
                  <a:schemeClr val="tx1">
                    <a:lumMod val="85000"/>
                    <a:lumOff val="15000"/>
                  </a:schemeClr>
                </a:solidFill>
              </a:rPr>
              <a:t>GLP</a:t>
            </a:r>
            <a:r>
              <a:rPr lang="es-EC" sz="2000" dirty="0">
                <a:solidFill>
                  <a:schemeClr val="tx1">
                    <a:lumMod val="85000"/>
                    <a:lumOff val="15000"/>
                  </a:schemeClr>
                </a:solidFill>
              </a:rPr>
              <a:t> como fuente para la generación de energía y en su reemplazo utilizarán </a:t>
            </a:r>
            <a:r>
              <a:rPr lang="es-EC" sz="2000" dirty="0" smtClean="0">
                <a:solidFill>
                  <a:schemeClr val="tx1">
                    <a:lumMod val="85000"/>
                    <a:lumOff val="15000"/>
                  </a:schemeClr>
                </a:solidFill>
              </a:rPr>
              <a:t>electricidad.</a:t>
            </a:r>
          </a:p>
          <a:p>
            <a:pPr marL="342900" indent="-342900" algn="just">
              <a:buFont typeface="Arial" panose="020B0604020202020204" pitchFamily="34" charset="0"/>
              <a:buChar char="•"/>
            </a:pPr>
            <a:endParaRPr lang="es-EC" sz="2000" dirty="0" smtClean="0">
              <a:solidFill>
                <a:schemeClr val="tx1">
                  <a:lumMod val="85000"/>
                  <a:lumOff val="15000"/>
                </a:schemeClr>
              </a:solidFill>
            </a:endParaRPr>
          </a:p>
          <a:p>
            <a:pPr marL="342900" indent="-342900" algn="just">
              <a:buFont typeface="Arial" panose="020B0604020202020204" pitchFamily="34" charset="0"/>
              <a:buChar char="•"/>
            </a:pPr>
            <a:r>
              <a:rPr lang="es-EC" sz="2000" dirty="0">
                <a:solidFill>
                  <a:schemeClr val="tx1">
                    <a:lumMod val="85000"/>
                    <a:lumOff val="15000"/>
                  </a:schemeClr>
                </a:solidFill>
              </a:rPr>
              <a:t>El proyecto tiene como propósito la integración de una cocina de inducción magnética de 1300 watts monofásica, a un sistema de alimentación fotovoltaica.</a:t>
            </a:r>
          </a:p>
          <a:p>
            <a:pPr marL="342900" indent="-342900" algn="just">
              <a:buFont typeface="Arial" panose="020B0604020202020204" pitchFamily="34" charset="0"/>
              <a:buChar char="•"/>
            </a:pPr>
            <a:endParaRPr lang="es-EC" sz="2000" dirty="0">
              <a:solidFill>
                <a:schemeClr val="tx1">
                  <a:lumMod val="85000"/>
                  <a:lumOff val="15000"/>
                </a:schemeClr>
              </a:solidFill>
            </a:endParaRPr>
          </a:p>
        </p:txBody>
      </p:sp>
      <p:sp>
        <p:nvSpPr>
          <p:cNvPr id="6" name="1 Título"/>
          <p:cNvSpPr txBox="1">
            <a:spLocks/>
          </p:cNvSpPr>
          <p:nvPr/>
        </p:nvSpPr>
        <p:spPr>
          <a:xfrm>
            <a:off x="2592925" y="624110"/>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ANTECEDENTES</a:t>
            </a:r>
            <a:endParaRPr lang="es-EC"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30</a:t>
            </a:fld>
            <a:endParaRPr lang="es-EC"/>
          </a:p>
        </p:txBody>
      </p:sp>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1931873084"/>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119942964"/>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Inversor</a:t>
            </a:r>
            <a:endParaRPr lang="es-EC" sz="2000" b="1" dirty="0"/>
          </a:p>
        </p:txBody>
      </p:sp>
      <p:graphicFrame>
        <p:nvGraphicFramePr>
          <p:cNvPr id="22" name="Diagrama 21"/>
          <p:cNvGraphicFramePr/>
          <p:nvPr>
            <p:extLst>
              <p:ext uri="{D42A27DB-BD31-4B8C-83A1-F6EECF244321}">
                <p14:modId xmlns:p14="http://schemas.microsoft.com/office/powerpoint/2010/main" val="1674276469"/>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6" name="Imagen 15" descr="C:\Users\rubendavid\Dropbox\Simulaciones\Inversor DcAc\Graficas\GraficasModPort.jpg"/>
          <p:cNvPicPr/>
          <p:nvPr/>
        </p:nvPicPr>
        <p:blipFill>
          <a:blip r:embed="rId17">
            <a:extLst>
              <a:ext uri="{28A0092B-C50C-407E-A947-70E740481C1C}">
                <a14:useLocalDpi xmlns:a14="http://schemas.microsoft.com/office/drawing/2010/main" val="0"/>
              </a:ext>
            </a:extLst>
          </a:blip>
          <a:srcRect/>
          <a:stretch>
            <a:fillRect/>
          </a:stretch>
        </p:blipFill>
        <p:spPr bwMode="auto">
          <a:xfrm>
            <a:off x="4223792" y="3741102"/>
            <a:ext cx="3960440" cy="3072274"/>
          </a:xfrm>
          <a:prstGeom prst="rect">
            <a:avLst/>
          </a:prstGeom>
          <a:noFill/>
          <a:ln>
            <a:noFill/>
          </a:ln>
        </p:spPr>
      </p:pic>
      <p:pic>
        <p:nvPicPr>
          <p:cNvPr id="3" name="Picture 2" descr="http://blogs.espe.edu.ec/wp-content/uploads/2013/09/LOGO-PRINCIPAL6.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23792" y="3741102"/>
            <a:ext cx="3960440" cy="1560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4223792" y="5301208"/>
            <a:ext cx="3960440" cy="1560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605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P spid="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31</a:t>
            </a:fld>
            <a:endParaRPr lang="es-EC"/>
          </a:p>
        </p:txBody>
      </p:sp>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2884102695"/>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3949233069"/>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Filtro Pasabajo</a:t>
            </a:r>
            <a:endParaRPr lang="es-EC" sz="2000" b="1" dirty="0"/>
          </a:p>
        </p:txBody>
      </p:sp>
      <p:pic>
        <p:nvPicPr>
          <p:cNvPr id="3" name="Picture 2" descr="http://blogs.espe.edu.ec/wp-content/uploads/2013/09/LOGO-PRINCIPAL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p:nvPr/>
        </p:nvPicPr>
        <p:blipFill>
          <a:blip r:embed="rId13">
            <a:extLst>
              <a:ext uri="{28A0092B-C50C-407E-A947-70E740481C1C}">
                <a14:useLocalDpi xmlns:a14="http://schemas.microsoft.com/office/drawing/2010/main" val="0"/>
              </a:ext>
            </a:extLst>
          </a:blip>
          <a:srcRect/>
          <a:stretch>
            <a:fillRect/>
          </a:stretch>
        </p:blipFill>
        <p:spPr bwMode="auto">
          <a:xfrm>
            <a:off x="1702379" y="3060918"/>
            <a:ext cx="4476750" cy="2960370"/>
          </a:xfrm>
          <a:prstGeom prst="rect">
            <a:avLst/>
          </a:prstGeom>
          <a:noFill/>
          <a:ln>
            <a:noFill/>
          </a:ln>
        </p:spPr>
      </p:pic>
      <p:pic>
        <p:nvPicPr>
          <p:cNvPr id="18" name="Imagen 17" descr="C:\Users\rubendavid\Dropbox\Simulaciones\Inversor DcAc\Graficas\SalidaFinal.jpg"/>
          <p:cNvPicPr/>
          <p:nvPr/>
        </p:nvPicPr>
        <p:blipFill>
          <a:blip r:embed="rId14">
            <a:extLst>
              <a:ext uri="{28A0092B-C50C-407E-A947-70E740481C1C}">
                <a14:useLocalDpi xmlns:a14="http://schemas.microsoft.com/office/drawing/2010/main" val="0"/>
              </a:ext>
            </a:extLst>
          </a:blip>
          <a:srcRect/>
          <a:stretch>
            <a:fillRect/>
          </a:stretch>
        </p:blipFill>
        <p:spPr bwMode="auto">
          <a:xfrm>
            <a:off x="6168008" y="3099653"/>
            <a:ext cx="3895090" cy="2921635"/>
          </a:xfrm>
          <a:prstGeom prst="rect">
            <a:avLst/>
          </a:prstGeom>
          <a:noFill/>
          <a:ln>
            <a:noFill/>
          </a:ln>
        </p:spPr>
      </p:pic>
    </p:spTree>
    <p:extLst>
      <p:ext uri="{BB962C8B-B14F-4D97-AF65-F5344CB8AC3E}">
        <p14:creationId xmlns:p14="http://schemas.microsoft.com/office/powerpoint/2010/main" val="29778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32</a:t>
            </a:fld>
            <a:endParaRPr lang="es-EC"/>
          </a:p>
        </p:txBody>
      </p:sp>
      <p:sp>
        <p:nvSpPr>
          <p:cNvPr id="5"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8" name="Diagrama 7"/>
          <p:cNvGraphicFramePr/>
          <p:nvPr>
            <p:extLst>
              <p:ext uri="{D42A27DB-BD31-4B8C-83A1-F6EECF244321}">
                <p14:modId xmlns:p14="http://schemas.microsoft.com/office/powerpoint/2010/main" val="2133406585"/>
              </p:ext>
            </p:extLst>
          </p:nvPr>
        </p:nvGraphicFramePr>
        <p:xfrm>
          <a:off x="839416" y="4834451"/>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p:cNvSpPr txBox="1">
            <a:spLocks/>
          </p:cNvSpPr>
          <p:nvPr/>
        </p:nvSpPr>
        <p:spPr>
          <a:xfrm>
            <a:off x="2711624" y="4448991"/>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sistema </a:t>
            </a:r>
            <a:endParaRPr lang="es-EC" sz="2000" b="1" dirty="0"/>
          </a:p>
        </p:txBody>
      </p:sp>
      <p:graphicFrame>
        <p:nvGraphicFramePr>
          <p:cNvPr id="10" name="Diagrama 9"/>
          <p:cNvGraphicFramePr/>
          <p:nvPr>
            <p:extLst>
              <p:ext uri="{D42A27DB-BD31-4B8C-83A1-F6EECF244321}">
                <p14:modId xmlns:p14="http://schemas.microsoft.com/office/powerpoint/2010/main" val="2022349312"/>
              </p:ext>
            </p:extLst>
          </p:nvPr>
        </p:nvGraphicFramePr>
        <p:xfrm>
          <a:off x="839416" y="5503391"/>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http://blogs.espe.edu.ec/wp-content/uploads/2013/09/LOGO-PRINCIPAL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13">
            <a:extLst>
              <a:ext uri="{28A0092B-C50C-407E-A947-70E740481C1C}">
                <a14:useLocalDpi xmlns:a14="http://schemas.microsoft.com/office/drawing/2010/main" val="0"/>
              </a:ext>
            </a:extLst>
          </a:blip>
          <a:srcRect/>
          <a:stretch>
            <a:fillRect/>
          </a:stretch>
        </p:blipFill>
        <p:spPr bwMode="auto">
          <a:xfrm>
            <a:off x="2495600" y="1340767"/>
            <a:ext cx="7776864" cy="3108223"/>
          </a:xfrm>
          <a:prstGeom prst="rect">
            <a:avLst/>
          </a:prstGeom>
          <a:noFill/>
          <a:ln>
            <a:noFill/>
          </a:ln>
        </p:spPr>
      </p:pic>
    </p:spTree>
    <p:extLst>
      <p:ext uri="{BB962C8B-B14F-4D97-AF65-F5344CB8AC3E}">
        <p14:creationId xmlns:p14="http://schemas.microsoft.com/office/powerpoint/2010/main" val="18832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33</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0" name="Diagrama 9"/>
          <p:cNvGraphicFramePr/>
          <p:nvPr>
            <p:extLst>
              <p:ext uri="{D42A27DB-BD31-4B8C-83A1-F6EECF244321}">
                <p14:modId xmlns:p14="http://schemas.microsoft.com/office/powerpoint/2010/main" val="589177815"/>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ext uri="{D42A27DB-BD31-4B8C-83A1-F6EECF244321}">
                <p14:modId xmlns:p14="http://schemas.microsoft.com/office/powerpoint/2010/main" val="1774926924"/>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1 Título"/>
          <p:cNvSpPr txBox="1">
            <a:spLocks/>
          </p:cNvSpPr>
          <p:nvPr/>
        </p:nvSpPr>
        <p:spPr>
          <a:xfrm>
            <a:off x="1631504"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arreglo de paneles </a:t>
            </a:r>
            <a:endParaRPr lang="es-EC" sz="2000" b="1" dirty="0"/>
          </a:p>
        </p:txBody>
      </p:sp>
      <p:pic>
        <p:nvPicPr>
          <p:cNvPr id="11" name="Imagen 10" descr="C:\Users\rubendavid\Desktop\arreglodepaneles.jpg"/>
          <p:cNvPicPr/>
          <p:nvPr/>
        </p:nvPicPr>
        <p:blipFill>
          <a:blip r:embed="rId13">
            <a:extLst>
              <a:ext uri="{28A0092B-C50C-407E-A947-70E740481C1C}">
                <a14:useLocalDpi xmlns:a14="http://schemas.microsoft.com/office/drawing/2010/main" val="0"/>
              </a:ext>
            </a:extLst>
          </a:blip>
          <a:srcRect/>
          <a:stretch>
            <a:fillRect/>
          </a:stretch>
        </p:blipFill>
        <p:spPr bwMode="auto">
          <a:xfrm>
            <a:off x="3647728" y="2996952"/>
            <a:ext cx="4752528" cy="3861048"/>
          </a:xfrm>
          <a:prstGeom prst="rect">
            <a:avLst/>
          </a:prstGeom>
          <a:noFill/>
          <a:ln>
            <a:noFill/>
          </a:ln>
        </p:spPr>
      </p:pic>
      <p:sp>
        <p:nvSpPr>
          <p:cNvPr id="12"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spTree>
    <p:extLst>
      <p:ext uri="{BB962C8B-B14F-4D97-AF65-F5344CB8AC3E}">
        <p14:creationId xmlns:p14="http://schemas.microsoft.com/office/powerpoint/2010/main" val="41806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34</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0" name="Diagrama 9"/>
          <p:cNvGraphicFramePr/>
          <p:nvPr>
            <p:extLst>
              <p:ext uri="{D42A27DB-BD31-4B8C-83A1-F6EECF244321}">
                <p14:modId xmlns:p14="http://schemas.microsoft.com/office/powerpoint/2010/main" val="1308915706"/>
              </p:ext>
            </p:extLst>
          </p:nvPr>
        </p:nvGraphicFramePr>
        <p:xfrm>
          <a:off x="407368" y="1841402"/>
          <a:ext cx="6696744"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ext uri="{D42A27DB-BD31-4B8C-83A1-F6EECF244321}">
                <p14:modId xmlns:p14="http://schemas.microsoft.com/office/powerpoint/2010/main" val="3279889444"/>
              </p:ext>
            </p:extLst>
          </p:nvPr>
        </p:nvGraphicFramePr>
        <p:xfrm>
          <a:off x="5483932" y="1793948"/>
          <a:ext cx="6696744"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1 Título"/>
          <p:cNvSpPr txBox="1">
            <a:spLocks/>
          </p:cNvSpPr>
          <p:nvPr/>
        </p:nvSpPr>
        <p:spPr>
          <a:xfrm>
            <a:off x="1631504"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sistema de almacenamiento</a:t>
            </a:r>
            <a:endParaRPr lang="es-EC" sz="2000" b="1" dirty="0"/>
          </a:p>
        </p:txBody>
      </p:sp>
      <p:sp>
        <p:nvSpPr>
          <p:cNvPr id="12"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graphicFrame>
        <p:nvGraphicFramePr>
          <p:cNvPr id="13" name="Diagrama 12"/>
          <p:cNvGraphicFramePr/>
          <p:nvPr>
            <p:extLst>
              <p:ext uri="{D42A27DB-BD31-4B8C-83A1-F6EECF244321}">
                <p14:modId xmlns:p14="http://schemas.microsoft.com/office/powerpoint/2010/main" val="3525308250"/>
              </p:ext>
            </p:extLst>
          </p:nvPr>
        </p:nvGraphicFramePr>
        <p:xfrm>
          <a:off x="407368" y="2494404"/>
          <a:ext cx="6696744" cy="5178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5" name="Imagen 14" descr="C:\Users\rubendavid\Dropbox\TESIS\1 Desarrollo Archivos Mdl\Capitulo 3\bateria\Imagenes\socbateria.jpg"/>
          <p:cNvPicPr/>
          <p:nvPr/>
        </p:nvPicPr>
        <p:blipFill>
          <a:blip r:embed="rId18">
            <a:extLst>
              <a:ext uri="{28A0092B-C50C-407E-A947-70E740481C1C}">
                <a14:useLocalDpi xmlns:a14="http://schemas.microsoft.com/office/drawing/2010/main" val="0"/>
              </a:ext>
            </a:extLst>
          </a:blip>
          <a:srcRect/>
          <a:stretch>
            <a:fillRect/>
          </a:stretch>
        </p:blipFill>
        <p:spPr bwMode="auto">
          <a:xfrm>
            <a:off x="6960096" y="2924944"/>
            <a:ext cx="4347171" cy="3096344"/>
          </a:xfrm>
          <a:prstGeom prst="rect">
            <a:avLst/>
          </a:prstGeom>
          <a:noFill/>
          <a:ln>
            <a:noFill/>
          </a:ln>
        </p:spPr>
      </p:pic>
      <p:graphicFrame>
        <p:nvGraphicFramePr>
          <p:cNvPr id="14" name="Diagrama 13"/>
          <p:cNvGraphicFramePr/>
          <p:nvPr>
            <p:extLst>
              <p:ext uri="{D42A27DB-BD31-4B8C-83A1-F6EECF244321}">
                <p14:modId xmlns:p14="http://schemas.microsoft.com/office/powerpoint/2010/main" val="463052800"/>
              </p:ext>
            </p:extLst>
          </p:nvPr>
        </p:nvGraphicFramePr>
        <p:xfrm>
          <a:off x="5447928" y="2479055"/>
          <a:ext cx="6696744" cy="51789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7" name="Imagen 16" descr="C:\Users\rubendavid\Dropbox\TESIS\1 Desarrollo Archivos Mdl\Capitulo 3\bateria\Imagenes\cargabateria.jpg"/>
          <p:cNvPicPr/>
          <p:nvPr/>
        </p:nvPicPr>
        <p:blipFill>
          <a:blip r:embed="rId24">
            <a:extLst>
              <a:ext uri="{28A0092B-C50C-407E-A947-70E740481C1C}">
                <a14:useLocalDpi xmlns:a14="http://schemas.microsoft.com/office/drawing/2010/main" val="0"/>
              </a:ext>
            </a:extLst>
          </a:blip>
          <a:srcRect/>
          <a:stretch>
            <a:fillRect/>
          </a:stretch>
        </p:blipFill>
        <p:spPr bwMode="auto">
          <a:xfrm>
            <a:off x="2207568" y="3046588"/>
            <a:ext cx="3810000" cy="2853055"/>
          </a:xfrm>
          <a:prstGeom prst="rect">
            <a:avLst/>
          </a:prstGeom>
          <a:noFill/>
          <a:ln>
            <a:noFill/>
          </a:ln>
        </p:spPr>
      </p:pic>
    </p:spTree>
    <p:extLst>
      <p:ext uri="{BB962C8B-B14F-4D97-AF65-F5344CB8AC3E}">
        <p14:creationId xmlns:p14="http://schemas.microsoft.com/office/powerpoint/2010/main" val="33208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35</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1263513127"/>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2989151168"/>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 DC</a:t>
            </a:r>
          </a:p>
        </p:txBody>
      </p:sp>
      <p:graphicFrame>
        <p:nvGraphicFramePr>
          <p:cNvPr id="22" name="Diagrama 21"/>
          <p:cNvGraphicFramePr/>
          <p:nvPr>
            <p:extLst>
              <p:ext uri="{D42A27DB-BD31-4B8C-83A1-F6EECF244321}">
                <p14:modId xmlns:p14="http://schemas.microsoft.com/office/powerpoint/2010/main" val="2501973405"/>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 name="Picture 2" descr="http://blogs.espe.edu.ec/wp-content/uploads/2013/09/LOGO-PRINCIPAL6.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pic>
        <p:nvPicPr>
          <p:cNvPr id="17" name="Imagen 16" descr="C:\Users\rubendavid\Dropbox\TESIS\1 Desarrollo Archivos Mdl\Capitulo 3\Convertidor 48vdc 200vdc\Imagenes\c48200.jpg"/>
          <p:cNvPicPr/>
          <p:nvPr/>
        </p:nvPicPr>
        <p:blipFill>
          <a:blip r:embed="rId18">
            <a:extLst>
              <a:ext uri="{28A0092B-C50C-407E-A947-70E740481C1C}">
                <a14:useLocalDpi xmlns:a14="http://schemas.microsoft.com/office/drawing/2010/main" val="0"/>
              </a:ext>
            </a:extLst>
          </a:blip>
          <a:srcRect/>
          <a:stretch>
            <a:fillRect/>
          </a:stretch>
        </p:blipFill>
        <p:spPr bwMode="auto">
          <a:xfrm>
            <a:off x="1847528" y="3683853"/>
            <a:ext cx="3983990" cy="2990215"/>
          </a:xfrm>
          <a:prstGeom prst="rect">
            <a:avLst/>
          </a:prstGeom>
          <a:noFill/>
          <a:ln>
            <a:noFill/>
          </a:ln>
        </p:spPr>
      </p:pic>
      <p:pic>
        <p:nvPicPr>
          <p:cNvPr id="18" name="Imagen 17" descr="C:\Users\rubendavid\Dropbox\TESIS\1 Desarrollo Archivos Mdl\Capitulo 3\Convertidor 48vdc 200vdc\Imagenes\v48200.jpg"/>
          <p:cNvPicPr/>
          <p:nvPr/>
        </p:nvPicPr>
        <p:blipFill>
          <a:blip r:embed="rId19">
            <a:extLst>
              <a:ext uri="{28A0092B-C50C-407E-A947-70E740481C1C}">
                <a14:useLocalDpi xmlns:a14="http://schemas.microsoft.com/office/drawing/2010/main" val="0"/>
              </a:ext>
            </a:extLst>
          </a:blip>
          <a:srcRect/>
          <a:stretch>
            <a:fillRect/>
          </a:stretch>
        </p:blipFill>
        <p:spPr bwMode="auto">
          <a:xfrm>
            <a:off x="5727358" y="3715826"/>
            <a:ext cx="3905250" cy="2930525"/>
          </a:xfrm>
          <a:prstGeom prst="rect">
            <a:avLst/>
          </a:prstGeom>
          <a:noFill/>
          <a:ln>
            <a:noFill/>
          </a:ln>
        </p:spPr>
      </p:pic>
    </p:spTree>
    <p:extLst>
      <p:ext uri="{BB962C8B-B14F-4D97-AF65-F5344CB8AC3E}">
        <p14:creationId xmlns:p14="http://schemas.microsoft.com/office/powerpoint/2010/main" val="39552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36</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a:t>
            </a:r>
            <a:r>
              <a:rPr lang="es-EC" sz="2000" b="1" dirty="0" smtClean="0"/>
              <a:t>– DC, controlador</a:t>
            </a:r>
            <a:endParaRPr lang="es-EC" sz="2000" b="1" dirty="0"/>
          </a:p>
        </p:txBody>
      </p:sp>
      <p:graphicFrame>
        <p:nvGraphicFramePr>
          <p:cNvPr id="22" name="Diagrama 21"/>
          <p:cNvGraphicFramePr/>
          <p:nvPr>
            <p:extLst>
              <p:ext uri="{D42A27DB-BD31-4B8C-83A1-F6EECF244321}">
                <p14:modId xmlns:p14="http://schemas.microsoft.com/office/powerpoint/2010/main" val="631701808"/>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blogs.espe.edu.ec/wp-content/uploads/2013/09/LOGO-PRINCIPAL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pic>
        <p:nvPicPr>
          <p:cNvPr id="15" name="Imagen 14"/>
          <p:cNvPicPr/>
          <p:nvPr/>
        </p:nvPicPr>
        <p:blipFill>
          <a:blip r:embed="rId8">
            <a:extLst>
              <a:ext uri="{28A0092B-C50C-407E-A947-70E740481C1C}">
                <a14:useLocalDpi xmlns:a14="http://schemas.microsoft.com/office/drawing/2010/main" val="0"/>
              </a:ext>
            </a:extLst>
          </a:blip>
          <a:srcRect/>
          <a:stretch>
            <a:fillRect/>
          </a:stretch>
        </p:blipFill>
        <p:spPr bwMode="auto">
          <a:xfrm>
            <a:off x="2236937" y="1841402"/>
            <a:ext cx="5760640" cy="989811"/>
          </a:xfrm>
          <a:prstGeom prst="rect">
            <a:avLst/>
          </a:prstGeom>
          <a:noFill/>
          <a:ln>
            <a:noFill/>
          </a:ln>
        </p:spPr>
      </p:pic>
      <p:pic>
        <p:nvPicPr>
          <p:cNvPr id="19" name="Imagen 18" descr="C:\Users\rubendavid\Desktop\lazocontroldadomodel1.jpg"/>
          <p:cNvPicPr/>
          <p:nvPr/>
        </p:nvPicPr>
        <p:blipFill>
          <a:blip r:embed="rId9">
            <a:extLst>
              <a:ext uri="{28A0092B-C50C-407E-A947-70E740481C1C}">
                <a14:useLocalDpi xmlns:a14="http://schemas.microsoft.com/office/drawing/2010/main" val="0"/>
              </a:ext>
            </a:extLst>
          </a:blip>
          <a:srcRect/>
          <a:stretch>
            <a:fillRect/>
          </a:stretch>
        </p:blipFill>
        <p:spPr bwMode="auto">
          <a:xfrm>
            <a:off x="2207568" y="2865136"/>
            <a:ext cx="4667250" cy="3500120"/>
          </a:xfrm>
          <a:prstGeom prst="rect">
            <a:avLst/>
          </a:prstGeom>
          <a:noFill/>
          <a:ln>
            <a:noFill/>
          </a:ln>
        </p:spPr>
      </p:pic>
      <p:pic>
        <p:nvPicPr>
          <p:cNvPr id="4" name="Imagen 3"/>
          <p:cNvPicPr>
            <a:picLocks noChangeAspect="1"/>
          </p:cNvPicPr>
          <p:nvPr/>
        </p:nvPicPr>
        <p:blipFill>
          <a:blip r:embed="rId10"/>
          <a:stretch>
            <a:fillRect/>
          </a:stretch>
        </p:blipFill>
        <p:spPr>
          <a:xfrm>
            <a:off x="7536160" y="4288772"/>
            <a:ext cx="3687843" cy="1285551"/>
          </a:xfrm>
          <a:prstGeom prst="rect">
            <a:avLst/>
          </a:prstGeom>
        </p:spPr>
      </p:pic>
    </p:spTree>
    <p:extLst>
      <p:ext uri="{BB962C8B-B14F-4D97-AF65-F5344CB8AC3E}">
        <p14:creationId xmlns:p14="http://schemas.microsoft.com/office/powerpoint/2010/main" val="499446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37</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2603373542"/>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2178599022"/>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a:t>
            </a:r>
            <a:r>
              <a:rPr lang="es-EC" sz="2000" b="1" dirty="0" smtClean="0"/>
              <a:t>Reductor Elevador </a:t>
            </a:r>
            <a:r>
              <a:rPr lang="es-EC" sz="2000" b="1" dirty="0"/>
              <a:t>DC - DC</a:t>
            </a:r>
          </a:p>
        </p:txBody>
      </p:sp>
      <p:graphicFrame>
        <p:nvGraphicFramePr>
          <p:cNvPr id="22" name="Diagrama 21"/>
          <p:cNvGraphicFramePr/>
          <p:nvPr>
            <p:extLst>
              <p:ext uri="{D42A27DB-BD31-4B8C-83A1-F6EECF244321}">
                <p14:modId xmlns:p14="http://schemas.microsoft.com/office/powerpoint/2010/main" val="2244396617"/>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pic>
        <p:nvPicPr>
          <p:cNvPr id="19" name="Imagen 18" descr="C:\Users\rubendavid\Dropbox\TESIS\1 Desarrollo Archivos Mdl\Capitulo 3\Convertidor Reductor Elevador\Imagenes\corrienteenelevador.jpg"/>
          <p:cNvPicPr/>
          <p:nvPr/>
        </p:nvPicPr>
        <p:blipFill>
          <a:blip r:embed="rId17">
            <a:extLst>
              <a:ext uri="{28A0092B-C50C-407E-A947-70E740481C1C}">
                <a14:useLocalDpi xmlns:a14="http://schemas.microsoft.com/office/drawing/2010/main" val="0"/>
              </a:ext>
            </a:extLst>
          </a:blip>
          <a:srcRect/>
          <a:stretch>
            <a:fillRect/>
          </a:stretch>
        </p:blipFill>
        <p:spPr bwMode="auto">
          <a:xfrm>
            <a:off x="1847528" y="3705270"/>
            <a:ext cx="3971925" cy="2974340"/>
          </a:xfrm>
          <a:prstGeom prst="rect">
            <a:avLst/>
          </a:prstGeom>
          <a:noFill/>
          <a:ln>
            <a:noFill/>
          </a:ln>
        </p:spPr>
      </p:pic>
      <p:pic>
        <p:nvPicPr>
          <p:cNvPr id="20" name="Imagen 19" descr="C:\Users\rubendavid\Dropbox\TESIS\1 Desarrollo Archivos Mdl\Capitulo 3\Convertidor Reductor Elevador\Imagenes\vontajeenelevador.jpg"/>
          <p:cNvPicPr/>
          <p:nvPr/>
        </p:nvPicPr>
        <p:blipFill>
          <a:blip r:embed="rId18">
            <a:extLst>
              <a:ext uri="{28A0092B-C50C-407E-A947-70E740481C1C}">
                <a14:useLocalDpi xmlns:a14="http://schemas.microsoft.com/office/drawing/2010/main" val="0"/>
              </a:ext>
            </a:extLst>
          </a:blip>
          <a:srcRect/>
          <a:stretch>
            <a:fillRect/>
          </a:stretch>
        </p:blipFill>
        <p:spPr bwMode="auto">
          <a:xfrm>
            <a:off x="5591944" y="3717032"/>
            <a:ext cx="4071620" cy="3049270"/>
          </a:xfrm>
          <a:prstGeom prst="rect">
            <a:avLst/>
          </a:prstGeom>
          <a:noFill/>
          <a:ln>
            <a:noFill/>
          </a:ln>
        </p:spPr>
      </p:pic>
      <p:pic>
        <p:nvPicPr>
          <p:cNvPr id="3"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8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38</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a:t>
            </a:r>
            <a:r>
              <a:rPr lang="es-EC" sz="2000" b="1" dirty="0" smtClean="0"/>
              <a:t>Reductor Elevador </a:t>
            </a:r>
            <a:r>
              <a:rPr lang="es-EC" sz="2000" b="1" dirty="0"/>
              <a:t>DC </a:t>
            </a:r>
            <a:r>
              <a:rPr lang="es-EC" sz="2000" b="1" dirty="0" smtClean="0"/>
              <a:t>– DC, controlador</a:t>
            </a:r>
            <a:endParaRPr lang="es-EC" sz="2000" b="1" dirty="0"/>
          </a:p>
        </p:txBody>
      </p:sp>
      <p:sp>
        <p:nvSpPr>
          <p:cNvPr id="16"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Sistema fotovoltaico con sistema de almacenamiento, primer modelo</a:t>
            </a:r>
            <a:endParaRPr lang="es-EC" sz="2400" b="1" dirty="0"/>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988840"/>
            <a:ext cx="5976664" cy="864096"/>
          </a:xfrm>
          <a:prstGeom prst="rect">
            <a:avLst/>
          </a:prstGeom>
          <a:noFill/>
          <a:ln>
            <a:noFill/>
          </a:ln>
        </p:spPr>
      </p:pic>
      <p:pic>
        <p:nvPicPr>
          <p:cNvPr id="17" name="Imagen 16" descr="C:\Users\rubendavid\Desktop\convreducelevadormodel1.jpg"/>
          <p:cNvPicPr/>
          <p:nvPr/>
        </p:nvPicPr>
        <p:blipFill>
          <a:blip r:embed="rId4">
            <a:extLst>
              <a:ext uri="{28A0092B-C50C-407E-A947-70E740481C1C}">
                <a14:useLocalDpi xmlns:a14="http://schemas.microsoft.com/office/drawing/2010/main" val="0"/>
              </a:ext>
            </a:extLst>
          </a:blip>
          <a:srcRect/>
          <a:stretch>
            <a:fillRect/>
          </a:stretch>
        </p:blipFill>
        <p:spPr bwMode="auto">
          <a:xfrm>
            <a:off x="2207121" y="2976490"/>
            <a:ext cx="4752975" cy="3564255"/>
          </a:xfrm>
          <a:prstGeom prst="rect">
            <a:avLst/>
          </a:prstGeom>
          <a:noFill/>
          <a:ln>
            <a:noFill/>
          </a:ln>
        </p:spPr>
      </p:pic>
      <p:pic>
        <p:nvPicPr>
          <p:cNvPr id="4" name="Imagen 3"/>
          <p:cNvPicPr>
            <a:picLocks noChangeAspect="1"/>
          </p:cNvPicPr>
          <p:nvPr/>
        </p:nvPicPr>
        <p:blipFill>
          <a:blip r:embed="rId5"/>
          <a:stretch>
            <a:fillRect/>
          </a:stretch>
        </p:blipFill>
        <p:spPr>
          <a:xfrm>
            <a:off x="7320136" y="4437112"/>
            <a:ext cx="3879519" cy="1358532"/>
          </a:xfrm>
          <a:prstGeom prst="rect">
            <a:avLst/>
          </a:prstGeom>
        </p:spPr>
      </p:pic>
    </p:spTree>
    <p:extLst>
      <p:ext uri="{BB962C8B-B14F-4D97-AF65-F5344CB8AC3E}">
        <p14:creationId xmlns:p14="http://schemas.microsoft.com/office/powerpoint/2010/main" val="865625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39</a:t>
            </a:fld>
            <a:endParaRPr lang="es-EC"/>
          </a:p>
        </p:txBody>
      </p:sp>
      <p:sp>
        <p:nvSpPr>
          <p:cNvPr id="5"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8" name="Diagrama 7"/>
          <p:cNvGraphicFramePr/>
          <p:nvPr>
            <p:extLst>
              <p:ext uri="{D42A27DB-BD31-4B8C-83A1-F6EECF244321}">
                <p14:modId xmlns:p14="http://schemas.microsoft.com/office/powerpoint/2010/main" val="3230466616"/>
              </p:ext>
            </p:extLst>
          </p:nvPr>
        </p:nvGraphicFramePr>
        <p:xfrm>
          <a:off x="839416" y="5194491"/>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p:cNvSpPr txBox="1">
            <a:spLocks/>
          </p:cNvSpPr>
          <p:nvPr/>
        </p:nvSpPr>
        <p:spPr>
          <a:xfrm>
            <a:off x="2711624" y="4809031"/>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sistema </a:t>
            </a:r>
            <a:endParaRPr lang="es-EC" sz="2000" b="1" dirty="0"/>
          </a:p>
        </p:txBody>
      </p:sp>
      <p:graphicFrame>
        <p:nvGraphicFramePr>
          <p:cNvPr id="10" name="Diagrama 9"/>
          <p:cNvGraphicFramePr/>
          <p:nvPr>
            <p:extLst>
              <p:ext uri="{D42A27DB-BD31-4B8C-83A1-F6EECF244321}">
                <p14:modId xmlns:p14="http://schemas.microsoft.com/office/powerpoint/2010/main" val="1636261054"/>
              </p:ext>
            </p:extLst>
          </p:nvPr>
        </p:nvGraphicFramePr>
        <p:xfrm>
          <a:off x="839416" y="5863431"/>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http://blogs.espe.edu.ec/wp-content/uploads/2013/09/LOGO-PRINCIPAL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a:blip r:embed="rId13">
            <a:extLst>
              <a:ext uri="{28A0092B-C50C-407E-A947-70E740481C1C}">
                <a14:useLocalDpi xmlns:a14="http://schemas.microsoft.com/office/drawing/2010/main" val="0"/>
              </a:ext>
            </a:extLst>
          </a:blip>
          <a:srcRect/>
          <a:stretch>
            <a:fillRect/>
          </a:stretch>
        </p:blipFill>
        <p:spPr bwMode="auto">
          <a:xfrm>
            <a:off x="2495600" y="1628800"/>
            <a:ext cx="7776864" cy="3180231"/>
          </a:xfrm>
          <a:prstGeom prst="rect">
            <a:avLst/>
          </a:prstGeom>
          <a:noFill/>
          <a:ln>
            <a:noFill/>
          </a:ln>
        </p:spPr>
      </p:pic>
    </p:spTree>
    <p:extLst>
      <p:ext uri="{BB962C8B-B14F-4D97-AF65-F5344CB8AC3E}">
        <p14:creationId xmlns:p14="http://schemas.microsoft.com/office/powerpoint/2010/main" val="19961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a:t>
            </a:fld>
            <a:endParaRPr lang="es-EC"/>
          </a:p>
        </p:txBody>
      </p:sp>
      <p:pic>
        <p:nvPicPr>
          <p:cNvPr id="9"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3 Marcador de contenido"/>
          <p:cNvGraphicFramePr>
            <a:graphicFrameLocks/>
          </p:cNvGraphicFramePr>
          <p:nvPr>
            <p:extLst>
              <p:ext uri="{D42A27DB-BD31-4B8C-83A1-F6EECF244321}">
                <p14:modId xmlns:p14="http://schemas.microsoft.com/office/powerpoint/2010/main" val="615399045"/>
              </p:ext>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139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40</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0" name="Diagrama 9"/>
          <p:cNvGraphicFramePr/>
          <p:nvPr>
            <p:extLst>
              <p:ext uri="{D42A27DB-BD31-4B8C-83A1-F6EECF244321}">
                <p14:modId xmlns:p14="http://schemas.microsoft.com/office/powerpoint/2010/main" val="1033368438"/>
              </p:ext>
            </p:extLst>
          </p:nvPr>
        </p:nvGraphicFramePr>
        <p:xfrm>
          <a:off x="407368" y="1837980"/>
          <a:ext cx="10585176"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ext uri="{D42A27DB-BD31-4B8C-83A1-F6EECF244321}">
                <p14:modId xmlns:p14="http://schemas.microsoft.com/office/powerpoint/2010/main" val="2643128174"/>
              </p:ext>
            </p:extLst>
          </p:nvPr>
        </p:nvGraphicFramePr>
        <p:xfrm>
          <a:off x="407368" y="2427885"/>
          <a:ext cx="10585176"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1 Título"/>
          <p:cNvSpPr txBox="1">
            <a:spLocks/>
          </p:cNvSpPr>
          <p:nvPr/>
        </p:nvSpPr>
        <p:spPr>
          <a:xfrm>
            <a:off x="1631504" y="119675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arreglo de paneles </a:t>
            </a:r>
            <a:endParaRPr lang="es-EC" sz="2000" b="1" dirty="0"/>
          </a:p>
        </p:txBody>
      </p:sp>
      <p:pic>
        <p:nvPicPr>
          <p:cNvPr id="13" name="Imagen 12" descr="C:\Users\rubendavid\Desktop\arreglodepaneles.jpg"/>
          <p:cNvPicPr/>
          <p:nvPr/>
        </p:nvPicPr>
        <p:blipFill>
          <a:blip r:embed="rId13">
            <a:extLst>
              <a:ext uri="{28A0092B-C50C-407E-A947-70E740481C1C}">
                <a14:useLocalDpi xmlns:a14="http://schemas.microsoft.com/office/drawing/2010/main" val="0"/>
              </a:ext>
            </a:extLst>
          </a:blip>
          <a:srcRect/>
          <a:stretch>
            <a:fillRect/>
          </a:stretch>
        </p:blipFill>
        <p:spPr bwMode="auto">
          <a:xfrm>
            <a:off x="3215680" y="3020785"/>
            <a:ext cx="5463482" cy="3828936"/>
          </a:xfrm>
          <a:prstGeom prst="rect">
            <a:avLst/>
          </a:prstGeom>
          <a:noFill/>
          <a:ln>
            <a:noFill/>
          </a:ln>
        </p:spPr>
      </p:pic>
      <p:sp>
        <p:nvSpPr>
          <p:cNvPr id="14"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spTree>
    <p:extLst>
      <p:ext uri="{BB962C8B-B14F-4D97-AF65-F5344CB8AC3E}">
        <p14:creationId xmlns:p14="http://schemas.microsoft.com/office/powerpoint/2010/main" val="270648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41</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0" name="Diagrama 9"/>
          <p:cNvGraphicFramePr/>
          <p:nvPr>
            <p:extLst>
              <p:ext uri="{D42A27DB-BD31-4B8C-83A1-F6EECF244321}">
                <p14:modId xmlns:p14="http://schemas.microsoft.com/office/powerpoint/2010/main" val="1754022089"/>
              </p:ext>
            </p:extLst>
          </p:nvPr>
        </p:nvGraphicFramePr>
        <p:xfrm>
          <a:off x="407368" y="2834165"/>
          <a:ext cx="6696744" cy="5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a 15"/>
          <p:cNvGraphicFramePr/>
          <p:nvPr>
            <p:extLst>
              <p:ext uri="{D42A27DB-BD31-4B8C-83A1-F6EECF244321}">
                <p14:modId xmlns:p14="http://schemas.microsoft.com/office/powerpoint/2010/main" val="2720684779"/>
              </p:ext>
            </p:extLst>
          </p:nvPr>
        </p:nvGraphicFramePr>
        <p:xfrm>
          <a:off x="5483932" y="2786711"/>
          <a:ext cx="6696744" cy="51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1 Título"/>
          <p:cNvSpPr txBox="1">
            <a:spLocks/>
          </p:cNvSpPr>
          <p:nvPr/>
        </p:nvSpPr>
        <p:spPr>
          <a:xfrm>
            <a:off x="1631504"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 del sistema de almacenamiento</a:t>
            </a:r>
            <a:endParaRPr lang="es-EC" sz="2000" b="1" dirty="0"/>
          </a:p>
        </p:txBody>
      </p:sp>
      <p:graphicFrame>
        <p:nvGraphicFramePr>
          <p:cNvPr id="13" name="Diagrama 12"/>
          <p:cNvGraphicFramePr/>
          <p:nvPr>
            <p:extLst>
              <p:ext uri="{D42A27DB-BD31-4B8C-83A1-F6EECF244321}">
                <p14:modId xmlns:p14="http://schemas.microsoft.com/office/powerpoint/2010/main" val="1420150919"/>
              </p:ext>
            </p:extLst>
          </p:nvPr>
        </p:nvGraphicFramePr>
        <p:xfrm>
          <a:off x="407368" y="3487167"/>
          <a:ext cx="6696744" cy="5178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a 13"/>
          <p:cNvGraphicFramePr/>
          <p:nvPr>
            <p:extLst>
              <p:ext uri="{D42A27DB-BD31-4B8C-83A1-F6EECF244321}">
                <p14:modId xmlns:p14="http://schemas.microsoft.com/office/powerpoint/2010/main" val="1024041580"/>
              </p:ext>
            </p:extLst>
          </p:nvPr>
        </p:nvGraphicFramePr>
        <p:xfrm>
          <a:off x="5447928" y="3471818"/>
          <a:ext cx="6696744" cy="5178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9"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spTree>
    <p:extLst>
      <p:ext uri="{BB962C8B-B14F-4D97-AF65-F5344CB8AC3E}">
        <p14:creationId xmlns:p14="http://schemas.microsoft.com/office/powerpoint/2010/main" val="204925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42</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2531787200"/>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2135523374"/>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 DC</a:t>
            </a:r>
          </a:p>
        </p:txBody>
      </p:sp>
      <p:graphicFrame>
        <p:nvGraphicFramePr>
          <p:cNvPr id="22" name="Diagrama 21"/>
          <p:cNvGraphicFramePr/>
          <p:nvPr>
            <p:extLst>
              <p:ext uri="{D42A27DB-BD31-4B8C-83A1-F6EECF244321}">
                <p14:modId xmlns:p14="http://schemas.microsoft.com/office/powerpoint/2010/main" val="1954953375"/>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5" name="Imagen 14" descr="C:\Users\rubendavid\Dropbox\TESIS\1 Desarrollo Archivos Mdl\Capitulo 3\Convertidor 17vdc 200vdc\Imagenes\c1780.jpg"/>
          <p:cNvPicPr/>
          <p:nvPr/>
        </p:nvPicPr>
        <p:blipFill>
          <a:blip r:embed="rId17">
            <a:extLst>
              <a:ext uri="{28A0092B-C50C-407E-A947-70E740481C1C}">
                <a14:useLocalDpi xmlns:a14="http://schemas.microsoft.com/office/drawing/2010/main" val="0"/>
              </a:ext>
            </a:extLst>
          </a:blip>
          <a:srcRect/>
          <a:stretch>
            <a:fillRect/>
          </a:stretch>
        </p:blipFill>
        <p:spPr bwMode="auto">
          <a:xfrm>
            <a:off x="1974529" y="3645976"/>
            <a:ext cx="3997325" cy="3000375"/>
          </a:xfrm>
          <a:prstGeom prst="rect">
            <a:avLst/>
          </a:prstGeom>
          <a:noFill/>
          <a:ln>
            <a:noFill/>
          </a:ln>
        </p:spPr>
      </p:pic>
      <p:pic>
        <p:nvPicPr>
          <p:cNvPr id="19" name="Imagen 18" descr="C:\Users\rubendavid\Dropbox\TESIS\1 Desarrollo Archivos Mdl\Capitulo 3\Convertidor 17vdc 200vdc\Imagenes\v1780.jpg"/>
          <p:cNvPicPr/>
          <p:nvPr/>
        </p:nvPicPr>
        <p:blipFill>
          <a:blip r:embed="rId18">
            <a:extLst>
              <a:ext uri="{28A0092B-C50C-407E-A947-70E740481C1C}">
                <a14:useLocalDpi xmlns:a14="http://schemas.microsoft.com/office/drawing/2010/main" val="0"/>
              </a:ext>
            </a:extLst>
          </a:blip>
          <a:srcRect/>
          <a:stretch>
            <a:fillRect/>
          </a:stretch>
        </p:blipFill>
        <p:spPr bwMode="auto">
          <a:xfrm>
            <a:off x="5702643" y="3645976"/>
            <a:ext cx="4038600" cy="3030855"/>
          </a:xfrm>
          <a:prstGeom prst="rect">
            <a:avLst/>
          </a:prstGeom>
          <a:noFill/>
          <a:ln>
            <a:noFill/>
          </a:ln>
        </p:spPr>
      </p:pic>
      <p:pic>
        <p:nvPicPr>
          <p:cNvPr id="3"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spTree>
    <p:extLst>
      <p:ext uri="{BB962C8B-B14F-4D97-AF65-F5344CB8AC3E}">
        <p14:creationId xmlns:p14="http://schemas.microsoft.com/office/powerpoint/2010/main" val="17995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43</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1247533273"/>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3750436884"/>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 DC</a:t>
            </a:r>
          </a:p>
        </p:txBody>
      </p:sp>
      <p:graphicFrame>
        <p:nvGraphicFramePr>
          <p:cNvPr id="22" name="Diagrama 21"/>
          <p:cNvGraphicFramePr/>
          <p:nvPr>
            <p:extLst>
              <p:ext uri="{D42A27DB-BD31-4B8C-83A1-F6EECF244321}">
                <p14:modId xmlns:p14="http://schemas.microsoft.com/office/powerpoint/2010/main" val="728591338"/>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5" name="Imagen 14" descr="C:\Users\rubendavid\Dropbox\TESIS\1 Desarrollo Archivos Mdl\Capitulo 3\Convertidor 17vdc 200vdc\Imagenes\c80200.jpg"/>
          <p:cNvPicPr/>
          <p:nvPr/>
        </p:nvPicPr>
        <p:blipFill>
          <a:blip r:embed="rId17">
            <a:extLst>
              <a:ext uri="{28A0092B-C50C-407E-A947-70E740481C1C}">
                <a14:useLocalDpi xmlns:a14="http://schemas.microsoft.com/office/drawing/2010/main" val="0"/>
              </a:ext>
            </a:extLst>
          </a:blip>
          <a:srcRect/>
          <a:stretch>
            <a:fillRect/>
          </a:stretch>
        </p:blipFill>
        <p:spPr bwMode="auto">
          <a:xfrm>
            <a:off x="1991544" y="3673281"/>
            <a:ext cx="3961130" cy="2973070"/>
          </a:xfrm>
          <a:prstGeom prst="rect">
            <a:avLst/>
          </a:prstGeom>
          <a:noFill/>
          <a:ln>
            <a:noFill/>
          </a:ln>
        </p:spPr>
      </p:pic>
      <p:pic>
        <p:nvPicPr>
          <p:cNvPr id="19" name="Imagen 18" descr="C:\Users\rubendavid\Dropbox\TESIS\1 Desarrollo Archivos Mdl\Capitulo 3\Convertidor 17vdc 200vdc\Imagenes\v80200.jpg"/>
          <p:cNvPicPr/>
          <p:nvPr/>
        </p:nvPicPr>
        <p:blipFill>
          <a:blip r:embed="rId18">
            <a:extLst>
              <a:ext uri="{28A0092B-C50C-407E-A947-70E740481C1C}">
                <a14:useLocalDpi xmlns:a14="http://schemas.microsoft.com/office/drawing/2010/main" val="0"/>
              </a:ext>
            </a:extLst>
          </a:blip>
          <a:srcRect/>
          <a:stretch>
            <a:fillRect/>
          </a:stretch>
        </p:blipFill>
        <p:spPr bwMode="auto">
          <a:xfrm>
            <a:off x="5768886" y="3673281"/>
            <a:ext cx="3943350" cy="2959100"/>
          </a:xfrm>
          <a:prstGeom prst="rect">
            <a:avLst/>
          </a:prstGeom>
          <a:noFill/>
          <a:ln>
            <a:noFill/>
          </a:ln>
        </p:spPr>
      </p:pic>
      <p:pic>
        <p:nvPicPr>
          <p:cNvPr id="3"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spTree>
    <p:extLst>
      <p:ext uri="{BB962C8B-B14F-4D97-AF65-F5344CB8AC3E}">
        <p14:creationId xmlns:p14="http://schemas.microsoft.com/office/powerpoint/2010/main" val="16455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44</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Elevador DC </a:t>
            </a:r>
            <a:r>
              <a:rPr lang="es-EC" sz="2000" b="1" dirty="0" smtClean="0"/>
              <a:t>– DC, controlador</a:t>
            </a:r>
            <a:endParaRPr lang="es-EC" sz="2000" b="1" dirty="0"/>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839492"/>
            <a:ext cx="5181600" cy="723900"/>
          </a:xfrm>
          <a:prstGeom prst="rect">
            <a:avLst/>
          </a:prstGeom>
          <a:noFill/>
          <a:ln>
            <a:noFill/>
          </a:ln>
        </p:spPr>
      </p:pic>
      <p:pic>
        <p:nvPicPr>
          <p:cNvPr id="17" name="Imagen 16" descr="C:\Users\rubendavid\Desktop\salidacontralada.jpg"/>
          <p:cNvPicPr/>
          <p:nvPr/>
        </p:nvPicPr>
        <p:blipFill>
          <a:blip r:embed="rId4">
            <a:extLst>
              <a:ext uri="{28A0092B-C50C-407E-A947-70E740481C1C}">
                <a14:useLocalDpi xmlns:a14="http://schemas.microsoft.com/office/drawing/2010/main" val="0"/>
              </a:ext>
            </a:extLst>
          </a:blip>
          <a:srcRect/>
          <a:stretch>
            <a:fillRect/>
          </a:stretch>
        </p:blipFill>
        <p:spPr bwMode="auto">
          <a:xfrm>
            <a:off x="1991544" y="2708920"/>
            <a:ext cx="4619625" cy="3464560"/>
          </a:xfrm>
          <a:prstGeom prst="rect">
            <a:avLst/>
          </a:prstGeom>
          <a:noFill/>
          <a:ln>
            <a:noFill/>
          </a:ln>
        </p:spPr>
      </p:pic>
      <p:pic>
        <p:nvPicPr>
          <p:cNvPr id="4" name="Imagen 3"/>
          <p:cNvPicPr>
            <a:picLocks noChangeAspect="1"/>
          </p:cNvPicPr>
          <p:nvPr/>
        </p:nvPicPr>
        <p:blipFill>
          <a:blip r:embed="rId5"/>
          <a:stretch>
            <a:fillRect/>
          </a:stretch>
        </p:blipFill>
        <p:spPr>
          <a:xfrm>
            <a:off x="7173144" y="4240508"/>
            <a:ext cx="4174339" cy="1420740"/>
          </a:xfrm>
          <a:prstGeom prst="rect">
            <a:avLst/>
          </a:prstGeom>
        </p:spPr>
      </p:pic>
    </p:spTree>
    <p:extLst>
      <p:ext uri="{BB962C8B-B14F-4D97-AF65-F5344CB8AC3E}">
        <p14:creationId xmlns:p14="http://schemas.microsoft.com/office/powerpoint/2010/main" val="3796795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45</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graphicFrame>
        <p:nvGraphicFramePr>
          <p:cNvPr id="12" name="Diagrama 11"/>
          <p:cNvGraphicFramePr/>
          <p:nvPr>
            <p:extLst>
              <p:ext uri="{D42A27DB-BD31-4B8C-83A1-F6EECF244321}">
                <p14:modId xmlns:p14="http://schemas.microsoft.com/office/powerpoint/2010/main" val="3274326324"/>
              </p:ext>
            </p:extLst>
          </p:nvPr>
        </p:nvGraphicFramePr>
        <p:xfrm>
          <a:off x="407368" y="1841402"/>
          <a:ext cx="10585176" cy="51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p:cNvGraphicFramePr/>
          <p:nvPr>
            <p:extLst>
              <p:ext uri="{D42A27DB-BD31-4B8C-83A1-F6EECF244321}">
                <p14:modId xmlns:p14="http://schemas.microsoft.com/office/powerpoint/2010/main" val="1540284136"/>
              </p:ext>
            </p:extLst>
          </p:nvPr>
        </p:nvGraphicFramePr>
        <p:xfrm>
          <a:off x="407368" y="2431307"/>
          <a:ext cx="10585176" cy="51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a:t>
            </a:r>
            <a:r>
              <a:rPr lang="es-EC" sz="2000" b="1" dirty="0" smtClean="0"/>
              <a:t>Reductor Elevador </a:t>
            </a:r>
            <a:r>
              <a:rPr lang="es-EC" sz="2000" b="1" dirty="0"/>
              <a:t>DC - DC</a:t>
            </a:r>
          </a:p>
        </p:txBody>
      </p:sp>
      <p:graphicFrame>
        <p:nvGraphicFramePr>
          <p:cNvPr id="22" name="Diagrama 21"/>
          <p:cNvGraphicFramePr/>
          <p:nvPr>
            <p:extLst>
              <p:ext uri="{D42A27DB-BD31-4B8C-83A1-F6EECF244321}">
                <p14:modId xmlns:p14="http://schemas.microsoft.com/office/powerpoint/2010/main" val="619777777"/>
              </p:ext>
            </p:extLst>
          </p:nvPr>
        </p:nvGraphicFramePr>
        <p:xfrm>
          <a:off x="407368" y="3055119"/>
          <a:ext cx="10585176" cy="5178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5" name="Imagen 14" descr="C:\Users\rubendavid\Dropbox\TESIS\1 Desarrollo Archivos Mdl\Capitulo 3\Convertidor Reductor Elevador segundo modelo\Imagenes\corrienteenelevador.jpg"/>
          <p:cNvPicPr/>
          <p:nvPr/>
        </p:nvPicPr>
        <p:blipFill>
          <a:blip r:embed="rId17">
            <a:extLst>
              <a:ext uri="{28A0092B-C50C-407E-A947-70E740481C1C}">
                <a14:useLocalDpi xmlns:a14="http://schemas.microsoft.com/office/drawing/2010/main" val="0"/>
              </a:ext>
            </a:extLst>
          </a:blip>
          <a:srcRect/>
          <a:stretch>
            <a:fillRect/>
          </a:stretch>
        </p:blipFill>
        <p:spPr bwMode="auto">
          <a:xfrm>
            <a:off x="1775520" y="3666166"/>
            <a:ext cx="3898389" cy="3037884"/>
          </a:xfrm>
          <a:prstGeom prst="rect">
            <a:avLst/>
          </a:prstGeom>
          <a:noFill/>
          <a:ln>
            <a:noFill/>
          </a:ln>
        </p:spPr>
      </p:pic>
      <p:pic>
        <p:nvPicPr>
          <p:cNvPr id="17" name="Imagen 16" descr="C:\Users\rubendavid\Dropbox\TESIS\1 Desarrollo Archivos Mdl\Capitulo 3\Convertidor Reductor Elevador segundo modelo\Imagenes\vontajeenelevador.jpg"/>
          <p:cNvPicPr/>
          <p:nvPr/>
        </p:nvPicPr>
        <p:blipFill>
          <a:blip r:embed="rId18">
            <a:extLst>
              <a:ext uri="{28A0092B-C50C-407E-A947-70E740481C1C}">
                <a14:useLocalDpi xmlns:a14="http://schemas.microsoft.com/office/drawing/2010/main" val="0"/>
              </a:ext>
            </a:extLst>
          </a:blip>
          <a:srcRect/>
          <a:stretch>
            <a:fillRect/>
          </a:stretch>
        </p:blipFill>
        <p:spPr bwMode="auto">
          <a:xfrm>
            <a:off x="5426596" y="3584908"/>
            <a:ext cx="4267200" cy="3200400"/>
          </a:xfrm>
          <a:prstGeom prst="rect">
            <a:avLst/>
          </a:prstGeom>
          <a:noFill/>
          <a:ln>
            <a:noFill/>
          </a:ln>
        </p:spPr>
      </p:pic>
      <p:pic>
        <p:nvPicPr>
          <p:cNvPr id="3" name="Picture 2" descr="http://blogs.espe.edu.ec/wp-content/uploads/2013/09/LOGO-PRINCIPAL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8"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spTree>
    <p:extLst>
      <p:ext uri="{BB962C8B-B14F-4D97-AF65-F5344CB8AC3E}">
        <p14:creationId xmlns:p14="http://schemas.microsoft.com/office/powerpoint/2010/main" val="42800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2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46</a:t>
            </a:fld>
            <a:endParaRPr lang="es-EC"/>
          </a:p>
        </p:txBody>
      </p:sp>
      <p:sp>
        <p:nvSpPr>
          <p:cNvPr id="7" name="1 Título"/>
          <p:cNvSpPr txBox="1">
            <a:spLocks/>
          </p:cNvSpPr>
          <p:nvPr/>
        </p:nvSpPr>
        <p:spPr>
          <a:xfrm>
            <a:off x="8832304"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Diseño de Sistemas Fotovoltaicos</a:t>
            </a:r>
            <a:endParaRPr lang="es-EC" sz="1600" b="1" dirty="0"/>
          </a:p>
        </p:txBody>
      </p:sp>
      <p:sp>
        <p:nvSpPr>
          <p:cNvPr id="14" name="1 Título"/>
          <p:cNvSpPr txBox="1">
            <a:spLocks/>
          </p:cNvSpPr>
          <p:nvPr/>
        </p:nvSpPr>
        <p:spPr>
          <a:xfrm>
            <a:off x="1991544" y="112474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a:t>Característica del convertidor </a:t>
            </a:r>
            <a:r>
              <a:rPr lang="es-EC" sz="2000" b="1" dirty="0" smtClean="0"/>
              <a:t>Reductor Elevador </a:t>
            </a:r>
            <a:r>
              <a:rPr lang="es-EC" sz="2000" b="1" dirty="0"/>
              <a:t>DC - DC</a:t>
            </a:r>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8" name="1 Título"/>
          <p:cNvSpPr txBox="1">
            <a:spLocks/>
          </p:cNvSpPr>
          <p:nvPr/>
        </p:nvSpPr>
        <p:spPr>
          <a:xfrm>
            <a:off x="1631504" y="764704"/>
            <a:ext cx="10657184" cy="7166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300" b="1" dirty="0" smtClean="0"/>
              <a:t>Sistema fotovoltaico con sistema de almacenamiento, segundo modelo</a:t>
            </a:r>
            <a:endParaRPr lang="es-EC" sz="2300" b="1" dirty="0"/>
          </a:p>
        </p:txBody>
      </p:sp>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988840"/>
            <a:ext cx="5191125" cy="704850"/>
          </a:xfrm>
          <a:prstGeom prst="rect">
            <a:avLst/>
          </a:prstGeom>
          <a:noFill/>
          <a:ln>
            <a:noFill/>
          </a:ln>
        </p:spPr>
      </p:pic>
      <p:pic>
        <p:nvPicPr>
          <p:cNvPr id="19" name="Imagen 18" descr="C:\Users\rubendavid\Desktop\salidacontrolada.jpg"/>
          <p:cNvPicPr/>
          <p:nvPr/>
        </p:nvPicPr>
        <p:blipFill>
          <a:blip r:embed="rId4">
            <a:extLst>
              <a:ext uri="{28A0092B-C50C-407E-A947-70E740481C1C}">
                <a14:useLocalDpi xmlns:a14="http://schemas.microsoft.com/office/drawing/2010/main" val="0"/>
              </a:ext>
            </a:extLst>
          </a:blip>
          <a:srcRect/>
          <a:stretch>
            <a:fillRect/>
          </a:stretch>
        </p:blipFill>
        <p:spPr bwMode="auto">
          <a:xfrm>
            <a:off x="1991544" y="3180933"/>
            <a:ext cx="4657725" cy="3493135"/>
          </a:xfrm>
          <a:prstGeom prst="rect">
            <a:avLst/>
          </a:prstGeom>
          <a:noFill/>
          <a:ln>
            <a:noFill/>
          </a:ln>
        </p:spPr>
      </p:pic>
      <p:pic>
        <p:nvPicPr>
          <p:cNvPr id="4" name="Imagen 3"/>
          <p:cNvPicPr>
            <a:picLocks noChangeAspect="1"/>
          </p:cNvPicPr>
          <p:nvPr/>
        </p:nvPicPr>
        <p:blipFill>
          <a:blip r:embed="rId5"/>
          <a:stretch>
            <a:fillRect/>
          </a:stretch>
        </p:blipFill>
        <p:spPr>
          <a:xfrm>
            <a:off x="7470228" y="4377188"/>
            <a:ext cx="3825429" cy="1284060"/>
          </a:xfrm>
          <a:prstGeom prst="rect">
            <a:avLst/>
          </a:prstGeom>
        </p:spPr>
      </p:pic>
    </p:spTree>
    <p:extLst>
      <p:ext uri="{BB962C8B-B14F-4D97-AF65-F5344CB8AC3E}">
        <p14:creationId xmlns:p14="http://schemas.microsoft.com/office/powerpoint/2010/main" val="1348276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47</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3 Marcador de contenido"/>
          <p:cNvGraphicFramePr>
            <a:graphicFrameLocks noGrp="1"/>
          </p:cNvGraphicFramePr>
          <p:nvPr>
            <p:ph idx="1"/>
            <p:extLst>
              <p:ext uri="{D42A27DB-BD31-4B8C-83A1-F6EECF244321}">
                <p14:modId xmlns:p14="http://schemas.microsoft.com/office/powerpoint/2010/main" val="3981081909"/>
              </p:ext>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306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48</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287688" y="1700808"/>
            <a:ext cx="6624736" cy="1080120"/>
          </a:xfrm>
          <a:prstGeom prst="rect">
            <a:avLst/>
          </a:prstGeom>
          <a:noFill/>
          <a:ln>
            <a:noFill/>
          </a:ln>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6" name="1 Título"/>
          <p:cNvSpPr txBox="1">
            <a:spLocks/>
          </p:cNvSpPr>
          <p:nvPr/>
        </p:nvSpPr>
        <p:spPr>
          <a:xfrm>
            <a:off x="2008849"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7" name="Imagen 6" descr="C:\Users\rubendavid\Desktop\Simulaciones CAP4\SistemaSinAlmacenamiento\arreglodepaneles.jpg"/>
          <p:cNvPicPr/>
          <p:nvPr/>
        </p:nvPicPr>
        <p:blipFill>
          <a:blip r:embed="rId4">
            <a:extLst>
              <a:ext uri="{28A0092B-C50C-407E-A947-70E740481C1C}">
                <a14:useLocalDpi xmlns:a14="http://schemas.microsoft.com/office/drawing/2010/main" val="0"/>
              </a:ext>
            </a:extLst>
          </a:blip>
          <a:srcRect/>
          <a:stretch>
            <a:fillRect/>
          </a:stretch>
        </p:blipFill>
        <p:spPr bwMode="auto">
          <a:xfrm>
            <a:off x="3935760" y="3072382"/>
            <a:ext cx="4824536" cy="3785618"/>
          </a:xfrm>
          <a:prstGeom prst="rect">
            <a:avLst/>
          </a:prstGeom>
          <a:noFill/>
          <a:ln>
            <a:noFill/>
          </a:ln>
        </p:spPr>
      </p:pic>
      <p:sp>
        <p:nvSpPr>
          <p:cNvPr id="10" name="Rectángulo 9"/>
          <p:cNvSpPr/>
          <p:nvPr/>
        </p:nvSpPr>
        <p:spPr>
          <a:xfrm>
            <a:off x="3071664" y="1628800"/>
            <a:ext cx="1584176"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355310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49</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6" name="1 Título"/>
          <p:cNvSpPr txBox="1">
            <a:spLocks/>
          </p:cNvSpPr>
          <p:nvPr/>
        </p:nvSpPr>
        <p:spPr>
          <a:xfrm>
            <a:off x="2008849"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descr="C:\Users\rubendavid\Desktop\Simulaciones CAP4\SistemaSinAlmacenamiento\convertidorelevador.jpg"/>
          <p:cNvPicPr/>
          <p:nvPr/>
        </p:nvPicPr>
        <p:blipFill>
          <a:blip r:embed="rId3">
            <a:extLst>
              <a:ext uri="{28A0092B-C50C-407E-A947-70E740481C1C}">
                <a14:useLocalDpi xmlns:a14="http://schemas.microsoft.com/office/drawing/2010/main" val="0"/>
              </a:ext>
            </a:extLst>
          </a:blip>
          <a:srcRect/>
          <a:stretch>
            <a:fillRect/>
          </a:stretch>
        </p:blipFill>
        <p:spPr bwMode="auto">
          <a:xfrm>
            <a:off x="3647728" y="2852936"/>
            <a:ext cx="5256584" cy="4005064"/>
          </a:xfrm>
          <a:prstGeom prst="rect">
            <a:avLst/>
          </a:prstGeom>
          <a:noFill/>
          <a:ln>
            <a:noFill/>
          </a:ln>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3287688" y="1700808"/>
            <a:ext cx="6624736" cy="1080120"/>
          </a:xfrm>
          <a:prstGeom prst="rect">
            <a:avLst/>
          </a:prstGeom>
          <a:noFill/>
          <a:ln>
            <a:noFill/>
          </a:ln>
        </p:spPr>
      </p:pic>
      <p:sp>
        <p:nvSpPr>
          <p:cNvPr id="10" name="Rectángulo 9"/>
          <p:cNvSpPr/>
          <p:nvPr/>
        </p:nvSpPr>
        <p:spPr>
          <a:xfrm>
            <a:off x="4799856" y="1628800"/>
            <a:ext cx="1584176"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245816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4BA7C77D-6C8B-47B1-BC3F-A83A834BD2CC}" type="slidenum">
              <a:rPr lang="es-EC" smtClean="0"/>
              <a:pPr/>
              <a:t>5</a:t>
            </a:fld>
            <a:endParaRPr lang="es-EC"/>
          </a:p>
        </p:txBody>
      </p:sp>
      <p:pic>
        <p:nvPicPr>
          <p:cNvPr id="9"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2592925" y="624110"/>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Objetivo General</a:t>
            </a:r>
            <a:endParaRPr lang="es-EC" b="1" dirty="0"/>
          </a:p>
        </p:txBody>
      </p:sp>
      <p:sp>
        <p:nvSpPr>
          <p:cNvPr id="10" name="1 Título"/>
          <p:cNvSpPr txBox="1">
            <a:spLocks/>
          </p:cNvSpPr>
          <p:nvPr/>
        </p:nvSpPr>
        <p:spPr>
          <a:xfrm>
            <a:off x="1991544" y="1484784"/>
            <a:ext cx="9480376" cy="10801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Arial" panose="020B0604020202020204" pitchFamily="34" charset="0"/>
              <a:buChar char="•"/>
            </a:pPr>
            <a:r>
              <a:rPr lang="es-EC" sz="2000" dirty="0">
                <a:solidFill>
                  <a:schemeClr val="tx1">
                    <a:lumMod val="85000"/>
                    <a:lumOff val="15000"/>
                  </a:schemeClr>
                </a:solidFill>
              </a:rPr>
              <a:t>Realizar el diseño y simulación de un sistema de generación eléctrica solar fotovoltaica con y sin sistema de almacenamiento para una cocina de inducción magnética.</a:t>
            </a:r>
          </a:p>
        </p:txBody>
      </p:sp>
      <p:sp>
        <p:nvSpPr>
          <p:cNvPr id="11" name="1 Título"/>
          <p:cNvSpPr txBox="1">
            <a:spLocks/>
          </p:cNvSpPr>
          <p:nvPr/>
        </p:nvSpPr>
        <p:spPr>
          <a:xfrm>
            <a:off x="2584913" y="2712342"/>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Objetivos Específicos</a:t>
            </a:r>
            <a:endParaRPr lang="es-EC" b="1" dirty="0"/>
          </a:p>
        </p:txBody>
      </p:sp>
      <p:sp>
        <p:nvSpPr>
          <p:cNvPr id="12" name="1 Título"/>
          <p:cNvSpPr txBox="1">
            <a:spLocks/>
          </p:cNvSpPr>
          <p:nvPr/>
        </p:nvSpPr>
        <p:spPr>
          <a:xfrm>
            <a:off x="1991544" y="3589437"/>
            <a:ext cx="9480376" cy="273630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Font typeface="Arial" panose="020B0604020202020204" pitchFamily="34" charset="0"/>
              <a:buChar char="•"/>
            </a:pPr>
            <a:r>
              <a:rPr lang="es-EC" sz="2000" dirty="0">
                <a:solidFill>
                  <a:schemeClr val="tx1">
                    <a:lumMod val="85000"/>
                    <a:lumOff val="15000"/>
                  </a:schemeClr>
                </a:solidFill>
              </a:rPr>
              <a:t>Dimensionar el sistema de generación eléctrica fotovoltaica para una cocina de inducción magnética de 1300 watts monofásica</a:t>
            </a:r>
            <a:r>
              <a:rPr lang="es-EC" sz="2000" dirty="0" smtClean="0">
                <a:solidFill>
                  <a:schemeClr val="tx1">
                    <a:lumMod val="85000"/>
                    <a:lumOff val="15000"/>
                  </a:schemeClr>
                </a:solidFill>
              </a:rPr>
              <a:t>.</a:t>
            </a:r>
          </a:p>
          <a:p>
            <a:pPr lvl="0"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Diseñar los convertidores de potencia para el sistema de generación eléctrico fotovoltaico con y sin sistema de almacenamiento de energía</a:t>
            </a:r>
            <a:r>
              <a:rPr lang="es-EC" sz="2000" dirty="0" smtClean="0">
                <a:solidFill>
                  <a:schemeClr val="tx1">
                    <a:lumMod val="85000"/>
                    <a:lumOff val="15000"/>
                  </a:schemeClr>
                </a:solidFill>
              </a:rPr>
              <a:t>.</a:t>
            </a:r>
          </a:p>
          <a:p>
            <a:pPr marL="342900" indent="-342900" algn="just">
              <a:buFont typeface="Arial" panose="020B0604020202020204" pitchFamily="34" charset="0"/>
              <a:buChar char="•"/>
            </a:pPr>
            <a:endParaRPr lang="es-EC" sz="2000" dirty="0">
              <a:solidFill>
                <a:schemeClr val="tx1">
                  <a:lumMod val="85000"/>
                  <a:lumOff val="15000"/>
                </a:schemeClr>
              </a:solidFill>
            </a:endParaRPr>
          </a:p>
          <a:p>
            <a:pPr marL="342900" indent="-342900" algn="just">
              <a:buFont typeface="Arial" panose="020B0604020202020204" pitchFamily="34" charset="0"/>
              <a:buChar char="•"/>
            </a:pPr>
            <a:r>
              <a:rPr lang="es-EC" sz="2000" dirty="0">
                <a:solidFill>
                  <a:schemeClr val="tx1">
                    <a:lumMod val="85000"/>
                    <a:lumOff val="15000"/>
                  </a:schemeClr>
                </a:solidFill>
              </a:rPr>
              <a:t>Simular el sistema de generación eléctrica fotovoltaica con y sin sistema de almacenamiento de energía aplicado a una cocina de inducción magnética.</a:t>
            </a:r>
          </a:p>
          <a:p>
            <a:pPr marL="342900" indent="-342900" algn="just">
              <a:buFont typeface="Arial" panose="020B0604020202020204" pitchFamily="34" charset="0"/>
              <a:buChar char="•"/>
            </a:pPr>
            <a:endParaRPr lang="es-EC" sz="2000" dirty="0">
              <a:solidFill>
                <a:schemeClr val="tx1">
                  <a:lumMod val="85000"/>
                  <a:lumOff val="15000"/>
                </a:schemeClr>
              </a:solidFill>
            </a:endParaRPr>
          </a:p>
        </p:txBody>
      </p:sp>
      <p:sp>
        <p:nvSpPr>
          <p:cNvPr id="13" name="1 Título"/>
          <p:cNvSpPr txBox="1">
            <a:spLocks/>
          </p:cNvSpPr>
          <p:nvPr/>
        </p:nvSpPr>
        <p:spPr>
          <a:xfrm>
            <a:off x="1106455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Objetivos</a:t>
            </a:r>
            <a:endParaRPr lang="es-EC" sz="1600" b="1" dirty="0"/>
          </a:p>
        </p:txBody>
      </p:sp>
    </p:spTree>
    <p:extLst>
      <p:ext uri="{BB962C8B-B14F-4D97-AF65-F5344CB8AC3E}">
        <p14:creationId xmlns:p14="http://schemas.microsoft.com/office/powerpoint/2010/main" val="28413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50</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6" name="1 Título"/>
          <p:cNvSpPr txBox="1">
            <a:spLocks/>
          </p:cNvSpPr>
          <p:nvPr/>
        </p:nvSpPr>
        <p:spPr>
          <a:xfrm>
            <a:off x="2008849"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descr="C:\Users\rubendavid\Desktop\inversorfiltro.jpg"/>
          <p:cNvPicPr/>
          <p:nvPr/>
        </p:nvPicPr>
        <p:blipFill>
          <a:blip r:embed="rId3">
            <a:extLst>
              <a:ext uri="{28A0092B-C50C-407E-A947-70E740481C1C}">
                <a14:useLocalDpi xmlns:a14="http://schemas.microsoft.com/office/drawing/2010/main" val="0"/>
              </a:ext>
            </a:extLst>
          </a:blip>
          <a:srcRect/>
          <a:stretch>
            <a:fillRect/>
          </a:stretch>
        </p:blipFill>
        <p:spPr bwMode="auto">
          <a:xfrm>
            <a:off x="3575720" y="2868742"/>
            <a:ext cx="5328592" cy="3989258"/>
          </a:xfrm>
          <a:prstGeom prst="rect">
            <a:avLst/>
          </a:prstGeom>
          <a:noFill/>
          <a:ln>
            <a:noFill/>
          </a:ln>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3287688" y="1700808"/>
            <a:ext cx="6624736" cy="1080120"/>
          </a:xfrm>
          <a:prstGeom prst="rect">
            <a:avLst/>
          </a:prstGeom>
          <a:noFill/>
          <a:ln>
            <a:noFill/>
          </a:ln>
        </p:spPr>
      </p:pic>
      <p:sp>
        <p:nvSpPr>
          <p:cNvPr id="10" name="Rectángulo 9"/>
          <p:cNvSpPr/>
          <p:nvPr/>
        </p:nvSpPr>
        <p:spPr>
          <a:xfrm>
            <a:off x="6600056" y="1628800"/>
            <a:ext cx="1584176"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1579756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51</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700808"/>
            <a:ext cx="6624736" cy="1080120"/>
          </a:xfrm>
          <a:prstGeom prst="rect">
            <a:avLst/>
          </a:prstGeom>
          <a:noFill/>
          <a:ln>
            <a:noFill/>
          </a:ln>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sp>
        <p:nvSpPr>
          <p:cNvPr id="6" name="1 Título"/>
          <p:cNvSpPr txBox="1">
            <a:spLocks/>
          </p:cNvSpPr>
          <p:nvPr/>
        </p:nvSpPr>
        <p:spPr>
          <a:xfrm>
            <a:off x="2008849"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Variación de radiación</a:t>
            </a:r>
            <a:endParaRPr lang="es-EC" sz="2000" b="1" dirty="0"/>
          </a:p>
        </p:txBody>
      </p:sp>
      <p:sp>
        <p:nvSpPr>
          <p:cNvPr id="9" name="Flecha doblada hacia arriba 8"/>
          <p:cNvSpPr/>
          <p:nvPr/>
        </p:nvSpPr>
        <p:spPr>
          <a:xfrm rot="5400000">
            <a:off x="3569293" y="3003379"/>
            <a:ext cx="452036" cy="1735326"/>
          </a:xfrm>
          <a:prstGeom prst="ben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descr="C:\Users\rubendavid\Desktop\controlc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4799856" y="3216398"/>
            <a:ext cx="4680520" cy="3452962"/>
          </a:xfrm>
          <a:prstGeom prst="rect">
            <a:avLst/>
          </a:prstGeom>
          <a:noFill/>
          <a:ln>
            <a:noFill/>
          </a:ln>
        </p:spPr>
      </p:pic>
      <p:sp>
        <p:nvSpPr>
          <p:cNvPr id="12" name="Flecha doblada hacia arriba 11"/>
          <p:cNvSpPr/>
          <p:nvPr/>
        </p:nvSpPr>
        <p:spPr>
          <a:xfrm rot="5400000">
            <a:off x="2969949" y="4123948"/>
            <a:ext cx="2651702" cy="435615"/>
          </a:xfrm>
          <a:prstGeom prst="bentUpArrow">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1847528" y="1628800"/>
            <a:ext cx="1584176"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3431704" y="1628800"/>
            <a:ext cx="1584176" cy="1224136"/>
          </a:xfrm>
          <a:prstGeom prst="rect">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11359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52</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sin sistema de almacenamiento.</a:t>
            </a:r>
            <a:endParaRPr lang="es-EC" sz="3200" b="1" dirty="0"/>
          </a:p>
        </p:txBody>
      </p:sp>
      <p:pic>
        <p:nvPicPr>
          <p:cNvPr id="11" name="Imagen 10" descr="C:\Users\rubendavid\Desktop\controladorinversor.jpg"/>
          <p:cNvPicPr/>
          <p:nvPr/>
        </p:nvPicPr>
        <p:blipFill>
          <a:blip r:embed="rId3">
            <a:extLst>
              <a:ext uri="{28A0092B-C50C-407E-A947-70E740481C1C}">
                <a14:useLocalDpi xmlns:a14="http://schemas.microsoft.com/office/drawing/2010/main" val="0"/>
              </a:ext>
            </a:extLst>
          </a:blip>
          <a:srcRect/>
          <a:stretch>
            <a:fillRect/>
          </a:stretch>
        </p:blipFill>
        <p:spPr bwMode="auto">
          <a:xfrm>
            <a:off x="3939075" y="2869454"/>
            <a:ext cx="5325277" cy="3988546"/>
          </a:xfrm>
          <a:prstGeom prst="rect">
            <a:avLst/>
          </a:prstGeom>
          <a:noFill/>
          <a:ln>
            <a:noFill/>
          </a:ln>
        </p:spPr>
      </p:pic>
      <p:sp>
        <p:nvSpPr>
          <p:cNvPr id="13" name="1 Título"/>
          <p:cNvSpPr txBox="1">
            <a:spLocks/>
          </p:cNvSpPr>
          <p:nvPr/>
        </p:nvSpPr>
        <p:spPr>
          <a:xfrm>
            <a:off x="2008849" y="120017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Variación de radiación</a:t>
            </a:r>
            <a:endParaRPr lang="es-EC" sz="2000" b="1" dirty="0"/>
          </a:p>
        </p:txBody>
      </p:sp>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3287688" y="1700808"/>
            <a:ext cx="6624736" cy="1080120"/>
          </a:xfrm>
          <a:prstGeom prst="rect">
            <a:avLst/>
          </a:prstGeom>
          <a:noFill/>
          <a:ln>
            <a:noFill/>
          </a:ln>
        </p:spPr>
      </p:pic>
      <p:sp>
        <p:nvSpPr>
          <p:cNvPr id="15" name="Rectángulo 14"/>
          <p:cNvSpPr/>
          <p:nvPr/>
        </p:nvSpPr>
        <p:spPr>
          <a:xfrm>
            <a:off x="6600056" y="1628800"/>
            <a:ext cx="1584176"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350924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53</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687291" y="1925020"/>
            <a:ext cx="8113264" cy="2503904"/>
          </a:xfrm>
          <a:prstGeom prst="rect">
            <a:avLst/>
          </a:prstGeom>
          <a:noFill/>
          <a:ln>
            <a:noFill/>
          </a:ln>
        </p:spPr>
      </p:pic>
      <p:sp>
        <p:nvSpPr>
          <p:cNvPr id="6" name="Rectángulo 5"/>
          <p:cNvSpPr/>
          <p:nvPr/>
        </p:nvSpPr>
        <p:spPr>
          <a:xfrm>
            <a:off x="4223792" y="1481362"/>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2519240" y="3212976"/>
            <a:ext cx="2064592"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2567608" y="1916832"/>
            <a:ext cx="1584176"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descr="C:\Users\rubendavid\Desktop\arreglodepaneles.jpg"/>
          <p:cNvPicPr/>
          <p:nvPr/>
        </p:nvPicPr>
        <p:blipFill>
          <a:blip r:embed="rId4">
            <a:extLst>
              <a:ext uri="{28A0092B-C50C-407E-A947-70E740481C1C}">
                <a14:useLocalDpi xmlns:a14="http://schemas.microsoft.com/office/drawing/2010/main" val="0"/>
              </a:ext>
            </a:extLst>
          </a:blip>
          <a:srcRect/>
          <a:stretch>
            <a:fillRect/>
          </a:stretch>
        </p:blipFill>
        <p:spPr bwMode="auto">
          <a:xfrm>
            <a:off x="4740522" y="1546526"/>
            <a:ext cx="5054648" cy="4132669"/>
          </a:xfrm>
          <a:prstGeom prst="rect">
            <a:avLst/>
          </a:prstGeom>
          <a:noFill/>
          <a:ln>
            <a:noFill/>
          </a:ln>
        </p:spPr>
      </p:pic>
      <p:sp>
        <p:nvSpPr>
          <p:cNvPr id="11"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413529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54</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687291" y="1925020"/>
            <a:ext cx="8113264" cy="2503904"/>
          </a:xfrm>
          <a:prstGeom prst="rect">
            <a:avLst/>
          </a:prstGeom>
          <a:noFill/>
          <a:ln>
            <a:noFill/>
          </a:ln>
        </p:spPr>
      </p:pic>
      <p:pic>
        <p:nvPicPr>
          <p:cNvPr id="14" name="Imagen 13" descr="C:\Users\rubendavid\Desktop\reductor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6239332" y="1413799"/>
            <a:ext cx="5862600" cy="4335354"/>
          </a:xfrm>
          <a:prstGeom prst="rect">
            <a:avLst/>
          </a:prstGeom>
          <a:noFill/>
          <a:ln>
            <a:noFill/>
          </a:ln>
        </p:spPr>
      </p:pic>
      <p:sp>
        <p:nvSpPr>
          <p:cNvPr id="18" name="Rectángulo 17"/>
          <p:cNvSpPr/>
          <p:nvPr/>
        </p:nvSpPr>
        <p:spPr>
          <a:xfrm>
            <a:off x="4079776" y="3212976"/>
            <a:ext cx="1800200"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Carga</a:t>
            </a:r>
            <a:endParaRPr lang="es-EC" sz="1400" b="1" dirty="0"/>
          </a:p>
        </p:txBody>
      </p:sp>
      <p:sp>
        <p:nvSpPr>
          <p:cNvPr id="10"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321953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55</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687291" y="1925020"/>
            <a:ext cx="8113264" cy="2503904"/>
          </a:xfrm>
          <a:prstGeom prst="rect">
            <a:avLst/>
          </a:prstGeom>
          <a:noFill/>
          <a:ln>
            <a:noFill/>
          </a:ln>
        </p:spPr>
      </p:pic>
      <p:pic>
        <p:nvPicPr>
          <p:cNvPr id="21" name="Imagen 20"/>
          <p:cNvPicPr/>
          <p:nvPr/>
        </p:nvPicPr>
        <p:blipFill>
          <a:blip r:embed="rId4">
            <a:extLst>
              <a:ext uri="{28A0092B-C50C-407E-A947-70E740481C1C}">
                <a14:useLocalDpi xmlns:a14="http://schemas.microsoft.com/office/drawing/2010/main" val="0"/>
              </a:ext>
            </a:extLst>
          </a:blip>
          <a:srcRect/>
          <a:stretch>
            <a:fillRect/>
          </a:stretch>
        </p:blipFill>
        <p:spPr bwMode="auto">
          <a:xfrm>
            <a:off x="2720480" y="1937429"/>
            <a:ext cx="7191943" cy="2491495"/>
          </a:xfrm>
          <a:prstGeom prst="rect">
            <a:avLst/>
          </a:prstGeom>
          <a:noFill/>
          <a:ln>
            <a:noFill/>
          </a:ln>
        </p:spPr>
      </p:pic>
      <p:sp>
        <p:nvSpPr>
          <p:cNvPr id="22"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Carga</a:t>
            </a:r>
            <a:endParaRPr lang="es-EC" sz="1400" b="1" dirty="0"/>
          </a:p>
        </p:txBody>
      </p:sp>
      <p:pic>
        <p:nvPicPr>
          <p:cNvPr id="19" name="Imagen 18" descr="C:\Users\rubendavid\Desktop\bateria.jpg"/>
          <p:cNvPicPr/>
          <p:nvPr/>
        </p:nvPicPr>
        <p:blipFill>
          <a:blip r:embed="rId5">
            <a:extLst>
              <a:ext uri="{28A0092B-C50C-407E-A947-70E740481C1C}">
                <a14:useLocalDpi xmlns:a14="http://schemas.microsoft.com/office/drawing/2010/main" val="0"/>
              </a:ext>
            </a:extLst>
          </a:blip>
          <a:srcRect/>
          <a:stretch>
            <a:fillRect/>
          </a:stretch>
        </p:blipFill>
        <p:spPr bwMode="auto">
          <a:xfrm>
            <a:off x="6213146" y="1416198"/>
            <a:ext cx="5385832" cy="4228761"/>
          </a:xfrm>
          <a:prstGeom prst="rect">
            <a:avLst/>
          </a:prstGeom>
          <a:noFill/>
          <a:ln>
            <a:noFill/>
          </a:ln>
        </p:spPr>
      </p:pic>
      <p:sp>
        <p:nvSpPr>
          <p:cNvPr id="18" name="Rectángulo 17"/>
          <p:cNvSpPr/>
          <p:nvPr/>
        </p:nvSpPr>
        <p:spPr>
          <a:xfrm>
            <a:off x="2567607" y="3212976"/>
            <a:ext cx="1512169"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83336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56</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687291" y="1925020"/>
            <a:ext cx="8113264" cy="2503904"/>
          </a:xfrm>
          <a:prstGeom prst="rect">
            <a:avLst/>
          </a:prstGeom>
          <a:noFill/>
          <a:ln>
            <a:noFill/>
          </a:ln>
        </p:spPr>
      </p:pic>
      <p:sp>
        <p:nvSpPr>
          <p:cNvPr id="18" name="Rectángulo 17"/>
          <p:cNvSpPr/>
          <p:nvPr/>
        </p:nvSpPr>
        <p:spPr>
          <a:xfrm>
            <a:off x="2567607" y="3212976"/>
            <a:ext cx="1512169"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descr="C:\Users\rubendavid\Desktop\bateria.jpg"/>
          <p:cNvPicPr/>
          <p:nvPr/>
        </p:nvPicPr>
        <p:blipFill>
          <a:blip r:embed="rId4">
            <a:extLst>
              <a:ext uri="{28A0092B-C50C-407E-A947-70E740481C1C}">
                <a14:useLocalDpi xmlns:a14="http://schemas.microsoft.com/office/drawing/2010/main" val="0"/>
              </a:ext>
            </a:extLst>
          </a:blip>
          <a:srcRect/>
          <a:stretch>
            <a:fillRect/>
          </a:stretch>
        </p:blipFill>
        <p:spPr bwMode="auto">
          <a:xfrm>
            <a:off x="6191569" y="1505344"/>
            <a:ext cx="5409253" cy="3888610"/>
          </a:xfrm>
          <a:prstGeom prst="rect">
            <a:avLst/>
          </a:prstGeom>
          <a:noFill/>
          <a:ln>
            <a:noFill/>
          </a:ln>
        </p:spPr>
      </p:pic>
      <p:sp>
        <p:nvSpPr>
          <p:cNvPr id="15"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Descarga</a:t>
            </a:r>
            <a:endParaRPr lang="es-EC" sz="1400" b="1" dirty="0"/>
          </a:p>
        </p:txBody>
      </p:sp>
      <p:sp>
        <p:nvSpPr>
          <p:cNvPr id="11"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271460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57</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687291" y="1925020"/>
            <a:ext cx="8113264" cy="2503904"/>
          </a:xfrm>
          <a:prstGeom prst="rect">
            <a:avLst/>
          </a:prstGeom>
          <a:noFill/>
          <a:ln>
            <a:noFill/>
          </a:ln>
        </p:spPr>
      </p:pic>
      <p:sp>
        <p:nvSpPr>
          <p:cNvPr id="18" name="Rectángulo 17"/>
          <p:cNvSpPr/>
          <p:nvPr/>
        </p:nvSpPr>
        <p:spPr>
          <a:xfrm>
            <a:off x="4079776" y="3212976"/>
            <a:ext cx="1800200"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descr="C:\Users\rubendavid\Desktop\reductor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6240016" y="1351343"/>
            <a:ext cx="5562097" cy="4035680"/>
          </a:xfrm>
          <a:prstGeom prst="rect">
            <a:avLst/>
          </a:prstGeom>
          <a:noFill/>
          <a:ln>
            <a:noFill/>
          </a:ln>
        </p:spPr>
      </p:pic>
      <p:sp>
        <p:nvSpPr>
          <p:cNvPr id="16"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Descarga</a:t>
            </a:r>
            <a:endParaRPr lang="es-EC" sz="1400" b="1" dirty="0"/>
          </a:p>
        </p:txBody>
      </p:sp>
      <p:sp>
        <p:nvSpPr>
          <p:cNvPr id="11"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1361846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58</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925020"/>
            <a:ext cx="8113264" cy="2503904"/>
          </a:xfrm>
          <a:prstGeom prst="rect">
            <a:avLst/>
          </a:prstGeom>
          <a:noFill/>
          <a:ln>
            <a:noFill/>
          </a:ln>
        </p:spPr>
      </p:pic>
      <p:sp>
        <p:nvSpPr>
          <p:cNvPr id="18" name="Rectángulo 17"/>
          <p:cNvSpPr/>
          <p:nvPr/>
        </p:nvSpPr>
        <p:spPr>
          <a:xfrm>
            <a:off x="4943872" y="1916832"/>
            <a:ext cx="1800200" cy="1224136"/>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descr="C:\Users\rubendavid\Desktop\convertidor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6747957" y="1654500"/>
            <a:ext cx="5324707" cy="3934739"/>
          </a:xfrm>
          <a:prstGeom prst="rect">
            <a:avLst/>
          </a:prstGeom>
          <a:noFill/>
          <a:ln>
            <a:noFill/>
          </a:ln>
        </p:spPr>
      </p:pic>
      <p:sp>
        <p:nvSpPr>
          <p:cNvPr id="14"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Descarga</a:t>
            </a:r>
            <a:endParaRPr lang="es-EC" sz="1400" b="1" dirty="0"/>
          </a:p>
        </p:txBody>
      </p:sp>
      <p:sp>
        <p:nvSpPr>
          <p:cNvPr id="10"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72707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59</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3503712"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1847528" y="3284594"/>
            <a:ext cx="2064592"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1775520" y="1844824"/>
            <a:ext cx="1800200"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Imagen 18" descr="C:\Users\rubendavid\Desktop\arreglodepaneles.jpg"/>
          <p:cNvPicPr/>
          <p:nvPr/>
        </p:nvPicPr>
        <p:blipFill>
          <a:blip r:embed="rId4">
            <a:extLst>
              <a:ext uri="{28A0092B-C50C-407E-A947-70E740481C1C}">
                <a14:useLocalDpi xmlns:a14="http://schemas.microsoft.com/office/drawing/2010/main" val="0"/>
              </a:ext>
            </a:extLst>
          </a:blip>
          <a:srcRect/>
          <a:stretch>
            <a:fillRect/>
          </a:stretch>
        </p:blipFill>
        <p:spPr bwMode="auto">
          <a:xfrm>
            <a:off x="4107340" y="1691718"/>
            <a:ext cx="5661068" cy="4473586"/>
          </a:xfrm>
          <a:prstGeom prst="rect">
            <a:avLst/>
          </a:prstGeom>
          <a:noFill/>
          <a:ln>
            <a:noFill/>
          </a:ln>
        </p:spPr>
      </p:pic>
      <p:sp>
        <p:nvSpPr>
          <p:cNvPr id="20"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Energización mediante arreglo de paneles fotovoltaicos</a:t>
            </a:r>
            <a:endParaRPr lang="es-EC" sz="1400" b="1" dirty="0"/>
          </a:p>
        </p:txBody>
      </p:sp>
      <p:sp>
        <p:nvSpPr>
          <p:cNvPr id="12"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21277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4BA7C77D-6C8B-47B1-BC3F-A83A834BD2CC}" type="slidenum">
              <a:rPr lang="es-EC" smtClean="0"/>
              <a:pPr/>
              <a:t>6</a:t>
            </a:fld>
            <a:endParaRPr lang="es-EC"/>
          </a:p>
        </p:txBody>
      </p:sp>
      <p:pic>
        <p:nvPicPr>
          <p:cNvPr id="8"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a:xfrm>
            <a:off x="2584913"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Objetivos Específicos</a:t>
            </a:r>
            <a:endParaRPr lang="es-EC" b="1" dirty="0"/>
          </a:p>
        </p:txBody>
      </p:sp>
      <p:sp>
        <p:nvSpPr>
          <p:cNvPr id="11" name="1 Título"/>
          <p:cNvSpPr txBox="1">
            <a:spLocks/>
          </p:cNvSpPr>
          <p:nvPr/>
        </p:nvSpPr>
        <p:spPr>
          <a:xfrm>
            <a:off x="1991544" y="1556792"/>
            <a:ext cx="9480376" cy="27363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Arial" panose="020B0604020202020204" pitchFamily="34" charset="0"/>
              <a:buChar char="•"/>
            </a:pPr>
            <a:r>
              <a:rPr lang="es-EC" sz="2000" dirty="0">
                <a:solidFill>
                  <a:schemeClr val="tx1">
                    <a:lumMod val="85000"/>
                    <a:lumOff val="15000"/>
                  </a:schemeClr>
                </a:solidFill>
              </a:rPr>
              <a:t>Comparar los sistemas de generación de energía fotovoltaica con y sin sistema de almacenamiento de energía</a:t>
            </a:r>
            <a:r>
              <a:rPr lang="es-EC" sz="2000" dirty="0" smtClean="0">
                <a:solidFill>
                  <a:schemeClr val="tx1">
                    <a:lumMod val="85000"/>
                    <a:lumOff val="15000"/>
                  </a:schemeClr>
                </a:solidFill>
              </a:rPr>
              <a:t>.</a:t>
            </a:r>
          </a:p>
          <a:p>
            <a:pPr algn="just"/>
            <a:endParaRPr lang="es-EC" sz="2000" dirty="0">
              <a:solidFill>
                <a:schemeClr val="tx1">
                  <a:lumMod val="85000"/>
                  <a:lumOff val="15000"/>
                </a:schemeClr>
              </a:solidFill>
            </a:endParaRPr>
          </a:p>
          <a:p>
            <a:pPr marL="342900" lvl="0" indent="-342900" algn="just">
              <a:buFont typeface="Arial" panose="020B0604020202020204" pitchFamily="34" charset="0"/>
              <a:buChar char="•"/>
            </a:pPr>
            <a:r>
              <a:rPr lang="es-EC" sz="2000" dirty="0">
                <a:solidFill>
                  <a:schemeClr val="tx1">
                    <a:lumMod val="85000"/>
                    <a:lumOff val="15000"/>
                  </a:schemeClr>
                </a:solidFill>
              </a:rPr>
              <a:t>Analizar el impacto ambiental del sistema de almacenamiento de energía eléctrica para el sistema de generación fotovoltaica.</a:t>
            </a:r>
          </a:p>
          <a:p>
            <a:pPr marL="342900" indent="-342900" algn="just">
              <a:buFont typeface="Arial" panose="020B0604020202020204" pitchFamily="34" charset="0"/>
              <a:buChar char="•"/>
            </a:pPr>
            <a:endParaRPr lang="es-EC" sz="2000" dirty="0">
              <a:solidFill>
                <a:schemeClr val="tx1">
                  <a:lumMod val="85000"/>
                  <a:lumOff val="15000"/>
                </a:schemeClr>
              </a:solidFill>
            </a:endParaRPr>
          </a:p>
        </p:txBody>
      </p:sp>
      <p:sp>
        <p:nvSpPr>
          <p:cNvPr id="12" name="1 Título"/>
          <p:cNvSpPr txBox="1">
            <a:spLocks/>
          </p:cNvSpPr>
          <p:nvPr/>
        </p:nvSpPr>
        <p:spPr>
          <a:xfrm>
            <a:off x="1106455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Objetivos</a:t>
            </a:r>
            <a:endParaRPr lang="es-EC" sz="1600" b="1" dirty="0"/>
          </a:p>
        </p:txBody>
      </p:sp>
    </p:spTree>
    <p:extLst>
      <p:ext uri="{BB962C8B-B14F-4D97-AF65-F5344CB8AC3E}">
        <p14:creationId xmlns:p14="http://schemas.microsoft.com/office/powerpoint/2010/main" val="25353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60</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5159896"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1847528" y="3284594"/>
            <a:ext cx="3528392"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3359696" y="1844824"/>
            <a:ext cx="1800200"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descr="C:\Users\rubendavid\Desktop\conv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5441141" y="1556542"/>
            <a:ext cx="6127467" cy="4464746"/>
          </a:xfrm>
          <a:prstGeom prst="rect">
            <a:avLst/>
          </a:prstGeom>
          <a:noFill/>
          <a:ln>
            <a:noFill/>
          </a:ln>
        </p:spPr>
      </p:pic>
      <p:sp>
        <p:nvSpPr>
          <p:cNvPr id="16"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Energización mediante arreglo de paneles fotovoltaicos</a:t>
            </a:r>
            <a:endParaRPr lang="es-EC" sz="1400" b="1" dirty="0"/>
          </a:p>
        </p:txBody>
      </p:sp>
      <p:sp>
        <p:nvSpPr>
          <p:cNvPr id="17"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21412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61</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5159896"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1847528" y="3213113"/>
            <a:ext cx="1584176"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Energización mediante sistema de almacenamiento</a:t>
            </a:r>
            <a:endParaRPr lang="es-EC" sz="1400" b="1" dirty="0"/>
          </a:p>
        </p:txBody>
      </p:sp>
      <p:sp>
        <p:nvSpPr>
          <p:cNvPr id="17" name="Rectángulo 16"/>
          <p:cNvSpPr/>
          <p:nvPr/>
        </p:nvSpPr>
        <p:spPr>
          <a:xfrm>
            <a:off x="1877580" y="1815902"/>
            <a:ext cx="3528392" cy="132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Imagen 18" descr="C:\Users\rubendavid\Desktop\untitled.jpg"/>
          <p:cNvPicPr/>
          <p:nvPr/>
        </p:nvPicPr>
        <p:blipFill>
          <a:blip r:embed="rId4">
            <a:extLst>
              <a:ext uri="{28A0092B-C50C-407E-A947-70E740481C1C}">
                <a14:useLocalDpi xmlns:a14="http://schemas.microsoft.com/office/drawing/2010/main" val="0"/>
              </a:ext>
            </a:extLst>
          </a:blip>
          <a:srcRect/>
          <a:stretch>
            <a:fillRect/>
          </a:stretch>
        </p:blipFill>
        <p:spPr bwMode="auto">
          <a:xfrm>
            <a:off x="5567293" y="1731018"/>
            <a:ext cx="5598621" cy="4052917"/>
          </a:xfrm>
          <a:prstGeom prst="rect">
            <a:avLst/>
          </a:prstGeom>
          <a:noFill/>
          <a:ln>
            <a:noFill/>
          </a:ln>
        </p:spPr>
      </p:pic>
      <p:sp>
        <p:nvSpPr>
          <p:cNvPr id="12"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42427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62</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5159896"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3431704" y="3213113"/>
            <a:ext cx="1728192"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Energización mediante sistema de almacenamiento</a:t>
            </a:r>
            <a:endParaRPr lang="es-EC" sz="1400" b="1" dirty="0"/>
          </a:p>
        </p:txBody>
      </p:sp>
      <p:sp>
        <p:nvSpPr>
          <p:cNvPr id="17" name="Rectángulo 16"/>
          <p:cNvSpPr/>
          <p:nvPr/>
        </p:nvSpPr>
        <p:spPr>
          <a:xfrm>
            <a:off x="1877580" y="1815902"/>
            <a:ext cx="3528392" cy="132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descr="C:\Users\rubendavid\Desktop\convertidor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5567292" y="1844824"/>
            <a:ext cx="5713283" cy="3888432"/>
          </a:xfrm>
          <a:prstGeom prst="rect">
            <a:avLst/>
          </a:prstGeom>
          <a:noFill/>
          <a:ln>
            <a:noFill/>
          </a:ln>
        </p:spPr>
      </p:pic>
      <p:sp>
        <p:nvSpPr>
          <p:cNvPr id="15"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1514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63</a:t>
            </a:fld>
            <a:endParaRPr lang="es-EC"/>
          </a:p>
        </p:txBody>
      </p:sp>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Primer modelo</a:t>
            </a:r>
            <a:endParaRPr lang="es-EC" sz="3200" b="1"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5" name="Rectángulo 14"/>
          <p:cNvSpPr/>
          <p:nvPr/>
        </p:nvSpPr>
        <p:spPr>
          <a:xfrm>
            <a:off x="1847528" y="3284594"/>
            <a:ext cx="3816424"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oblada hacia arriba 15"/>
          <p:cNvSpPr/>
          <p:nvPr/>
        </p:nvSpPr>
        <p:spPr>
          <a:xfrm rot="5400000">
            <a:off x="3655808" y="3793554"/>
            <a:ext cx="1571584" cy="435615"/>
          </a:xfrm>
          <a:prstGeom prst="bentUpArrow">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3575720" y="1838464"/>
            <a:ext cx="1584176" cy="1299079"/>
          </a:xfrm>
          <a:prstGeom prst="rect">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1 Título"/>
          <p:cNvSpPr txBox="1">
            <a:spLocks/>
          </p:cNvSpPr>
          <p:nvPr/>
        </p:nvSpPr>
        <p:spPr>
          <a:xfrm>
            <a:off x="1991544" y="1344190"/>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Variación de radiación</a:t>
            </a:r>
            <a:endParaRPr lang="es-EC" sz="2000" b="1" dirty="0"/>
          </a:p>
        </p:txBody>
      </p:sp>
      <p:pic>
        <p:nvPicPr>
          <p:cNvPr id="3"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doblada hacia arriba 21"/>
          <p:cNvSpPr/>
          <p:nvPr/>
        </p:nvSpPr>
        <p:spPr>
          <a:xfrm rot="5400000">
            <a:off x="3548015" y="2505954"/>
            <a:ext cx="452036" cy="1735326"/>
          </a:xfrm>
          <a:prstGeom prst="ben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1830223" y="1833492"/>
            <a:ext cx="1618786"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p:cNvSpPr/>
          <p:nvPr/>
        </p:nvSpPr>
        <p:spPr>
          <a:xfrm>
            <a:off x="5209021" y="1844824"/>
            <a:ext cx="4889292" cy="1505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descr="C:\Users\rubendavid\Desktop\variacioncargaprimermodelo.jpg"/>
          <p:cNvPicPr/>
          <p:nvPr/>
        </p:nvPicPr>
        <p:blipFill>
          <a:blip r:embed="rId4">
            <a:extLst>
              <a:ext uri="{28A0092B-C50C-407E-A947-70E740481C1C}">
                <a14:useLocalDpi xmlns:a14="http://schemas.microsoft.com/office/drawing/2010/main" val="0"/>
              </a:ext>
            </a:extLst>
          </a:blip>
          <a:srcRect/>
          <a:stretch>
            <a:fillRect/>
          </a:stretch>
        </p:blipFill>
        <p:spPr bwMode="auto">
          <a:xfrm>
            <a:off x="5609945" y="1844824"/>
            <a:ext cx="5471912" cy="4038807"/>
          </a:xfrm>
          <a:prstGeom prst="rect">
            <a:avLst/>
          </a:prstGeom>
          <a:noFill/>
          <a:ln>
            <a:noFill/>
          </a:ln>
        </p:spPr>
      </p:pic>
      <p:sp>
        <p:nvSpPr>
          <p:cNvPr id="25"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Carga</a:t>
            </a:r>
            <a:endParaRPr lang="es-EC" sz="1400" b="1" dirty="0"/>
          </a:p>
        </p:txBody>
      </p:sp>
      <p:sp>
        <p:nvSpPr>
          <p:cNvPr id="18"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57549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animBg="1"/>
      <p:bldP spid="23" grpId="0" animBg="1"/>
      <p:bldP spid="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64</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5159896"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1775520" y="3213113"/>
            <a:ext cx="1728192"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1877580" y="1815902"/>
            <a:ext cx="3528392" cy="132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Descarga</a:t>
            </a:r>
            <a:endParaRPr lang="es-EC" sz="1400" b="1" dirty="0"/>
          </a:p>
        </p:txBody>
      </p:sp>
      <p:pic>
        <p:nvPicPr>
          <p:cNvPr id="19" name="Imagen 18" descr="C:\Users\rubendavid\Desktop\controlconv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5770177" y="1851089"/>
            <a:ext cx="5654415" cy="4170199"/>
          </a:xfrm>
          <a:prstGeom prst="rect">
            <a:avLst/>
          </a:prstGeom>
          <a:noFill/>
          <a:ln>
            <a:noFill/>
          </a:ln>
        </p:spPr>
      </p:pic>
      <p:sp>
        <p:nvSpPr>
          <p:cNvPr id="12"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11152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65</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5159896"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3431704" y="3213113"/>
            <a:ext cx="1728192"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1877580" y="1815902"/>
            <a:ext cx="3528392" cy="132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Etapa de Descarga</a:t>
            </a:r>
            <a:endParaRPr lang="es-EC" sz="1400" b="1" dirty="0"/>
          </a:p>
        </p:txBody>
      </p:sp>
      <p:pic>
        <p:nvPicPr>
          <p:cNvPr id="12" name="Imagen 11" descr="C:\Users\rubendavid\Desktop\variacionenc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5696092" y="1780533"/>
            <a:ext cx="5584484" cy="4024731"/>
          </a:xfrm>
          <a:prstGeom prst="rect">
            <a:avLst/>
          </a:prstGeom>
          <a:noFill/>
          <a:ln>
            <a:noFill/>
          </a:ln>
        </p:spPr>
      </p:pic>
      <p:sp>
        <p:nvSpPr>
          <p:cNvPr id="16"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38983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66</a:t>
            </a:fld>
            <a:endParaRPr lang="es-EC"/>
          </a:p>
        </p:txBody>
      </p:sp>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5" name="Rectángulo 14"/>
          <p:cNvSpPr/>
          <p:nvPr/>
        </p:nvSpPr>
        <p:spPr>
          <a:xfrm>
            <a:off x="1847528" y="3284594"/>
            <a:ext cx="3816424"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oblada hacia arriba 15"/>
          <p:cNvSpPr/>
          <p:nvPr/>
        </p:nvSpPr>
        <p:spPr>
          <a:xfrm rot="5400000">
            <a:off x="3655808" y="3793554"/>
            <a:ext cx="1571584" cy="435615"/>
          </a:xfrm>
          <a:prstGeom prst="bentUpArrow">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3575720" y="1838464"/>
            <a:ext cx="1584176" cy="1299079"/>
          </a:xfrm>
          <a:prstGeom prst="rect">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1 Título"/>
          <p:cNvSpPr txBox="1">
            <a:spLocks/>
          </p:cNvSpPr>
          <p:nvPr/>
        </p:nvSpPr>
        <p:spPr>
          <a:xfrm>
            <a:off x="1991544" y="1344190"/>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Variación de radiación</a:t>
            </a:r>
            <a:endParaRPr lang="es-EC" sz="2000" b="1" dirty="0"/>
          </a:p>
        </p:txBody>
      </p:sp>
      <p:pic>
        <p:nvPicPr>
          <p:cNvPr id="3"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doblada hacia arriba 21"/>
          <p:cNvSpPr/>
          <p:nvPr/>
        </p:nvSpPr>
        <p:spPr>
          <a:xfrm rot="5400000">
            <a:off x="3548015" y="2505954"/>
            <a:ext cx="452036" cy="1735326"/>
          </a:xfrm>
          <a:prstGeom prst="ben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1830223" y="1833492"/>
            <a:ext cx="1618786"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p:cNvSpPr/>
          <p:nvPr/>
        </p:nvSpPr>
        <p:spPr>
          <a:xfrm>
            <a:off x="5209021" y="1844824"/>
            <a:ext cx="4889292" cy="1505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Energización mediante arreglo de paneles fotovoltaicos</a:t>
            </a:r>
            <a:endParaRPr lang="es-EC" sz="1400" b="1" dirty="0"/>
          </a:p>
        </p:txBody>
      </p:sp>
      <p:pic>
        <p:nvPicPr>
          <p:cNvPr id="19" name="Imagen 18" descr="C:\Users\rubendavid\Desktop\salidacontroladaelevador.jpg"/>
          <p:cNvPicPr/>
          <p:nvPr/>
        </p:nvPicPr>
        <p:blipFill>
          <a:blip r:embed="rId4">
            <a:extLst>
              <a:ext uri="{28A0092B-C50C-407E-A947-70E740481C1C}">
                <a14:useLocalDpi xmlns:a14="http://schemas.microsoft.com/office/drawing/2010/main" val="0"/>
              </a:ext>
            </a:extLst>
          </a:blip>
          <a:srcRect/>
          <a:stretch>
            <a:fillRect/>
          </a:stretch>
        </p:blipFill>
        <p:spPr bwMode="auto">
          <a:xfrm>
            <a:off x="5842578" y="1774962"/>
            <a:ext cx="5221974" cy="3886285"/>
          </a:xfrm>
          <a:prstGeom prst="rect">
            <a:avLst/>
          </a:prstGeom>
          <a:noFill/>
          <a:ln>
            <a:noFill/>
          </a:ln>
        </p:spPr>
      </p:pic>
      <p:sp>
        <p:nvSpPr>
          <p:cNvPr id="20"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33958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animBg="1"/>
      <p:bldP spid="23" grpId="0" animBg="1"/>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67</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Sistema fotovoltaico con sistema de almacenamiento. Segundo modelo</a:t>
            </a:r>
            <a:endParaRPr lang="es-EC" sz="3200" b="1" dirty="0"/>
          </a:p>
        </p:txBody>
      </p:sp>
      <p:sp>
        <p:nvSpPr>
          <p:cNvPr id="13" name="1 Título"/>
          <p:cNvSpPr txBox="1">
            <a:spLocks/>
          </p:cNvSpPr>
          <p:nvPr/>
        </p:nvSpPr>
        <p:spPr>
          <a:xfrm>
            <a:off x="2008849"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Carga nominal</a:t>
            </a:r>
            <a:endParaRPr lang="es-EC" sz="2000" b="1"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2008849" y="1916832"/>
            <a:ext cx="7191943" cy="2491495"/>
          </a:xfrm>
          <a:prstGeom prst="rect">
            <a:avLst/>
          </a:prstGeom>
          <a:noFill/>
          <a:ln>
            <a:noFill/>
          </a:ln>
        </p:spPr>
      </p:pic>
      <p:sp>
        <p:nvSpPr>
          <p:cNvPr id="14" name="Rectángulo 13"/>
          <p:cNvSpPr/>
          <p:nvPr/>
        </p:nvSpPr>
        <p:spPr>
          <a:xfrm>
            <a:off x="5159896" y="1913410"/>
            <a:ext cx="6847490"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p:cNvSpPr/>
          <p:nvPr/>
        </p:nvSpPr>
        <p:spPr>
          <a:xfrm>
            <a:off x="3503712" y="3213113"/>
            <a:ext cx="1584176" cy="1296144"/>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 Título"/>
          <p:cNvSpPr txBox="1">
            <a:spLocks/>
          </p:cNvSpPr>
          <p:nvPr/>
        </p:nvSpPr>
        <p:spPr>
          <a:xfrm>
            <a:off x="1847528" y="6453336"/>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b="1" dirty="0" smtClean="0"/>
              <a:t>Energización mediante sistema de almacenamiento</a:t>
            </a:r>
            <a:endParaRPr lang="es-EC" sz="1400" b="1" dirty="0"/>
          </a:p>
        </p:txBody>
      </p:sp>
      <p:sp>
        <p:nvSpPr>
          <p:cNvPr id="17" name="Rectángulo 16"/>
          <p:cNvSpPr/>
          <p:nvPr/>
        </p:nvSpPr>
        <p:spPr>
          <a:xfrm>
            <a:off x="1877580" y="1815902"/>
            <a:ext cx="3528392" cy="132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descr="C:\Users\rubendavid\Desktop\salidacontroladabateria.jpg"/>
          <p:cNvPicPr/>
          <p:nvPr/>
        </p:nvPicPr>
        <p:blipFill>
          <a:blip r:embed="rId4">
            <a:extLst>
              <a:ext uri="{28A0092B-C50C-407E-A947-70E740481C1C}">
                <a14:useLocalDpi xmlns:a14="http://schemas.microsoft.com/office/drawing/2010/main" val="0"/>
              </a:ext>
            </a:extLst>
          </a:blip>
          <a:srcRect/>
          <a:stretch>
            <a:fillRect/>
          </a:stretch>
        </p:blipFill>
        <p:spPr bwMode="auto">
          <a:xfrm>
            <a:off x="5399496" y="1913410"/>
            <a:ext cx="5900318" cy="3901734"/>
          </a:xfrm>
          <a:prstGeom prst="rect">
            <a:avLst/>
          </a:prstGeom>
          <a:noFill/>
          <a:ln>
            <a:noFill/>
          </a:ln>
        </p:spPr>
      </p:pic>
      <p:sp>
        <p:nvSpPr>
          <p:cNvPr id="15"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28244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68</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Eficiencia</a:t>
            </a:r>
            <a:endParaRPr lang="es-EC" sz="3200" b="1" dirty="0"/>
          </a:p>
        </p:txBody>
      </p:sp>
      <p:pic>
        <p:nvPicPr>
          <p:cNvPr id="4" name="Imagen 3"/>
          <p:cNvPicPr>
            <a:picLocks noChangeAspect="1"/>
          </p:cNvPicPr>
          <p:nvPr/>
        </p:nvPicPr>
        <p:blipFill>
          <a:blip r:embed="rId3"/>
          <a:stretch>
            <a:fillRect/>
          </a:stretch>
        </p:blipFill>
        <p:spPr>
          <a:xfrm>
            <a:off x="2567608" y="1481362"/>
            <a:ext cx="7488832" cy="1803623"/>
          </a:xfrm>
          <a:prstGeom prst="rect">
            <a:avLst/>
          </a:prstGeom>
        </p:spPr>
      </p:pic>
      <p:pic>
        <p:nvPicPr>
          <p:cNvPr id="6" name="Imagen 5"/>
          <p:cNvPicPr>
            <a:picLocks noChangeAspect="1"/>
          </p:cNvPicPr>
          <p:nvPr/>
        </p:nvPicPr>
        <p:blipFill>
          <a:blip r:embed="rId4"/>
          <a:stretch>
            <a:fillRect/>
          </a:stretch>
        </p:blipFill>
        <p:spPr>
          <a:xfrm>
            <a:off x="2567608" y="3519433"/>
            <a:ext cx="7848872" cy="2299890"/>
          </a:xfrm>
          <a:prstGeom prst="rect">
            <a:avLst/>
          </a:prstGeom>
        </p:spPr>
      </p:pic>
      <p:sp>
        <p:nvSpPr>
          <p:cNvPr id="7"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24596991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69</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Eficiencia</a:t>
            </a:r>
            <a:endParaRPr lang="es-EC" sz="3200" b="1" dirty="0"/>
          </a:p>
        </p:txBody>
      </p:sp>
      <p:pic>
        <p:nvPicPr>
          <p:cNvPr id="7" name="Imagen 6"/>
          <p:cNvPicPr>
            <a:picLocks noChangeAspect="1"/>
          </p:cNvPicPr>
          <p:nvPr/>
        </p:nvPicPr>
        <p:blipFill>
          <a:blip r:embed="rId3"/>
          <a:stretch>
            <a:fillRect/>
          </a:stretch>
        </p:blipFill>
        <p:spPr>
          <a:xfrm>
            <a:off x="2567608" y="1485916"/>
            <a:ext cx="7848872" cy="1831551"/>
          </a:xfrm>
          <a:prstGeom prst="rect">
            <a:avLst/>
          </a:prstGeom>
        </p:spPr>
      </p:pic>
      <p:sp>
        <p:nvSpPr>
          <p:cNvPr id="8" name="1 Título"/>
          <p:cNvSpPr txBox="1">
            <a:spLocks/>
          </p:cNvSpPr>
          <p:nvPr/>
        </p:nvSpPr>
        <p:spPr>
          <a:xfrm>
            <a:off x="1991544" y="350100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Eficiencia total</a:t>
            </a:r>
            <a:endParaRPr lang="es-EC" sz="3200" b="1" dirty="0"/>
          </a:p>
        </p:txBody>
      </p:sp>
      <p:sp>
        <p:nvSpPr>
          <p:cNvPr id="9" name="Rectángulo 8"/>
          <p:cNvSpPr/>
          <p:nvPr/>
        </p:nvSpPr>
        <p:spPr>
          <a:xfrm>
            <a:off x="2423592" y="4505698"/>
            <a:ext cx="7560840" cy="36346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dirty="0" smtClean="0">
                <a:solidFill>
                  <a:schemeClr val="tx1"/>
                </a:solidFill>
              </a:rPr>
              <a:t>S.F. sin sistema de almacenamiento				89.44%</a:t>
            </a:r>
            <a:endParaRPr lang="es-EC" sz="1600" b="1" dirty="0">
              <a:solidFill>
                <a:schemeClr val="tx1"/>
              </a:solidFill>
            </a:endParaRPr>
          </a:p>
        </p:txBody>
      </p:sp>
      <p:sp>
        <p:nvSpPr>
          <p:cNvPr id="10" name="Rectángulo 9"/>
          <p:cNvSpPr/>
          <p:nvPr/>
        </p:nvSpPr>
        <p:spPr>
          <a:xfrm>
            <a:off x="2423592" y="5045658"/>
            <a:ext cx="8064896" cy="327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dirty="0">
                <a:solidFill>
                  <a:schemeClr val="tx1"/>
                </a:solidFill>
              </a:rPr>
              <a:t>S.F. </a:t>
            </a:r>
            <a:r>
              <a:rPr lang="es-EC" sz="1600" b="1" dirty="0" smtClean="0">
                <a:solidFill>
                  <a:schemeClr val="tx1"/>
                </a:solidFill>
              </a:rPr>
              <a:t>con </a:t>
            </a:r>
            <a:r>
              <a:rPr lang="es-EC" sz="1600" b="1" dirty="0">
                <a:solidFill>
                  <a:schemeClr val="tx1"/>
                </a:solidFill>
              </a:rPr>
              <a:t>sistema de </a:t>
            </a:r>
            <a:r>
              <a:rPr lang="es-EC" sz="1600" b="1" dirty="0" smtClean="0">
                <a:solidFill>
                  <a:schemeClr val="tx1"/>
                </a:solidFill>
              </a:rPr>
              <a:t>almacenamiento, primer modelo		85.53%</a:t>
            </a:r>
            <a:endParaRPr lang="es-EC" sz="1600" b="1" dirty="0">
              <a:solidFill>
                <a:schemeClr val="tx1"/>
              </a:solidFill>
            </a:endParaRPr>
          </a:p>
          <a:p>
            <a:endParaRPr lang="es-EC" dirty="0"/>
          </a:p>
        </p:txBody>
      </p:sp>
      <p:sp>
        <p:nvSpPr>
          <p:cNvPr id="12" name="Rectángulo 11"/>
          <p:cNvSpPr/>
          <p:nvPr/>
        </p:nvSpPr>
        <p:spPr>
          <a:xfrm>
            <a:off x="2423592" y="5297786"/>
            <a:ext cx="7560840" cy="36346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dirty="0">
                <a:solidFill>
                  <a:schemeClr val="tx1"/>
                </a:solidFill>
              </a:rPr>
              <a:t>S.F. con </a:t>
            </a:r>
            <a:r>
              <a:rPr lang="es-EC" sz="1600" b="1" dirty="0" smtClean="0">
                <a:solidFill>
                  <a:schemeClr val="tx1"/>
                </a:solidFill>
              </a:rPr>
              <a:t>sistema de almacenamiento, segundo modelo		86.66%</a:t>
            </a:r>
            <a:endParaRPr lang="es-EC" sz="1600" b="1" dirty="0">
              <a:solidFill>
                <a:schemeClr val="tx1"/>
              </a:solidFill>
            </a:endParaRPr>
          </a:p>
        </p:txBody>
      </p:sp>
      <p:sp>
        <p:nvSpPr>
          <p:cNvPr id="11" name="1 Título"/>
          <p:cNvSpPr txBox="1">
            <a:spLocks/>
          </p:cNvSpPr>
          <p:nvPr/>
        </p:nvSpPr>
        <p:spPr>
          <a:xfrm>
            <a:off x="9984432"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Simulación y Pruebas</a:t>
            </a:r>
            <a:endParaRPr lang="es-EC" sz="1600" b="1" dirty="0"/>
          </a:p>
        </p:txBody>
      </p:sp>
    </p:spTree>
    <p:extLst>
      <p:ext uri="{BB962C8B-B14F-4D97-AF65-F5344CB8AC3E}">
        <p14:creationId xmlns:p14="http://schemas.microsoft.com/office/powerpoint/2010/main" val="3672204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a:t>
            </a:fld>
            <a:endParaRPr lang="es-EC"/>
          </a:p>
        </p:txBody>
      </p:sp>
      <p:pic>
        <p:nvPicPr>
          <p:cNvPr id="5"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3 Marcador de contenido"/>
          <p:cNvGraphicFramePr>
            <a:graphicFrameLocks/>
          </p:cNvGraphicFramePr>
          <p:nvPr>
            <p:extLst>
              <p:ext uri="{D42A27DB-BD31-4B8C-83A1-F6EECF244321}">
                <p14:modId xmlns:p14="http://schemas.microsoft.com/office/powerpoint/2010/main" val="4040196096"/>
              </p:ext>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84734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70</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3 Marcador de contenido"/>
          <p:cNvGraphicFramePr>
            <a:graphicFrameLocks noGrp="1"/>
          </p:cNvGraphicFramePr>
          <p:nvPr>
            <p:ph idx="1"/>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5026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71</a:t>
            </a:fld>
            <a:endParaRPr lang="es-EC"/>
          </a:p>
        </p:txBody>
      </p:sp>
      <p:sp>
        <p:nvSpPr>
          <p:cNvPr id="4" name="1 Título"/>
          <p:cNvSpPr txBox="1">
            <a:spLocks/>
          </p:cNvSpPr>
          <p:nvPr/>
        </p:nvSpPr>
        <p:spPr>
          <a:xfrm>
            <a:off x="2008849" y="70772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Análisis Económico</a:t>
            </a:r>
            <a:endParaRPr lang="es-EC" sz="3200" b="1" dirty="0"/>
          </a:p>
        </p:txBody>
      </p:sp>
      <p:pic>
        <p:nvPicPr>
          <p:cNvPr id="5" name="Imagen 4"/>
          <p:cNvPicPr>
            <a:picLocks noChangeAspect="1"/>
          </p:cNvPicPr>
          <p:nvPr/>
        </p:nvPicPr>
        <p:blipFill>
          <a:blip r:embed="rId2"/>
          <a:stretch>
            <a:fillRect/>
          </a:stretch>
        </p:blipFill>
        <p:spPr>
          <a:xfrm>
            <a:off x="3719736" y="1700808"/>
            <a:ext cx="4752528" cy="1487841"/>
          </a:xfrm>
          <a:prstGeom prst="rect">
            <a:avLst/>
          </a:prstGeom>
        </p:spPr>
      </p:pic>
      <p:pic>
        <p:nvPicPr>
          <p:cNvPr id="6" name="Imagen 5"/>
          <p:cNvPicPr>
            <a:picLocks noChangeAspect="1"/>
          </p:cNvPicPr>
          <p:nvPr/>
        </p:nvPicPr>
        <p:blipFill>
          <a:blip r:embed="rId3"/>
          <a:stretch>
            <a:fillRect/>
          </a:stretch>
        </p:blipFill>
        <p:spPr>
          <a:xfrm>
            <a:off x="3143672" y="3284984"/>
            <a:ext cx="5915081" cy="1571193"/>
          </a:xfrm>
          <a:prstGeom prst="rect">
            <a:avLst/>
          </a:prstGeom>
        </p:spPr>
      </p:pic>
      <p:pic>
        <p:nvPicPr>
          <p:cNvPr id="3" name="Picture 2" descr="http://blogs.espe.edu.ec/wp-content/uploads/2013/09/LOGO-PRINCIPAL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Costos Totales</a:t>
            </a:r>
            <a:endParaRPr lang="es-EC" sz="2000" b="1" dirty="0"/>
          </a:p>
        </p:txBody>
      </p:sp>
      <p:pic>
        <p:nvPicPr>
          <p:cNvPr id="8" name="Imagen 7"/>
          <p:cNvPicPr>
            <a:picLocks noChangeAspect="1"/>
          </p:cNvPicPr>
          <p:nvPr/>
        </p:nvPicPr>
        <p:blipFill>
          <a:blip r:embed="rId5"/>
          <a:stretch>
            <a:fillRect/>
          </a:stretch>
        </p:blipFill>
        <p:spPr>
          <a:xfrm>
            <a:off x="3046504" y="4941168"/>
            <a:ext cx="6098991" cy="1920444"/>
          </a:xfrm>
          <a:prstGeom prst="rect">
            <a:avLst/>
          </a:prstGeom>
        </p:spPr>
      </p:pic>
      <p:sp>
        <p:nvSpPr>
          <p:cNvPr id="9" name="1 Título"/>
          <p:cNvSpPr txBox="1">
            <a:spLocks/>
          </p:cNvSpPr>
          <p:nvPr/>
        </p:nvSpPr>
        <p:spPr>
          <a:xfrm>
            <a:off x="8921617"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Análisis Económico y Ambiental</a:t>
            </a:r>
            <a:endParaRPr lang="es-EC" sz="1600" b="1" dirty="0"/>
          </a:p>
        </p:txBody>
      </p:sp>
    </p:spTree>
    <p:extLst>
      <p:ext uri="{BB962C8B-B14F-4D97-AF65-F5344CB8AC3E}">
        <p14:creationId xmlns:p14="http://schemas.microsoft.com/office/powerpoint/2010/main" val="41600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72</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2008849" y="70772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Análisis Económico</a:t>
            </a:r>
            <a:endParaRPr lang="es-EC" sz="3200" b="1" dirty="0"/>
          </a:p>
        </p:txBody>
      </p:sp>
      <p:sp>
        <p:nvSpPr>
          <p:cNvPr id="10"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Consumo mensual, anual de energía</a:t>
            </a:r>
            <a:endParaRPr lang="es-EC" sz="2000" b="1" dirty="0"/>
          </a:p>
        </p:txBody>
      </p:sp>
      <p:pic>
        <p:nvPicPr>
          <p:cNvPr id="4" name="Imagen 3"/>
          <p:cNvPicPr>
            <a:picLocks noChangeAspect="1"/>
          </p:cNvPicPr>
          <p:nvPr/>
        </p:nvPicPr>
        <p:blipFill>
          <a:blip r:embed="rId3"/>
          <a:stretch>
            <a:fillRect/>
          </a:stretch>
        </p:blipFill>
        <p:spPr>
          <a:xfrm>
            <a:off x="4438440" y="1772816"/>
            <a:ext cx="4536504" cy="2214031"/>
          </a:xfrm>
          <a:prstGeom prst="rect">
            <a:avLst/>
          </a:prstGeom>
        </p:spPr>
      </p:pic>
      <p:pic>
        <p:nvPicPr>
          <p:cNvPr id="9" name="Imagen 8"/>
          <p:cNvPicPr>
            <a:picLocks noChangeAspect="1"/>
          </p:cNvPicPr>
          <p:nvPr/>
        </p:nvPicPr>
        <p:blipFill>
          <a:blip r:embed="rId4"/>
          <a:stretch>
            <a:fillRect/>
          </a:stretch>
        </p:blipFill>
        <p:spPr>
          <a:xfrm>
            <a:off x="4439816" y="4819420"/>
            <a:ext cx="4608512" cy="1489900"/>
          </a:xfrm>
          <a:prstGeom prst="rect">
            <a:avLst/>
          </a:prstGeom>
        </p:spPr>
      </p:pic>
      <p:sp>
        <p:nvSpPr>
          <p:cNvPr id="11" name="1 Título"/>
          <p:cNvSpPr txBox="1">
            <a:spLocks/>
          </p:cNvSpPr>
          <p:nvPr/>
        </p:nvSpPr>
        <p:spPr>
          <a:xfrm>
            <a:off x="1991544" y="429651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Tiempo de retorno </a:t>
            </a:r>
            <a:endParaRPr lang="es-EC" sz="2000" b="1" dirty="0"/>
          </a:p>
        </p:txBody>
      </p:sp>
      <mc:AlternateContent xmlns:mc="http://schemas.openxmlformats.org/markup-compatibility/2006" xmlns:a14="http://schemas.microsoft.com/office/drawing/2010/main">
        <mc:Choice Requires="a14">
          <p:sp>
            <p:nvSpPr>
              <p:cNvPr id="5" name="Llamada con línea 1 4"/>
              <p:cNvSpPr/>
              <p:nvPr/>
            </p:nvSpPr>
            <p:spPr>
              <a:xfrm>
                <a:off x="9319247" y="1751613"/>
                <a:ext cx="2736304" cy="792087"/>
              </a:xfrm>
              <a:prstGeom prst="borderCallout1">
                <a:avLst>
                  <a:gd name="adj1" fmla="val 62650"/>
                  <a:gd name="adj2" fmla="val -3156"/>
                  <a:gd name="adj3" fmla="val 76499"/>
                  <a:gd name="adj4" fmla="val -17152"/>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s-EC" sz="1400" smtClean="0">
                          <a:solidFill>
                            <a:schemeClr val="tx1"/>
                          </a:solidFill>
                          <a:latin typeface="Cambria Math" panose="02040503050406030204" pitchFamily="18" charset="0"/>
                        </a:rPr>
                        <m:t>Precio</m:t>
                      </m:r>
                      <m:r>
                        <a:rPr lang="es-EC" sz="1400" smtClean="0">
                          <a:solidFill>
                            <a:schemeClr val="tx1"/>
                          </a:solidFill>
                          <a:latin typeface="Cambria Math" panose="02040503050406030204" pitchFamily="18" charset="0"/>
                        </a:rPr>
                        <m:t> </m:t>
                      </m:r>
                      <m:r>
                        <m:rPr>
                          <m:sty m:val="p"/>
                        </m:rPr>
                        <a:rPr lang="es-EC" sz="1400" smtClean="0">
                          <a:solidFill>
                            <a:schemeClr val="tx1"/>
                          </a:solidFill>
                          <a:latin typeface="Cambria Math" panose="02040503050406030204" pitchFamily="18" charset="0"/>
                        </a:rPr>
                        <m:t>actual</m:t>
                      </m:r>
                      <m:r>
                        <a:rPr lang="es-EC" sz="1400" smtClean="0">
                          <a:solidFill>
                            <a:schemeClr val="tx1"/>
                          </a:solidFill>
                          <a:latin typeface="Cambria Math" panose="02040503050406030204" pitchFamily="18" charset="0"/>
                        </a:rPr>
                        <m:t> </m:t>
                      </m:r>
                      <m:r>
                        <m:rPr>
                          <m:sty m:val="p"/>
                        </m:rPr>
                        <a:rPr lang="es-EC" sz="1400" smtClean="0">
                          <a:solidFill>
                            <a:schemeClr val="tx1"/>
                          </a:solidFill>
                          <a:latin typeface="Cambria Math" panose="02040503050406030204" pitchFamily="18" charset="0"/>
                        </a:rPr>
                        <m:t>Kwh</m:t>
                      </m:r>
                      <m:r>
                        <a:rPr lang="en-US" sz="1400">
                          <a:solidFill>
                            <a:schemeClr val="tx1"/>
                          </a:solidFill>
                          <a:latin typeface="Cambria Math" panose="02040503050406030204" pitchFamily="18" charset="0"/>
                        </a:rPr>
                        <m:t>=$ 0.08493</m:t>
                      </m:r>
                    </m:oMath>
                  </m:oMathPara>
                </a14:m>
                <a:endParaRPr lang="es-EC" sz="1400" dirty="0" smtClean="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s-EC" sz="1400" smtClean="0">
                          <a:solidFill>
                            <a:schemeClr val="tx1"/>
                          </a:solidFill>
                          <a:latin typeface="Cambria Math" panose="02040503050406030204" pitchFamily="18" charset="0"/>
                        </a:rPr>
                        <m:t>Demanda</m:t>
                      </m:r>
                      <m:r>
                        <a:rPr lang="es-EC" sz="1400" smtClean="0">
                          <a:solidFill>
                            <a:schemeClr val="tx1"/>
                          </a:solidFill>
                          <a:latin typeface="Cambria Math" panose="02040503050406030204" pitchFamily="18" charset="0"/>
                        </a:rPr>
                        <m:t> </m:t>
                      </m:r>
                      <m:r>
                        <m:rPr>
                          <m:sty m:val="p"/>
                        </m:rPr>
                        <a:rPr lang="es-EC" sz="1400" b="0" i="0" smtClean="0">
                          <a:solidFill>
                            <a:schemeClr val="tx1"/>
                          </a:solidFill>
                          <a:latin typeface="Cambria Math" panose="02040503050406030204" pitchFamily="18" charset="0"/>
                        </a:rPr>
                        <m:t>diaria</m:t>
                      </m:r>
                      <m:r>
                        <a:rPr lang="es-EC" sz="1400" smtClean="0">
                          <a:solidFill>
                            <a:schemeClr val="tx1"/>
                          </a:solidFill>
                          <a:latin typeface="Cambria Math" panose="02040503050406030204" pitchFamily="18" charset="0"/>
                        </a:rPr>
                        <m:t>= 3.96</m:t>
                      </m:r>
                      <m:f>
                        <m:fPr>
                          <m:ctrlPr>
                            <a:rPr lang="es-EC" sz="1400" i="1">
                              <a:solidFill>
                                <a:schemeClr val="tx1"/>
                              </a:solidFill>
                              <a:latin typeface="Cambria Math" panose="02040503050406030204" pitchFamily="18" charset="0"/>
                            </a:rPr>
                          </m:ctrlPr>
                        </m:fPr>
                        <m:num>
                          <m:r>
                            <m:rPr>
                              <m:sty m:val="p"/>
                            </m:rPr>
                            <a:rPr lang="es-EC" sz="1400">
                              <a:solidFill>
                                <a:schemeClr val="tx1"/>
                              </a:solidFill>
                              <a:latin typeface="Cambria Math" panose="02040503050406030204" pitchFamily="18" charset="0"/>
                            </a:rPr>
                            <m:t>Kwh</m:t>
                          </m:r>
                        </m:num>
                        <m:den>
                          <m:r>
                            <m:rPr>
                              <m:sty m:val="p"/>
                            </m:rPr>
                            <a:rPr lang="es-EC" sz="1400">
                              <a:solidFill>
                                <a:schemeClr val="tx1"/>
                              </a:solidFill>
                              <a:latin typeface="Cambria Math" panose="02040503050406030204" pitchFamily="18" charset="0"/>
                            </a:rPr>
                            <m:t>dia</m:t>
                          </m:r>
                        </m:den>
                      </m:f>
                    </m:oMath>
                  </m:oMathPara>
                </a14:m>
                <a:endParaRPr lang="es-EC" sz="1400" b="0" dirty="0" smtClean="0">
                  <a:solidFill>
                    <a:schemeClr val="tx1"/>
                  </a:solidFill>
                </a:endParaRPr>
              </a:p>
            </p:txBody>
          </p:sp>
        </mc:Choice>
        <mc:Fallback xmlns="">
          <p:sp>
            <p:nvSpPr>
              <p:cNvPr id="5" name="Llamada con línea 1 4"/>
              <p:cNvSpPr>
                <a:spLocks noRot="1" noChangeAspect="1" noMove="1" noResize="1" noEditPoints="1" noAdjustHandles="1" noChangeArrowheads="1" noChangeShapeType="1" noTextEdit="1"/>
              </p:cNvSpPr>
              <p:nvPr/>
            </p:nvSpPr>
            <p:spPr>
              <a:xfrm>
                <a:off x="9319247" y="1751613"/>
                <a:ext cx="2736304" cy="792087"/>
              </a:xfrm>
              <a:prstGeom prst="borderCallout1">
                <a:avLst>
                  <a:gd name="adj1" fmla="val 62650"/>
                  <a:gd name="adj2" fmla="val -3156"/>
                  <a:gd name="adj3" fmla="val 76499"/>
                  <a:gd name="adj4" fmla="val -17152"/>
                </a:avLst>
              </a:prstGeom>
              <a:blipFill rotWithShape="0">
                <a:blip r:embed="rId5"/>
                <a:stretch>
                  <a:fillRect/>
                </a:stretch>
              </a:blipFill>
              <a:ln>
                <a:solidFill>
                  <a:schemeClr val="tx1">
                    <a:lumMod val="50000"/>
                    <a:lumOff val="50000"/>
                  </a:schemeClr>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Llamada con línea 1 11"/>
              <p:cNvSpPr/>
              <p:nvPr/>
            </p:nvSpPr>
            <p:spPr>
              <a:xfrm>
                <a:off x="9350090" y="3212976"/>
                <a:ext cx="2736304" cy="792087"/>
              </a:xfrm>
              <a:prstGeom prst="borderCallout1">
                <a:avLst>
                  <a:gd name="adj1" fmla="val 62650"/>
                  <a:gd name="adj2" fmla="val -3156"/>
                  <a:gd name="adj3" fmla="val 76499"/>
                  <a:gd name="adj4" fmla="val -17152"/>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s-EC" sz="1400" b="0" i="0" smtClean="0">
                        <a:solidFill>
                          <a:schemeClr val="tx1"/>
                        </a:solidFill>
                        <a:latin typeface="Cambria Math" panose="02040503050406030204" pitchFamily="18" charset="0"/>
                      </a:rPr>
                      <m:t>Consumo</m:t>
                    </m:r>
                    <m:r>
                      <a:rPr lang="es-EC" sz="1400" b="0" i="0" smtClean="0">
                        <a:solidFill>
                          <a:schemeClr val="tx1"/>
                        </a:solidFill>
                        <a:latin typeface="Cambria Math" panose="02040503050406030204" pitchFamily="18" charset="0"/>
                      </a:rPr>
                      <m:t> </m:t>
                    </m:r>
                    <m:r>
                      <m:rPr>
                        <m:sty m:val="p"/>
                      </m:rPr>
                      <a:rPr lang="es-EC" sz="1400" b="0" i="0" smtClean="0">
                        <a:solidFill>
                          <a:schemeClr val="tx1"/>
                        </a:solidFill>
                        <a:latin typeface="Cambria Math" panose="02040503050406030204" pitchFamily="18" charset="0"/>
                      </a:rPr>
                      <m:t>Mensual</m:t>
                    </m:r>
                    <m:r>
                      <a:rPr lang="es-EC" sz="1400" b="0" i="0" smtClean="0">
                        <a:solidFill>
                          <a:schemeClr val="tx1"/>
                        </a:solidFill>
                        <a:latin typeface="Cambria Math" panose="02040503050406030204" pitchFamily="18" charset="0"/>
                      </a:rPr>
                      <m:t>:</m:t>
                    </m:r>
                  </m:oMath>
                </a14:m>
                <a:r>
                  <a:rPr lang="es-EC" sz="1400" b="0" i="0" dirty="0" smtClean="0">
                    <a:solidFill>
                      <a:schemeClr val="tx1"/>
                    </a:solidFill>
                    <a:latin typeface="Cambria Math" panose="02040503050406030204" pitchFamily="18" charset="0"/>
                  </a:rPr>
                  <a:t> $14.76</a:t>
                </a:r>
              </a:p>
              <a:p>
                <a:pPr algn="ctr"/>
                <a14:m>
                  <m:oMathPara xmlns:m="http://schemas.openxmlformats.org/officeDocument/2006/math">
                    <m:oMathParaPr>
                      <m:jc m:val="centerGroup"/>
                    </m:oMathParaPr>
                    <m:oMath xmlns:m="http://schemas.openxmlformats.org/officeDocument/2006/math">
                      <m:r>
                        <m:rPr>
                          <m:sty m:val="p"/>
                        </m:rPr>
                        <a:rPr lang="es-EC" sz="1400">
                          <a:solidFill>
                            <a:schemeClr val="tx1"/>
                          </a:solidFill>
                          <a:latin typeface="Cambria Math" panose="02040503050406030204" pitchFamily="18" charset="0"/>
                        </a:rPr>
                        <m:t>Consumo</m:t>
                      </m:r>
                      <m:r>
                        <a:rPr lang="es-EC" sz="1400">
                          <a:solidFill>
                            <a:schemeClr val="tx1"/>
                          </a:solidFill>
                          <a:latin typeface="Cambria Math" panose="02040503050406030204" pitchFamily="18" charset="0"/>
                        </a:rPr>
                        <m:t>  </m:t>
                      </m:r>
                      <m:r>
                        <m:rPr>
                          <m:sty m:val="p"/>
                        </m:rPr>
                        <a:rPr lang="es-EC" sz="1400" b="0" i="0" smtClean="0">
                          <a:solidFill>
                            <a:schemeClr val="tx1"/>
                          </a:solidFill>
                          <a:latin typeface="Cambria Math" panose="02040503050406030204" pitchFamily="18" charset="0"/>
                        </a:rPr>
                        <m:t>Anual</m:t>
                      </m:r>
                      <m:r>
                        <a:rPr lang="es-EC" sz="1400">
                          <a:solidFill>
                            <a:schemeClr val="tx1"/>
                          </a:solidFill>
                          <a:latin typeface="Cambria Math" panose="02040503050406030204" pitchFamily="18" charset="0"/>
                        </a:rPr>
                        <m:t>:</m:t>
                      </m:r>
                      <m:r>
                        <a:rPr lang="es-EC" sz="1400" b="0" i="0" smtClean="0">
                          <a:solidFill>
                            <a:schemeClr val="tx1"/>
                          </a:solidFill>
                          <a:latin typeface="Cambria Math" panose="02040503050406030204" pitchFamily="18" charset="0"/>
                        </a:rPr>
                        <m:t>$ 176.04</m:t>
                      </m:r>
                    </m:oMath>
                  </m:oMathPara>
                </a14:m>
                <a:endParaRPr lang="es-EC" sz="1400" dirty="0">
                  <a:solidFill>
                    <a:schemeClr val="tx1"/>
                  </a:solidFill>
                  <a:latin typeface="Cambria Math" panose="02040503050406030204" pitchFamily="18" charset="0"/>
                </a:endParaRPr>
              </a:p>
              <a:p>
                <a:pPr algn="ctr"/>
                <a:endParaRPr lang="es-EC" sz="1200" b="0" dirty="0" smtClean="0">
                  <a:solidFill>
                    <a:schemeClr val="tx1"/>
                  </a:solidFill>
                </a:endParaRPr>
              </a:p>
            </p:txBody>
          </p:sp>
        </mc:Choice>
        <mc:Fallback xmlns="">
          <p:sp>
            <p:nvSpPr>
              <p:cNvPr id="12" name="Llamada con línea 1 11"/>
              <p:cNvSpPr>
                <a:spLocks noRot="1" noChangeAspect="1" noMove="1" noResize="1" noEditPoints="1" noAdjustHandles="1" noChangeArrowheads="1" noChangeShapeType="1" noTextEdit="1"/>
              </p:cNvSpPr>
              <p:nvPr/>
            </p:nvSpPr>
            <p:spPr>
              <a:xfrm>
                <a:off x="9350090" y="3212976"/>
                <a:ext cx="2736304" cy="792087"/>
              </a:xfrm>
              <a:prstGeom prst="borderCallout1">
                <a:avLst>
                  <a:gd name="adj1" fmla="val 62650"/>
                  <a:gd name="adj2" fmla="val -3156"/>
                  <a:gd name="adj3" fmla="val 76499"/>
                  <a:gd name="adj4" fmla="val -17152"/>
                </a:avLst>
              </a:prstGeom>
              <a:blipFill rotWithShape="0">
                <a:blip r:embed="rId6"/>
                <a:stretch>
                  <a:fillRect/>
                </a:stretch>
              </a:blipFill>
              <a:ln>
                <a:solidFill>
                  <a:schemeClr val="tx1">
                    <a:lumMod val="50000"/>
                    <a:lumOff val="50000"/>
                  </a:schemeClr>
                </a:solidFill>
              </a:ln>
            </p:spPr>
            <p:txBody>
              <a:bodyPr/>
              <a:lstStyle/>
              <a:p>
                <a:r>
                  <a:rPr lang="es-EC">
                    <a:noFill/>
                  </a:rPr>
                  <a:t> </a:t>
                </a:r>
              </a:p>
            </p:txBody>
          </p:sp>
        </mc:Fallback>
      </mc:AlternateContent>
      <p:sp>
        <p:nvSpPr>
          <p:cNvPr id="13" name="1 Título"/>
          <p:cNvSpPr txBox="1">
            <a:spLocks/>
          </p:cNvSpPr>
          <p:nvPr/>
        </p:nvSpPr>
        <p:spPr>
          <a:xfrm>
            <a:off x="8921617" y="35004"/>
            <a:ext cx="4015143"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Análisis Económico y Ambiental</a:t>
            </a:r>
            <a:endParaRPr lang="es-EC" sz="1600" b="1" dirty="0"/>
          </a:p>
        </p:txBody>
      </p:sp>
    </p:spTree>
    <p:extLst>
      <p:ext uri="{BB962C8B-B14F-4D97-AF65-F5344CB8AC3E}">
        <p14:creationId xmlns:p14="http://schemas.microsoft.com/office/powerpoint/2010/main" val="12402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73</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2008849" y="70772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Análisis Ambiental</a:t>
            </a:r>
            <a:endParaRPr lang="es-EC" sz="3200" b="1" dirty="0"/>
          </a:p>
        </p:txBody>
      </p:sp>
      <p:sp>
        <p:nvSpPr>
          <p:cNvPr id="10"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Factores Ambientales</a:t>
            </a:r>
            <a:endParaRPr lang="es-EC" sz="2000" b="1" dirty="0"/>
          </a:p>
        </p:txBody>
      </p:sp>
      <p:graphicFrame>
        <p:nvGraphicFramePr>
          <p:cNvPr id="6" name="Diagrama 5"/>
          <p:cNvGraphicFramePr/>
          <p:nvPr>
            <p:extLst>
              <p:ext uri="{D42A27DB-BD31-4B8C-83A1-F6EECF244321}">
                <p14:modId xmlns:p14="http://schemas.microsoft.com/office/powerpoint/2010/main" val="2349533905"/>
              </p:ext>
            </p:extLst>
          </p:nvPr>
        </p:nvGraphicFramePr>
        <p:xfrm>
          <a:off x="2279576" y="1988840"/>
          <a:ext cx="8640960" cy="386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8921617"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Análisis Económico y Ambiental</a:t>
            </a:r>
            <a:endParaRPr lang="es-EC" sz="1600" b="1" dirty="0"/>
          </a:p>
        </p:txBody>
      </p:sp>
    </p:spTree>
    <p:extLst>
      <p:ext uri="{BB962C8B-B14F-4D97-AF65-F5344CB8AC3E}">
        <p14:creationId xmlns:p14="http://schemas.microsoft.com/office/powerpoint/2010/main" val="61180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74</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2008849" y="70772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Análisis Ambiental</a:t>
            </a:r>
            <a:endParaRPr lang="es-EC" sz="3200" b="1" dirty="0"/>
          </a:p>
        </p:txBody>
      </p:sp>
      <p:sp>
        <p:nvSpPr>
          <p:cNvPr id="10"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de Almacenamiento – Efectos nocivos para la salud</a:t>
            </a:r>
            <a:endParaRPr lang="es-EC" sz="2000" b="1" dirty="0"/>
          </a:p>
        </p:txBody>
      </p:sp>
      <p:graphicFrame>
        <p:nvGraphicFramePr>
          <p:cNvPr id="4" name="Diagrama 3"/>
          <p:cNvGraphicFramePr/>
          <p:nvPr>
            <p:extLst>
              <p:ext uri="{D42A27DB-BD31-4B8C-83A1-F6EECF244321}">
                <p14:modId xmlns:p14="http://schemas.microsoft.com/office/powerpoint/2010/main" val="1767530181"/>
              </p:ext>
            </p:extLst>
          </p:nvPr>
        </p:nvGraphicFramePr>
        <p:xfrm>
          <a:off x="2662208" y="1700808"/>
          <a:ext cx="825832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8921617"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Análisis Económico y Ambiental</a:t>
            </a:r>
            <a:endParaRPr lang="es-EC" sz="1600" b="1" dirty="0"/>
          </a:p>
        </p:txBody>
      </p:sp>
    </p:spTree>
    <p:extLst>
      <p:ext uri="{BB962C8B-B14F-4D97-AF65-F5344CB8AC3E}">
        <p14:creationId xmlns:p14="http://schemas.microsoft.com/office/powerpoint/2010/main" val="32684438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75</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2008849" y="70772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Análisis Ambiental</a:t>
            </a:r>
            <a:endParaRPr lang="es-EC" sz="3200" b="1" dirty="0"/>
          </a:p>
        </p:txBody>
      </p:sp>
      <p:sp>
        <p:nvSpPr>
          <p:cNvPr id="10" name="1 Título"/>
          <p:cNvSpPr txBox="1">
            <a:spLocks/>
          </p:cNvSpPr>
          <p:nvPr/>
        </p:nvSpPr>
        <p:spPr>
          <a:xfrm>
            <a:off x="2008849" y="1272182"/>
            <a:ext cx="927172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de Almacenamiento – Efectos nocivos para el medio ambiente</a:t>
            </a:r>
            <a:endParaRPr lang="es-EC" sz="2000" b="1" dirty="0"/>
          </a:p>
        </p:txBody>
      </p:sp>
      <p:graphicFrame>
        <p:nvGraphicFramePr>
          <p:cNvPr id="4" name="Diagrama 3"/>
          <p:cNvGraphicFramePr/>
          <p:nvPr>
            <p:extLst>
              <p:ext uri="{D42A27DB-BD31-4B8C-83A1-F6EECF244321}">
                <p14:modId xmlns:p14="http://schemas.microsoft.com/office/powerpoint/2010/main" val="846271077"/>
              </p:ext>
            </p:extLst>
          </p:nvPr>
        </p:nvGraphicFramePr>
        <p:xfrm>
          <a:off x="2639616" y="1988840"/>
          <a:ext cx="825832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8921617"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Análisis Económico y Ambiental</a:t>
            </a:r>
            <a:endParaRPr lang="es-EC" sz="1600" b="1" dirty="0"/>
          </a:p>
        </p:txBody>
      </p:sp>
    </p:spTree>
    <p:extLst>
      <p:ext uri="{BB962C8B-B14F-4D97-AF65-F5344CB8AC3E}">
        <p14:creationId xmlns:p14="http://schemas.microsoft.com/office/powerpoint/2010/main" val="39298522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76</a:t>
            </a:fld>
            <a:endParaRPr lang="es-EC"/>
          </a:p>
        </p:txBody>
      </p:sp>
      <p:pic>
        <p:nvPicPr>
          <p:cNvPr id="6"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3 Marcador de contenido"/>
          <p:cNvGraphicFramePr>
            <a:graphicFrameLocks noGrp="1"/>
          </p:cNvGraphicFramePr>
          <p:nvPr>
            <p:ph idx="1"/>
            <p:extLst>
              <p:ext uri="{D42A27DB-BD31-4B8C-83A1-F6EECF244321}">
                <p14:modId xmlns:p14="http://schemas.microsoft.com/office/powerpoint/2010/main" val="3599534851"/>
              </p:ext>
            </p:extLst>
          </p:nvPr>
        </p:nvGraphicFramePr>
        <p:xfrm>
          <a:off x="2351584" y="34094"/>
          <a:ext cx="89289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4340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77</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Conclusiones</a:t>
            </a:r>
            <a:endParaRPr lang="es-EC" sz="3200" b="1" dirty="0"/>
          </a:p>
        </p:txBody>
      </p:sp>
      <p:sp>
        <p:nvSpPr>
          <p:cNvPr id="11" name="1 Título"/>
          <p:cNvSpPr txBox="1">
            <a:spLocks/>
          </p:cNvSpPr>
          <p:nvPr/>
        </p:nvSpPr>
        <p:spPr>
          <a:xfrm>
            <a:off x="1991544" y="1772816"/>
            <a:ext cx="9480376" cy="43924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Font typeface="Arial" panose="020B0604020202020204" pitchFamily="34" charset="0"/>
              <a:buChar char="•"/>
            </a:pPr>
            <a:r>
              <a:rPr lang="es-EC" sz="2000" dirty="0">
                <a:solidFill>
                  <a:schemeClr val="tx1"/>
                </a:solidFill>
              </a:rPr>
              <a:t>Se diseñó dos topologías de sistemas fotovoltaicos sin conexión a la red, los cuales difieren entre sí en la inclusión de un sistema de almacenamiento de energía</a:t>
            </a:r>
            <a:r>
              <a:rPr lang="es-EC" sz="2000" dirty="0" smtClean="0">
                <a:solidFill>
                  <a:schemeClr val="tx1"/>
                </a:solidFill>
              </a:rPr>
              <a:t>.</a:t>
            </a:r>
          </a:p>
          <a:p>
            <a:pPr marL="342900" lvl="0" indent="-342900" algn="just">
              <a:buFont typeface="Arial" panose="020B0604020202020204" pitchFamily="34" charset="0"/>
              <a:buChar char="•"/>
            </a:pPr>
            <a:r>
              <a:rPr lang="es-EC" sz="2000" dirty="0" smtClean="0">
                <a:solidFill>
                  <a:schemeClr val="tx1"/>
                </a:solidFill>
              </a:rPr>
              <a:t>El dimensionamiento de los dispositivos están diseñados para abastecieran </a:t>
            </a:r>
            <a:r>
              <a:rPr lang="es-EC" sz="2000" dirty="0">
                <a:solidFill>
                  <a:schemeClr val="tx1"/>
                </a:solidFill>
              </a:rPr>
              <a:t>la demanda de energía que consume la cocina de </a:t>
            </a:r>
            <a:r>
              <a:rPr lang="es-EC" sz="2000" dirty="0" smtClean="0">
                <a:solidFill>
                  <a:schemeClr val="tx1"/>
                </a:solidFill>
              </a:rPr>
              <a:t>inducción.</a:t>
            </a:r>
          </a:p>
          <a:p>
            <a:pPr marL="342900" lvl="0" indent="-342900" algn="just">
              <a:buFont typeface="Arial" panose="020B0604020202020204" pitchFamily="34" charset="0"/>
              <a:buChar char="•"/>
            </a:pPr>
            <a:r>
              <a:rPr lang="es-EC" sz="2000" dirty="0" smtClean="0">
                <a:solidFill>
                  <a:schemeClr val="tx1"/>
                </a:solidFill>
              </a:rPr>
              <a:t>El diseño de los dispositivos de potencia, </a:t>
            </a:r>
            <a:r>
              <a:rPr lang="es-EC" sz="2000" dirty="0">
                <a:solidFill>
                  <a:schemeClr val="tx1"/>
                </a:solidFill>
              </a:rPr>
              <a:t>satisfacen los parámetros de diseño propuestos, comprobados mediante simulaciones</a:t>
            </a:r>
            <a:r>
              <a:rPr lang="es-EC" sz="2000" dirty="0" smtClean="0">
                <a:solidFill>
                  <a:schemeClr val="tx1"/>
                </a:solidFill>
              </a:rPr>
              <a:t>.</a:t>
            </a:r>
          </a:p>
          <a:p>
            <a:pPr marL="342900" lvl="0" indent="-342900" algn="just">
              <a:buFont typeface="Arial" panose="020B0604020202020204" pitchFamily="34" charset="0"/>
              <a:buChar char="•"/>
            </a:pPr>
            <a:r>
              <a:rPr lang="es-EC" sz="2000" dirty="0">
                <a:solidFill>
                  <a:schemeClr val="tx1"/>
                </a:solidFill>
              </a:rPr>
              <a:t>El </a:t>
            </a:r>
            <a:r>
              <a:rPr lang="es-EC" sz="2000" dirty="0" smtClean="0">
                <a:solidFill>
                  <a:schemeClr val="tx1"/>
                </a:solidFill>
              </a:rPr>
              <a:t>S.F. sin </a:t>
            </a:r>
            <a:r>
              <a:rPr lang="es-EC" sz="2000" dirty="0">
                <a:solidFill>
                  <a:schemeClr val="tx1"/>
                </a:solidFill>
              </a:rPr>
              <a:t>sistema de almacenamiento presenta limitantes para la generación de </a:t>
            </a:r>
            <a:r>
              <a:rPr lang="es-EC" sz="2000" dirty="0" smtClean="0">
                <a:solidFill>
                  <a:schemeClr val="tx1"/>
                </a:solidFill>
              </a:rPr>
              <a:t>energía, sistema menos productivo.</a:t>
            </a:r>
          </a:p>
          <a:p>
            <a:pPr marL="342900" indent="-342900" algn="just">
              <a:buFont typeface="Arial" panose="020B0604020202020204" pitchFamily="34" charset="0"/>
              <a:buChar char="•"/>
            </a:pPr>
            <a:r>
              <a:rPr lang="es-EC" sz="2000" dirty="0">
                <a:solidFill>
                  <a:schemeClr val="tx1"/>
                </a:solidFill>
              </a:rPr>
              <a:t>La batería de plomo-acido, que se </a:t>
            </a:r>
            <a:r>
              <a:rPr lang="es-EC" sz="2000" dirty="0" smtClean="0">
                <a:solidFill>
                  <a:schemeClr val="tx1"/>
                </a:solidFill>
              </a:rPr>
              <a:t>escogió, </a:t>
            </a:r>
            <a:r>
              <a:rPr lang="es-EC" sz="2000" dirty="0">
                <a:solidFill>
                  <a:schemeClr val="tx1"/>
                </a:solidFill>
              </a:rPr>
              <a:t>cumple los criterios de capacidad de almacenamiento, rendimiento </a:t>
            </a:r>
            <a:r>
              <a:rPr lang="es-EC" sz="2000" dirty="0" smtClean="0">
                <a:solidFill>
                  <a:schemeClr val="tx1"/>
                </a:solidFill>
              </a:rPr>
              <a:t>y </a:t>
            </a:r>
            <a:r>
              <a:rPr lang="es-EC" sz="2000" dirty="0">
                <a:solidFill>
                  <a:schemeClr val="tx1"/>
                </a:solidFill>
              </a:rPr>
              <a:t>vida útil, de acuerdo al criterio de costo-beneficio.</a:t>
            </a:r>
          </a:p>
          <a:p>
            <a:pPr marL="342900" lvl="0" indent="-342900" algn="just">
              <a:buFont typeface="Arial" panose="020B0604020202020204" pitchFamily="34" charset="0"/>
              <a:buChar char="•"/>
            </a:pPr>
            <a:endParaRPr lang="es-EC" sz="2000" dirty="0" smtClean="0">
              <a:solidFill>
                <a:schemeClr val="tx1"/>
              </a:solidFill>
            </a:endParaRPr>
          </a:p>
          <a:p>
            <a:pPr marL="342900" lvl="0" indent="-342900" algn="just">
              <a:buFont typeface="Arial" panose="020B0604020202020204" pitchFamily="34" charset="0"/>
              <a:buChar char="•"/>
            </a:pPr>
            <a:endParaRPr lang="es-EC" sz="2000" dirty="0">
              <a:solidFill>
                <a:schemeClr val="tx1"/>
              </a:solidFill>
            </a:endParaRPr>
          </a:p>
        </p:txBody>
      </p:sp>
      <p:sp>
        <p:nvSpPr>
          <p:cNvPr id="7"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diseñados</a:t>
            </a:r>
            <a:endParaRPr lang="es-EC" sz="2000" b="1" dirty="0"/>
          </a:p>
        </p:txBody>
      </p:sp>
    </p:spTree>
    <p:extLst>
      <p:ext uri="{BB962C8B-B14F-4D97-AF65-F5344CB8AC3E}">
        <p14:creationId xmlns:p14="http://schemas.microsoft.com/office/powerpoint/2010/main" val="41466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78</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Conclusiones</a:t>
            </a:r>
            <a:endParaRPr lang="es-EC" sz="3200" b="1" dirty="0"/>
          </a:p>
        </p:txBody>
      </p:sp>
      <p:sp>
        <p:nvSpPr>
          <p:cNvPr id="11" name="1 Título"/>
          <p:cNvSpPr txBox="1">
            <a:spLocks/>
          </p:cNvSpPr>
          <p:nvPr/>
        </p:nvSpPr>
        <p:spPr>
          <a:xfrm>
            <a:off x="1991544" y="1556792"/>
            <a:ext cx="9480376" cy="48999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endParaRPr lang="es-EC" sz="2000" dirty="0">
              <a:solidFill>
                <a:schemeClr val="tx1"/>
              </a:solidFill>
            </a:endParaRPr>
          </a:p>
          <a:p>
            <a:pPr marL="342900" lvl="0" indent="-342900" algn="just">
              <a:buFont typeface="Arial" panose="020B0604020202020204" pitchFamily="34" charset="0"/>
              <a:buChar char="•"/>
            </a:pPr>
            <a:r>
              <a:rPr lang="es-EC" sz="2000" dirty="0" smtClean="0">
                <a:solidFill>
                  <a:schemeClr val="tx1"/>
                </a:solidFill>
              </a:rPr>
              <a:t>El S.F. sin </a:t>
            </a:r>
            <a:r>
              <a:rPr lang="es-EC" sz="2000" dirty="0">
                <a:solidFill>
                  <a:schemeClr val="tx1"/>
                </a:solidFill>
              </a:rPr>
              <a:t>sistema de almacenamiento tiene una eficiencia del 89.44 %, este es el sistema más </a:t>
            </a:r>
            <a:r>
              <a:rPr lang="es-EC" sz="2000" dirty="0" smtClean="0">
                <a:solidFill>
                  <a:schemeClr val="tx1"/>
                </a:solidFill>
              </a:rPr>
              <a:t>eficiente en comparación a los dos modelos con sistema acumulación. </a:t>
            </a:r>
            <a:r>
              <a:rPr lang="es-EC" sz="2000" dirty="0">
                <a:solidFill>
                  <a:schemeClr val="tx1"/>
                </a:solidFill>
              </a:rPr>
              <a:t>dentro de estos el segundo modelo presenta una eficiencia del 86.66</a:t>
            </a:r>
            <a:r>
              <a:rPr lang="es-EC" sz="2000" dirty="0" smtClean="0">
                <a:solidFill>
                  <a:schemeClr val="tx1"/>
                </a:solidFill>
              </a:rPr>
              <a:t>%. El segundo modelo es el mas practico, por abastecer de energía a </a:t>
            </a:r>
            <a:r>
              <a:rPr lang="es-EC" sz="2000" dirty="0">
                <a:solidFill>
                  <a:schemeClr val="tx1"/>
                </a:solidFill>
              </a:rPr>
              <a:t>cualquier momento del día</a:t>
            </a:r>
            <a:r>
              <a:rPr lang="es-EC" sz="2000" dirty="0" smtClean="0">
                <a:solidFill>
                  <a:schemeClr val="tx1"/>
                </a:solidFill>
              </a:rPr>
              <a:t>.</a:t>
            </a:r>
          </a:p>
          <a:p>
            <a:pPr marL="342900" lvl="0" indent="-342900" algn="just">
              <a:buFont typeface="Arial" panose="020B0604020202020204" pitchFamily="34" charset="0"/>
              <a:buChar char="•"/>
            </a:pPr>
            <a:r>
              <a:rPr lang="es-EC" sz="2000" dirty="0" smtClean="0">
                <a:solidFill>
                  <a:schemeClr val="tx1"/>
                </a:solidFill>
              </a:rPr>
              <a:t>EL sistema </a:t>
            </a:r>
            <a:r>
              <a:rPr lang="es-EC" sz="2000" dirty="0">
                <a:solidFill>
                  <a:schemeClr val="tx1"/>
                </a:solidFill>
              </a:rPr>
              <a:t>de almacenamiento </a:t>
            </a:r>
            <a:r>
              <a:rPr lang="es-EC" sz="2000" dirty="0" smtClean="0">
                <a:solidFill>
                  <a:schemeClr val="tx1"/>
                </a:solidFill>
              </a:rPr>
              <a:t>representa </a:t>
            </a:r>
            <a:r>
              <a:rPr lang="es-EC" sz="2000" dirty="0">
                <a:solidFill>
                  <a:schemeClr val="tx1"/>
                </a:solidFill>
              </a:rPr>
              <a:t>un beneficio al momento de requerir energía a cualquier </a:t>
            </a:r>
            <a:r>
              <a:rPr lang="es-EC" sz="2000" dirty="0" smtClean="0">
                <a:solidFill>
                  <a:schemeClr val="tx1"/>
                </a:solidFill>
              </a:rPr>
              <a:t>momento</a:t>
            </a:r>
            <a:r>
              <a:rPr lang="es-EC" sz="2000" dirty="0">
                <a:solidFill>
                  <a:schemeClr val="tx1"/>
                </a:solidFill>
              </a:rPr>
              <a:t>.</a:t>
            </a:r>
          </a:p>
          <a:p>
            <a:pPr marL="342900" lvl="0" indent="-342900" algn="just">
              <a:buFont typeface="Arial" panose="020B0604020202020204" pitchFamily="34" charset="0"/>
              <a:buChar char="•"/>
            </a:pPr>
            <a:r>
              <a:rPr lang="es-EC" sz="2000" dirty="0" smtClean="0">
                <a:solidFill>
                  <a:schemeClr val="tx1"/>
                </a:solidFill>
              </a:rPr>
              <a:t>Mediante simulaciones, </a:t>
            </a:r>
            <a:r>
              <a:rPr lang="es-EC" sz="2000" dirty="0">
                <a:solidFill>
                  <a:schemeClr val="tx1"/>
                </a:solidFill>
              </a:rPr>
              <a:t>se puede determinar el comportamiento de los sistemas fotovoltaicos diseñados, a partir de variaciones de radiación solar y </a:t>
            </a:r>
            <a:r>
              <a:rPr lang="es-EC" sz="2000" dirty="0" smtClean="0">
                <a:solidFill>
                  <a:schemeClr val="tx1"/>
                </a:solidFill>
              </a:rPr>
              <a:t>perturbaciones.</a:t>
            </a:r>
            <a:endParaRPr lang="es-EC" sz="2000" dirty="0">
              <a:solidFill>
                <a:schemeClr val="tx1"/>
              </a:solidFill>
            </a:endParaRPr>
          </a:p>
        </p:txBody>
      </p:sp>
      <p:sp>
        <p:nvSpPr>
          <p:cNvPr id="7"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Sistemas diseñados</a:t>
            </a:r>
            <a:endParaRPr lang="es-EC" sz="2000" b="1" dirty="0"/>
          </a:p>
        </p:txBody>
      </p:sp>
    </p:spTree>
    <p:extLst>
      <p:ext uri="{BB962C8B-B14F-4D97-AF65-F5344CB8AC3E}">
        <p14:creationId xmlns:p14="http://schemas.microsoft.com/office/powerpoint/2010/main" val="30169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79</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Conclusiones</a:t>
            </a:r>
            <a:endParaRPr lang="es-EC" sz="3200" b="1" dirty="0"/>
          </a:p>
        </p:txBody>
      </p:sp>
      <p:sp>
        <p:nvSpPr>
          <p:cNvPr id="11" name="1 Título"/>
          <p:cNvSpPr txBox="1">
            <a:spLocks/>
          </p:cNvSpPr>
          <p:nvPr/>
        </p:nvSpPr>
        <p:spPr>
          <a:xfrm>
            <a:off x="1991544" y="1841402"/>
            <a:ext cx="9480376" cy="48999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Font typeface="Arial" panose="020B0604020202020204" pitchFamily="34" charset="0"/>
              <a:buChar char="•"/>
            </a:pPr>
            <a:r>
              <a:rPr lang="es-EC" sz="2000" dirty="0">
                <a:solidFill>
                  <a:schemeClr val="tx1"/>
                </a:solidFill>
              </a:rPr>
              <a:t>La </a:t>
            </a:r>
            <a:r>
              <a:rPr lang="es-EC" sz="2000" dirty="0" smtClean="0">
                <a:solidFill>
                  <a:schemeClr val="tx1"/>
                </a:solidFill>
              </a:rPr>
              <a:t>diferencia en </a:t>
            </a:r>
            <a:r>
              <a:rPr lang="es-EC" sz="2000" dirty="0">
                <a:solidFill>
                  <a:schemeClr val="tx1"/>
                </a:solidFill>
              </a:rPr>
              <a:t>costos entre los dos </a:t>
            </a:r>
            <a:r>
              <a:rPr lang="es-EC" sz="2000" dirty="0" smtClean="0">
                <a:solidFill>
                  <a:schemeClr val="tx1"/>
                </a:solidFill>
              </a:rPr>
              <a:t>modelos, </a:t>
            </a:r>
            <a:r>
              <a:rPr lang="es-EC" sz="2000" dirty="0">
                <a:solidFill>
                  <a:schemeClr val="tx1"/>
                </a:solidFill>
              </a:rPr>
              <a:t>es la inclusión de más baterías, </a:t>
            </a:r>
            <a:r>
              <a:rPr lang="es-EC" sz="2000" dirty="0" smtClean="0">
                <a:solidFill>
                  <a:schemeClr val="tx1"/>
                </a:solidFill>
              </a:rPr>
              <a:t>la </a:t>
            </a:r>
            <a:r>
              <a:rPr lang="es-EC" sz="2000" dirty="0">
                <a:solidFill>
                  <a:schemeClr val="tx1"/>
                </a:solidFill>
              </a:rPr>
              <a:t>adición de una batería a cualquiera de estos dos modelos incrementa el valor entre un 12% y 15% del valor total de los dispositivos comerciales</a:t>
            </a:r>
            <a:r>
              <a:rPr lang="es-EC" sz="2000" dirty="0" smtClean="0">
                <a:solidFill>
                  <a:schemeClr val="tx1"/>
                </a:solidFill>
              </a:rPr>
              <a:t>.</a:t>
            </a:r>
          </a:p>
          <a:p>
            <a:pPr lvl="0" algn="just"/>
            <a:endParaRPr lang="es-EC" sz="2000" dirty="0" smtClean="0">
              <a:solidFill>
                <a:schemeClr val="tx1"/>
              </a:solidFill>
            </a:endParaRPr>
          </a:p>
          <a:p>
            <a:pPr marL="342900" lvl="0" indent="-342900" algn="just">
              <a:buFont typeface="Arial" panose="020B0604020202020204" pitchFamily="34" charset="0"/>
              <a:buChar char="•"/>
            </a:pPr>
            <a:r>
              <a:rPr lang="es-EC" sz="2000" dirty="0">
                <a:solidFill>
                  <a:schemeClr val="tx1"/>
                </a:solidFill>
              </a:rPr>
              <a:t>El tiempo de recuperación de la posible </a:t>
            </a:r>
            <a:r>
              <a:rPr lang="es-EC" sz="2000" dirty="0" smtClean="0">
                <a:solidFill>
                  <a:schemeClr val="tx1"/>
                </a:solidFill>
              </a:rPr>
              <a:t>inversión, </a:t>
            </a:r>
            <a:r>
              <a:rPr lang="es-EC" sz="2000" dirty="0">
                <a:solidFill>
                  <a:schemeClr val="tx1"/>
                </a:solidFill>
              </a:rPr>
              <a:t>esta sobre los 20 </a:t>
            </a:r>
            <a:r>
              <a:rPr lang="es-EC" sz="2000" dirty="0" smtClean="0">
                <a:solidFill>
                  <a:schemeClr val="tx1"/>
                </a:solidFill>
              </a:rPr>
              <a:t>años, </a:t>
            </a:r>
            <a:r>
              <a:rPr lang="es-EC" sz="2000" dirty="0">
                <a:solidFill>
                  <a:schemeClr val="tx1"/>
                </a:solidFill>
              </a:rPr>
              <a:t>al tener en cuenta que los sistemas fotovoltaicos tienen una vida útil de 35 a 40 años.</a:t>
            </a:r>
          </a:p>
          <a:p>
            <a:pPr marL="342900" lvl="0" indent="-342900" algn="just">
              <a:buFont typeface="Arial" panose="020B0604020202020204" pitchFamily="34" charset="0"/>
              <a:buChar char="•"/>
            </a:pPr>
            <a:endParaRPr lang="es-EC" sz="2400" dirty="0" smtClean="0">
              <a:solidFill>
                <a:schemeClr val="tx1"/>
              </a:solidFill>
            </a:endParaRPr>
          </a:p>
          <a:p>
            <a:pPr lvl="0" algn="just"/>
            <a:endParaRPr lang="es-EC" sz="2400" dirty="0">
              <a:solidFill>
                <a:schemeClr val="tx1"/>
              </a:solidFill>
            </a:endParaRPr>
          </a:p>
        </p:txBody>
      </p:sp>
      <p:sp>
        <p:nvSpPr>
          <p:cNvPr id="6"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Análisis económico</a:t>
            </a:r>
            <a:endParaRPr lang="es-EC" sz="2000" b="1" dirty="0"/>
          </a:p>
        </p:txBody>
      </p:sp>
    </p:spTree>
    <p:extLst>
      <p:ext uri="{BB962C8B-B14F-4D97-AF65-F5344CB8AC3E}">
        <p14:creationId xmlns:p14="http://schemas.microsoft.com/office/powerpoint/2010/main" val="30365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8</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2584913"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Panel Fotovoltaico</a:t>
            </a:r>
            <a:endParaRPr lang="es-EC"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275752159"/>
              </p:ext>
            </p:extLst>
          </p:nvPr>
        </p:nvGraphicFramePr>
        <p:xfrm>
          <a:off x="1775520" y="5500315"/>
          <a:ext cx="9207033" cy="51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a 16"/>
          <p:cNvGraphicFramePr/>
          <p:nvPr>
            <p:extLst>
              <p:ext uri="{D42A27DB-BD31-4B8C-83A1-F6EECF244321}">
                <p14:modId xmlns:p14="http://schemas.microsoft.com/office/powerpoint/2010/main" val="1634935445"/>
              </p:ext>
            </p:extLst>
          </p:nvPr>
        </p:nvGraphicFramePr>
        <p:xfrm>
          <a:off x="1703512" y="4797152"/>
          <a:ext cx="9207033" cy="5178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8" name="Diagrama 17"/>
          <p:cNvGraphicFramePr/>
          <p:nvPr>
            <p:extLst>
              <p:ext uri="{D42A27DB-BD31-4B8C-83A1-F6EECF244321}">
                <p14:modId xmlns:p14="http://schemas.microsoft.com/office/powerpoint/2010/main" val="2097841688"/>
              </p:ext>
            </p:extLst>
          </p:nvPr>
        </p:nvGraphicFramePr>
        <p:xfrm>
          <a:off x="1713503" y="6179145"/>
          <a:ext cx="9207033" cy="5178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1"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3935760" y="1409354"/>
            <a:ext cx="5114305" cy="3122641"/>
          </a:xfrm>
          <a:prstGeom prst="rect">
            <a:avLst/>
          </a:prstGeom>
          <a:noFill/>
          <a:ln>
            <a:noFill/>
          </a:ln>
        </p:spPr>
      </p:pic>
    </p:spTree>
    <p:extLst>
      <p:ext uri="{BB962C8B-B14F-4D97-AF65-F5344CB8AC3E}">
        <p14:creationId xmlns:p14="http://schemas.microsoft.com/office/powerpoint/2010/main" val="15695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7" grpId="0">
        <p:bldAsOne/>
      </p:bldGraphic>
      <p:bldGraphic spid="18"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80</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Conclusiones</a:t>
            </a:r>
            <a:endParaRPr lang="es-EC" sz="3200" b="1" dirty="0"/>
          </a:p>
        </p:txBody>
      </p:sp>
      <p:sp>
        <p:nvSpPr>
          <p:cNvPr id="11" name="1 Título"/>
          <p:cNvSpPr txBox="1">
            <a:spLocks/>
          </p:cNvSpPr>
          <p:nvPr/>
        </p:nvSpPr>
        <p:spPr>
          <a:xfrm>
            <a:off x="1991544" y="1697386"/>
            <a:ext cx="9480376" cy="48999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endParaRPr lang="es-EC" sz="2000" dirty="0">
              <a:solidFill>
                <a:schemeClr val="tx1"/>
              </a:solidFill>
            </a:endParaRPr>
          </a:p>
          <a:p>
            <a:pPr marL="342900" lvl="0" indent="-342900" algn="just">
              <a:buFont typeface="Arial" panose="020B0604020202020204" pitchFamily="34" charset="0"/>
              <a:buChar char="•"/>
            </a:pPr>
            <a:r>
              <a:rPr lang="es-EC" sz="2000" dirty="0">
                <a:solidFill>
                  <a:schemeClr val="tx1"/>
                </a:solidFill>
              </a:rPr>
              <a:t>Los sistemas fotovoltaicos diseñados son una alternativa para la generación de energía </a:t>
            </a:r>
            <a:r>
              <a:rPr lang="es-EC" sz="2000" dirty="0" smtClean="0">
                <a:solidFill>
                  <a:schemeClr val="tx1"/>
                </a:solidFill>
              </a:rPr>
              <a:t>eléctrica, </a:t>
            </a:r>
            <a:r>
              <a:rPr lang="es-EC" sz="2000" dirty="0">
                <a:solidFill>
                  <a:schemeClr val="tx1"/>
                </a:solidFill>
              </a:rPr>
              <a:t>mediante el aprovechamiento de energía renovable, por lo que no alteran el medio ambiente como el clima, suelo, flora, fauna, ruido. </a:t>
            </a:r>
            <a:endParaRPr lang="es-EC" sz="2000" dirty="0" smtClean="0">
              <a:solidFill>
                <a:schemeClr val="tx1"/>
              </a:solidFill>
            </a:endParaRPr>
          </a:p>
          <a:p>
            <a:pPr marL="342900" lvl="0" indent="-342900" algn="just">
              <a:buFont typeface="Arial" panose="020B0604020202020204" pitchFamily="34" charset="0"/>
              <a:buChar char="•"/>
            </a:pPr>
            <a:endParaRPr lang="es-EC" sz="2000" dirty="0" smtClean="0">
              <a:solidFill>
                <a:schemeClr val="tx1"/>
              </a:solidFill>
            </a:endParaRPr>
          </a:p>
          <a:p>
            <a:pPr marL="342900" indent="-342900" algn="just">
              <a:buFont typeface="Arial" panose="020B0604020202020204" pitchFamily="34" charset="0"/>
              <a:buChar char="•"/>
            </a:pPr>
            <a:r>
              <a:rPr lang="es-EC" sz="2000" dirty="0">
                <a:solidFill>
                  <a:schemeClr val="tx1"/>
                </a:solidFill>
              </a:rPr>
              <a:t>Los sistemas de almacenamiento de energía en base a baterías de plomo-acido, no presentan efectos nocivos al ambiente puesto que al terminar su vida útil son sujetos a un debido tratamiento de desechos, en comparación de sistemas de almacenamiento con baterías de níquel-cadmio.</a:t>
            </a:r>
          </a:p>
          <a:p>
            <a:pPr marL="342900" lvl="0" indent="-342900" algn="just">
              <a:buFont typeface="Arial" panose="020B0604020202020204" pitchFamily="34" charset="0"/>
              <a:buChar char="•"/>
            </a:pPr>
            <a:endParaRPr lang="es-EC" sz="2400" dirty="0">
              <a:solidFill>
                <a:schemeClr val="tx1"/>
              </a:solidFill>
            </a:endParaRPr>
          </a:p>
          <a:p>
            <a:pPr lvl="0" algn="just"/>
            <a:endParaRPr lang="es-EC" sz="2400" dirty="0">
              <a:solidFill>
                <a:schemeClr val="tx1"/>
              </a:solidFill>
            </a:endParaRPr>
          </a:p>
        </p:txBody>
      </p:sp>
      <p:sp>
        <p:nvSpPr>
          <p:cNvPr id="6" name="1 Título"/>
          <p:cNvSpPr txBox="1">
            <a:spLocks/>
          </p:cNvSpPr>
          <p:nvPr/>
        </p:nvSpPr>
        <p:spPr>
          <a:xfrm>
            <a:off x="2008849" y="12721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Análisis ambiental</a:t>
            </a:r>
            <a:endParaRPr lang="es-EC" sz="2000" b="1" dirty="0"/>
          </a:p>
        </p:txBody>
      </p:sp>
    </p:spTree>
    <p:extLst>
      <p:ext uri="{BB962C8B-B14F-4D97-AF65-F5344CB8AC3E}">
        <p14:creationId xmlns:p14="http://schemas.microsoft.com/office/powerpoint/2010/main" val="323012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81</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Recomendaciones</a:t>
            </a:r>
            <a:endParaRPr lang="es-EC" sz="3200" b="1" dirty="0"/>
          </a:p>
        </p:txBody>
      </p:sp>
      <p:sp>
        <p:nvSpPr>
          <p:cNvPr id="11" name="1 Título"/>
          <p:cNvSpPr txBox="1">
            <a:spLocks/>
          </p:cNvSpPr>
          <p:nvPr/>
        </p:nvSpPr>
        <p:spPr>
          <a:xfrm>
            <a:off x="1991544" y="1697386"/>
            <a:ext cx="9480376" cy="48999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Font typeface="Arial" panose="020B0604020202020204" pitchFamily="34" charset="0"/>
              <a:buChar char="•"/>
            </a:pPr>
            <a:r>
              <a:rPr lang="es-EC" sz="2000" dirty="0">
                <a:solidFill>
                  <a:schemeClr val="tx1"/>
                </a:solidFill>
              </a:rPr>
              <a:t>Se recomienda la implementación del sistema fotovoltaico con sistema de almacenamiento en su segundo modelo, debido a que representa la mejor opción considerando el costo-beneficio que ofrece este sistema</a:t>
            </a:r>
            <a:r>
              <a:rPr lang="es-EC" sz="2000" dirty="0" smtClean="0">
                <a:solidFill>
                  <a:schemeClr val="tx1"/>
                </a:solidFill>
              </a:rPr>
              <a:t>.</a:t>
            </a:r>
          </a:p>
          <a:p>
            <a:pPr lvl="0" algn="just"/>
            <a:endParaRPr lang="es-EC" sz="2000" dirty="0">
              <a:solidFill>
                <a:schemeClr val="tx1"/>
              </a:solidFill>
            </a:endParaRPr>
          </a:p>
          <a:p>
            <a:pPr marL="342900" lvl="0" indent="-342900" algn="just">
              <a:buFont typeface="Arial" panose="020B0604020202020204" pitchFamily="34" charset="0"/>
              <a:buChar char="•"/>
            </a:pPr>
            <a:r>
              <a:rPr lang="es-EC" sz="2000" dirty="0">
                <a:solidFill>
                  <a:schemeClr val="tx1"/>
                </a:solidFill>
              </a:rPr>
              <a:t>Los valores obtenidos en el diseño de las etapas de potencia de cada sistema fotovoltaico, son valores teóricos, se recomienda usar valores de componentes aproximados a los calculados en este trabajo para la implementación del sistema sugerido.</a:t>
            </a:r>
          </a:p>
          <a:p>
            <a:pPr lvl="0" algn="just"/>
            <a:endParaRPr lang="es-EC" sz="2400" dirty="0">
              <a:solidFill>
                <a:schemeClr val="tx1"/>
              </a:solidFill>
            </a:endParaRPr>
          </a:p>
        </p:txBody>
      </p:sp>
    </p:spTree>
    <p:extLst>
      <p:ext uri="{BB962C8B-B14F-4D97-AF65-F5344CB8AC3E}">
        <p14:creationId xmlns:p14="http://schemas.microsoft.com/office/powerpoint/2010/main" val="101180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82</a:t>
            </a:fld>
            <a:endParaRPr lang="es-EC"/>
          </a:p>
        </p:txBody>
      </p:sp>
      <p:pic>
        <p:nvPicPr>
          <p:cNvPr id="3"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Recomendaciones</a:t>
            </a:r>
            <a:endParaRPr lang="es-EC" sz="3200" b="1" dirty="0"/>
          </a:p>
        </p:txBody>
      </p:sp>
      <p:sp>
        <p:nvSpPr>
          <p:cNvPr id="11" name="1 Título"/>
          <p:cNvSpPr txBox="1">
            <a:spLocks/>
          </p:cNvSpPr>
          <p:nvPr/>
        </p:nvSpPr>
        <p:spPr>
          <a:xfrm>
            <a:off x="1991544" y="1697386"/>
            <a:ext cx="9480376" cy="48999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Font typeface="Arial" panose="020B0604020202020204" pitchFamily="34" charset="0"/>
              <a:buChar char="•"/>
            </a:pPr>
            <a:r>
              <a:rPr lang="es-EC" sz="2000" dirty="0">
                <a:solidFill>
                  <a:schemeClr val="tx1"/>
                </a:solidFill>
              </a:rPr>
              <a:t>La etapa de inversión DC-AC diseñada en este proyecto corresponde para un sistema monofásico, se recomienda el diseño de un inversor bifásico para la adaptación de una cocina de inducción que ofertan las casas comerciales en Ecuador y que se encuentren dentro de la potencia que genera el sistema fotovoltaico</a:t>
            </a:r>
            <a:r>
              <a:rPr lang="es-EC" sz="2000" dirty="0" smtClean="0">
                <a:solidFill>
                  <a:schemeClr val="tx1"/>
                </a:solidFill>
              </a:rPr>
              <a:t>.</a:t>
            </a:r>
          </a:p>
          <a:p>
            <a:pPr lvl="0" algn="just"/>
            <a:endParaRPr lang="es-EC" sz="2000" dirty="0">
              <a:solidFill>
                <a:schemeClr val="tx1"/>
              </a:solidFill>
            </a:endParaRPr>
          </a:p>
          <a:p>
            <a:pPr marL="342900" lvl="0" indent="-342900" algn="just">
              <a:buFont typeface="Arial" panose="020B0604020202020204" pitchFamily="34" charset="0"/>
              <a:buChar char="•"/>
            </a:pPr>
            <a:r>
              <a:rPr lang="es-EC" sz="2000" dirty="0">
                <a:solidFill>
                  <a:schemeClr val="tx1"/>
                </a:solidFill>
              </a:rPr>
              <a:t>En trabajos futuros mediante la implementación del sistema sugerido, se puede realizar la medición de parámetros de calidad de energía AC, los cuales brindaran información para posibles cambios en el diseño de los dispositivos que ayuden a mejorar el rendimiento del sistema.</a:t>
            </a:r>
          </a:p>
          <a:p>
            <a:pPr marL="342900" lvl="0" indent="-342900" algn="just">
              <a:buFont typeface="Arial" panose="020B0604020202020204" pitchFamily="34" charset="0"/>
              <a:buChar char="•"/>
            </a:pPr>
            <a:endParaRPr lang="es-EC" sz="2400" dirty="0">
              <a:solidFill>
                <a:schemeClr val="tx1"/>
              </a:solidFill>
            </a:endParaRPr>
          </a:p>
        </p:txBody>
      </p:sp>
    </p:spTree>
    <p:extLst>
      <p:ext uri="{BB962C8B-B14F-4D97-AF65-F5344CB8AC3E}">
        <p14:creationId xmlns:p14="http://schemas.microsoft.com/office/powerpoint/2010/main" val="11861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83</a:t>
            </a:fld>
            <a:endParaRPr lang="es-EC"/>
          </a:p>
        </p:txBody>
      </p:sp>
      <p:sp>
        <p:nvSpPr>
          <p:cNvPr id="4" name="1 Título"/>
          <p:cNvSpPr txBox="1">
            <a:spLocks/>
          </p:cNvSpPr>
          <p:nvPr/>
        </p:nvSpPr>
        <p:spPr>
          <a:xfrm>
            <a:off x="3647728" y="369395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solidFill>
              </a:rPr>
              <a:t>GRACIAS POR LA ATENCIÓN</a:t>
            </a:r>
            <a:endParaRPr lang="es-EC" sz="3200" b="1" dirty="0">
              <a:solidFill>
                <a:schemeClr val="tx1"/>
              </a:solidFill>
            </a:endParaRPr>
          </a:p>
        </p:txBody>
      </p:sp>
      <p:pic>
        <p:nvPicPr>
          <p:cNvPr id="5" name="Picture 2" descr="http://blogs.espe.edu.ec/wp-content/uploads/2013/09/LOGO-PRINCIPAL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808" y="1916832"/>
            <a:ext cx="3888432" cy="99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866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84</a:t>
            </a:fld>
            <a:endParaRPr lang="es-EC"/>
          </a:p>
        </p:txBody>
      </p:sp>
    </p:spTree>
    <p:extLst>
      <p:ext uri="{BB962C8B-B14F-4D97-AF65-F5344CB8AC3E}">
        <p14:creationId xmlns:p14="http://schemas.microsoft.com/office/powerpoint/2010/main" val="21996657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85</a:t>
            </a:fld>
            <a:endParaRPr lang="es-EC"/>
          </a:p>
        </p:txBody>
      </p:sp>
    </p:spTree>
    <p:extLst>
      <p:ext uri="{BB962C8B-B14F-4D97-AF65-F5344CB8AC3E}">
        <p14:creationId xmlns:p14="http://schemas.microsoft.com/office/powerpoint/2010/main" val="38512507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86</a:t>
            </a:fld>
            <a:endParaRPr lang="es-EC"/>
          </a:p>
        </p:txBody>
      </p:sp>
    </p:spTree>
    <p:extLst>
      <p:ext uri="{BB962C8B-B14F-4D97-AF65-F5344CB8AC3E}">
        <p14:creationId xmlns:p14="http://schemas.microsoft.com/office/powerpoint/2010/main" val="15603595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87</a:t>
            </a:fld>
            <a:endParaRPr lang="es-EC"/>
          </a:p>
        </p:txBody>
      </p:sp>
      <p:pic>
        <p:nvPicPr>
          <p:cNvPr id="3" name="Imagen 2"/>
          <p:cNvPicPr>
            <a:picLocks noChangeAspect="1"/>
          </p:cNvPicPr>
          <p:nvPr/>
        </p:nvPicPr>
        <p:blipFill>
          <a:blip r:embed="rId2"/>
          <a:stretch>
            <a:fillRect/>
          </a:stretch>
        </p:blipFill>
        <p:spPr>
          <a:xfrm>
            <a:off x="4727848" y="1628800"/>
            <a:ext cx="2849405" cy="1323966"/>
          </a:xfrm>
          <a:prstGeom prst="rect">
            <a:avLst/>
          </a:prstGeom>
        </p:spPr>
      </p:pic>
      <p:sp>
        <p:nvSpPr>
          <p:cNvPr id="4" name="1 Título"/>
          <p:cNvSpPr txBox="1">
            <a:spLocks/>
          </p:cNvSpPr>
          <p:nvPr/>
        </p:nvSpPr>
        <p:spPr>
          <a:xfrm>
            <a:off x="1991544" y="764704"/>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t>Eficiencia entre sistemas de cocción</a:t>
            </a:r>
            <a:endParaRPr lang="es-EC" sz="3200" b="1" dirty="0"/>
          </a:p>
        </p:txBody>
      </p:sp>
    </p:spTree>
    <p:extLst>
      <p:ext uri="{BB962C8B-B14F-4D97-AF65-F5344CB8AC3E}">
        <p14:creationId xmlns:p14="http://schemas.microsoft.com/office/powerpoint/2010/main" val="9788869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88</a:t>
            </a:fld>
            <a:endParaRPr lang="es-EC"/>
          </a:p>
        </p:txBody>
      </p:sp>
      <p:pic>
        <p:nvPicPr>
          <p:cNvPr id="3" name="Imagen 2"/>
          <p:cNvPicPr>
            <a:picLocks noChangeAspect="1"/>
          </p:cNvPicPr>
          <p:nvPr/>
        </p:nvPicPr>
        <p:blipFill>
          <a:blip r:embed="rId2"/>
          <a:stretch>
            <a:fillRect/>
          </a:stretch>
        </p:blipFill>
        <p:spPr>
          <a:xfrm>
            <a:off x="2279576" y="548680"/>
            <a:ext cx="7808222" cy="5976664"/>
          </a:xfrm>
          <a:prstGeom prst="rect">
            <a:avLst/>
          </a:prstGeom>
        </p:spPr>
      </p:pic>
    </p:spTree>
    <p:extLst>
      <p:ext uri="{BB962C8B-B14F-4D97-AF65-F5344CB8AC3E}">
        <p14:creationId xmlns:p14="http://schemas.microsoft.com/office/powerpoint/2010/main" val="7115387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89</a:t>
            </a:fld>
            <a:endParaRPr lang="es-EC"/>
          </a:p>
        </p:txBody>
      </p:sp>
      <p:pic>
        <p:nvPicPr>
          <p:cNvPr id="1026" name="Picture 2" descr="http://upload.wikimedia.org/wikipedia/commons/thumb/a/a2/Tabla_elementos.svg/600px-Tabla_elementos.svg.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948407"/>
            <a:ext cx="9673719" cy="544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8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A7C77D-6C8B-47B1-BC3F-A83A834BD2CC}" type="slidenum">
              <a:rPr lang="es-EC" smtClean="0"/>
              <a:pPr/>
              <a:t>9</a:t>
            </a:fld>
            <a:endParaRPr lang="es-EC"/>
          </a:p>
        </p:txBody>
      </p:sp>
      <p:sp>
        <p:nvSpPr>
          <p:cNvPr id="6" name="1 Título"/>
          <p:cNvSpPr txBox="1">
            <a:spLocks/>
          </p:cNvSpPr>
          <p:nvPr/>
        </p:nvSpPr>
        <p:spPr>
          <a:xfrm>
            <a:off x="9857721" y="35004"/>
            <a:ext cx="4447191"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Fundamentos Teóricos</a:t>
            </a:r>
            <a:endParaRPr lang="es-EC" sz="1600" b="1" dirty="0"/>
          </a:p>
        </p:txBody>
      </p:sp>
      <p:sp>
        <p:nvSpPr>
          <p:cNvPr id="8" name="1 Título"/>
          <p:cNvSpPr txBox="1">
            <a:spLocks/>
          </p:cNvSpPr>
          <p:nvPr/>
        </p:nvSpPr>
        <p:spPr>
          <a:xfrm>
            <a:off x="1936841" y="692696"/>
            <a:ext cx="8911687" cy="71665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Panel Fotovoltaico</a:t>
            </a:r>
            <a:endParaRPr lang="es-EC" b="1" dirty="0"/>
          </a:p>
        </p:txBody>
      </p:sp>
      <p:pic>
        <p:nvPicPr>
          <p:cNvPr id="7" name="Picture 2" descr="http://blogs.espe.edu.ec/wp-content/uploads/2013/09/LOGO-PRINCIPAL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7" y="6021288"/>
            <a:ext cx="2544217" cy="652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2309658355"/>
              </p:ext>
            </p:extLst>
          </p:nvPr>
        </p:nvGraphicFramePr>
        <p:xfrm>
          <a:off x="7320136" y="2191023"/>
          <a:ext cx="5308609" cy="51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p:cNvPicPr/>
          <p:nvPr/>
        </p:nvPicPr>
        <p:blipFill>
          <a:blip r:embed="rId9">
            <a:extLst>
              <a:ext uri="{28A0092B-C50C-407E-A947-70E740481C1C}">
                <a14:useLocalDpi xmlns:a14="http://schemas.microsoft.com/office/drawing/2010/main" val="0"/>
              </a:ext>
            </a:extLst>
          </a:blip>
          <a:srcRect/>
          <a:stretch>
            <a:fillRect/>
          </a:stretch>
        </p:blipFill>
        <p:spPr bwMode="auto">
          <a:xfrm>
            <a:off x="1599611" y="2081202"/>
            <a:ext cx="6440605" cy="3796070"/>
          </a:xfrm>
          <a:prstGeom prst="rect">
            <a:avLst/>
          </a:prstGeom>
          <a:noFill/>
          <a:ln>
            <a:noFill/>
          </a:ln>
        </p:spPr>
      </p:pic>
      <p:sp>
        <p:nvSpPr>
          <p:cNvPr id="13" name="1 Título"/>
          <p:cNvSpPr txBox="1">
            <a:spLocks/>
          </p:cNvSpPr>
          <p:nvPr/>
        </p:nvSpPr>
        <p:spPr>
          <a:xfrm>
            <a:off x="1919536" y="1416198"/>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Características eléctricas</a:t>
            </a:r>
            <a:endParaRPr lang="es-EC" sz="2000" b="1" dirty="0"/>
          </a:p>
        </p:txBody>
      </p:sp>
      <p:graphicFrame>
        <p:nvGraphicFramePr>
          <p:cNvPr id="19" name="Diagrama 18"/>
          <p:cNvGraphicFramePr/>
          <p:nvPr>
            <p:extLst>
              <p:ext uri="{D42A27DB-BD31-4B8C-83A1-F6EECF244321}">
                <p14:modId xmlns:p14="http://schemas.microsoft.com/office/powerpoint/2010/main" val="2253707834"/>
              </p:ext>
            </p:extLst>
          </p:nvPr>
        </p:nvGraphicFramePr>
        <p:xfrm>
          <a:off x="7340119" y="2780928"/>
          <a:ext cx="5308609" cy="5178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0" name="Diagrama 19"/>
          <p:cNvGraphicFramePr/>
          <p:nvPr>
            <p:extLst>
              <p:ext uri="{D42A27DB-BD31-4B8C-83A1-F6EECF244321}">
                <p14:modId xmlns:p14="http://schemas.microsoft.com/office/powerpoint/2010/main" val="1831675270"/>
              </p:ext>
            </p:extLst>
          </p:nvPr>
        </p:nvGraphicFramePr>
        <p:xfrm>
          <a:off x="7320136" y="3356992"/>
          <a:ext cx="5308609" cy="51789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1" name="Diagrama 20"/>
          <p:cNvGraphicFramePr/>
          <p:nvPr>
            <p:extLst>
              <p:ext uri="{D42A27DB-BD31-4B8C-83A1-F6EECF244321}">
                <p14:modId xmlns:p14="http://schemas.microsoft.com/office/powerpoint/2010/main" val="3246619115"/>
              </p:ext>
            </p:extLst>
          </p:nvPr>
        </p:nvGraphicFramePr>
        <p:xfrm>
          <a:off x="7340119" y="3946897"/>
          <a:ext cx="5308609" cy="51789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2" name="Diagrama 21"/>
          <p:cNvGraphicFramePr/>
          <p:nvPr>
            <p:extLst>
              <p:ext uri="{D42A27DB-BD31-4B8C-83A1-F6EECF244321}">
                <p14:modId xmlns:p14="http://schemas.microsoft.com/office/powerpoint/2010/main" val="526496206"/>
              </p:ext>
            </p:extLst>
          </p:nvPr>
        </p:nvGraphicFramePr>
        <p:xfrm>
          <a:off x="7320136" y="4553446"/>
          <a:ext cx="5308609" cy="517897"/>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23" name="Diagrama 22"/>
          <p:cNvGraphicFramePr/>
          <p:nvPr>
            <p:extLst>
              <p:ext uri="{D42A27DB-BD31-4B8C-83A1-F6EECF244321}">
                <p14:modId xmlns:p14="http://schemas.microsoft.com/office/powerpoint/2010/main" val="841984612"/>
              </p:ext>
            </p:extLst>
          </p:nvPr>
        </p:nvGraphicFramePr>
        <p:xfrm>
          <a:off x="7340119" y="5143351"/>
          <a:ext cx="5308609" cy="517897"/>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Tree>
    <p:extLst>
      <p:ext uri="{BB962C8B-B14F-4D97-AF65-F5344CB8AC3E}">
        <p14:creationId xmlns:p14="http://schemas.microsoft.com/office/powerpoint/2010/main" val="249430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9" grpId="0">
        <p:bldAsOne/>
      </p:bldGraphic>
      <p:bldGraphic spid="20" grpId="0">
        <p:bldAsOne/>
      </p:bldGraphic>
      <p:bldGraphic spid="21" grpId="0">
        <p:bldAsOne/>
      </p:bldGraphic>
      <p:bldGraphic spid="22" grpId="0">
        <p:bldAsOne/>
      </p:bldGraphic>
      <p:bldGraphic spid="23"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90</a:t>
            </a:fld>
            <a:endParaRPr lang="es-EC"/>
          </a:p>
        </p:txBody>
      </p:sp>
      <p:sp>
        <p:nvSpPr>
          <p:cNvPr id="3" name="1 Título"/>
          <p:cNvSpPr txBox="1">
            <a:spLocks/>
          </p:cNvSpPr>
          <p:nvPr/>
        </p:nvSpPr>
        <p:spPr>
          <a:xfrm>
            <a:off x="1991544" y="7877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t>Ziegler-Nichols </a:t>
            </a:r>
            <a:endParaRPr lang="es-EC" sz="2000" b="1" dirty="0"/>
          </a:p>
        </p:txBody>
      </p:sp>
      <p:pic>
        <p:nvPicPr>
          <p:cNvPr id="4" name="Imagen 3"/>
          <p:cNvPicPr>
            <a:picLocks noChangeAspect="1"/>
          </p:cNvPicPr>
          <p:nvPr/>
        </p:nvPicPr>
        <p:blipFill>
          <a:blip r:embed="rId2"/>
          <a:stretch>
            <a:fillRect/>
          </a:stretch>
        </p:blipFill>
        <p:spPr>
          <a:xfrm>
            <a:off x="2009473" y="1268760"/>
            <a:ext cx="3069538" cy="1440160"/>
          </a:xfrm>
          <a:prstGeom prst="rect">
            <a:avLst/>
          </a:prstGeom>
        </p:spPr>
      </p:pic>
      <p:pic>
        <p:nvPicPr>
          <p:cNvPr id="5" name="Imagen 4"/>
          <p:cNvPicPr>
            <a:picLocks noChangeAspect="1"/>
          </p:cNvPicPr>
          <p:nvPr/>
        </p:nvPicPr>
        <p:blipFill>
          <a:blip r:embed="rId3"/>
          <a:stretch>
            <a:fillRect/>
          </a:stretch>
        </p:blipFill>
        <p:spPr>
          <a:xfrm>
            <a:off x="1991254" y="3054663"/>
            <a:ext cx="5221190" cy="950401"/>
          </a:xfrm>
          <a:prstGeom prst="rect">
            <a:avLst/>
          </a:prstGeom>
        </p:spPr>
      </p:pic>
      <p:pic>
        <p:nvPicPr>
          <p:cNvPr id="6" name="Imagen 5"/>
          <p:cNvPicPr>
            <a:picLocks noChangeAspect="1"/>
          </p:cNvPicPr>
          <p:nvPr/>
        </p:nvPicPr>
        <p:blipFill>
          <a:blip r:embed="rId4"/>
          <a:stretch>
            <a:fillRect/>
          </a:stretch>
        </p:blipFill>
        <p:spPr>
          <a:xfrm>
            <a:off x="2009473" y="4259143"/>
            <a:ext cx="4772025" cy="1304925"/>
          </a:xfrm>
          <a:prstGeom prst="rect">
            <a:avLst/>
          </a:prstGeom>
        </p:spPr>
      </p:pic>
    </p:spTree>
    <p:extLst>
      <p:ext uri="{BB962C8B-B14F-4D97-AF65-F5344CB8AC3E}">
        <p14:creationId xmlns:p14="http://schemas.microsoft.com/office/powerpoint/2010/main" val="21654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4BA7C77D-6C8B-47B1-BC3F-A83A834BD2CC}" type="slidenum">
              <a:rPr lang="es-EC" smtClean="0"/>
              <a:pPr/>
              <a:t>91</a:t>
            </a:fld>
            <a:endParaRPr lang="es-EC"/>
          </a:p>
        </p:txBody>
      </p:sp>
      <p:pic>
        <p:nvPicPr>
          <p:cNvPr id="3" name="Imagen 2"/>
          <p:cNvPicPr>
            <a:picLocks noChangeAspect="1"/>
          </p:cNvPicPr>
          <p:nvPr/>
        </p:nvPicPr>
        <p:blipFill>
          <a:blip r:embed="rId2"/>
          <a:stretch>
            <a:fillRect/>
          </a:stretch>
        </p:blipFill>
        <p:spPr>
          <a:xfrm>
            <a:off x="1991544" y="1412776"/>
            <a:ext cx="5203919" cy="1366883"/>
          </a:xfrm>
          <a:prstGeom prst="rect">
            <a:avLst/>
          </a:prstGeom>
        </p:spPr>
      </p:pic>
      <p:sp>
        <p:nvSpPr>
          <p:cNvPr id="5" name="1 Título"/>
          <p:cNvSpPr txBox="1">
            <a:spLocks/>
          </p:cNvSpPr>
          <p:nvPr/>
        </p:nvSpPr>
        <p:spPr>
          <a:xfrm>
            <a:off x="1991544" y="787782"/>
            <a:ext cx="8911687" cy="7166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t>Ruth- Hurwitz </a:t>
            </a:r>
            <a:endParaRPr lang="es-EC" sz="2000" b="1" dirty="0"/>
          </a:p>
        </p:txBody>
      </p:sp>
      <p:pic>
        <p:nvPicPr>
          <p:cNvPr id="6" name="Imagen 5"/>
          <p:cNvPicPr>
            <a:picLocks noChangeAspect="1"/>
          </p:cNvPicPr>
          <p:nvPr/>
        </p:nvPicPr>
        <p:blipFill>
          <a:blip r:embed="rId3"/>
          <a:stretch>
            <a:fillRect/>
          </a:stretch>
        </p:blipFill>
        <p:spPr>
          <a:xfrm>
            <a:off x="1986898" y="2811326"/>
            <a:ext cx="4619625" cy="1885950"/>
          </a:xfrm>
          <a:prstGeom prst="rect">
            <a:avLst/>
          </a:prstGeom>
        </p:spPr>
      </p:pic>
      <p:pic>
        <p:nvPicPr>
          <p:cNvPr id="7" name="Imagen 6"/>
          <p:cNvPicPr>
            <a:picLocks noChangeAspect="1"/>
          </p:cNvPicPr>
          <p:nvPr/>
        </p:nvPicPr>
        <p:blipFill>
          <a:blip r:embed="rId4"/>
          <a:stretch>
            <a:fillRect/>
          </a:stretch>
        </p:blipFill>
        <p:spPr>
          <a:xfrm>
            <a:off x="7464152" y="1268398"/>
            <a:ext cx="3966907" cy="1655637"/>
          </a:xfrm>
          <a:prstGeom prst="rect">
            <a:avLst/>
          </a:prstGeom>
        </p:spPr>
      </p:pic>
      <p:pic>
        <p:nvPicPr>
          <p:cNvPr id="8" name="Imagen 7"/>
          <p:cNvPicPr>
            <a:picLocks noChangeAspect="1"/>
          </p:cNvPicPr>
          <p:nvPr/>
        </p:nvPicPr>
        <p:blipFill>
          <a:blip r:embed="rId5"/>
          <a:stretch>
            <a:fillRect/>
          </a:stretch>
        </p:blipFill>
        <p:spPr>
          <a:xfrm>
            <a:off x="7545350" y="3284984"/>
            <a:ext cx="3804510" cy="2401804"/>
          </a:xfrm>
          <a:prstGeom prst="rect">
            <a:avLst/>
          </a:prstGeom>
        </p:spPr>
      </p:pic>
    </p:spTree>
    <p:extLst>
      <p:ext uri="{BB962C8B-B14F-4D97-AF65-F5344CB8AC3E}">
        <p14:creationId xmlns:p14="http://schemas.microsoft.com/office/powerpoint/2010/main" val="25951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2623</TotalTime>
  <Words>2966</Words>
  <Application>Microsoft Office PowerPoint</Application>
  <PresentationFormat>Panorámica</PresentationFormat>
  <Paragraphs>589</Paragraphs>
  <Slides>91</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91</vt:i4>
      </vt:variant>
    </vt:vector>
  </HeadingPairs>
  <TitlesOfParts>
    <vt:vector size="97" baseType="lpstr">
      <vt:lpstr>Arial</vt:lpstr>
      <vt:lpstr>Calibri</vt:lpstr>
      <vt:lpstr>Cambria Math</vt:lpstr>
      <vt:lpstr>Century Gothic</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SONY</dc:creator>
  <cp:lastModifiedBy>rubendavid</cp:lastModifiedBy>
  <cp:revision>186</cp:revision>
  <dcterms:created xsi:type="dcterms:W3CDTF">2013-11-27T19:52:35Z</dcterms:created>
  <dcterms:modified xsi:type="dcterms:W3CDTF">2015-03-25T16:22:01Z</dcterms:modified>
</cp:coreProperties>
</file>