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3" r:id="rId3"/>
    <p:sldId id="262" r:id="rId4"/>
    <p:sldId id="304" r:id="rId5"/>
    <p:sldId id="305" r:id="rId6"/>
    <p:sldId id="306" r:id="rId7"/>
    <p:sldId id="266" r:id="rId8"/>
    <p:sldId id="288" r:id="rId9"/>
    <p:sldId id="307" r:id="rId10"/>
    <p:sldId id="294" r:id="rId11"/>
    <p:sldId id="309" r:id="rId12"/>
    <p:sldId id="295" r:id="rId13"/>
    <p:sldId id="310" r:id="rId14"/>
    <p:sldId id="311" r:id="rId15"/>
    <p:sldId id="312" r:id="rId16"/>
    <p:sldId id="313" r:id="rId17"/>
    <p:sldId id="274" r:id="rId18"/>
    <p:sldId id="298" r:id="rId19"/>
    <p:sldId id="314" r:id="rId20"/>
    <p:sldId id="315" r:id="rId21"/>
    <p:sldId id="316" r:id="rId22"/>
    <p:sldId id="300" r:id="rId23"/>
    <p:sldId id="317"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76" d="100"/>
          <a:sy n="76" d="100"/>
        </p:scale>
        <p:origin x="-123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_rels/data4.xml.rels><?xml version="1.0" encoding="UTF-8" standalone="yes"?>
<Relationships xmlns="http://schemas.openxmlformats.org/package/2006/relationships"><Relationship Id="rId1" Type="http://schemas.openxmlformats.org/officeDocument/2006/relationships/slide" Target="../slides/slide1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DD142-8F5B-4A73-BA43-F00E71B6A2AB}" type="doc">
      <dgm:prSet loTypeId="urn:microsoft.com/office/officeart/2011/layout/HexagonRadial" loCatId="officeonline" qsTypeId="urn:microsoft.com/office/officeart/2005/8/quickstyle/simple2" qsCatId="simple" csTypeId="urn:microsoft.com/office/officeart/2005/8/colors/accent1_1" csCatId="accent1" phldr="1"/>
      <dgm:spPr/>
      <dgm:t>
        <a:bodyPr/>
        <a:lstStyle/>
        <a:p>
          <a:endParaRPr lang="es-EC"/>
        </a:p>
      </dgm:t>
    </dgm:pt>
    <dgm:pt modelId="{CB935DD5-9EE3-412C-9FE2-C60EB4096D9A}">
      <dgm:prSet phldrT="[Texto]" phldr="1"/>
      <dgm:spPr>
        <a:blipFill rotWithShape="0">
          <a:blip xmlns:r="http://schemas.openxmlformats.org/officeDocument/2006/relationships" r:embed="rId1"/>
          <a:stretch>
            <a:fillRect/>
          </a:stretch>
        </a:blipFill>
      </dgm:spPr>
      <dgm:t>
        <a:bodyPr/>
        <a:lstStyle/>
        <a:p>
          <a:endParaRPr lang="es-EC" dirty="0"/>
        </a:p>
      </dgm:t>
    </dgm:pt>
    <dgm:pt modelId="{4B8F0F19-6497-4CD0-A7B5-43BC004D917A}" type="parTrans" cxnId="{F72FF3E0-ABE2-4BA4-8DC8-308A9D8BBBEB}">
      <dgm:prSet/>
      <dgm:spPr/>
      <dgm:t>
        <a:bodyPr/>
        <a:lstStyle/>
        <a:p>
          <a:endParaRPr lang="es-EC"/>
        </a:p>
      </dgm:t>
    </dgm:pt>
    <dgm:pt modelId="{C29E332D-F268-481F-8EC7-656627B2082B}" type="sibTrans" cxnId="{F72FF3E0-ABE2-4BA4-8DC8-308A9D8BBBEB}">
      <dgm:prSet/>
      <dgm:spPr/>
      <dgm:t>
        <a:bodyPr/>
        <a:lstStyle/>
        <a:p>
          <a:endParaRPr lang="es-EC"/>
        </a:p>
      </dgm:t>
    </dgm:pt>
    <dgm:pt modelId="{D1EEC355-CD81-4F55-B7B5-8E58C9F9A470}">
      <dgm:prSet phldrT="[Texto]"/>
      <dgm:spPr/>
      <dgm:t>
        <a:bodyPr/>
        <a:lstStyle/>
        <a:p>
          <a:r>
            <a:rPr lang="es-EC" dirty="0" smtClean="0"/>
            <a:t>Ing. Jorge García, fundó el 13 de Septiembre de 1973 </a:t>
          </a:r>
          <a:endParaRPr lang="es-EC" dirty="0"/>
        </a:p>
      </dgm:t>
    </dgm:pt>
    <dgm:pt modelId="{44AAD98F-2A7C-4575-8EF4-921054699AA8}" type="parTrans" cxnId="{7AAE18DF-7F40-4966-854A-0684F2FF1631}">
      <dgm:prSet/>
      <dgm:spPr/>
      <dgm:t>
        <a:bodyPr/>
        <a:lstStyle/>
        <a:p>
          <a:endParaRPr lang="es-EC"/>
        </a:p>
      </dgm:t>
    </dgm:pt>
    <dgm:pt modelId="{CC3FD079-94F2-495F-A1F5-395FB3ECCF1B}" type="sibTrans" cxnId="{7AAE18DF-7F40-4966-854A-0684F2FF1631}">
      <dgm:prSet/>
      <dgm:spPr/>
      <dgm:t>
        <a:bodyPr/>
        <a:lstStyle/>
        <a:p>
          <a:endParaRPr lang="es-EC"/>
        </a:p>
      </dgm:t>
    </dgm:pt>
    <dgm:pt modelId="{36550F10-8FE3-454E-BB8B-05CB9E101D2F}">
      <dgm:prSet phldrT="[Texto]"/>
      <dgm:spPr/>
      <dgm:t>
        <a:bodyPr/>
        <a:lstStyle/>
        <a:p>
          <a:r>
            <a:rPr lang="es-EC" dirty="0" smtClean="0"/>
            <a:t>Inició la industria con Fresco Solo</a:t>
          </a:r>
          <a:endParaRPr lang="es-EC" dirty="0"/>
        </a:p>
      </dgm:t>
    </dgm:pt>
    <dgm:pt modelId="{46BB4EED-0AB6-4660-8FBB-891EE04394CA}" type="parTrans" cxnId="{010F83FC-7908-4D7B-8FB6-B93A4E7C848C}">
      <dgm:prSet/>
      <dgm:spPr/>
      <dgm:t>
        <a:bodyPr/>
        <a:lstStyle/>
        <a:p>
          <a:endParaRPr lang="es-EC"/>
        </a:p>
      </dgm:t>
    </dgm:pt>
    <dgm:pt modelId="{B4D21AEF-3DE8-4051-9774-5BD84CC2F55B}" type="sibTrans" cxnId="{010F83FC-7908-4D7B-8FB6-B93A4E7C848C}">
      <dgm:prSet/>
      <dgm:spPr/>
      <dgm:t>
        <a:bodyPr/>
        <a:lstStyle/>
        <a:p>
          <a:endParaRPr lang="es-EC"/>
        </a:p>
      </dgm:t>
    </dgm:pt>
    <dgm:pt modelId="{3B47789A-AA7B-40DA-B271-9C86B5B65CB9}">
      <dgm:prSet phldrT="[Texto]"/>
      <dgm:spPr/>
      <dgm:t>
        <a:bodyPr/>
        <a:lstStyle/>
        <a:p>
          <a:r>
            <a:rPr lang="es-EC" dirty="0" smtClean="0"/>
            <a:t>En 1975, apareció YUPI , jugo en polvo con sabor a frutas </a:t>
          </a:r>
          <a:endParaRPr lang="es-EC" dirty="0"/>
        </a:p>
      </dgm:t>
    </dgm:pt>
    <dgm:pt modelId="{AFF1EC66-9924-4543-8587-B07758CCB03A}" type="parTrans" cxnId="{10F39192-0940-42E1-9966-1C436F2BE714}">
      <dgm:prSet/>
      <dgm:spPr/>
      <dgm:t>
        <a:bodyPr/>
        <a:lstStyle/>
        <a:p>
          <a:endParaRPr lang="es-EC"/>
        </a:p>
      </dgm:t>
    </dgm:pt>
    <dgm:pt modelId="{E5439DBD-A1D3-4F25-B8D9-FAD73384D3ED}" type="sibTrans" cxnId="{10F39192-0940-42E1-9966-1C436F2BE714}">
      <dgm:prSet/>
      <dgm:spPr/>
      <dgm:t>
        <a:bodyPr/>
        <a:lstStyle/>
        <a:p>
          <a:endParaRPr lang="es-EC"/>
        </a:p>
      </dgm:t>
    </dgm:pt>
    <dgm:pt modelId="{FC443524-A67D-4B0C-9FF6-50F78BCD857C}">
      <dgm:prSet phldrT="[Texto]"/>
      <dgm:spPr/>
      <dgm:t>
        <a:bodyPr/>
        <a:lstStyle/>
        <a:p>
          <a:r>
            <a:rPr lang="es-EC" dirty="0" smtClean="0"/>
            <a:t>En 1983 incursionaron en la Industria de la Pasta</a:t>
          </a:r>
          <a:endParaRPr lang="es-EC" dirty="0"/>
        </a:p>
      </dgm:t>
    </dgm:pt>
    <dgm:pt modelId="{EE2CCA0E-35A0-4F7A-A71C-1312FDB44301}" type="parTrans" cxnId="{60488EB4-38ED-485D-BC44-43C2445D13B8}">
      <dgm:prSet/>
      <dgm:spPr/>
      <dgm:t>
        <a:bodyPr/>
        <a:lstStyle/>
        <a:p>
          <a:endParaRPr lang="es-EC"/>
        </a:p>
      </dgm:t>
    </dgm:pt>
    <dgm:pt modelId="{A5CFE53A-20D9-4CBE-9CB6-54126ED3D886}" type="sibTrans" cxnId="{60488EB4-38ED-485D-BC44-43C2445D13B8}">
      <dgm:prSet/>
      <dgm:spPr/>
      <dgm:t>
        <a:bodyPr/>
        <a:lstStyle/>
        <a:p>
          <a:endParaRPr lang="es-EC"/>
        </a:p>
      </dgm:t>
    </dgm:pt>
    <dgm:pt modelId="{831DA5EC-08B8-47F7-9405-9EA370249255}">
      <dgm:prSet phldrT="[Texto]"/>
      <dgm:spPr/>
      <dgm:t>
        <a:bodyPr/>
        <a:lstStyle/>
        <a:p>
          <a:r>
            <a:rPr lang="es-EC" dirty="0" smtClean="0"/>
            <a:t>Crearon la línea de Caldos Instantáneos, con su producto estrella “Ranchero”</a:t>
          </a:r>
          <a:endParaRPr lang="es-EC" dirty="0"/>
        </a:p>
      </dgm:t>
    </dgm:pt>
    <dgm:pt modelId="{003EC9DE-957C-4F27-9DF6-48D988235575}" type="parTrans" cxnId="{2C523D91-6638-4CFB-9470-5223BBE958BE}">
      <dgm:prSet/>
      <dgm:spPr/>
      <dgm:t>
        <a:bodyPr/>
        <a:lstStyle/>
        <a:p>
          <a:endParaRPr lang="es-EC"/>
        </a:p>
      </dgm:t>
    </dgm:pt>
    <dgm:pt modelId="{C6D63F0D-9C72-49BB-B824-52CB1C0148B0}" type="sibTrans" cxnId="{2C523D91-6638-4CFB-9470-5223BBE958BE}">
      <dgm:prSet/>
      <dgm:spPr/>
      <dgm:t>
        <a:bodyPr/>
        <a:lstStyle/>
        <a:p>
          <a:endParaRPr lang="es-EC"/>
        </a:p>
      </dgm:t>
    </dgm:pt>
    <dgm:pt modelId="{29EBE3EE-3F37-45CE-B752-A7F2C452D54E}">
      <dgm:prSet phldrT="[Texto]"/>
      <dgm:spPr/>
      <dgm:t>
        <a:bodyPr/>
        <a:lstStyle/>
        <a:p>
          <a:r>
            <a:rPr lang="es-EC" dirty="0" smtClean="0"/>
            <a:t>2001: Con una inversión de una planta de US$2,1 millones, ingresa al mercado de los líquidos.</a:t>
          </a:r>
          <a:endParaRPr lang="es-EC" dirty="0"/>
        </a:p>
      </dgm:t>
    </dgm:pt>
    <dgm:pt modelId="{52FA27C8-E611-4E35-A04D-05E3E34F48EC}" type="parTrans" cxnId="{72C0F911-577F-4CB7-943B-B2DDF543A3C9}">
      <dgm:prSet/>
      <dgm:spPr/>
      <dgm:t>
        <a:bodyPr/>
        <a:lstStyle/>
        <a:p>
          <a:endParaRPr lang="es-EC"/>
        </a:p>
      </dgm:t>
    </dgm:pt>
    <dgm:pt modelId="{6AFDC51D-BD6D-4C16-9C1F-61614001F832}" type="sibTrans" cxnId="{72C0F911-577F-4CB7-943B-B2DDF543A3C9}">
      <dgm:prSet/>
      <dgm:spPr/>
      <dgm:t>
        <a:bodyPr/>
        <a:lstStyle/>
        <a:p>
          <a:endParaRPr lang="es-EC"/>
        </a:p>
      </dgm:t>
    </dgm:pt>
    <dgm:pt modelId="{31D3EF9E-DAF8-4F1A-90DD-07F3AA99F3E8}" type="pres">
      <dgm:prSet presAssocID="{198DD142-8F5B-4A73-BA43-F00E71B6A2AB}" presName="Name0" presStyleCnt="0">
        <dgm:presLayoutVars>
          <dgm:chMax val="1"/>
          <dgm:chPref val="1"/>
          <dgm:dir/>
          <dgm:animOne val="branch"/>
          <dgm:animLvl val="lvl"/>
        </dgm:presLayoutVars>
      </dgm:prSet>
      <dgm:spPr/>
      <dgm:t>
        <a:bodyPr/>
        <a:lstStyle/>
        <a:p>
          <a:endParaRPr lang="es-EC"/>
        </a:p>
      </dgm:t>
    </dgm:pt>
    <dgm:pt modelId="{99B27ED1-22F0-497D-8E9C-D7CD658A8D2F}" type="pres">
      <dgm:prSet presAssocID="{CB935DD5-9EE3-412C-9FE2-C60EB4096D9A}" presName="Parent" presStyleLbl="node0" presStyleIdx="0" presStyleCnt="1">
        <dgm:presLayoutVars>
          <dgm:chMax val="6"/>
          <dgm:chPref val="6"/>
        </dgm:presLayoutVars>
      </dgm:prSet>
      <dgm:spPr/>
      <dgm:t>
        <a:bodyPr/>
        <a:lstStyle/>
        <a:p>
          <a:endParaRPr lang="es-EC"/>
        </a:p>
      </dgm:t>
    </dgm:pt>
    <dgm:pt modelId="{3253C62D-E08E-4A80-A456-F72BA1F8A0AE}" type="pres">
      <dgm:prSet presAssocID="{D1EEC355-CD81-4F55-B7B5-8E58C9F9A470}" presName="Accent1" presStyleCnt="0"/>
      <dgm:spPr/>
    </dgm:pt>
    <dgm:pt modelId="{BB64BF2F-7591-45D4-ABF4-62B24C6298AB}" type="pres">
      <dgm:prSet presAssocID="{D1EEC355-CD81-4F55-B7B5-8E58C9F9A470}" presName="Accent" presStyleLbl="bgShp" presStyleIdx="0" presStyleCnt="6"/>
      <dgm:spPr/>
    </dgm:pt>
    <dgm:pt modelId="{91D11F9B-D2D3-4552-9FDA-6CF027163BF0}" type="pres">
      <dgm:prSet presAssocID="{D1EEC355-CD81-4F55-B7B5-8E58C9F9A470}" presName="Child1" presStyleLbl="node1" presStyleIdx="0" presStyleCnt="6">
        <dgm:presLayoutVars>
          <dgm:chMax val="0"/>
          <dgm:chPref val="0"/>
          <dgm:bulletEnabled val="1"/>
        </dgm:presLayoutVars>
      </dgm:prSet>
      <dgm:spPr/>
      <dgm:t>
        <a:bodyPr/>
        <a:lstStyle/>
        <a:p>
          <a:endParaRPr lang="es-EC"/>
        </a:p>
      </dgm:t>
    </dgm:pt>
    <dgm:pt modelId="{F894DFB3-867E-4631-9926-AB4EBDBF9845}" type="pres">
      <dgm:prSet presAssocID="{36550F10-8FE3-454E-BB8B-05CB9E101D2F}" presName="Accent2" presStyleCnt="0"/>
      <dgm:spPr/>
    </dgm:pt>
    <dgm:pt modelId="{9065B147-2F11-45B7-8217-9EE448E9FE6B}" type="pres">
      <dgm:prSet presAssocID="{36550F10-8FE3-454E-BB8B-05CB9E101D2F}" presName="Accent" presStyleLbl="bgShp" presStyleIdx="1" presStyleCnt="6"/>
      <dgm:spPr/>
    </dgm:pt>
    <dgm:pt modelId="{0EEAEE1A-DCF0-4770-9754-EAFA5FBF36FD}" type="pres">
      <dgm:prSet presAssocID="{36550F10-8FE3-454E-BB8B-05CB9E101D2F}" presName="Child2" presStyleLbl="node1" presStyleIdx="1" presStyleCnt="6">
        <dgm:presLayoutVars>
          <dgm:chMax val="0"/>
          <dgm:chPref val="0"/>
          <dgm:bulletEnabled val="1"/>
        </dgm:presLayoutVars>
      </dgm:prSet>
      <dgm:spPr/>
      <dgm:t>
        <a:bodyPr/>
        <a:lstStyle/>
        <a:p>
          <a:endParaRPr lang="es-EC"/>
        </a:p>
      </dgm:t>
    </dgm:pt>
    <dgm:pt modelId="{F54DE867-7745-42BA-8ED9-5FDA6B240082}" type="pres">
      <dgm:prSet presAssocID="{3B47789A-AA7B-40DA-B271-9C86B5B65CB9}" presName="Accent3" presStyleCnt="0"/>
      <dgm:spPr/>
    </dgm:pt>
    <dgm:pt modelId="{F2BA70E1-56C6-4D23-A142-2F42B3C8C4E0}" type="pres">
      <dgm:prSet presAssocID="{3B47789A-AA7B-40DA-B271-9C86B5B65CB9}" presName="Accent" presStyleLbl="bgShp" presStyleIdx="2" presStyleCnt="6"/>
      <dgm:spPr/>
    </dgm:pt>
    <dgm:pt modelId="{B845DEB2-106C-4CF5-BA52-848D143D78B4}" type="pres">
      <dgm:prSet presAssocID="{3B47789A-AA7B-40DA-B271-9C86B5B65CB9}" presName="Child3" presStyleLbl="node1" presStyleIdx="2" presStyleCnt="6">
        <dgm:presLayoutVars>
          <dgm:chMax val="0"/>
          <dgm:chPref val="0"/>
          <dgm:bulletEnabled val="1"/>
        </dgm:presLayoutVars>
      </dgm:prSet>
      <dgm:spPr/>
      <dgm:t>
        <a:bodyPr/>
        <a:lstStyle/>
        <a:p>
          <a:endParaRPr lang="es-EC"/>
        </a:p>
      </dgm:t>
    </dgm:pt>
    <dgm:pt modelId="{927966AB-7AF8-4AC6-87F6-68A69237C8DA}" type="pres">
      <dgm:prSet presAssocID="{FC443524-A67D-4B0C-9FF6-50F78BCD857C}" presName="Accent4" presStyleCnt="0"/>
      <dgm:spPr/>
    </dgm:pt>
    <dgm:pt modelId="{85EA37E1-E24E-4186-A436-F00A8CF823FC}" type="pres">
      <dgm:prSet presAssocID="{FC443524-A67D-4B0C-9FF6-50F78BCD857C}" presName="Accent" presStyleLbl="bgShp" presStyleIdx="3" presStyleCnt="6"/>
      <dgm:spPr/>
    </dgm:pt>
    <dgm:pt modelId="{607EA487-E9BE-4D64-B971-3C745B6A32D0}" type="pres">
      <dgm:prSet presAssocID="{FC443524-A67D-4B0C-9FF6-50F78BCD857C}" presName="Child4" presStyleLbl="node1" presStyleIdx="3" presStyleCnt="6">
        <dgm:presLayoutVars>
          <dgm:chMax val="0"/>
          <dgm:chPref val="0"/>
          <dgm:bulletEnabled val="1"/>
        </dgm:presLayoutVars>
      </dgm:prSet>
      <dgm:spPr/>
      <dgm:t>
        <a:bodyPr/>
        <a:lstStyle/>
        <a:p>
          <a:endParaRPr lang="es-EC"/>
        </a:p>
      </dgm:t>
    </dgm:pt>
    <dgm:pt modelId="{1494EA6D-5127-4980-93B6-3EE164182D0E}" type="pres">
      <dgm:prSet presAssocID="{831DA5EC-08B8-47F7-9405-9EA370249255}" presName="Accent5" presStyleCnt="0"/>
      <dgm:spPr/>
    </dgm:pt>
    <dgm:pt modelId="{FCACEFF7-ACAD-446C-B052-44CE0D90E9D8}" type="pres">
      <dgm:prSet presAssocID="{831DA5EC-08B8-47F7-9405-9EA370249255}" presName="Accent" presStyleLbl="bgShp" presStyleIdx="4" presStyleCnt="6"/>
      <dgm:spPr/>
    </dgm:pt>
    <dgm:pt modelId="{1A5DC0FB-7201-4E39-AEC1-AEAFF1DA2854}" type="pres">
      <dgm:prSet presAssocID="{831DA5EC-08B8-47F7-9405-9EA370249255}" presName="Child5" presStyleLbl="node1" presStyleIdx="4" presStyleCnt="6">
        <dgm:presLayoutVars>
          <dgm:chMax val="0"/>
          <dgm:chPref val="0"/>
          <dgm:bulletEnabled val="1"/>
        </dgm:presLayoutVars>
      </dgm:prSet>
      <dgm:spPr/>
      <dgm:t>
        <a:bodyPr/>
        <a:lstStyle/>
        <a:p>
          <a:endParaRPr lang="es-EC"/>
        </a:p>
      </dgm:t>
    </dgm:pt>
    <dgm:pt modelId="{7569634C-0FA2-4E19-A146-E99C07A1CF92}" type="pres">
      <dgm:prSet presAssocID="{29EBE3EE-3F37-45CE-B752-A7F2C452D54E}" presName="Accent6" presStyleCnt="0"/>
      <dgm:spPr/>
    </dgm:pt>
    <dgm:pt modelId="{EF0A137F-2B91-45E2-AD76-4F63F3B8EA09}" type="pres">
      <dgm:prSet presAssocID="{29EBE3EE-3F37-45CE-B752-A7F2C452D54E}" presName="Accent" presStyleLbl="bgShp" presStyleIdx="5" presStyleCnt="6"/>
      <dgm:spPr/>
    </dgm:pt>
    <dgm:pt modelId="{15EB4903-3D2D-43FA-87E6-F331233F5D4F}" type="pres">
      <dgm:prSet presAssocID="{29EBE3EE-3F37-45CE-B752-A7F2C452D54E}" presName="Child6" presStyleLbl="node1" presStyleIdx="5" presStyleCnt="6">
        <dgm:presLayoutVars>
          <dgm:chMax val="0"/>
          <dgm:chPref val="0"/>
          <dgm:bulletEnabled val="1"/>
        </dgm:presLayoutVars>
      </dgm:prSet>
      <dgm:spPr/>
      <dgm:t>
        <a:bodyPr/>
        <a:lstStyle/>
        <a:p>
          <a:endParaRPr lang="es-EC"/>
        </a:p>
      </dgm:t>
    </dgm:pt>
  </dgm:ptLst>
  <dgm:cxnLst>
    <dgm:cxn modelId="{18B5D20C-6E32-4D0E-B14F-D4FC847AF02D}" type="presOf" srcId="{198DD142-8F5B-4A73-BA43-F00E71B6A2AB}" destId="{31D3EF9E-DAF8-4F1A-90DD-07F3AA99F3E8}" srcOrd="0" destOrd="0" presId="urn:microsoft.com/office/officeart/2011/layout/HexagonRadial"/>
    <dgm:cxn modelId="{48477B5F-DF42-4BEA-847E-FB50603FCC0D}" type="presOf" srcId="{29EBE3EE-3F37-45CE-B752-A7F2C452D54E}" destId="{15EB4903-3D2D-43FA-87E6-F331233F5D4F}" srcOrd="0" destOrd="0" presId="urn:microsoft.com/office/officeart/2011/layout/HexagonRadial"/>
    <dgm:cxn modelId="{F72FF3E0-ABE2-4BA4-8DC8-308A9D8BBBEB}" srcId="{198DD142-8F5B-4A73-BA43-F00E71B6A2AB}" destId="{CB935DD5-9EE3-412C-9FE2-C60EB4096D9A}" srcOrd="0" destOrd="0" parTransId="{4B8F0F19-6497-4CD0-A7B5-43BC004D917A}" sibTransId="{C29E332D-F268-481F-8EC7-656627B2082B}"/>
    <dgm:cxn modelId="{10107EEB-043D-4B2D-A80D-FAB0C20DC5E3}" type="presOf" srcId="{831DA5EC-08B8-47F7-9405-9EA370249255}" destId="{1A5DC0FB-7201-4E39-AEC1-AEAFF1DA2854}" srcOrd="0" destOrd="0" presId="urn:microsoft.com/office/officeart/2011/layout/HexagonRadial"/>
    <dgm:cxn modelId="{10F39192-0940-42E1-9966-1C436F2BE714}" srcId="{CB935DD5-9EE3-412C-9FE2-C60EB4096D9A}" destId="{3B47789A-AA7B-40DA-B271-9C86B5B65CB9}" srcOrd="2" destOrd="0" parTransId="{AFF1EC66-9924-4543-8587-B07758CCB03A}" sibTransId="{E5439DBD-A1D3-4F25-B8D9-FAD73384D3ED}"/>
    <dgm:cxn modelId="{72C0F911-577F-4CB7-943B-B2DDF543A3C9}" srcId="{CB935DD5-9EE3-412C-9FE2-C60EB4096D9A}" destId="{29EBE3EE-3F37-45CE-B752-A7F2C452D54E}" srcOrd="5" destOrd="0" parTransId="{52FA27C8-E611-4E35-A04D-05E3E34F48EC}" sibTransId="{6AFDC51D-BD6D-4C16-9C1F-61614001F832}"/>
    <dgm:cxn modelId="{2C523D91-6638-4CFB-9470-5223BBE958BE}" srcId="{CB935DD5-9EE3-412C-9FE2-C60EB4096D9A}" destId="{831DA5EC-08B8-47F7-9405-9EA370249255}" srcOrd="4" destOrd="0" parTransId="{003EC9DE-957C-4F27-9DF6-48D988235575}" sibTransId="{C6D63F0D-9C72-49BB-B824-52CB1C0148B0}"/>
    <dgm:cxn modelId="{FA8722C3-3648-4AA5-91E6-05726F5E7300}" type="presOf" srcId="{3B47789A-AA7B-40DA-B271-9C86B5B65CB9}" destId="{B845DEB2-106C-4CF5-BA52-848D143D78B4}" srcOrd="0" destOrd="0" presId="urn:microsoft.com/office/officeart/2011/layout/HexagonRadial"/>
    <dgm:cxn modelId="{010F83FC-7908-4D7B-8FB6-B93A4E7C848C}" srcId="{CB935DD5-9EE3-412C-9FE2-C60EB4096D9A}" destId="{36550F10-8FE3-454E-BB8B-05CB9E101D2F}" srcOrd="1" destOrd="0" parTransId="{46BB4EED-0AB6-4660-8FBB-891EE04394CA}" sibTransId="{B4D21AEF-3DE8-4051-9774-5BD84CC2F55B}"/>
    <dgm:cxn modelId="{B8BA38CA-5095-4024-AF41-82666B557786}" type="presOf" srcId="{D1EEC355-CD81-4F55-B7B5-8E58C9F9A470}" destId="{91D11F9B-D2D3-4552-9FDA-6CF027163BF0}" srcOrd="0" destOrd="0" presId="urn:microsoft.com/office/officeart/2011/layout/HexagonRadial"/>
    <dgm:cxn modelId="{39D175E5-F61C-4730-B55F-A66A443EF852}" type="presOf" srcId="{FC443524-A67D-4B0C-9FF6-50F78BCD857C}" destId="{607EA487-E9BE-4D64-B971-3C745B6A32D0}" srcOrd="0" destOrd="0" presId="urn:microsoft.com/office/officeart/2011/layout/HexagonRadial"/>
    <dgm:cxn modelId="{60488EB4-38ED-485D-BC44-43C2445D13B8}" srcId="{CB935DD5-9EE3-412C-9FE2-C60EB4096D9A}" destId="{FC443524-A67D-4B0C-9FF6-50F78BCD857C}" srcOrd="3" destOrd="0" parTransId="{EE2CCA0E-35A0-4F7A-A71C-1312FDB44301}" sibTransId="{A5CFE53A-20D9-4CBE-9CB6-54126ED3D886}"/>
    <dgm:cxn modelId="{F011A9C8-30BE-4255-8794-10A68E10200B}" type="presOf" srcId="{36550F10-8FE3-454E-BB8B-05CB9E101D2F}" destId="{0EEAEE1A-DCF0-4770-9754-EAFA5FBF36FD}" srcOrd="0" destOrd="0" presId="urn:microsoft.com/office/officeart/2011/layout/HexagonRadial"/>
    <dgm:cxn modelId="{0762DEA8-5B78-438B-94B1-CE2C1EDE2625}" type="presOf" srcId="{CB935DD5-9EE3-412C-9FE2-C60EB4096D9A}" destId="{99B27ED1-22F0-497D-8E9C-D7CD658A8D2F}" srcOrd="0" destOrd="0" presId="urn:microsoft.com/office/officeart/2011/layout/HexagonRadial"/>
    <dgm:cxn modelId="{7AAE18DF-7F40-4966-854A-0684F2FF1631}" srcId="{CB935DD5-9EE3-412C-9FE2-C60EB4096D9A}" destId="{D1EEC355-CD81-4F55-B7B5-8E58C9F9A470}" srcOrd="0" destOrd="0" parTransId="{44AAD98F-2A7C-4575-8EF4-921054699AA8}" sibTransId="{CC3FD079-94F2-495F-A1F5-395FB3ECCF1B}"/>
    <dgm:cxn modelId="{E182B543-E614-46E2-8618-7E29FE688EC7}" type="presParOf" srcId="{31D3EF9E-DAF8-4F1A-90DD-07F3AA99F3E8}" destId="{99B27ED1-22F0-497D-8E9C-D7CD658A8D2F}" srcOrd="0" destOrd="0" presId="urn:microsoft.com/office/officeart/2011/layout/HexagonRadial"/>
    <dgm:cxn modelId="{ED0C460D-F29E-4890-8056-3AEA59972152}" type="presParOf" srcId="{31D3EF9E-DAF8-4F1A-90DD-07F3AA99F3E8}" destId="{3253C62D-E08E-4A80-A456-F72BA1F8A0AE}" srcOrd="1" destOrd="0" presId="urn:microsoft.com/office/officeart/2011/layout/HexagonRadial"/>
    <dgm:cxn modelId="{C632AC2E-3B5E-4404-AF75-33394D520DF6}" type="presParOf" srcId="{3253C62D-E08E-4A80-A456-F72BA1F8A0AE}" destId="{BB64BF2F-7591-45D4-ABF4-62B24C6298AB}" srcOrd="0" destOrd="0" presId="urn:microsoft.com/office/officeart/2011/layout/HexagonRadial"/>
    <dgm:cxn modelId="{2E532BDB-43E0-454D-A0F5-838C419E160E}" type="presParOf" srcId="{31D3EF9E-DAF8-4F1A-90DD-07F3AA99F3E8}" destId="{91D11F9B-D2D3-4552-9FDA-6CF027163BF0}" srcOrd="2" destOrd="0" presId="urn:microsoft.com/office/officeart/2011/layout/HexagonRadial"/>
    <dgm:cxn modelId="{AE59CCEE-7001-40F9-940F-854D55BC494E}" type="presParOf" srcId="{31D3EF9E-DAF8-4F1A-90DD-07F3AA99F3E8}" destId="{F894DFB3-867E-4631-9926-AB4EBDBF9845}" srcOrd="3" destOrd="0" presId="urn:microsoft.com/office/officeart/2011/layout/HexagonRadial"/>
    <dgm:cxn modelId="{B2EE7E57-908A-4B2E-98D1-7C322ADDAB09}" type="presParOf" srcId="{F894DFB3-867E-4631-9926-AB4EBDBF9845}" destId="{9065B147-2F11-45B7-8217-9EE448E9FE6B}" srcOrd="0" destOrd="0" presId="urn:microsoft.com/office/officeart/2011/layout/HexagonRadial"/>
    <dgm:cxn modelId="{A49A6FFC-DF5D-4828-A18F-69D998DEAFF5}" type="presParOf" srcId="{31D3EF9E-DAF8-4F1A-90DD-07F3AA99F3E8}" destId="{0EEAEE1A-DCF0-4770-9754-EAFA5FBF36FD}" srcOrd="4" destOrd="0" presId="urn:microsoft.com/office/officeart/2011/layout/HexagonRadial"/>
    <dgm:cxn modelId="{DE90C31A-8973-42C7-A415-1D578C03114B}" type="presParOf" srcId="{31D3EF9E-DAF8-4F1A-90DD-07F3AA99F3E8}" destId="{F54DE867-7745-42BA-8ED9-5FDA6B240082}" srcOrd="5" destOrd="0" presId="urn:microsoft.com/office/officeart/2011/layout/HexagonRadial"/>
    <dgm:cxn modelId="{E3DE06C4-997B-4718-B259-BE3AA0E2463D}" type="presParOf" srcId="{F54DE867-7745-42BA-8ED9-5FDA6B240082}" destId="{F2BA70E1-56C6-4D23-A142-2F42B3C8C4E0}" srcOrd="0" destOrd="0" presId="urn:microsoft.com/office/officeart/2011/layout/HexagonRadial"/>
    <dgm:cxn modelId="{0B0471D5-0FE4-46B3-BF23-109B5AEA4E68}" type="presParOf" srcId="{31D3EF9E-DAF8-4F1A-90DD-07F3AA99F3E8}" destId="{B845DEB2-106C-4CF5-BA52-848D143D78B4}" srcOrd="6" destOrd="0" presId="urn:microsoft.com/office/officeart/2011/layout/HexagonRadial"/>
    <dgm:cxn modelId="{0E819B2A-178D-4B40-B862-10AFB2E781F6}" type="presParOf" srcId="{31D3EF9E-DAF8-4F1A-90DD-07F3AA99F3E8}" destId="{927966AB-7AF8-4AC6-87F6-68A69237C8DA}" srcOrd="7" destOrd="0" presId="urn:microsoft.com/office/officeart/2011/layout/HexagonRadial"/>
    <dgm:cxn modelId="{D362DB1F-417C-49C4-9566-D5A0F52EA186}" type="presParOf" srcId="{927966AB-7AF8-4AC6-87F6-68A69237C8DA}" destId="{85EA37E1-E24E-4186-A436-F00A8CF823FC}" srcOrd="0" destOrd="0" presId="urn:microsoft.com/office/officeart/2011/layout/HexagonRadial"/>
    <dgm:cxn modelId="{F5021B26-C12E-4FAE-AFCB-AB052D7730E9}" type="presParOf" srcId="{31D3EF9E-DAF8-4F1A-90DD-07F3AA99F3E8}" destId="{607EA487-E9BE-4D64-B971-3C745B6A32D0}" srcOrd="8" destOrd="0" presId="urn:microsoft.com/office/officeart/2011/layout/HexagonRadial"/>
    <dgm:cxn modelId="{56D51DF2-CAF0-4172-9034-71F8FCF44280}" type="presParOf" srcId="{31D3EF9E-DAF8-4F1A-90DD-07F3AA99F3E8}" destId="{1494EA6D-5127-4980-93B6-3EE164182D0E}" srcOrd="9" destOrd="0" presId="urn:microsoft.com/office/officeart/2011/layout/HexagonRadial"/>
    <dgm:cxn modelId="{1F9F19C5-135E-4580-9065-35DC884309F8}" type="presParOf" srcId="{1494EA6D-5127-4980-93B6-3EE164182D0E}" destId="{FCACEFF7-ACAD-446C-B052-44CE0D90E9D8}" srcOrd="0" destOrd="0" presId="urn:microsoft.com/office/officeart/2011/layout/HexagonRadial"/>
    <dgm:cxn modelId="{759CFB48-7A20-4CCC-8727-E6DFEFE6B1C1}" type="presParOf" srcId="{31D3EF9E-DAF8-4F1A-90DD-07F3AA99F3E8}" destId="{1A5DC0FB-7201-4E39-AEC1-AEAFF1DA2854}" srcOrd="10" destOrd="0" presId="urn:microsoft.com/office/officeart/2011/layout/HexagonRadial"/>
    <dgm:cxn modelId="{6ACC53CC-A223-4972-B1DB-EA53E128A7E4}" type="presParOf" srcId="{31D3EF9E-DAF8-4F1A-90DD-07F3AA99F3E8}" destId="{7569634C-0FA2-4E19-A146-E99C07A1CF92}" srcOrd="11" destOrd="0" presId="urn:microsoft.com/office/officeart/2011/layout/HexagonRadial"/>
    <dgm:cxn modelId="{4E3C3B0B-B035-425A-AFC2-D2872AF427CC}" type="presParOf" srcId="{7569634C-0FA2-4E19-A146-E99C07A1CF92}" destId="{EF0A137F-2B91-45E2-AD76-4F63F3B8EA09}" srcOrd="0" destOrd="0" presId="urn:microsoft.com/office/officeart/2011/layout/HexagonRadial"/>
    <dgm:cxn modelId="{7AF49ABC-7315-4FB0-9536-AD2C32F531D7}" type="presParOf" srcId="{31D3EF9E-DAF8-4F1A-90DD-07F3AA99F3E8}" destId="{15EB4903-3D2D-43FA-87E6-F331233F5D4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F6571-7EDB-4FF9-9ADD-8C437F274B9A}" type="doc">
      <dgm:prSet loTypeId="urn:microsoft.com/office/officeart/2008/layout/AscendingPictureAccentProcess" loCatId="picture" qsTypeId="urn:microsoft.com/office/officeart/2005/8/quickstyle/3d3" qsCatId="3D" csTypeId="urn:microsoft.com/office/officeart/2005/8/colors/colorful5" csCatId="colorful" phldr="1"/>
      <dgm:spPr/>
      <dgm:t>
        <a:bodyPr/>
        <a:lstStyle/>
        <a:p>
          <a:endParaRPr lang="es-EC"/>
        </a:p>
      </dgm:t>
    </dgm:pt>
    <dgm:pt modelId="{C39E82E6-7F7E-44D0-9F7B-B6FC0DD08648}">
      <dgm:prSet phldrT="[Texto]" custT="1"/>
      <dgm:spPr/>
      <dgm:t>
        <a:bodyPr/>
        <a:lstStyle/>
        <a:p>
          <a:r>
            <a:rPr lang="es-EC" sz="1200" b="1" dirty="0" smtClean="0">
              <a:solidFill>
                <a:schemeClr val="tx1"/>
              </a:solidFill>
              <a:latin typeface="Times New Roman" panose="02020603050405020304" pitchFamily="18" charset="0"/>
              <a:cs typeface="Times New Roman" panose="02020603050405020304" pitchFamily="18" charset="0"/>
            </a:rPr>
            <a:t>VISIÓN</a:t>
          </a:r>
        </a:p>
        <a:p>
          <a:r>
            <a:rPr lang="es-EC" sz="1200" dirty="0" smtClean="0">
              <a:solidFill>
                <a:schemeClr val="tx1"/>
              </a:solidFill>
              <a:latin typeface="Times New Roman" panose="02020603050405020304" pitchFamily="18" charset="0"/>
              <a:cs typeface="Times New Roman" panose="02020603050405020304" pitchFamily="18" charset="0"/>
            </a:rPr>
            <a:t>Seguiremos creciendo gracias al desarrollo continuo de nuestras marcas actuales y futuras, comercializando nuestros productos y de terceros a través de una red de distribución cada vez más amplia que nos llevará a nuevos mercados. Seremos una empresa altamente profesional, que mejora constantemente la calidad de sus productos y procesos, con prácticas socialmente responsables.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2317CE3C-8B6E-4DF9-82AB-62FCBC941C1B}" type="parTrans" cxnId="{6308862F-6BB0-4C21-854D-2586EE881094}">
      <dgm:prSet/>
      <dgm:spPr/>
      <dgm:t>
        <a:bodyPr/>
        <a:lstStyle/>
        <a:p>
          <a:endParaRPr lang="es-EC">
            <a:solidFill>
              <a:schemeClr val="tx1"/>
            </a:solidFill>
          </a:endParaRPr>
        </a:p>
      </dgm:t>
    </dgm:pt>
    <dgm:pt modelId="{58ADEAD6-2181-451E-BC67-912E13E5E2A4}" type="sibTrans" cxnId="{6308862F-6BB0-4C21-854D-2586EE88109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es-EC">
            <a:solidFill>
              <a:schemeClr val="tx1"/>
            </a:solidFill>
          </a:endParaRPr>
        </a:p>
      </dgm:t>
    </dgm:pt>
    <dgm:pt modelId="{5CCB8860-35BC-4C30-9CB5-426B7D3A8868}">
      <dgm:prSet phldrT="[Texto]" custT="1"/>
      <dgm:spPr/>
      <dgm:t>
        <a:bodyPr/>
        <a:lstStyle/>
        <a:p>
          <a:r>
            <a:rPr lang="es-EC" sz="1200" b="1" dirty="0" smtClean="0">
              <a:solidFill>
                <a:schemeClr val="tx1"/>
              </a:solidFill>
              <a:latin typeface="Times New Roman" panose="02020603050405020304" pitchFamily="18" charset="0"/>
              <a:cs typeface="Times New Roman" panose="02020603050405020304" pitchFamily="18" charset="0"/>
            </a:rPr>
            <a:t>MISIÓN</a:t>
          </a:r>
        </a:p>
        <a:p>
          <a:r>
            <a:rPr lang="es-EC" sz="1200" dirty="0" smtClean="0">
              <a:solidFill>
                <a:schemeClr val="tx1"/>
              </a:solidFill>
              <a:latin typeface="Times New Roman" panose="02020603050405020304" pitchFamily="18" charset="0"/>
              <a:cs typeface="Times New Roman" panose="02020603050405020304" pitchFamily="18" charset="0"/>
            </a:rPr>
            <a:t>Somos una empresa pionera y dinámica, dedicada a la producción y comercialización de alimentos de excelente calidad, que garantiza la satisfacción de nuestros consumidores y demás grupos de interés.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30119DC2-AB6E-47A3-B093-C7198C1BF556}" type="parTrans" cxnId="{40F80A6F-B7C9-4423-8518-C1B1F0416CEE}">
      <dgm:prSet/>
      <dgm:spPr/>
      <dgm:t>
        <a:bodyPr/>
        <a:lstStyle/>
        <a:p>
          <a:endParaRPr lang="es-EC">
            <a:solidFill>
              <a:schemeClr val="tx1"/>
            </a:solidFill>
          </a:endParaRPr>
        </a:p>
      </dgm:t>
    </dgm:pt>
    <dgm:pt modelId="{EC6D86D5-A24D-4609-B922-3A18914A7400}" type="sibTrans" cxnId="{40F80A6F-B7C9-4423-8518-C1B1F0416CE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s-EC">
            <a:solidFill>
              <a:schemeClr val="tx1"/>
            </a:solidFill>
          </a:endParaRPr>
        </a:p>
      </dgm:t>
    </dgm:pt>
    <dgm:pt modelId="{1960ED5A-2AA6-49B2-BFAB-0C09503931D3}" type="pres">
      <dgm:prSet presAssocID="{7CAF6571-7EDB-4FF9-9ADD-8C437F274B9A}" presName="Name0" presStyleCnt="0">
        <dgm:presLayoutVars>
          <dgm:chMax val="7"/>
          <dgm:chPref val="7"/>
          <dgm:dir/>
        </dgm:presLayoutVars>
      </dgm:prSet>
      <dgm:spPr/>
      <dgm:t>
        <a:bodyPr/>
        <a:lstStyle/>
        <a:p>
          <a:endParaRPr lang="es-EC"/>
        </a:p>
      </dgm:t>
    </dgm:pt>
    <dgm:pt modelId="{42CCA5A6-FB71-472F-8323-FE65FC26BA07}" type="pres">
      <dgm:prSet presAssocID="{7CAF6571-7EDB-4FF9-9ADD-8C437F274B9A}" presName="dot1" presStyleLbl="alignNode1" presStyleIdx="0" presStyleCnt="10" custScaleX="352152" custScaleY="193603" custLinFactX="-57514" custLinFactNeighborX="-100000" custLinFactNeighborY="70467"/>
      <dgm:spPr/>
    </dgm:pt>
    <dgm:pt modelId="{4596D61E-67C7-46EB-9566-389FF3B19EE3}" type="pres">
      <dgm:prSet presAssocID="{7CAF6571-7EDB-4FF9-9ADD-8C437F274B9A}" presName="dot2" presStyleLbl="alignNode1" presStyleIdx="1" presStyleCnt="10" custScaleX="352152" custScaleY="193603" custLinFactX="-100000" custLinFactY="100000" custLinFactNeighborX="-109745" custLinFactNeighborY="109742"/>
      <dgm:spPr/>
      <dgm:t>
        <a:bodyPr/>
        <a:lstStyle/>
        <a:p>
          <a:endParaRPr lang="es-EC"/>
        </a:p>
      </dgm:t>
    </dgm:pt>
    <dgm:pt modelId="{EC96F71D-F806-4D6F-BC5E-0859B8EE8B08}" type="pres">
      <dgm:prSet presAssocID="{7CAF6571-7EDB-4FF9-9ADD-8C437F274B9A}" presName="dot3" presStyleLbl="alignNode1" presStyleIdx="2" presStyleCnt="10" custScaleX="352152" custScaleY="193603" custLinFactX="-115088" custLinFactY="167860" custLinFactNeighborX="-200000" custLinFactNeighborY="200000"/>
      <dgm:spPr/>
      <dgm:t>
        <a:bodyPr/>
        <a:lstStyle/>
        <a:p>
          <a:endParaRPr lang="es-EC"/>
        </a:p>
      </dgm:t>
    </dgm:pt>
    <dgm:pt modelId="{8A0DE97F-7361-4BDC-B704-C1334515B9D6}" type="pres">
      <dgm:prSet presAssocID="{7CAF6571-7EDB-4FF9-9ADD-8C437F274B9A}" presName="dotArrow1" presStyleLbl="alignNode1" presStyleIdx="3" presStyleCnt="10"/>
      <dgm:spPr/>
    </dgm:pt>
    <dgm:pt modelId="{9F8041B2-2919-496F-B40B-A59ABDF1F582}" type="pres">
      <dgm:prSet presAssocID="{7CAF6571-7EDB-4FF9-9ADD-8C437F274B9A}" presName="dotArrow2" presStyleLbl="alignNode1" presStyleIdx="4" presStyleCnt="10"/>
      <dgm:spPr/>
    </dgm:pt>
    <dgm:pt modelId="{6A6A2547-D798-44B1-AAC8-4DFFF175BAC0}" type="pres">
      <dgm:prSet presAssocID="{7CAF6571-7EDB-4FF9-9ADD-8C437F274B9A}" presName="dotArrow3" presStyleLbl="alignNode1" presStyleIdx="5" presStyleCnt="10"/>
      <dgm:spPr/>
    </dgm:pt>
    <dgm:pt modelId="{21A526E3-20C3-43BF-AAB7-A0052862C7EC}" type="pres">
      <dgm:prSet presAssocID="{7CAF6571-7EDB-4FF9-9ADD-8C437F274B9A}" presName="dotArrow4" presStyleLbl="alignNode1" presStyleIdx="6" presStyleCnt="10"/>
      <dgm:spPr/>
    </dgm:pt>
    <dgm:pt modelId="{C61D6F87-B775-4190-9177-1A4EC5F54CB6}" type="pres">
      <dgm:prSet presAssocID="{7CAF6571-7EDB-4FF9-9ADD-8C437F274B9A}" presName="dotArrow5" presStyleLbl="alignNode1" presStyleIdx="7" presStyleCnt="10"/>
      <dgm:spPr/>
    </dgm:pt>
    <dgm:pt modelId="{41A44B84-2D4A-4EFE-815D-2EB51739FE2A}" type="pres">
      <dgm:prSet presAssocID="{7CAF6571-7EDB-4FF9-9ADD-8C437F274B9A}" presName="dotArrow6" presStyleLbl="alignNode1" presStyleIdx="8" presStyleCnt="10"/>
      <dgm:spPr/>
    </dgm:pt>
    <dgm:pt modelId="{D8669896-5FDC-4757-A0B4-6EC36C891D5A}" type="pres">
      <dgm:prSet presAssocID="{7CAF6571-7EDB-4FF9-9ADD-8C437F274B9A}" presName="dotArrow7" presStyleLbl="alignNode1" presStyleIdx="9" presStyleCnt="10"/>
      <dgm:spPr/>
    </dgm:pt>
    <dgm:pt modelId="{63AF0807-4D71-4EB0-9F33-B73C13B0C6A4}" type="pres">
      <dgm:prSet presAssocID="{C39E82E6-7F7E-44D0-9F7B-B6FC0DD08648}" presName="parTx1" presStyleLbl="node1" presStyleIdx="0" presStyleCnt="2" custScaleX="167917" custScaleY="315533" custLinFactNeighborX="78641" custLinFactNeighborY="33657"/>
      <dgm:spPr/>
      <dgm:t>
        <a:bodyPr/>
        <a:lstStyle/>
        <a:p>
          <a:endParaRPr lang="es-EC"/>
        </a:p>
      </dgm:t>
    </dgm:pt>
    <dgm:pt modelId="{B848669B-8FB8-474C-9C22-A587C3A07657}" type="pres">
      <dgm:prSet presAssocID="{58ADEAD6-2181-451E-BC67-912E13E5E2A4}" presName="picture1" presStyleCnt="0"/>
      <dgm:spPr/>
    </dgm:pt>
    <dgm:pt modelId="{0BF224BB-7085-4FD0-9A14-EE2E445C536B}" type="pres">
      <dgm:prSet presAssocID="{58ADEAD6-2181-451E-BC67-912E13E5E2A4}" presName="imageRepeatNode" presStyleLbl="fgImgPlace1" presStyleIdx="0" presStyleCnt="2" custScaleX="128509" custScaleY="109758" custLinFactNeighborX="-53573" custLinFactNeighborY="43162"/>
      <dgm:spPr/>
      <dgm:t>
        <a:bodyPr/>
        <a:lstStyle/>
        <a:p>
          <a:endParaRPr lang="es-EC"/>
        </a:p>
      </dgm:t>
    </dgm:pt>
    <dgm:pt modelId="{B15B9B58-C2A9-49EF-A85D-E53CC3ACF13B}" type="pres">
      <dgm:prSet presAssocID="{5CCB8860-35BC-4C30-9CB5-426B7D3A8868}" presName="parTx2" presStyleLbl="node1" presStyleIdx="1" presStyleCnt="2" custScaleX="126945" custScaleY="234713" custLinFactY="-9977" custLinFactNeighborX="37670" custLinFactNeighborY="-100000"/>
      <dgm:spPr/>
      <dgm:t>
        <a:bodyPr/>
        <a:lstStyle/>
        <a:p>
          <a:endParaRPr lang="es-EC"/>
        </a:p>
      </dgm:t>
    </dgm:pt>
    <dgm:pt modelId="{6128F714-EE76-402B-9746-494C3D065176}" type="pres">
      <dgm:prSet presAssocID="{EC6D86D5-A24D-4609-B922-3A18914A7400}" presName="picture2" presStyleCnt="0"/>
      <dgm:spPr/>
    </dgm:pt>
    <dgm:pt modelId="{24095A03-CB7A-440E-9BAA-7C343E49223F}" type="pres">
      <dgm:prSet presAssocID="{EC6D86D5-A24D-4609-B922-3A18914A7400}" presName="imageRepeatNode" presStyleLbl="fgImgPlace1" presStyleIdx="1" presStyleCnt="2"/>
      <dgm:spPr/>
      <dgm:t>
        <a:bodyPr/>
        <a:lstStyle/>
        <a:p>
          <a:endParaRPr lang="es-EC"/>
        </a:p>
      </dgm:t>
    </dgm:pt>
  </dgm:ptLst>
  <dgm:cxnLst>
    <dgm:cxn modelId="{B81ECDAC-1D19-471C-BE5C-ABA84D8D5550}" type="presOf" srcId="{7CAF6571-7EDB-4FF9-9ADD-8C437F274B9A}" destId="{1960ED5A-2AA6-49B2-BFAB-0C09503931D3}" srcOrd="0" destOrd="0" presId="urn:microsoft.com/office/officeart/2008/layout/AscendingPictureAccentProcess"/>
    <dgm:cxn modelId="{1641DA8D-34FD-480C-81AC-3C8ECC15D493}" type="presOf" srcId="{C39E82E6-7F7E-44D0-9F7B-B6FC0DD08648}" destId="{63AF0807-4D71-4EB0-9F33-B73C13B0C6A4}" srcOrd="0" destOrd="0" presId="urn:microsoft.com/office/officeart/2008/layout/AscendingPictureAccentProcess"/>
    <dgm:cxn modelId="{6308862F-6BB0-4C21-854D-2586EE881094}" srcId="{7CAF6571-7EDB-4FF9-9ADD-8C437F274B9A}" destId="{C39E82E6-7F7E-44D0-9F7B-B6FC0DD08648}" srcOrd="0" destOrd="0" parTransId="{2317CE3C-8B6E-4DF9-82AB-62FCBC941C1B}" sibTransId="{58ADEAD6-2181-451E-BC67-912E13E5E2A4}"/>
    <dgm:cxn modelId="{40F80A6F-B7C9-4423-8518-C1B1F0416CEE}" srcId="{7CAF6571-7EDB-4FF9-9ADD-8C437F274B9A}" destId="{5CCB8860-35BC-4C30-9CB5-426B7D3A8868}" srcOrd="1" destOrd="0" parTransId="{30119DC2-AB6E-47A3-B093-C7198C1BF556}" sibTransId="{EC6D86D5-A24D-4609-B922-3A18914A7400}"/>
    <dgm:cxn modelId="{5CF39A5B-666F-48E8-AC1F-9E7C08461D0C}" type="presOf" srcId="{58ADEAD6-2181-451E-BC67-912E13E5E2A4}" destId="{0BF224BB-7085-4FD0-9A14-EE2E445C536B}" srcOrd="0" destOrd="0" presId="urn:microsoft.com/office/officeart/2008/layout/AscendingPictureAccentProcess"/>
    <dgm:cxn modelId="{3D1AC214-A18D-454A-8AA2-667805866CC1}" type="presOf" srcId="{EC6D86D5-A24D-4609-B922-3A18914A7400}" destId="{24095A03-CB7A-440E-9BAA-7C343E49223F}" srcOrd="0" destOrd="0" presId="urn:microsoft.com/office/officeart/2008/layout/AscendingPictureAccentProcess"/>
    <dgm:cxn modelId="{14DA1B15-2C8D-4C4B-923E-7C315ACA64D9}" type="presOf" srcId="{5CCB8860-35BC-4C30-9CB5-426B7D3A8868}" destId="{B15B9B58-C2A9-49EF-A85D-E53CC3ACF13B}" srcOrd="0" destOrd="0" presId="urn:microsoft.com/office/officeart/2008/layout/AscendingPictureAccentProcess"/>
    <dgm:cxn modelId="{AE47B608-9F81-420A-8077-696B33A3F166}" type="presParOf" srcId="{1960ED5A-2AA6-49B2-BFAB-0C09503931D3}" destId="{42CCA5A6-FB71-472F-8323-FE65FC26BA07}" srcOrd="0" destOrd="0" presId="urn:microsoft.com/office/officeart/2008/layout/AscendingPictureAccentProcess"/>
    <dgm:cxn modelId="{DCB58DCD-C56D-49DD-8DC9-50AC7455F7EB}" type="presParOf" srcId="{1960ED5A-2AA6-49B2-BFAB-0C09503931D3}" destId="{4596D61E-67C7-46EB-9566-389FF3B19EE3}" srcOrd="1" destOrd="0" presId="urn:microsoft.com/office/officeart/2008/layout/AscendingPictureAccentProcess"/>
    <dgm:cxn modelId="{87B607F7-B4C4-4A36-BF81-57BEB6DAEB89}" type="presParOf" srcId="{1960ED5A-2AA6-49B2-BFAB-0C09503931D3}" destId="{EC96F71D-F806-4D6F-BC5E-0859B8EE8B08}" srcOrd="2" destOrd="0" presId="urn:microsoft.com/office/officeart/2008/layout/AscendingPictureAccentProcess"/>
    <dgm:cxn modelId="{2F92AD58-43F0-4A6A-B8C3-21D6210A65F1}" type="presParOf" srcId="{1960ED5A-2AA6-49B2-BFAB-0C09503931D3}" destId="{8A0DE97F-7361-4BDC-B704-C1334515B9D6}" srcOrd="3" destOrd="0" presId="urn:microsoft.com/office/officeart/2008/layout/AscendingPictureAccentProcess"/>
    <dgm:cxn modelId="{736B4394-C199-448F-B99D-26D56EA6AFAF}" type="presParOf" srcId="{1960ED5A-2AA6-49B2-BFAB-0C09503931D3}" destId="{9F8041B2-2919-496F-B40B-A59ABDF1F582}" srcOrd="4" destOrd="0" presId="urn:microsoft.com/office/officeart/2008/layout/AscendingPictureAccentProcess"/>
    <dgm:cxn modelId="{BEADE28C-0448-4BB0-B825-411647B75D0C}" type="presParOf" srcId="{1960ED5A-2AA6-49B2-BFAB-0C09503931D3}" destId="{6A6A2547-D798-44B1-AAC8-4DFFF175BAC0}" srcOrd="5" destOrd="0" presId="urn:microsoft.com/office/officeart/2008/layout/AscendingPictureAccentProcess"/>
    <dgm:cxn modelId="{39E2FE75-145E-4A7C-AB37-7ED7A62B34AC}" type="presParOf" srcId="{1960ED5A-2AA6-49B2-BFAB-0C09503931D3}" destId="{21A526E3-20C3-43BF-AAB7-A0052862C7EC}" srcOrd="6" destOrd="0" presId="urn:microsoft.com/office/officeart/2008/layout/AscendingPictureAccentProcess"/>
    <dgm:cxn modelId="{18506D74-0697-4211-A560-EB4FE74D72EE}" type="presParOf" srcId="{1960ED5A-2AA6-49B2-BFAB-0C09503931D3}" destId="{C61D6F87-B775-4190-9177-1A4EC5F54CB6}" srcOrd="7" destOrd="0" presId="urn:microsoft.com/office/officeart/2008/layout/AscendingPictureAccentProcess"/>
    <dgm:cxn modelId="{3C177861-697E-404A-A3C2-4033B332B49D}" type="presParOf" srcId="{1960ED5A-2AA6-49B2-BFAB-0C09503931D3}" destId="{41A44B84-2D4A-4EFE-815D-2EB51739FE2A}" srcOrd="8" destOrd="0" presId="urn:microsoft.com/office/officeart/2008/layout/AscendingPictureAccentProcess"/>
    <dgm:cxn modelId="{C5533D4F-8EB9-4B53-A561-C9882D680A84}" type="presParOf" srcId="{1960ED5A-2AA6-49B2-BFAB-0C09503931D3}" destId="{D8669896-5FDC-4757-A0B4-6EC36C891D5A}" srcOrd="9" destOrd="0" presId="urn:microsoft.com/office/officeart/2008/layout/AscendingPictureAccentProcess"/>
    <dgm:cxn modelId="{A27EECDA-09AC-4CFA-BF75-ABD1AD8816B2}" type="presParOf" srcId="{1960ED5A-2AA6-49B2-BFAB-0C09503931D3}" destId="{63AF0807-4D71-4EB0-9F33-B73C13B0C6A4}" srcOrd="10" destOrd="0" presId="urn:microsoft.com/office/officeart/2008/layout/AscendingPictureAccentProcess"/>
    <dgm:cxn modelId="{ADB9E6F6-A9CC-4077-909A-11723F40A47D}" type="presParOf" srcId="{1960ED5A-2AA6-49B2-BFAB-0C09503931D3}" destId="{B848669B-8FB8-474C-9C22-A587C3A07657}" srcOrd="11" destOrd="0" presId="urn:microsoft.com/office/officeart/2008/layout/AscendingPictureAccentProcess"/>
    <dgm:cxn modelId="{BEB4DDAE-1D30-41EC-B652-EFC684392179}" type="presParOf" srcId="{B848669B-8FB8-474C-9C22-A587C3A07657}" destId="{0BF224BB-7085-4FD0-9A14-EE2E445C536B}" srcOrd="0" destOrd="0" presId="urn:microsoft.com/office/officeart/2008/layout/AscendingPictureAccentProcess"/>
    <dgm:cxn modelId="{BB0010E1-5FEE-4F46-BCE7-7C09BFD85BA9}" type="presParOf" srcId="{1960ED5A-2AA6-49B2-BFAB-0C09503931D3}" destId="{B15B9B58-C2A9-49EF-A85D-E53CC3ACF13B}" srcOrd="12" destOrd="0" presId="urn:microsoft.com/office/officeart/2008/layout/AscendingPictureAccentProcess"/>
    <dgm:cxn modelId="{731F0961-2EC3-44D2-AB4F-0412EDD4F2F2}" type="presParOf" srcId="{1960ED5A-2AA6-49B2-BFAB-0C09503931D3}" destId="{6128F714-EE76-402B-9746-494C3D065176}" srcOrd="13" destOrd="0" presId="urn:microsoft.com/office/officeart/2008/layout/AscendingPictureAccentProcess"/>
    <dgm:cxn modelId="{30F5797F-D0E5-4C7A-8F23-858E74C8A799}" type="presParOf" srcId="{6128F714-EE76-402B-9746-494C3D065176}" destId="{24095A03-CB7A-440E-9BAA-7C343E49223F}"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FDC5BE-4130-4F96-A2C4-72F4027290FE}" type="doc">
      <dgm:prSet loTypeId="urn:microsoft.com/office/officeart/2008/layout/HorizontalMultiLevelHierarchy" loCatId="hierarchy" qsTypeId="urn:microsoft.com/office/officeart/2005/8/quickstyle/3d2" qsCatId="3D" csTypeId="urn:microsoft.com/office/officeart/2005/8/colors/accent3_1" csCatId="accent3" phldr="1"/>
      <dgm:spPr/>
      <dgm:t>
        <a:bodyPr/>
        <a:lstStyle/>
        <a:p>
          <a:endParaRPr lang="es-EC"/>
        </a:p>
      </dgm:t>
    </dgm:pt>
    <dgm:pt modelId="{0E6BE397-E32F-4FDF-A1BF-B15C1F0952A4}">
      <dgm:prSet phldrT="[Texto]"/>
      <dgm:spPr/>
      <dgm:t>
        <a:bodyPr/>
        <a:lstStyle/>
        <a:p>
          <a:r>
            <a:rPr lang="es-EC"/>
            <a:t>FASES DE AUDITORIA</a:t>
          </a:r>
        </a:p>
      </dgm:t>
    </dgm:pt>
    <dgm:pt modelId="{781DA5D1-E7C6-41F3-90EA-2361630BE140}" type="parTrans" cxnId="{E8B83E57-82E0-40E7-ADFC-83881819E486}">
      <dgm:prSet/>
      <dgm:spPr/>
      <dgm:t>
        <a:bodyPr/>
        <a:lstStyle/>
        <a:p>
          <a:endParaRPr lang="es-EC"/>
        </a:p>
      </dgm:t>
    </dgm:pt>
    <dgm:pt modelId="{306F97FC-1613-4476-BA6B-E4DCFE77BCE9}" type="sibTrans" cxnId="{E8B83E57-82E0-40E7-ADFC-83881819E486}">
      <dgm:prSet/>
      <dgm:spPr/>
      <dgm:t>
        <a:bodyPr/>
        <a:lstStyle/>
        <a:p>
          <a:endParaRPr lang="es-EC"/>
        </a:p>
      </dgm:t>
    </dgm:pt>
    <dgm:pt modelId="{4115D03C-D1ED-42ED-A4F0-1EA55FE9401D}">
      <dgm:prSet phldrT="[Texto]"/>
      <dgm:spPr/>
      <dgm:t>
        <a:bodyPr/>
        <a:lstStyle/>
        <a:p>
          <a:r>
            <a:rPr lang="es-EC" dirty="0"/>
            <a:t>PLANIFICACIÓN</a:t>
          </a:r>
        </a:p>
      </dgm:t>
    </dgm:pt>
    <dgm:pt modelId="{2884842A-0A47-429B-AA65-9FE5D0F08168}" type="parTrans" cxnId="{A5A28CAD-5CFD-45CF-9D88-457E15B19FDF}">
      <dgm:prSet/>
      <dgm:spPr/>
      <dgm:t>
        <a:bodyPr/>
        <a:lstStyle/>
        <a:p>
          <a:endParaRPr lang="es-EC"/>
        </a:p>
      </dgm:t>
    </dgm:pt>
    <dgm:pt modelId="{E63C7762-E616-4904-BC24-AA56B88A258B}" type="sibTrans" cxnId="{A5A28CAD-5CFD-45CF-9D88-457E15B19FDF}">
      <dgm:prSet/>
      <dgm:spPr/>
      <dgm:t>
        <a:bodyPr/>
        <a:lstStyle/>
        <a:p>
          <a:endParaRPr lang="es-EC"/>
        </a:p>
      </dgm:t>
    </dgm:pt>
    <dgm:pt modelId="{534DB797-2505-455B-B419-FCFDADCD4DA1}">
      <dgm:prSet phldrT="[Texto]"/>
      <dgm:spPr/>
      <dgm:t>
        <a:bodyPr/>
        <a:lstStyle/>
        <a:p>
          <a:r>
            <a:rPr lang="es-EC"/>
            <a:t>EJECUCIÓN P/T</a:t>
          </a:r>
        </a:p>
      </dgm:t>
    </dgm:pt>
    <dgm:pt modelId="{EAC89BE2-D3C8-4B15-BD9E-D1B891F39181}" type="parTrans" cxnId="{28BD2E69-3333-439B-B45F-87AE02B57EF0}">
      <dgm:prSet/>
      <dgm:spPr/>
      <dgm:t>
        <a:bodyPr/>
        <a:lstStyle/>
        <a:p>
          <a:endParaRPr lang="es-EC"/>
        </a:p>
      </dgm:t>
    </dgm:pt>
    <dgm:pt modelId="{E5A12C84-F9B0-4C56-9867-496CDE638C57}" type="sibTrans" cxnId="{28BD2E69-3333-439B-B45F-87AE02B57EF0}">
      <dgm:prSet/>
      <dgm:spPr/>
      <dgm:t>
        <a:bodyPr/>
        <a:lstStyle/>
        <a:p>
          <a:endParaRPr lang="es-EC"/>
        </a:p>
      </dgm:t>
    </dgm:pt>
    <dgm:pt modelId="{63E7584B-516B-478C-936B-E496E4C84A3B}">
      <dgm:prSet/>
      <dgm:spPr/>
      <dgm:t>
        <a:bodyPr/>
        <a:lstStyle/>
        <a:p>
          <a:r>
            <a:rPr lang="es-EC"/>
            <a:t>ESPECÍFICA</a:t>
          </a:r>
        </a:p>
      </dgm:t>
    </dgm:pt>
    <dgm:pt modelId="{090E70F5-2088-4C51-B0EE-2B0BE3015DA3}" type="parTrans" cxnId="{19EFD875-5997-4F58-9CC5-871A8F4E4009}">
      <dgm:prSet/>
      <dgm:spPr/>
      <dgm:t>
        <a:bodyPr/>
        <a:lstStyle/>
        <a:p>
          <a:endParaRPr lang="es-EC"/>
        </a:p>
      </dgm:t>
    </dgm:pt>
    <dgm:pt modelId="{1879AF32-F284-4901-90DE-7AF2DDCB5210}" type="sibTrans" cxnId="{19EFD875-5997-4F58-9CC5-871A8F4E4009}">
      <dgm:prSet/>
      <dgm:spPr/>
      <dgm:t>
        <a:bodyPr/>
        <a:lstStyle/>
        <a:p>
          <a:endParaRPr lang="es-EC"/>
        </a:p>
      </dgm:t>
    </dgm:pt>
    <dgm:pt modelId="{1DE40177-AE9D-45A2-9F07-696F70554C0A}">
      <dgm:prSet/>
      <dgm:spPr/>
      <dgm:t>
        <a:bodyPr/>
        <a:lstStyle/>
        <a:p>
          <a:r>
            <a:rPr lang="es-EC" dirty="0"/>
            <a:t>COMUNICACION DE RESULTADOS</a:t>
          </a:r>
        </a:p>
      </dgm:t>
    </dgm:pt>
    <dgm:pt modelId="{A161BEB4-58D0-49E5-80DB-EB584A6767A7}" type="parTrans" cxnId="{77B51E71-1792-4509-8362-596590A62FDE}">
      <dgm:prSet/>
      <dgm:spPr/>
      <dgm:t>
        <a:bodyPr/>
        <a:lstStyle/>
        <a:p>
          <a:endParaRPr lang="es-EC"/>
        </a:p>
      </dgm:t>
    </dgm:pt>
    <dgm:pt modelId="{93B7D63E-6F95-4151-B83F-B3792C70ECE3}" type="sibTrans" cxnId="{77B51E71-1792-4509-8362-596590A62FDE}">
      <dgm:prSet/>
      <dgm:spPr/>
      <dgm:t>
        <a:bodyPr/>
        <a:lstStyle/>
        <a:p>
          <a:endParaRPr lang="es-EC"/>
        </a:p>
      </dgm:t>
    </dgm:pt>
    <dgm:pt modelId="{F2AB2F3B-6E66-4146-B6F0-56D4F022FA94}">
      <dgm:prSet/>
      <dgm:spPr/>
      <dgm:t>
        <a:bodyPr/>
        <a:lstStyle/>
        <a:p>
          <a:r>
            <a:rPr lang="es-EC"/>
            <a:t>PRELIMINAR</a:t>
          </a:r>
        </a:p>
      </dgm:t>
    </dgm:pt>
    <dgm:pt modelId="{C3C7D7DF-1DE1-403C-B7B6-6655EBAB5EB2}" type="parTrans" cxnId="{B470D12F-F477-4559-A249-B34542351D45}">
      <dgm:prSet/>
      <dgm:spPr/>
      <dgm:t>
        <a:bodyPr/>
        <a:lstStyle/>
        <a:p>
          <a:endParaRPr lang="es-EC"/>
        </a:p>
      </dgm:t>
    </dgm:pt>
    <dgm:pt modelId="{8856FB49-8834-4FB0-993A-7E55BC95A198}" type="sibTrans" cxnId="{B470D12F-F477-4559-A249-B34542351D45}">
      <dgm:prSet/>
      <dgm:spPr/>
      <dgm:t>
        <a:bodyPr/>
        <a:lstStyle/>
        <a:p>
          <a:endParaRPr lang="es-EC"/>
        </a:p>
      </dgm:t>
    </dgm:pt>
    <dgm:pt modelId="{334F4847-CC03-4EA9-99AD-ADE2D4A1C751}">
      <dgm:prSet/>
      <dgm:spPr/>
      <dgm:t>
        <a:bodyPr/>
        <a:lstStyle/>
        <a:p>
          <a:r>
            <a:rPr lang="es-EC"/>
            <a:t>CONOCIMINETO PRELIMINAR</a:t>
          </a:r>
        </a:p>
      </dgm:t>
    </dgm:pt>
    <dgm:pt modelId="{6F6D5F80-C00B-404C-9D7E-7A805C6ED90D}" type="parTrans" cxnId="{A02186C6-4154-4ADF-9FC8-AEEB047A6A3E}">
      <dgm:prSet/>
      <dgm:spPr/>
      <dgm:t>
        <a:bodyPr/>
        <a:lstStyle/>
        <a:p>
          <a:endParaRPr lang="es-EC"/>
        </a:p>
      </dgm:t>
    </dgm:pt>
    <dgm:pt modelId="{B73246B5-E238-4EC8-BA63-37CFEFB04BA8}" type="sibTrans" cxnId="{A02186C6-4154-4ADF-9FC8-AEEB047A6A3E}">
      <dgm:prSet/>
      <dgm:spPr/>
      <dgm:t>
        <a:bodyPr/>
        <a:lstStyle/>
        <a:p>
          <a:endParaRPr lang="es-EC"/>
        </a:p>
      </dgm:t>
    </dgm:pt>
    <dgm:pt modelId="{C0C5FF1A-D01E-428B-8912-E09BA8579170}">
      <dgm:prSet/>
      <dgm:spPr/>
      <dgm:t>
        <a:bodyPr/>
        <a:lstStyle/>
        <a:p>
          <a:r>
            <a:rPr lang="es-EC" dirty="0"/>
            <a:t>PLAN GLOBAL DE AUDITORÍA</a:t>
          </a:r>
        </a:p>
      </dgm:t>
    </dgm:pt>
    <dgm:pt modelId="{4931BFDE-FEBE-4F3A-B72F-7EC4E272BE03}" type="parTrans" cxnId="{F4E25667-1C80-46D9-A854-805D5C4333C2}">
      <dgm:prSet/>
      <dgm:spPr/>
      <dgm:t>
        <a:bodyPr/>
        <a:lstStyle/>
        <a:p>
          <a:endParaRPr lang="es-EC"/>
        </a:p>
      </dgm:t>
    </dgm:pt>
    <dgm:pt modelId="{0B39A525-0C69-4CEB-B2B4-B99B7875B665}" type="sibTrans" cxnId="{F4E25667-1C80-46D9-A854-805D5C4333C2}">
      <dgm:prSet/>
      <dgm:spPr/>
      <dgm:t>
        <a:bodyPr/>
        <a:lstStyle/>
        <a:p>
          <a:endParaRPr lang="es-EC"/>
        </a:p>
      </dgm:t>
    </dgm:pt>
    <dgm:pt modelId="{D0D76658-0B4B-4B7E-8AD4-A014A8F63203}">
      <dgm:prSet/>
      <dgm:spPr/>
      <dgm:t>
        <a:bodyPr/>
        <a:lstStyle/>
        <a:p>
          <a:r>
            <a:rPr lang="es-EC" dirty="0"/>
            <a:t>EVALUACIÓN DE CONTROL INTERNO</a:t>
          </a:r>
        </a:p>
      </dgm:t>
    </dgm:pt>
    <dgm:pt modelId="{47A7CACD-F017-4894-B97F-30E6B58DECEB}" type="parTrans" cxnId="{97804219-1562-4FD9-B116-EEEF73A98395}">
      <dgm:prSet/>
      <dgm:spPr/>
      <dgm:t>
        <a:bodyPr/>
        <a:lstStyle/>
        <a:p>
          <a:endParaRPr lang="es-EC"/>
        </a:p>
      </dgm:t>
    </dgm:pt>
    <dgm:pt modelId="{E4729A5C-E332-41F7-AA1E-B8609152B6DE}" type="sibTrans" cxnId="{97804219-1562-4FD9-B116-EEEF73A98395}">
      <dgm:prSet/>
      <dgm:spPr/>
      <dgm:t>
        <a:bodyPr/>
        <a:lstStyle/>
        <a:p>
          <a:endParaRPr lang="es-EC"/>
        </a:p>
      </dgm:t>
    </dgm:pt>
    <dgm:pt modelId="{A2921020-FC93-4F95-BF85-709F77245F3E}">
      <dgm:prSet/>
      <dgm:spPr/>
      <dgm:t>
        <a:bodyPr/>
        <a:lstStyle/>
        <a:p>
          <a:r>
            <a:rPr lang="es-EC"/>
            <a:t>PROGRAMAS DE AUDITORÍA</a:t>
          </a:r>
        </a:p>
      </dgm:t>
    </dgm:pt>
    <dgm:pt modelId="{1A3B8AA3-8168-4194-878C-ADAB6E1B1587}" type="parTrans" cxnId="{AB84CC6D-249A-479A-9BC5-5DFF44349720}">
      <dgm:prSet/>
      <dgm:spPr/>
      <dgm:t>
        <a:bodyPr/>
        <a:lstStyle/>
        <a:p>
          <a:endParaRPr lang="es-EC"/>
        </a:p>
      </dgm:t>
    </dgm:pt>
    <dgm:pt modelId="{A89069A7-8D57-4478-A343-D79268AB378D}" type="sibTrans" cxnId="{AB84CC6D-249A-479A-9BC5-5DFF44349720}">
      <dgm:prSet/>
      <dgm:spPr/>
      <dgm:t>
        <a:bodyPr/>
        <a:lstStyle/>
        <a:p>
          <a:endParaRPr lang="es-EC"/>
        </a:p>
      </dgm:t>
    </dgm:pt>
    <dgm:pt modelId="{911C56C7-E541-4D92-8C7D-C5630CC7D5C1}">
      <dgm:prSet/>
      <dgm:spPr/>
      <dgm:t>
        <a:bodyPr/>
        <a:lstStyle/>
        <a:p>
          <a:r>
            <a:rPr lang="es-EC"/>
            <a:t>APLICACION DE PROCEDIMIENTOS Y TECNICAS DE AUDITORIA</a:t>
          </a:r>
        </a:p>
      </dgm:t>
    </dgm:pt>
    <dgm:pt modelId="{B38EB743-6AB6-4A53-B87D-0AEAAEF19A5B}" type="parTrans" cxnId="{85A05857-3E02-4F43-B878-01D8881918EC}">
      <dgm:prSet/>
      <dgm:spPr/>
      <dgm:t>
        <a:bodyPr/>
        <a:lstStyle/>
        <a:p>
          <a:endParaRPr lang="es-EC"/>
        </a:p>
      </dgm:t>
    </dgm:pt>
    <dgm:pt modelId="{FF59C40D-FF29-468C-BB6E-A37E32186F18}" type="sibTrans" cxnId="{85A05857-3E02-4F43-B878-01D8881918EC}">
      <dgm:prSet/>
      <dgm:spPr/>
      <dgm:t>
        <a:bodyPr/>
        <a:lstStyle/>
        <a:p>
          <a:endParaRPr lang="es-EC"/>
        </a:p>
      </dgm:t>
    </dgm:pt>
    <dgm:pt modelId="{9C0DB315-97CB-45C9-B775-3D2482C33348}">
      <dgm:prSet/>
      <dgm:spPr/>
      <dgm:t>
        <a:bodyPr/>
        <a:lstStyle/>
        <a:p>
          <a:r>
            <a:rPr lang="es-EC"/>
            <a:t>INDICADORES</a:t>
          </a:r>
        </a:p>
      </dgm:t>
    </dgm:pt>
    <dgm:pt modelId="{B83E2DE7-827F-4E45-B447-210F0DE831D5}" type="parTrans" cxnId="{C0AC0D9A-400D-425D-A009-75ED5B336255}">
      <dgm:prSet/>
      <dgm:spPr/>
      <dgm:t>
        <a:bodyPr/>
        <a:lstStyle/>
        <a:p>
          <a:endParaRPr lang="es-EC"/>
        </a:p>
      </dgm:t>
    </dgm:pt>
    <dgm:pt modelId="{077E9AB9-CD79-4C1C-94A0-BD625664CCFC}" type="sibTrans" cxnId="{C0AC0D9A-400D-425D-A009-75ED5B336255}">
      <dgm:prSet/>
      <dgm:spPr/>
      <dgm:t>
        <a:bodyPr/>
        <a:lstStyle/>
        <a:p>
          <a:endParaRPr lang="es-EC"/>
        </a:p>
      </dgm:t>
    </dgm:pt>
    <dgm:pt modelId="{185A446C-ED93-4037-B41D-AD5D83075559}">
      <dgm:prSet/>
      <dgm:spPr/>
      <dgm:t>
        <a:bodyPr/>
        <a:lstStyle/>
        <a:p>
          <a:r>
            <a:rPr lang="es-EC"/>
            <a:t>HALLAZGOS Y EVIDENCIAS</a:t>
          </a:r>
        </a:p>
      </dgm:t>
    </dgm:pt>
    <dgm:pt modelId="{B814AD3E-4D83-48BB-8FAF-AA3AF5E49589}" type="parTrans" cxnId="{1D161615-665A-4CB1-8CAD-1D704C009581}">
      <dgm:prSet/>
      <dgm:spPr/>
      <dgm:t>
        <a:bodyPr/>
        <a:lstStyle/>
        <a:p>
          <a:endParaRPr lang="es-EC"/>
        </a:p>
      </dgm:t>
    </dgm:pt>
    <dgm:pt modelId="{7D5E5B3F-96AB-48CA-BFD4-E909524651D9}" type="sibTrans" cxnId="{1D161615-665A-4CB1-8CAD-1D704C009581}">
      <dgm:prSet/>
      <dgm:spPr/>
      <dgm:t>
        <a:bodyPr/>
        <a:lstStyle/>
        <a:p>
          <a:endParaRPr lang="es-EC"/>
        </a:p>
      </dgm:t>
    </dgm:pt>
    <dgm:pt modelId="{C8D512A1-E095-4617-932F-A1FEA47CB2D4}">
      <dgm:prSet/>
      <dgm:spPr/>
      <dgm:t>
        <a:bodyPr/>
        <a:lstStyle/>
        <a:p>
          <a:r>
            <a:rPr lang="es-EC"/>
            <a:t>INFORME DE AUDITORIA</a:t>
          </a:r>
        </a:p>
      </dgm:t>
    </dgm:pt>
    <dgm:pt modelId="{50D317F0-3230-496E-9218-9326E91B3904}" type="parTrans" cxnId="{204D31D7-6C4E-4FA5-9301-39A82B892423}">
      <dgm:prSet/>
      <dgm:spPr/>
      <dgm:t>
        <a:bodyPr/>
        <a:lstStyle/>
        <a:p>
          <a:endParaRPr lang="es-EC"/>
        </a:p>
      </dgm:t>
    </dgm:pt>
    <dgm:pt modelId="{EFF98041-4867-4FE3-A60E-204855AD247E}" type="sibTrans" cxnId="{204D31D7-6C4E-4FA5-9301-39A82B892423}">
      <dgm:prSet/>
      <dgm:spPr/>
      <dgm:t>
        <a:bodyPr/>
        <a:lstStyle/>
        <a:p>
          <a:endParaRPr lang="es-EC"/>
        </a:p>
      </dgm:t>
    </dgm:pt>
    <dgm:pt modelId="{F1054132-651B-4FB6-BEFA-B9DA03308292}">
      <dgm:prSet/>
      <dgm:spPr/>
      <dgm:t>
        <a:bodyPr/>
        <a:lstStyle/>
        <a:p>
          <a:r>
            <a:rPr lang="es-EC"/>
            <a:t>SEGUIMIENTO</a:t>
          </a:r>
        </a:p>
      </dgm:t>
    </dgm:pt>
    <dgm:pt modelId="{A606D41E-499F-47B2-B1CC-02403930503C}" type="sibTrans" cxnId="{85AD7B9F-145A-4B74-8343-C0C20F22EC13}">
      <dgm:prSet/>
      <dgm:spPr/>
      <dgm:t>
        <a:bodyPr/>
        <a:lstStyle/>
        <a:p>
          <a:endParaRPr lang="es-EC"/>
        </a:p>
      </dgm:t>
    </dgm:pt>
    <dgm:pt modelId="{D6E262DA-6C91-49B3-9C72-19D63B0EE955}" type="parTrans" cxnId="{85AD7B9F-145A-4B74-8343-C0C20F22EC13}">
      <dgm:prSet/>
      <dgm:spPr/>
      <dgm:t>
        <a:bodyPr/>
        <a:lstStyle/>
        <a:p>
          <a:endParaRPr lang="es-EC"/>
        </a:p>
      </dgm:t>
    </dgm:pt>
    <dgm:pt modelId="{348B66C4-ABA7-426A-A9CE-5F630A3ED875}">
      <dgm:prSet/>
      <dgm:spPr/>
      <dgm:t>
        <a:bodyPr/>
        <a:lstStyle/>
        <a:p>
          <a:r>
            <a:rPr lang="es-EC"/>
            <a:t>DE LAS RECOMENDACIOENS DE AUDITORIAS</a:t>
          </a:r>
        </a:p>
      </dgm:t>
    </dgm:pt>
    <dgm:pt modelId="{4B1D9788-93BC-4E24-9C9D-226925C8D1CE}" type="parTrans" cxnId="{A1C3B189-D505-49D6-A2AA-D2E14FF91D0F}">
      <dgm:prSet/>
      <dgm:spPr/>
      <dgm:t>
        <a:bodyPr/>
        <a:lstStyle/>
        <a:p>
          <a:endParaRPr lang="es-EC"/>
        </a:p>
      </dgm:t>
    </dgm:pt>
    <dgm:pt modelId="{8CA38EE0-DD07-454F-B5A1-49DA539103BF}" type="sibTrans" cxnId="{A1C3B189-D505-49D6-A2AA-D2E14FF91D0F}">
      <dgm:prSet/>
      <dgm:spPr/>
      <dgm:t>
        <a:bodyPr/>
        <a:lstStyle/>
        <a:p>
          <a:endParaRPr lang="es-EC"/>
        </a:p>
      </dgm:t>
    </dgm:pt>
    <dgm:pt modelId="{3783F2DA-BF5A-4BC2-B859-13A2CB48F6E6}">
      <dgm:prSet/>
      <dgm:spPr/>
      <dgm:t>
        <a:bodyPr/>
        <a:lstStyle/>
        <a:p>
          <a:r>
            <a:rPr lang="es-EC" dirty="0" smtClean="0"/>
            <a:t>RIESGO INHERENTE</a:t>
          </a:r>
          <a:endParaRPr lang="es-EC" dirty="0"/>
        </a:p>
      </dgm:t>
    </dgm:pt>
    <dgm:pt modelId="{EA654ED6-5251-4010-9840-9371656108EE}" type="sibTrans" cxnId="{BFE39FC2-1A9C-4096-864F-997D91DAAFD1}">
      <dgm:prSet/>
      <dgm:spPr/>
      <dgm:t>
        <a:bodyPr/>
        <a:lstStyle/>
        <a:p>
          <a:endParaRPr lang="es-EC"/>
        </a:p>
      </dgm:t>
    </dgm:pt>
    <dgm:pt modelId="{46FADF17-5238-43DB-9D0B-8BF253484D01}" type="parTrans" cxnId="{BFE39FC2-1A9C-4096-864F-997D91DAAFD1}">
      <dgm:prSet/>
      <dgm:spPr/>
      <dgm:t>
        <a:bodyPr/>
        <a:lstStyle/>
        <a:p>
          <a:endParaRPr lang="es-EC"/>
        </a:p>
      </dgm:t>
    </dgm:pt>
    <dgm:pt modelId="{4F729D79-8991-454B-AF39-9D51810ACC12}" type="pres">
      <dgm:prSet presAssocID="{E7FDC5BE-4130-4F96-A2C4-72F4027290FE}" presName="Name0" presStyleCnt="0">
        <dgm:presLayoutVars>
          <dgm:chPref val="1"/>
          <dgm:dir/>
          <dgm:animOne val="branch"/>
          <dgm:animLvl val="lvl"/>
          <dgm:resizeHandles val="exact"/>
        </dgm:presLayoutVars>
      </dgm:prSet>
      <dgm:spPr/>
      <dgm:t>
        <a:bodyPr/>
        <a:lstStyle/>
        <a:p>
          <a:endParaRPr lang="es-EC"/>
        </a:p>
      </dgm:t>
    </dgm:pt>
    <dgm:pt modelId="{754955AC-73F2-47B3-A9EB-DB9E94A84DF4}" type="pres">
      <dgm:prSet presAssocID="{0E6BE397-E32F-4FDF-A1BF-B15C1F0952A4}" presName="root1" presStyleCnt="0"/>
      <dgm:spPr/>
      <dgm:t>
        <a:bodyPr/>
        <a:lstStyle/>
        <a:p>
          <a:endParaRPr lang="es-EC"/>
        </a:p>
      </dgm:t>
    </dgm:pt>
    <dgm:pt modelId="{FDA8033A-3586-4715-A4DB-68243B92E546}" type="pres">
      <dgm:prSet presAssocID="{0E6BE397-E32F-4FDF-A1BF-B15C1F0952A4}" presName="LevelOneTextNode" presStyleLbl="node0" presStyleIdx="0" presStyleCnt="1">
        <dgm:presLayoutVars>
          <dgm:chPref val="3"/>
        </dgm:presLayoutVars>
      </dgm:prSet>
      <dgm:spPr/>
      <dgm:t>
        <a:bodyPr/>
        <a:lstStyle/>
        <a:p>
          <a:endParaRPr lang="es-EC"/>
        </a:p>
      </dgm:t>
    </dgm:pt>
    <dgm:pt modelId="{0EE42AB9-1E48-4DD0-9428-83C17166AB37}" type="pres">
      <dgm:prSet presAssocID="{0E6BE397-E32F-4FDF-A1BF-B15C1F0952A4}" presName="level2hierChild" presStyleCnt="0"/>
      <dgm:spPr/>
      <dgm:t>
        <a:bodyPr/>
        <a:lstStyle/>
        <a:p>
          <a:endParaRPr lang="es-EC"/>
        </a:p>
      </dgm:t>
    </dgm:pt>
    <dgm:pt modelId="{DCC4F7AC-E393-4329-8D88-FADBFC68D667}" type="pres">
      <dgm:prSet presAssocID="{2884842A-0A47-429B-AA65-9FE5D0F08168}" presName="conn2-1" presStyleLbl="parChTrans1D2" presStyleIdx="0" presStyleCnt="4"/>
      <dgm:spPr/>
      <dgm:t>
        <a:bodyPr/>
        <a:lstStyle/>
        <a:p>
          <a:endParaRPr lang="es-EC"/>
        </a:p>
      </dgm:t>
    </dgm:pt>
    <dgm:pt modelId="{2C086166-6B24-44E0-A142-EF2563D33219}" type="pres">
      <dgm:prSet presAssocID="{2884842A-0A47-429B-AA65-9FE5D0F08168}" presName="connTx" presStyleLbl="parChTrans1D2" presStyleIdx="0" presStyleCnt="4"/>
      <dgm:spPr/>
      <dgm:t>
        <a:bodyPr/>
        <a:lstStyle/>
        <a:p>
          <a:endParaRPr lang="es-EC"/>
        </a:p>
      </dgm:t>
    </dgm:pt>
    <dgm:pt modelId="{62E698EE-025E-4029-A2B7-319E4F9C6B74}" type="pres">
      <dgm:prSet presAssocID="{4115D03C-D1ED-42ED-A4F0-1EA55FE9401D}" presName="root2" presStyleCnt="0"/>
      <dgm:spPr/>
      <dgm:t>
        <a:bodyPr/>
        <a:lstStyle/>
        <a:p>
          <a:endParaRPr lang="es-EC"/>
        </a:p>
      </dgm:t>
    </dgm:pt>
    <dgm:pt modelId="{3B703D96-3F9A-47A9-A28F-D5A7D528E022}" type="pres">
      <dgm:prSet presAssocID="{4115D03C-D1ED-42ED-A4F0-1EA55FE9401D}" presName="LevelTwoTextNode" presStyleLbl="node2" presStyleIdx="0" presStyleCnt="4">
        <dgm:presLayoutVars>
          <dgm:chPref val="3"/>
        </dgm:presLayoutVars>
      </dgm:prSet>
      <dgm:spPr/>
      <dgm:t>
        <a:bodyPr/>
        <a:lstStyle/>
        <a:p>
          <a:endParaRPr lang="es-EC"/>
        </a:p>
      </dgm:t>
    </dgm:pt>
    <dgm:pt modelId="{687D5A19-068B-4192-9A9F-F7C0B3A90D84}" type="pres">
      <dgm:prSet presAssocID="{4115D03C-D1ED-42ED-A4F0-1EA55FE9401D}" presName="level3hierChild" presStyleCnt="0"/>
      <dgm:spPr/>
      <dgm:t>
        <a:bodyPr/>
        <a:lstStyle/>
        <a:p>
          <a:endParaRPr lang="es-EC"/>
        </a:p>
      </dgm:t>
    </dgm:pt>
    <dgm:pt modelId="{873C4549-52C1-43A3-ADD8-EFE45D4A1A33}" type="pres">
      <dgm:prSet presAssocID="{C3C7D7DF-1DE1-403C-B7B6-6655EBAB5EB2}" presName="conn2-1" presStyleLbl="parChTrans1D3" presStyleIdx="0" presStyleCnt="5"/>
      <dgm:spPr/>
      <dgm:t>
        <a:bodyPr/>
        <a:lstStyle/>
        <a:p>
          <a:endParaRPr lang="es-EC"/>
        </a:p>
      </dgm:t>
    </dgm:pt>
    <dgm:pt modelId="{31A176F1-8F5C-4601-A5B1-79D3B4AE6DF6}" type="pres">
      <dgm:prSet presAssocID="{C3C7D7DF-1DE1-403C-B7B6-6655EBAB5EB2}" presName="connTx" presStyleLbl="parChTrans1D3" presStyleIdx="0" presStyleCnt="5"/>
      <dgm:spPr/>
      <dgm:t>
        <a:bodyPr/>
        <a:lstStyle/>
        <a:p>
          <a:endParaRPr lang="es-EC"/>
        </a:p>
      </dgm:t>
    </dgm:pt>
    <dgm:pt modelId="{30D56E14-2829-47CB-961E-8AFF82059687}" type="pres">
      <dgm:prSet presAssocID="{F2AB2F3B-6E66-4146-B6F0-56D4F022FA94}" presName="root2" presStyleCnt="0"/>
      <dgm:spPr/>
      <dgm:t>
        <a:bodyPr/>
        <a:lstStyle/>
        <a:p>
          <a:endParaRPr lang="es-EC"/>
        </a:p>
      </dgm:t>
    </dgm:pt>
    <dgm:pt modelId="{F8F68CBD-2724-44EE-A85B-E1DAFC8CDF66}" type="pres">
      <dgm:prSet presAssocID="{F2AB2F3B-6E66-4146-B6F0-56D4F022FA94}" presName="LevelTwoTextNode" presStyleLbl="node3" presStyleIdx="0" presStyleCnt="5">
        <dgm:presLayoutVars>
          <dgm:chPref val="3"/>
        </dgm:presLayoutVars>
      </dgm:prSet>
      <dgm:spPr/>
      <dgm:t>
        <a:bodyPr/>
        <a:lstStyle/>
        <a:p>
          <a:endParaRPr lang="es-EC"/>
        </a:p>
      </dgm:t>
    </dgm:pt>
    <dgm:pt modelId="{EE1EFC90-B3D9-447E-868C-6FE9387AD57C}" type="pres">
      <dgm:prSet presAssocID="{F2AB2F3B-6E66-4146-B6F0-56D4F022FA94}" presName="level3hierChild" presStyleCnt="0"/>
      <dgm:spPr/>
      <dgm:t>
        <a:bodyPr/>
        <a:lstStyle/>
        <a:p>
          <a:endParaRPr lang="es-EC"/>
        </a:p>
      </dgm:t>
    </dgm:pt>
    <dgm:pt modelId="{945FE5B0-8D48-49C1-9FA6-74C243918347}" type="pres">
      <dgm:prSet presAssocID="{6F6D5F80-C00B-404C-9D7E-7A805C6ED90D}" presName="conn2-1" presStyleLbl="parChTrans1D4" presStyleIdx="0" presStyleCnt="7"/>
      <dgm:spPr/>
      <dgm:t>
        <a:bodyPr/>
        <a:lstStyle/>
        <a:p>
          <a:endParaRPr lang="es-EC"/>
        </a:p>
      </dgm:t>
    </dgm:pt>
    <dgm:pt modelId="{B55791FE-37BF-4533-9F9D-641793338C79}" type="pres">
      <dgm:prSet presAssocID="{6F6D5F80-C00B-404C-9D7E-7A805C6ED90D}" presName="connTx" presStyleLbl="parChTrans1D4" presStyleIdx="0" presStyleCnt="7"/>
      <dgm:spPr/>
      <dgm:t>
        <a:bodyPr/>
        <a:lstStyle/>
        <a:p>
          <a:endParaRPr lang="es-EC"/>
        </a:p>
      </dgm:t>
    </dgm:pt>
    <dgm:pt modelId="{8BC02071-DCD0-4DD5-BD3E-6B0F460AA938}" type="pres">
      <dgm:prSet presAssocID="{334F4847-CC03-4EA9-99AD-ADE2D4A1C751}" presName="root2" presStyleCnt="0"/>
      <dgm:spPr/>
      <dgm:t>
        <a:bodyPr/>
        <a:lstStyle/>
        <a:p>
          <a:endParaRPr lang="es-EC"/>
        </a:p>
      </dgm:t>
    </dgm:pt>
    <dgm:pt modelId="{0C11721E-2807-468F-A6A2-868FDE877E21}" type="pres">
      <dgm:prSet presAssocID="{334F4847-CC03-4EA9-99AD-ADE2D4A1C751}" presName="LevelTwoTextNode" presStyleLbl="node4" presStyleIdx="0" presStyleCnt="7">
        <dgm:presLayoutVars>
          <dgm:chPref val="3"/>
        </dgm:presLayoutVars>
      </dgm:prSet>
      <dgm:spPr/>
      <dgm:t>
        <a:bodyPr/>
        <a:lstStyle/>
        <a:p>
          <a:endParaRPr lang="es-EC"/>
        </a:p>
      </dgm:t>
    </dgm:pt>
    <dgm:pt modelId="{2275E799-D41A-43EC-9D7F-3A664FE1FAEA}" type="pres">
      <dgm:prSet presAssocID="{334F4847-CC03-4EA9-99AD-ADE2D4A1C751}" presName="level3hierChild" presStyleCnt="0"/>
      <dgm:spPr/>
      <dgm:t>
        <a:bodyPr/>
        <a:lstStyle/>
        <a:p>
          <a:endParaRPr lang="es-EC"/>
        </a:p>
      </dgm:t>
    </dgm:pt>
    <dgm:pt modelId="{14874E8E-1B90-438A-92BB-AD45A136AD6E}" type="pres">
      <dgm:prSet presAssocID="{4931BFDE-FEBE-4F3A-B72F-7EC4E272BE03}" presName="conn2-1" presStyleLbl="parChTrans1D4" presStyleIdx="1" presStyleCnt="7"/>
      <dgm:spPr/>
      <dgm:t>
        <a:bodyPr/>
        <a:lstStyle/>
        <a:p>
          <a:endParaRPr lang="es-EC"/>
        </a:p>
      </dgm:t>
    </dgm:pt>
    <dgm:pt modelId="{9119EB15-30D2-43F9-80B7-F267B5CD46B6}" type="pres">
      <dgm:prSet presAssocID="{4931BFDE-FEBE-4F3A-B72F-7EC4E272BE03}" presName="connTx" presStyleLbl="parChTrans1D4" presStyleIdx="1" presStyleCnt="7"/>
      <dgm:spPr/>
      <dgm:t>
        <a:bodyPr/>
        <a:lstStyle/>
        <a:p>
          <a:endParaRPr lang="es-EC"/>
        </a:p>
      </dgm:t>
    </dgm:pt>
    <dgm:pt modelId="{701FA0E9-277C-4978-A86E-E86D4B026105}" type="pres">
      <dgm:prSet presAssocID="{C0C5FF1A-D01E-428B-8912-E09BA8579170}" presName="root2" presStyleCnt="0"/>
      <dgm:spPr/>
      <dgm:t>
        <a:bodyPr/>
        <a:lstStyle/>
        <a:p>
          <a:endParaRPr lang="es-EC"/>
        </a:p>
      </dgm:t>
    </dgm:pt>
    <dgm:pt modelId="{DA372DE4-DCF4-4AEA-896B-AB52348EB2A7}" type="pres">
      <dgm:prSet presAssocID="{C0C5FF1A-D01E-428B-8912-E09BA8579170}" presName="LevelTwoTextNode" presStyleLbl="node4" presStyleIdx="1" presStyleCnt="7">
        <dgm:presLayoutVars>
          <dgm:chPref val="3"/>
        </dgm:presLayoutVars>
      </dgm:prSet>
      <dgm:spPr/>
      <dgm:t>
        <a:bodyPr/>
        <a:lstStyle/>
        <a:p>
          <a:endParaRPr lang="es-EC"/>
        </a:p>
      </dgm:t>
    </dgm:pt>
    <dgm:pt modelId="{232C12B6-3E7A-49D2-B3C5-79C4C2865CC7}" type="pres">
      <dgm:prSet presAssocID="{C0C5FF1A-D01E-428B-8912-E09BA8579170}" presName="level3hierChild" presStyleCnt="0"/>
      <dgm:spPr/>
      <dgm:t>
        <a:bodyPr/>
        <a:lstStyle/>
        <a:p>
          <a:endParaRPr lang="es-EC"/>
        </a:p>
      </dgm:t>
    </dgm:pt>
    <dgm:pt modelId="{5DFF9114-5FC9-429B-B6FB-D3FED97E8BC9}" type="pres">
      <dgm:prSet presAssocID="{46FADF17-5238-43DB-9D0B-8BF253484D01}" presName="conn2-1" presStyleLbl="parChTrans1D4" presStyleIdx="2" presStyleCnt="7"/>
      <dgm:spPr/>
      <dgm:t>
        <a:bodyPr/>
        <a:lstStyle/>
        <a:p>
          <a:endParaRPr lang="es-EC"/>
        </a:p>
      </dgm:t>
    </dgm:pt>
    <dgm:pt modelId="{9527ACC7-2D4E-4475-9AAC-63861AF4EA8B}" type="pres">
      <dgm:prSet presAssocID="{46FADF17-5238-43DB-9D0B-8BF253484D01}" presName="connTx" presStyleLbl="parChTrans1D4" presStyleIdx="2" presStyleCnt="7"/>
      <dgm:spPr/>
      <dgm:t>
        <a:bodyPr/>
        <a:lstStyle/>
        <a:p>
          <a:endParaRPr lang="es-EC"/>
        </a:p>
      </dgm:t>
    </dgm:pt>
    <dgm:pt modelId="{F849145D-2113-46D0-98A4-0D58424CA604}" type="pres">
      <dgm:prSet presAssocID="{3783F2DA-BF5A-4BC2-B859-13A2CB48F6E6}" presName="root2" presStyleCnt="0"/>
      <dgm:spPr/>
      <dgm:t>
        <a:bodyPr/>
        <a:lstStyle/>
        <a:p>
          <a:endParaRPr lang="es-EC"/>
        </a:p>
      </dgm:t>
    </dgm:pt>
    <dgm:pt modelId="{60584124-800C-4506-B675-A983F4F3D714}" type="pres">
      <dgm:prSet presAssocID="{3783F2DA-BF5A-4BC2-B859-13A2CB48F6E6}" presName="LevelTwoTextNode" presStyleLbl="node4" presStyleIdx="2" presStyleCnt="7">
        <dgm:presLayoutVars>
          <dgm:chPref val="3"/>
        </dgm:presLayoutVars>
      </dgm:prSet>
      <dgm:spPr/>
      <dgm:t>
        <a:bodyPr/>
        <a:lstStyle/>
        <a:p>
          <a:endParaRPr lang="es-EC"/>
        </a:p>
      </dgm:t>
    </dgm:pt>
    <dgm:pt modelId="{B29B9840-570C-4DFA-A6E1-8DA26409D85C}" type="pres">
      <dgm:prSet presAssocID="{3783F2DA-BF5A-4BC2-B859-13A2CB48F6E6}" presName="level3hierChild" presStyleCnt="0"/>
      <dgm:spPr/>
      <dgm:t>
        <a:bodyPr/>
        <a:lstStyle/>
        <a:p>
          <a:endParaRPr lang="es-EC"/>
        </a:p>
      </dgm:t>
    </dgm:pt>
    <dgm:pt modelId="{0B80E44E-1A7E-4A4C-A5EC-C0E72E69F625}" type="pres">
      <dgm:prSet presAssocID="{090E70F5-2088-4C51-B0EE-2B0BE3015DA3}" presName="conn2-1" presStyleLbl="parChTrans1D3" presStyleIdx="1" presStyleCnt="5"/>
      <dgm:spPr/>
      <dgm:t>
        <a:bodyPr/>
        <a:lstStyle/>
        <a:p>
          <a:endParaRPr lang="es-EC"/>
        </a:p>
      </dgm:t>
    </dgm:pt>
    <dgm:pt modelId="{159A3C86-908E-4D42-BD11-9DCD26184B8F}" type="pres">
      <dgm:prSet presAssocID="{090E70F5-2088-4C51-B0EE-2B0BE3015DA3}" presName="connTx" presStyleLbl="parChTrans1D3" presStyleIdx="1" presStyleCnt="5"/>
      <dgm:spPr/>
      <dgm:t>
        <a:bodyPr/>
        <a:lstStyle/>
        <a:p>
          <a:endParaRPr lang="es-EC"/>
        </a:p>
      </dgm:t>
    </dgm:pt>
    <dgm:pt modelId="{AA08539F-4550-4B7D-BE2E-4EE54A70A17D}" type="pres">
      <dgm:prSet presAssocID="{63E7584B-516B-478C-936B-E496E4C84A3B}" presName="root2" presStyleCnt="0"/>
      <dgm:spPr/>
      <dgm:t>
        <a:bodyPr/>
        <a:lstStyle/>
        <a:p>
          <a:endParaRPr lang="es-EC"/>
        </a:p>
      </dgm:t>
    </dgm:pt>
    <dgm:pt modelId="{1D2F267B-57CA-4516-BE6D-616A0234F5D8}" type="pres">
      <dgm:prSet presAssocID="{63E7584B-516B-478C-936B-E496E4C84A3B}" presName="LevelTwoTextNode" presStyleLbl="node3" presStyleIdx="1" presStyleCnt="5">
        <dgm:presLayoutVars>
          <dgm:chPref val="3"/>
        </dgm:presLayoutVars>
      </dgm:prSet>
      <dgm:spPr/>
      <dgm:t>
        <a:bodyPr/>
        <a:lstStyle/>
        <a:p>
          <a:endParaRPr lang="es-EC"/>
        </a:p>
      </dgm:t>
    </dgm:pt>
    <dgm:pt modelId="{E4D2B188-DE84-4A90-8E7E-72B594F8181A}" type="pres">
      <dgm:prSet presAssocID="{63E7584B-516B-478C-936B-E496E4C84A3B}" presName="level3hierChild" presStyleCnt="0"/>
      <dgm:spPr/>
      <dgm:t>
        <a:bodyPr/>
        <a:lstStyle/>
        <a:p>
          <a:endParaRPr lang="es-EC"/>
        </a:p>
      </dgm:t>
    </dgm:pt>
    <dgm:pt modelId="{C7717AFE-BDF4-4E87-9156-57BE1C23CC6C}" type="pres">
      <dgm:prSet presAssocID="{47A7CACD-F017-4894-B97F-30E6B58DECEB}" presName="conn2-1" presStyleLbl="parChTrans1D4" presStyleIdx="3" presStyleCnt="7"/>
      <dgm:spPr/>
      <dgm:t>
        <a:bodyPr/>
        <a:lstStyle/>
        <a:p>
          <a:endParaRPr lang="es-EC"/>
        </a:p>
      </dgm:t>
    </dgm:pt>
    <dgm:pt modelId="{C0F6937D-0604-48FE-8E60-F39B23F856B7}" type="pres">
      <dgm:prSet presAssocID="{47A7CACD-F017-4894-B97F-30E6B58DECEB}" presName="connTx" presStyleLbl="parChTrans1D4" presStyleIdx="3" presStyleCnt="7"/>
      <dgm:spPr/>
      <dgm:t>
        <a:bodyPr/>
        <a:lstStyle/>
        <a:p>
          <a:endParaRPr lang="es-EC"/>
        </a:p>
      </dgm:t>
    </dgm:pt>
    <dgm:pt modelId="{256FAF04-0A22-49D7-87BB-4FCB2F5BF02F}" type="pres">
      <dgm:prSet presAssocID="{D0D76658-0B4B-4B7E-8AD4-A014A8F63203}" presName="root2" presStyleCnt="0"/>
      <dgm:spPr/>
      <dgm:t>
        <a:bodyPr/>
        <a:lstStyle/>
        <a:p>
          <a:endParaRPr lang="es-EC"/>
        </a:p>
      </dgm:t>
    </dgm:pt>
    <dgm:pt modelId="{577926D6-3B3D-4CD3-902F-5B54CC5CDE5A}" type="pres">
      <dgm:prSet presAssocID="{D0D76658-0B4B-4B7E-8AD4-A014A8F63203}" presName="LevelTwoTextNode" presStyleLbl="node4" presStyleIdx="3" presStyleCnt="7" custLinFactNeighborY="-2650">
        <dgm:presLayoutVars>
          <dgm:chPref val="3"/>
        </dgm:presLayoutVars>
      </dgm:prSet>
      <dgm:spPr/>
      <dgm:t>
        <a:bodyPr/>
        <a:lstStyle/>
        <a:p>
          <a:endParaRPr lang="es-EC"/>
        </a:p>
      </dgm:t>
    </dgm:pt>
    <dgm:pt modelId="{90642E5A-2C6D-4F14-B781-14DDBB596E8F}" type="pres">
      <dgm:prSet presAssocID="{D0D76658-0B4B-4B7E-8AD4-A014A8F63203}" presName="level3hierChild" presStyleCnt="0"/>
      <dgm:spPr/>
      <dgm:t>
        <a:bodyPr/>
        <a:lstStyle/>
        <a:p>
          <a:endParaRPr lang="es-EC"/>
        </a:p>
      </dgm:t>
    </dgm:pt>
    <dgm:pt modelId="{495EA302-9A82-4A3F-A3D9-CFA619F671B5}" type="pres">
      <dgm:prSet presAssocID="{1A3B8AA3-8168-4194-878C-ADAB6E1B1587}" presName="conn2-1" presStyleLbl="parChTrans1D4" presStyleIdx="4" presStyleCnt="7"/>
      <dgm:spPr/>
      <dgm:t>
        <a:bodyPr/>
        <a:lstStyle/>
        <a:p>
          <a:endParaRPr lang="es-EC"/>
        </a:p>
      </dgm:t>
    </dgm:pt>
    <dgm:pt modelId="{AAD8F6CF-9555-4616-A13F-5E7E7407667B}" type="pres">
      <dgm:prSet presAssocID="{1A3B8AA3-8168-4194-878C-ADAB6E1B1587}" presName="connTx" presStyleLbl="parChTrans1D4" presStyleIdx="4" presStyleCnt="7"/>
      <dgm:spPr/>
      <dgm:t>
        <a:bodyPr/>
        <a:lstStyle/>
        <a:p>
          <a:endParaRPr lang="es-EC"/>
        </a:p>
      </dgm:t>
    </dgm:pt>
    <dgm:pt modelId="{884AF5FA-EE11-44F7-9CAE-7C9441034B13}" type="pres">
      <dgm:prSet presAssocID="{A2921020-FC93-4F95-BF85-709F77245F3E}" presName="root2" presStyleCnt="0"/>
      <dgm:spPr/>
      <dgm:t>
        <a:bodyPr/>
        <a:lstStyle/>
        <a:p>
          <a:endParaRPr lang="es-EC"/>
        </a:p>
      </dgm:t>
    </dgm:pt>
    <dgm:pt modelId="{888E9364-AE2C-4033-91EF-0B32822F6337}" type="pres">
      <dgm:prSet presAssocID="{A2921020-FC93-4F95-BF85-709F77245F3E}" presName="LevelTwoTextNode" presStyleLbl="node4" presStyleIdx="4" presStyleCnt="7">
        <dgm:presLayoutVars>
          <dgm:chPref val="3"/>
        </dgm:presLayoutVars>
      </dgm:prSet>
      <dgm:spPr/>
      <dgm:t>
        <a:bodyPr/>
        <a:lstStyle/>
        <a:p>
          <a:endParaRPr lang="es-EC"/>
        </a:p>
      </dgm:t>
    </dgm:pt>
    <dgm:pt modelId="{CE9298AC-6531-44BC-8462-257E7BCD4D3D}" type="pres">
      <dgm:prSet presAssocID="{A2921020-FC93-4F95-BF85-709F77245F3E}" presName="level3hierChild" presStyleCnt="0"/>
      <dgm:spPr/>
      <dgm:t>
        <a:bodyPr/>
        <a:lstStyle/>
        <a:p>
          <a:endParaRPr lang="es-EC"/>
        </a:p>
      </dgm:t>
    </dgm:pt>
    <dgm:pt modelId="{60AF54B8-BC42-4522-A8BB-CB5312CB9593}" type="pres">
      <dgm:prSet presAssocID="{EAC89BE2-D3C8-4B15-BD9E-D1B891F39181}" presName="conn2-1" presStyleLbl="parChTrans1D2" presStyleIdx="1" presStyleCnt="4"/>
      <dgm:spPr/>
      <dgm:t>
        <a:bodyPr/>
        <a:lstStyle/>
        <a:p>
          <a:endParaRPr lang="es-EC"/>
        </a:p>
      </dgm:t>
    </dgm:pt>
    <dgm:pt modelId="{E1E0BC34-88D6-46F2-ABE0-C58C81B3B957}" type="pres">
      <dgm:prSet presAssocID="{EAC89BE2-D3C8-4B15-BD9E-D1B891F39181}" presName="connTx" presStyleLbl="parChTrans1D2" presStyleIdx="1" presStyleCnt="4"/>
      <dgm:spPr/>
      <dgm:t>
        <a:bodyPr/>
        <a:lstStyle/>
        <a:p>
          <a:endParaRPr lang="es-EC"/>
        </a:p>
      </dgm:t>
    </dgm:pt>
    <dgm:pt modelId="{FB41DE5C-4485-4ADF-AAA0-D8C8D0D7D6EA}" type="pres">
      <dgm:prSet presAssocID="{534DB797-2505-455B-B419-FCFDADCD4DA1}" presName="root2" presStyleCnt="0"/>
      <dgm:spPr/>
      <dgm:t>
        <a:bodyPr/>
        <a:lstStyle/>
        <a:p>
          <a:endParaRPr lang="es-EC"/>
        </a:p>
      </dgm:t>
    </dgm:pt>
    <dgm:pt modelId="{6C490A4A-8197-4B59-8066-230E8B416E94}" type="pres">
      <dgm:prSet presAssocID="{534DB797-2505-455B-B419-FCFDADCD4DA1}" presName="LevelTwoTextNode" presStyleLbl="node2" presStyleIdx="1" presStyleCnt="4">
        <dgm:presLayoutVars>
          <dgm:chPref val="3"/>
        </dgm:presLayoutVars>
      </dgm:prSet>
      <dgm:spPr/>
      <dgm:t>
        <a:bodyPr/>
        <a:lstStyle/>
        <a:p>
          <a:endParaRPr lang="es-EC"/>
        </a:p>
      </dgm:t>
    </dgm:pt>
    <dgm:pt modelId="{5F53EB8B-63C3-4AAE-8DCB-27F1E256AE1C}" type="pres">
      <dgm:prSet presAssocID="{534DB797-2505-455B-B419-FCFDADCD4DA1}" presName="level3hierChild" presStyleCnt="0"/>
      <dgm:spPr/>
      <dgm:t>
        <a:bodyPr/>
        <a:lstStyle/>
        <a:p>
          <a:endParaRPr lang="es-EC"/>
        </a:p>
      </dgm:t>
    </dgm:pt>
    <dgm:pt modelId="{6DFFD3F1-BD31-40AA-AD9E-DFB4F29C0210}" type="pres">
      <dgm:prSet presAssocID="{B38EB743-6AB6-4A53-B87D-0AEAAEF19A5B}" presName="conn2-1" presStyleLbl="parChTrans1D3" presStyleIdx="2" presStyleCnt="5"/>
      <dgm:spPr/>
      <dgm:t>
        <a:bodyPr/>
        <a:lstStyle/>
        <a:p>
          <a:endParaRPr lang="es-EC"/>
        </a:p>
      </dgm:t>
    </dgm:pt>
    <dgm:pt modelId="{BA4D5494-9B08-409C-ACF2-681CBE6EB851}" type="pres">
      <dgm:prSet presAssocID="{B38EB743-6AB6-4A53-B87D-0AEAAEF19A5B}" presName="connTx" presStyleLbl="parChTrans1D3" presStyleIdx="2" presStyleCnt="5"/>
      <dgm:spPr/>
      <dgm:t>
        <a:bodyPr/>
        <a:lstStyle/>
        <a:p>
          <a:endParaRPr lang="es-EC"/>
        </a:p>
      </dgm:t>
    </dgm:pt>
    <dgm:pt modelId="{D2B0B2DB-8BCD-4F8F-B812-5738B00C3280}" type="pres">
      <dgm:prSet presAssocID="{911C56C7-E541-4D92-8C7D-C5630CC7D5C1}" presName="root2" presStyleCnt="0"/>
      <dgm:spPr/>
      <dgm:t>
        <a:bodyPr/>
        <a:lstStyle/>
        <a:p>
          <a:endParaRPr lang="es-EC"/>
        </a:p>
      </dgm:t>
    </dgm:pt>
    <dgm:pt modelId="{FDC7AE63-0ACC-4305-9233-49DB806BFC77}" type="pres">
      <dgm:prSet presAssocID="{911C56C7-E541-4D92-8C7D-C5630CC7D5C1}" presName="LevelTwoTextNode" presStyleLbl="node3" presStyleIdx="2" presStyleCnt="5">
        <dgm:presLayoutVars>
          <dgm:chPref val="3"/>
        </dgm:presLayoutVars>
      </dgm:prSet>
      <dgm:spPr/>
      <dgm:t>
        <a:bodyPr/>
        <a:lstStyle/>
        <a:p>
          <a:endParaRPr lang="es-EC"/>
        </a:p>
      </dgm:t>
    </dgm:pt>
    <dgm:pt modelId="{BDFC4393-D2DB-4F58-B631-25DEA3C4D17E}" type="pres">
      <dgm:prSet presAssocID="{911C56C7-E541-4D92-8C7D-C5630CC7D5C1}" presName="level3hierChild" presStyleCnt="0"/>
      <dgm:spPr/>
      <dgm:t>
        <a:bodyPr/>
        <a:lstStyle/>
        <a:p>
          <a:endParaRPr lang="es-EC"/>
        </a:p>
      </dgm:t>
    </dgm:pt>
    <dgm:pt modelId="{4A270CC3-53F5-4F94-BB28-C66ACFDBF43D}" type="pres">
      <dgm:prSet presAssocID="{B83E2DE7-827F-4E45-B447-210F0DE831D5}" presName="conn2-1" presStyleLbl="parChTrans1D4" presStyleIdx="5" presStyleCnt="7"/>
      <dgm:spPr/>
      <dgm:t>
        <a:bodyPr/>
        <a:lstStyle/>
        <a:p>
          <a:endParaRPr lang="es-EC"/>
        </a:p>
      </dgm:t>
    </dgm:pt>
    <dgm:pt modelId="{2180BDB7-799E-423B-A48E-E27114EFEDB0}" type="pres">
      <dgm:prSet presAssocID="{B83E2DE7-827F-4E45-B447-210F0DE831D5}" presName="connTx" presStyleLbl="parChTrans1D4" presStyleIdx="5" presStyleCnt="7"/>
      <dgm:spPr/>
      <dgm:t>
        <a:bodyPr/>
        <a:lstStyle/>
        <a:p>
          <a:endParaRPr lang="es-EC"/>
        </a:p>
      </dgm:t>
    </dgm:pt>
    <dgm:pt modelId="{D0AB01A4-C811-4269-833F-BA45B5199CA4}" type="pres">
      <dgm:prSet presAssocID="{9C0DB315-97CB-45C9-B775-3D2482C33348}" presName="root2" presStyleCnt="0"/>
      <dgm:spPr/>
      <dgm:t>
        <a:bodyPr/>
        <a:lstStyle/>
        <a:p>
          <a:endParaRPr lang="es-EC"/>
        </a:p>
      </dgm:t>
    </dgm:pt>
    <dgm:pt modelId="{8DC58FA2-4005-449B-B07A-BF55963D2471}" type="pres">
      <dgm:prSet presAssocID="{9C0DB315-97CB-45C9-B775-3D2482C33348}" presName="LevelTwoTextNode" presStyleLbl="node4" presStyleIdx="5" presStyleCnt="7">
        <dgm:presLayoutVars>
          <dgm:chPref val="3"/>
        </dgm:presLayoutVars>
      </dgm:prSet>
      <dgm:spPr/>
      <dgm:t>
        <a:bodyPr/>
        <a:lstStyle/>
        <a:p>
          <a:endParaRPr lang="es-EC"/>
        </a:p>
      </dgm:t>
    </dgm:pt>
    <dgm:pt modelId="{C017C3D9-969C-46BE-9E60-6A4726CAC232}" type="pres">
      <dgm:prSet presAssocID="{9C0DB315-97CB-45C9-B775-3D2482C33348}" presName="level3hierChild" presStyleCnt="0"/>
      <dgm:spPr/>
      <dgm:t>
        <a:bodyPr/>
        <a:lstStyle/>
        <a:p>
          <a:endParaRPr lang="es-EC"/>
        </a:p>
      </dgm:t>
    </dgm:pt>
    <dgm:pt modelId="{054EC2A5-B97C-4E6B-876C-2E9B6939EEE4}" type="pres">
      <dgm:prSet presAssocID="{B814AD3E-4D83-48BB-8FAF-AA3AF5E49589}" presName="conn2-1" presStyleLbl="parChTrans1D4" presStyleIdx="6" presStyleCnt="7"/>
      <dgm:spPr/>
      <dgm:t>
        <a:bodyPr/>
        <a:lstStyle/>
        <a:p>
          <a:endParaRPr lang="es-EC"/>
        </a:p>
      </dgm:t>
    </dgm:pt>
    <dgm:pt modelId="{9E77425F-B7B2-4F99-B883-FAD4114FD5E8}" type="pres">
      <dgm:prSet presAssocID="{B814AD3E-4D83-48BB-8FAF-AA3AF5E49589}" presName="connTx" presStyleLbl="parChTrans1D4" presStyleIdx="6" presStyleCnt="7"/>
      <dgm:spPr/>
      <dgm:t>
        <a:bodyPr/>
        <a:lstStyle/>
        <a:p>
          <a:endParaRPr lang="es-EC"/>
        </a:p>
      </dgm:t>
    </dgm:pt>
    <dgm:pt modelId="{3DEF5139-772A-49FD-83CB-6FB2B9868EF0}" type="pres">
      <dgm:prSet presAssocID="{185A446C-ED93-4037-B41D-AD5D83075559}" presName="root2" presStyleCnt="0"/>
      <dgm:spPr/>
      <dgm:t>
        <a:bodyPr/>
        <a:lstStyle/>
        <a:p>
          <a:endParaRPr lang="es-EC"/>
        </a:p>
      </dgm:t>
    </dgm:pt>
    <dgm:pt modelId="{669E3364-D883-42C7-A107-D60D193D97AB}" type="pres">
      <dgm:prSet presAssocID="{185A446C-ED93-4037-B41D-AD5D83075559}" presName="LevelTwoTextNode" presStyleLbl="node4" presStyleIdx="6" presStyleCnt="7">
        <dgm:presLayoutVars>
          <dgm:chPref val="3"/>
        </dgm:presLayoutVars>
      </dgm:prSet>
      <dgm:spPr/>
      <dgm:t>
        <a:bodyPr/>
        <a:lstStyle/>
        <a:p>
          <a:endParaRPr lang="es-EC"/>
        </a:p>
      </dgm:t>
    </dgm:pt>
    <dgm:pt modelId="{533AEFC6-0AB5-423B-A2E2-6EAFC1029501}" type="pres">
      <dgm:prSet presAssocID="{185A446C-ED93-4037-B41D-AD5D83075559}" presName="level3hierChild" presStyleCnt="0"/>
      <dgm:spPr/>
      <dgm:t>
        <a:bodyPr/>
        <a:lstStyle/>
        <a:p>
          <a:endParaRPr lang="es-EC"/>
        </a:p>
      </dgm:t>
    </dgm:pt>
    <dgm:pt modelId="{1AE166DC-E4F9-49A6-9359-B8FDD8C4C9B7}" type="pres">
      <dgm:prSet presAssocID="{A161BEB4-58D0-49E5-80DB-EB584A6767A7}" presName="conn2-1" presStyleLbl="parChTrans1D2" presStyleIdx="2" presStyleCnt="4"/>
      <dgm:spPr/>
      <dgm:t>
        <a:bodyPr/>
        <a:lstStyle/>
        <a:p>
          <a:endParaRPr lang="es-EC"/>
        </a:p>
      </dgm:t>
    </dgm:pt>
    <dgm:pt modelId="{F304DE9C-6384-4C54-A9AB-0F9764585E61}" type="pres">
      <dgm:prSet presAssocID="{A161BEB4-58D0-49E5-80DB-EB584A6767A7}" presName="connTx" presStyleLbl="parChTrans1D2" presStyleIdx="2" presStyleCnt="4"/>
      <dgm:spPr/>
      <dgm:t>
        <a:bodyPr/>
        <a:lstStyle/>
        <a:p>
          <a:endParaRPr lang="es-EC"/>
        </a:p>
      </dgm:t>
    </dgm:pt>
    <dgm:pt modelId="{FAED96F7-11F9-4490-83CB-FC1FF5E519BF}" type="pres">
      <dgm:prSet presAssocID="{1DE40177-AE9D-45A2-9F07-696F70554C0A}" presName="root2" presStyleCnt="0"/>
      <dgm:spPr/>
      <dgm:t>
        <a:bodyPr/>
        <a:lstStyle/>
        <a:p>
          <a:endParaRPr lang="es-EC"/>
        </a:p>
      </dgm:t>
    </dgm:pt>
    <dgm:pt modelId="{BCDAAA1A-52E4-4CA5-BD25-48973C2987C7}" type="pres">
      <dgm:prSet presAssocID="{1DE40177-AE9D-45A2-9F07-696F70554C0A}" presName="LevelTwoTextNode" presStyleLbl="node2" presStyleIdx="2" presStyleCnt="4">
        <dgm:presLayoutVars>
          <dgm:chPref val="3"/>
        </dgm:presLayoutVars>
      </dgm:prSet>
      <dgm:spPr/>
      <dgm:t>
        <a:bodyPr/>
        <a:lstStyle/>
        <a:p>
          <a:endParaRPr lang="es-EC"/>
        </a:p>
      </dgm:t>
    </dgm:pt>
    <dgm:pt modelId="{20699B26-492C-40E1-BCFE-65461AD18AE8}" type="pres">
      <dgm:prSet presAssocID="{1DE40177-AE9D-45A2-9F07-696F70554C0A}" presName="level3hierChild" presStyleCnt="0"/>
      <dgm:spPr/>
      <dgm:t>
        <a:bodyPr/>
        <a:lstStyle/>
        <a:p>
          <a:endParaRPr lang="es-EC"/>
        </a:p>
      </dgm:t>
    </dgm:pt>
    <dgm:pt modelId="{44EC9DEB-6660-4B85-BFE8-0DA2EDC75561}" type="pres">
      <dgm:prSet presAssocID="{50D317F0-3230-496E-9218-9326E91B3904}" presName="conn2-1" presStyleLbl="parChTrans1D3" presStyleIdx="3" presStyleCnt="5"/>
      <dgm:spPr/>
      <dgm:t>
        <a:bodyPr/>
        <a:lstStyle/>
        <a:p>
          <a:endParaRPr lang="es-EC"/>
        </a:p>
      </dgm:t>
    </dgm:pt>
    <dgm:pt modelId="{C7788A3D-2D34-4C6B-9B5C-6A20F015BBBE}" type="pres">
      <dgm:prSet presAssocID="{50D317F0-3230-496E-9218-9326E91B3904}" presName="connTx" presStyleLbl="parChTrans1D3" presStyleIdx="3" presStyleCnt="5"/>
      <dgm:spPr/>
      <dgm:t>
        <a:bodyPr/>
        <a:lstStyle/>
        <a:p>
          <a:endParaRPr lang="es-EC"/>
        </a:p>
      </dgm:t>
    </dgm:pt>
    <dgm:pt modelId="{3E538CA4-FAFE-4FF9-864A-8C4BBC2566C7}" type="pres">
      <dgm:prSet presAssocID="{C8D512A1-E095-4617-932F-A1FEA47CB2D4}" presName="root2" presStyleCnt="0"/>
      <dgm:spPr/>
      <dgm:t>
        <a:bodyPr/>
        <a:lstStyle/>
        <a:p>
          <a:endParaRPr lang="es-EC"/>
        </a:p>
      </dgm:t>
    </dgm:pt>
    <dgm:pt modelId="{2B8DDD85-BD71-4A9C-A884-19FB7B64F315}" type="pres">
      <dgm:prSet presAssocID="{C8D512A1-E095-4617-932F-A1FEA47CB2D4}" presName="LevelTwoTextNode" presStyleLbl="node3" presStyleIdx="3" presStyleCnt="5">
        <dgm:presLayoutVars>
          <dgm:chPref val="3"/>
        </dgm:presLayoutVars>
      </dgm:prSet>
      <dgm:spPr/>
      <dgm:t>
        <a:bodyPr/>
        <a:lstStyle/>
        <a:p>
          <a:endParaRPr lang="es-EC"/>
        </a:p>
      </dgm:t>
    </dgm:pt>
    <dgm:pt modelId="{EF5A7D34-272D-4698-9FC9-965ABD6A2D25}" type="pres">
      <dgm:prSet presAssocID="{C8D512A1-E095-4617-932F-A1FEA47CB2D4}" presName="level3hierChild" presStyleCnt="0"/>
      <dgm:spPr/>
      <dgm:t>
        <a:bodyPr/>
        <a:lstStyle/>
        <a:p>
          <a:endParaRPr lang="es-EC"/>
        </a:p>
      </dgm:t>
    </dgm:pt>
    <dgm:pt modelId="{92CBF5C9-EB39-434F-AE40-F91A9638716B}" type="pres">
      <dgm:prSet presAssocID="{D6E262DA-6C91-49B3-9C72-19D63B0EE955}" presName="conn2-1" presStyleLbl="parChTrans1D2" presStyleIdx="3" presStyleCnt="4"/>
      <dgm:spPr/>
      <dgm:t>
        <a:bodyPr/>
        <a:lstStyle/>
        <a:p>
          <a:endParaRPr lang="es-EC"/>
        </a:p>
      </dgm:t>
    </dgm:pt>
    <dgm:pt modelId="{5C78D754-E785-424A-9502-5816F770CD88}" type="pres">
      <dgm:prSet presAssocID="{D6E262DA-6C91-49B3-9C72-19D63B0EE955}" presName="connTx" presStyleLbl="parChTrans1D2" presStyleIdx="3" presStyleCnt="4"/>
      <dgm:spPr/>
      <dgm:t>
        <a:bodyPr/>
        <a:lstStyle/>
        <a:p>
          <a:endParaRPr lang="es-EC"/>
        </a:p>
      </dgm:t>
    </dgm:pt>
    <dgm:pt modelId="{21FD3069-410E-482D-831A-D234EEA2C5D4}" type="pres">
      <dgm:prSet presAssocID="{F1054132-651B-4FB6-BEFA-B9DA03308292}" presName="root2" presStyleCnt="0"/>
      <dgm:spPr/>
      <dgm:t>
        <a:bodyPr/>
        <a:lstStyle/>
        <a:p>
          <a:endParaRPr lang="es-EC"/>
        </a:p>
      </dgm:t>
    </dgm:pt>
    <dgm:pt modelId="{E99A314A-1700-4B16-B6B6-4B9F02722247}" type="pres">
      <dgm:prSet presAssocID="{F1054132-651B-4FB6-BEFA-B9DA03308292}" presName="LevelTwoTextNode" presStyleLbl="node2" presStyleIdx="3" presStyleCnt="4">
        <dgm:presLayoutVars>
          <dgm:chPref val="3"/>
        </dgm:presLayoutVars>
      </dgm:prSet>
      <dgm:spPr/>
      <dgm:t>
        <a:bodyPr/>
        <a:lstStyle/>
        <a:p>
          <a:endParaRPr lang="es-EC"/>
        </a:p>
      </dgm:t>
    </dgm:pt>
    <dgm:pt modelId="{16E1CDEF-43C0-4DE4-816A-6806D7FA87DA}" type="pres">
      <dgm:prSet presAssocID="{F1054132-651B-4FB6-BEFA-B9DA03308292}" presName="level3hierChild" presStyleCnt="0"/>
      <dgm:spPr/>
      <dgm:t>
        <a:bodyPr/>
        <a:lstStyle/>
        <a:p>
          <a:endParaRPr lang="es-EC"/>
        </a:p>
      </dgm:t>
    </dgm:pt>
    <dgm:pt modelId="{B49783D6-4255-4397-83D3-E4620E850E19}" type="pres">
      <dgm:prSet presAssocID="{4B1D9788-93BC-4E24-9C9D-226925C8D1CE}" presName="conn2-1" presStyleLbl="parChTrans1D3" presStyleIdx="4" presStyleCnt="5"/>
      <dgm:spPr/>
      <dgm:t>
        <a:bodyPr/>
        <a:lstStyle/>
        <a:p>
          <a:endParaRPr lang="es-EC"/>
        </a:p>
      </dgm:t>
    </dgm:pt>
    <dgm:pt modelId="{C7D9B045-8797-4473-9C33-5BCDEB83AFFA}" type="pres">
      <dgm:prSet presAssocID="{4B1D9788-93BC-4E24-9C9D-226925C8D1CE}" presName="connTx" presStyleLbl="parChTrans1D3" presStyleIdx="4" presStyleCnt="5"/>
      <dgm:spPr/>
      <dgm:t>
        <a:bodyPr/>
        <a:lstStyle/>
        <a:p>
          <a:endParaRPr lang="es-EC"/>
        </a:p>
      </dgm:t>
    </dgm:pt>
    <dgm:pt modelId="{99243E20-9E26-4317-A29B-DB6AC6720614}" type="pres">
      <dgm:prSet presAssocID="{348B66C4-ABA7-426A-A9CE-5F630A3ED875}" presName="root2" presStyleCnt="0"/>
      <dgm:spPr/>
      <dgm:t>
        <a:bodyPr/>
        <a:lstStyle/>
        <a:p>
          <a:endParaRPr lang="es-EC"/>
        </a:p>
      </dgm:t>
    </dgm:pt>
    <dgm:pt modelId="{1B2F8237-0245-486B-9052-5B71CD89013A}" type="pres">
      <dgm:prSet presAssocID="{348B66C4-ABA7-426A-A9CE-5F630A3ED875}" presName="LevelTwoTextNode" presStyleLbl="node3" presStyleIdx="4" presStyleCnt="5">
        <dgm:presLayoutVars>
          <dgm:chPref val="3"/>
        </dgm:presLayoutVars>
      </dgm:prSet>
      <dgm:spPr/>
      <dgm:t>
        <a:bodyPr/>
        <a:lstStyle/>
        <a:p>
          <a:endParaRPr lang="es-EC"/>
        </a:p>
      </dgm:t>
    </dgm:pt>
    <dgm:pt modelId="{9F049142-1E28-4FBD-8325-09FE6655394D}" type="pres">
      <dgm:prSet presAssocID="{348B66C4-ABA7-426A-A9CE-5F630A3ED875}" presName="level3hierChild" presStyleCnt="0"/>
      <dgm:spPr/>
      <dgm:t>
        <a:bodyPr/>
        <a:lstStyle/>
        <a:p>
          <a:endParaRPr lang="es-EC"/>
        </a:p>
      </dgm:t>
    </dgm:pt>
  </dgm:ptLst>
  <dgm:cxnLst>
    <dgm:cxn modelId="{3BB7DD8E-1BF5-4F6F-B568-00811160986F}" type="presOf" srcId="{D6E262DA-6C91-49B3-9C72-19D63B0EE955}" destId="{92CBF5C9-EB39-434F-AE40-F91A9638716B}" srcOrd="0" destOrd="0" presId="urn:microsoft.com/office/officeart/2008/layout/HorizontalMultiLevelHierarchy"/>
    <dgm:cxn modelId="{85AD7B9F-145A-4B74-8343-C0C20F22EC13}" srcId="{0E6BE397-E32F-4FDF-A1BF-B15C1F0952A4}" destId="{F1054132-651B-4FB6-BEFA-B9DA03308292}" srcOrd="3" destOrd="0" parTransId="{D6E262DA-6C91-49B3-9C72-19D63B0EE955}" sibTransId="{A606D41E-499F-47B2-B1CC-02403930503C}"/>
    <dgm:cxn modelId="{FE8B6B96-0013-4A37-9DC4-C24F952F2980}" type="presOf" srcId="{E7FDC5BE-4130-4F96-A2C4-72F4027290FE}" destId="{4F729D79-8991-454B-AF39-9D51810ACC12}" srcOrd="0" destOrd="0" presId="urn:microsoft.com/office/officeart/2008/layout/HorizontalMultiLevelHierarchy"/>
    <dgm:cxn modelId="{85A05857-3E02-4F43-B878-01D8881918EC}" srcId="{534DB797-2505-455B-B419-FCFDADCD4DA1}" destId="{911C56C7-E541-4D92-8C7D-C5630CC7D5C1}" srcOrd="0" destOrd="0" parTransId="{B38EB743-6AB6-4A53-B87D-0AEAAEF19A5B}" sibTransId="{FF59C40D-FF29-468C-BB6E-A37E32186F18}"/>
    <dgm:cxn modelId="{F4E25667-1C80-46D9-A854-805D5C4333C2}" srcId="{F2AB2F3B-6E66-4146-B6F0-56D4F022FA94}" destId="{C0C5FF1A-D01E-428B-8912-E09BA8579170}" srcOrd="1" destOrd="0" parTransId="{4931BFDE-FEBE-4F3A-B72F-7EC4E272BE03}" sibTransId="{0B39A525-0C69-4CEB-B2B4-B99B7875B665}"/>
    <dgm:cxn modelId="{6E88C877-20E5-463C-8817-0C3CB85D4829}" type="presOf" srcId="{46FADF17-5238-43DB-9D0B-8BF253484D01}" destId="{5DFF9114-5FC9-429B-B6FB-D3FED97E8BC9}" srcOrd="0" destOrd="0" presId="urn:microsoft.com/office/officeart/2008/layout/HorizontalMultiLevelHierarchy"/>
    <dgm:cxn modelId="{BFE39FC2-1A9C-4096-864F-997D91DAAFD1}" srcId="{F2AB2F3B-6E66-4146-B6F0-56D4F022FA94}" destId="{3783F2DA-BF5A-4BC2-B859-13A2CB48F6E6}" srcOrd="2" destOrd="0" parTransId="{46FADF17-5238-43DB-9D0B-8BF253484D01}" sibTransId="{EA654ED6-5251-4010-9840-9371656108EE}"/>
    <dgm:cxn modelId="{94DF8776-947E-448D-BD30-C43CAA24D168}" type="presOf" srcId="{911C56C7-E541-4D92-8C7D-C5630CC7D5C1}" destId="{FDC7AE63-0ACC-4305-9233-49DB806BFC77}" srcOrd="0" destOrd="0" presId="urn:microsoft.com/office/officeart/2008/layout/HorizontalMultiLevelHierarchy"/>
    <dgm:cxn modelId="{556E4BBF-238E-4C44-99BB-F27E18734A41}" type="presOf" srcId="{534DB797-2505-455B-B419-FCFDADCD4DA1}" destId="{6C490A4A-8197-4B59-8066-230E8B416E94}" srcOrd="0" destOrd="0" presId="urn:microsoft.com/office/officeart/2008/layout/HorizontalMultiLevelHierarchy"/>
    <dgm:cxn modelId="{204D31D7-6C4E-4FA5-9301-39A82B892423}" srcId="{1DE40177-AE9D-45A2-9F07-696F70554C0A}" destId="{C8D512A1-E095-4617-932F-A1FEA47CB2D4}" srcOrd="0" destOrd="0" parTransId="{50D317F0-3230-496E-9218-9326E91B3904}" sibTransId="{EFF98041-4867-4FE3-A60E-204855AD247E}"/>
    <dgm:cxn modelId="{AA0FCD8A-02A7-4867-B1CC-F016771B8AF3}" type="presOf" srcId="{2884842A-0A47-429B-AA65-9FE5D0F08168}" destId="{DCC4F7AC-E393-4329-8D88-FADBFC68D667}" srcOrd="0" destOrd="0" presId="urn:microsoft.com/office/officeart/2008/layout/HorizontalMultiLevelHierarchy"/>
    <dgm:cxn modelId="{018FF0FC-ED08-4B93-9C10-7132F6330C16}" type="presOf" srcId="{A161BEB4-58D0-49E5-80DB-EB584A6767A7}" destId="{1AE166DC-E4F9-49A6-9359-B8FDD8C4C9B7}" srcOrd="0" destOrd="0" presId="urn:microsoft.com/office/officeart/2008/layout/HorizontalMultiLevelHierarchy"/>
    <dgm:cxn modelId="{FBE4FECC-655A-4961-9A9B-69E646AD755C}" type="presOf" srcId="{EAC89BE2-D3C8-4B15-BD9E-D1B891F39181}" destId="{E1E0BC34-88D6-46F2-ABE0-C58C81B3B957}" srcOrd="1" destOrd="0" presId="urn:microsoft.com/office/officeart/2008/layout/HorizontalMultiLevelHierarchy"/>
    <dgm:cxn modelId="{C17E25DD-8BC7-4859-B29E-FF9F7F5E8679}" type="presOf" srcId="{090E70F5-2088-4C51-B0EE-2B0BE3015DA3}" destId="{0B80E44E-1A7E-4A4C-A5EC-C0E72E69F625}" srcOrd="0" destOrd="0" presId="urn:microsoft.com/office/officeart/2008/layout/HorizontalMultiLevelHierarchy"/>
    <dgm:cxn modelId="{B367DC51-485A-4950-A1D8-034D58AC5C75}" type="presOf" srcId="{4B1D9788-93BC-4E24-9C9D-226925C8D1CE}" destId="{C7D9B045-8797-4473-9C33-5BCDEB83AFFA}" srcOrd="1" destOrd="0" presId="urn:microsoft.com/office/officeart/2008/layout/HorizontalMultiLevelHierarchy"/>
    <dgm:cxn modelId="{1D161615-665A-4CB1-8CAD-1D704C009581}" srcId="{9C0DB315-97CB-45C9-B775-3D2482C33348}" destId="{185A446C-ED93-4037-B41D-AD5D83075559}" srcOrd="0" destOrd="0" parTransId="{B814AD3E-4D83-48BB-8FAF-AA3AF5E49589}" sibTransId="{7D5E5B3F-96AB-48CA-BFD4-E909524651D9}"/>
    <dgm:cxn modelId="{5CB7B4C5-106E-466D-A886-A5B6905E2F37}" type="presOf" srcId="{1DE40177-AE9D-45A2-9F07-696F70554C0A}" destId="{BCDAAA1A-52E4-4CA5-BD25-48973C2987C7}" srcOrd="0" destOrd="0" presId="urn:microsoft.com/office/officeart/2008/layout/HorizontalMultiLevelHierarchy"/>
    <dgm:cxn modelId="{B17955A8-88AA-4B5E-ADEE-E179236DD55A}" type="presOf" srcId="{2884842A-0A47-429B-AA65-9FE5D0F08168}" destId="{2C086166-6B24-44E0-A142-EF2563D33219}" srcOrd="1" destOrd="0" presId="urn:microsoft.com/office/officeart/2008/layout/HorizontalMultiLevelHierarchy"/>
    <dgm:cxn modelId="{CAB88F9E-6A81-4761-A40E-134528792E0B}" type="presOf" srcId="{6F6D5F80-C00B-404C-9D7E-7A805C6ED90D}" destId="{B55791FE-37BF-4533-9F9D-641793338C79}" srcOrd="1" destOrd="0" presId="urn:microsoft.com/office/officeart/2008/layout/HorizontalMultiLevelHierarchy"/>
    <dgm:cxn modelId="{42639751-6B00-48F7-9F29-E95FE0E57B61}" type="presOf" srcId="{A161BEB4-58D0-49E5-80DB-EB584A6767A7}" destId="{F304DE9C-6384-4C54-A9AB-0F9764585E61}" srcOrd="1" destOrd="0" presId="urn:microsoft.com/office/officeart/2008/layout/HorizontalMultiLevelHierarchy"/>
    <dgm:cxn modelId="{A02186C6-4154-4ADF-9FC8-AEEB047A6A3E}" srcId="{F2AB2F3B-6E66-4146-B6F0-56D4F022FA94}" destId="{334F4847-CC03-4EA9-99AD-ADE2D4A1C751}" srcOrd="0" destOrd="0" parTransId="{6F6D5F80-C00B-404C-9D7E-7A805C6ED90D}" sibTransId="{B73246B5-E238-4EC8-BA63-37CFEFB04BA8}"/>
    <dgm:cxn modelId="{AE83A9E2-A438-4582-B70C-753CC0AC86A2}" type="presOf" srcId="{F1054132-651B-4FB6-BEFA-B9DA03308292}" destId="{E99A314A-1700-4B16-B6B6-4B9F02722247}" srcOrd="0" destOrd="0" presId="urn:microsoft.com/office/officeart/2008/layout/HorizontalMultiLevelHierarchy"/>
    <dgm:cxn modelId="{948AC673-0AB6-4004-A0ED-22ECCC230D0D}" type="presOf" srcId="{50D317F0-3230-496E-9218-9326E91B3904}" destId="{44EC9DEB-6660-4B85-BFE8-0DA2EDC75561}" srcOrd="0" destOrd="0" presId="urn:microsoft.com/office/officeart/2008/layout/HorizontalMultiLevelHierarchy"/>
    <dgm:cxn modelId="{C0BCFD73-A987-4A1C-A32E-CDA862D87209}" type="presOf" srcId="{47A7CACD-F017-4894-B97F-30E6B58DECEB}" destId="{C7717AFE-BDF4-4E87-9156-57BE1C23CC6C}" srcOrd="0" destOrd="0" presId="urn:microsoft.com/office/officeart/2008/layout/HorizontalMultiLevelHierarchy"/>
    <dgm:cxn modelId="{28BD2E69-3333-439B-B45F-87AE02B57EF0}" srcId="{0E6BE397-E32F-4FDF-A1BF-B15C1F0952A4}" destId="{534DB797-2505-455B-B419-FCFDADCD4DA1}" srcOrd="1" destOrd="0" parTransId="{EAC89BE2-D3C8-4B15-BD9E-D1B891F39181}" sibTransId="{E5A12C84-F9B0-4C56-9867-496CDE638C57}"/>
    <dgm:cxn modelId="{AB84CC6D-249A-479A-9BC5-5DFF44349720}" srcId="{63E7584B-516B-478C-936B-E496E4C84A3B}" destId="{A2921020-FC93-4F95-BF85-709F77245F3E}" srcOrd="1" destOrd="0" parTransId="{1A3B8AA3-8168-4194-878C-ADAB6E1B1587}" sibTransId="{A89069A7-8D57-4478-A343-D79268AB378D}"/>
    <dgm:cxn modelId="{E57BFD4E-CF66-443D-BB5B-5C3DE718B59C}" type="presOf" srcId="{C3C7D7DF-1DE1-403C-B7B6-6655EBAB5EB2}" destId="{873C4549-52C1-43A3-ADD8-EFE45D4A1A33}" srcOrd="0" destOrd="0" presId="urn:microsoft.com/office/officeart/2008/layout/HorizontalMultiLevelHierarchy"/>
    <dgm:cxn modelId="{B0835616-3FF1-4EA8-B986-5177A9C0B3EF}" type="presOf" srcId="{C8D512A1-E095-4617-932F-A1FEA47CB2D4}" destId="{2B8DDD85-BD71-4A9C-A884-19FB7B64F315}" srcOrd="0" destOrd="0" presId="urn:microsoft.com/office/officeart/2008/layout/HorizontalMultiLevelHierarchy"/>
    <dgm:cxn modelId="{A609FBE0-C8A0-4CDA-BF85-FE5B02095445}" type="presOf" srcId="{6F6D5F80-C00B-404C-9D7E-7A805C6ED90D}" destId="{945FE5B0-8D48-49C1-9FA6-74C243918347}" srcOrd="0" destOrd="0" presId="urn:microsoft.com/office/officeart/2008/layout/HorizontalMultiLevelHierarchy"/>
    <dgm:cxn modelId="{C7607179-A710-4C3F-A17B-8F65E92F04B7}" type="presOf" srcId="{185A446C-ED93-4037-B41D-AD5D83075559}" destId="{669E3364-D883-42C7-A107-D60D193D97AB}" srcOrd="0" destOrd="0" presId="urn:microsoft.com/office/officeart/2008/layout/HorizontalMultiLevelHierarchy"/>
    <dgm:cxn modelId="{CC85341E-A2B7-4494-BBD6-43EB8161A287}" type="presOf" srcId="{B814AD3E-4D83-48BB-8FAF-AA3AF5E49589}" destId="{054EC2A5-B97C-4E6B-876C-2E9B6939EEE4}" srcOrd="0" destOrd="0" presId="urn:microsoft.com/office/officeart/2008/layout/HorizontalMultiLevelHierarchy"/>
    <dgm:cxn modelId="{19EFD875-5997-4F58-9CC5-871A8F4E4009}" srcId="{4115D03C-D1ED-42ED-A4F0-1EA55FE9401D}" destId="{63E7584B-516B-478C-936B-E496E4C84A3B}" srcOrd="1" destOrd="0" parTransId="{090E70F5-2088-4C51-B0EE-2B0BE3015DA3}" sibTransId="{1879AF32-F284-4901-90DE-7AF2DDCB5210}"/>
    <dgm:cxn modelId="{2B99CAB9-08F5-42B2-82C4-8891B23807A2}" type="presOf" srcId="{50D317F0-3230-496E-9218-9326E91B3904}" destId="{C7788A3D-2D34-4C6B-9B5C-6A20F015BBBE}" srcOrd="1" destOrd="0" presId="urn:microsoft.com/office/officeart/2008/layout/HorizontalMultiLevelHierarchy"/>
    <dgm:cxn modelId="{07F42B66-374B-4294-BC0E-EB8B81DFCE07}" type="presOf" srcId="{EAC89BE2-D3C8-4B15-BD9E-D1B891F39181}" destId="{60AF54B8-BC42-4522-A8BB-CB5312CB9593}" srcOrd="0" destOrd="0" presId="urn:microsoft.com/office/officeart/2008/layout/HorizontalMultiLevelHierarchy"/>
    <dgm:cxn modelId="{EEF00561-0DC6-49F2-8915-4906CD55D18D}" type="presOf" srcId="{D0D76658-0B4B-4B7E-8AD4-A014A8F63203}" destId="{577926D6-3B3D-4CD3-902F-5B54CC5CDE5A}" srcOrd="0" destOrd="0" presId="urn:microsoft.com/office/officeart/2008/layout/HorizontalMultiLevelHierarchy"/>
    <dgm:cxn modelId="{E8B83E57-82E0-40E7-ADFC-83881819E486}" srcId="{E7FDC5BE-4130-4F96-A2C4-72F4027290FE}" destId="{0E6BE397-E32F-4FDF-A1BF-B15C1F0952A4}" srcOrd="0" destOrd="0" parTransId="{781DA5D1-E7C6-41F3-90EA-2361630BE140}" sibTransId="{306F97FC-1613-4476-BA6B-E4DCFE77BCE9}"/>
    <dgm:cxn modelId="{BFD1D7CE-25A7-454D-8A5B-FAC5366C04C4}" type="presOf" srcId="{B83E2DE7-827F-4E45-B447-210F0DE831D5}" destId="{2180BDB7-799E-423B-A48E-E27114EFEDB0}" srcOrd="1" destOrd="0" presId="urn:microsoft.com/office/officeart/2008/layout/HorizontalMultiLevelHierarchy"/>
    <dgm:cxn modelId="{ACED9AFA-F359-4250-8599-5C7BB110C329}" type="presOf" srcId="{9C0DB315-97CB-45C9-B775-3D2482C33348}" destId="{8DC58FA2-4005-449B-B07A-BF55963D2471}" srcOrd="0" destOrd="0" presId="urn:microsoft.com/office/officeart/2008/layout/HorizontalMultiLevelHierarchy"/>
    <dgm:cxn modelId="{B470D12F-F477-4559-A249-B34542351D45}" srcId="{4115D03C-D1ED-42ED-A4F0-1EA55FE9401D}" destId="{F2AB2F3B-6E66-4146-B6F0-56D4F022FA94}" srcOrd="0" destOrd="0" parTransId="{C3C7D7DF-1DE1-403C-B7B6-6655EBAB5EB2}" sibTransId="{8856FB49-8834-4FB0-993A-7E55BC95A198}"/>
    <dgm:cxn modelId="{17F97684-F630-452D-B7F9-DDAF2D54BC78}" type="presOf" srcId="{B814AD3E-4D83-48BB-8FAF-AA3AF5E49589}" destId="{9E77425F-B7B2-4F99-B883-FAD4114FD5E8}" srcOrd="1" destOrd="0" presId="urn:microsoft.com/office/officeart/2008/layout/HorizontalMultiLevelHierarchy"/>
    <dgm:cxn modelId="{C8E7A043-7520-4044-9270-056747E24958}" type="presOf" srcId="{B38EB743-6AB6-4A53-B87D-0AEAAEF19A5B}" destId="{6DFFD3F1-BD31-40AA-AD9E-DFB4F29C0210}" srcOrd="0" destOrd="0" presId="urn:microsoft.com/office/officeart/2008/layout/HorizontalMultiLevelHierarchy"/>
    <dgm:cxn modelId="{2E592108-6456-4061-8BB2-0716F33ECC70}" type="presOf" srcId="{1A3B8AA3-8168-4194-878C-ADAB6E1B1587}" destId="{AAD8F6CF-9555-4616-A13F-5E7E7407667B}" srcOrd="1" destOrd="0" presId="urn:microsoft.com/office/officeart/2008/layout/HorizontalMultiLevelHierarchy"/>
    <dgm:cxn modelId="{A1C3B189-D505-49D6-A2AA-D2E14FF91D0F}" srcId="{F1054132-651B-4FB6-BEFA-B9DA03308292}" destId="{348B66C4-ABA7-426A-A9CE-5F630A3ED875}" srcOrd="0" destOrd="0" parTransId="{4B1D9788-93BC-4E24-9C9D-226925C8D1CE}" sibTransId="{8CA38EE0-DD07-454F-B5A1-49DA539103BF}"/>
    <dgm:cxn modelId="{29F4992B-6244-4AC5-AE44-FF63A075F11A}" type="presOf" srcId="{47A7CACD-F017-4894-B97F-30E6B58DECEB}" destId="{C0F6937D-0604-48FE-8E60-F39B23F856B7}" srcOrd="1" destOrd="0" presId="urn:microsoft.com/office/officeart/2008/layout/HorizontalMultiLevelHierarchy"/>
    <dgm:cxn modelId="{B00BEB4B-3811-4654-9C10-88EEBFFC251E}" type="presOf" srcId="{090E70F5-2088-4C51-B0EE-2B0BE3015DA3}" destId="{159A3C86-908E-4D42-BD11-9DCD26184B8F}" srcOrd="1" destOrd="0" presId="urn:microsoft.com/office/officeart/2008/layout/HorizontalMultiLevelHierarchy"/>
    <dgm:cxn modelId="{9679FF2A-127F-4BDA-9F85-33F37CD91039}" type="presOf" srcId="{F2AB2F3B-6E66-4146-B6F0-56D4F022FA94}" destId="{F8F68CBD-2724-44EE-A85B-E1DAFC8CDF66}" srcOrd="0" destOrd="0" presId="urn:microsoft.com/office/officeart/2008/layout/HorizontalMultiLevelHierarchy"/>
    <dgm:cxn modelId="{826A6625-E2CE-409B-BACD-802BE4BD3080}" type="presOf" srcId="{348B66C4-ABA7-426A-A9CE-5F630A3ED875}" destId="{1B2F8237-0245-486B-9052-5B71CD89013A}" srcOrd="0" destOrd="0" presId="urn:microsoft.com/office/officeart/2008/layout/HorizontalMultiLevelHierarchy"/>
    <dgm:cxn modelId="{C642FA35-D5BD-419D-B7CA-E9227B8B215E}" type="presOf" srcId="{4931BFDE-FEBE-4F3A-B72F-7EC4E272BE03}" destId="{9119EB15-30D2-43F9-80B7-F267B5CD46B6}" srcOrd="1" destOrd="0" presId="urn:microsoft.com/office/officeart/2008/layout/HorizontalMultiLevelHierarchy"/>
    <dgm:cxn modelId="{0A55BB64-392B-4A70-885E-9B3418B5B898}" type="presOf" srcId="{B83E2DE7-827F-4E45-B447-210F0DE831D5}" destId="{4A270CC3-53F5-4F94-BB28-C66ACFDBF43D}" srcOrd="0" destOrd="0" presId="urn:microsoft.com/office/officeart/2008/layout/HorizontalMultiLevelHierarchy"/>
    <dgm:cxn modelId="{46E528BF-8EF8-4C9D-BEB9-8937709CDF6F}" type="presOf" srcId="{D6E262DA-6C91-49B3-9C72-19D63B0EE955}" destId="{5C78D754-E785-424A-9502-5816F770CD88}" srcOrd="1" destOrd="0" presId="urn:microsoft.com/office/officeart/2008/layout/HorizontalMultiLevelHierarchy"/>
    <dgm:cxn modelId="{A5A28CAD-5CFD-45CF-9D88-457E15B19FDF}" srcId="{0E6BE397-E32F-4FDF-A1BF-B15C1F0952A4}" destId="{4115D03C-D1ED-42ED-A4F0-1EA55FE9401D}" srcOrd="0" destOrd="0" parTransId="{2884842A-0A47-429B-AA65-9FE5D0F08168}" sibTransId="{E63C7762-E616-4904-BC24-AA56B88A258B}"/>
    <dgm:cxn modelId="{E7F105CF-3776-4809-8989-4D0298882C36}" type="presOf" srcId="{C3C7D7DF-1DE1-403C-B7B6-6655EBAB5EB2}" destId="{31A176F1-8F5C-4601-A5B1-79D3B4AE6DF6}" srcOrd="1" destOrd="0" presId="urn:microsoft.com/office/officeart/2008/layout/HorizontalMultiLevelHierarchy"/>
    <dgm:cxn modelId="{7E0D792B-6A92-4081-9EFD-18A5ACE3B37E}" type="presOf" srcId="{4931BFDE-FEBE-4F3A-B72F-7EC4E272BE03}" destId="{14874E8E-1B90-438A-92BB-AD45A136AD6E}" srcOrd="0" destOrd="0" presId="urn:microsoft.com/office/officeart/2008/layout/HorizontalMultiLevelHierarchy"/>
    <dgm:cxn modelId="{2353E6F7-AFF9-495B-A980-17F208E3DB34}" type="presOf" srcId="{1A3B8AA3-8168-4194-878C-ADAB6E1B1587}" destId="{495EA302-9A82-4A3F-A3D9-CFA619F671B5}" srcOrd="0" destOrd="0" presId="urn:microsoft.com/office/officeart/2008/layout/HorizontalMultiLevelHierarchy"/>
    <dgm:cxn modelId="{BE9CD654-8BE1-4826-A267-9717ACF4F327}" type="presOf" srcId="{3783F2DA-BF5A-4BC2-B859-13A2CB48F6E6}" destId="{60584124-800C-4506-B675-A983F4F3D714}" srcOrd="0" destOrd="0" presId="urn:microsoft.com/office/officeart/2008/layout/HorizontalMultiLevelHierarchy"/>
    <dgm:cxn modelId="{C0AC0D9A-400D-425D-A009-75ED5B336255}" srcId="{911C56C7-E541-4D92-8C7D-C5630CC7D5C1}" destId="{9C0DB315-97CB-45C9-B775-3D2482C33348}" srcOrd="0" destOrd="0" parTransId="{B83E2DE7-827F-4E45-B447-210F0DE831D5}" sibTransId="{077E9AB9-CD79-4C1C-94A0-BD625664CCFC}"/>
    <dgm:cxn modelId="{C790E1E1-EFE2-40AE-A406-9D7A513D077F}" type="presOf" srcId="{4B1D9788-93BC-4E24-9C9D-226925C8D1CE}" destId="{B49783D6-4255-4397-83D3-E4620E850E19}" srcOrd="0" destOrd="0" presId="urn:microsoft.com/office/officeart/2008/layout/HorizontalMultiLevelHierarchy"/>
    <dgm:cxn modelId="{8BAE8B55-B695-48F7-8134-C861BAFA3273}" type="presOf" srcId="{A2921020-FC93-4F95-BF85-709F77245F3E}" destId="{888E9364-AE2C-4033-91EF-0B32822F6337}" srcOrd="0" destOrd="0" presId="urn:microsoft.com/office/officeart/2008/layout/HorizontalMultiLevelHierarchy"/>
    <dgm:cxn modelId="{7311DA11-E5C8-4184-8D5A-DB844BA7548F}" type="presOf" srcId="{C0C5FF1A-D01E-428B-8912-E09BA8579170}" destId="{DA372DE4-DCF4-4AEA-896B-AB52348EB2A7}" srcOrd="0" destOrd="0" presId="urn:microsoft.com/office/officeart/2008/layout/HorizontalMultiLevelHierarchy"/>
    <dgm:cxn modelId="{21F244E2-8AA8-4153-81AA-615E28F56EDB}" type="presOf" srcId="{334F4847-CC03-4EA9-99AD-ADE2D4A1C751}" destId="{0C11721E-2807-468F-A6A2-868FDE877E21}" srcOrd="0" destOrd="0" presId="urn:microsoft.com/office/officeart/2008/layout/HorizontalMultiLevelHierarchy"/>
    <dgm:cxn modelId="{902E7345-A8AA-4853-AB87-E768B7174A3B}" type="presOf" srcId="{46FADF17-5238-43DB-9D0B-8BF253484D01}" destId="{9527ACC7-2D4E-4475-9AAC-63861AF4EA8B}" srcOrd="1" destOrd="0" presId="urn:microsoft.com/office/officeart/2008/layout/HorizontalMultiLevelHierarchy"/>
    <dgm:cxn modelId="{21E9F698-66B3-4C7F-9A0C-CF04DC4D923C}" type="presOf" srcId="{B38EB743-6AB6-4A53-B87D-0AEAAEF19A5B}" destId="{BA4D5494-9B08-409C-ACF2-681CBE6EB851}" srcOrd="1" destOrd="0" presId="urn:microsoft.com/office/officeart/2008/layout/HorizontalMultiLevelHierarchy"/>
    <dgm:cxn modelId="{02462470-41AF-471D-92DC-367C52D87B6C}" type="presOf" srcId="{0E6BE397-E32F-4FDF-A1BF-B15C1F0952A4}" destId="{FDA8033A-3586-4715-A4DB-68243B92E546}" srcOrd="0" destOrd="0" presId="urn:microsoft.com/office/officeart/2008/layout/HorizontalMultiLevelHierarchy"/>
    <dgm:cxn modelId="{97804219-1562-4FD9-B116-EEEF73A98395}" srcId="{63E7584B-516B-478C-936B-E496E4C84A3B}" destId="{D0D76658-0B4B-4B7E-8AD4-A014A8F63203}" srcOrd="0" destOrd="0" parTransId="{47A7CACD-F017-4894-B97F-30E6B58DECEB}" sibTransId="{E4729A5C-E332-41F7-AA1E-B8609152B6DE}"/>
    <dgm:cxn modelId="{D62EAED9-7355-416A-870A-05EBCE778E9C}" type="presOf" srcId="{4115D03C-D1ED-42ED-A4F0-1EA55FE9401D}" destId="{3B703D96-3F9A-47A9-A28F-D5A7D528E022}" srcOrd="0" destOrd="0" presId="urn:microsoft.com/office/officeart/2008/layout/HorizontalMultiLevelHierarchy"/>
    <dgm:cxn modelId="{77B51E71-1792-4509-8362-596590A62FDE}" srcId="{0E6BE397-E32F-4FDF-A1BF-B15C1F0952A4}" destId="{1DE40177-AE9D-45A2-9F07-696F70554C0A}" srcOrd="2" destOrd="0" parTransId="{A161BEB4-58D0-49E5-80DB-EB584A6767A7}" sibTransId="{93B7D63E-6F95-4151-B83F-B3792C70ECE3}"/>
    <dgm:cxn modelId="{65F8E58B-7177-4160-BDA2-FFE2C28E50C4}" type="presOf" srcId="{63E7584B-516B-478C-936B-E496E4C84A3B}" destId="{1D2F267B-57CA-4516-BE6D-616A0234F5D8}" srcOrd="0" destOrd="0" presId="urn:microsoft.com/office/officeart/2008/layout/HorizontalMultiLevelHierarchy"/>
    <dgm:cxn modelId="{9C374E00-ACBB-4548-8D1E-4160FC3B6694}" type="presParOf" srcId="{4F729D79-8991-454B-AF39-9D51810ACC12}" destId="{754955AC-73F2-47B3-A9EB-DB9E94A84DF4}" srcOrd="0" destOrd="0" presId="urn:microsoft.com/office/officeart/2008/layout/HorizontalMultiLevelHierarchy"/>
    <dgm:cxn modelId="{DBD686DD-E422-47D7-A0D1-00C3A96D39D5}" type="presParOf" srcId="{754955AC-73F2-47B3-A9EB-DB9E94A84DF4}" destId="{FDA8033A-3586-4715-A4DB-68243B92E546}" srcOrd="0" destOrd="0" presId="urn:microsoft.com/office/officeart/2008/layout/HorizontalMultiLevelHierarchy"/>
    <dgm:cxn modelId="{854551FF-2F87-43D0-B760-0E82CF14E7A5}" type="presParOf" srcId="{754955AC-73F2-47B3-A9EB-DB9E94A84DF4}" destId="{0EE42AB9-1E48-4DD0-9428-83C17166AB37}" srcOrd="1" destOrd="0" presId="urn:microsoft.com/office/officeart/2008/layout/HorizontalMultiLevelHierarchy"/>
    <dgm:cxn modelId="{F0F60C56-CF1E-46F4-B972-3DA2DFE57EF0}" type="presParOf" srcId="{0EE42AB9-1E48-4DD0-9428-83C17166AB37}" destId="{DCC4F7AC-E393-4329-8D88-FADBFC68D667}" srcOrd="0" destOrd="0" presId="urn:microsoft.com/office/officeart/2008/layout/HorizontalMultiLevelHierarchy"/>
    <dgm:cxn modelId="{ACA1F2AC-533C-4928-A550-65B3A572D96A}" type="presParOf" srcId="{DCC4F7AC-E393-4329-8D88-FADBFC68D667}" destId="{2C086166-6B24-44E0-A142-EF2563D33219}" srcOrd="0" destOrd="0" presId="urn:microsoft.com/office/officeart/2008/layout/HorizontalMultiLevelHierarchy"/>
    <dgm:cxn modelId="{3EBFAA54-E05A-4873-8E20-9548321A98B4}" type="presParOf" srcId="{0EE42AB9-1E48-4DD0-9428-83C17166AB37}" destId="{62E698EE-025E-4029-A2B7-319E4F9C6B74}" srcOrd="1" destOrd="0" presId="urn:microsoft.com/office/officeart/2008/layout/HorizontalMultiLevelHierarchy"/>
    <dgm:cxn modelId="{FF9C476F-6E98-49A0-A1DA-EE6A2D9A56B7}" type="presParOf" srcId="{62E698EE-025E-4029-A2B7-319E4F9C6B74}" destId="{3B703D96-3F9A-47A9-A28F-D5A7D528E022}" srcOrd="0" destOrd="0" presId="urn:microsoft.com/office/officeart/2008/layout/HorizontalMultiLevelHierarchy"/>
    <dgm:cxn modelId="{1208466C-E81A-4AE0-AEAF-35B23637693D}" type="presParOf" srcId="{62E698EE-025E-4029-A2B7-319E4F9C6B74}" destId="{687D5A19-068B-4192-9A9F-F7C0B3A90D84}" srcOrd="1" destOrd="0" presId="urn:microsoft.com/office/officeart/2008/layout/HorizontalMultiLevelHierarchy"/>
    <dgm:cxn modelId="{2A0EE033-C806-407E-9701-6E4CFC601F52}" type="presParOf" srcId="{687D5A19-068B-4192-9A9F-F7C0B3A90D84}" destId="{873C4549-52C1-43A3-ADD8-EFE45D4A1A33}" srcOrd="0" destOrd="0" presId="urn:microsoft.com/office/officeart/2008/layout/HorizontalMultiLevelHierarchy"/>
    <dgm:cxn modelId="{C41BC989-0BC4-44B5-A415-74077E7DDB54}" type="presParOf" srcId="{873C4549-52C1-43A3-ADD8-EFE45D4A1A33}" destId="{31A176F1-8F5C-4601-A5B1-79D3B4AE6DF6}" srcOrd="0" destOrd="0" presId="urn:microsoft.com/office/officeart/2008/layout/HorizontalMultiLevelHierarchy"/>
    <dgm:cxn modelId="{87834AE8-3431-4CFC-887A-6F8CBC195776}" type="presParOf" srcId="{687D5A19-068B-4192-9A9F-F7C0B3A90D84}" destId="{30D56E14-2829-47CB-961E-8AFF82059687}" srcOrd="1" destOrd="0" presId="urn:microsoft.com/office/officeart/2008/layout/HorizontalMultiLevelHierarchy"/>
    <dgm:cxn modelId="{071EBB7F-AC3C-4516-BAE0-AFD129515FDE}" type="presParOf" srcId="{30D56E14-2829-47CB-961E-8AFF82059687}" destId="{F8F68CBD-2724-44EE-A85B-E1DAFC8CDF66}" srcOrd="0" destOrd="0" presId="urn:microsoft.com/office/officeart/2008/layout/HorizontalMultiLevelHierarchy"/>
    <dgm:cxn modelId="{B959F7EB-8C44-4D41-9820-6ADA7FE6DAB2}" type="presParOf" srcId="{30D56E14-2829-47CB-961E-8AFF82059687}" destId="{EE1EFC90-B3D9-447E-868C-6FE9387AD57C}" srcOrd="1" destOrd="0" presId="urn:microsoft.com/office/officeart/2008/layout/HorizontalMultiLevelHierarchy"/>
    <dgm:cxn modelId="{A5FAAB27-57C0-4317-AAEB-48A004DAA48E}" type="presParOf" srcId="{EE1EFC90-B3D9-447E-868C-6FE9387AD57C}" destId="{945FE5B0-8D48-49C1-9FA6-74C243918347}" srcOrd="0" destOrd="0" presId="urn:microsoft.com/office/officeart/2008/layout/HorizontalMultiLevelHierarchy"/>
    <dgm:cxn modelId="{0A76AD41-0438-44FF-892F-2021A0073316}" type="presParOf" srcId="{945FE5B0-8D48-49C1-9FA6-74C243918347}" destId="{B55791FE-37BF-4533-9F9D-641793338C79}" srcOrd="0" destOrd="0" presId="urn:microsoft.com/office/officeart/2008/layout/HorizontalMultiLevelHierarchy"/>
    <dgm:cxn modelId="{10D46E92-CA88-4943-8249-127E07BCBEEF}" type="presParOf" srcId="{EE1EFC90-B3D9-447E-868C-6FE9387AD57C}" destId="{8BC02071-DCD0-4DD5-BD3E-6B0F460AA938}" srcOrd="1" destOrd="0" presId="urn:microsoft.com/office/officeart/2008/layout/HorizontalMultiLevelHierarchy"/>
    <dgm:cxn modelId="{644C3F67-DE20-4542-BC1A-EA03571FBF7E}" type="presParOf" srcId="{8BC02071-DCD0-4DD5-BD3E-6B0F460AA938}" destId="{0C11721E-2807-468F-A6A2-868FDE877E21}" srcOrd="0" destOrd="0" presId="urn:microsoft.com/office/officeart/2008/layout/HorizontalMultiLevelHierarchy"/>
    <dgm:cxn modelId="{34C3272F-B4C8-411E-9619-D5D48E292955}" type="presParOf" srcId="{8BC02071-DCD0-4DD5-BD3E-6B0F460AA938}" destId="{2275E799-D41A-43EC-9D7F-3A664FE1FAEA}" srcOrd="1" destOrd="0" presId="urn:microsoft.com/office/officeart/2008/layout/HorizontalMultiLevelHierarchy"/>
    <dgm:cxn modelId="{534F8D46-2EF9-4303-A080-E9CBA3804FF2}" type="presParOf" srcId="{EE1EFC90-B3D9-447E-868C-6FE9387AD57C}" destId="{14874E8E-1B90-438A-92BB-AD45A136AD6E}" srcOrd="2" destOrd="0" presId="urn:microsoft.com/office/officeart/2008/layout/HorizontalMultiLevelHierarchy"/>
    <dgm:cxn modelId="{C31DBF05-C0B4-44D8-8A0C-28D285121415}" type="presParOf" srcId="{14874E8E-1B90-438A-92BB-AD45A136AD6E}" destId="{9119EB15-30D2-43F9-80B7-F267B5CD46B6}" srcOrd="0" destOrd="0" presId="urn:microsoft.com/office/officeart/2008/layout/HorizontalMultiLevelHierarchy"/>
    <dgm:cxn modelId="{8DAE1929-EAB3-44D9-8094-B46770B907FB}" type="presParOf" srcId="{EE1EFC90-B3D9-447E-868C-6FE9387AD57C}" destId="{701FA0E9-277C-4978-A86E-E86D4B026105}" srcOrd="3" destOrd="0" presId="urn:microsoft.com/office/officeart/2008/layout/HorizontalMultiLevelHierarchy"/>
    <dgm:cxn modelId="{B2B52A5C-6377-456B-BED0-538DFB3480D4}" type="presParOf" srcId="{701FA0E9-277C-4978-A86E-E86D4B026105}" destId="{DA372DE4-DCF4-4AEA-896B-AB52348EB2A7}" srcOrd="0" destOrd="0" presId="urn:microsoft.com/office/officeart/2008/layout/HorizontalMultiLevelHierarchy"/>
    <dgm:cxn modelId="{99B61F29-FA47-45DD-B59E-B84A344D7F46}" type="presParOf" srcId="{701FA0E9-277C-4978-A86E-E86D4B026105}" destId="{232C12B6-3E7A-49D2-B3C5-79C4C2865CC7}" srcOrd="1" destOrd="0" presId="urn:microsoft.com/office/officeart/2008/layout/HorizontalMultiLevelHierarchy"/>
    <dgm:cxn modelId="{F2CF9AC2-209E-4CB6-88B2-39D5C65F0B9C}" type="presParOf" srcId="{EE1EFC90-B3D9-447E-868C-6FE9387AD57C}" destId="{5DFF9114-5FC9-429B-B6FB-D3FED97E8BC9}" srcOrd="4" destOrd="0" presId="urn:microsoft.com/office/officeart/2008/layout/HorizontalMultiLevelHierarchy"/>
    <dgm:cxn modelId="{561D4846-9CB9-4356-A457-FE17E0BD3343}" type="presParOf" srcId="{5DFF9114-5FC9-429B-B6FB-D3FED97E8BC9}" destId="{9527ACC7-2D4E-4475-9AAC-63861AF4EA8B}" srcOrd="0" destOrd="0" presId="urn:microsoft.com/office/officeart/2008/layout/HorizontalMultiLevelHierarchy"/>
    <dgm:cxn modelId="{94F9DAE1-0793-43CD-A0F3-1449AE04E3F5}" type="presParOf" srcId="{EE1EFC90-B3D9-447E-868C-6FE9387AD57C}" destId="{F849145D-2113-46D0-98A4-0D58424CA604}" srcOrd="5" destOrd="0" presId="urn:microsoft.com/office/officeart/2008/layout/HorizontalMultiLevelHierarchy"/>
    <dgm:cxn modelId="{D91A558F-D8E6-4F7B-96CE-E1A9FE26C427}" type="presParOf" srcId="{F849145D-2113-46D0-98A4-0D58424CA604}" destId="{60584124-800C-4506-B675-A983F4F3D714}" srcOrd="0" destOrd="0" presId="urn:microsoft.com/office/officeart/2008/layout/HorizontalMultiLevelHierarchy"/>
    <dgm:cxn modelId="{4115B52C-353E-450F-B05C-88C017BDF0E5}" type="presParOf" srcId="{F849145D-2113-46D0-98A4-0D58424CA604}" destId="{B29B9840-570C-4DFA-A6E1-8DA26409D85C}" srcOrd="1" destOrd="0" presId="urn:microsoft.com/office/officeart/2008/layout/HorizontalMultiLevelHierarchy"/>
    <dgm:cxn modelId="{D32F39D4-D734-467E-9C7B-3E314437BB13}" type="presParOf" srcId="{687D5A19-068B-4192-9A9F-F7C0B3A90D84}" destId="{0B80E44E-1A7E-4A4C-A5EC-C0E72E69F625}" srcOrd="2" destOrd="0" presId="urn:microsoft.com/office/officeart/2008/layout/HorizontalMultiLevelHierarchy"/>
    <dgm:cxn modelId="{D17D0CCA-7F00-43CC-82B1-BE29D1283109}" type="presParOf" srcId="{0B80E44E-1A7E-4A4C-A5EC-C0E72E69F625}" destId="{159A3C86-908E-4D42-BD11-9DCD26184B8F}" srcOrd="0" destOrd="0" presId="urn:microsoft.com/office/officeart/2008/layout/HorizontalMultiLevelHierarchy"/>
    <dgm:cxn modelId="{349DEA4F-B148-46ED-937C-8C95E45C6C45}" type="presParOf" srcId="{687D5A19-068B-4192-9A9F-F7C0B3A90D84}" destId="{AA08539F-4550-4B7D-BE2E-4EE54A70A17D}" srcOrd="3" destOrd="0" presId="urn:microsoft.com/office/officeart/2008/layout/HorizontalMultiLevelHierarchy"/>
    <dgm:cxn modelId="{35C926CE-1B85-45D7-8AF1-647284D7386D}" type="presParOf" srcId="{AA08539F-4550-4B7D-BE2E-4EE54A70A17D}" destId="{1D2F267B-57CA-4516-BE6D-616A0234F5D8}" srcOrd="0" destOrd="0" presId="urn:microsoft.com/office/officeart/2008/layout/HorizontalMultiLevelHierarchy"/>
    <dgm:cxn modelId="{CF4E27AF-3BE8-49AE-A0E3-CE7A2250AC50}" type="presParOf" srcId="{AA08539F-4550-4B7D-BE2E-4EE54A70A17D}" destId="{E4D2B188-DE84-4A90-8E7E-72B594F8181A}" srcOrd="1" destOrd="0" presId="urn:microsoft.com/office/officeart/2008/layout/HorizontalMultiLevelHierarchy"/>
    <dgm:cxn modelId="{B117DDA3-7521-4683-A3DC-B47686E58483}" type="presParOf" srcId="{E4D2B188-DE84-4A90-8E7E-72B594F8181A}" destId="{C7717AFE-BDF4-4E87-9156-57BE1C23CC6C}" srcOrd="0" destOrd="0" presId="urn:microsoft.com/office/officeart/2008/layout/HorizontalMultiLevelHierarchy"/>
    <dgm:cxn modelId="{A5D9C6BF-CCEB-42A2-8C34-F19D62FD6376}" type="presParOf" srcId="{C7717AFE-BDF4-4E87-9156-57BE1C23CC6C}" destId="{C0F6937D-0604-48FE-8E60-F39B23F856B7}" srcOrd="0" destOrd="0" presId="urn:microsoft.com/office/officeart/2008/layout/HorizontalMultiLevelHierarchy"/>
    <dgm:cxn modelId="{EC676BBA-48FF-4F56-83AC-7CE3B8FA39FC}" type="presParOf" srcId="{E4D2B188-DE84-4A90-8E7E-72B594F8181A}" destId="{256FAF04-0A22-49D7-87BB-4FCB2F5BF02F}" srcOrd="1" destOrd="0" presId="urn:microsoft.com/office/officeart/2008/layout/HorizontalMultiLevelHierarchy"/>
    <dgm:cxn modelId="{CF8240E6-2BF0-4EC9-974A-BDA2A0B2DB5F}" type="presParOf" srcId="{256FAF04-0A22-49D7-87BB-4FCB2F5BF02F}" destId="{577926D6-3B3D-4CD3-902F-5B54CC5CDE5A}" srcOrd="0" destOrd="0" presId="urn:microsoft.com/office/officeart/2008/layout/HorizontalMultiLevelHierarchy"/>
    <dgm:cxn modelId="{B071ED00-3FEF-4997-942F-29837DB5F65A}" type="presParOf" srcId="{256FAF04-0A22-49D7-87BB-4FCB2F5BF02F}" destId="{90642E5A-2C6D-4F14-B781-14DDBB596E8F}" srcOrd="1" destOrd="0" presId="urn:microsoft.com/office/officeart/2008/layout/HorizontalMultiLevelHierarchy"/>
    <dgm:cxn modelId="{5F99F035-BFC1-4822-B4C1-849A0CEB590E}" type="presParOf" srcId="{E4D2B188-DE84-4A90-8E7E-72B594F8181A}" destId="{495EA302-9A82-4A3F-A3D9-CFA619F671B5}" srcOrd="2" destOrd="0" presId="urn:microsoft.com/office/officeart/2008/layout/HorizontalMultiLevelHierarchy"/>
    <dgm:cxn modelId="{49F538FD-A79F-42E7-9467-C440A5888B18}" type="presParOf" srcId="{495EA302-9A82-4A3F-A3D9-CFA619F671B5}" destId="{AAD8F6CF-9555-4616-A13F-5E7E7407667B}" srcOrd="0" destOrd="0" presId="urn:microsoft.com/office/officeart/2008/layout/HorizontalMultiLevelHierarchy"/>
    <dgm:cxn modelId="{7A174C66-32D7-43F8-B83A-AC3F08BE65A6}" type="presParOf" srcId="{E4D2B188-DE84-4A90-8E7E-72B594F8181A}" destId="{884AF5FA-EE11-44F7-9CAE-7C9441034B13}" srcOrd="3" destOrd="0" presId="urn:microsoft.com/office/officeart/2008/layout/HorizontalMultiLevelHierarchy"/>
    <dgm:cxn modelId="{1A4CC1AD-5A7D-44DF-99F6-70AFB1DA6344}" type="presParOf" srcId="{884AF5FA-EE11-44F7-9CAE-7C9441034B13}" destId="{888E9364-AE2C-4033-91EF-0B32822F6337}" srcOrd="0" destOrd="0" presId="urn:microsoft.com/office/officeart/2008/layout/HorizontalMultiLevelHierarchy"/>
    <dgm:cxn modelId="{12B8897A-93A1-4AAF-AF4F-B8F8A0FFE138}" type="presParOf" srcId="{884AF5FA-EE11-44F7-9CAE-7C9441034B13}" destId="{CE9298AC-6531-44BC-8462-257E7BCD4D3D}" srcOrd="1" destOrd="0" presId="urn:microsoft.com/office/officeart/2008/layout/HorizontalMultiLevelHierarchy"/>
    <dgm:cxn modelId="{FA47A7D4-955B-42CD-B485-564B2F6BE7B6}" type="presParOf" srcId="{0EE42AB9-1E48-4DD0-9428-83C17166AB37}" destId="{60AF54B8-BC42-4522-A8BB-CB5312CB9593}" srcOrd="2" destOrd="0" presId="urn:microsoft.com/office/officeart/2008/layout/HorizontalMultiLevelHierarchy"/>
    <dgm:cxn modelId="{623FC422-512D-4188-8C0F-249B766508E8}" type="presParOf" srcId="{60AF54B8-BC42-4522-A8BB-CB5312CB9593}" destId="{E1E0BC34-88D6-46F2-ABE0-C58C81B3B957}" srcOrd="0" destOrd="0" presId="urn:microsoft.com/office/officeart/2008/layout/HorizontalMultiLevelHierarchy"/>
    <dgm:cxn modelId="{05817A21-CB36-4E7E-BCBD-D26FA134B178}" type="presParOf" srcId="{0EE42AB9-1E48-4DD0-9428-83C17166AB37}" destId="{FB41DE5C-4485-4ADF-AAA0-D8C8D0D7D6EA}" srcOrd="3" destOrd="0" presId="urn:microsoft.com/office/officeart/2008/layout/HorizontalMultiLevelHierarchy"/>
    <dgm:cxn modelId="{B9D3E2EA-8BDA-45DE-BC2C-CB72F75DD361}" type="presParOf" srcId="{FB41DE5C-4485-4ADF-AAA0-D8C8D0D7D6EA}" destId="{6C490A4A-8197-4B59-8066-230E8B416E94}" srcOrd="0" destOrd="0" presId="urn:microsoft.com/office/officeart/2008/layout/HorizontalMultiLevelHierarchy"/>
    <dgm:cxn modelId="{1562F1F7-77CE-4AF4-B4B9-BBAD530B949A}" type="presParOf" srcId="{FB41DE5C-4485-4ADF-AAA0-D8C8D0D7D6EA}" destId="{5F53EB8B-63C3-4AAE-8DCB-27F1E256AE1C}" srcOrd="1" destOrd="0" presId="urn:microsoft.com/office/officeart/2008/layout/HorizontalMultiLevelHierarchy"/>
    <dgm:cxn modelId="{77E6E016-3F61-4B24-AF75-2EB351D5ED85}" type="presParOf" srcId="{5F53EB8B-63C3-4AAE-8DCB-27F1E256AE1C}" destId="{6DFFD3F1-BD31-40AA-AD9E-DFB4F29C0210}" srcOrd="0" destOrd="0" presId="urn:microsoft.com/office/officeart/2008/layout/HorizontalMultiLevelHierarchy"/>
    <dgm:cxn modelId="{B5A29F70-D624-4CD1-AA9A-3FFAB1CD5ACE}" type="presParOf" srcId="{6DFFD3F1-BD31-40AA-AD9E-DFB4F29C0210}" destId="{BA4D5494-9B08-409C-ACF2-681CBE6EB851}" srcOrd="0" destOrd="0" presId="urn:microsoft.com/office/officeart/2008/layout/HorizontalMultiLevelHierarchy"/>
    <dgm:cxn modelId="{FD6EB70D-9A23-4355-943C-30B409163E9E}" type="presParOf" srcId="{5F53EB8B-63C3-4AAE-8DCB-27F1E256AE1C}" destId="{D2B0B2DB-8BCD-4F8F-B812-5738B00C3280}" srcOrd="1" destOrd="0" presId="urn:microsoft.com/office/officeart/2008/layout/HorizontalMultiLevelHierarchy"/>
    <dgm:cxn modelId="{E657A2CE-2080-46CB-AA5D-5CC6E33A9FEB}" type="presParOf" srcId="{D2B0B2DB-8BCD-4F8F-B812-5738B00C3280}" destId="{FDC7AE63-0ACC-4305-9233-49DB806BFC77}" srcOrd="0" destOrd="0" presId="urn:microsoft.com/office/officeart/2008/layout/HorizontalMultiLevelHierarchy"/>
    <dgm:cxn modelId="{CE1A2995-72D4-460D-8428-5F3A35148CEC}" type="presParOf" srcId="{D2B0B2DB-8BCD-4F8F-B812-5738B00C3280}" destId="{BDFC4393-D2DB-4F58-B631-25DEA3C4D17E}" srcOrd="1" destOrd="0" presId="urn:microsoft.com/office/officeart/2008/layout/HorizontalMultiLevelHierarchy"/>
    <dgm:cxn modelId="{5EE4A06D-A273-413F-B787-2F69A311D58A}" type="presParOf" srcId="{BDFC4393-D2DB-4F58-B631-25DEA3C4D17E}" destId="{4A270CC3-53F5-4F94-BB28-C66ACFDBF43D}" srcOrd="0" destOrd="0" presId="urn:microsoft.com/office/officeart/2008/layout/HorizontalMultiLevelHierarchy"/>
    <dgm:cxn modelId="{E2B131A0-5E28-4978-BC02-1A94535E0B3D}" type="presParOf" srcId="{4A270CC3-53F5-4F94-BB28-C66ACFDBF43D}" destId="{2180BDB7-799E-423B-A48E-E27114EFEDB0}" srcOrd="0" destOrd="0" presId="urn:microsoft.com/office/officeart/2008/layout/HorizontalMultiLevelHierarchy"/>
    <dgm:cxn modelId="{DAA993A5-FA6E-4EFD-869C-215F0A44541C}" type="presParOf" srcId="{BDFC4393-D2DB-4F58-B631-25DEA3C4D17E}" destId="{D0AB01A4-C811-4269-833F-BA45B5199CA4}" srcOrd="1" destOrd="0" presId="urn:microsoft.com/office/officeart/2008/layout/HorizontalMultiLevelHierarchy"/>
    <dgm:cxn modelId="{61E76AC4-7691-48BD-883E-45816633A27E}" type="presParOf" srcId="{D0AB01A4-C811-4269-833F-BA45B5199CA4}" destId="{8DC58FA2-4005-449B-B07A-BF55963D2471}" srcOrd="0" destOrd="0" presId="urn:microsoft.com/office/officeart/2008/layout/HorizontalMultiLevelHierarchy"/>
    <dgm:cxn modelId="{0D319B9E-96AD-473F-BFDA-5C73AEB63276}" type="presParOf" srcId="{D0AB01A4-C811-4269-833F-BA45B5199CA4}" destId="{C017C3D9-969C-46BE-9E60-6A4726CAC232}" srcOrd="1" destOrd="0" presId="urn:microsoft.com/office/officeart/2008/layout/HorizontalMultiLevelHierarchy"/>
    <dgm:cxn modelId="{312D0D18-7B94-4F78-B9C7-99645E68AA5E}" type="presParOf" srcId="{C017C3D9-969C-46BE-9E60-6A4726CAC232}" destId="{054EC2A5-B97C-4E6B-876C-2E9B6939EEE4}" srcOrd="0" destOrd="0" presId="urn:microsoft.com/office/officeart/2008/layout/HorizontalMultiLevelHierarchy"/>
    <dgm:cxn modelId="{13189362-F60F-4350-8714-B686510671A9}" type="presParOf" srcId="{054EC2A5-B97C-4E6B-876C-2E9B6939EEE4}" destId="{9E77425F-B7B2-4F99-B883-FAD4114FD5E8}" srcOrd="0" destOrd="0" presId="urn:microsoft.com/office/officeart/2008/layout/HorizontalMultiLevelHierarchy"/>
    <dgm:cxn modelId="{8046B1DF-B7B0-4D14-AD6F-9A54CE52A38E}" type="presParOf" srcId="{C017C3D9-969C-46BE-9E60-6A4726CAC232}" destId="{3DEF5139-772A-49FD-83CB-6FB2B9868EF0}" srcOrd="1" destOrd="0" presId="urn:microsoft.com/office/officeart/2008/layout/HorizontalMultiLevelHierarchy"/>
    <dgm:cxn modelId="{3AD76474-F22E-4219-9B20-EF71FE59752F}" type="presParOf" srcId="{3DEF5139-772A-49FD-83CB-6FB2B9868EF0}" destId="{669E3364-D883-42C7-A107-D60D193D97AB}" srcOrd="0" destOrd="0" presId="urn:microsoft.com/office/officeart/2008/layout/HorizontalMultiLevelHierarchy"/>
    <dgm:cxn modelId="{F19BC80C-06E1-4AA1-8EC9-0E0081D25EBF}" type="presParOf" srcId="{3DEF5139-772A-49FD-83CB-6FB2B9868EF0}" destId="{533AEFC6-0AB5-423B-A2E2-6EAFC1029501}" srcOrd="1" destOrd="0" presId="urn:microsoft.com/office/officeart/2008/layout/HorizontalMultiLevelHierarchy"/>
    <dgm:cxn modelId="{72165D5A-AFFC-4BBA-881D-0FF965FE184F}" type="presParOf" srcId="{0EE42AB9-1E48-4DD0-9428-83C17166AB37}" destId="{1AE166DC-E4F9-49A6-9359-B8FDD8C4C9B7}" srcOrd="4" destOrd="0" presId="urn:microsoft.com/office/officeart/2008/layout/HorizontalMultiLevelHierarchy"/>
    <dgm:cxn modelId="{3BD39449-1934-4158-ACD0-0C9558B7ED33}" type="presParOf" srcId="{1AE166DC-E4F9-49A6-9359-B8FDD8C4C9B7}" destId="{F304DE9C-6384-4C54-A9AB-0F9764585E61}" srcOrd="0" destOrd="0" presId="urn:microsoft.com/office/officeart/2008/layout/HorizontalMultiLevelHierarchy"/>
    <dgm:cxn modelId="{509E0DF2-8241-4FEE-BD42-667DA10B6580}" type="presParOf" srcId="{0EE42AB9-1E48-4DD0-9428-83C17166AB37}" destId="{FAED96F7-11F9-4490-83CB-FC1FF5E519BF}" srcOrd="5" destOrd="0" presId="urn:microsoft.com/office/officeart/2008/layout/HorizontalMultiLevelHierarchy"/>
    <dgm:cxn modelId="{F57B5B4E-F30B-45CD-A4D9-A83788610742}" type="presParOf" srcId="{FAED96F7-11F9-4490-83CB-FC1FF5E519BF}" destId="{BCDAAA1A-52E4-4CA5-BD25-48973C2987C7}" srcOrd="0" destOrd="0" presId="urn:microsoft.com/office/officeart/2008/layout/HorizontalMultiLevelHierarchy"/>
    <dgm:cxn modelId="{CB2C83B4-6300-428A-AF58-8210E1A2CF0B}" type="presParOf" srcId="{FAED96F7-11F9-4490-83CB-FC1FF5E519BF}" destId="{20699B26-492C-40E1-BCFE-65461AD18AE8}" srcOrd="1" destOrd="0" presId="urn:microsoft.com/office/officeart/2008/layout/HorizontalMultiLevelHierarchy"/>
    <dgm:cxn modelId="{937E9029-9365-4C9D-AE48-DAD9235E7F1A}" type="presParOf" srcId="{20699B26-492C-40E1-BCFE-65461AD18AE8}" destId="{44EC9DEB-6660-4B85-BFE8-0DA2EDC75561}" srcOrd="0" destOrd="0" presId="urn:microsoft.com/office/officeart/2008/layout/HorizontalMultiLevelHierarchy"/>
    <dgm:cxn modelId="{BBAC09BF-5CA5-47FD-86DC-85292E777732}" type="presParOf" srcId="{44EC9DEB-6660-4B85-BFE8-0DA2EDC75561}" destId="{C7788A3D-2D34-4C6B-9B5C-6A20F015BBBE}" srcOrd="0" destOrd="0" presId="urn:microsoft.com/office/officeart/2008/layout/HorizontalMultiLevelHierarchy"/>
    <dgm:cxn modelId="{AD48D69D-8B20-4860-93CA-863F2181FBCD}" type="presParOf" srcId="{20699B26-492C-40E1-BCFE-65461AD18AE8}" destId="{3E538CA4-FAFE-4FF9-864A-8C4BBC2566C7}" srcOrd="1" destOrd="0" presId="urn:microsoft.com/office/officeart/2008/layout/HorizontalMultiLevelHierarchy"/>
    <dgm:cxn modelId="{8FB6FA06-6742-4A64-93B9-0311151E15E7}" type="presParOf" srcId="{3E538CA4-FAFE-4FF9-864A-8C4BBC2566C7}" destId="{2B8DDD85-BD71-4A9C-A884-19FB7B64F315}" srcOrd="0" destOrd="0" presId="urn:microsoft.com/office/officeart/2008/layout/HorizontalMultiLevelHierarchy"/>
    <dgm:cxn modelId="{4CB292EE-8D70-444A-8A0D-4833224C6716}" type="presParOf" srcId="{3E538CA4-FAFE-4FF9-864A-8C4BBC2566C7}" destId="{EF5A7D34-272D-4698-9FC9-965ABD6A2D25}" srcOrd="1" destOrd="0" presId="urn:microsoft.com/office/officeart/2008/layout/HorizontalMultiLevelHierarchy"/>
    <dgm:cxn modelId="{387E702A-8F3A-45AC-82B6-7346E9939B1C}" type="presParOf" srcId="{0EE42AB9-1E48-4DD0-9428-83C17166AB37}" destId="{92CBF5C9-EB39-434F-AE40-F91A9638716B}" srcOrd="6" destOrd="0" presId="urn:microsoft.com/office/officeart/2008/layout/HorizontalMultiLevelHierarchy"/>
    <dgm:cxn modelId="{26D50890-43C6-4BCD-9C85-81B41FF9233E}" type="presParOf" srcId="{92CBF5C9-EB39-434F-AE40-F91A9638716B}" destId="{5C78D754-E785-424A-9502-5816F770CD88}" srcOrd="0" destOrd="0" presId="urn:microsoft.com/office/officeart/2008/layout/HorizontalMultiLevelHierarchy"/>
    <dgm:cxn modelId="{C44DDEDC-CD6D-47C2-8786-F8DEC2AB67EB}" type="presParOf" srcId="{0EE42AB9-1E48-4DD0-9428-83C17166AB37}" destId="{21FD3069-410E-482D-831A-D234EEA2C5D4}" srcOrd="7" destOrd="0" presId="urn:microsoft.com/office/officeart/2008/layout/HorizontalMultiLevelHierarchy"/>
    <dgm:cxn modelId="{87D4F5DA-2657-4EBB-838A-27C91751E895}" type="presParOf" srcId="{21FD3069-410E-482D-831A-D234EEA2C5D4}" destId="{E99A314A-1700-4B16-B6B6-4B9F02722247}" srcOrd="0" destOrd="0" presId="urn:microsoft.com/office/officeart/2008/layout/HorizontalMultiLevelHierarchy"/>
    <dgm:cxn modelId="{909CFB8B-E091-4DC3-AA50-FAAC95A7FCC8}" type="presParOf" srcId="{21FD3069-410E-482D-831A-D234EEA2C5D4}" destId="{16E1CDEF-43C0-4DE4-816A-6806D7FA87DA}" srcOrd="1" destOrd="0" presId="urn:microsoft.com/office/officeart/2008/layout/HorizontalMultiLevelHierarchy"/>
    <dgm:cxn modelId="{116C1AC8-6DE2-4C27-BCDF-84083EF9AEB0}" type="presParOf" srcId="{16E1CDEF-43C0-4DE4-816A-6806D7FA87DA}" destId="{B49783D6-4255-4397-83D3-E4620E850E19}" srcOrd="0" destOrd="0" presId="urn:microsoft.com/office/officeart/2008/layout/HorizontalMultiLevelHierarchy"/>
    <dgm:cxn modelId="{C54233A0-F835-4E3B-A072-AC75EFA5E152}" type="presParOf" srcId="{B49783D6-4255-4397-83D3-E4620E850E19}" destId="{C7D9B045-8797-4473-9C33-5BCDEB83AFFA}" srcOrd="0" destOrd="0" presId="urn:microsoft.com/office/officeart/2008/layout/HorizontalMultiLevelHierarchy"/>
    <dgm:cxn modelId="{B924F2CF-6559-4700-B800-43ED4A29FDBD}" type="presParOf" srcId="{16E1CDEF-43C0-4DE4-816A-6806D7FA87DA}" destId="{99243E20-9E26-4317-A29B-DB6AC6720614}" srcOrd="1" destOrd="0" presId="urn:microsoft.com/office/officeart/2008/layout/HorizontalMultiLevelHierarchy"/>
    <dgm:cxn modelId="{74A88222-26DC-421E-B53E-79DF7E7814A2}" type="presParOf" srcId="{99243E20-9E26-4317-A29B-DB6AC6720614}" destId="{1B2F8237-0245-486B-9052-5B71CD89013A}" srcOrd="0" destOrd="0" presId="urn:microsoft.com/office/officeart/2008/layout/HorizontalMultiLevelHierarchy"/>
    <dgm:cxn modelId="{800174EE-7A2F-43A2-BCB2-5CB7FF18AEE3}" type="presParOf" srcId="{99243E20-9E26-4317-A29B-DB6AC6720614}" destId="{9F049142-1E28-4FBD-8325-09FE6655394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2592AF-87E6-4C24-9F93-C19D8E871DA7}" type="doc">
      <dgm:prSet loTypeId="urn:diagrams.loki3.com/TabbedArc+Icon" loCatId="relationship" qsTypeId="urn:microsoft.com/office/officeart/2005/8/quickstyle/3d3" qsCatId="3D" csTypeId="urn:microsoft.com/office/officeart/2005/8/colors/colorful1" csCatId="colorful" phldr="1"/>
      <dgm:spPr/>
      <dgm:t>
        <a:bodyPr/>
        <a:lstStyle/>
        <a:p>
          <a:endParaRPr lang="es-EC"/>
        </a:p>
      </dgm:t>
    </dgm:pt>
    <dgm:pt modelId="{F3582723-DBFE-4163-AFC7-73B229A43524}">
      <dgm:prSet phldrT="[Texto]" custT="1"/>
      <dgm:spPr/>
      <dgm:t>
        <a:bodyPr/>
        <a:lstStyle/>
        <a:p>
          <a:r>
            <a:rPr lang="es-ES" sz="2400" noProof="0" dirty="0" smtClean="0">
              <a:hlinkClick xmlns:r="http://schemas.openxmlformats.org/officeDocument/2006/relationships" r:id="rId1" action="ppaction://hlinksldjump"/>
            </a:rPr>
            <a:t>Riesgo</a:t>
          </a:r>
          <a:r>
            <a:rPr lang="es-ES" sz="2400" noProof="0" dirty="0" smtClean="0"/>
            <a:t> de </a:t>
          </a:r>
          <a:r>
            <a:rPr lang="es-ES" sz="2400" b="0" dirty="0" smtClean="0"/>
            <a:t>Auditoría</a:t>
          </a:r>
          <a:r>
            <a:rPr lang="es-ES" sz="2400" noProof="0" dirty="0" smtClean="0"/>
            <a:t> </a:t>
          </a:r>
          <a:endParaRPr lang="es-ES" sz="2400" noProof="0" dirty="0"/>
        </a:p>
      </dgm:t>
    </dgm:pt>
    <dgm:pt modelId="{02A1EF92-E7CD-42CA-9867-22564FB9C81D}" type="sibTrans" cxnId="{3622939A-4572-4BD2-976A-E2428940615E}">
      <dgm:prSet/>
      <dgm:spPr/>
      <dgm:t>
        <a:bodyPr/>
        <a:lstStyle/>
        <a:p>
          <a:endParaRPr lang="es-ES" sz="2400" noProof="0" dirty="0"/>
        </a:p>
      </dgm:t>
    </dgm:pt>
    <dgm:pt modelId="{460F6A4E-DF43-4598-BF49-561E999AF5B1}" type="parTrans" cxnId="{3622939A-4572-4BD2-976A-E2428940615E}">
      <dgm:prSet/>
      <dgm:spPr/>
      <dgm:t>
        <a:bodyPr/>
        <a:lstStyle/>
        <a:p>
          <a:endParaRPr lang="es-ES" sz="2400" noProof="0" dirty="0"/>
        </a:p>
      </dgm:t>
    </dgm:pt>
    <dgm:pt modelId="{9C598B3B-2FBD-41F4-A7AA-B5DBE0F23B90}">
      <dgm:prSet phldrT="[Texto]" custT="1"/>
      <dgm:spPr/>
      <dgm:t>
        <a:bodyPr/>
        <a:lstStyle/>
        <a:p>
          <a:r>
            <a:rPr lang="es-ES" sz="2400" noProof="0" dirty="0" smtClean="0"/>
            <a:t>Riesgo de Detección</a:t>
          </a:r>
          <a:endParaRPr lang="es-ES" sz="2400" noProof="0" dirty="0"/>
        </a:p>
      </dgm:t>
    </dgm:pt>
    <dgm:pt modelId="{3823036C-BB15-4D45-80E6-393CC1DB07BA}" type="sibTrans" cxnId="{B222C366-CD06-4651-ACD4-A2F1FC05285D}">
      <dgm:prSet custT="1"/>
      <dgm:spPr/>
      <dgm:t>
        <a:bodyPr/>
        <a:lstStyle/>
        <a:p>
          <a:endParaRPr lang="es-ES" sz="2400" noProof="0" dirty="0"/>
        </a:p>
      </dgm:t>
    </dgm:pt>
    <dgm:pt modelId="{C6A41CC6-D6D9-4E38-A4BC-CD24DC926C38}" type="parTrans" cxnId="{B222C366-CD06-4651-ACD4-A2F1FC05285D}">
      <dgm:prSet/>
      <dgm:spPr/>
      <dgm:t>
        <a:bodyPr/>
        <a:lstStyle/>
        <a:p>
          <a:endParaRPr lang="es-ES" sz="2400" noProof="0" dirty="0"/>
        </a:p>
      </dgm:t>
    </dgm:pt>
    <dgm:pt modelId="{1BF6C058-54F8-409E-823C-99CEEA99BD5E}">
      <dgm:prSet phldrT="[Texto]" custT="1"/>
      <dgm:spPr/>
      <dgm:t>
        <a:bodyPr/>
        <a:lstStyle/>
        <a:p>
          <a:r>
            <a:rPr lang="es-ES" sz="2400" noProof="0" dirty="0" smtClean="0"/>
            <a:t>Riesgo Inherente</a:t>
          </a:r>
          <a:endParaRPr lang="es-ES" sz="2400" noProof="0" dirty="0"/>
        </a:p>
      </dgm:t>
    </dgm:pt>
    <dgm:pt modelId="{855D6108-0BF9-4AAD-8D84-641211F5B20C}" type="sibTrans" cxnId="{1C1A8BA3-1170-4F2C-8AF9-22976982CE08}">
      <dgm:prSet custT="1"/>
      <dgm:spPr/>
      <dgm:t>
        <a:bodyPr/>
        <a:lstStyle/>
        <a:p>
          <a:endParaRPr lang="es-ES" sz="2400" noProof="0" dirty="0"/>
        </a:p>
      </dgm:t>
    </dgm:pt>
    <dgm:pt modelId="{FCE7FEEC-A7D1-4D54-9989-E18B867A3A2E}" type="parTrans" cxnId="{1C1A8BA3-1170-4F2C-8AF9-22976982CE08}">
      <dgm:prSet/>
      <dgm:spPr/>
      <dgm:t>
        <a:bodyPr/>
        <a:lstStyle/>
        <a:p>
          <a:endParaRPr lang="es-ES" sz="2400" noProof="0" dirty="0"/>
        </a:p>
      </dgm:t>
    </dgm:pt>
    <dgm:pt modelId="{D7B12E11-2582-4FDC-8392-58B3B333AF1C}">
      <dgm:prSet custT="1"/>
      <dgm:spPr/>
      <dgm:t>
        <a:bodyPr/>
        <a:lstStyle/>
        <a:p>
          <a:r>
            <a:rPr lang="es-ES" sz="2400" noProof="0" dirty="0" smtClean="0"/>
            <a:t>Riesgo de Control</a:t>
          </a:r>
          <a:endParaRPr lang="es-ES" sz="2400" noProof="0" dirty="0"/>
        </a:p>
      </dgm:t>
    </dgm:pt>
    <dgm:pt modelId="{015CEEAF-7601-45CA-B9D3-1F11242B8509}" type="parTrans" cxnId="{BD19FD36-D9B5-4AC7-9125-4652D9A129ED}">
      <dgm:prSet/>
      <dgm:spPr/>
      <dgm:t>
        <a:bodyPr/>
        <a:lstStyle/>
        <a:p>
          <a:endParaRPr lang="en-US" sz="2400"/>
        </a:p>
      </dgm:t>
    </dgm:pt>
    <dgm:pt modelId="{1C4A2433-C80F-4E88-95AA-DA5CAD77D452}" type="sibTrans" cxnId="{BD19FD36-D9B5-4AC7-9125-4652D9A129ED}">
      <dgm:prSet custT="1"/>
      <dgm:spPr/>
      <dgm:t>
        <a:bodyPr/>
        <a:lstStyle/>
        <a:p>
          <a:endParaRPr lang="en-US" sz="2400"/>
        </a:p>
      </dgm:t>
    </dgm:pt>
    <dgm:pt modelId="{A4AB9DAF-52DE-48C3-8F6D-8420CBFDF704}" type="pres">
      <dgm:prSet presAssocID="{4A2592AF-87E6-4C24-9F93-C19D8E871DA7}" presName="Name0" presStyleCnt="0">
        <dgm:presLayoutVars>
          <dgm:dir/>
          <dgm:resizeHandles val="exact"/>
        </dgm:presLayoutVars>
      </dgm:prSet>
      <dgm:spPr/>
      <dgm:t>
        <a:bodyPr/>
        <a:lstStyle/>
        <a:p>
          <a:endParaRPr lang="es-EC"/>
        </a:p>
      </dgm:t>
    </dgm:pt>
    <dgm:pt modelId="{5726FD81-62EB-4E53-8710-A52652447A7B}" type="pres">
      <dgm:prSet presAssocID="{1BF6C058-54F8-409E-823C-99CEEA99BD5E}" presName="twoplus" presStyleLbl="node1" presStyleIdx="0" presStyleCnt="4" custRadScaleRad="94910" custRadScaleInc="-1440">
        <dgm:presLayoutVars>
          <dgm:bulletEnabled val="1"/>
        </dgm:presLayoutVars>
      </dgm:prSet>
      <dgm:spPr/>
      <dgm:t>
        <a:bodyPr/>
        <a:lstStyle/>
        <a:p>
          <a:endParaRPr lang="es-EC"/>
        </a:p>
      </dgm:t>
    </dgm:pt>
    <dgm:pt modelId="{8DA4ED94-43DB-4532-ACC4-312D612DBC3C}" type="pres">
      <dgm:prSet presAssocID="{D7B12E11-2582-4FDC-8392-58B3B333AF1C}" presName="twoplus" presStyleLbl="node1" presStyleIdx="1" presStyleCnt="4">
        <dgm:presLayoutVars>
          <dgm:bulletEnabled val="1"/>
        </dgm:presLayoutVars>
      </dgm:prSet>
      <dgm:spPr/>
      <dgm:t>
        <a:bodyPr/>
        <a:lstStyle/>
        <a:p>
          <a:endParaRPr lang="es-EC"/>
        </a:p>
      </dgm:t>
    </dgm:pt>
    <dgm:pt modelId="{7000AA3A-6BAE-4518-9577-AE59F1399595}" type="pres">
      <dgm:prSet presAssocID="{9C598B3B-2FBD-41F4-A7AA-B5DBE0F23B90}" presName="twoplus" presStyleLbl="node1" presStyleIdx="2" presStyleCnt="4">
        <dgm:presLayoutVars>
          <dgm:bulletEnabled val="1"/>
        </dgm:presLayoutVars>
      </dgm:prSet>
      <dgm:spPr/>
      <dgm:t>
        <a:bodyPr/>
        <a:lstStyle/>
        <a:p>
          <a:endParaRPr lang="es-EC"/>
        </a:p>
      </dgm:t>
    </dgm:pt>
    <dgm:pt modelId="{D34E951E-6F07-4F3A-A534-B9354D219E20}" type="pres">
      <dgm:prSet presAssocID="{F3582723-DBFE-4163-AFC7-73B229A43524}" presName="twoplus" presStyleLbl="node1" presStyleIdx="3" presStyleCnt="4">
        <dgm:presLayoutVars>
          <dgm:bulletEnabled val="1"/>
        </dgm:presLayoutVars>
      </dgm:prSet>
      <dgm:spPr/>
      <dgm:t>
        <a:bodyPr/>
        <a:lstStyle/>
        <a:p>
          <a:endParaRPr lang="es-EC"/>
        </a:p>
      </dgm:t>
    </dgm:pt>
  </dgm:ptLst>
  <dgm:cxnLst>
    <dgm:cxn modelId="{BD19FD36-D9B5-4AC7-9125-4652D9A129ED}" srcId="{4A2592AF-87E6-4C24-9F93-C19D8E871DA7}" destId="{D7B12E11-2582-4FDC-8392-58B3B333AF1C}" srcOrd="1" destOrd="0" parTransId="{015CEEAF-7601-45CA-B9D3-1F11242B8509}" sibTransId="{1C4A2433-C80F-4E88-95AA-DA5CAD77D452}"/>
    <dgm:cxn modelId="{1C1A8BA3-1170-4F2C-8AF9-22976982CE08}" srcId="{4A2592AF-87E6-4C24-9F93-C19D8E871DA7}" destId="{1BF6C058-54F8-409E-823C-99CEEA99BD5E}" srcOrd="0" destOrd="0" parTransId="{FCE7FEEC-A7D1-4D54-9989-E18B867A3A2E}" sibTransId="{855D6108-0BF9-4AAD-8D84-641211F5B20C}"/>
    <dgm:cxn modelId="{F255A7CE-C85A-46F1-92F9-7651EB791E9F}" type="presOf" srcId="{9C598B3B-2FBD-41F4-A7AA-B5DBE0F23B90}" destId="{7000AA3A-6BAE-4518-9577-AE59F1399595}" srcOrd="0" destOrd="0" presId="urn:diagrams.loki3.com/TabbedArc+Icon"/>
    <dgm:cxn modelId="{3622939A-4572-4BD2-976A-E2428940615E}" srcId="{4A2592AF-87E6-4C24-9F93-C19D8E871DA7}" destId="{F3582723-DBFE-4163-AFC7-73B229A43524}" srcOrd="3" destOrd="0" parTransId="{460F6A4E-DF43-4598-BF49-561E999AF5B1}" sibTransId="{02A1EF92-E7CD-42CA-9867-22564FB9C81D}"/>
    <dgm:cxn modelId="{5C2FC016-4DF7-4586-95D4-F62D639245F5}" type="presOf" srcId="{D7B12E11-2582-4FDC-8392-58B3B333AF1C}" destId="{8DA4ED94-43DB-4532-ACC4-312D612DBC3C}" srcOrd="0" destOrd="0" presId="urn:diagrams.loki3.com/TabbedArc+Icon"/>
    <dgm:cxn modelId="{8AFA1AA2-4ED1-49AA-8EDA-EFFEE90EE38C}" type="presOf" srcId="{F3582723-DBFE-4163-AFC7-73B229A43524}" destId="{D34E951E-6F07-4F3A-A534-B9354D219E20}" srcOrd="0" destOrd="0" presId="urn:diagrams.loki3.com/TabbedArc+Icon"/>
    <dgm:cxn modelId="{7268742E-7930-4A29-B75B-57C4392ED011}" type="presOf" srcId="{1BF6C058-54F8-409E-823C-99CEEA99BD5E}" destId="{5726FD81-62EB-4E53-8710-A52652447A7B}" srcOrd="0" destOrd="0" presId="urn:diagrams.loki3.com/TabbedArc+Icon"/>
    <dgm:cxn modelId="{6D2B94ED-2EE7-4600-8820-BAA05A4855D2}" type="presOf" srcId="{4A2592AF-87E6-4C24-9F93-C19D8E871DA7}" destId="{A4AB9DAF-52DE-48C3-8F6D-8420CBFDF704}" srcOrd="0" destOrd="0" presId="urn:diagrams.loki3.com/TabbedArc+Icon"/>
    <dgm:cxn modelId="{B222C366-CD06-4651-ACD4-A2F1FC05285D}" srcId="{4A2592AF-87E6-4C24-9F93-C19D8E871DA7}" destId="{9C598B3B-2FBD-41F4-A7AA-B5DBE0F23B90}" srcOrd="2" destOrd="0" parTransId="{C6A41CC6-D6D9-4E38-A4BC-CD24DC926C38}" sibTransId="{3823036C-BB15-4D45-80E6-393CC1DB07BA}"/>
    <dgm:cxn modelId="{6F6E0C94-6B9C-4FF3-8D39-169498D6579F}" type="presParOf" srcId="{A4AB9DAF-52DE-48C3-8F6D-8420CBFDF704}" destId="{5726FD81-62EB-4E53-8710-A52652447A7B}" srcOrd="0" destOrd="0" presId="urn:diagrams.loki3.com/TabbedArc+Icon"/>
    <dgm:cxn modelId="{0198E2D7-4372-4D07-8CF6-8298B2D63193}" type="presParOf" srcId="{A4AB9DAF-52DE-48C3-8F6D-8420CBFDF704}" destId="{8DA4ED94-43DB-4532-ACC4-312D612DBC3C}" srcOrd="1" destOrd="0" presId="urn:diagrams.loki3.com/TabbedArc+Icon"/>
    <dgm:cxn modelId="{82F9761B-D04C-4FA8-BA86-6D07529658EB}" type="presParOf" srcId="{A4AB9DAF-52DE-48C3-8F6D-8420CBFDF704}" destId="{7000AA3A-6BAE-4518-9577-AE59F1399595}" srcOrd="2" destOrd="0" presId="urn:diagrams.loki3.com/TabbedArc+Icon"/>
    <dgm:cxn modelId="{6F471A4F-5E4E-4A49-81E3-A5E55B21AED7}" type="presParOf" srcId="{A4AB9DAF-52DE-48C3-8F6D-8420CBFDF704}" destId="{D34E951E-6F07-4F3A-A534-B9354D219E20}"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B84192-680D-4F02-AC38-E222EBB9E789}"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EC"/>
        </a:p>
      </dgm:t>
    </dgm:pt>
    <dgm:pt modelId="{7698C62D-3B42-40A2-8164-4B42B4312894}">
      <dgm:prSet phldrT="[Texto]" custT="1"/>
      <dgm:spPr/>
      <dgm:t>
        <a:bodyPr/>
        <a:lstStyle/>
        <a:p>
          <a:r>
            <a:rPr lang="es-EC" sz="1200" dirty="0" smtClean="0">
              <a:solidFill>
                <a:schemeClr val="tx1"/>
              </a:solidFill>
            </a:rPr>
            <a:t>La presente Auditoría de Gestión permitirá al departamento Administrativo de la empresa SUMESA S.A. Agencia Quito, mediante la aplicación de las  recomendaciones planteadas; mejorar sus procedimientos de una manera eficiente, eficaz y efectiva.</a:t>
          </a:r>
          <a:endParaRPr lang="es-EC" sz="1200" dirty="0">
            <a:solidFill>
              <a:schemeClr val="tx1"/>
            </a:solidFill>
          </a:endParaRPr>
        </a:p>
      </dgm:t>
    </dgm:pt>
    <dgm:pt modelId="{5D80A23F-2367-4EEA-B9B2-19915EBD26EF}" type="parTrans" cxnId="{1CF58405-285C-46F6-86F5-772F394CA9B9}">
      <dgm:prSet/>
      <dgm:spPr/>
      <dgm:t>
        <a:bodyPr/>
        <a:lstStyle/>
        <a:p>
          <a:endParaRPr lang="es-EC">
            <a:solidFill>
              <a:schemeClr val="tx1"/>
            </a:solidFill>
          </a:endParaRPr>
        </a:p>
      </dgm:t>
    </dgm:pt>
    <dgm:pt modelId="{DB24D853-F10D-4728-B771-5E8289F9C7DE}" type="sibTrans" cxnId="{1CF58405-285C-46F6-86F5-772F394CA9B9}">
      <dgm:prSet/>
      <dgm:spPr/>
      <dgm:t>
        <a:bodyPr/>
        <a:lstStyle/>
        <a:p>
          <a:endParaRPr lang="es-EC">
            <a:solidFill>
              <a:schemeClr val="tx1"/>
            </a:solidFill>
          </a:endParaRPr>
        </a:p>
      </dgm:t>
    </dgm:pt>
    <dgm:pt modelId="{7C0F781A-A23E-466D-9817-F09DC0EB8425}">
      <dgm:prSet phldrT="[Texto]" custT="1"/>
      <dgm:spPr/>
      <dgm:t>
        <a:bodyPr/>
        <a:lstStyle/>
        <a:p>
          <a:pPr algn="just"/>
          <a:r>
            <a:rPr lang="es-EC" sz="1100" dirty="0" smtClean="0">
              <a:solidFill>
                <a:schemeClr val="tx1"/>
              </a:solidFill>
            </a:rPr>
            <a:t>De acuerdo con el análisis situacional y el FODA, podemos decir que SUMESA S.A. dispone de fortalezas significativa, como la calidad de sus productos con precios altamente competitivos, lo que permite aprovechar las oportunidades del mercado con vías de expansión y enfrentar las amenazas existente en su entorno comercial, mostrando un tendencia creciente al  desarrollo y al progreso en todos sus ámbitos|</a:t>
          </a:r>
          <a:endParaRPr lang="es-EC" sz="1100" dirty="0">
            <a:solidFill>
              <a:schemeClr val="tx1"/>
            </a:solidFill>
          </a:endParaRPr>
        </a:p>
      </dgm:t>
    </dgm:pt>
    <dgm:pt modelId="{3C5F7E35-854B-455F-9280-DC63D055A857}" type="parTrans" cxnId="{05AABD06-7C6C-493F-A4CE-ACF8E2DAFC5A}">
      <dgm:prSet/>
      <dgm:spPr/>
      <dgm:t>
        <a:bodyPr/>
        <a:lstStyle/>
        <a:p>
          <a:endParaRPr lang="es-EC">
            <a:solidFill>
              <a:schemeClr val="tx1"/>
            </a:solidFill>
          </a:endParaRPr>
        </a:p>
      </dgm:t>
    </dgm:pt>
    <dgm:pt modelId="{79872E05-7690-4DB2-9572-4F887A9E84B7}" type="sibTrans" cxnId="{05AABD06-7C6C-493F-A4CE-ACF8E2DAFC5A}">
      <dgm:prSet/>
      <dgm:spPr/>
      <dgm:t>
        <a:bodyPr/>
        <a:lstStyle/>
        <a:p>
          <a:endParaRPr lang="es-EC">
            <a:solidFill>
              <a:schemeClr val="tx1"/>
            </a:solidFill>
          </a:endParaRPr>
        </a:p>
      </dgm:t>
    </dgm:pt>
    <dgm:pt modelId="{29ED77B6-1B27-40A8-A57E-FE9A93CD15FD}">
      <dgm:prSet phldrT="[Texto]"/>
      <dgm:spPr/>
      <dgm:t>
        <a:bodyPr/>
        <a:lstStyle/>
        <a:p>
          <a:r>
            <a:rPr lang="es-EC" dirty="0" smtClean="0">
              <a:solidFill>
                <a:schemeClr val="tx1"/>
              </a:solidFill>
            </a:rPr>
            <a:t>La escasa evaluación del desempeño de los empleados ocasiona que las autoridades no puedan tener una apreciación objetiva de los resultados obtenidos en las actividades que desarrollan en el departamento.  </a:t>
          </a:r>
          <a:endParaRPr lang="es-EC" dirty="0">
            <a:solidFill>
              <a:schemeClr val="tx1"/>
            </a:solidFill>
          </a:endParaRPr>
        </a:p>
      </dgm:t>
    </dgm:pt>
    <dgm:pt modelId="{C1BF907E-0A84-4563-A005-2105FA997647}" type="parTrans" cxnId="{6307996D-F833-4C0C-A176-AFD06AC99E51}">
      <dgm:prSet/>
      <dgm:spPr/>
      <dgm:t>
        <a:bodyPr/>
        <a:lstStyle/>
        <a:p>
          <a:endParaRPr lang="es-EC">
            <a:solidFill>
              <a:schemeClr val="tx1"/>
            </a:solidFill>
          </a:endParaRPr>
        </a:p>
      </dgm:t>
    </dgm:pt>
    <dgm:pt modelId="{B8AEA21C-5499-456C-9D2E-2E82E5B4EF65}" type="sibTrans" cxnId="{6307996D-F833-4C0C-A176-AFD06AC99E51}">
      <dgm:prSet/>
      <dgm:spPr/>
      <dgm:t>
        <a:bodyPr/>
        <a:lstStyle/>
        <a:p>
          <a:endParaRPr lang="es-EC">
            <a:solidFill>
              <a:schemeClr val="tx1"/>
            </a:solidFill>
          </a:endParaRPr>
        </a:p>
      </dgm:t>
    </dgm:pt>
    <dgm:pt modelId="{707AE4A2-CF49-4F1A-9D2F-9D39DF8B6A7B}">
      <dgm:prSet phldrT="[Texto]"/>
      <dgm:spPr/>
      <dgm:t>
        <a:bodyPr/>
        <a:lstStyle/>
        <a:p>
          <a:r>
            <a:rPr lang="es-EC" dirty="0" smtClean="0">
              <a:solidFill>
                <a:schemeClr val="tx1"/>
              </a:solidFill>
            </a:rPr>
            <a:t>Con el trabajo desarrollado se obtuvo un conocimiento completo de la empresa SUMESA S.A., en toda su parte organizativa, estructural y demás aspectos con los cuales se pudo llevar a cabo la Auditoria de Gestión</a:t>
          </a:r>
          <a:endParaRPr lang="es-EC" dirty="0">
            <a:solidFill>
              <a:schemeClr val="tx1"/>
            </a:solidFill>
          </a:endParaRPr>
        </a:p>
      </dgm:t>
    </dgm:pt>
    <dgm:pt modelId="{D5F74613-5DD7-4EAF-9F8C-CC926565CA32}" type="parTrans" cxnId="{1DE1E9E6-FBAA-4D6F-81A0-5D22B20982EE}">
      <dgm:prSet/>
      <dgm:spPr/>
      <dgm:t>
        <a:bodyPr/>
        <a:lstStyle/>
        <a:p>
          <a:endParaRPr lang="es-EC">
            <a:solidFill>
              <a:schemeClr val="tx1"/>
            </a:solidFill>
          </a:endParaRPr>
        </a:p>
      </dgm:t>
    </dgm:pt>
    <dgm:pt modelId="{7732910C-C8C0-439E-8D68-E45E2BAE2F11}" type="sibTrans" cxnId="{1DE1E9E6-FBAA-4D6F-81A0-5D22B20982EE}">
      <dgm:prSet/>
      <dgm:spPr/>
      <dgm:t>
        <a:bodyPr/>
        <a:lstStyle/>
        <a:p>
          <a:endParaRPr lang="es-EC">
            <a:solidFill>
              <a:schemeClr val="tx1"/>
            </a:solidFill>
          </a:endParaRPr>
        </a:p>
      </dgm:t>
    </dgm:pt>
    <dgm:pt modelId="{3BD099A4-4657-4783-B312-388D5F68F3D9}">
      <dgm:prSet phldrT="[Texto]"/>
      <dgm:spPr/>
      <dgm:t>
        <a:bodyPr/>
        <a:lstStyle/>
        <a:p>
          <a:r>
            <a:rPr lang="es-EC" dirty="0" smtClean="0">
              <a:solidFill>
                <a:schemeClr val="tx1"/>
              </a:solidFill>
            </a:rPr>
            <a:t>Por los presupuestos que debe cumplir el área comercial y por sus actividades, han dado como resultado el incumplimiento de las políticas, ocasionando conflictos internos dentro de la agencia e incumplimiento de políticas de los otros departamentos</a:t>
          </a:r>
          <a:endParaRPr lang="es-EC" dirty="0">
            <a:solidFill>
              <a:schemeClr val="tx1"/>
            </a:solidFill>
          </a:endParaRPr>
        </a:p>
      </dgm:t>
    </dgm:pt>
    <dgm:pt modelId="{7DE60D4B-C1A7-443F-9929-BAF31B0E5289}" type="parTrans" cxnId="{260F5EC8-71FA-4D64-983D-7F3CA5CED28F}">
      <dgm:prSet/>
      <dgm:spPr/>
      <dgm:t>
        <a:bodyPr/>
        <a:lstStyle/>
        <a:p>
          <a:endParaRPr lang="es-EC">
            <a:solidFill>
              <a:schemeClr val="tx1"/>
            </a:solidFill>
          </a:endParaRPr>
        </a:p>
      </dgm:t>
    </dgm:pt>
    <dgm:pt modelId="{F2690C05-08E9-4D4C-AC6D-83B2A1A43E96}" type="sibTrans" cxnId="{260F5EC8-71FA-4D64-983D-7F3CA5CED28F}">
      <dgm:prSet/>
      <dgm:spPr/>
      <dgm:t>
        <a:bodyPr/>
        <a:lstStyle/>
        <a:p>
          <a:endParaRPr lang="es-EC">
            <a:solidFill>
              <a:schemeClr val="tx1"/>
            </a:solidFill>
          </a:endParaRPr>
        </a:p>
      </dgm:t>
    </dgm:pt>
    <dgm:pt modelId="{39FED7C7-736B-463C-8531-6D0CF37CB795}" type="pres">
      <dgm:prSet presAssocID="{7DB84192-680D-4F02-AC38-E222EBB9E789}" presName="diagram" presStyleCnt="0">
        <dgm:presLayoutVars>
          <dgm:dir/>
          <dgm:resizeHandles val="exact"/>
        </dgm:presLayoutVars>
      </dgm:prSet>
      <dgm:spPr/>
      <dgm:t>
        <a:bodyPr/>
        <a:lstStyle/>
        <a:p>
          <a:endParaRPr lang="es-EC"/>
        </a:p>
      </dgm:t>
    </dgm:pt>
    <dgm:pt modelId="{4ABF2012-9C11-4D0A-A3D6-A4D90A0718CC}" type="pres">
      <dgm:prSet presAssocID="{7698C62D-3B42-40A2-8164-4B42B4312894}" presName="node" presStyleLbl="node1" presStyleIdx="0" presStyleCnt="5">
        <dgm:presLayoutVars>
          <dgm:bulletEnabled val="1"/>
        </dgm:presLayoutVars>
      </dgm:prSet>
      <dgm:spPr/>
      <dgm:t>
        <a:bodyPr/>
        <a:lstStyle/>
        <a:p>
          <a:endParaRPr lang="es-EC"/>
        </a:p>
      </dgm:t>
    </dgm:pt>
    <dgm:pt modelId="{A7870812-B699-4462-99B0-41296AF238EC}" type="pres">
      <dgm:prSet presAssocID="{DB24D853-F10D-4728-B771-5E8289F9C7DE}" presName="sibTrans" presStyleCnt="0"/>
      <dgm:spPr/>
    </dgm:pt>
    <dgm:pt modelId="{97AA5DBD-3E7D-40C0-BBA3-824BE0640097}" type="pres">
      <dgm:prSet presAssocID="{7C0F781A-A23E-466D-9817-F09DC0EB8425}" presName="node" presStyleLbl="node1" presStyleIdx="1" presStyleCnt="5" custScaleX="106667" custScaleY="109159">
        <dgm:presLayoutVars>
          <dgm:bulletEnabled val="1"/>
        </dgm:presLayoutVars>
      </dgm:prSet>
      <dgm:spPr/>
      <dgm:t>
        <a:bodyPr/>
        <a:lstStyle/>
        <a:p>
          <a:endParaRPr lang="es-EC"/>
        </a:p>
      </dgm:t>
    </dgm:pt>
    <dgm:pt modelId="{7279FA56-50A7-4408-8778-6BBB508A032A}" type="pres">
      <dgm:prSet presAssocID="{79872E05-7690-4DB2-9572-4F887A9E84B7}" presName="sibTrans" presStyleCnt="0"/>
      <dgm:spPr/>
    </dgm:pt>
    <dgm:pt modelId="{F3CA7804-B0C0-4C5C-93C7-CF2693FCBC5E}" type="pres">
      <dgm:prSet presAssocID="{29ED77B6-1B27-40A8-A57E-FE9A93CD15FD}" presName="node" presStyleLbl="node1" presStyleIdx="2" presStyleCnt="5">
        <dgm:presLayoutVars>
          <dgm:bulletEnabled val="1"/>
        </dgm:presLayoutVars>
      </dgm:prSet>
      <dgm:spPr/>
      <dgm:t>
        <a:bodyPr/>
        <a:lstStyle/>
        <a:p>
          <a:endParaRPr lang="es-EC"/>
        </a:p>
      </dgm:t>
    </dgm:pt>
    <dgm:pt modelId="{70C57B93-4353-4962-A476-FEBFC9E22E75}" type="pres">
      <dgm:prSet presAssocID="{B8AEA21C-5499-456C-9D2E-2E82E5B4EF65}" presName="sibTrans" presStyleCnt="0"/>
      <dgm:spPr/>
    </dgm:pt>
    <dgm:pt modelId="{7CA0908E-C870-42F0-A7FD-1B9078548A63}" type="pres">
      <dgm:prSet presAssocID="{707AE4A2-CF49-4F1A-9D2F-9D39DF8B6A7B}" presName="node" presStyleLbl="node1" presStyleIdx="3" presStyleCnt="5">
        <dgm:presLayoutVars>
          <dgm:bulletEnabled val="1"/>
        </dgm:presLayoutVars>
      </dgm:prSet>
      <dgm:spPr/>
      <dgm:t>
        <a:bodyPr/>
        <a:lstStyle/>
        <a:p>
          <a:endParaRPr lang="es-EC"/>
        </a:p>
      </dgm:t>
    </dgm:pt>
    <dgm:pt modelId="{132A9C26-A051-4E26-86B0-084BDC3AA882}" type="pres">
      <dgm:prSet presAssocID="{7732910C-C8C0-439E-8D68-E45E2BAE2F11}" presName="sibTrans" presStyleCnt="0"/>
      <dgm:spPr/>
    </dgm:pt>
    <dgm:pt modelId="{1962E905-B532-404E-9182-F798019CD7B3}" type="pres">
      <dgm:prSet presAssocID="{3BD099A4-4657-4783-B312-388D5F68F3D9}" presName="node" presStyleLbl="node1" presStyleIdx="4" presStyleCnt="5">
        <dgm:presLayoutVars>
          <dgm:bulletEnabled val="1"/>
        </dgm:presLayoutVars>
      </dgm:prSet>
      <dgm:spPr/>
      <dgm:t>
        <a:bodyPr/>
        <a:lstStyle/>
        <a:p>
          <a:endParaRPr lang="es-EC"/>
        </a:p>
      </dgm:t>
    </dgm:pt>
  </dgm:ptLst>
  <dgm:cxnLst>
    <dgm:cxn modelId="{1DE1E9E6-FBAA-4D6F-81A0-5D22B20982EE}" srcId="{7DB84192-680D-4F02-AC38-E222EBB9E789}" destId="{707AE4A2-CF49-4F1A-9D2F-9D39DF8B6A7B}" srcOrd="3" destOrd="0" parTransId="{D5F74613-5DD7-4EAF-9F8C-CC926565CA32}" sibTransId="{7732910C-C8C0-439E-8D68-E45E2BAE2F11}"/>
    <dgm:cxn modelId="{FA806DD3-99DB-45E3-93F6-CEB4A78F4908}" type="presOf" srcId="{7C0F781A-A23E-466D-9817-F09DC0EB8425}" destId="{97AA5DBD-3E7D-40C0-BBA3-824BE0640097}" srcOrd="0" destOrd="0" presId="urn:microsoft.com/office/officeart/2005/8/layout/default"/>
    <dgm:cxn modelId="{05AABD06-7C6C-493F-A4CE-ACF8E2DAFC5A}" srcId="{7DB84192-680D-4F02-AC38-E222EBB9E789}" destId="{7C0F781A-A23E-466D-9817-F09DC0EB8425}" srcOrd="1" destOrd="0" parTransId="{3C5F7E35-854B-455F-9280-DC63D055A857}" sibTransId="{79872E05-7690-4DB2-9572-4F887A9E84B7}"/>
    <dgm:cxn modelId="{96CFF590-FA2C-462A-99A2-C45836789787}" type="presOf" srcId="{7DB84192-680D-4F02-AC38-E222EBB9E789}" destId="{39FED7C7-736B-463C-8531-6D0CF37CB795}" srcOrd="0" destOrd="0" presId="urn:microsoft.com/office/officeart/2005/8/layout/default"/>
    <dgm:cxn modelId="{28A91053-2506-4F8B-BC52-FE92CAEA64DF}" type="presOf" srcId="{7698C62D-3B42-40A2-8164-4B42B4312894}" destId="{4ABF2012-9C11-4D0A-A3D6-A4D90A0718CC}" srcOrd="0" destOrd="0" presId="urn:microsoft.com/office/officeart/2005/8/layout/default"/>
    <dgm:cxn modelId="{9147363A-7DB2-49B9-A49A-87B0988674D6}" type="presOf" srcId="{707AE4A2-CF49-4F1A-9D2F-9D39DF8B6A7B}" destId="{7CA0908E-C870-42F0-A7FD-1B9078548A63}" srcOrd="0" destOrd="0" presId="urn:microsoft.com/office/officeart/2005/8/layout/default"/>
    <dgm:cxn modelId="{1CF58405-285C-46F6-86F5-772F394CA9B9}" srcId="{7DB84192-680D-4F02-AC38-E222EBB9E789}" destId="{7698C62D-3B42-40A2-8164-4B42B4312894}" srcOrd="0" destOrd="0" parTransId="{5D80A23F-2367-4EEA-B9B2-19915EBD26EF}" sibTransId="{DB24D853-F10D-4728-B771-5E8289F9C7DE}"/>
    <dgm:cxn modelId="{260F5EC8-71FA-4D64-983D-7F3CA5CED28F}" srcId="{7DB84192-680D-4F02-AC38-E222EBB9E789}" destId="{3BD099A4-4657-4783-B312-388D5F68F3D9}" srcOrd="4" destOrd="0" parTransId="{7DE60D4B-C1A7-443F-9929-BAF31B0E5289}" sibTransId="{F2690C05-08E9-4D4C-AC6D-83B2A1A43E96}"/>
    <dgm:cxn modelId="{6307996D-F833-4C0C-A176-AFD06AC99E51}" srcId="{7DB84192-680D-4F02-AC38-E222EBB9E789}" destId="{29ED77B6-1B27-40A8-A57E-FE9A93CD15FD}" srcOrd="2" destOrd="0" parTransId="{C1BF907E-0A84-4563-A005-2105FA997647}" sibTransId="{B8AEA21C-5499-456C-9D2E-2E82E5B4EF65}"/>
    <dgm:cxn modelId="{3C26A831-91D1-4D49-A1B1-74215E05C2CC}" type="presOf" srcId="{3BD099A4-4657-4783-B312-388D5F68F3D9}" destId="{1962E905-B532-404E-9182-F798019CD7B3}" srcOrd="0" destOrd="0" presId="urn:microsoft.com/office/officeart/2005/8/layout/default"/>
    <dgm:cxn modelId="{C79A795A-0170-46F9-91BF-4FCFA9A5F10C}" type="presOf" srcId="{29ED77B6-1B27-40A8-A57E-FE9A93CD15FD}" destId="{F3CA7804-B0C0-4C5C-93C7-CF2693FCBC5E}" srcOrd="0" destOrd="0" presId="urn:microsoft.com/office/officeart/2005/8/layout/default"/>
    <dgm:cxn modelId="{D52DF837-1144-4148-ADA3-100902D6F480}" type="presParOf" srcId="{39FED7C7-736B-463C-8531-6D0CF37CB795}" destId="{4ABF2012-9C11-4D0A-A3D6-A4D90A0718CC}" srcOrd="0" destOrd="0" presId="urn:microsoft.com/office/officeart/2005/8/layout/default"/>
    <dgm:cxn modelId="{0150ACB2-6296-4047-8149-A42AA04283CB}" type="presParOf" srcId="{39FED7C7-736B-463C-8531-6D0CF37CB795}" destId="{A7870812-B699-4462-99B0-41296AF238EC}" srcOrd="1" destOrd="0" presId="urn:microsoft.com/office/officeart/2005/8/layout/default"/>
    <dgm:cxn modelId="{DA6D8EC3-0282-4F55-A5E2-293E6CC26DE7}" type="presParOf" srcId="{39FED7C7-736B-463C-8531-6D0CF37CB795}" destId="{97AA5DBD-3E7D-40C0-BBA3-824BE0640097}" srcOrd="2" destOrd="0" presId="urn:microsoft.com/office/officeart/2005/8/layout/default"/>
    <dgm:cxn modelId="{62BC803D-6BE6-4888-A12B-136C5F9E2CA8}" type="presParOf" srcId="{39FED7C7-736B-463C-8531-6D0CF37CB795}" destId="{7279FA56-50A7-4408-8778-6BBB508A032A}" srcOrd="3" destOrd="0" presId="urn:microsoft.com/office/officeart/2005/8/layout/default"/>
    <dgm:cxn modelId="{9663F621-52D2-4D0B-BD4C-59ED946E13DB}" type="presParOf" srcId="{39FED7C7-736B-463C-8531-6D0CF37CB795}" destId="{F3CA7804-B0C0-4C5C-93C7-CF2693FCBC5E}" srcOrd="4" destOrd="0" presId="urn:microsoft.com/office/officeart/2005/8/layout/default"/>
    <dgm:cxn modelId="{D3F88300-3DDD-4EFE-A4B0-EF6FC77BCAAD}" type="presParOf" srcId="{39FED7C7-736B-463C-8531-6D0CF37CB795}" destId="{70C57B93-4353-4962-A476-FEBFC9E22E75}" srcOrd="5" destOrd="0" presId="urn:microsoft.com/office/officeart/2005/8/layout/default"/>
    <dgm:cxn modelId="{C9FEF516-1AF8-42D9-ABB0-E7F0CAAF756C}" type="presParOf" srcId="{39FED7C7-736B-463C-8531-6D0CF37CB795}" destId="{7CA0908E-C870-42F0-A7FD-1B9078548A63}" srcOrd="6" destOrd="0" presId="urn:microsoft.com/office/officeart/2005/8/layout/default"/>
    <dgm:cxn modelId="{25476075-EC5C-4436-A7CD-985D63CFAB6F}" type="presParOf" srcId="{39FED7C7-736B-463C-8531-6D0CF37CB795}" destId="{132A9C26-A051-4E26-86B0-084BDC3AA882}" srcOrd="7" destOrd="0" presId="urn:microsoft.com/office/officeart/2005/8/layout/default"/>
    <dgm:cxn modelId="{8A6F65A7-1C03-496B-99D0-FF0B263621F1}" type="presParOf" srcId="{39FED7C7-736B-463C-8531-6D0CF37CB795}" destId="{1962E905-B532-404E-9182-F798019CD7B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84192-680D-4F02-AC38-E222EBB9E789}"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EC"/>
        </a:p>
      </dgm:t>
    </dgm:pt>
    <dgm:pt modelId="{7698C62D-3B42-40A2-8164-4B42B4312894}">
      <dgm:prSet phldrT="[Texto]" custT="1"/>
      <dgm:spPr/>
      <dgm:t>
        <a:bodyPr/>
        <a:lstStyle/>
        <a:p>
          <a:r>
            <a:rPr lang="es-EC" sz="1200" dirty="0" smtClean="0">
              <a:solidFill>
                <a:schemeClr val="tx1"/>
              </a:solidFill>
            </a:rPr>
            <a:t>A los directivos de SUMESA S.A., agencia Quito aplicar las recomendaciones indicadas en el informe de Control Interno, las cuales les permitirá minimizar las debilidades y potencializar las fortalezas del departamento administrativos, permitiendo mejorar el desarrollo de la empresa y aportar a los objetivos planteados.</a:t>
          </a:r>
          <a:endParaRPr lang="es-EC" sz="1200" dirty="0">
            <a:solidFill>
              <a:schemeClr val="tx1"/>
            </a:solidFill>
          </a:endParaRPr>
        </a:p>
      </dgm:t>
    </dgm:pt>
    <dgm:pt modelId="{5D80A23F-2367-4EEA-B9B2-19915EBD26EF}" type="parTrans" cxnId="{1CF58405-285C-46F6-86F5-772F394CA9B9}">
      <dgm:prSet/>
      <dgm:spPr/>
      <dgm:t>
        <a:bodyPr/>
        <a:lstStyle/>
        <a:p>
          <a:endParaRPr lang="es-EC">
            <a:solidFill>
              <a:schemeClr val="tx1"/>
            </a:solidFill>
          </a:endParaRPr>
        </a:p>
      </dgm:t>
    </dgm:pt>
    <dgm:pt modelId="{DB24D853-F10D-4728-B771-5E8289F9C7DE}" type="sibTrans" cxnId="{1CF58405-285C-46F6-86F5-772F394CA9B9}">
      <dgm:prSet/>
      <dgm:spPr/>
      <dgm:t>
        <a:bodyPr/>
        <a:lstStyle/>
        <a:p>
          <a:endParaRPr lang="es-EC">
            <a:solidFill>
              <a:schemeClr val="tx1"/>
            </a:solidFill>
          </a:endParaRPr>
        </a:p>
      </dgm:t>
    </dgm:pt>
    <dgm:pt modelId="{3BD099A4-4657-4783-B312-388D5F68F3D9}">
      <dgm:prSet phldrT="[Texto]"/>
      <dgm:spPr/>
      <dgm:t>
        <a:bodyPr/>
        <a:lstStyle/>
        <a:p>
          <a:r>
            <a:rPr lang="es-EC" dirty="0" smtClean="0">
              <a:solidFill>
                <a:schemeClr val="tx1"/>
              </a:solidFill>
            </a:rPr>
            <a:t>Aplicar técnicas de control con la finalidad de determinar falencias en las funciones desarrolladas, además de permitir un adecuado seguimiento a las tareas ejecutadas por el personal de la empresa</a:t>
          </a:r>
          <a:endParaRPr lang="es-EC" dirty="0">
            <a:solidFill>
              <a:schemeClr val="tx1"/>
            </a:solidFill>
          </a:endParaRPr>
        </a:p>
      </dgm:t>
    </dgm:pt>
    <dgm:pt modelId="{F2690C05-08E9-4D4C-AC6D-83B2A1A43E96}" type="sibTrans" cxnId="{260F5EC8-71FA-4D64-983D-7F3CA5CED28F}">
      <dgm:prSet/>
      <dgm:spPr/>
      <dgm:t>
        <a:bodyPr/>
        <a:lstStyle/>
        <a:p>
          <a:endParaRPr lang="es-EC">
            <a:solidFill>
              <a:schemeClr val="tx1"/>
            </a:solidFill>
          </a:endParaRPr>
        </a:p>
      </dgm:t>
    </dgm:pt>
    <dgm:pt modelId="{7DE60D4B-C1A7-443F-9929-BAF31B0E5289}" type="parTrans" cxnId="{260F5EC8-71FA-4D64-983D-7F3CA5CED28F}">
      <dgm:prSet/>
      <dgm:spPr/>
      <dgm:t>
        <a:bodyPr/>
        <a:lstStyle/>
        <a:p>
          <a:endParaRPr lang="es-EC">
            <a:solidFill>
              <a:schemeClr val="tx1"/>
            </a:solidFill>
          </a:endParaRPr>
        </a:p>
      </dgm:t>
    </dgm:pt>
    <dgm:pt modelId="{707AE4A2-CF49-4F1A-9D2F-9D39DF8B6A7B}">
      <dgm:prSet phldrT="[Texto]"/>
      <dgm:spPr/>
      <dgm:t>
        <a:bodyPr/>
        <a:lstStyle/>
        <a:p>
          <a:r>
            <a:rPr lang="es-EC" dirty="0" smtClean="0">
              <a:solidFill>
                <a:schemeClr val="tx1"/>
              </a:solidFill>
            </a:rPr>
            <a:t>Realizar periódicamente Auditoría, logrando así que SUMESA S.A., agencia Quito, conozca la realidad en la que se encuentran sus procesos frente al funcionamiento de sus actividades.</a:t>
          </a:r>
          <a:endParaRPr lang="es-EC" dirty="0">
            <a:solidFill>
              <a:schemeClr val="tx1"/>
            </a:solidFill>
          </a:endParaRPr>
        </a:p>
      </dgm:t>
    </dgm:pt>
    <dgm:pt modelId="{7732910C-C8C0-439E-8D68-E45E2BAE2F11}" type="sibTrans" cxnId="{1DE1E9E6-FBAA-4D6F-81A0-5D22B20982EE}">
      <dgm:prSet/>
      <dgm:spPr/>
      <dgm:t>
        <a:bodyPr/>
        <a:lstStyle/>
        <a:p>
          <a:endParaRPr lang="es-EC">
            <a:solidFill>
              <a:schemeClr val="tx1"/>
            </a:solidFill>
          </a:endParaRPr>
        </a:p>
      </dgm:t>
    </dgm:pt>
    <dgm:pt modelId="{D5F74613-5DD7-4EAF-9F8C-CC926565CA32}" type="parTrans" cxnId="{1DE1E9E6-FBAA-4D6F-81A0-5D22B20982EE}">
      <dgm:prSet/>
      <dgm:spPr/>
      <dgm:t>
        <a:bodyPr/>
        <a:lstStyle/>
        <a:p>
          <a:endParaRPr lang="es-EC">
            <a:solidFill>
              <a:schemeClr val="tx1"/>
            </a:solidFill>
          </a:endParaRPr>
        </a:p>
      </dgm:t>
    </dgm:pt>
    <dgm:pt modelId="{29ED77B6-1B27-40A8-A57E-FE9A93CD15FD}">
      <dgm:prSet phldrT="[Texto]"/>
      <dgm:spPr/>
      <dgm:t>
        <a:bodyPr/>
        <a:lstStyle/>
        <a:p>
          <a:r>
            <a:rPr lang="es-EC" dirty="0" smtClean="0">
              <a:solidFill>
                <a:schemeClr val="tx1"/>
              </a:solidFill>
            </a:rPr>
            <a:t>Retroalimentar a su personal, con el fin de que adquieran nuevas destrezas, habilidades y actitudes frente a las actividades y escenarios que puedan presentarse dentro de sus departamentos.</a:t>
          </a:r>
          <a:endParaRPr lang="es-EC" dirty="0">
            <a:solidFill>
              <a:schemeClr val="tx1"/>
            </a:solidFill>
          </a:endParaRPr>
        </a:p>
      </dgm:t>
    </dgm:pt>
    <dgm:pt modelId="{B8AEA21C-5499-456C-9D2E-2E82E5B4EF65}" type="sibTrans" cxnId="{6307996D-F833-4C0C-A176-AFD06AC99E51}">
      <dgm:prSet/>
      <dgm:spPr/>
      <dgm:t>
        <a:bodyPr/>
        <a:lstStyle/>
        <a:p>
          <a:endParaRPr lang="es-EC">
            <a:solidFill>
              <a:schemeClr val="tx1"/>
            </a:solidFill>
          </a:endParaRPr>
        </a:p>
      </dgm:t>
    </dgm:pt>
    <dgm:pt modelId="{C1BF907E-0A84-4563-A005-2105FA997647}" type="parTrans" cxnId="{6307996D-F833-4C0C-A176-AFD06AC99E51}">
      <dgm:prSet/>
      <dgm:spPr/>
      <dgm:t>
        <a:bodyPr/>
        <a:lstStyle/>
        <a:p>
          <a:endParaRPr lang="es-EC">
            <a:solidFill>
              <a:schemeClr val="tx1"/>
            </a:solidFill>
          </a:endParaRPr>
        </a:p>
      </dgm:t>
    </dgm:pt>
    <dgm:pt modelId="{7C0F781A-A23E-466D-9817-F09DC0EB8425}">
      <dgm:prSet phldrT="[Texto]" custT="1"/>
      <dgm:spPr/>
      <dgm:t>
        <a:bodyPr/>
        <a:lstStyle/>
        <a:p>
          <a:pPr algn="just"/>
          <a:r>
            <a:rPr lang="es-EC" sz="1400" dirty="0" smtClean="0">
              <a:solidFill>
                <a:schemeClr val="tx1"/>
              </a:solidFill>
            </a:rPr>
            <a:t>Evaluar los objetivos departamentales para cada área, y realizar un seguimiento en cada una de las actividades realizadas por cada uno de sus colaboradores.</a:t>
          </a:r>
          <a:endParaRPr lang="es-EC" sz="1400" dirty="0">
            <a:solidFill>
              <a:schemeClr val="tx1"/>
            </a:solidFill>
          </a:endParaRPr>
        </a:p>
      </dgm:t>
    </dgm:pt>
    <dgm:pt modelId="{79872E05-7690-4DB2-9572-4F887A9E84B7}" type="sibTrans" cxnId="{05AABD06-7C6C-493F-A4CE-ACF8E2DAFC5A}">
      <dgm:prSet/>
      <dgm:spPr/>
      <dgm:t>
        <a:bodyPr/>
        <a:lstStyle/>
        <a:p>
          <a:endParaRPr lang="es-EC">
            <a:solidFill>
              <a:schemeClr val="tx1"/>
            </a:solidFill>
          </a:endParaRPr>
        </a:p>
      </dgm:t>
    </dgm:pt>
    <dgm:pt modelId="{3C5F7E35-854B-455F-9280-DC63D055A857}" type="parTrans" cxnId="{05AABD06-7C6C-493F-A4CE-ACF8E2DAFC5A}">
      <dgm:prSet/>
      <dgm:spPr/>
      <dgm:t>
        <a:bodyPr/>
        <a:lstStyle/>
        <a:p>
          <a:endParaRPr lang="es-EC">
            <a:solidFill>
              <a:schemeClr val="tx1"/>
            </a:solidFill>
          </a:endParaRPr>
        </a:p>
      </dgm:t>
    </dgm:pt>
    <dgm:pt modelId="{39FED7C7-736B-463C-8531-6D0CF37CB795}" type="pres">
      <dgm:prSet presAssocID="{7DB84192-680D-4F02-AC38-E222EBB9E789}" presName="diagram" presStyleCnt="0">
        <dgm:presLayoutVars>
          <dgm:dir/>
          <dgm:resizeHandles val="exact"/>
        </dgm:presLayoutVars>
      </dgm:prSet>
      <dgm:spPr/>
      <dgm:t>
        <a:bodyPr/>
        <a:lstStyle/>
        <a:p>
          <a:endParaRPr lang="es-EC"/>
        </a:p>
      </dgm:t>
    </dgm:pt>
    <dgm:pt modelId="{4ABF2012-9C11-4D0A-A3D6-A4D90A0718CC}" type="pres">
      <dgm:prSet presAssocID="{7698C62D-3B42-40A2-8164-4B42B4312894}" presName="node" presStyleLbl="node1" presStyleIdx="0" presStyleCnt="5">
        <dgm:presLayoutVars>
          <dgm:bulletEnabled val="1"/>
        </dgm:presLayoutVars>
      </dgm:prSet>
      <dgm:spPr/>
      <dgm:t>
        <a:bodyPr/>
        <a:lstStyle/>
        <a:p>
          <a:endParaRPr lang="es-EC"/>
        </a:p>
      </dgm:t>
    </dgm:pt>
    <dgm:pt modelId="{A7870812-B699-4462-99B0-41296AF238EC}" type="pres">
      <dgm:prSet presAssocID="{DB24D853-F10D-4728-B771-5E8289F9C7DE}" presName="sibTrans" presStyleCnt="0"/>
      <dgm:spPr/>
    </dgm:pt>
    <dgm:pt modelId="{97AA5DBD-3E7D-40C0-BBA3-824BE0640097}" type="pres">
      <dgm:prSet presAssocID="{7C0F781A-A23E-466D-9817-F09DC0EB8425}" presName="node" presStyleLbl="node1" presStyleIdx="1" presStyleCnt="5" custScaleX="106667" custScaleY="109159">
        <dgm:presLayoutVars>
          <dgm:bulletEnabled val="1"/>
        </dgm:presLayoutVars>
      </dgm:prSet>
      <dgm:spPr/>
      <dgm:t>
        <a:bodyPr/>
        <a:lstStyle/>
        <a:p>
          <a:endParaRPr lang="es-EC"/>
        </a:p>
      </dgm:t>
    </dgm:pt>
    <dgm:pt modelId="{7279FA56-50A7-4408-8778-6BBB508A032A}" type="pres">
      <dgm:prSet presAssocID="{79872E05-7690-4DB2-9572-4F887A9E84B7}" presName="sibTrans" presStyleCnt="0"/>
      <dgm:spPr/>
    </dgm:pt>
    <dgm:pt modelId="{F3CA7804-B0C0-4C5C-93C7-CF2693FCBC5E}" type="pres">
      <dgm:prSet presAssocID="{29ED77B6-1B27-40A8-A57E-FE9A93CD15FD}" presName="node" presStyleLbl="node1" presStyleIdx="2" presStyleCnt="5">
        <dgm:presLayoutVars>
          <dgm:bulletEnabled val="1"/>
        </dgm:presLayoutVars>
      </dgm:prSet>
      <dgm:spPr/>
      <dgm:t>
        <a:bodyPr/>
        <a:lstStyle/>
        <a:p>
          <a:endParaRPr lang="es-EC"/>
        </a:p>
      </dgm:t>
    </dgm:pt>
    <dgm:pt modelId="{70C57B93-4353-4962-A476-FEBFC9E22E75}" type="pres">
      <dgm:prSet presAssocID="{B8AEA21C-5499-456C-9D2E-2E82E5B4EF65}" presName="sibTrans" presStyleCnt="0"/>
      <dgm:spPr/>
    </dgm:pt>
    <dgm:pt modelId="{7CA0908E-C870-42F0-A7FD-1B9078548A63}" type="pres">
      <dgm:prSet presAssocID="{707AE4A2-CF49-4F1A-9D2F-9D39DF8B6A7B}" presName="node" presStyleLbl="node1" presStyleIdx="3" presStyleCnt="5">
        <dgm:presLayoutVars>
          <dgm:bulletEnabled val="1"/>
        </dgm:presLayoutVars>
      </dgm:prSet>
      <dgm:spPr/>
      <dgm:t>
        <a:bodyPr/>
        <a:lstStyle/>
        <a:p>
          <a:endParaRPr lang="es-EC"/>
        </a:p>
      </dgm:t>
    </dgm:pt>
    <dgm:pt modelId="{132A9C26-A051-4E26-86B0-084BDC3AA882}" type="pres">
      <dgm:prSet presAssocID="{7732910C-C8C0-439E-8D68-E45E2BAE2F11}" presName="sibTrans" presStyleCnt="0"/>
      <dgm:spPr/>
    </dgm:pt>
    <dgm:pt modelId="{1962E905-B532-404E-9182-F798019CD7B3}" type="pres">
      <dgm:prSet presAssocID="{3BD099A4-4657-4783-B312-388D5F68F3D9}" presName="node" presStyleLbl="node1" presStyleIdx="4" presStyleCnt="5">
        <dgm:presLayoutVars>
          <dgm:bulletEnabled val="1"/>
        </dgm:presLayoutVars>
      </dgm:prSet>
      <dgm:spPr/>
      <dgm:t>
        <a:bodyPr/>
        <a:lstStyle/>
        <a:p>
          <a:endParaRPr lang="es-EC"/>
        </a:p>
      </dgm:t>
    </dgm:pt>
  </dgm:ptLst>
  <dgm:cxnLst>
    <dgm:cxn modelId="{1E531191-1EF0-46A1-9903-B1D76956F353}" type="presOf" srcId="{707AE4A2-CF49-4F1A-9D2F-9D39DF8B6A7B}" destId="{7CA0908E-C870-42F0-A7FD-1B9078548A63}" srcOrd="0" destOrd="0" presId="urn:microsoft.com/office/officeart/2005/8/layout/default"/>
    <dgm:cxn modelId="{260F5EC8-71FA-4D64-983D-7F3CA5CED28F}" srcId="{7DB84192-680D-4F02-AC38-E222EBB9E789}" destId="{3BD099A4-4657-4783-B312-388D5F68F3D9}" srcOrd="4" destOrd="0" parTransId="{7DE60D4B-C1A7-443F-9929-BAF31B0E5289}" sibTransId="{F2690C05-08E9-4D4C-AC6D-83B2A1A43E96}"/>
    <dgm:cxn modelId="{6307996D-F833-4C0C-A176-AFD06AC99E51}" srcId="{7DB84192-680D-4F02-AC38-E222EBB9E789}" destId="{29ED77B6-1B27-40A8-A57E-FE9A93CD15FD}" srcOrd="2" destOrd="0" parTransId="{C1BF907E-0A84-4563-A005-2105FA997647}" sibTransId="{B8AEA21C-5499-456C-9D2E-2E82E5B4EF65}"/>
    <dgm:cxn modelId="{05AABD06-7C6C-493F-A4CE-ACF8E2DAFC5A}" srcId="{7DB84192-680D-4F02-AC38-E222EBB9E789}" destId="{7C0F781A-A23E-466D-9817-F09DC0EB8425}" srcOrd="1" destOrd="0" parTransId="{3C5F7E35-854B-455F-9280-DC63D055A857}" sibTransId="{79872E05-7690-4DB2-9572-4F887A9E84B7}"/>
    <dgm:cxn modelId="{5D95461C-2E71-43D0-93A3-38FD374811C1}" type="presOf" srcId="{7698C62D-3B42-40A2-8164-4B42B4312894}" destId="{4ABF2012-9C11-4D0A-A3D6-A4D90A0718CC}" srcOrd="0" destOrd="0" presId="urn:microsoft.com/office/officeart/2005/8/layout/default"/>
    <dgm:cxn modelId="{13444D5C-978E-4DB0-B8B6-5B07DFA55D35}" type="presOf" srcId="{3BD099A4-4657-4783-B312-388D5F68F3D9}" destId="{1962E905-B532-404E-9182-F798019CD7B3}" srcOrd="0" destOrd="0" presId="urn:microsoft.com/office/officeart/2005/8/layout/default"/>
    <dgm:cxn modelId="{7AED1CD1-74B4-42DA-BB04-2DFD172F54F3}" type="presOf" srcId="{7C0F781A-A23E-466D-9817-F09DC0EB8425}" destId="{97AA5DBD-3E7D-40C0-BBA3-824BE0640097}" srcOrd="0" destOrd="0" presId="urn:microsoft.com/office/officeart/2005/8/layout/default"/>
    <dgm:cxn modelId="{1DE1E9E6-FBAA-4D6F-81A0-5D22B20982EE}" srcId="{7DB84192-680D-4F02-AC38-E222EBB9E789}" destId="{707AE4A2-CF49-4F1A-9D2F-9D39DF8B6A7B}" srcOrd="3" destOrd="0" parTransId="{D5F74613-5DD7-4EAF-9F8C-CC926565CA32}" sibTransId="{7732910C-C8C0-439E-8D68-E45E2BAE2F11}"/>
    <dgm:cxn modelId="{7ABBEDB4-5EFB-4F53-9182-55FDC0DF3DDB}" type="presOf" srcId="{29ED77B6-1B27-40A8-A57E-FE9A93CD15FD}" destId="{F3CA7804-B0C0-4C5C-93C7-CF2693FCBC5E}" srcOrd="0" destOrd="0" presId="urn:microsoft.com/office/officeart/2005/8/layout/default"/>
    <dgm:cxn modelId="{F5679F7E-DC6D-41F3-933F-887374BED546}" type="presOf" srcId="{7DB84192-680D-4F02-AC38-E222EBB9E789}" destId="{39FED7C7-736B-463C-8531-6D0CF37CB795}" srcOrd="0" destOrd="0" presId="urn:microsoft.com/office/officeart/2005/8/layout/default"/>
    <dgm:cxn modelId="{1CF58405-285C-46F6-86F5-772F394CA9B9}" srcId="{7DB84192-680D-4F02-AC38-E222EBB9E789}" destId="{7698C62D-3B42-40A2-8164-4B42B4312894}" srcOrd="0" destOrd="0" parTransId="{5D80A23F-2367-4EEA-B9B2-19915EBD26EF}" sibTransId="{DB24D853-F10D-4728-B771-5E8289F9C7DE}"/>
    <dgm:cxn modelId="{4E6B430F-DC96-4426-B913-8935A3ADA67E}" type="presParOf" srcId="{39FED7C7-736B-463C-8531-6D0CF37CB795}" destId="{4ABF2012-9C11-4D0A-A3D6-A4D90A0718CC}" srcOrd="0" destOrd="0" presId="urn:microsoft.com/office/officeart/2005/8/layout/default"/>
    <dgm:cxn modelId="{C6B9F5BD-96F3-4557-8A3A-DB19FE9F56F7}" type="presParOf" srcId="{39FED7C7-736B-463C-8531-6D0CF37CB795}" destId="{A7870812-B699-4462-99B0-41296AF238EC}" srcOrd="1" destOrd="0" presId="urn:microsoft.com/office/officeart/2005/8/layout/default"/>
    <dgm:cxn modelId="{188E5A0B-C2E4-465E-959E-5C0FB883D927}" type="presParOf" srcId="{39FED7C7-736B-463C-8531-6D0CF37CB795}" destId="{97AA5DBD-3E7D-40C0-BBA3-824BE0640097}" srcOrd="2" destOrd="0" presId="urn:microsoft.com/office/officeart/2005/8/layout/default"/>
    <dgm:cxn modelId="{9045B94F-86D3-498B-9BA0-BE59BA6763E7}" type="presParOf" srcId="{39FED7C7-736B-463C-8531-6D0CF37CB795}" destId="{7279FA56-50A7-4408-8778-6BBB508A032A}" srcOrd="3" destOrd="0" presId="urn:microsoft.com/office/officeart/2005/8/layout/default"/>
    <dgm:cxn modelId="{58FFD2A0-056D-47FB-B77A-7BF4EEF9511B}" type="presParOf" srcId="{39FED7C7-736B-463C-8531-6D0CF37CB795}" destId="{F3CA7804-B0C0-4C5C-93C7-CF2693FCBC5E}" srcOrd="4" destOrd="0" presId="urn:microsoft.com/office/officeart/2005/8/layout/default"/>
    <dgm:cxn modelId="{47E32FF7-038A-4FFD-92FC-377EC615BECD}" type="presParOf" srcId="{39FED7C7-736B-463C-8531-6D0CF37CB795}" destId="{70C57B93-4353-4962-A476-FEBFC9E22E75}" srcOrd="5" destOrd="0" presId="urn:microsoft.com/office/officeart/2005/8/layout/default"/>
    <dgm:cxn modelId="{785EEEE9-E661-4B56-921A-942400DAA7AF}" type="presParOf" srcId="{39FED7C7-736B-463C-8531-6D0CF37CB795}" destId="{7CA0908E-C870-42F0-A7FD-1B9078548A63}" srcOrd="6" destOrd="0" presId="urn:microsoft.com/office/officeart/2005/8/layout/default"/>
    <dgm:cxn modelId="{6D091474-E84C-4382-9519-74C713F66BD3}" type="presParOf" srcId="{39FED7C7-736B-463C-8531-6D0CF37CB795}" destId="{132A9C26-A051-4E26-86B0-084BDC3AA882}" srcOrd="7" destOrd="0" presId="urn:microsoft.com/office/officeart/2005/8/layout/default"/>
    <dgm:cxn modelId="{FD360FCF-085E-40D2-B092-12CA98AB35D5}" type="presParOf" srcId="{39FED7C7-736B-463C-8531-6D0CF37CB795}" destId="{1962E905-B532-404E-9182-F798019CD7B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27ED1-22F0-497D-8E9C-D7CD658A8D2F}">
      <dsp:nvSpPr>
        <dsp:cNvPr id="0" name=""/>
        <dsp:cNvSpPr/>
      </dsp:nvSpPr>
      <dsp:spPr>
        <a:xfrm>
          <a:off x="2870503" y="1597837"/>
          <a:ext cx="2030921" cy="1756829"/>
        </a:xfrm>
        <a:prstGeom prst="hexagon">
          <a:avLst>
            <a:gd name="adj" fmla="val 28570"/>
            <a:gd name="vf" fmla="val 115470"/>
          </a:avLst>
        </a:prstGeom>
        <a:blipFill rotWithShape="0">
          <a:blip xmlns:r="http://schemas.openxmlformats.org/officeDocument/2006/relationships" r:embed="rId1"/>
          <a:stretch>
            <a:fillRect/>
          </a:stretch>
        </a:blip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C" sz="1100" kern="1200" dirty="0"/>
        </a:p>
      </dsp:txBody>
      <dsp:txXfrm>
        <a:off x="3207055" y="1888968"/>
        <a:ext cx="1357817" cy="1174567"/>
      </dsp:txXfrm>
    </dsp:sp>
    <dsp:sp modelId="{9065B147-2F11-45B7-8217-9EE448E9FE6B}">
      <dsp:nvSpPr>
        <dsp:cNvPr id="0" name=""/>
        <dsp:cNvSpPr/>
      </dsp:nvSpPr>
      <dsp:spPr>
        <a:xfrm>
          <a:off x="4142250" y="757313"/>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11F9B-D2D3-4552-9FDA-6CF027163BF0}">
      <dsp:nvSpPr>
        <dsp:cNvPr id="0" name=""/>
        <dsp:cNvSpPr/>
      </dsp:nvSpPr>
      <dsp:spPr>
        <a:xfrm>
          <a:off x="3057580" y="0"/>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Ing. Jorge García, fundó el 13 de Septiembre de 1973 </a:t>
          </a:r>
          <a:endParaRPr lang="es-EC" sz="1100" kern="1200" dirty="0"/>
        </a:p>
      </dsp:txBody>
      <dsp:txXfrm>
        <a:off x="3333394" y="238612"/>
        <a:ext cx="1112697" cy="962613"/>
      </dsp:txXfrm>
    </dsp:sp>
    <dsp:sp modelId="{F2BA70E1-56C6-4D23-A142-2F42B3C8C4E0}">
      <dsp:nvSpPr>
        <dsp:cNvPr id="0" name=""/>
        <dsp:cNvSpPr/>
      </dsp:nvSpPr>
      <dsp:spPr>
        <a:xfrm>
          <a:off x="5036535" y="1991601"/>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AEE1A-DCF0-4770-9754-EAFA5FBF36FD}">
      <dsp:nvSpPr>
        <dsp:cNvPr id="0" name=""/>
        <dsp:cNvSpPr/>
      </dsp:nvSpPr>
      <dsp:spPr>
        <a:xfrm>
          <a:off x="4583960" y="885596"/>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Inició la industria con Fresco Solo</a:t>
          </a:r>
          <a:endParaRPr lang="es-EC" sz="1100" kern="1200" dirty="0"/>
        </a:p>
      </dsp:txBody>
      <dsp:txXfrm>
        <a:off x="4859774" y="1124208"/>
        <a:ext cx="1112697" cy="962613"/>
      </dsp:txXfrm>
    </dsp:sp>
    <dsp:sp modelId="{85EA37E1-E24E-4186-A436-F00A8CF823FC}">
      <dsp:nvSpPr>
        <dsp:cNvPr id="0" name=""/>
        <dsp:cNvSpPr/>
      </dsp:nvSpPr>
      <dsp:spPr>
        <a:xfrm>
          <a:off x="4415307" y="3384880"/>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5DEB2-106C-4CF5-BA52-848D143D78B4}">
      <dsp:nvSpPr>
        <dsp:cNvPr id="0" name=""/>
        <dsp:cNvSpPr/>
      </dsp:nvSpPr>
      <dsp:spPr>
        <a:xfrm>
          <a:off x="4583960" y="2626575"/>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En 1975, apareció YUPI , jugo en polvo con sabor a frutas </a:t>
          </a:r>
          <a:endParaRPr lang="es-EC" sz="1100" kern="1200" dirty="0"/>
        </a:p>
      </dsp:txBody>
      <dsp:txXfrm>
        <a:off x="4859774" y="2865187"/>
        <a:ext cx="1112697" cy="962613"/>
      </dsp:txXfrm>
    </dsp:sp>
    <dsp:sp modelId="{FCACEFF7-ACAD-446C-B052-44CE0D90E9D8}">
      <dsp:nvSpPr>
        <dsp:cNvPr id="0" name=""/>
        <dsp:cNvSpPr/>
      </dsp:nvSpPr>
      <dsp:spPr>
        <a:xfrm>
          <a:off x="2874282" y="3529507"/>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EA487-E9BE-4D64-B971-3C745B6A32D0}">
      <dsp:nvSpPr>
        <dsp:cNvPr id="0" name=""/>
        <dsp:cNvSpPr/>
      </dsp:nvSpPr>
      <dsp:spPr>
        <a:xfrm>
          <a:off x="3057580" y="3513162"/>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En 1983 incursionaron en la Industria de la Pasta</a:t>
          </a:r>
          <a:endParaRPr lang="es-EC" sz="1100" kern="1200" dirty="0"/>
        </a:p>
      </dsp:txBody>
      <dsp:txXfrm>
        <a:off x="3333394" y="3751774"/>
        <a:ext cx="1112697" cy="962613"/>
      </dsp:txXfrm>
    </dsp:sp>
    <dsp:sp modelId="{EF0A137F-2B91-45E2-AD76-4F63F3B8EA09}">
      <dsp:nvSpPr>
        <dsp:cNvPr id="0" name=""/>
        <dsp:cNvSpPr/>
      </dsp:nvSpPr>
      <dsp:spPr>
        <a:xfrm>
          <a:off x="1965351" y="2295715"/>
          <a:ext cx="766260" cy="6602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DC0FB-7201-4E39-AEC1-AEAFF1DA2854}">
      <dsp:nvSpPr>
        <dsp:cNvPr id="0" name=""/>
        <dsp:cNvSpPr/>
      </dsp:nvSpPr>
      <dsp:spPr>
        <a:xfrm>
          <a:off x="1524114" y="2627566"/>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Crearon la línea de Caldos Instantáneos, con su producto estrella “Ranchero”</a:t>
          </a:r>
          <a:endParaRPr lang="es-EC" sz="1100" kern="1200" dirty="0"/>
        </a:p>
      </dsp:txBody>
      <dsp:txXfrm>
        <a:off x="1799928" y="2866178"/>
        <a:ext cx="1112697" cy="962613"/>
      </dsp:txXfrm>
    </dsp:sp>
    <dsp:sp modelId="{15EB4903-3D2D-43FA-87E6-F331233F5D4F}">
      <dsp:nvSpPr>
        <dsp:cNvPr id="0" name=""/>
        <dsp:cNvSpPr/>
      </dsp:nvSpPr>
      <dsp:spPr>
        <a:xfrm>
          <a:off x="1524114" y="883615"/>
          <a:ext cx="1664325" cy="1439837"/>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2001: Con una inversión de una planta de US$2,1 millones, ingresa al mercado de los líquidos.</a:t>
          </a:r>
          <a:endParaRPr lang="es-EC" sz="1100" kern="1200" dirty="0"/>
        </a:p>
      </dsp:txBody>
      <dsp:txXfrm>
        <a:off x="1799928" y="1122227"/>
        <a:ext cx="1112697" cy="962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CA5A6-FB71-472F-8323-FE65FC26BA07}">
      <dsp:nvSpPr>
        <dsp:cNvPr id="0" name=""/>
        <dsp:cNvSpPr/>
      </dsp:nvSpPr>
      <dsp:spPr>
        <a:xfrm>
          <a:off x="2895601" y="2209800"/>
          <a:ext cx="383810" cy="21100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96D61E-67C7-46EB-9566-389FF3B19EE3}">
      <dsp:nvSpPr>
        <dsp:cNvPr id="0" name=""/>
        <dsp:cNvSpPr/>
      </dsp:nvSpPr>
      <dsp:spPr>
        <a:xfrm>
          <a:off x="2743199" y="2514599"/>
          <a:ext cx="383810" cy="211007"/>
        </a:xfrm>
        <a:prstGeom prst="ellipse">
          <a:avLst/>
        </a:prstGeom>
        <a:solidFill>
          <a:schemeClr val="accent5">
            <a:hueOff val="-1103764"/>
            <a:satOff val="4423"/>
            <a:lumOff val="9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96F71D-F806-4D6F-BC5E-0859B8EE8B08}">
      <dsp:nvSpPr>
        <dsp:cNvPr id="0" name=""/>
        <dsp:cNvSpPr/>
      </dsp:nvSpPr>
      <dsp:spPr>
        <a:xfrm>
          <a:off x="2514600" y="2819400"/>
          <a:ext cx="383810" cy="211007"/>
        </a:xfrm>
        <a:prstGeom prst="ellipse">
          <a:avLst/>
        </a:prstGeom>
        <a:solidFill>
          <a:schemeClr val="accent5">
            <a:hueOff val="-2207528"/>
            <a:satOff val="8847"/>
            <a:lumOff val="191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0DE97F-7361-4BDC-B704-C1334515B9D6}">
      <dsp:nvSpPr>
        <dsp:cNvPr id="0" name=""/>
        <dsp:cNvSpPr/>
      </dsp:nvSpPr>
      <dsp:spPr>
        <a:xfrm>
          <a:off x="3131444" y="644134"/>
          <a:ext cx="108989" cy="108989"/>
        </a:xfrm>
        <a:prstGeom prst="ellips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F8041B2-2919-496F-B40B-A59ABDF1F582}">
      <dsp:nvSpPr>
        <dsp:cNvPr id="0" name=""/>
        <dsp:cNvSpPr/>
      </dsp:nvSpPr>
      <dsp:spPr>
        <a:xfrm>
          <a:off x="3277055" y="557365"/>
          <a:ext cx="108989" cy="108989"/>
        </a:xfrm>
        <a:prstGeom prst="ellipse">
          <a:avLst/>
        </a:prstGeom>
        <a:solidFill>
          <a:schemeClr val="accent5">
            <a:hueOff val="-4415056"/>
            <a:satOff val="17694"/>
            <a:lumOff val="38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6A2547-D798-44B1-AAC8-4DFFF175BAC0}">
      <dsp:nvSpPr>
        <dsp:cNvPr id="0" name=""/>
        <dsp:cNvSpPr/>
      </dsp:nvSpPr>
      <dsp:spPr>
        <a:xfrm>
          <a:off x="3422229" y="470595"/>
          <a:ext cx="108989" cy="108989"/>
        </a:xfrm>
        <a:prstGeom prst="ellipse">
          <a:avLst/>
        </a:prstGeom>
        <a:solidFill>
          <a:schemeClr val="accent5">
            <a:hueOff val="-5518820"/>
            <a:satOff val="22117"/>
            <a:lumOff val="479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A526E3-20C3-43BF-AAB7-A0052862C7EC}">
      <dsp:nvSpPr>
        <dsp:cNvPr id="0" name=""/>
        <dsp:cNvSpPr/>
      </dsp:nvSpPr>
      <dsp:spPr>
        <a:xfrm>
          <a:off x="3567404" y="557365"/>
          <a:ext cx="108989" cy="108989"/>
        </a:xfrm>
        <a:prstGeom prst="ellips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1D6F87-B775-4190-9177-1A4EC5F54CB6}">
      <dsp:nvSpPr>
        <dsp:cNvPr id="0" name=""/>
        <dsp:cNvSpPr/>
      </dsp:nvSpPr>
      <dsp:spPr>
        <a:xfrm>
          <a:off x="3713014" y="644134"/>
          <a:ext cx="108989" cy="108989"/>
        </a:xfrm>
        <a:prstGeom prst="ellipse">
          <a:avLst/>
        </a:prstGeom>
        <a:solidFill>
          <a:schemeClr val="accent5">
            <a:hueOff val="-7726349"/>
            <a:satOff val="30964"/>
            <a:lumOff val="67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A44B84-2D4A-4EFE-815D-2EB51739FE2A}">
      <dsp:nvSpPr>
        <dsp:cNvPr id="0" name=""/>
        <dsp:cNvSpPr/>
      </dsp:nvSpPr>
      <dsp:spPr>
        <a:xfrm>
          <a:off x="3422229" y="653679"/>
          <a:ext cx="108989" cy="108989"/>
        </a:xfrm>
        <a:prstGeom prst="ellipse">
          <a:avLst/>
        </a:prstGeom>
        <a:solidFill>
          <a:schemeClr val="accent5">
            <a:hueOff val="-8830112"/>
            <a:satOff val="35388"/>
            <a:lumOff val="76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669896-5FDC-4757-A0B4-6EC36C891D5A}">
      <dsp:nvSpPr>
        <dsp:cNvPr id="0" name=""/>
        <dsp:cNvSpPr/>
      </dsp:nvSpPr>
      <dsp:spPr>
        <a:xfrm>
          <a:off x="3422229" y="836763"/>
          <a:ext cx="108989" cy="108989"/>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AF0807-4D71-4EB0-9F33-B73C13B0C6A4}">
      <dsp:nvSpPr>
        <dsp:cNvPr id="0" name=""/>
        <dsp:cNvSpPr/>
      </dsp:nvSpPr>
      <dsp:spPr>
        <a:xfrm>
          <a:off x="3585836" y="2400302"/>
          <a:ext cx="3947215" cy="198951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564"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latin typeface="Times New Roman" panose="02020603050405020304" pitchFamily="18" charset="0"/>
              <a:cs typeface="Times New Roman" panose="02020603050405020304" pitchFamily="18" charset="0"/>
            </a:rPr>
            <a:t>VISIÓN</a:t>
          </a:r>
        </a:p>
        <a:p>
          <a:pPr lvl="0" algn="l"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Seguiremos creciendo gracias al desarrollo continuo de nuestras marcas actuales y futuras, comercializando nuestros productos y de terceros a través de una red de distribución cada vez más amplia que nos llevará a nuevos mercados. Seremos una empresa altamente profesional, que mejora constantemente la calidad de sus productos y procesos, con prácticas socialmente responsables.</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3682956" y="2497422"/>
        <a:ext cx="3752975" cy="1795278"/>
      </dsp:txXfrm>
    </dsp:sp>
    <dsp:sp modelId="{0BF224BB-7085-4FD0-9A14-EE2E445C536B}">
      <dsp:nvSpPr>
        <dsp:cNvPr id="0" name=""/>
        <dsp:cNvSpPr/>
      </dsp:nvSpPr>
      <dsp:spPr>
        <a:xfrm>
          <a:off x="1144476" y="2667000"/>
          <a:ext cx="1400618" cy="11961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15B9B58-C2A9-49EF-A85D-E53CC3ACF13B}">
      <dsp:nvSpPr>
        <dsp:cNvPr id="0" name=""/>
        <dsp:cNvSpPr/>
      </dsp:nvSpPr>
      <dsp:spPr>
        <a:xfrm>
          <a:off x="4097849" y="516161"/>
          <a:ext cx="2984089" cy="1479926"/>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564" tIns="45720" rIns="45720" bIns="4572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latin typeface="Times New Roman" panose="02020603050405020304" pitchFamily="18" charset="0"/>
              <a:cs typeface="Times New Roman" panose="02020603050405020304" pitchFamily="18" charset="0"/>
            </a:rPr>
            <a:t>MISIÓN</a:t>
          </a:r>
        </a:p>
        <a:p>
          <a:pPr lvl="0" algn="l"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Somos una empresa pionera y dinámica, dedicada a la producción y comercialización de alimentos de excelente calidad, que garantiza la satisfacción de nuestros consumidores y demás grupos de interés.</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4170093" y="588405"/>
        <a:ext cx="2839601" cy="1335438"/>
      </dsp:txXfrm>
    </dsp:sp>
    <dsp:sp modelId="{24095A03-CB7A-440E-9BAA-7C343E49223F}">
      <dsp:nvSpPr>
        <dsp:cNvPr id="0" name=""/>
        <dsp:cNvSpPr/>
      </dsp:nvSpPr>
      <dsp:spPr>
        <a:xfrm>
          <a:off x="2877280" y="1016496"/>
          <a:ext cx="1089899" cy="108982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83D6-4255-4397-83D3-E4620E850E19}">
      <dsp:nvSpPr>
        <dsp:cNvPr id="0" name=""/>
        <dsp:cNvSpPr/>
      </dsp:nvSpPr>
      <dsp:spPr>
        <a:xfrm>
          <a:off x="2606139" y="4892228"/>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70596" y="4929292"/>
        <a:ext cx="17311" cy="17311"/>
      </dsp:txXfrm>
    </dsp:sp>
    <dsp:sp modelId="{92CBF5C9-EB39-434F-AE40-F91A9638716B}">
      <dsp:nvSpPr>
        <dsp:cNvPr id="0" name=""/>
        <dsp:cNvSpPr/>
      </dsp:nvSpPr>
      <dsp:spPr>
        <a:xfrm>
          <a:off x="528787" y="3371094"/>
          <a:ext cx="346225" cy="1566854"/>
        </a:xfrm>
        <a:custGeom>
          <a:avLst/>
          <a:gdLst/>
          <a:ahLst/>
          <a:cxnLst/>
          <a:rect l="0" t="0" r="0" b="0"/>
          <a:pathLst>
            <a:path>
              <a:moveTo>
                <a:pt x="0" y="0"/>
              </a:moveTo>
              <a:lnTo>
                <a:pt x="173112" y="0"/>
              </a:lnTo>
              <a:lnTo>
                <a:pt x="173112" y="1566854"/>
              </a:lnTo>
              <a:lnTo>
                <a:pt x="346225" y="1566854"/>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61783" y="4114404"/>
        <a:ext cx="80232" cy="80232"/>
      </dsp:txXfrm>
    </dsp:sp>
    <dsp:sp modelId="{44EC9DEB-6660-4B85-BFE8-0DA2EDC75561}">
      <dsp:nvSpPr>
        <dsp:cNvPr id="0" name=""/>
        <dsp:cNvSpPr/>
      </dsp:nvSpPr>
      <dsp:spPr>
        <a:xfrm>
          <a:off x="2606139" y="4232500"/>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70596" y="4269564"/>
        <a:ext cx="17311" cy="17311"/>
      </dsp:txXfrm>
    </dsp:sp>
    <dsp:sp modelId="{1AE166DC-E4F9-49A6-9359-B8FDD8C4C9B7}">
      <dsp:nvSpPr>
        <dsp:cNvPr id="0" name=""/>
        <dsp:cNvSpPr/>
      </dsp:nvSpPr>
      <dsp:spPr>
        <a:xfrm>
          <a:off x="528787" y="3371094"/>
          <a:ext cx="346225" cy="907126"/>
        </a:xfrm>
        <a:custGeom>
          <a:avLst/>
          <a:gdLst/>
          <a:ahLst/>
          <a:cxnLst/>
          <a:rect l="0" t="0" r="0" b="0"/>
          <a:pathLst>
            <a:path>
              <a:moveTo>
                <a:pt x="0" y="0"/>
              </a:moveTo>
              <a:lnTo>
                <a:pt x="173112" y="0"/>
              </a:lnTo>
              <a:lnTo>
                <a:pt x="173112" y="907126"/>
              </a:lnTo>
              <a:lnTo>
                <a:pt x="346225" y="90712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77626" y="3800383"/>
        <a:ext cx="48547" cy="48547"/>
      </dsp:txXfrm>
    </dsp:sp>
    <dsp:sp modelId="{054EC2A5-B97C-4E6B-876C-2E9B6939EEE4}">
      <dsp:nvSpPr>
        <dsp:cNvPr id="0" name=""/>
        <dsp:cNvSpPr/>
      </dsp:nvSpPr>
      <dsp:spPr>
        <a:xfrm>
          <a:off x="6760843" y="3572772"/>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25300" y="3609836"/>
        <a:ext cx="17311" cy="17311"/>
      </dsp:txXfrm>
    </dsp:sp>
    <dsp:sp modelId="{4A270CC3-53F5-4F94-BB28-C66ACFDBF43D}">
      <dsp:nvSpPr>
        <dsp:cNvPr id="0" name=""/>
        <dsp:cNvSpPr/>
      </dsp:nvSpPr>
      <dsp:spPr>
        <a:xfrm>
          <a:off x="4683491" y="3572772"/>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47948" y="3609836"/>
        <a:ext cx="17311" cy="17311"/>
      </dsp:txXfrm>
    </dsp:sp>
    <dsp:sp modelId="{6DFFD3F1-BD31-40AA-AD9E-DFB4F29C0210}">
      <dsp:nvSpPr>
        <dsp:cNvPr id="0" name=""/>
        <dsp:cNvSpPr/>
      </dsp:nvSpPr>
      <dsp:spPr>
        <a:xfrm>
          <a:off x="2606139" y="3572772"/>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70596" y="3609836"/>
        <a:ext cx="17311" cy="17311"/>
      </dsp:txXfrm>
    </dsp:sp>
    <dsp:sp modelId="{60AF54B8-BC42-4522-A8BB-CB5312CB9593}">
      <dsp:nvSpPr>
        <dsp:cNvPr id="0" name=""/>
        <dsp:cNvSpPr/>
      </dsp:nvSpPr>
      <dsp:spPr>
        <a:xfrm>
          <a:off x="528787" y="3371094"/>
          <a:ext cx="346225" cy="247398"/>
        </a:xfrm>
        <a:custGeom>
          <a:avLst/>
          <a:gdLst/>
          <a:ahLst/>
          <a:cxnLst/>
          <a:rect l="0" t="0" r="0" b="0"/>
          <a:pathLst>
            <a:path>
              <a:moveTo>
                <a:pt x="0" y="0"/>
              </a:moveTo>
              <a:lnTo>
                <a:pt x="173112" y="0"/>
              </a:lnTo>
              <a:lnTo>
                <a:pt x="173112" y="247398"/>
              </a:lnTo>
              <a:lnTo>
                <a:pt x="346225" y="247398"/>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91261" y="3484154"/>
        <a:ext cx="21276" cy="21276"/>
      </dsp:txXfrm>
    </dsp:sp>
    <dsp:sp modelId="{495EA302-9A82-4A3F-A3D9-CFA619F671B5}">
      <dsp:nvSpPr>
        <dsp:cNvPr id="0" name=""/>
        <dsp:cNvSpPr/>
      </dsp:nvSpPr>
      <dsp:spPr>
        <a:xfrm>
          <a:off x="4683491" y="2628900"/>
          <a:ext cx="346225" cy="329864"/>
        </a:xfrm>
        <a:custGeom>
          <a:avLst/>
          <a:gdLst/>
          <a:ahLst/>
          <a:cxnLst/>
          <a:rect l="0" t="0" r="0" b="0"/>
          <a:pathLst>
            <a:path>
              <a:moveTo>
                <a:pt x="0" y="0"/>
              </a:moveTo>
              <a:lnTo>
                <a:pt x="173112" y="0"/>
              </a:lnTo>
              <a:lnTo>
                <a:pt x="173112" y="329864"/>
              </a:lnTo>
              <a:lnTo>
                <a:pt x="346225" y="329864"/>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44648" y="2781876"/>
        <a:ext cx="23910" cy="23910"/>
      </dsp:txXfrm>
    </dsp:sp>
    <dsp:sp modelId="{C7717AFE-BDF4-4E87-9156-57BE1C23CC6C}">
      <dsp:nvSpPr>
        <dsp:cNvPr id="0" name=""/>
        <dsp:cNvSpPr/>
      </dsp:nvSpPr>
      <dsp:spPr>
        <a:xfrm>
          <a:off x="4683491" y="2285049"/>
          <a:ext cx="346225" cy="343850"/>
        </a:xfrm>
        <a:custGeom>
          <a:avLst/>
          <a:gdLst/>
          <a:ahLst/>
          <a:cxnLst/>
          <a:rect l="0" t="0" r="0" b="0"/>
          <a:pathLst>
            <a:path>
              <a:moveTo>
                <a:pt x="0" y="343850"/>
              </a:moveTo>
              <a:lnTo>
                <a:pt x="173112" y="343850"/>
              </a:lnTo>
              <a:lnTo>
                <a:pt x="173112" y="0"/>
              </a:lnTo>
              <a:lnTo>
                <a:pt x="346225" y="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44404" y="2444775"/>
        <a:ext cx="24398" cy="24398"/>
      </dsp:txXfrm>
    </dsp:sp>
    <dsp:sp modelId="{0B80E44E-1A7E-4A4C-A5EC-C0E72E69F625}">
      <dsp:nvSpPr>
        <dsp:cNvPr id="0" name=""/>
        <dsp:cNvSpPr/>
      </dsp:nvSpPr>
      <dsp:spPr>
        <a:xfrm>
          <a:off x="2606139" y="1804239"/>
          <a:ext cx="346225" cy="824660"/>
        </a:xfrm>
        <a:custGeom>
          <a:avLst/>
          <a:gdLst/>
          <a:ahLst/>
          <a:cxnLst/>
          <a:rect l="0" t="0" r="0" b="0"/>
          <a:pathLst>
            <a:path>
              <a:moveTo>
                <a:pt x="0" y="0"/>
              </a:moveTo>
              <a:lnTo>
                <a:pt x="173112" y="0"/>
              </a:lnTo>
              <a:lnTo>
                <a:pt x="173112" y="824660"/>
              </a:lnTo>
              <a:lnTo>
                <a:pt x="346225" y="82466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56892" y="2194210"/>
        <a:ext cx="44719" cy="44719"/>
      </dsp:txXfrm>
    </dsp:sp>
    <dsp:sp modelId="{5DFF9114-5FC9-429B-B6FB-D3FED97E8BC9}">
      <dsp:nvSpPr>
        <dsp:cNvPr id="0" name=""/>
        <dsp:cNvSpPr/>
      </dsp:nvSpPr>
      <dsp:spPr>
        <a:xfrm>
          <a:off x="4683491" y="979579"/>
          <a:ext cx="346225" cy="659728"/>
        </a:xfrm>
        <a:custGeom>
          <a:avLst/>
          <a:gdLst/>
          <a:ahLst/>
          <a:cxnLst/>
          <a:rect l="0" t="0" r="0" b="0"/>
          <a:pathLst>
            <a:path>
              <a:moveTo>
                <a:pt x="0" y="0"/>
              </a:moveTo>
              <a:lnTo>
                <a:pt x="173112" y="0"/>
              </a:lnTo>
              <a:lnTo>
                <a:pt x="173112" y="659728"/>
              </a:lnTo>
              <a:lnTo>
                <a:pt x="346225" y="659728"/>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37977" y="1290817"/>
        <a:ext cx="37252" cy="37252"/>
      </dsp:txXfrm>
    </dsp:sp>
    <dsp:sp modelId="{14874E8E-1B90-438A-92BB-AD45A136AD6E}">
      <dsp:nvSpPr>
        <dsp:cNvPr id="0" name=""/>
        <dsp:cNvSpPr/>
      </dsp:nvSpPr>
      <dsp:spPr>
        <a:xfrm>
          <a:off x="4683491" y="933859"/>
          <a:ext cx="346225" cy="91440"/>
        </a:xfrm>
        <a:custGeom>
          <a:avLst/>
          <a:gdLst/>
          <a:ahLst/>
          <a:cxnLst/>
          <a:rect l="0" t="0" r="0" b="0"/>
          <a:pathLst>
            <a:path>
              <a:moveTo>
                <a:pt x="0" y="45720"/>
              </a:moveTo>
              <a:lnTo>
                <a:pt x="346225" y="4572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47948" y="970924"/>
        <a:ext cx="17311" cy="17311"/>
      </dsp:txXfrm>
    </dsp:sp>
    <dsp:sp modelId="{945FE5B0-8D48-49C1-9FA6-74C243918347}">
      <dsp:nvSpPr>
        <dsp:cNvPr id="0" name=""/>
        <dsp:cNvSpPr/>
      </dsp:nvSpPr>
      <dsp:spPr>
        <a:xfrm>
          <a:off x="4683491" y="319851"/>
          <a:ext cx="346225" cy="659728"/>
        </a:xfrm>
        <a:custGeom>
          <a:avLst/>
          <a:gdLst/>
          <a:ahLst/>
          <a:cxnLst/>
          <a:rect l="0" t="0" r="0" b="0"/>
          <a:pathLst>
            <a:path>
              <a:moveTo>
                <a:pt x="0" y="659728"/>
              </a:moveTo>
              <a:lnTo>
                <a:pt x="173112" y="659728"/>
              </a:lnTo>
              <a:lnTo>
                <a:pt x="173112" y="0"/>
              </a:lnTo>
              <a:lnTo>
                <a:pt x="346225" y="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37977" y="631089"/>
        <a:ext cx="37252" cy="37252"/>
      </dsp:txXfrm>
    </dsp:sp>
    <dsp:sp modelId="{873C4549-52C1-43A3-ADD8-EFE45D4A1A33}">
      <dsp:nvSpPr>
        <dsp:cNvPr id="0" name=""/>
        <dsp:cNvSpPr/>
      </dsp:nvSpPr>
      <dsp:spPr>
        <a:xfrm>
          <a:off x="2606139" y="979579"/>
          <a:ext cx="346225" cy="824660"/>
        </a:xfrm>
        <a:custGeom>
          <a:avLst/>
          <a:gdLst/>
          <a:ahLst/>
          <a:cxnLst/>
          <a:rect l="0" t="0" r="0" b="0"/>
          <a:pathLst>
            <a:path>
              <a:moveTo>
                <a:pt x="0" y="824660"/>
              </a:moveTo>
              <a:lnTo>
                <a:pt x="173112" y="824660"/>
              </a:lnTo>
              <a:lnTo>
                <a:pt x="173112" y="0"/>
              </a:lnTo>
              <a:lnTo>
                <a:pt x="346225" y="0"/>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56892" y="1369550"/>
        <a:ext cx="44719" cy="44719"/>
      </dsp:txXfrm>
    </dsp:sp>
    <dsp:sp modelId="{DCC4F7AC-E393-4329-8D88-FADBFC68D667}">
      <dsp:nvSpPr>
        <dsp:cNvPr id="0" name=""/>
        <dsp:cNvSpPr/>
      </dsp:nvSpPr>
      <dsp:spPr>
        <a:xfrm>
          <a:off x="528787" y="1804239"/>
          <a:ext cx="346225" cy="1566854"/>
        </a:xfrm>
        <a:custGeom>
          <a:avLst/>
          <a:gdLst/>
          <a:ahLst/>
          <a:cxnLst/>
          <a:rect l="0" t="0" r="0" b="0"/>
          <a:pathLst>
            <a:path>
              <a:moveTo>
                <a:pt x="0" y="1566854"/>
              </a:moveTo>
              <a:lnTo>
                <a:pt x="173112" y="1566854"/>
              </a:lnTo>
              <a:lnTo>
                <a:pt x="173112" y="0"/>
              </a:lnTo>
              <a:lnTo>
                <a:pt x="346225" y="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61783" y="2547550"/>
        <a:ext cx="80232" cy="80232"/>
      </dsp:txXfrm>
    </dsp:sp>
    <dsp:sp modelId="{FDA8033A-3586-4715-A4DB-68243B92E546}">
      <dsp:nvSpPr>
        <dsp:cNvPr id="0" name=""/>
        <dsp:cNvSpPr/>
      </dsp:nvSpPr>
      <dsp:spPr>
        <a:xfrm rot="16200000">
          <a:off x="-1124004" y="3107202"/>
          <a:ext cx="2777802"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a:t>FASES DE AUDITORIA</a:t>
          </a:r>
        </a:p>
      </dsp:txBody>
      <dsp:txXfrm>
        <a:off x="-1124004" y="3107202"/>
        <a:ext cx="2777802" cy="527782"/>
      </dsp:txXfrm>
    </dsp:sp>
    <dsp:sp modelId="{3B703D96-3F9A-47A9-A28F-D5A7D528E022}">
      <dsp:nvSpPr>
        <dsp:cNvPr id="0" name=""/>
        <dsp:cNvSpPr/>
      </dsp:nvSpPr>
      <dsp:spPr>
        <a:xfrm>
          <a:off x="875012" y="1540348"/>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PLANIFICACIÓN</a:t>
          </a:r>
        </a:p>
      </dsp:txBody>
      <dsp:txXfrm>
        <a:off x="875012" y="1540348"/>
        <a:ext cx="1731126" cy="527782"/>
      </dsp:txXfrm>
    </dsp:sp>
    <dsp:sp modelId="{F8F68CBD-2724-44EE-A85B-E1DAFC8CDF66}">
      <dsp:nvSpPr>
        <dsp:cNvPr id="0" name=""/>
        <dsp:cNvSpPr/>
      </dsp:nvSpPr>
      <dsp:spPr>
        <a:xfrm>
          <a:off x="2952364" y="715688"/>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PRELIMINAR</a:t>
          </a:r>
        </a:p>
      </dsp:txBody>
      <dsp:txXfrm>
        <a:off x="2952364" y="715688"/>
        <a:ext cx="1731126" cy="527782"/>
      </dsp:txXfrm>
    </dsp:sp>
    <dsp:sp modelId="{0C11721E-2807-468F-A6A2-868FDE877E21}">
      <dsp:nvSpPr>
        <dsp:cNvPr id="0" name=""/>
        <dsp:cNvSpPr/>
      </dsp:nvSpPr>
      <dsp:spPr>
        <a:xfrm>
          <a:off x="5029716" y="55960"/>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CONOCIMINETO PRELIMINAR</a:t>
          </a:r>
        </a:p>
      </dsp:txBody>
      <dsp:txXfrm>
        <a:off x="5029716" y="55960"/>
        <a:ext cx="1731126" cy="527782"/>
      </dsp:txXfrm>
    </dsp:sp>
    <dsp:sp modelId="{DA372DE4-DCF4-4AEA-896B-AB52348EB2A7}">
      <dsp:nvSpPr>
        <dsp:cNvPr id="0" name=""/>
        <dsp:cNvSpPr/>
      </dsp:nvSpPr>
      <dsp:spPr>
        <a:xfrm>
          <a:off x="5029716" y="715688"/>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PLAN GLOBAL DE AUDITORÍA</a:t>
          </a:r>
        </a:p>
      </dsp:txBody>
      <dsp:txXfrm>
        <a:off x="5029716" y="715688"/>
        <a:ext cx="1731126" cy="527782"/>
      </dsp:txXfrm>
    </dsp:sp>
    <dsp:sp modelId="{60584124-800C-4506-B675-A983F4F3D714}">
      <dsp:nvSpPr>
        <dsp:cNvPr id="0" name=""/>
        <dsp:cNvSpPr/>
      </dsp:nvSpPr>
      <dsp:spPr>
        <a:xfrm>
          <a:off x="5029716" y="1375416"/>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RIESGO INHERENTE</a:t>
          </a:r>
          <a:endParaRPr lang="es-EC" sz="1200" kern="1200" dirty="0"/>
        </a:p>
      </dsp:txBody>
      <dsp:txXfrm>
        <a:off x="5029716" y="1375416"/>
        <a:ext cx="1731126" cy="527782"/>
      </dsp:txXfrm>
    </dsp:sp>
    <dsp:sp modelId="{1D2F267B-57CA-4516-BE6D-616A0234F5D8}">
      <dsp:nvSpPr>
        <dsp:cNvPr id="0" name=""/>
        <dsp:cNvSpPr/>
      </dsp:nvSpPr>
      <dsp:spPr>
        <a:xfrm>
          <a:off x="2952364" y="2365008"/>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ESPECÍFICA</a:t>
          </a:r>
        </a:p>
      </dsp:txBody>
      <dsp:txXfrm>
        <a:off x="2952364" y="2365008"/>
        <a:ext cx="1731126" cy="527782"/>
      </dsp:txXfrm>
    </dsp:sp>
    <dsp:sp modelId="{577926D6-3B3D-4CD3-902F-5B54CC5CDE5A}">
      <dsp:nvSpPr>
        <dsp:cNvPr id="0" name=""/>
        <dsp:cNvSpPr/>
      </dsp:nvSpPr>
      <dsp:spPr>
        <a:xfrm>
          <a:off x="5029716" y="2021158"/>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EVALUACIÓN DE CONTROL INTERNO</a:t>
          </a:r>
        </a:p>
      </dsp:txBody>
      <dsp:txXfrm>
        <a:off x="5029716" y="2021158"/>
        <a:ext cx="1731126" cy="527782"/>
      </dsp:txXfrm>
    </dsp:sp>
    <dsp:sp modelId="{888E9364-AE2C-4033-91EF-0B32822F6337}">
      <dsp:nvSpPr>
        <dsp:cNvPr id="0" name=""/>
        <dsp:cNvSpPr/>
      </dsp:nvSpPr>
      <dsp:spPr>
        <a:xfrm>
          <a:off x="5029716" y="2694872"/>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PROGRAMAS DE AUDITORÍA</a:t>
          </a:r>
        </a:p>
      </dsp:txBody>
      <dsp:txXfrm>
        <a:off x="5029716" y="2694872"/>
        <a:ext cx="1731126" cy="527782"/>
      </dsp:txXfrm>
    </dsp:sp>
    <dsp:sp modelId="{6C490A4A-8197-4B59-8066-230E8B416E94}">
      <dsp:nvSpPr>
        <dsp:cNvPr id="0" name=""/>
        <dsp:cNvSpPr/>
      </dsp:nvSpPr>
      <dsp:spPr>
        <a:xfrm>
          <a:off x="875012" y="3354600"/>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EJECUCIÓN P/T</a:t>
          </a:r>
        </a:p>
      </dsp:txBody>
      <dsp:txXfrm>
        <a:off x="875012" y="3354600"/>
        <a:ext cx="1731126" cy="527782"/>
      </dsp:txXfrm>
    </dsp:sp>
    <dsp:sp modelId="{FDC7AE63-0ACC-4305-9233-49DB806BFC77}">
      <dsp:nvSpPr>
        <dsp:cNvPr id="0" name=""/>
        <dsp:cNvSpPr/>
      </dsp:nvSpPr>
      <dsp:spPr>
        <a:xfrm>
          <a:off x="2952364" y="3354600"/>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APLICACION DE PROCEDIMIENTOS Y TECNICAS DE AUDITORIA</a:t>
          </a:r>
        </a:p>
      </dsp:txBody>
      <dsp:txXfrm>
        <a:off x="2952364" y="3354600"/>
        <a:ext cx="1731126" cy="527782"/>
      </dsp:txXfrm>
    </dsp:sp>
    <dsp:sp modelId="{8DC58FA2-4005-449B-B07A-BF55963D2471}">
      <dsp:nvSpPr>
        <dsp:cNvPr id="0" name=""/>
        <dsp:cNvSpPr/>
      </dsp:nvSpPr>
      <dsp:spPr>
        <a:xfrm>
          <a:off x="5029716" y="3354600"/>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INDICADORES</a:t>
          </a:r>
        </a:p>
      </dsp:txBody>
      <dsp:txXfrm>
        <a:off x="5029716" y="3354600"/>
        <a:ext cx="1731126" cy="527782"/>
      </dsp:txXfrm>
    </dsp:sp>
    <dsp:sp modelId="{669E3364-D883-42C7-A107-D60D193D97AB}">
      <dsp:nvSpPr>
        <dsp:cNvPr id="0" name=""/>
        <dsp:cNvSpPr/>
      </dsp:nvSpPr>
      <dsp:spPr>
        <a:xfrm>
          <a:off x="7107068" y="3354600"/>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HALLAZGOS Y EVIDENCIAS</a:t>
          </a:r>
        </a:p>
      </dsp:txBody>
      <dsp:txXfrm>
        <a:off x="7107068" y="3354600"/>
        <a:ext cx="1731126" cy="527782"/>
      </dsp:txXfrm>
    </dsp:sp>
    <dsp:sp modelId="{BCDAAA1A-52E4-4CA5-BD25-48973C2987C7}">
      <dsp:nvSpPr>
        <dsp:cNvPr id="0" name=""/>
        <dsp:cNvSpPr/>
      </dsp:nvSpPr>
      <dsp:spPr>
        <a:xfrm>
          <a:off x="875012" y="4014329"/>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t>COMUNICACION DE RESULTADOS</a:t>
          </a:r>
        </a:p>
      </dsp:txBody>
      <dsp:txXfrm>
        <a:off x="875012" y="4014329"/>
        <a:ext cx="1731126" cy="527782"/>
      </dsp:txXfrm>
    </dsp:sp>
    <dsp:sp modelId="{2B8DDD85-BD71-4A9C-A884-19FB7B64F315}">
      <dsp:nvSpPr>
        <dsp:cNvPr id="0" name=""/>
        <dsp:cNvSpPr/>
      </dsp:nvSpPr>
      <dsp:spPr>
        <a:xfrm>
          <a:off x="2952364" y="4014329"/>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INFORME DE AUDITORIA</a:t>
          </a:r>
        </a:p>
      </dsp:txBody>
      <dsp:txXfrm>
        <a:off x="2952364" y="4014329"/>
        <a:ext cx="1731126" cy="527782"/>
      </dsp:txXfrm>
    </dsp:sp>
    <dsp:sp modelId="{E99A314A-1700-4B16-B6B6-4B9F02722247}">
      <dsp:nvSpPr>
        <dsp:cNvPr id="0" name=""/>
        <dsp:cNvSpPr/>
      </dsp:nvSpPr>
      <dsp:spPr>
        <a:xfrm>
          <a:off x="875012" y="4674057"/>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SEGUIMIENTO</a:t>
          </a:r>
        </a:p>
      </dsp:txBody>
      <dsp:txXfrm>
        <a:off x="875012" y="4674057"/>
        <a:ext cx="1731126" cy="527782"/>
      </dsp:txXfrm>
    </dsp:sp>
    <dsp:sp modelId="{1B2F8237-0245-486B-9052-5B71CD89013A}">
      <dsp:nvSpPr>
        <dsp:cNvPr id="0" name=""/>
        <dsp:cNvSpPr/>
      </dsp:nvSpPr>
      <dsp:spPr>
        <a:xfrm>
          <a:off x="2952364" y="4674057"/>
          <a:ext cx="1731126" cy="5277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t>DE LAS RECOMENDACIOENS DE AUDITORIAS</a:t>
          </a:r>
        </a:p>
      </dsp:txBody>
      <dsp:txXfrm>
        <a:off x="2952364" y="4674057"/>
        <a:ext cx="1731126" cy="527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6FD81-62EB-4E53-8710-A52652447A7B}">
      <dsp:nvSpPr>
        <dsp:cNvPr id="0" name=""/>
        <dsp:cNvSpPr/>
      </dsp:nvSpPr>
      <dsp:spPr>
        <a:xfrm rot="18000000">
          <a:off x="128624" y="2671673"/>
          <a:ext cx="2252960" cy="1464424"/>
        </a:xfrm>
        <a:prstGeom prst="round2Same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s-ES" sz="2400" kern="1200" noProof="0" dirty="0" smtClean="0"/>
            <a:t>Riesgo Inherente</a:t>
          </a:r>
          <a:endParaRPr lang="es-ES" sz="2400" kern="1200" noProof="0" dirty="0"/>
        </a:p>
      </dsp:txBody>
      <dsp:txXfrm>
        <a:off x="231066" y="2725288"/>
        <a:ext cx="2109986" cy="1392937"/>
      </dsp:txXfrm>
    </dsp:sp>
    <dsp:sp modelId="{8DA4ED94-43DB-4532-ACC4-312D612DBC3C}">
      <dsp:nvSpPr>
        <dsp:cNvPr id="0" name=""/>
        <dsp:cNvSpPr/>
      </dsp:nvSpPr>
      <dsp:spPr>
        <a:xfrm rot="20400000">
          <a:off x="1992983" y="832376"/>
          <a:ext cx="2252960" cy="1464424"/>
        </a:xfrm>
        <a:prstGeom prst="round2Same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s-ES" sz="2400" kern="1200" noProof="0" dirty="0" smtClean="0"/>
            <a:t>Riesgo de Control</a:t>
          </a:r>
          <a:endParaRPr lang="es-ES" sz="2400" kern="1200" noProof="0" dirty="0"/>
        </a:p>
      </dsp:txBody>
      <dsp:txXfrm>
        <a:off x="2076695" y="901707"/>
        <a:ext cx="2109986" cy="1392937"/>
      </dsp:txXfrm>
    </dsp:sp>
    <dsp:sp modelId="{7000AA3A-6BAE-4518-9577-AE59F1399595}">
      <dsp:nvSpPr>
        <dsp:cNvPr id="0" name=""/>
        <dsp:cNvSpPr/>
      </dsp:nvSpPr>
      <dsp:spPr>
        <a:xfrm rot="1200000">
          <a:off x="4593255" y="832376"/>
          <a:ext cx="2252960" cy="1464424"/>
        </a:xfrm>
        <a:prstGeom prst="round2Same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s-ES" sz="2400" kern="1200" noProof="0" dirty="0" smtClean="0"/>
            <a:t>Riesgo de Detección</a:t>
          </a:r>
          <a:endParaRPr lang="es-ES" sz="2400" kern="1200" noProof="0" dirty="0"/>
        </a:p>
      </dsp:txBody>
      <dsp:txXfrm>
        <a:off x="4652517" y="901707"/>
        <a:ext cx="2109986" cy="1392937"/>
      </dsp:txXfrm>
    </dsp:sp>
    <dsp:sp modelId="{D34E951E-6F07-4F3A-A534-B9354D219E20}">
      <dsp:nvSpPr>
        <dsp:cNvPr id="0" name=""/>
        <dsp:cNvSpPr/>
      </dsp:nvSpPr>
      <dsp:spPr>
        <a:xfrm rot="3600000">
          <a:off x="6585179" y="2503799"/>
          <a:ext cx="2252960" cy="1464424"/>
        </a:xfrm>
        <a:prstGeom prst="round2Same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30480" rIns="91440" bIns="30480" numCol="1" spcCol="1270" anchor="ctr" anchorCtr="0">
          <a:noAutofit/>
        </a:bodyPr>
        <a:lstStyle/>
        <a:p>
          <a:pPr lvl="0" algn="ctr" defTabSz="1066800">
            <a:lnSpc>
              <a:spcPct val="90000"/>
            </a:lnSpc>
            <a:spcBef>
              <a:spcPct val="0"/>
            </a:spcBef>
            <a:spcAft>
              <a:spcPct val="35000"/>
            </a:spcAft>
          </a:pPr>
          <a:r>
            <a:rPr lang="es-ES" sz="2400" kern="1200" noProof="0" dirty="0" smtClean="0">
              <a:hlinkClick xmlns:r="http://schemas.openxmlformats.org/officeDocument/2006/relationships" r:id="" action="ppaction://hlinksldjump"/>
            </a:rPr>
            <a:t>Riesgo</a:t>
          </a:r>
          <a:r>
            <a:rPr lang="es-ES" sz="2400" kern="1200" noProof="0" dirty="0" smtClean="0"/>
            <a:t> de </a:t>
          </a:r>
          <a:r>
            <a:rPr lang="es-ES" sz="2400" b="0" kern="1200" dirty="0" smtClean="0"/>
            <a:t>Auditoría</a:t>
          </a:r>
          <a:r>
            <a:rPr lang="es-ES" sz="2400" kern="1200" noProof="0" dirty="0" smtClean="0"/>
            <a:t> </a:t>
          </a:r>
          <a:endParaRPr lang="es-ES" sz="2400" kern="1200" noProof="0" dirty="0"/>
        </a:p>
      </dsp:txBody>
      <dsp:txXfrm>
        <a:off x="6625711" y="2557414"/>
        <a:ext cx="2109986" cy="1392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219FF-88EC-4B59-AF10-E270B828E4D6}" type="datetimeFigureOut">
              <a:rPr lang="en-US" smtClean="0"/>
              <a:t>6/23/2015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6262B-BBD9-465A-9076-48273D536F09}" type="slidenum">
              <a:rPr lang="en-US" smtClean="0"/>
              <a:t>‹Nº›</a:t>
            </a:fld>
            <a:endParaRPr lang="en-US"/>
          </a:p>
        </p:txBody>
      </p:sp>
    </p:spTree>
    <p:extLst>
      <p:ext uri="{BB962C8B-B14F-4D97-AF65-F5344CB8AC3E}">
        <p14:creationId xmlns:p14="http://schemas.microsoft.com/office/powerpoint/2010/main" val="145761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516262B-BBD9-465A-9076-48273D536F09}" type="slidenum">
              <a:rPr lang="en-US" smtClean="0"/>
              <a:t>10</a:t>
            </a:fld>
            <a:endParaRPr lang="en-US"/>
          </a:p>
        </p:txBody>
      </p:sp>
    </p:spTree>
    <p:extLst>
      <p:ext uri="{BB962C8B-B14F-4D97-AF65-F5344CB8AC3E}">
        <p14:creationId xmlns:p14="http://schemas.microsoft.com/office/powerpoint/2010/main" val="69025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516262B-BBD9-465A-9076-48273D536F09}" type="slidenum">
              <a:rPr lang="en-US" smtClean="0"/>
              <a:t>11</a:t>
            </a:fld>
            <a:endParaRPr lang="en-US"/>
          </a:p>
        </p:txBody>
      </p:sp>
    </p:spTree>
    <p:extLst>
      <p:ext uri="{BB962C8B-B14F-4D97-AF65-F5344CB8AC3E}">
        <p14:creationId xmlns:p14="http://schemas.microsoft.com/office/powerpoint/2010/main" val="69025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255353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81288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65378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91529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305949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269689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52896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331735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32989829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211019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7FB1F7-199E-49AA-9086-4F664DED440E}" type="datetimeFigureOut">
              <a:rPr lang="en-US" smtClean="0"/>
              <a:t>6/23/2015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AF0EE33-F38F-4820-8167-12CBA1BA6F6F}" type="slidenum">
              <a:rPr lang="en-US" smtClean="0"/>
              <a:t>‹Nº›</a:t>
            </a:fld>
            <a:endParaRPr lang="en-US"/>
          </a:p>
        </p:txBody>
      </p:sp>
    </p:spTree>
    <p:extLst>
      <p:ext uri="{BB962C8B-B14F-4D97-AF65-F5344CB8AC3E}">
        <p14:creationId xmlns:p14="http://schemas.microsoft.com/office/powerpoint/2010/main" val="211377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FB1F7-199E-49AA-9086-4F664DED440E}" type="datetimeFigureOut">
              <a:rPr lang="en-US" smtClean="0"/>
              <a:t>6/23/2015</a:t>
            </a:fld>
            <a:endParaRPr lang="en-U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0EE33-F38F-4820-8167-12CBA1BA6F6F}" type="slidenum">
              <a:rPr lang="en-US" smtClean="0"/>
              <a:t>‹Nº›</a:t>
            </a:fld>
            <a:endParaRPr lang="en-US"/>
          </a:p>
        </p:txBody>
      </p:sp>
    </p:spTree>
    <p:extLst>
      <p:ext uri="{BB962C8B-B14F-4D97-AF65-F5344CB8AC3E}">
        <p14:creationId xmlns:p14="http://schemas.microsoft.com/office/powerpoint/2010/main" val="111594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jpg"/><Relationship Id="rId4" Type="http://schemas.openxmlformats.org/officeDocument/2006/relationships/diagramLayout" Target="../diagrams/layout1.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66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1143000" y="3254375"/>
            <a:ext cx="7772400" cy="1470025"/>
          </a:xfrm>
        </p:spPr>
        <p:txBody>
          <a:bodyPr>
            <a:noAutofit/>
          </a:bodyPr>
          <a:lstStyle/>
          <a:p>
            <a:r>
              <a:rPr lang="es-MX" sz="2000" b="1" dirty="0" smtClean="0"/>
              <a:t>“</a:t>
            </a:r>
            <a:r>
              <a:rPr lang="es-ES" sz="2000" b="1" dirty="0"/>
              <a:t>AUDITORÍA DE GESTIÓN AL PROCESO DE FACTURACIÓN DEL DEPARTAMENTO DE VENTAS CANAL DISTRIBUIDORES EN LA EMPRESA SUMESA S.A. AGENCIA QUITO, PERÍODO DEL 1 DE ENERO AL 31 DE DICIEMBRE DEL 2014</a:t>
            </a:r>
            <a:r>
              <a:rPr lang="es-MX" sz="2000" b="1" dirty="0" smtClean="0"/>
              <a:t>”</a:t>
            </a:r>
            <a:endParaRPr lang="en-US" sz="2000" dirty="0"/>
          </a:p>
        </p:txBody>
      </p:sp>
      <p:sp>
        <p:nvSpPr>
          <p:cNvPr id="3" name="2 Subtítulo"/>
          <p:cNvSpPr>
            <a:spLocks noGrp="1"/>
          </p:cNvSpPr>
          <p:nvPr>
            <p:ph type="subTitle" idx="1"/>
          </p:nvPr>
        </p:nvSpPr>
        <p:spPr>
          <a:xfrm>
            <a:off x="1371600" y="4953000"/>
            <a:ext cx="7010400" cy="1752600"/>
          </a:xfrm>
        </p:spPr>
        <p:txBody>
          <a:bodyPr>
            <a:normAutofit fontScale="40000" lnSpcReduction="20000"/>
          </a:bodyPr>
          <a:lstStyle/>
          <a:p>
            <a:r>
              <a:rPr lang="es-US" sz="4200" dirty="0" smtClean="0">
                <a:solidFill>
                  <a:schemeClr val="tx1">
                    <a:lumMod val="75000"/>
                    <a:lumOff val="25000"/>
                  </a:schemeClr>
                </a:solidFill>
              </a:rPr>
              <a:t>Autora:</a:t>
            </a:r>
          </a:p>
          <a:p>
            <a:r>
              <a:rPr lang="es-US" sz="4200" b="1" dirty="0" smtClean="0">
                <a:solidFill>
                  <a:schemeClr val="tx1">
                    <a:lumMod val="75000"/>
                    <a:lumOff val="25000"/>
                  </a:schemeClr>
                </a:solidFill>
              </a:rPr>
              <a:t>Estefanía Medina </a:t>
            </a:r>
          </a:p>
          <a:p>
            <a:r>
              <a:rPr lang="es-US" sz="4200" dirty="0" smtClean="0">
                <a:solidFill>
                  <a:schemeClr val="tx1">
                    <a:lumMod val="75000"/>
                    <a:lumOff val="25000"/>
                  </a:schemeClr>
                </a:solidFill>
              </a:rPr>
              <a:t>Director:</a:t>
            </a:r>
          </a:p>
          <a:p>
            <a:r>
              <a:rPr lang="es-US" sz="4200" b="1" dirty="0">
                <a:solidFill>
                  <a:schemeClr val="tx1">
                    <a:lumMod val="75000"/>
                    <a:lumOff val="25000"/>
                  </a:schemeClr>
                </a:solidFill>
              </a:rPr>
              <a:t>Ing. Henry Pazmiño </a:t>
            </a:r>
          </a:p>
          <a:p>
            <a:r>
              <a:rPr lang="es-US" sz="4200" dirty="0" smtClean="0">
                <a:solidFill>
                  <a:schemeClr val="tx1">
                    <a:lumMod val="75000"/>
                    <a:lumOff val="25000"/>
                  </a:schemeClr>
                </a:solidFill>
              </a:rPr>
              <a:t>Codirector</a:t>
            </a:r>
          </a:p>
          <a:p>
            <a:r>
              <a:rPr lang="es-US" sz="4200" b="1" dirty="0">
                <a:solidFill>
                  <a:schemeClr val="tx1">
                    <a:lumMod val="75000"/>
                    <a:lumOff val="25000"/>
                  </a:schemeClr>
                </a:solidFill>
              </a:rPr>
              <a:t>Dr. Aníbal Altamirano</a:t>
            </a:r>
          </a:p>
          <a:p>
            <a:endParaRPr lang="es-US" dirty="0" smtClean="0"/>
          </a:p>
          <a:p>
            <a:endParaRPr lang="es-US" dirty="0"/>
          </a:p>
        </p:txBody>
      </p:sp>
      <p:sp>
        <p:nvSpPr>
          <p:cNvPr id="5" name="1 Título"/>
          <p:cNvSpPr txBox="1">
            <a:spLocks/>
          </p:cNvSpPr>
          <p:nvPr/>
        </p:nvSpPr>
        <p:spPr>
          <a:xfrm>
            <a:off x="1066800" y="165417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000" b="1" dirty="0" smtClean="0"/>
              <a:t>DEPARTAMENTO DE CIENCIAS ECONÓMICAS </a:t>
            </a:r>
          </a:p>
          <a:p>
            <a:r>
              <a:rPr lang="es-MX" sz="2000" b="1" dirty="0" smtClean="0"/>
              <a:t> CARRERA FINANZAS Y AUDITORÍA CPA</a:t>
            </a:r>
          </a:p>
          <a:p>
            <a:r>
              <a:rPr lang="es-MX" sz="2000" b="1" dirty="0"/>
              <a:t> </a:t>
            </a:r>
            <a:endParaRPr lang="en-US" sz="2000" dirty="0"/>
          </a:p>
          <a:p>
            <a:r>
              <a:rPr lang="es-MX" sz="2000" b="1" dirty="0"/>
              <a:t>PROYECTO DE TESIS PREVIO A LA OBTENCIÓN DEL TÍTULO DE: INGENIERA EN FINANZAS, CONTADORA  PÚBLICA – AUDITORA</a:t>
            </a:r>
            <a:endParaRPr lang="en-US" sz="2000" dirty="0"/>
          </a:p>
          <a:p>
            <a:endParaRPr lang="en-US" sz="2000" dirty="0"/>
          </a:p>
        </p:txBody>
      </p:sp>
    </p:spTree>
    <p:extLst>
      <p:ext uri="{BB962C8B-B14F-4D97-AF65-F5344CB8AC3E}">
        <p14:creationId xmlns:p14="http://schemas.microsoft.com/office/powerpoint/2010/main" val="159275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 y="-835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Rectángulo"/>
          <p:cNvSpPr/>
          <p:nvPr/>
        </p:nvSpPr>
        <p:spPr>
          <a:xfrm>
            <a:off x="609600" y="609600"/>
            <a:ext cx="7924800" cy="3200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3200" b="1" dirty="0"/>
              <a:t>AUDITORÍA DE GESTIÓN AL PROCESO DE FACTURACIÓN DEL DEPARTAMENTO DE VENTAS CANAL DISTRIBUIDORES EN LA EMPRESA SUMESA S.A. AGENCIA QUITO, PERÍODO DEL 1 DE ENERO AL 31 DE DICIEMBRE DEL 2014</a:t>
            </a:r>
            <a:endParaRPr lang="es-EC" sz="3200" dirty="0"/>
          </a:p>
        </p:txBody>
      </p:sp>
      <p:pic>
        <p:nvPicPr>
          <p:cNvPr id="19" name="1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5" y="3648075"/>
            <a:ext cx="2143125" cy="2143125"/>
          </a:xfrm>
          <a:prstGeom prst="rect">
            <a:avLst/>
          </a:prstGeom>
        </p:spPr>
      </p:pic>
    </p:spTree>
    <p:extLst>
      <p:ext uri="{BB962C8B-B14F-4D97-AF65-F5344CB8AC3E}">
        <p14:creationId xmlns:p14="http://schemas.microsoft.com/office/powerpoint/2010/main" val="569460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3" y="-835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790629945"/>
              </p:ext>
            </p:extLst>
          </p:nvPr>
        </p:nvGraphicFramePr>
        <p:xfrm>
          <a:off x="228600" y="838200"/>
          <a:ext cx="8839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1 Título"/>
          <p:cNvSpPr>
            <a:spLocks noGrp="1"/>
          </p:cNvSpPr>
          <p:nvPr>
            <p:ph type="title"/>
          </p:nvPr>
        </p:nvSpPr>
        <p:spPr>
          <a:xfrm>
            <a:off x="533400" y="-11483"/>
            <a:ext cx="7696200" cy="792162"/>
          </a:xfrm>
        </p:spPr>
        <p:txBody>
          <a:bodyPr>
            <a:normAutofit/>
          </a:bodyPr>
          <a:lstStyle/>
          <a:p>
            <a:r>
              <a:rPr lang="es-EC" sz="4000" b="1" dirty="0" smtClean="0"/>
              <a:t>Fases de </a:t>
            </a:r>
            <a:r>
              <a:rPr lang="es-ES" sz="4000" b="1" dirty="0"/>
              <a:t>Auditoría</a:t>
            </a:r>
            <a:endParaRPr lang="en-US" sz="4000" b="1" dirty="0"/>
          </a:p>
        </p:txBody>
      </p:sp>
      <p:sp>
        <p:nvSpPr>
          <p:cNvPr id="7" name="2 Marcador de contenido"/>
          <p:cNvSpPr txBox="1">
            <a:spLocks/>
          </p:cNvSpPr>
          <p:nvPr/>
        </p:nvSpPr>
        <p:spPr>
          <a:xfrm>
            <a:off x="1535210" y="1372580"/>
            <a:ext cx="962102" cy="1142020"/>
          </a:xfrm>
          <a:prstGeom prst="rect">
            <a:avLst/>
          </a:prstGeom>
        </p:spPr>
        <p:txBody>
          <a:bodyPr vert="horz" lIns="91440" tIns="45720" rIns="91440" bIns="45720" rtlCol="0">
            <a:noAutofit/>
          </a:bodyPr>
          <a:lstStyle/>
          <a:p>
            <a:pPr marL="342900" marR="0" lvl="0" indent="-342900" algn="ctr" defTabSz="914400" rtl="0" eaLnBrk="1" fontAlgn="auto" latinLnBrk="0" hangingPunct="1">
              <a:spcBef>
                <a:spcPct val="20000"/>
              </a:spcBef>
              <a:spcAft>
                <a:spcPts val="0"/>
              </a:spcAft>
              <a:buClrTx/>
              <a:buSzTx/>
              <a:tabLst/>
              <a:defRPr/>
            </a:pPr>
            <a:r>
              <a:rPr lang="es-EC" sz="1400" b="1" dirty="0" smtClean="0">
                <a:solidFill>
                  <a:schemeClr val="accent3">
                    <a:lumMod val="75000"/>
                  </a:schemeClr>
                </a:solidFill>
              </a:rPr>
              <a:t>NIA 300</a:t>
            </a:r>
          </a:p>
          <a:p>
            <a:pPr marL="342900" lvl="0" indent="-342900" algn="ctr">
              <a:spcBef>
                <a:spcPct val="20000"/>
              </a:spcBef>
            </a:pPr>
            <a:r>
              <a:rPr lang="es-EC" sz="1400" b="1" dirty="0" smtClean="0">
                <a:solidFill>
                  <a:schemeClr val="accent3">
                    <a:lumMod val="75000"/>
                  </a:schemeClr>
                </a:solidFill>
              </a:rPr>
              <a:t>NIA 315</a:t>
            </a:r>
          </a:p>
          <a:p>
            <a:pPr marL="342900" indent="-342900" algn="ctr">
              <a:spcBef>
                <a:spcPct val="20000"/>
              </a:spcBef>
            </a:pPr>
            <a:r>
              <a:rPr lang="es-EC" sz="1400" b="1" dirty="0" smtClean="0">
                <a:solidFill>
                  <a:schemeClr val="accent3">
                    <a:lumMod val="75000"/>
                  </a:schemeClr>
                </a:solidFill>
              </a:rPr>
              <a:t>NIA 400</a:t>
            </a:r>
            <a:endParaRPr lang="es-EC" sz="1400" b="1" dirty="0">
              <a:solidFill>
                <a:schemeClr val="accent3">
                  <a:lumMod val="75000"/>
                </a:schemeClr>
              </a:solidFill>
            </a:endParaRPr>
          </a:p>
          <a:p>
            <a:pPr marL="342900" indent="-342900" algn="ctr">
              <a:spcBef>
                <a:spcPct val="20000"/>
              </a:spcBef>
            </a:pPr>
            <a:r>
              <a:rPr lang="es-EC" sz="1400" b="1" dirty="0">
                <a:solidFill>
                  <a:schemeClr val="accent3">
                    <a:lumMod val="75000"/>
                  </a:schemeClr>
                </a:solidFill>
              </a:rPr>
              <a:t>NIA </a:t>
            </a:r>
            <a:r>
              <a:rPr lang="es-EC" sz="1400" b="1" dirty="0" smtClean="0">
                <a:solidFill>
                  <a:schemeClr val="accent3">
                    <a:lumMod val="75000"/>
                  </a:schemeClr>
                </a:solidFill>
              </a:rPr>
              <a:t>200</a:t>
            </a:r>
            <a:endParaRPr lang="es-EC" sz="1400" b="1" dirty="0">
              <a:solidFill>
                <a:schemeClr val="accent3">
                  <a:lumMod val="75000"/>
                </a:schemeClr>
              </a:solidFill>
            </a:endParaRPr>
          </a:p>
          <a:p>
            <a:pPr marL="342900" lvl="0" indent="-342900" algn="ctr">
              <a:spcBef>
                <a:spcPct val="20000"/>
              </a:spcBef>
            </a:pPr>
            <a:endParaRPr lang="es-EC" sz="1400" b="1" dirty="0" smtClean="0">
              <a:solidFill>
                <a:schemeClr val="accent3">
                  <a:lumMod val="75000"/>
                </a:schemeClr>
              </a:solidFill>
            </a:endParaRPr>
          </a:p>
          <a:p>
            <a:pPr marL="342900" lvl="0" indent="-342900" algn="ctr">
              <a:spcBef>
                <a:spcPct val="20000"/>
              </a:spcBef>
            </a:pPr>
            <a:endParaRPr lang="es-EC" sz="1400" b="1" dirty="0" smtClean="0">
              <a:solidFill>
                <a:schemeClr val="accent3">
                  <a:lumMod val="75000"/>
                </a:schemeClr>
              </a:solidFill>
            </a:endParaRPr>
          </a:p>
          <a:p>
            <a:pPr marL="342900" lvl="0" indent="-342900" algn="ctr">
              <a:spcBef>
                <a:spcPct val="20000"/>
              </a:spcBef>
            </a:pPr>
            <a:endParaRPr kumimoji="0" lang="es-EC" sz="1400" b="1" i="0" u="none" strike="noStrike" kern="1200" cap="none" spc="0" normalizeH="0" baseline="0" noProof="0" dirty="0" smtClean="0">
              <a:ln>
                <a:noFill/>
              </a:ln>
              <a:solidFill>
                <a:schemeClr val="accent3">
                  <a:lumMod val="75000"/>
                </a:schemeClr>
              </a:solidFill>
              <a:effectLst/>
              <a:uLnTx/>
              <a:uFillTx/>
            </a:endParaRPr>
          </a:p>
        </p:txBody>
      </p:sp>
      <p:sp>
        <p:nvSpPr>
          <p:cNvPr id="8" name="2 Marcador de contenido"/>
          <p:cNvSpPr txBox="1">
            <a:spLocks/>
          </p:cNvSpPr>
          <p:nvPr/>
        </p:nvSpPr>
        <p:spPr>
          <a:xfrm>
            <a:off x="1525454" y="3886200"/>
            <a:ext cx="971858" cy="381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EC" sz="1400" b="1" dirty="0" smtClean="0">
                <a:solidFill>
                  <a:schemeClr val="accent3">
                    <a:lumMod val="75000"/>
                  </a:schemeClr>
                </a:solidFill>
              </a:rPr>
              <a:t>NIA 500</a:t>
            </a:r>
            <a:endParaRPr kumimoji="0" lang="es-EC" sz="1400" b="1" i="0" u="none" strike="noStrike" kern="1200" cap="none" spc="0" normalizeH="0" baseline="0" noProof="0" dirty="0" smtClean="0">
              <a:ln>
                <a:noFill/>
              </a:ln>
              <a:solidFill>
                <a:schemeClr val="accent3">
                  <a:lumMod val="75000"/>
                </a:schemeClr>
              </a:solidFill>
              <a:effectLst/>
              <a:uLnTx/>
              <a:uFillTx/>
            </a:endParaRPr>
          </a:p>
        </p:txBody>
      </p:sp>
      <p:pic>
        <p:nvPicPr>
          <p:cNvPr id="102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81200" y="4648200"/>
            <a:ext cx="9747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0" y="5867400"/>
            <a:ext cx="971858" cy="381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EC" sz="1400" b="1" dirty="0" smtClean="0">
                <a:solidFill>
                  <a:schemeClr val="accent3">
                    <a:lumMod val="75000"/>
                  </a:schemeClr>
                </a:solidFill>
              </a:rPr>
              <a:t>NIA </a:t>
            </a:r>
            <a:r>
              <a:rPr lang="es-EC" sz="1400" b="1" dirty="0" smtClean="0">
                <a:solidFill>
                  <a:schemeClr val="accent3">
                    <a:lumMod val="75000"/>
                  </a:schemeClr>
                </a:solidFill>
              </a:rPr>
              <a:t>700</a:t>
            </a:r>
            <a:endParaRPr kumimoji="0" lang="es-EC" sz="1400" b="1" i="0" u="none" strike="noStrike" kern="1200" cap="none" spc="0" normalizeH="0" baseline="0" noProof="0" dirty="0" smtClean="0">
              <a:ln>
                <a:noFill/>
              </a:ln>
              <a:solidFill>
                <a:schemeClr val="accent3">
                  <a:lumMod val="75000"/>
                </a:schemeClr>
              </a:solidFill>
              <a:effectLst/>
              <a:uLnTx/>
              <a:uFillTx/>
            </a:endParaRPr>
          </a:p>
        </p:txBody>
      </p:sp>
      <p:cxnSp>
        <p:nvCxnSpPr>
          <p:cNvPr id="4" name="3 Conector angular"/>
          <p:cNvCxnSpPr/>
          <p:nvPr/>
        </p:nvCxnSpPr>
        <p:spPr>
          <a:xfrm rot="5400000">
            <a:off x="-2459622" y="5584826"/>
            <a:ext cx="946149" cy="127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5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209800" y="-228600"/>
            <a:ext cx="5562600" cy="1143000"/>
          </a:xfrm>
        </p:spPr>
        <p:txBody>
          <a:bodyPr vert="horz" lIns="91440" tIns="45720" rIns="91440" bIns="45720" rtlCol="0" anchor="ctr">
            <a:noAutofit/>
          </a:bodyPr>
          <a:lstStyle/>
          <a:p>
            <a:pPr algn="l"/>
            <a:r>
              <a:rPr lang="es-EC" sz="4000" b="1" dirty="0" smtClean="0"/>
              <a:t>Riesgo de </a:t>
            </a:r>
            <a:r>
              <a:rPr lang="es-ES" sz="4000" b="1" dirty="0"/>
              <a:t>Auditoría</a:t>
            </a:r>
            <a:endParaRPr lang="en-US" sz="4000" b="1" dirty="0"/>
          </a:p>
        </p:txBody>
      </p:sp>
      <p:graphicFrame>
        <p:nvGraphicFramePr>
          <p:cNvPr id="8" name="7 Diagrama"/>
          <p:cNvGraphicFramePr/>
          <p:nvPr>
            <p:extLst>
              <p:ext uri="{D42A27DB-BD31-4B8C-83A1-F6EECF244321}">
                <p14:modId xmlns:p14="http://schemas.microsoft.com/office/powerpoint/2010/main" val="2746809808"/>
              </p:ext>
            </p:extLst>
          </p:nvPr>
        </p:nvGraphicFramePr>
        <p:xfrm>
          <a:off x="21921" y="8382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Diagram group"/>
          <p:cNvGrpSpPr/>
          <p:nvPr/>
        </p:nvGrpSpPr>
        <p:grpSpPr>
          <a:xfrm>
            <a:off x="1288615" y="2438400"/>
            <a:ext cx="620427" cy="620427"/>
            <a:chOff x="128470" y="451786"/>
            <a:chExt cx="620427" cy="620427"/>
          </a:xfrm>
          <a:scene3d>
            <a:camera prst="perspectiveLeft" zoom="91000"/>
            <a:lightRig rig="threePt" dir="t">
              <a:rot lat="0" lon="0" rev="20640000"/>
            </a:lightRig>
          </a:scene3d>
        </p:grpSpPr>
        <p:grpSp>
          <p:nvGrpSpPr>
            <p:cNvPr id="9" name="8 Grupo"/>
            <p:cNvGrpSpPr/>
            <p:nvPr/>
          </p:nvGrpSpPr>
          <p:grpSpPr>
            <a:xfrm>
              <a:off x="128470" y="451786"/>
              <a:ext cx="620427" cy="620427"/>
              <a:chOff x="128470" y="451786"/>
              <a:chExt cx="620427" cy="620427"/>
            </a:xfrm>
          </p:grpSpPr>
          <p:sp>
            <p:nvSpPr>
              <p:cNvPr id="10" name="9 Más"/>
              <p:cNvSpPr/>
              <p:nvPr/>
            </p:nvSpPr>
            <p:spPr>
              <a:xfrm rot="18863874">
                <a:off x="128470" y="451786"/>
                <a:ext cx="620427" cy="620427"/>
              </a:xfrm>
              <a:prstGeom prst="mathPlus">
                <a:avLst/>
              </a:prstGeom>
              <a:sp3d z="-110000">
                <a:bevelT w="40600" h="20600" prst="relaxedInse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11" name="Más 4"/>
              <p:cNvSpPr/>
              <p:nvPr/>
            </p:nvSpPr>
            <p:spPr>
              <a:xfrm rot="18863874">
                <a:off x="210708" y="689037"/>
                <a:ext cx="455951" cy="145925"/>
              </a:xfrm>
              <a:prstGeom prst="rect">
                <a:avLst/>
              </a:prstGeom>
              <a:sp3d z="-110000"/>
            </p:spPr>
            <p:style>
              <a:lnRef idx="0">
                <a:scrgbClr r="0" g="0" b="0"/>
              </a:lnRef>
              <a:fillRef idx="0">
                <a:scrgbClr r="0" g="0" b="0"/>
              </a:fillRef>
              <a:effectRef idx="0">
                <a:scrgbClr r="0" g="0" b="0"/>
              </a:effectRef>
              <a:fontRef idx="minor"/>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noProof="0" dirty="0"/>
              </a:p>
            </p:txBody>
          </p:sp>
        </p:grpSp>
      </p:grpSp>
      <p:grpSp>
        <p:nvGrpSpPr>
          <p:cNvPr id="12" name="Diagram group"/>
          <p:cNvGrpSpPr/>
          <p:nvPr/>
        </p:nvGrpSpPr>
        <p:grpSpPr>
          <a:xfrm>
            <a:off x="4097188" y="1295400"/>
            <a:ext cx="620427" cy="620427"/>
            <a:chOff x="128470" y="451786"/>
            <a:chExt cx="620427" cy="620427"/>
          </a:xfrm>
          <a:scene3d>
            <a:camera prst="perspectiveLeft" zoom="91000"/>
            <a:lightRig rig="threePt" dir="t">
              <a:rot lat="0" lon="0" rev="20640000"/>
            </a:lightRig>
          </a:scene3d>
        </p:grpSpPr>
        <p:grpSp>
          <p:nvGrpSpPr>
            <p:cNvPr id="13" name="12 Grupo"/>
            <p:cNvGrpSpPr/>
            <p:nvPr/>
          </p:nvGrpSpPr>
          <p:grpSpPr>
            <a:xfrm>
              <a:off x="128470" y="451786"/>
              <a:ext cx="620427" cy="620427"/>
              <a:chOff x="128470" y="451786"/>
              <a:chExt cx="620427" cy="620427"/>
            </a:xfrm>
          </p:grpSpPr>
          <p:sp>
            <p:nvSpPr>
              <p:cNvPr id="14" name="13 Más"/>
              <p:cNvSpPr/>
              <p:nvPr/>
            </p:nvSpPr>
            <p:spPr>
              <a:xfrm rot="18863874">
                <a:off x="128470" y="451786"/>
                <a:ext cx="620427" cy="620427"/>
              </a:xfrm>
              <a:prstGeom prst="mathPlus">
                <a:avLst/>
              </a:prstGeom>
              <a:sp3d z="-110000">
                <a:bevelT w="40600" h="20600" prst="relaxedInse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15" name="Más 4"/>
              <p:cNvSpPr/>
              <p:nvPr/>
            </p:nvSpPr>
            <p:spPr>
              <a:xfrm rot="18863874">
                <a:off x="210708" y="689037"/>
                <a:ext cx="455951" cy="145925"/>
              </a:xfrm>
              <a:prstGeom prst="rect">
                <a:avLst/>
              </a:prstGeom>
              <a:sp3d z="-110000"/>
            </p:spPr>
            <p:style>
              <a:lnRef idx="0">
                <a:scrgbClr r="0" g="0" b="0"/>
              </a:lnRef>
              <a:fillRef idx="0">
                <a:scrgbClr r="0" g="0" b="0"/>
              </a:fillRef>
              <a:effectRef idx="0">
                <a:scrgbClr r="0" g="0" b="0"/>
              </a:effectRef>
              <a:fontRef idx="minor"/>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noProof="0" dirty="0"/>
              </a:p>
            </p:txBody>
          </p:sp>
        </p:grpSp>
      </p:grpSp>
      <p:grpSp>
        <p:nvGrpSpPr>
          <p:cNvPr id="16" name="Diagram group"/>
          <p:cNvGrpSpPr/>
          <p:nvPr/>
        </p:nvGrpSpPr>
        <p:grpSpPr>
          <a:xfrm rot="2847769">
            <a:off x="7103435" y="2443755"/>
            <a:ext cx="350534" cy="397929"/>
            <a:chOff x="3962401" y="2163233"/>
            <a:chExt cx="350534" cy="397929"/>
          </a:xfrm>
          <a:scene3d>
            <a:camera prst="perspectiveLeft" zoom="91000"/>
            <a:lightRig rig="threePt" dir="t">
              <a:rot lat="0" lon="0" rev="20640000"/>
            </a:lightRig>
          </a:scene3d>
        </p:grpSpPr>
        <p:grpSp>
          <p:nvGrpSpPr>
            <p:cNvPr id="17" name="16 Grupo"/>
            <p:cNvGrpSpPr/>
            <p:nvPr/>
          </p:nvGrpSpPr>
          <p:grpSpPr>
            <a:xfrm>
              <a:off x="3962401" y="2163233"/>
              <a:ext cx="350534" cy="397929"/>
              <a:chOff x="3962401" y="2163233"/>
              <a:chExt cx="350534" cy="397929"/>
            </a:xfrm>
          </p:grpSpPr>
          <p:sp>
            <p:nvSpPr>
              <p:cNvPr id="18" name="17 Flecha derecha"/>
              <p:cNvSpPr/>
              <p:nvPr/>
            </p:nvSpPr>
            <p:spPr>
              <a:xfrm>
                <a:off x="3962401" y="2163233"/>
                <a:ext cx="350534" cy="397929"/>
              </a:xfrm>
              <a:prstGeom prst="rightArrow">
                <a:avLst>
                  <a:gd name="adj1" fmla="val 60000"/>
                  <a:gd name="adj2" fmla="val 50000"/>
                </a:avLst>
              </a:prstGeom>
              <a:sp3d z="-110000">
                <a:bevelT w="40600" h="20600" prst="relaxedInset"/>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p:style>
          </p:sp>
          <p:sp>
            <p:nvSpPr>
              <p:cNvPr id="19" name="Flecha derecha 4"/>
              <p:cNvSpPr/>
              <p:nvPr/>
            </p:nvSpPr>
            <p:spPr>
              <a:xfrm>
                <a:off x="3962401" y="2242819"/>
                <a:ext cx="245374" cy="238757"/>
              </a:xfrm>
              <a:prstGeom prst="rect">
                <a:avLst/>
              </a:prstGeom>
              <a:sp3d z="-110000"/>
            </p:spPr>
            <p:style>
              <a:lnRef idx="0">
                <a:scrgbClr r="0" g="0" b="0"/>
              </a:lnRef>
              <a:fillRef idx="0">
                <a:scrgbClr r="0" g="0" b="0"/>
              </a:fillRef>
              <a:effectRef idx="0">
                <a:scrgbClr r="0" g="0" b="0"/>
              </a:effectRef>
              <a:fontRef idx="minor"/>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noProof="0" dirty="0"/>
              </a:p>
            </p:txBody>
          </p:sp>
        </p:grpSp>
      </p:grpSp>
      <p:pic>
        <p:nvPicPr>
          <p:cNvPr id="3" name="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200" y="3581400"/>
            <a:ext cx="2772168" cy="2076450"/>
          </a:xfrm>
          <a:prstGeom prst="rect">
            <a:avLst/>
          </a:prstGeom>
        </p:spPr>
      </p:pic>
    </p:spTree>
    <p:extLst>
      <p:ext uri="{BB962C8B-B14F-4D97-AF65-F5344CB8AC3E}">
        <p14:creationId xmlns:p14="http://schemas.microsoft.com/office/powerpoint/2010/main" val="2269380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028" t="20860" r="17387" b="7750"/>
          <a:stretch/>
        </p:blipFill>
        <p:spPr bwMode="auto">
          <a:xfrm>
            <a:off x="1524000" y="159706"/>
            <a:ext cx="6141929" cy="67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40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2 Título"/>
          <p:cNvSpPr>
            <a:spLocks noGrp="1"/>
          </p:cNvSpPr>
          <p:nvPr>
            <p:ph type="title"/>
          </p:nvPr>
        </p:nvSpPr>
        <p:spPr>
          <a:xfrm>
            <a:off x="457200" y="-243408"/>
            <a:ext cx="8229600" cy="1143000"/>
          </a:xfrm>
        </p:spPr>
        <p:txBody>
          <a:bodyPr/>
          <a:lstStyle/>
          <a:p>
            <a:r>
              <a:rPr lang="es-EC" b="1" dirty="0" smtClean="0">
                <a:effectLst>
                  <a:outerShdw blurRad="38100" dist="38100" dir="2700000" algn="tl">
                    <a:srgbClr val="000000">
                      <a:alpha val="43137"/>
                    </a:srgbClr>
                  </a:outerShdw>
                </a:effectLst>
              </a:rPr>
              <a:t>RIESGO INHERENTE</a:t>
            </a:r>
            <a:endParaRPr lang="es-EC" b="1" dirty="0">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08" t="29406" r="11675" b="52839"/>
          <a:stretch/>
        </p:blipFill>
        <p:spPr bwMode="auto">
          <a:xfrm>
            <a:off x="3937910" y="4343400"/>
            <a:ext cx="452029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09600" y="1447800"/>
            <a:ext cx="2514600" cy="3733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Después de haber elaborado la matriz de riesgo inherente y tomando en cuenta la naturaleza del negocio se determina que la probabilidad de que exista un error material antes de examinar el control interno del 37,83 % (Riesgo Moderado- Bajo).</a:t>
            </a:r>
          </a:p>
          <a:p>
            <a:pPr algn="ctr"/>
            <a:endParaRPr lang="es-EC" dirty="0"/>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30515" r="26661" b="22154"/>
          <a:stretch/>
        </p:blipFill>
        <p:spPr bwMode="auto">
          <a:xfrm>
            <a:off x="3433591" y="1055318"/>
            <a:ext cx="5329409" cy="313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067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203" t="22431" r="2285" b="21918"/>
          <a:stretch/>
        </p:blipFill>
        <p:spPr bwMode="auto">
          <a:xfrm>
            <a:off x="345095" y="920663"/>
            <a:ext cx="8453810" cy="468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2 Título"/>
          <p:cNvSpPr>
            <a:spLocks noGrp="1"/>
          </p:cNvSpPr>
          <p:nvPr>
            <p:ph type="title"/>
          </p:nvPr>
        </p:nvSpPr>
        <p:spPr>
          <a:xfrm>
            <a:off x="457200" y="-243408"/>
            <a:ext cx="8229600" cy="1143000"/>
          </a:xfrm>
        </p:spPr>
        <p:txBody>
          <a:bodyPr/>
          <a:lstStyle/>
          <a:p>
            <a:r>
              <a:rPr lang="es-EC" b="1" dirty="0" smtClean="0">
                <a:effectLst>
                  <a:outerShdw blurRad="38100" dist="38100" dir="2700000" algn="tl">
                    <a:srgbClr val="000000">
                      <a:alpha val="43137"/>
                    </a:srgbClr>
                  </a:outerShdw>
                </a:effectLst>
              </a:rPr>
              <a:t>RIESGO DE CONTROL</a:t>
            </a:r>
            <a:endParaRPr lang="es-EC" b="1" dirty="0">
              <a:effectLst>
                <a:outerShdw blurRad="38100" dist="38100" dir="2700000" algn="tl">
                  <a:srgbClr val="000000">
                    <a:alpha val="43137"/>
                  </a:srgbClr>
                </a:outerShdw>
              </a:effectLst>
            </a:endParaRPr>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6546" t="21276" r="7256" b="8861"/>
          <a:stretch/>
        </p:blipFill>
        <p:spPr bwMode="auto">
          <a:xfrm>
            <a:off x="381000" y="685800"/>
            <a:ext cx="5105400" cy="553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p:cNvPicPr/>
          <p:nvPr/>
        </p:nvPicPr>
        <p:blipFill rotWithShape="1">
          <a:blip r:embed="rId4" cstate="print"/>
          <a:srcRect l="925" t="19332" r="67349" b="33602"/>
          <a:stretch/>
        </p:blipFill>
        <p:spPr bwMode="auto">
          <a:xfrm>
            <a:off x="5715000" y="1981200"/>
            <a:ext cx="2894295" cy="26670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7591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EC"/>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98" t="9075" r="14703" b="8905"/>
          <a:stretch/>
        </p:blipFill>
        <p:spPr bwMode="auto">
          <a:xfrm>
            <a:off x="1447800" y="0"/>
            <a:ext cx="6781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13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02" t="23630" r="19999" b="17979"/>
          <a:stretch/>
        </p:blipFill>
        <p:spPr bwMode="auto">
          <a:xfrm>
            <a:off x="537645" y="762000"/>
            <a:ext cx="830155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07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48" t="21062" r="26738" b="8048"/>
          <a:stretch/>
        </p:blipFill>
        <p:spPr bwMode="auto">
          <a:xfrm>
            <a:off x="1664917" y="766317"/>
            <a:ext cx="5814165" cy="532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14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28600"/>
            <a:ext cx="8229600" cy="1143000"/>
          </a:xfrm>
        </p:spPr>
        <p:txBody>
          <a:bodyPr/>
          <a:lstStyle/>
          <a:p>
            <a:r>
              <a:rPr lang="es-MX" dirty="0" smtClean="0"/>
              <a:t>OBJETIVOS </a:t>
            </a:r>
            <a:endParaRPr lang="en-US" dirty="0"/>
          </a:p>
        </p:txBody>
      </p:sp>
      <p:sp>
        <p:nvSpPr>
          <p:cNvPr id="4" name="3 Rectángulo"/>
          <p:cNvSpPr/>
          <p:nvPr/>
        </p:nvSpPr>
        <p:spPr>
          <a:xfrm>
            <a:off x="762000" y="685800"/>
            <a:ext cx="7924800" cy="1066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b="1" dirty="0"/>
              <a:t>Realizar una Auditoría de Gestión al proceso de facturación del departamento de ventas canal distribuidores en la empresa Sumesa S.A. Agencia Quito la cual permita identificar, evaluar la eficiencia y eficacia de las actividades, con el objetivo de corregir dichos procedimientos.</a:t>
            </a:r>
            <a:endParaRPr lang="es-EC" sz="1600" b="1"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37" y="1828800"/>
            <a:ext cx="995363" cy="995363"/>
          </a:xfrm>
          <a:prstGeom prst="rect">
            <a:avLst/>
          </a:prstGeom>
        </p:spPr>
      </p:pic>
      <p:sp>
        <p:nvSpPr>
          <p:cNvPr id="6" name="5 Rectángulo"/>
          <p:cNvSpPr/>
          <p:nvPr/>
        </p:nvSpPr>
        <p:spPr>
          <a:xfrm>
            <a:off x="2362200" y="1905000"/>
            <a:ext cx="5105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Identificar y recopilar información del proceso de facturación del departamento de ventas canal distribuidores de la empresa  Sumesa S.A.</a:t>
            </a:r>
            <a:endParaRPr lang="es-EC" sz="1400" dirty="0"/>
          </a:p>
        </p:txBody>
      </p:sp>
      <p:sp>
        <p:nvSpPr>
          <p:cNvPr id="19" name="18 Rectángulo"/>
          <p:cNvSpPr/>
          <p:nvPr/>
        </p:nvSpPr>
        <p:spPr>
          <a:xfrm>
            <a:off x="762000" y="2895600"/>
            <a:ext cx="4913334" cy="7727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ES" sz="1400" dirty="0" smtClean="0"/>
          </a:p>
          <a:p>
            <a:pPr lvl="0" algn="ctr"/>
            <a:r>
              <a:rPr lang="es-ES" sz="1400" dirty="0" smtClean="0"/>
              <a:t>Desarrollar </a:t>
            </a:r>
            <a:r>
              <a:rPr lang="es-ES" sz="1400" dirty="0"/>
              <a:t>un análisis situacional de aspectos internos y externos, de la </a:t>
            </a:r>
            <a:r>
              <a:rPr lang="es-ES" sz="1400" dirty="0" smtClean="0"/>
              <a:t>empresa </a:t>
            </a:r>
            <a:r>
              <a:rPr lang="es-ES" sz="1400" dirty="0"/>
              <a:t>SUMESA S.A. para obtener un mayor entendimiento de sus </a:t>
            </a:r>
            <a:r>
              <a:rPr lang="es-ES" sz="1400" dirty="0" smtClean="0"/>
              <a:t>actividades</a:t>
            </a:r>
            <a:r>
              <a:rPr lang="es-ES" sz="1400" dirty="0"/>
              <a:t>.</a:t>
            </a:r>
            <a:endParaRPr lang="es-EC" sz="1400" dirty="0"/>
          </a:p>
          <a:p>
            <a:pPr algn="ctr"/>
            <a:endParaRPr lang="es-EC" sz="1400" dirty="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743200"/>
            <a:ext cx="1238250" cy="1086184"/>
          </a:xfrm>
          <a:prstGeom prst="rect">
            <a:avLst/>
          </a:prstGeom>
        </p:spPr>
      </p:pic>
      <p:sp>
        <p:nvSpPr>
          <p:cNvPr id="24" name="23 Rectángulo"/>
          <p:cNvSpPr/>
          <p:nvPr/>
        </p:nvSpPr>
        <p:spPr>
          <a:xfrm>
            <a:off x="2394036" y="3886200"/>
            <a:ext cx="5073564" cy="7524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ES" sz="1400" dirty="0" smtClean="0"/>
          </a:p>
          <a:p>
            <a:pPr lvl="0" algn="ctr"/>
            <a:r>
              <a:rPr lang="es-ES" sz="1400" dirty="0" smtClean="0"/>
              <a:t>Aplicar </a:t>
            </a:r>
            <a:r>
              <a:rPr lang="es-ES" sz="1400" dirty="0"/>
              <a:t>indicadores de gestión al proceso de facturación del departamento de </a:t>
            </a:r>
            <a:r>
              <a:rPr lang="es-ES" sz="1400" dirty="0" smtClean="0"/>
              <a:t>ventas </a:t>
            </a:r>
            <a:r>
              <a:rPr lang="es-ES" sz="1400" dirty="0"/>
              <a:t>	canal distribuidores para evaluar la eficacia y eficiencia de sus </a:t>
            </a:r>
            <a:r>
              <a:rPr lang="es-ES" sz="1400" dirty="0" smtClean="0"/>
              <a:t>procesos</a:t>
            </a:r>
            <a:r>
              <a:rPr lang="es-ES" sz="1400" dirty="0"/>
              <a:t>.</a:t>
            </a:r>
            <a:endParaRPr lang="es-EC" sz="1400" dirty="0"/>
          </a:p>
          <a:p>
            <a:pPr algn="ctr"/>
            <a:endParaRPr lang="es-EC" sz="1400" dirty="0"/>
          </a:p>
        </p:txBody>
      </p:sp>
      <p:sp>
        <p:nvSpPr>
          <p:cNvPr id="25" name="24 Rectángulo"/>
          <p:cNvSpPr/>
          <p:nvPr/>
        </p:nvSpPr>
        <p:spPr>
          <a:xfrm>
            <a:off x="762000" y="4800600"/>
            <a:ext cx="4876800" cy="7727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es-ES" sz="1400" dirty="0" smtClean="0"/>
          </a:p>
          <a:p>
            <a:pPr lvl="0"/>
            <a:r>
              <a:rPr lang="es-ES" sz="1400" dirty="0"/>
              <a:t>Determinar conclusiones y recomendaciones que permitan a los Directivos de </a:t>
            </a:r>
            <a:r>
              <a:rPr lang="es-ES" sz="1400" dirty="0" smtClean="0"/>
              <a:t>Sumesa </a:t>
            </a:r>
            <a:r>
              <a:rPr lang="es-ES" sz="1400" dirty="0"/>
              <a:t>S.A. tomar decisiones en mejora del proceso de facturación.</a:t>
            </a:r>
            <a:endParaRPr lang="es-EC" sz="1400" dirty="0"/>
          </a:p>
          <a:p>
            <a:pPr algn="ctr"/>
            <a:endParaRPr lang="es-EC" sz="1400" dirty="0"/>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33800"/>
            <a:ext cx="925256" cy="904876"/>
          </a:xfrm>
          <a:prstGeom prst="rect">
            <a:avLst/>
          </a:prstGeom>
        </p:spPr>
      </p:pic>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9788" y="4800600"/>
            <a:ext cx="1133474" cy="1004887"/>
          </a:xfrm>
          <a:prstGeom prst="rect">
            <a:avLst/>
          </a:prstGeom>
        </p:spPr>
      </p:pic>
    </p:spTree>
    <p:extLst>
      <p:ext uri="{BB962C8B-B14F-4D97-AF65-F5344CB8AC3E}">
        <p14:creationId xmlns:p14="http://schemas.microsoft.com/office/powerpoint/2010/main" val="3586981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0377" r="10949" b="17851"/>
          <a:stretch/>
        </p:blipFill>
        <p:spPr bwMode="auto">
          <a:xfrm>
            <a:off x="1355804" y="228600"/>
            <a:ext cx="634039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588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4041" r="10660" b="17466"/>
          <a:stretch/>
        </p:blipFill>
        <p:spPr bwMode="auto">
          <a:xfrm>
            <a:off x="1555510" y="228600"/>
            <a:ext cx="6032979" cy="590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12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609600" y="0"/>
            <a:ext cx="3962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4000" b="1" dirty="0" smtClean="0"/>
              <a:t>Conclusiones</a:t>
            </a:r>
            <a:endParaRPr lang="en-US" sz="4000" b="1" dirty="0"/>
          </a:p>
        </p:txBody>
      </p:sp>
      <p:graphicFrame>
        <p:nvGraphicFramePr>
          <p:cNvPr id="3" name="2 Diagrama"/>
          <p:cNvGraphicFramePr/>
          <p:nvPr>
            <p:extLst>
              <p:ext uri="{D42A27DB-BD31-4B8C-83A1-F6EECF244321}">
                <p14:modId xmlns:p14="http://schemas.microsoft.com/office/powerpoint/2010/main" val="1774863804"/>
              </p:ext>
            </p:extLst>
          </p:nvPr>
        </p:nvGraphicFramePr>
        <p:xfrm>
          <a:off x="381000" y="9144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609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609600" y="0"/>
            <a:ext cx="4267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4000" b="1" dirty="0" smtClean="0"/>
              <a:t>Recomendaciones</a:t>
            </a:r>
            <a:endParaRPr lang="en-US" sz="4000" b="1" dirty="0"/>
          </a:p>
        </p:txBody>
      </p:sp>
      <p:graphicFrame>
        <p:nvGraphicFramePr>
          <p:cNvPr id="3" name="2 Diagrama"/>
          <p:cNvGraphicFramePr/>
          <p:nvPr>
            <p:extLst>
              <p:ext uri="{D42A27DB-BD31-4B8C-83A1-F6EECF244321}">
                <p14:modId xmlns:p14="http://schemas.microsoft.com/office/powerpoint/2010/main" val="2230169679"/>
              </p:ext>
            </p:extLst>
          </p:nvPr>
        </p:nvGraphicFramePr>
        <p:xfrm>
          <a:off x="381000" y="9144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632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sermadres.es/wp-content/uploads/2012/11/gracias-500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6" y="692696"/>
            <a:ext cx="7011092" cy="45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3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76200"/>
            <a:ext cx="8229600" cy="1143000"/>
          </a:xfrm>
        </p:spPr>
        <p:txBody>
          <a:bodyPr/>
          <a:lstStyle/>
          <a:p>
            <a:r>
              <a:rPr lang="es-MX" b="1" dirty="0" smtClean="0"/>
              <a:t>SUMESA S.A.</a:t>
            </a:r>
            <a:endParaRPr lang="en-US" b="1" dirty="0"/>
          </a:p>
        </p:txBody>
      </p:sp>
      <p:graphicFrame>
        <p:nvGraphicFramePr>
          <p:cNvPr id="3" name="2 Diagrama"/>
          <p:cNvGraphicFramePr/>
          <p:nvPr>
            <p:extLst>
              <p:ext uri="{D42A27DB-BD31-4B8C-83A1-F6EECF244321}">
                <p14:modId xmlns:p14="http://schemas.microsoft.com/office/powerpoint/2010/main" val="2273627423"/>
              </p:ext>
            </p:extLst>
          </p:nvPr>
        </p:nvGraphicFramePr>
        <p:xfrm>
          <a:off x="533400" y="10668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2083" y="1394043"/>
            <a:ext cx="1066800" cy="1066800"/>
          </a:xfrm>
          <a:prstGeom prst="rect">
            <a:avLst/>
          </a:prstGeom>
        </p:spPr>
      </p:pic>
      <p:pic>
        <p:nvPicPr>
          <p:cNvPr id="5" name="4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7043" y="3903345"/>
            <a:ext cx="1437662" cy="937260"/>
          </a:xfrm>
          <a:prstGeom prst="rect">
            <a:avLst/>
          </a:prstGeom>
        </p:spPr>
      </p:pic>
      <p:pic>
        <p:nvPicPr>
          <p:cNvPr id="6" name="5 Imagen"/>
          <p:cNvPicPr>
            <a:picLocks noChangeAspect="1"/>
          </p:cNvPicPr>
          <p:nvPr/>
        </p:nvPicPr>
        <p:blipFill rotWithShape="1">
          <a:blip r:embed="rId10">
            <a:extLst>
              <a:ext uri="{28A0092B-C50C-407E-A947-70E740481C1C}">
                <a14:useLocalDpi xmlns:a14="http://schemas.microsoft.com/office/drawing/2010/main" val="0"/>
              </a:ext>
            </a:extLst>
          </a:blip>
          <a:srcRect r="44254" b="67042"/>
          <a:stretch/>
        </p:blipFill>
        <p:spPr>
          <a:xfrm>
            <a:off x="5334000" y="5211871"/>
            <a:ext cx="1442668" cy="1014412"/>
          </a:xfrm>
          <a:prstGeom prst="rect">
            <a:avLst/>
          </a:prstGeom>
        </p:spPr>
      </p:pic>
      <p:pic>
        <p:nvPicPr>
          <p:cNvPr id="24" name="23 Imagen" descr="C:\Users\Jaime Puig-Mir\Documents\SUMESA\Gerencia de Proyectos\Proyectos\Altrainvestments\Imágenes\logos sumesa\logoaguasumesa.png"/>
          <p:cNvPicPr/>
          <p:nvPr/>
        </p:nvPicPr>
        <p:blipFill>
          <a:blip r:embed="rId11" cstate="print"/>
          <a:srcRect/>
          <a:stretch>
            <a:fillRect/>
          </a:stretch>
        </p:blipFill>
        <p:spPr bwMode="auto">
          <a:xfrm>
            <a:off x="732790" y="1189993"/>
            <a:ext cx="831850" cy="841375"/>
          </a:xfrm>
          <a:prstGeom prst="rect">
            <a:avLst/>
          </a:prstGeom>
          <a:noFill/>
          <a:ln w="9525">
            <a:noFill/>
            <a:miter lim="800000"/>
            <a:headEnd/>
            <a:tailEnd/>
          </a:ln>
        </p:spPr>
      </p:pic>
      <p:pic>
        <p:nvPicPr>
          <p:cNvPr id="26" name="25 Imagen" descr="C:\Users\Jaime Puig-Mir\Documents\SUMESA\Gerencia de Proyectos\Proyectos\Altrainvestments\Imágenes\logos sumesa\ranchero.png"/>
          <p:cNvPicPr/>
          <p:nvPr/>
        </p:nvPicPr>
        <p:blipFill>
          <a:blip r:embed="rId12" cstate="print"/>
          <a:srcRect/>
          <a:stretch>
            <a:fillRect/>
          </a:stretch>
        </p:blipFill>
        <p:spPr bwMode="auto">
          <a:xfrm>
            <a:off x="381000" y="4372366"/>
            <a:ext cx="1336040" cy="750570"/>
          </a:xfrm>
          <a:prstGeom prst="rect">
            <a:avLst/>
          </a:prstGeom>
          <a:noFill/>
          <a:ln w="9525">
            <a:noFill/>
            <a:miter lim="800000"/>
            <a:headEnd/>
            <a:tailEnd/>
          </a:ln>
        </p:spPr>
      </p:pic>
      <p:pic>
        <p:nvPicPr>
          <p:cNvPr id="27" name="26 Imagen" descr="FRUTALcolibri.jpg"/>
          <p:cNvPicPr/>
          <p:nvPr/>
        </p:nvPicPr>
        <p:blipFill>
          <a:blip r:embed="rId13" cstate="print">
            <a:clrChange>
              <a:clrFrom>
                <a:srgbClr val="FFFFFF"/>
              </a:clrFrom>
              <a:clrTo>
                <a:srgbClr val="FFFFFF">
                  <a:alpha val="0"/>
                </a:srgbClr>
              </a:clrTo>
            </a:clrChange>
          </a:blip>
          <a:srcRect/>
          <a:stretch>
            <a:fillRect/>
          </a:stretch>
        </p:blipFill>
        <p:spPr bwMode="auto">
          <a:xfrm>
            <a:off x="523240" y="2031368"/>
            <a:ext cx="1250950" cy="779145"/>
          </a:xfrm>
          <a:prstGeom prst="rect">
            <a:avLst/>
          </a:prstGeom>
          <a:noFill/>
          <a:ln w="9525">
            <a:noFill/>
            <a:miter lim="800000"/>
            <a:headEnd/>
            <a:tailEnd/>
          </a:ln>
        </p:spPr>
      </p:pic>
    </p:spTree>
    <p:extLst>
      <p:ext uri="{BB962C8B-B14F-4D97-AF65-F5344CB8AC3E}">
        <p14:creationId xmlns:p14="http://schemas.microsoft.com/office/powerpoint/2010/main" val="74764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76200"/>
            <a:ext cx="8229600" cy="1143000"/>
          </a:xfrm>
        </p:spPr>
        <p:txBody>
          <a:bodyPr/>
          <a:lstStyle/>
          <a:p>
            <a:r>
              <a:rPr lang="es-MX" b="1" dirty="0" smtClean="0"/>
              <a:t>SUMESA S.A.</a:t>
            </a:r>
            <a:endParaRPr lang="en-US" b="1" dirty="0"/>
          </a:p>
        </p:txBody>
      </p:sp>
      <p:pic>
        <p:nvPicPr>
          <p:cNvPr id="14" name="13 Imagen"/>
          <p:cNvPicPr/>
          <p:nvPr/>
        </p:nvPicPr>
        <p:blipFill rotWithShape="1">
          <a:blip r:embed="rId3" cstate="print">
            <a:clrChange>
              <a:clrFrom>
                <a:srgbClr val="183374"/>
              </a:clrFrom>
              <a:clrTo>
                <a:srgbClr val="183374">
                  <a:alpha val="0"/>
                </a:srgbClr>
              </a:clrTo>
            </a:clrChange>
          </a:blip>
          <a:srcRect l="8926" r="34116" b="5444"/>
          <a:stretch/>
        </p:blipFill>
        <p:spPr bwMode="auto">
          <a:xfrm>
            <a:off x="381000" y="990600"/>
            <a:ext cx="5731701" cy="4649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CuadroTexto"/>
          <p:cNvSpPr txBox="1"/>
          <p:nvPr/>
        </p:nvSpPr>
        <p:spPr>
          <a:xfrm>
            <a:off x="6112701" y="1884094"/>
            <a:ext cx="2895600" cy="2862322"/>
          </a:xfrm>
          <a:prstGeom prst="rect">
            <a:avLst/>
          </a:prstGeom>
          <a:noFill/>
        </p:spPr>
        <p:txBody>
          <a:bodyPr wrap="square" rtlCol="0">
            <a:spAutoFit/>
          </a:bodyPr>
          <a:lstStyle/>
          <a:p>
            <a:pPr algn="ctr"/>
            <a:r>
              <a:rPr lang="es-EC" b="1" dirty="0">
                <a:solidFill>
                  <a:schemeClr val="accent1"/>
                </a:solidFill>
              </a:rPr>
              <a:t>Sumesa S.A. opera en 3 líneas de negocio: solubles (51% de las ventas), pastas (42% de las ventas) y líquidos (7% de las ventas). Los ingresos de la entidad proviene principalmente de la división de solubles y su producto estrella “Ranchero” </a:t>
            </a:r>
          </a:p>
        </p:txBody>
      </p:sp>
    </p:spTree>
    <p:extLst>
      <p:ext uri="{BB962C8B-B14F-4D97-AF65-F5344CB8AC3E}">
        <p14:creationId xmlns:p14="http://schemas.microsoft.com/office/powerpoint/2010/main" val="2222078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76200"/>
            <a:ext cx="8229600" cy="1143000"/>
          </a:xfrm>
        </p:spPr>
        <p:txBody>
          <a:bodyPr/>
          <a:lstStyle/>
          <a:p>
            <a:r>
              <a:rPr lang="es-MX" b="1" dirty="0" smtClean="0"/>
              <a:t>DISTRIBUCIÓN SUMESA S.A.</a:t>
            </a:r>
            <a:endParaRPr lang="en-US" b="1"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42096"/>
            <a:ext cx="6248400" cy="3239504"/>
          </a:xfrm>
          <a:prstGeom prst="rect">
            <a:avLst/>
          </a:prstGeom>
          <a:ln>
            <a:solidFill>
              <a:schemeClr val="accent6"/>
            </a:solidFill>
          </a:ln>
        </p:spPr>
      </p:pic>
      <p:sp>
        <p:nvSpPr>
          <p:cNvPr id="8" name="7 Rectángulo"/>
          <p:cNvSpPr/>
          <p:nvPr/>
        </p:nvSpPr>
        <p:spPr>
          <a:xfrm>
            <a:off x="381000" y="1295400"/>
            <a:ext cx="21336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La cadena de distribuidores llega aproximadamente a 50.000 puntos de venta a nivel nacional, con la mayor participación en la región costa. Entre los principales canales </a:t>
            </a:r>
            <a:r>
              <a:rPr lang="es-EC" sz="1600" dirty="0" smtClean="0"/>
              <a:t>se encuentran </a:t>
            </a:r>
            <a:r>
              <a:rPr lang="es-EC" sz="1600" dirty="0"/>
              <a:t>Supermercados, Comisariatos, Tiendas de Conveniencia, Distribuidores, Mayoristas, y Minoristas.</a:t>
            </a:r>
          </a:p>
        </p:txBody>
      </p:sp>
    </p:spTree>
    <p:extLst>
      <p:ext uri="{BB962C8B-B14F-4D97-AF65-F5344CB8AC3E}">
        <p14:creationId xmlns:p14="http://schemas.microsoft.com/office/powerpoint/2010/main" val="66727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29228"/>
            <a:ext cx="8229600" cy="1143000"/>
          </a:xfrm>
        </p:spPr>
        <p:txBody>
          <a:bodyPr/>
          <a:lstStyle/>
          <a:p>
            <a:r>
              <a:rPr lang="es-EC" dirty="0" smtClean="0"/>
              <a:t>DIRECCIONAMIENTO ESTRATÉGICO</a:t>
            </a:r>
            <a:endParaRPr lang="es-EC" dirty="0"/>
          </a:p>
        </p:txBody>
      </p:sp>
      <p:graphicFrame>
        <p:nvGraphicFramePr>
          <p:cNvPr id="4" name="3 Diagrama"/>
          <p:cNvGraphicFramePr/>
          <p:nvPr>
            <p:extLst>
              <p:ext uri="{D42A27DB-BD31-4B8C-83A1-F6EECF244321}">
                <p14:modId xmlns:p14="http://schemas.microsoft.com/office/powerpoint/2010/main" val="2347506388"/>
              </p:ext>
            </p:extLst>
          </p:nvPr>
        </p:nvGraphicFramePr>
        <p:xfrm>
          <a:off x="228600" y="1295400"/>
          <a:ext cx="7924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02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381000"/>
            <a:ext cx="8229600" cy="1143000"/>
          </a:xfrm>
        </p:spPr>
        <p:txBody>
          <a:bodyPr>
            <a:normAutofit/>
          </a:bodyPr>
          <a:lstStyle/>
          <a:p>
            <a:pPr marL="342900" lvl="2" indent="-342900" algn="ctr"/>
            <a:r>
              <a:rPr lang="es-EC" sz="2800" b="1" dirty="0" smtClean="0">
                <a:latin typeface="+mj-lt"/>
              </a:rPr>
              <a:t>Flujograma del Proceso de Facturación</a:t>
            </a:r>
            <a:endParaRPr lang="en-US" sz="2800" dirty="0">
              <a:latin typeface="+mj-lt"/>
            </a:endParaRPr>
          </a:p>
        </p:txBody>
      </p:sp>
      <p:pic>
        <p:nvPicPr>
          <p:cNvPr id="6" name="5 Imagen"/>
          <p:cNvPicPr/>
          <p:nvPr/>
        </p:nvPicPr>
        <p:blipFill rotWithShape="1">
          <a:blip r:embed="rId3" cstate="print"/>
          <a:srcRect l="35610" t="25877" r="39391" b="9971"/>
          <a:stretch/>
        </p:blipFill>
        <p:spPr bwMode="auto">
          <a:xfrm>
            <a:off x="228600" y="838200"/>
            <a:ext cx="4208145" cy="5055870"/>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cstate="print">
            <a:extLst>
              <a:ext uri="{28A0092B-C50C-407E-A947-70E740481C1C}">
                <a14:useLocalDpi xmlns:a14="http://schemas.microsoft.com/office/drawing/2010/main" val="0"/>
              </a:ext>
            </a:extLst>
          </a:blip>
          <a:srcRect l="36519" t="24940" r="35733" b="10199"/>
          <a:stretch/>
        </p:blipFill>
        <p:spPr bwMode="auto">
          <a:xfrm>
            <a:off x="4495800" y="932615"/>
            <a:ext cx="4120793" cy="5087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292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371600" y="-152400"/>
            <a:ext cx="8229600" cy="914400"/>
          </a:xfrm>
        </p:spPr>
        <p:txBody>
          <a:bodyPr>
            <a:normAutofit/>
          </a:bodyPr>
          <a:lstStyle/>
          <a:p>
            <a:pPr marL="342900" lvl="2" indent="-342900" algn="l"/>
            <a:r>
              <a:rPr lang="es-EC" sz="2800" b="1" dirty="0" smtClean="0">
                <a:latin typeface="+mj-lt"/>
              </a:rPr>
              <a:t>Descripción del Proceso de Facturación </a:t>
            </a:r>
            <a:endParaRPr lang="en-US" sz="2800" dirty="0">
              <a:latin typeface="+mj-lt"/>
            </a:endParaRPr>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20921" r="39054" b="8094"/>
          <a:stretch/>
        </p:blipFill>
        <p:spPr bwMode="auto">
          <a:xfrm>
            <a:off x="622648" y="761999"/>
            <a:ext cx="3561045" cy="550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769" t="21235" r="39133" b="11365"/>
          <a:stretch/>
        </p:blipFill>
        <p:spPr bwMode="auto">
          <a:xfrm>
            <a:off x="4724401" y="685800"/>
            <a:ext cx="3730668" cy="541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753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23" t="21979" r="38851" b="13268"/>
          <a:stretch/>
        </p:blipFill>
        <p:spPr bwMode="auto">
          <a:xfrm>
            <a:off x="241126" y="814757"/>
            <a:ext cx="3665951" cy="522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180" t="68299" r="38762" b="10500"/>
          <a:stretch/>
        </p:blipFill>
        <p:spPr bwMode="auto">
          <a:xfrm>
            <a:off x="4419598" y="914400"/>
            <a:ext cx="4054195" cy="192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1371600" y="-1524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2" indent="-342900" algn="l"/>
            <a:r>
              <a:rPr lang="es-EC" sz="2800" b="1" kern="0" smtClean="0">
                <a:solidFill>
                  <a:sysClr val="windowText" lastClr="000000"/>
                </a:solidFill>
                <a:latin typeface="+mj-lt"/>
              </a:rPr>
              <a:t>Descripción del Proceso de Facturación </a:t>
            </a:r>
            <a:endParaRPr lang="en-US" sz="2800" kern="0" dirty="0">
              <a:solidFill>
                <a:sysClr val="windowText" lastClr="000000"/>
              </a:solidFill>
              <a:latin typeface="+mj-lt"/>
            </a:endParaRPr>
          </a:p>
        </p:txBody>
      </p:sp>
    </p:spTree>
    <p:extLst>
      <p:ext uri="{BB962C8B-B14F-4D97-AF65-F5344CB8AC3E}">
        <p14:creationId xmlns:p14="http://schemas.microsoft.com/office/powerpoint/2010/main" val="1778772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7575</TotalTime>
  <Words>1016</Words>
  <Application>Microsoft Office PowerPoint</Application>
  <PresentationFormat>Presentación en pantalla (4:3)</PresentationFormat>
  <Paragraphs>87</Paragraphs>
  <Slides>24</Slides>
  <Notes>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“AUDITORÍA DE GESTIÓN AL PROCESO DE FACTURACIÓN DEL DEPARTAMENTO DE VENTAS CANAL DISTRIBUIDORES EN LA EMPRESA SUMESA S.A. AGENCIA QUITO, PERÍODO DEL 1 DE ENERO AL 31 DE DICIEMBRE DEL 2014”</vt:lpstr>
      <vt:lpstr>OBJETIVOS </vt:lpstr>
      <vt:lpstr>SUMESA S.A.</vt:lpstr>
      <vt:lpstr>SUMESA S.A.</vt:lpstr>
      <vt:lpstr>DISTRIBUCIÓN SUMESA S.A.</vt:lpstr>
      <vt:lpstr>DIRECCIONAMIENTO ESTRATÉGICO</vt:lpstr>
      <vt:lpstr>Flujograma del Proceso de Facturación</vt:lpstr>
      <vt:lpstr>Descripción del Proceso de Facturación </vt:lpstr>
      <vt:lpstr>Presentación de PowerPoint</vt:lpstr>
      <vt:lpstr>Presentación de PowerPoint</vt:lpstr>
      <vt:lpstr>Fases de Auditoría</vt:lpstr>
      <vt:lpstr>Riesgo de Auditoría</vt:lpstr>
      <vt:lpstr>Presentación de PowerPoint</vt:lpstr>
      <vt:lpstr>RIESGO INHERENTE</vt:lpstr>
      <vt:lpstr>Presentación de PowerPoint</vt:lpstr>
      <vt:lpstr>RIESGO DE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caratula</dc:title>
  <dc:creator>Veronica</dc:creator>
  <cp:lastModifiedBy>Estefanía Carolina Medina </cp:lastModifiedBy>
  <cp:revision>137</cp:revision>
  <dcterms:created xsi:type="dcterms:W3CDTF">2015-04-20T01:42:48Z</dcterms:created>
  <dcterms:modified xsi:type="dcterms:W3CDTF">2015-06-23T16:29:14Z</dcterms:modified>
</cp:coreProperties>
</file>