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5.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51"/>
  </p:notesMasterIdLst>
  <p:handoutMasterIdLst>
    <p:handoutMasterId r:id="rId52"/>
  </p:handoutMasterIdLst>
  <p:sldIdLst>
    <p:sldId id="256" r:id="rId3"/>
    <p:sldId id="259" r:id="rId4"/>
    <p:sldId id="265" r:id="rId5"/>
    <p:sldId id="260" r:id="rId6"/>
    <p:sldId id="261" r:id="rId7"/>
    <p:sldId id="257" r:id="rId8"/>
    <p:sldId id="266" r:id="rId9"/>
    <p:sldId id="267" r:id="rId10"/>
    <p:sldId id="268" r:id="rId11"/>
    <p:sldId id="269" r:id="rId12"/>
    <p:sldId id="285" r:id="rId13"/>
    <p:sldId id="286" r:id="rId14"/>
    <p:sldId id="287" r:id="rId15"/>
    <p:sldId id="288" r:id="rId16"/>
    <p:sldId id="289" r:id="rId17"/>
    <p:sldId id="280" r:id="rId18"/>
    <p:sldId id="281" r:id="rId19"/>
    <p:sldId id="283" r:id="rId20"/>
    <p:sldId id="282" r:id="rId21"/>
    <p:sldId id="290" r:id="rId22"/>
    <p:sldId id="291" r:id="rId23"/>
    <p:sldId id="292" r:id="rId24"/>
    <p:sldId id="293" r:id="rId25"/>
    <p:sldId id="294" r:id="rId26"/>
    <p:sldId id="295" r:id="rId27"/>
    <p:sldId id="296" r:id="rId28"/>
    <p:sldId id="297" r:id="rId29"/>
    <p:sldId id="298" r:id="rId30"/>
    <p:sldId id="299" r:id="rId31"/>
    <p:sldId id="270" r:id="rId32"/>
    <p:sldId id="271" r:id="rId33"/>
    <p:sldId id="273" r:id="rId34"/>
    <p:sldId id="274" r:id="rId35"/>
    <p:sldId id="275" r:id="rId36"/>
    <p:sldId id="276" r:id="rId37"/>
    <p:sldId id="277" r:id="rId38"/>
    <p:sldId id="278" r:id="rId39"/>
    <p:sldId id="279" r:id="rId40"/>
    <p:sldId id="300" r:id="rId41"/>
    <p:sldId id="301" r:id="rId42"/>
    <p:sldId id="302" r:id="rId43"/>
    <p:sldId id="303" r:id="rId44"/>
    <p:sldId id="304" r:id="rId45"/>
    <p:sldId id="305" r:id="rId46"/>
    <p:sldId id="306" r:id="rId47"/>
    <p:sldId id="307" r:id="rId48"/>
    <p:sldId id="308" r:id="rId49"/>
    <p:sldId id="309" r:id="rId50"/>
  </p:sldIdLst>
  <p:sldSz cx="9144000" cy="6858000" type="screen4x3"/>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4660"/>
  </p:normalViewPr>
  <p:slideViewPr>
    <p:cSldViewPr>
      <p:cViewPr varScale="1">
        <p:scale>
          <a:sx n="92" d="100"/>
          <a:sy n="92" d="100"/>
        </p:scale>
        <p:origin x="123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gs" Target="tags/tag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s>
</file>

<file path=ppt/diagrams/_rels/data10.xml.rels><?xml version="1.0" encoding="UTF-8" standalone="yes"?>
<Relationships xmlns="http://schemas.openxmlformats.org/package/2006/relationships"><Relationship Id="rId1" Type="http://schemas.openxmlformats.org/officeDocument/2006/relationships/image" Target="../media/image8.png"/></Relationships>
</file>

<file path=ppt/diagrams/_rels/data11.xml.rels><?xml version="1.0" encoding="UTF-8" standalone="yes"?>
<Relationships xmlns="http://schemas.openxmlformats.org/package/2006/relationships"><Relationship Id="rId1" Type="http://schemas.openxmlformats.org/officeDocument/2006/relationships/image" Target="../media/image10.png"/></Relationships>
</file>

<file path=ppt/diagrams/_rels/data12.xml.rels><?xml version="1.0" encoding="UTF-8" standalone="yes"?>
<Relationships xmlns="http://schemas.openxmlformats.org/package/2006/relationships"><Relationship Id="rId1" Type="http://schemas.openxmlformats.org/officeDocument/2006/relationships/image" Target="../media/image13.png"/></Relationships>
</file>

<file path=ppt/diagrams/_rels/data13.xml.rels><?xml version="1.0" encoding="UTF-8" standalone="yes"?>
<Relationships xmlns="http://schemas.openxmlformats.org/package/2006/relationships"><Relationship Id="rId1" Type="http://schemas.openxmlformats.org/officeDocument/2006/relationships/image" Target="../media/image14.png"/></Relationships>
</file>

<file path=ppt/diagrams/_rels/data14.xml.rels><?xml version="1.0" encoding="UTF-8" standalone="yes"?>
<Relationships xmlns="http://schemas.openxmlformats.org/package/2006/relationships"><Relationship Id="rId1" Type="http://schemas.openxmlformats.org/officeDocument/2006/relationships/image" Target="../media/image15.png"/></Relationships>
</file>

<file path=ppt/diagrams/_rels/data15.xml.rels><?xml version="1.0" encoding="UTF-8" standalone="yes"?>
<Relationships xmlns="http://schemas.openxmlformats.org/package/2006/relationships"><Relationship Id="rId1" Type="http://schemas.openxmlformats.org/officeDocument/2006/relationships/image" Target="../media/image16.png"/></Relationships>
</file>

<file path=ppt/diagrams/_rels/data16.xml.rels><?xml version="1.0" encoding="UTF-8" standalone="yes"?>
<Relationships xmlns="http://schemas.openxmlformats.org/package/2006/relationships"><Relationship Id="rId1" Type="http://schemas.openxmlformats.org/officeDocument/2006/relationships/image" Target="../media/image18.png"/></Relationships>
</file>

<file path=ppt/diagrams/_rels/data18.xml.rels><?xml version="1.0" encoding="UTF-8" standalone="yes"?>
<Relationships xmlns="http://schemas.openxmlformats.org/package/2006/relationships"><Relationship Id="rId1" Type="http://schemas.openxmlformats.org/officeDocument/2006/relationships/image" Target="../media/image20.png"/></Relationships>
</file>

<file path=ppt/diagrams/_rels/data19.xml.rels><?xml version="1.0" encoding="UTF-8" standalone="yes"?>
<Relationships xmlns="http://schemas.openxmlformats.org/package/2006/relationships"><Relationship Id="rId1" Type="http://schemas.openxmlformats.org/officeDocument/2006/relationships/image" Target="../media/image22.png"/></Relationships>
</file>

<file path=ppt/diagrams/_rels/data30.xml.rels><?xml version="1.0" encoding="UTF-8" standalone="yes"?>
<Relationships xmlns="http://schemas.openxmlformats.org/package/2006/relationships"><Relationship Id="rId1" Type="http://schemas.openxmlformats.org/officeDocument/2006/relationships/image" Target="../media/image41.png"/></Relationships>
</file>

<file path=ppt/diagrams/_rels/data31.xml.rels><?xml version="1.0" encoding="UTF-8" standalone="yes"?>
<Relationships xmlns="http://schemas.openxmlformats.org/package/2006/relationships"><Relationship Id="rId1" Type="http://schemas.openxmlformats.org/officeDocument/2006/relationships/image" Target="../media/image42.png"/></Relationships>
</file>

<file path=ppt/diagrams/_rels/data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ata36.xml.rels><?xml version="1.0" encoding="UTF-8" standalone="yes"?>
<Relationships xmlns="http://schemas.openxmlformats.org/package/2006/relationships"><Relationship Id="rId1" Type="http://schemas.openxmlformats.org/officeDocument/2006/relationships/image" Target="../media/image46.png"/></Relationships>
</file>

<file path=ppt/diagrams/_rels/data39.xml.rels><?xml version="1.0" encoding="UTF-8" standalone="yes"?>
<Relationships xmlns="http://schemas.openxmlformats.org/package/2006/relationships"><Relationship Id="rId1" Type="http://schemas.openxmlformats.org/officeDocument/2006/relationships/image" Target="../media/image47.png"/></Relationships>
</file>

<file path=ppt/diagrams/_rels/data8.xml.rels><?xml version="1.0" encoding="UTF-8" standalone="yes"?>
<Relationships xmlns="http://schemas.openxmlformats.org/package/2006/relationships"><Relationship Id="rId1" Type="http://schemas.openxmlformats.org/officeDocument/2006/relationships/image" Target="../media/image7.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8.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18.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19.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30.xml.rels><?xml version="1.0" encoding="UTF-8" standalone="yes"?>
<Relationships xmlns="http://schemas.openxmlformats.org/package/2006/relationships"><Relationship Id="rId1" Type="http://schemas.openxmlformats.org/officeDocument/2006/relationships/image" Target="../media/image41.png"/></Relationships>
</file>

<file path=ppt/diagrams/_rels/drawing31.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image" Target="../media/image44.png"/></Relationships>
</file>

<file path=ppt/diagrams/_rels/drawing36.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39.xml.rels><?xml version="1.0" encoding="UTF-8" standalone="yes"?>
<Relationships xmlns="http://schemas.openxmlformats.org/package/2006/relationships"><Relationship Id="rId1" Type="http://schemas.openxmlformats.org/officeDocument/2006/relationships/image" Target="../media/image47.png"/></Relationships>
</file>

<file path=ppt/diagrams/_rels/drawing8.xml.rels><?xml version="1.0" encoding="UTF-8" standalone="yes"?>
<Relationships xmlns="http://schemas.openxmlformats.org/package/2006/relationships"><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s-EC" noProof="0" dirty="0" smtClean="0"/>
            <a:t>Temario</a:t>
          </a:r>
          <a:endParaRPr lang="es-EC" noProof="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dgm:spPr/>
      <dgm:t>
        <a:bodyPr/>
        <a:lstStyle/>
        <a:p>
          <a:r>
            <a:rPr lang="es-EC" dirty="0" smtClean="0"/>
            <a:t>Objetivos</a:t>
          </a:r>
          <a:endParaRPr lang="es-EC"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C718ADCF-EE16-40A9-92E0-023D415A390D}">
      <dgm:prSet phldrT="[Texto]"/>
      <dgm:spPr/>
      <dgm:t>
        <a:bodyPr/>
        <a:lstStyle/>
        <a:p>
          <a:r>
            <a:rPr lang="es-ES" dirty="0" smtClean="0"/>
            <a:t>Introducción</a:t>
          </a:r>
          <a:endParaRPr lang="es-ES" dirty="0"/>
        </a:p>
      </dgm:t>
    </dgm:pt>
    <dgm:pt modelId="{300571DF-0E8D-4A75-B42A-9E0E27DF9B85}" type="parTrans" cxnId="{26837CF1-B42E-4157-BF55-0812B75BD343}">
      <dgm:prSet/>
      <dgm:spPr/>
      <dgm:t>
        <a:bodyPr/>
        <a:lstStyle/>
        <a:p>
          <a:endParaRPr lang="es-ES"/>
        </a:p>
      </dgm:t>
    </dgm:pt>
    <dgm:pt modelId="{6114FBC9-8357-44C8-835B-83E4DB75B6AA}" type="sibTrans" cxnId="{26837CF1-B42E-4157-BF55-0812B75BD343}">
      <dgm:prSet/>
      <dgm:spPr/>
      <dgm:t>
        <a:bodyPr/>
        <a:lstStyle/>
        <a:p>
          <a:endParaRPr lang="es-ES"/>
        </a:p>
      </dgm:t>
    </dgm:pt>
    <dgm:pt modelId="{613D9770-E617-4792-A0EF-694D6913B044}">
      <dgm:prSet phldrT="[Texto]"/>
      <dgm:spPr/>
      <dgm:t>
        <a:bodyPr/>
        <a:lstStyle/>
        <a:p>
          <a:r>
            <a:rPr lang="es-ES" dirty="0" smtClean="0"/>
            <a:t>Filosofía de Operación</a:t>
          </a:r>
          <a:endParaRPr lang="es-ES" dirty="0"/>
        </a:p>
      </dgm:t>
    </dgm:pt>
    <dgm:pt modelId="{8E58BE12-E61E-4161-87EB-35A7176E5F95}" type="parTrans" cxnId="{5381A87D-2F9F-4E5B-B016-190F721D8FE2}">
      <dgm:prSet/>
      <dgm:spPr/>
      <dgm:t>
        <a:bodyPr/>
        <a:lstStyle/>
        <a:p>
          <a:endParaRPr lang="es-ES"/>
        </a:p>
      </dgm:t>
    </dgm:pt>
    <dgm:pt modelId="{E4B6CB5B-513B-4507-8653-2C68DEB5C6C2}" type="sibTrans" cxnId="{5381A87D-2F9F-4E5B-B016-190F721D8FE2}">
      <dgm:prSet/>
      <dgm:spPr/>
      <dgm:t>
        <a:bodyPr/>
        <a:lstStyle/>
        <a:p>
          <a:endParaRPr lang="es-ES"/>
        </a:p>
      </dgm:t>
    </dgm:pt>
    <dgm:pt modelId="{4888119B-4460-4856-B734-0AC31AC71F78}">
      <dgm:prSet phldrT="[Texto]"/>
      <dgm:spPr/>
      <dgm:t>
        <a:bodyPr/>
        <a:lstStyle/>
        <a:p>
          <a:r>
            <a:rPr lang="es-ES" dirty="0" smtClean="0"/>
            <a:t>Diseño del Tablero</a:t>
          </a:r>
          <a:endParaRPr lang="es-ES" dirty="0"/>
        </a:p>
      </dgm:t>
    </dgm:pt>
    <dgm:pt modelId="{0E6EAE7D-5720-4E49-8312-A1094045AD70}" type="parTrans" cxnId="{AEC39A83-76B8-4C0A-97F2-F3865E322778}">
      <dgm:prSet/>
      <dgm:spPr/>
      <dgm:t>
        <a:bodyPr/>
        <a:lstStyle/>
        <a:p>
          <a:endParaRPr lang="es-ES"/>
        </a:p>
      </dgm:t>
    </dgm:pt>
    <dgm:pt modelId="{EF609D22-2240-462B-BBC6-2F511A02E366}" type="sibTrans" cxnId="{AEC39A83-76B8-4C0A-97F2-F3865E322778}">
      <dgm:prSet/>
      <dgm:spPr/>
      <dgm:t>
        <a:bodyPr/>
        <a:lstStyle/>
        <a:p>
          <a:endParaRPr lang="es-ES"/>
        </a:p>
      </dgm:t>
    </dgm:pt>
    <dgm:pt modelId="{E9350BBD-0C18-4831-8E7C-F16A45935431}">
      <dgm:prSet phldrT="[Texto]"/>
      <dgm:spPr/>
      <dgm:t>
        <a:bodyPr/>
        <a:lstStyle/>
        <a:p>
          <a:r>
            <a:rPr lang="es-ES" dirty="0" smtClean="0"/>
            <a:t>Diseño Esquemático</a:t>
          </a:r>
          <a:endParaRPr lang="es-ES" dirty="0"/>
        </a:p>
      </dgm:t>
    </dgm:pt>
    <dgm:pt modelId="{66EFD120-7370-4236-A1C8-805476443644}" type="parTrans" cxnId="{5A0BE935-2E16-4ECD-979E-C3DFA916FC51}">
      <dgm:prSet/>
      <dgm:spPr/>
      <dgm:t>
        <a:bodyPr/>
        <a:lstStyle/>
        <a:p>
          <a:endParaRPr lang="es-ES"/>
        </a:p>
      </dgm:t>
    </dgm:pt>
    <dgm:pt modelId="{F16DC11A-92A1-4BB0-B5D0-334054FBA32C}" type="sibTrans" cxnId="{5A0BE935-2E16-4ECD-979E-C3DFA916FC51}">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5"/>
      <dgm:spPr/>
      <dgm:t>
        <a:bodyPr/>
        <a:lstStyle/>
        <a:p>
          <a:endParaRPr lang="es-ES"/>
        </a:p>
      </dgm:t>
    </dgm:pt>
    <dgm:pt modelId="{45B98A4A-0B6D-4F48-B74E-847DD2F0977C}" type="pres">
      <dgm:prSet presAssocID="{D0D20E71-FED1-4623-8034-D329000238BD}" presName="childText" presStyleLbl="bgAcc1" presStyleIdx="0" presStyleCnt="5" custScaleX="739626" custScaleY="95946">
        <dgm:presLayoutVars>
          <dgm:bulletEnabled val="1"/>
        </dgm:presLayoutVars>
      </dgm:prSet>
      <dgm:spPr/>
      <dgm:t>
        <a:bodyPr/>
        <a:lstStyle/>
        <a:p>
          <a:endParaRPr lang="es-ES"/>
        </a:p>
      </dgm:t>
    </dgm:pt>
    <dgm:pt modelId="{2A81AC24-19E8-4B05-BE18-7F7DC22883F5}" type="pres">
      <dgm:prSet presAssocID="{300571DF-0E8D-4A75-B42A-9E0E27DF9B85}" presName="Name13" presStyleLbl="parChTrans1D2" presStyleIdx="1" presStyleCnt="5"/>
      <dgm:spPr/>
      <dgm:t>
        <a:bodyPr/>
        <a:lstStyle/>
        <a:p>
          <a:endParaRPr lang="es-ES"/>
        </a:p>
      </dgm:t>
    </dgm:pt>
    <dgm:pt modelId="{7210391E-D0BA-4B05-BC9D-4C5F7A7038B2}" type="pres">
      <dgm:prSet presAssocID="{C718ADCF-EE16-40A9-92E0-023D415A390D}" presName="childText" presStyleLbl="bgAcc1" presStyleIdx="1" presStyleCnt="5" custScaleX="739626" custScaleY="95946">
        <dgm:presLayoutVars>
          <dgm:bulletEnabled val="1"/>
        </dgm:presLayoutVars>
      </dgm:prSet>
      <dgm:spPr/>
      <dgm:t>
        <a:bodyPr/>
        <a:lstStyle/>
        <a:p>
          <a:endParaRPr lang="es-ES"/>
        </a:p>
      </dgm:t>
    </dgm:pt>
    <dgm:pt modelId="{F27B7295-80E4-4410-9A4D-672618C6243E}" type="pres">
      <dgm:prSet presAssocID="{8E58BE12-E61E-4161-87EB-35A7176E5F95}" presName="Name13" presStyleLbl="parChTrans1D2" presStyleIdx="2" presStyleCnt="5"/>
      <dgm:spPr/>
      <dgm:t>
        <a:bodyPr/>
        <a:lstStyle/>
        <a:p>
          <a:endParaRPr lang="es-ES"/>
        </a:p>
      </dgm:t>
    </dgm:pt>
    <dgm:pt modelId="{59DD2AFD-1A85-48C2-96F2-E73FC04B45F7}" type="pres">
      <dgm:prSet presAssocID="{613D9770-E617-4792-A0EF-694D6913B044}" presName="childText" presStyleLbl="bgAcc1" presStyleIdx="2" presStyleCnt="5" custScaleX="739626" custScaleY="95946">
        <dgm:presLayoutVars>
          <dgm:bulletEnabled val="1"/>
        </dgm:presLayoutVars>
      </dgm:prSet>
      <dgm:spPr/>
      <dgm:t>
        <a:bodyPr/>
        <a:lstStyle/>
        <a:p>
          <a:endParaRPr lang="es-ES"/>
        </a:p>
      </dgm:t>
    </dgm:pt>
    <dgm:pt modelId="{672A5E56-DE7C-423B-8AF4-B37E93A0E788}" type="pres">
      <dgm:prSet presAssocID="{0E6EAE7D-5720-4E49-8312-A1094045AD70}" presName="Name13" presStyleLbl="parChTrans1D2" presStyleIdx="3" presStyleCnt="5"/>
      <dgm:spPr/>
      <dgm:t>
        <a:bodyPr/>
        <a:lstStyle/>
        <a:p>
          <a:endParaRPr lang="es-ES"/>
        </a:p>
      </dgm:t>
    </dgm:pt>
    <dgm:pt modelId="{0AFB512E-0A1F-4167-ADE0-87DA96AF7CDA}" type="pres">
      <dgm:prSet presAssocID="{4888119B-4460-4856-B734-0AC31AC71F78}" presName="childText" presStyleLbl="bgAcc1" presStyleIdx="3" presStyleCnt="5" custScaleX="739626" custScaleY="95946">
        <dgm:presLayoutVars>
          <dgm:bulletEnabled val="1"/>
        </dgm:presLayoutVars>
      </dgm:prSet>
      <dgm:spPr/>
      <dgm:t>
        <a:bodyPr/>
        <a:lstStyle/>
        <a:p>
          <a:endParaRPr lang="es-ES"/>
        </a:p>
      </dgm:t>
    </dgm:pt>
    <dgm:pt modelId="{E1C3DDF9-8D78-42AC-8AD1-4E929A97D46F}" type="pres">
      <dgm:prSet presAssocID="{66EFD120-7370-4236-A1C8-805476443644}" presName="Name13" presStyleLbl="parChTrans1D2" presStyleIdx="4" presStyleCnt="5"/>
      <dgm:spPr/>
      <dgm:t>
        <a:bodyPr/>
        <a:lstStyle/>
        <a:p>
          <a:endParaRPr lang="es-ES"/>
        </a:p>
      </dgm:t>
    </dgm:pt>
    <dgm:pt modelId="{33DB687E-6F14-4652-B35A-51688E08CDBC}" type="pres">
      <dgm:prSet presAssocID="{E9350BBD-0C18-4831-8E7C-F16A45935431}" presName="childText" presStyleLbl="bgAcc1" presStyleIdx="4" presStyleCnt="5" custScaleX="739626" custScaleY="95946">
        <dgm:presLayoutVars>
          <dgm:bulletEnabled val="1"/>
        </dgm:presLayoutVars>
      </dgm:prSet>
      <dgm:spPr/>
      <dgm:t>
        <a:bodyPr/>
        <a:lstStyle/>
        <a:p>
          <a:endParaRPr lang="es-ES"/>
        </a:p>
      </dgm:t>
    </dgm:pt>
  </dgm:ptLst>
  <dgm:cxnLst>
    <dgm:cxn modelId="{01A3EA52-69A4-4A23-BC24-EBFF6618563C}" type="presOf" srcId="{7061F2FC-F2AB-4DE3-98B0-886576B4E2C6}" destId="{D433476B-D68D-4328-ADAC-B2895D3D50CF}" srcOrd="0" destOrd="0" presId="urn:microsoft.com/office/officeart/2005/8/layout/hierarchy3"/>
    <dgm:cxn modelId="{E55F7538-3B66-4099-BDF1-BE2B39DD377E}" type="presOf" srcId="{E9350BBD-0C18-4831-8E7C-F16A45935431}" destId="{33DB687E-6F14-4652-B35A-51688E08CDBC}" srcOrd="0" destOrd="0" presId="urn:microsoft.com/office/officeart/2005/8/layout/hierarchy3"/>
    <dgm:cxn modelId="{3B05F352-65C3-4C51-BF7B-C333C93EA5EF}" type="presOf" srcId="{300571DF-0E8D-4A75-B42A-9E0E27DF9B85}" destId="{2A81AC24-19E8-4B05-BE18-7F7DC22883F5}" srcOrd="0" destOrd="0" presId="urn:microsoft.com/office/officeart/2005/8/layout/hierarchy3"/>
    <dgm:cxn modelId="{131B19B9-C8E8-435D-8234-6D58E79BFF9B}" type="presOf" srcId="{4888119B-4460-4856-B734-0AC31AC71F78}" destId="{0AFB512E-0A1F-4167-ADE0-87DA96AF7CDA}" srcOrd="0" destOrd="0" presId="urn:microsoft.com/office/officeart/2005/8/layout/hierarchy3"/>
    <dgm:cxn modelId="{47A71A5C-59BD-4053-9BE7-BC3B93335057}" type="presOf" srcId="{CB9964DC-5E01-4879-9733-CDEE2AB1D1F7}" destId="{C7DDC059-89DD-4F99-A10D-9C975D60C8D8}" srcOrd="1" destOrd="0" presId="urn:microsoft.com/office/officeart/2005/8/layout/hierarchy3"/>
    <dgm:cxn modelId="{F2C4F495-6B8C-482F-A371-D368618DFBD9}" type="presOf" srcId="{CB9964DC-5E01-4879-9733-CDEE2AB1D1F7}" destId="{ECB1CA3E-26B8-4A39-AEF8-6F06E506D3C7}" srcOrd="0" destOrd="0" presId="urn:microsoft.com/office/officeart/2005/8/layout/hierarchy3"/>
    <dgm:cxn modelId="{CB832925-22C5-4F5B-8B74-9199C54F87AD}" type="presOf" srcId="{D0D20E71-FED1-4623-8034-D329000238BD}" destId="{45B98A4A-0B6D-4F48-B74E-847DD2F0977C}"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B3E0B88-707A-418B-AA63-FD88251C59CD}" srcId="{CB9964DC-5E01-4879-9733-CDEE2AB1D1F7}" destId="{D0D20E71-FED1-4623-8034-D329000238BD}" srcOrd="0" destOrd="0" parTransId="{4349BE00-98CD-4A0C-8970-0800DCF0B510}" sibTransId="{9E3869D8-A7FD-4027-8D69-6E2073D34B18}"/>
    <dgm:cxn modelId="{DEC18A89-9950-4C9E-9CED-CAFFEB8D9FFB}" type="presOf" srcId="{613D9770-E617-4792-A0EF-694D6913B044}" destId="{59DD2AFD-1A85-48C2-96F2-E73FC04B45F7}" srcOrd="0" destOrd="0" presId="urn:microsoft.com/office/officeart/2005/8/layout/hierarchy3"/>
    <dgm:cxn modelId="{3E5981CB-712E-4EA4-BBAF-ECA923D824DC}" type="presOf" srcId="{8E58BE12-E61E-4161-87EB-35A7176E5F95}" destId="{F27B7295-80E4-4410-9A4D-672618C6243E}" srcOrd="0" destOrd="0" presId="urn:microsoft.com/office/officeart/2005/8/layout/hierarchy3"/>
    <dgm:cxn modelId="{AEC39A83-76B8-4C0A-97F2-F3865E322778}" srcId="{CB9964DC-5E01-4879-9733-CDEE2AB1D1F7}" destId="{4888119B-4460-4856-B734-0AC31AC71F78}" srcOrd="3" destOrd="0" parTransId="{0E6EAE7D-5720-4E49-8312-A1094045AD70}" sibTransId="{EF609D22-2240-462B-BBC6-2F511A02E366}"/>
    <dgm:cxn modelId="{5381A87D-2F9F-4E5B-B016-190F721D8FE2}" srcId="{CB9964DC-5E01-4879-9733-CDEE2AB1D1F7}" destId="{613D9770-E617-4792-A0EF-694D6913B044}" srcOrd="2" destOrd="0" parTransId="{8E58BE12-E61E-4161-87EB-35A7176E5F95}" sibTransId="{E4B6CB5B-513B-4507-8653-2C68DEB5C6C2}"/>
    <dgm:cxn modelId="{5A0BE935-2E16-4ECD-979E-C3DFA916FC51}" srcId="{CB9964DC-5E01-4879-9733-CDEE2AB1D1F7}" destId="{E9350BBD-0C18-4831-8E7C-F16A45935431}" srcOrd="4" destOrd="0" parTransId="{66EFD120-7370-4236-A1C8-805476443644}" sibTransId="{F16DC11A-92A1-4BB0-B5D0-334054FBA32C}"/>
    <dgm:cxn modelId="{2C814085-5450-4AE6-9947-427A1B6EBE4F}" type="presOf" srcId="{66EFD120-7370-4236-A1C8-805476443644}" destId="{E1C3DDF9-8D78-42AC-8AD1-4E929A97D46F}" srcOrd="0" destOrd="0" presId="urn:microsoft.com/office/officeart/2005/8/layout/hierarchy3"/>
    <dgm:cxn modelId="{26837CF1-B42E-4157-BF55-0812B75BD343}" srcId="{CB9964DC-5E01-4879-9733-CDEE2AB1D1F7}" destId="{C718ADCF-EE16-40A9-92E0-023D415A390D}" srcOrd="1" destOrd="0" parTransId="{300571DF-0E8D-4A75-B42A-9E0E27DF9B85}" sibTransId="{6114FBC9-8357-44C8-835B-83E4DB75B6AA}"/>
    <dgm:cxn modelId="{CAFE4DEC-80E8-4AC3-AD82-98ABCB379665}" type="presOf" srcId="{4349BE00-98CD-4A0C-8970-0800DCF0B510}" destId="{6453487C-0FAF-4B32-BD10-ECD1ABD7E947}" srcOrd="0" destOrd="0" presId="urn:microsoft.com/office/officeart/2005/8/layout/hierarchy3"/>
    <dgm:cxn modelId="{789A8F1B-BBE9-49E7-830E-97E55432B7A1}" type="presOf" srcId="{C718ADCF-EE16-40A9-92E0-023D415A390D}" destId="{7210391E-D0BA-4B05-BC9D-4C5F7A7038B2}" srcOrd="0" destOrd="0" presId="urn:microsoft.com/office/officeart/2005/8/layout/hierarchy3"/>
    <dgm:cxn modelId="{235AD1FB-B89B-4773-B588-A545CB10DC4E}" type="presOf" srcId="{0E6EAE7D-5720-4E49-8312-A1094045AD70}" destId="{672A5E56-DE7C-423B-8AF4-B37E93A0E788}" srcOrd="0" destOrd="0" presId="urn:microsoft.com/office/officeart/2005/8/layout/hierarchy3"/>
    <dgm:cxn modelId="{9EB26DA8-C59A-4336-8BA7-4FBEEAE4FD86}" type="presParOf" srcId="{D433476B-D68D-4328-ADAC-B2895D3D50CF}" destId="{1E58A3BC-F1F7-40EE-89AA-32E802ED4BF7}" srcOrd="0" destOrd="0" presId="urn:microsoft.com/office/officeart/2005/8/layout/hierarchy3"/>
    <dgm:cxn modelId="{F16A1B86-8195-4106-968A-55FAD14B41F9}" type="presParOf" srcId="{1E58A3BC-F1F7-40EE-89AA-32E802ED4BF7}" destId="{D21DF85A-45CA-4CE0-B0ED-CF4615475EE0}" srcOrd="0" destOrd="0" presId="urn:microsoft.com/office/officeart/2005/8/layout/hierarchy3"/>
    <dgm:cxn modelId="{C23A4655-19D7-4613-AD59-557BD33ECCA1}" type="presParOf" srcId="{D21DF85A-45CA-4CE0-B0ED-CF4615475EE0}" destId="{ECB1CA3E-26B8-4A39-AEF8-6F06E506D3C7}" srcOrd="0" destOrd="0" presId="urn:microsoft.com/office/officeart/2005/8/layout/hierarchy3"/>
    <dgm:cxn modelId="{5262B8D8-B85C-42E8-9B8B-9BC2B2BCDFFE}" type="presParOf" srcId="{D21DF85A-45CA-4CE0-B0ED-CF4615475EE0}" destId="{C7DDC059-89DD-4F99-A10D-9C975D60C8D8}" srcOrd="1" destOrd="0" presId="urn:microsoft.com/office/officeart/2005/8/layout/hierarchy3"/>
    <dgm:cxn modelId="{D48EBEAD-46E4-497D-93CA-B95DEE7430E0}" type="presParOf" srcId="{1E58A3BC-F1F7-40EE-89AA-32E802ED4BF7}" destId="{F784BE88-3DB9-4E87-AFCA-2ED0BF00DEA1}" srcOrd="1" destOrd="0" presId="urn:microsoft.com/office/officeart/2005/8/layout/hierarchy3"/>
    <dgm:cxn modelId="{E22606A4-C4DB-47E7-A1A7-A17946C0871B}" type="presParOf" srcId="{F784BE88-3DB9-4E87-AFCA-2ED0BF00DEA1}" destId="{6453487C-0FAF-4B32-BD10-ECD1ABD7E947}" srcOrd="0" destOrd="0" presId="urn:microsoft.com/office/officeart/2005/8/layout/hierarchy3"/>
    <dgm:cxn modelId="{438F3666-C232-4F7C-873E-CBD803A6FE47}" type="presParOf" srcId="{F784BE88-3DB9-4E87-AFCA-2ED0BF00DEA1}" destId="{45B98A4A-0B6D-4F48-B74E-847DD2F0977C}" srcOrd="1" destOrd="0" presId="urn:microsoft.com/office/officeart/2005/8/layout/hierarchy3"/>
    <dgm:cxn modelId="{E8FFBE24-98F6-485F-9E28-8169C8153F5E}" type="presParOf" srcId="{F784BE88-3DB9-4E87-AFCA-2ED0BF00DEA1}" destId="{2A81AC24-19E8-4B05-BE18-7F7DC22883F5}" srcOrd="2" destOrd="0" presId="urn:microsoft.com/office/officeart/2005/8/layout/hierarchy3"/>
    <dgm:cxn modelId="{080A31F8-B17A-4FB4-935E-A854F031ED27}" type="presParOf" srcId="{F784BE88-3DB9-4E87-AFCA-2ED0BF00DEA1}" destId="{7210391E-D0BA-4B05-BC9D-4C5F7A7038B2}" srcOrd="3" destOrd="0" presId="urn:microsoft.com/office/officeart/2005/8/layout/hierarchy3"/>
    <dgm:cxn modelId="{4F9C333B-2413-4B74-A165-E7F5462A0E45}" type="presParOf" srcId="{F784BE88-3DB9-4E87-AFCA-2ED0BF00DEA1}" destId="{F27B7295-80E4-4410-9A4D-672618C6243E}" srcOrd="4" destOrd="0" presId="urn:microsoft.com/office/officeart/2005/8/layout/hierarchy3"/>
    <dgm:cxn modelId="{BC8D3AB8-BA8B-4B4F-9AE5-4EF8AF097574}" type="presParOf" srcId="{F784BE88-3DB9-4E87-AFCA-2ED0BF00DEA1}" destId="{59DD2AFD-1A85-48C2-96F2-E73FC04B45F7}" srcOrd="5" destOrd="0" presId="urn:microsoft.com/office/officeart/2005/8/layout/hierarchy3"/>
    <dgm:cxn modelId="{3926C6FD-E801-4346-8AB9-94C5A26FE6C9}" type="presParOf" srcId="{F784BE88-3DB9-4E87-AFCA-2ED0BF00DEA1}" destId="{672A5E56-DE7C-423B-8AF4-B37E93A0E788}" srcOrd="6" destOrd="0" presId="urn:microsoft.com/office/officeart/2005/8/layout/hierarchy3"/>
    <dgm:cxn modelId="{CE55D6E9-D386-4BCD-91C7-83C7C4EA0B23}" type="presParOf" srcId="{F784BE88-3DB9-4E87-AFCA-2ED0BF00DEA1}" destId="{0AFB512E-0A1F-4167-ADE0-87DA96AF7CDA}" srcOrd="7" destOrd="0" presId="urn:microsoft.com/office/officeart/2005/8/layout/hierarchy3"/>
    <dgm:cxn modelId="{95B61FAF-69C0-4DB2-86C4-126FBA4ADD2D}" type="presParOf" srcId="{F784BE88-3DB9-4E87-AFCA-2ED0BF00DEA1}" destId="{E1C3DDF9-8D78-42AC-8AD1-4E929A97D46F}" srcOrd="8" destOrd="0" presId="urn:microsoft.com/office/officeart/2005/8/layout/hierarchy3"/>
    <dgm:cxn modelId="{A46C271A-27D9-488A-97CA-AA1CE93BD221}" type="presParOf" srcId="{F784BE88-3DB9-4E87-AFCA-2ED0BF00DEA1}" destId="{33DB687E-6F14-4652-B35A-51688E08CDBC}"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Diseño</a:t>
          </a:r>
          <a:r>
            <a:rPr lang="en-US" dirty="0" smtClean="0"/>
            <a:t> del </a:t>
          </a:r>
          <a:r>
            <a:rPr lang="en-US" dirty="0" err="1" smtClean="0"/>
            <a:t>Tablero</a:t>
          </a:r>
          <a:r>
            <a:rPr lang="en-US" dirty="0" smtClean="0"/>
            <a:t> de Control</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1CFD0223-4D68-463C-A778-04EDB32FEB8E}">
      <dgm:prSet phldrT="[Texto]"/>
      <dgm:spPr>
        <a:blipFill rotWithShape="0">
          <a:blip xmlns:r="http://schemas.openxmlformats.org/officeDocument/2006/relationships" r:embed="rId1"/>
          <a:stretch>
            <a:fillRect/>
          </a:stretch>
        </a:blipFill>
      </dgm:spPr>
      <dgm:t>
        <a:bodyPr/>
        <a:lstStyle/>
        <a:p>
          <a:endParaRPr lang="es-ES" dirty="0"/>
        </a:p>
      </dgm:t>
    </dgm:pt>
    <dgm:pt modelId="{2B6696CE-46CB-4EFB-934B-B594105558E3}" type="parTrans" cxnId="{2B5D56A7-C59E-4117-8274-1C49F1FD52B8}">
      <dgm:prSet/>
      <dgm:spPr/>
      <dgm:t>
        <a:bodyPr/>
        <a:lstStyle/>
        <a:p>
          <a:endParaRPr lang="es-EC"/>
        </a:p>
      </dgm:t>
    </dgm:pt>
    <dgm:pt modelId="{425FAA44-046E-4D71-8B6B-EA3220658F21}" type="sibTrans" cxnId="{2B5D56A7-C59E-4117-8274-1C49F1FD52B8}">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E35A5E88-A797-4811-8FAF-F74CA8AEC454}" type="pres">
      <dgm:prSet presAssocID="{2B6696CE-46CB-4EFB-934B-B594105558E3}" presName="Name13" presStyleLbl="parChTrans1D2" presStyleIdx="0" presStyleCnt="1"/>
      <dgm:spPr/>
      <dgm:t>
        <a:bodyPr/>
        <a:lstStyle/>
        <a:p>
          <a:endParaRPr lang="es-EC"/>
        </a:p>
      </dgm:t>
    </dgm:pt>
    <dgm:pt modelId="{6121558F-8FF5-4D89-862F-36701B328F1A}" type="pres">
      <dgm:prSet presAssocID="{1CFD0223-4D68-463C-A778-04EDB32FEB8E}" presName="childText" presStyleLbl="bgAcc1" presStyleIdx="0" presStyleCnt="1" custScaleX="406128" custScaleY="548013" custLinFactNeighborX="-34787" custLinFactNeighborY="8584">
        <dgm:presLayoutVars>
          <dgm:bulletEnabled val="1"/>
        </dgm:presLayoutVars>
      </dgm:prSet>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7DB73E53-4187-43DB-BF95-4C88824C3116}" type="presOf" srcId="{2B6696CE-46CB-4EFB-934B-B594105558E3}" destId="{E35A5E88-A797-4811-8FAF-F74CA8AEC454}" srcOrd="0" destOrd="0" presId="urn:microsoft.com/office/officeart/2005/8/layout/hierarchy3"/>
    <dgm:cxn modelId="{330C9048-B9F9-45E1-A838-7D3F1A5D6AEB}" type="presOf" srcId="{1CFD0223-4D68-463C-A778-04EDB32FEB8E}" destId="{6121558F-8FF5-4D89-862F-36701B328F1A}" srcOrd="0" destOrd="0" presId="urn:microsoft.com/office/officeart/2005/8/layout/hierarchy3"/>
    <dgm:cxn modelId="{AFC6E256-4092-46E7-ACEF-816A03167CD1}" type="presOf" srcId="{7061F2FC-F2AB-4DE3-98B0-886576B4E2C6}" destId="{D433476B-D68D-4328-ADAC-B2895D3D50CF}" srcOrd="0" destOrd="0" presId="urn:microsoft.com/office/officeart/2005/8/layout/hierarchy3"/>
    <dgm:cxn modelId="{682AA79C-9A05-4720-86F1-EE26DA0F39EE}" type="presOf" srcId="{CB9964DC-5E01-4879-9733-CDEE2AB1D1F7}" destId="{ECB1CA3E-26B8-4A39-AEF8-6F06E506D3C7}" srcOrd="0" destOrd="0" presId="urn:microsoft.com/office/officeart/2005/8/layout/hierarchy3"/>
    <dgm:cxn modelId="{2B5D56A7-C59E-4117-8274-1C49F1FD52B8}" srcId="{CB9964DC-5E01-4879-9733-CDEE2AB1D1F7}" destId="{1CFD0223-4D68-463C-A778-04EDB32FEB8E}" srcOrd="0" destOrd="0" parTransId="{2B6696CE-46CB-4EFB-934B-B594105558E3}" sibTransId="{425FAA44-046E-4D71-8B6B-EA3220658F21}"/>
    <dgm:cxn modelId="{5F887E8B-D6BB-4FAE-BC0A-D7BE438AA719}" type="presOf" srcId="{CB9964DC-5E01-4879-9733-CDEE2AB1D1F7}" destId="{C7DDC059-89DD-4F99-A10D-9C975D60C8D8}" srcOrd="1" destOrd="0" presId="urn:microsoft.com/office/officeart/2005/8/layout/hierarchy3"/>
    <dgm:cxn modelId="{41888BE9-12CA-4844-B487-36444B537DFD}" type="presParOf" srcId="{D433476B-D68D-4328-ADAC-B2895D3D50CF}" destId="{1E58A3BC-F1F7-40EE-89AA-32E802ED4BF7}" srcOrd="0" destOrd="0" presId="urn:microsoft.com/office/officeart/2005/8/layout/hierarchy3"/>
    <dgm:cxn modelId="{634A23B5-1F7B-402C-BD8C-1D7CE57383DD}" type="presParOf" srcId="{1E58A3BC-F1F7-40EE-89AA-32E802ED4BF7}" destId="{D21DF85A-45CA-4CE0-B0ED-CF4615475EE0}" srcOrd="0" destOrd="0" presId="urn:microsoft.com/office/officeart/2005/8/layout/hierarchy3"/>
    <dgm:cxn modelId="{8AD2EB2D-C3CB-4BCE-9D22-59EA9164CF8A}" type="presParOf" srcId="{D21DF85A-45CA-4CE0-B0ED-CF4615475EE0}" destId="{ECB1CA3E-26B8-4A39-AEF8-6F06E506D3C7}" srcOrd="0" destOrd="0" presId="urn:microsoft.com/office/officeart/2005/8/layout/hierarchy3"/>
    <dgm:cxn modelId="{71C3F26D-C707-4447-860C-B8DFE3439279}" type="presParOf" srcId="{D21DF85A-45CA-4CE0-B0ED-CF4615475EE0}" destId="{C7DDC059-89DD-4F99-A10D-9C975D60C8D8}" srcOrd="1" destOrd="0" presId="urn:microsoft.com/office/officeart/2005/8/layout/hierarchy3"/>
    <dgm:cxn modelId="{A24B1E9C-C058-435F-888B-9B5F253A75F6}" type="presParOf" srcId="{1E58A3BC-F1F7-40EE-89AA-32E802ED4BF7}" destId="{F784BE88-3DB9-4E87-AFCA-2ED0BF00DEA1}" srcOrd="1" destOrd="0" presId="urn:microsoft.com/office/officeart/2005/8/layout/hierarchy3"/>
    <dgm:cxn modelId="{DE1EA549-34A6-4217-8181-B54AEF56140E}" type="presParOf" srcId="{F784BE88-3DB9-4E87-AFCA-2ED0BF00DEA1}" destId="{E35A5E88-A797-4811-8FAF-F74CA8AEC454}" srcOrd="0" destOrd="0" presId="urn:microsoft.com/office/officeart/2005/8/layout/hierarchy3"/>
    <dgm:cxn modelId="{3A93BA4B-5182-4EE9-9D65-4DC2B2A23ECB}" type="presParOf" srcId="{F784BE88-3DB9-4E87-AFCA-2ED0BF00DEA1}" destId="{6121558F-8FF5-4D89-862F-36701B328F1A}"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Controles</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105F5AF-DD94-4F26-B1AF-2502587143A8}">
      <dgm:prSet phldrT="[Texto]"/>
      <dgm:spPr>
        <a:blipFill rotWithShape="0">
          <a:blip xmlns:r="http://schemas.openxmlformats.org/officeDocument/2006/relationships" r:embed="rId1"/>
          <a:stretch>
            <a:fillRect/>
          </a:stretch>
        </a:blipFill>
      </dgm:spPr>
      <dgm:t>
        <a:bodyPr/>
        <a:lstStyle/>
        <a:p>
          <a:endParaRPr lang="es-ES" dirty="0"/>
        </a:p>
      </dgm:t>
    </dgm:pt>
    <dgm:pt modelId="{054D21DF-F556-4123-B6CD-7CF081497735}" type="parTrans" cxnId="{78E8F9A0-3633-4753-9A69-C5749714DF2C}">
      <dgm:prSet/>
      <dgm:spPr/>
      <dgm:t>
        <a:bodyPr/>
        <a:lstStyle/>
        <a:p>
          <a:endParaRPr lang="es-EC"/>
        </a:p>
      </dgm:t>
    </dgm:pt>
    <dgm:pt modelId="{298B611F-0EDF-4857-B655-CBB559882503}" type="sibTrans" cxnId="{78E8F9A0-3633-4753-9A69-C5749714DF2C}">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00000" custLinFactNeighborX="5566" custLinFactNeighborY="-143722"/>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77A1CFFB-A2F8-408A-B976-CC1E25B6F636}" type="pres">
      <dgm:prSet presAssocID="{054D21DF-F556-4123-B6CD-7CF081497735}" presName="Name13" presStyleLbl="parChTrans1D2" presStyleIdx="0" presStyleCnt="1"/>
      <dgm:spPr/>
    </dgm:pt>
    <dgm:pt modelId="{FBA862F9-9926-4DF5-A163-B9B19259AB96}" type="pres">
      <dgm:prSet presAssocID="{E105F5AF-DD94-4F26-B1AF-2502587143A8}" presName="childText" presStyleLbl="bgAcc1" presStyleIdx="0" presStyleCnt="1" custScaleX="563460" custScaleY="382875" custLinFactX="-32192" custLinFactNeighborX="-100000" custLinFactNeighborY="51014">
        <dgm:presLayoutVars>
          <dgm:bulletEnabled val="1"/>
        </dgm:presLayoutVars>
      </dgm:prSet>
      <dgm:spPr/>
      <dgm:t>
        <a:bodyPr/>
        <a:lstStyle/>
        <a:p>
          <a:endParaRPr lang="es-EC"/>
        </a:p>
      </dgm:t>
    </dgm:pt>
  </dgm:ptLst>
  <dgm:cxnLst>
    <dgm:cxn modelId="{87E5D784-F5CD-4028-BCB7-972E1C78B5C4}" type="presOf" srcId="{E105F5AF-DD94-4F26-B1AF-2502587143A8}" destId="{FBA862F9-9926-4DF5-A163-B9B19259AB96}"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40005296-0E6E-4B83-B53D-2449B66A6994}" type="presOf" srcId="{054D21DF-F556-4123-B6CD-7CF081497735}" destId="{77A1CFFB-A2F8-408A-B976-CC1E25B6F636}" srcOrd="0" destOrd="0" presId="urn:microsoft.com/office/officeart/2005/8/layout/hierarchy3"/>
    <dgm:cxn modelId="{78E8F9A0-3633-4753-9A69-C5749714DF2C}" srcId="{CB9964DC-5E01-4879-9733-CDEE2AB1D1F7}" destId="{E105F5AF-DD94-4F26-B1AF-2502587143A8}" srcOrd="0" destOrd="0" parTransId="{054D21DF-F556-4123-B6CD-7CF081497735}" sibTransId="{298B611F-0EDF-4857-B655-CBB559882503}"/>
    <dgm:cxn modelId="{846479E9-9608-4CA5-BDC8-74A0575556B9}" type="presOf" srcId="{7061F2FC-F2AB-4DE3-98B0-886576B4E2C6}" destId="{D433476B-D68D-4328-ADAC-B2895D3D50CF}" srcOrd="0" destOrd="0" presId="urn:microsoft.com/office/officeart/2005/8/layout/hierarchy3"/>
    <dgm:cxn modelId="{09CBBCC7-3316-4058-95B3-FAE993E85D5F}" type="presOf" srcId="{CB9964DC-5E01-4879-9733-CDEE2AB1D1F7}" destId="{ECB1CA3E-26B8-4A39-AEF8-6F06E506D3C7}" srcOrd="0" destOrd="0" presId="urn:microsoft.com/office/officeart/2005/8/layout/hierarchy3"/>
    <dgm:cxn modelId="{A9F653DB-2E73-469C-A2D9-11E287F93E1F}" type="presOf" srcId="{CB9964DC-5E01-4879-9733-CDEE2AB1D1F7}" destId="{C7DDC059-89DD-4F99-A10D-9C975D60C8D8}" srcOrd="1" destOrd="0" presId="urn:microsoft.com/office/officeart/2005/8/layout/hierarchy3"/>
    <dgm:cxn modelId="{926CA423-96AB-459C-9664-960D3D8270CA}" type="presParOf" srcId="{D433476B-D68D-4328-ADAC-B2895D3D50CF}" destId="{1E58A3BC-F1F7-40EE-89AA-32E802ED4BF7}" srcOrd="0" destOrd="0" presId="urn:microsoft.com/office/officeart/2005/8/layout/hierarchy3"/>
    <dgm:cxn modelId="{D9889CC3-6B96-45B1-BDDC-AF7085BBCA67}" type="presParOf" srcId="{1E58A3BC-F1F7-40EE-89AA-32E802ED4BF7}" destId="{D21DF85A-45CA-4CE0-B0ED-CF4615475EE0}" srcOrd="0" destOrd="0" presId="urn:microsoft.com/office/officeart/2005/8/layout/hierarchy3"/>
    <dgm:cxn modelId="{4D41B7C6-5F2D-4511-90CF-1F88D34A1548}" type="presParOf" srcId="{D21DF85A-45CA-4CE0-B0ED-CF4615475EE0}" destId="{ECB1CA3E-26B8-4A39-AEF8-6F06E506D3C7}" srcOrd="0" destOrd="0" presId="urn:microsoft.com/office/officeart/2005/8/layout/hierarchy3"/>
    <dgm:cxn modelId="{774C6FB8-5D21-4F24-B49C-4BABC320A8CD}" type="presParOf" srcId="{D21DF85A-45CA-4CE0-B0ED-CF4615475EE0}" destId="{C7DDC059-89DD-4F99-A10D-9C975D60C8D8}" srcOrd="1" destOrd="0" presId="urn:microsoft.com/office/officeart/2005/8/layout/hierarchy3"/>
    <dgm:cxn modelId="{F8F104DD-ABC1-43A5-96CB-4264D01D8F16}" type="presParOf" srcId="{1E58A3BC-F1F7-40EE-89AA-32E802ED4BF7}" destId="{F784BE88-3DB9-4E87-AFCA-2ED0BF00DEA1}" srcOrd="1" destOrd="0" presId="urn:microsoft.com/office/officeart/2005/8/layout/hierarchy3"/>
    <dgm:cxn modelId="{DAA005FC-D3F4-4224-9794-355712A42448}" type="presParOf" srcId="{F784BE88-3DB9-4E87-AFCA-2ED0BF00DEA1}" destId="{77A1CFFB-A2F8-408A-B976-CC1E25B6F636}" srcOrd="0" destOrd="0" presId="urn:microsoft.com/office/officeart/2005/8/layout/hierarchy3"/>
    <dgm:cxn modelId="{40011E1F-732C-4D6B-A0A9-32B98CC76404}" type="presParOf" srcId="{F784BE88-3DB9-4E87-AFCA-2ED0BF00DEA1}" destId="{FBA862F9-9926-4DF5-A163-B9B19259AB9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Protecciones</a:t>
          </a:r>
          <a:r>
            <a:rPr lang="en-US" dirty="0" smtClean="0"/>
            <a:t> </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91757CC-F99A-4F3D-98F7-70F911220363}">
      <dgm:prSet phldrT="[Texto]"/>
      <dgm:spPr>
        <a:blipFill rotWithShape="0">
          <a:blip xmlns:r="http://schemas.openxmlformats.org/officeDocument/2006/relationships" r:embed="rId1"/>
          <a:stretch>
            <a:fillRect/>
          </a:stretch>
        </a:blipFill>
      </dgm:spPr>
      <dgm:t>
        <a:bodyPr/>
        <a:lstStyle/>
        <a:p>
          <a:endParaRPr lang="es-ES" dirty="0"/>
        </a:p>
      </dgm:t>
    </dgm:pt>
    <dgm:pt modelId="{93C0EAB7-497D-48F7-B4EE-8F0DF8D2E4B2}" type="parTrans" cxnId="{349668D9-C87A-476F-96DB-ADEB84962866}">
      <dgm:prSet/>
      <dgm:spPr/>
      <dgm:t>
        <a:bodyPr/>
        <a:lstStyle/>
        <a:p>
          <a:endParaRPr lang="es-EC"/>
        </a:p>
      </dgm:t>
    </dgm:pt>
    <dgm:pt modelId="{01423F38-59DE-4FA5-9ED8-09D16CEEAB08}" type="sibTrans" cxnId="{349668D9-C87A-476F-96DB-ADEB84962866}">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00000" custLinFactNeighborX="5566" custLinFactNeighborY="-143722"/>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E180653E-6CCD-4E4D-9A83-46910C7B9A65}" type="pres">
      <dgm:prSet presAssocID="{93C0EAB7-497D-48F7-B4EE-8F0DF8D2E4B2}" presName="Name13" presStyleLbl="parChTrans1D2" presStyleIdx="0" presStyleCnt="1"/>
      <dgm:spPr/>
    </dgm:pt>
    <dgm:pt modelId="{97F4AEED-DC72-495C-83D1-4DC43326B9F9}" type="pres">
      <dgm:prSet presAssocID="{D91757CC-F99A-4F3D-98F7-70F911220363}" presName="childText" presStyleLbl="bgAcc1" presStyleIdx="0" presStyleCnt="1" custScaleX="595746" custScaleY="364804" custLinFactNeighborX="-72038" custLinFactNeighborY="-80473">
        <dgm:presLayoutVars>
          <dgm:bulletEnabled val="1"/>
        </dgm:presLayoutVars>
      </dgm:prSet>
      <dgm:spPr/>
      <dgm:t>
        <a:bodyPr/>
        <a:lstStyle/>
        <a:p>
          <a:endParaRPr lang="es-EC"/>
        </a:p>
      </dgm:t>
    </dgm:pt>
  </dgm:ptLst>
  <dgm:cxnLst>
    <dgm:cxn modelId="{FBA4C942-7514-42E8-A207-36433F4395FE}" type="presOf" srcId="{CB9964DC-5E01-4879-9733-CDEE2AB1D1F7}" destId="{C7DDC059-89DD-4F99-A10D-9C975D60C8D8}" srcOrd="1"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99BF91E9-69D8-4F67-BA53-F123D0FC5017}" type="presOf" srcId="{7061F2FC-F2AB-4DE3-98B0-886576B4E2C6}" destId="{D433476B-D68D-4328-ADAC-B2895D3D50CF}" srcOrd="0" destOrd="0" presId="urn:microsoft.com/office/officeart/2005/8/layout/hierarchy3"/>
    <dgm:cxn modelId="{5D4FD10D-6DDA-4474-96F2-2DC2C3513A7F}" type="presOf" srcId="{93C0EAB7-497D-48F7-B4EE-8F0DF8D2E4B2}" destId="{E180653E-6CCD-4E4D-9A83-46910C7B9A65}" srcOrd="0" destOrd="0" presId="urn:microsoft.com/office/officeart/2005/8/layout/hierarchy3"/>
    <dgm:cxn modelId="{02DE7B94-03BF-4A12-B5A6-F66BE6F8A218}" type="presOf" srcId="{D91757CC-F99A-4F3D-98F7-70F911220363}" destId="{97F4AEED-DC72-495C-83D1-4DC43326B9F9}" srcOrd="0" destOrd="0" presId="urn:microsoft.com/office/officeart/2005/8/layout/hierarchy3"/>
    <dgm:cxn modelId="{349668D9-C87A-476F-96DB-ADEB84962866}" srcId="{CB9964DC-5E01-4879-9733-CDEE2AB1D1F7}" destId="{D91757CC-F99A-4F3D-98F7-70F911220363}" srcOrd="0" destOrd="0" parTransId="{93C0EAB7-497D-48F7-B4EE-8F0DF8D2E4B2}" sibTransId="{01423F38-59DE-4FA5-9ED8-09D16CEEAB08}"/>
    <dgm:cxn modelId="{65B66B4D-A5B8-4D4C-8622-2989E1FB10B4}" type="presOf" srcId="{CB9964DC-5E01-4879-9733-CDEE2AB1D1F7}" destId="{ECB1CA3E-26B8-4A39-AEF8-6F06E506D3C7}" srcOrd="0" destOrd="0" presId="urn:microsoft.com/office/officeart/2005/8/layout/hierarchy3"/>
    <dgm:cxn modelId="{FACEE84B-4316-409F-A793-88BC8922E089}" type="presParOf" srcId="{D433476B-D68D-4328-ADAC-B2895D3D50CF}" destId="{1E58A3BC-F1F7-40EE-89AA-32E802ED4BF7}" srcOrd="0" destOrd="0" presId="urn:microsoft.com/office/officeart/2005/8/layout/hierarchy3"/>
    <dgm:cxn modelId="{53E9C076-8D24-4B5E-A031-5725C353B23E}" type="presParOf" srcId="{1E58A3BC-F1F7-40EE-89AA-32E802ED4BF7}" destId="{D21DF85A-45CA-4CE0-B0ED-CF4615475EE0}" srcOrd="0" destOrd="0" presId="urn:microsoft.com/office/officeart/2005/8/layout/hierarchy3"/>
    <dgm:cxn modelId="{42B63B81-F9FD-43F2-BAA3-D1AFB567797A}" type="presParOf" srcId="{D21DF85A-45CA-4CE0-B0ED-CF4615475EE0}" destId="{ECB1CA3E-26B8-4A39-AEF8-6F06E506D3C7}" srcOrd="0" destOrd="0" presId="urn:microsoft.com/office/officeart/2005/8/layout/hierarchy3"/>
    <dgm:cxn modelId="{F1410ED3-4A75-454B-B922-31C1706E3EE9}" type="presParOf" srcId="{D21DF85A-45CA-4CE0-B0ED-CF4615475EE0}" destId="{C7DDC059-89DD-4F99-A10D-9C975D60C8D8}" srcOrd="1" destOrd="0" presId="urn:microsoft.com/office/officeart/2005/8/layout/hierarchy3"/>
    <dgm:cxn modelId="{1C9C5777-5018-4677-B960-9257186381D0}" type="presParOf" srcId="{1E58A3BC-F1F7-40EE-89AA-32E802ED4BF7}" destId="{F784BE88-3DB9-4E87-AFCA-2ED0BF00DEA1}" srcOrd="1" destOrd="0" presId="urn:microsoft.com/office/officeart/2005/8/layout/hierarchy3"/>
    <dgm:cxn modelId="{D8BD9D80-B9BF-4E5E-B90F-E75EF2595B3E}" type="presParOf" srcId="{F784BE88-3DB9-4E87-AFCA-2ED0BF00DEA1}" destId="{E180653E-6CCD-4E4D-9A83-46910C7B9A65}" srcOrd="0" destOrd="0" presId="urn:microsoft.com/office/officeart/2005/8/layout/hierarchy3"/>
    <dgm:cxn modelId="{8AC2D257-615E-4D2B-8618-CD46A2FBD0D8}" type="presParOf" srcId="{F784BE88-3DB9-4E87-AFCA-2ED0BF00DEA1}" destId="{97F4AEED-DC72-495C-83D1-4DC43326B9F9}"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smtClean="0"/>
            <a:t>Fuentes </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91757CC-F99A-4F3D-98F7-70F911220363}">
      <dgm:prSet phldrT="[Texto]"/>
      <dgm:spPr>
        <a:blipFill rotWithShape="0">
          <a:blip xmlns:r="http://schemas.openxmlformats.org/officeDocument/2006/relationships" r:embed="rId1"/>
          <a:stretch>
            <a:fillRect/>
          </a:stretch>
        </a:blipFill>
      </dgm:spPr>
      <dgm:t>
        <a:bodyPr/>
        <a:lstStyle/>
        <a:p>
          <a:endParaRPr lang="es-ES" dirty="0"/>
        </a:p>
      </dgm:t>
    </dgm:pt>
    <dgm:pt modelId="{93C0EAB7-497D-48F7-B4EE-8F0DF8D2E4B2}" type="parTrans" cxnId="{349668D9-C87A-476F-96DB-ADEB84962866}">
      <dgm:prSet/>
      <dgm:spPr/>
      <dgm:t>
        <a:bodyPr/>
        <a:lstStyle/>
        <a:p>
          <a:endParaRPr lang="es-EC"/>
        </a:p>
      </dgm:t>
    </dgm:pt>
    <dgm:pt modelId="{01423F38-59DE-4FA5-9ED8-09D16CEEAB08}" type="sibTrans" cxnId="{349668D9-C87A-476F-96DB-ADEB84962866}">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00000" custLinFactNeighborX="5566" custLinFactNeighborY="-143722"/>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E180653E-6CCD-4E4D-9A83-46910C7B9A65}" type="pres">
      <dgm:prSet presAssocID="{93C0EAB7-497D-48F7-B4EE-8F0DF8D2E4B2}" presName="Name13" presStyleLbl="parChTrans1D2" presStyleIdx="0" presStyleCnt="1"/>
      <dgm:spPr/>
    </dgm:pt>
    <dgm:pt modelId="{97F4AEED-DC72-495C-83D1-4DC43326B9F9}" type="pres">
      <dgm:prSet presAssocID="{D91757CC-F99A-4F3D-98F7-70F911220363}" presName="childText" presStyleLbl="bgAcc1" presStyleIdx="0" presStyleCnt="1" custScaleX="628769" custScaleY="275748" custLinFactNeighborX="-53946" custLinFactNeighborY="-15724">
        <dgm:presLayoutVars>
          <dgm:bulletEnabled val="1"/>
        </dgm:presLayoutVars>
      </dgm:prSet>
      <dgm:spPr/>
      <dgm:t>
        <a:bodyPr/>
        <a:lstStyle/>
        <a:p>
          <a:endParaRPr lang="es-EC"/>
        </a:p>
      </dgm:t>
    </dgm:pt>
  </dgm:ptLst>
  <dgm:cxnLst>
    <dgm:cxn modelId="{6D7E9F6B-007E-483E-A571-C71BAF6CE4DF}"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67BBB5E-911B-4434-8336-F2FE12723820}" type="presOf" srcId="{D91757CC-F99A-4F3D-98F7-70F911220363}" destId="{97F4AEED-DC72-495C-83D1-4DC43326B9F9}" srcOrd="0" destOrd="0" presId="urn:microsoft.com/office/officeart/2005/8/layout/hierarchy3"/>
    <dgm:cxn modelId="{F93F8DC9-8CE8-4DD7-8E67-B56AD3434C8E}" type="presOf" srcId="{93C0EAB7-497D-48F7-B4EE-8F0DF8D2E4B2}" destId="{E180653E-6CCD-4E4D-9A83-46910C7B9A65}" srcOrd="0" destOrd="0" presId="urn:microsoft.com/office/officeart/2005/8/layout/hierarchy3"/>
    <dgm:cxn modelId="{349668D9-C87A-476F-96DB-ADEB84962866}" srcId="{CB9964DC-5E01-4879-9733-CDEE2AB1D1F7}" destId="{D91757CC-F99A-4F3D-98F7-70F911220363}" srcOrd="0" destOrd="0" parTransId="{93C0EAB7-497D-48F7-B4EE-8F0DF8D2E4B2}" sibTransId="{01423F38-59DE-4FA5-9ED8-09D16CEEAB08}"/>
    <dgm:cxn modelId="{689EFE69-E327-4008-B612-378768727E16}" type="presOf" srcId="{CB9964DC-5E01-4879-9733-CDEE2AB1D1F7}" destId="{ECB1CA3E-26B8-4A39-AEF8-6F06E506D3C7}" srcOrd="0" destOrd="0" presId="urn:microsoft.com/office/officeart/2005/8/layout/hierarchy3"/>
    <dgm:cxn modelId="{2166EF44-0A29-4848-A68E-66C1C3BAE00A}" type="presOf" srcId="{CB9964DC-5E01-4879-9733-CDEE2AB1D1F7}" destId="{C7DDC059-89DD-4F99-A10D-9C975D60C8D8}" srcOrd="1" destOrd="0" presId="urn:microsoft.com/office/officeart/2005/8/layout/hierarchy3"/>
    <dgm:cxn modelId="{B67EA2A9-5A69-4C31-965C-6D7DC263BD94}" type="presParOf" srcId="{D433476B-D68D-4328-ADAC-B2895D3D50CF}" destId="{1E58A3BC-F1F7-40EE-89AA-32E802ED4BF7}" srcOrd="0" destOrd="0" presId="urn:microsoft.com/office/officeart/2005/8/layout/hierarchy3"/>
    <dgm:cxn modelId="{D7CD163D-9862-4A2E-B8B9-587CADDDE46D}" type="presParOf" srcId="{1E58A3BC-F1F7-40EE-89AA-32E802ED4BF7}" destId="{D21DF85A-45CA-4CE0-B0ED-CF4615475EE0}" srcOrd="0" destOrd="0" presId="urn:microsoft.com/office/officeart/2005/8/layout/hierarchy3"/>
    <dgm:cxn modelId="{F173DCBC-4929-4369-ACD9-63288AC7B9AA}" type="presParOf" srcId="{D21DF85A-45CA-4CE0-B0ED-CF4615475EE0}" destId="{ECB1CA3E-26B8-4A39-AEF8-6F06E506D3C7}" srcOrd="0" destOrd="0" presId="urn:microsoft.com/office/officeart/2005/8/layout/hierarchy3"/>
    <dgm:cxn modelId="{C0C055B7-3EA1-4EA3-B463-CF745C9057BD}" type="presParOf" srcId="{D21DF85A-45CA-4CE0-B0ED-CF4615475EE0}" destId="{C7DDC059-89DD-4F99-A10D-9C975D60C8D8}" srcOrd="1" destOrd="0" presId="urn:microsoft.com/office/officeart/2005/8/layout/hierarchy3"/>
    <dgm:cxn modelId="{5CCA875A-104E-4C29-BAAC-F49734D4788C}" type="presParOf" srcId="{1E58A3BC-F1F7-40EE-89AA-32E802ED4BF7}" destId="{F784BE88-3DB9-4E87-AFCA-2ED0BF00DEA1}" srcOrd="1" destOrd="0" presId="urn:microsoft.com/office/officeart/2005/8/layout/hierarchy3"/>
    <dgm:cxn modelId="{346F1AEE-983B-4368-B2AF-391935E9BA18}" type="presParOf" srcId="{F784BE88-3DB9-4E87-AFCA-2ED0BF00DEA1}" destId="{E180653E-6CCD-4E4D-9A83-46910C7B9A65}" srcOrd="0" destOrd="0" presId="urn:microsoft.com/office/officeart/2005/8/layout/hierarchy3"/>
    <dgm:cxn modelId="{FDC20C00-2B5F-42CE-8076-923D5CA389B7}" type="presParOf" srcId="{F784BE88-3DB9-4E87-AFCA-2ED0BF00DEA1}" destId="{97F4AEED-DC72-495C-83D1-4DC43326B9F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Controlador</a:t>
          </a:r>
          <a:r>
            <a:rPr lang="en-US" dirty="0" smtClean="0"/>
            <a:t> </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91757CC-F99A-4F3D-98F7-70F911220363}">
      <dgm:prSet phldrT="[Texto]"/>
      <dgm:spPr>
        <a:blipFill rotWithShape="0">
          <a:blip xmlns:r="http://schemas.openxmlformats.org/officeDocument/2006/relationships" r:embed="rId1"/>
          <a:stretch>
            <a:fillRect/>
          </a:stretch>
        </a:blipFill>
      </dgm:spPr>
      <dgm:t>
        <a:bodyPr/>
        <a:lstStyle/>
        <a:p>
          <a:endParaRPr lang="es-ES" dirty="0"/>
        </a:p>
      </dgm:t>
    </dgm:pt>
    <dgm:pt modelId="{93C0EAB7-497D-48F7-B4EE-8F0DF8D2E4B2}" type="parTrans" cxnId="{349668D9-C87A-476F-96DB-ADEB84962866}">
      <dgm:prSet/>
      <dgm:spPr/>
      <dgm:t>
        <a:bodyPr/>
        <a:lstStyle/>
        <a:p>
          <a:endParaRPr lang="es-EC"/>
        </a:p>
      </dgm:t>
    </dgm:pt>
    <dgm:pt modelId="{01423F38-59DE-4FA5-9ED8-09D16CEEAB08}" type="sibTrans" cxnId="{349668D9-C87A-476F-96DB-ADEB84962866}">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00000" custLinFactNeighborX="5566" custLinFactNeighborY="-143722"/>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E180653E-6CCD-4E4D-9A83-46910C7B9A65}" type="pres">
      <dgm:prSet presAssocID="{93C0EAB7-497D-48F7-B4EE-8F0DF8D2E4B2}" presName="Name13" presStyleLbl="parChTrans1D2" presStyleIdx="0" presStyleCnt="1"/>
      <dgm:spPr/>
    </dgm:pt>
    <dgm:pt modelId="{97F4AEED-DC72-495C-83D1-4DC43326B9F9}" type="pres">
      <dgm:prSet presAssocID="{D91757CC-F99A-4F3D-98F7-70F911220363}" presName="childText" presStyleLbl="bgAcc1" presStyleIdx="0" presStyleCnt="1" custScaleX="396084" custScaleY="293615" custLinFactNeighborX="29876" custLinFactNeighborY="-8783">
        <dgm:presLayoutVars>
          <dgm:bulletEnabled val="1"/>
        </dgm:presLayoutVars>
      </dgm:prSet>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E8797334-8356-4322-857D-CEFEF36E8A2A}" type="presOf" srcId="{7061F2FC-F2AB-4DE3-98B0-886576B4E2C6}" destId="{D433476B-D68D-4328-ADAC-B2895D3D50CF}" srcOrd="0" destOrd="0" presId="urn:microsoft.com/office/officeart/2005/8/layout/hierarchy3"/>
    <dgm:cxn modelId="{5F3426A6-5F83-4413-A570-24C2D8F735C9}" type="presOf" srcId="{CB9964DC-5E01-4879-9733-CDEE2AB1D1F7}" destId="{ECB1CA3E-26B8-4A39-AEF8-6F06E506D3C7}" srcOrd="0" destOrd="0" presId="urn:microsoft.com/office/officeart/2005/8/layout/hierarchy3"/>
    <dgm:cxn modelId="{349668D9-C87A-476F-96DB-ADEB84962866}" srcId="{CB9964DC-5E01-4879-9733-CDEE2AB1D1F7}" destId="{D91757CC-F99A-4F3D-98F7-70F911220363}" srcOrd="0" destOrd="0" parTransId="{93C0EAB7-497D-48F7-B4EE-8F0DF8D2E4B2}" sibTransId="{01423F38-59DE-4FA5-9ED8-09D16CEEAB08}"/>
    <dgm:cxn modelId="{92327287-712E-4200-9B17-3FAA7188E0C7}" type="presOf" srcId="{CB9964DC-5E01-4879-9733-CDEE2AB1D1F7}" destId="{C7DDC059-89DD-4F99-A10D-9C975D60C8D8}" srcOrd="1" destOrd="0" presId="urn:microsoft.com/office/officeart/2005/8/layout/hierarchy3"/>
    <dgm:cxn modelId="{82C59D9E-F67D-4D92-896F-ECA5583D8827}" type="presOf" srcId="{D91757CC-F99A-4F3D-98F7-70F911220363}" destId="{97F4AEED-DC72-495C-83D1-4DC43326B9F9}" srcOrd="0" destOrd="0" presId="urn:microsoft.com/office/officeart/2005/8/layout/hierarchy3"/>
    <dgm:cxn modelId="{450D95A8-5F89-4312-BF58-BF95FB467227}" type="presOf" srcId="{93C0EAB7-497D-48F7-B4EE-8F0DF8D2E4B2}" destId="{E180653E-6CCD-4E4D-9A83-46910C7B9A65}" srcOrd="0" destOrd="0" presId="urn:microsoft.com/office/officeart/2005/8/layout/hierarchy3"/>
    <dgm:cxn modelId="{E22D9786-FAD6-4163-AEE0-C8028D40BB0A}" type="presParOf" srcId="{D433476B-D68D-4328-ADAC-B2895D3D50CF}" destId="{1E58A3BC-F1F7-40EE-89AA-32E802ED4BF7}" srcOrd="0" destOrd="0" presId="urn:microsoft.com/office/officeart/2005/8/layout/hierarchy3"/>
    <dgm:cxn modelId="{E9DA8ADC-58BE-4CFE-B38F-0BB1C3D436CD}" type="presParOf" srcId="{1E58A3BC-F1F7-40EE-89AA-32E802ED4BF7}" destId="{D21DF85A-45CA-4CE0-B0ED-CF4615475EE0}" srcOrd="0" destOrd="0" presId="urn:microsoft.com/office/officeart/2005/8/layout/hierarchy3"/>
    <dgm:cxn modelId="{A3C70700-DD06-4EC6-AF2A-DE529E29B5DC}" type="presParOf" srcId="{D21DF85A-45CA-4CE0-B0ED-CF4615475EE0}" destId="{ECB1CA3E-26B8-4A39-AEF8-6F06E506D3C7}" srcOrd="0" destOrd="0" presId="urn:microsoft.com/office/officeart/2005/8/layout/hierarchy3"/>
    <dgm:cxn modelId="{206BCE85-60E7-4EC4-851E-67BC4E4E8C7E}" type="presParOf" srcId="{D21DF85A-45CA-4CE0-B0ED-CF4615475EE0}" destId="{C7DDC059-89DD-4F99-A10D-9C975D60C8D8}" srcOrd="1" destOrd="0" presId="urn:microsoft.com/office/officeart/2005/8/layout/hierarchy3"/>
    <dgm:cxn modelId="{6AC53836-AC02-4C28-B010-781B05F82BA6}" type="presParOf" srcId="{1E58A3BC-F1F7-40EE-89AA-32E802ED4BF7}" destId="{F784BE88-3DB9-4E87-AFCA-2ED0BF00DEA1}" srcOrd="1" destOrd="0" presId="urn:microsoft.com/office/officeart/2005/8/layout/hierarchy3"/>
    <dgm:cxn modelId="{FD0ED940-CFD0-476D-8236-6583EE231D83}" type="presParOf" srcId="{F784BE88-3DB9-4E87-AFCA-2ED0BF00DEA1}" destId="{E180653E-6CCD-4E4D-9A83-46910C7B9A65}" srcOrd="0" destOrd="0" presId="urn:microsoft.com/office/officeart/2005/8/layout/hierarchy3"/>
    <dgm:cxn modelId="{727EE81D-D02D-4D03-9826-8C556A81FBDB}" type="presParOf" srcId="{F784BE88-3DB9-4E87-AFCA-2ED0BF00DEA1}" destId="{97F4AEED-DC72-495C-83D1-4DC43326B9F9}"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Placa</a:t>
          </a:r>
          <a:r>
            <a:rPr lang="en-US" dirty="0" smtClean="0"/>
            <a:t> de </a:t>
          </a:r>
          <a:r>
            <a:rPr lang="en-US" dirty="0" err="1" smtClean="0"/>
            <a:t>Potencia</a:t>
          </a:r>
          <a:r>
            <a:rPr lang="en-US" dirty="0" smtClean="0"/>
            <a:t> </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91757CC-F99A-4F3D-98F7-70F911220363}">
      <dgm:prSet phldrT="[Texto]"/>
      <dgm:spPr>
        <a:blipFill rotWithShape="0">
          <a:blip xmlns:r="http://schemas.openxmlformats.org/officeDocument/2006/relationships" r:embed="rId1"/>
          <a:stretch>
            <a:fillRect/>
          </a:stretch>
        </a:blipFill>
      </dgm:spPr>
      <dgm:t>
        <a:bodyPr/>
        <a:lstStyle/>
        <a:p>
          <a:endParaRPr lang="es-ES" dirty="0"/>
        </a:p>
      </dgm:t>
    </dgm:pt>
    <dgm:pt modelId="{93C0EAB7-497D-48F7-B4EE-8F0DF8D2E4B2}" type="parTrans" cxnId="{349668D9-C87A-476F-96DB-ADEB84962866}">
      <dgm:prSet/>
      <dgm:spPr/>
      <dgm:t>
        <a:bodyPr/>
        <a:lstStyle/>
        <a:p>
          <a:endParaRPr lang="es-EC"/>
        </a:p>
      </dgm:t>
    </dgm:pt>
    <dgm:pt modelId="{01423F38-59DE-4FA5-9ED8-09D16CEEAB08}" type="sibTrans" cxnId="{349668D9-C87A-476F-96DB-ADEB84962866}">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30618" custLinFactNeighborY="-346"/>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E180653E-6CCD-4E4D-9A83-46910C7B9A65}" type="pres">
      <dgm:prSet presAssocID="{93C0EAB7-497D-48F7-B4EE-8F0DF8D2E4B2}" presName="Name13" presStyleLbl="parChTrans1D2" presStyleIdx="0" presStyleCnt="1"/>
      <dgm:spPr/>
    </dgm:pt>
    <dgm:pt modelId="{97F4AEED-DC72-495C-83D1-4DC43326B9F9}" type="pres">
      <dgm:prSet presAssocID="{D91757CC-F99A-4F3D-98F7-70F911220363}" presName="childText" presStyleLbl="bgAcc1" presStyleIdx="0" presStyleCnt="1" custScaleX="528832" custScaleY="703222" custLinFactNeighborX="-72947" custLinFactNeighborY="43027">
        <dgm:presLayoutVars>
          <dgm:bulletEnabled val="1"/>
        </dgm:presLayoutVars>
      </dgm:prSet>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629FD0D7-E8F2-4532-BAFE-BD51162D3FC4}" type="presOf" srcId="{CB9964DC-5E01-4879-9733-CDEE2AB1D1F7}" destId="{C7DDC059-89DD-4F99-A10D-9C975D60C8D8}" srcOrd="1" destOrd="0" presId="urn:microsoft.com/office/officeart/2005/8/layout/hierarchy3"/>
    <dgm:cxn modelId="{A7DC5323-EA0A-4534-B299-42E4635ADF39}" type="presOf" srcId="{CB9964DC-5E01-4879-9733-CDEE2AB1D1F7}" destId="{ECB1CA3E-26B8-4A39-AEF8-6F06E506D3C7}" srcOrd="0" destOrd="0" presId="urn:microsoft.com/office/officeart/2005/8/layout/hierarchy3"/>
    <dgm:cxn modelId="{349668D9-C87A-476F-96DB-ADEB84962866}" srcId="{CB9964DC-5E01-4879-9733-CDEE2AB1D1F7}" destId="{D91757CC-F99A-4F3D-98F7-70F911220363}" srcOrd="0" destOrd="0" parTransId="{93C0EAB7-497D-48F7-B4EE-8F0DF8D2E4B2}" sibTransId="{01423F38-59DE-4FA5-9ED8-09D16CEEAB08}"/>
    <dgm:cxn modelId="{0C5F2F8B-AB18-4228-B46B-0B61B748018E}" type="presOf" srcId="{93C0EAB7-497D-48F7-B4EE-8F0DF8D2E4B2}" destId="{E180653E-6CCD-4E4D-9A83-46910C7B9A65}" srcOrd="0" destOrd="0" presId="urn:microsoft.com/office/officeart/2005/8/layout/hierarchy3"/>
    <dgm:cxn modelId="{7C7F5C89-1567-4229-8204-3A963913B055}" type="presOf" srcId="{D91757CC-F99A-4F3D-98F7-70F911220363}" destId="{97F4AEED-DC72-495C-83D1-4DC43326B9F9}" srcOrd="0" destOrd="0" presId="urn:microsoft.com/office/officeart/2005/8/layout/hierarchy3"/>
    <dgm:cxn modelId="{A5A48D1F-E7D8-4EB2-BDB7-DDA8CFCD9424}" type="presOf" srcId="{7061F2FC-F2AB-4DE3-98B0-886576B4E2C6}" destId="{D433476B-D68D-4328-ADAC-B2895D3D50CF}" srcOrd="0" destOrd="0" presId="urn:microsoft.com/office/officeart/2005/8/layout/hierarchy3"/>
    <dgm:cxn modelId="{56395FFA-23D1-45A5-BF2C-196E9678DF23}" type="presParOf" srcId="{D433476B-D68D-4328-ADAC-B2895D3D50CF}" destId="{1E58A3BC-F1F7-40EE-89AA-32E802ED4BF7}" srcOrd="0" destOrd="0" presId="urn:microsoft.com/office/officeart/2005/8/layout/hierarchy3"/>
    <dgm:cxn modelId="{19906DCB-BEBA-4994-B928-64597B82DF98}" type="presParOf" srcId="{1E58A3BC-F1F7-40EE-89AA-32E802ED4BF7}" destId="{D21DF85A-45CA-4CE0-B0ED-CF4615475EE0}" srcOrd="0" destOrd="0" presId="urn:microsoft.com/office/officeart/2005/8/layout/hierarchy3"/>
    <dgm:cxn modelId="{4AF1A3D4-2CDB-4E7F-A813-10AF471490F0}" type="presParOf" srcId="{D21DF85A-45CA-4CE0-B0ED-CF4615475EE0}" destId="{ECB1CA3E-26B8-4A39-AEF8-6F06E506D3C7}" srcOrd="0" destOrd="0" presId="urn:microsoft.com/office/officeart/2005/8/layout/hierarchy3"/>
    <dgm:cxn modelId="{8ABE8C12-3A9D-4577-A5CC-C458AC778A27}" type="presParOf" srcId="{D21DF85A-45CA-4CE0-B0ED-CF4615475EE0}" destId="{C7DDC059-89DD-4F99-A10D-9C975D60C8D8}" srcOrd="1" destOrd="0" presId="urn:microsoft.com/office/officeart/2005/8/layout/hierarchy3"/>
    <dgm:cxn modelId="{65ABFB5D-F317-430F-8AB9-D42F9AD96BDA}" type="presParOf" srcId="{1E58A3BC-F1F7-40EE-89AA-32E802ED4BF7}" destId="{F784BE88-3DB9-4E87-AFCA-2ED0BF00DEA1}" srcOrd="1" destOrd="0" presId="urn:microsoft.com/office/officeart/2005/8/layout/hierarchy3"/>
    <dgm:cxn modelId="{28422CF3-0A4C-46C7-90A0-5D6B98C9E9C5}" type="presParOf" srcId="{F784BE88-3DB9-4E87-AFCA-2ED0BF00DEA1}" destId="{E180653E-6CCD-4E4D-9A83-46910C7B9A65}" srcOrd="0" destOrd="0" presId="urn:microsoft.com/office/officeart/2005/8/layout/hierarchy3"/>
    <dgm:cxn modelId="{F4BEB9C3-A233-44BF-9078-2FFAC05CDBE2}" type="presParOf" srcId="{F784BE88-3DB9-4E87-AFCA-2ED0BF00DEA1}" destId="{97F4AEED-DC72-495C-83D1-4DC43326B9F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Borneras</a:t>
          </a:r>
          <a:endParaRPr lang="es-ES" dirty="0"/>
        </a:p>
      </dgm:t>
    </dgm:pt>
    <dgm:pt modelId="{2BAB4B72-4C27-47D9-A895-24F30C6A71EC}" type="sibTrans" cxnId="{E5DF4D7B-2998-4040-B309-23173E1132D4}">
      <dgm:prSet/>
      <dgm:spPr/>
      <dgm:t>
        <a:bodyPr/>
        <a:lstStyle/>
        <a:p>
          <a:endParaRPr lang="es-ES"/>
        </a:p>
      </dgm:t>
    </dgm:pt>
    <dgm:pt modelId="{5760939A-00E0-4E0F-82AC-14F95E0A4A90}" type="parTrans" cxnId="{E5DF4D7B-2998-4040-B309-23173E1132D4}">
      <dgm:prSet/>
      <dgm:spPr/>
      <dgm:t>
        <a:bodyPr/>
        <a:lstStyle/>
        <a:p>
          <a:endParaRPr lang="es-ES"/>
        </a:p>
      </dgm:t>
    </dgm:pt>
    <dgm:pt modelId="{DA32DE6D-04E7-4790-8330-E3D8D3195254}">
      <dgm:prSet phldrT="[Texto]"/>
      <dgm:spPr>
        <a:blipFill rotWithShape="0">
          <a:blip xmlns:r="http://schemas.openxmlformats.org/officeDocument/2006/relationships" r:embed="rId1"/>
          <a:stretch>
            <a:fillRect/>
          </a:stretch>
        </a:blipFill>
      </dgm:spPr>
      <dgm:t>
        <a:bodyPr/>
        <a:lstStyle/>
        <a:p>
          <a:endParaRPr lang="es-ES" dirty="0"/>
        </a:p>
      </dgm:t>
    </dgm:pt>
    <dgm:pt modelId="{D4616316-C53D-4235-BE72-98F14B80A5EA}" type="sibTrans" cxnId="{56AC3738-CC31-4503-BC18-2B89101043DE}">
      <dgm:prSet/>
      <dgm:spPr/>
      <dgm:t>
        <a:bodyPr/>
        <a:lstStyle/>
        <a:p>
          <a:endParaRPr lang="es-EC"/>
        </a:p>
      </dgm:t>
    </dgm:pt>
    <dgm:pt modelId="{1C6BBF3C-7BF2-4A6D-ABF7-E3D8D1F1241B}" type="parTrans" cxnId="{56AC3738-CC31-4503-BC18-2B89101043DE}">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B05DC1DC-737B-430B-9EB2-51EDBF02BED8}" type="pres">
      <dgm:prSet presAssocID="{1C6BBF3C-7BF2-4A6D-ABF7-E3D8D1F1241B}" presName="Name13" presStyleLbl="parChTrans1D2" presStyleIdx="0" presStyleCnt="1"/>
      <dgm:spPr/>
      <dgm:t>
        <a:bodyPr/>
        <a:lstStyle/>
        <a:p>
          <a:endParaRPr lang="es-EC"/>
        </a:p>
      </dgm:t>
    </dgm:pt>
    <dgm:pt modelId="{B982FC1F-F850-4CE6-A22E-654098ACCBB4}" type="pres">
      <dgm:prSet presAssocID="{DA32DE6D-04E7-4790-8330-E3D8D3195254}" presName="childText" presStyleLbl="bgAcc1" presStyleIdx="0" presStyleCnt="1" custScaleX="633718" custScaleY="577201" custLinFactNeighborX="-44300" custLinFactNeighborY="3809">
        <dgm:presLayoutVars>
          <dgm:bulletEnabled val="1"/>
        </dgm:presLayoutVars>
      </dgm:prSet>
      <dgm:spPr/>
      <dgm:t>
        <a:bodyPr/>
        <a:lstStyle/>
        <a:p>
          <a:endParaRPr lang="es-EC"/>
        </a:p>
      </dgm:t>
    </dgm:pt>
  </dgm:ptLst>
  <dgm:cxnLst>
    <dgm:cxn modelId="{56AC3738-CC31-4503-BC18-2B89101043DE}" srcId="{CB9964DC-5E01-4879-9733-CDEE2AB1D1F7}" destId="{DA32DE6D-04E7-4790-8330-E3D8D3195254}" srcOrd="0" destOrd="0" parTransId="{1C6BBF3C-7BF2-4A6D-ABF7-E3D8D1F1241B}" sibTransId="{D4616316-C53D-4235-BE72-98F14B80A5EA}"/>
    <dgm:cxn modelId="{E5DF4D7B-2998-4040-B309-23173E1132D4}" srcId="{7061F2FC-F2AB-4DE3-98B0-886576B4E2C6}" destId="{CB9964DC-5E01-4879-9733-CDEE2AB1D1F7}" srcOrd="0" destOrd="0" parTransId="{5760939A-00E0-4E0F-82AC-14F95E0A4A90}" sibTransId="{2BAB4B72-4C27-47D9-A895-24F30C6A71EC}"/>
    <dgm:cxn modelId="{845009C3-8D07-4051-BA27-94DE893CDD12}" type="presOf" srcId="{CB9964DC-5E01-4879-9733-CDEE2AB1D1F7}" destId="{ECB1CA3E-26B8-4A39-AEF8-6F06E506D3C7}" srcOrd="0" destOrd="0" presId="urn:microsoft.com/office/officeart/2005/8/layout/hierarchy3"/>
    <dgm:cxn modelId="{04075DBC-FC5E-46DB-B7AF-E6FD8F91806A}" type="presOf" srcId="{7061F2FC-F2AB-4DE3-98B0-886576B4E2C6}" destId="{D433476B-D68D-4328-ADAC-B2895D3D50CF}" srcOrd="0" destOrd="0" presId="urn:microsoft.com/office/officeart/2005/8/layout/hierarchy3"/>
    <dgm:cxn modelId="{3B27851E-0D10-4343-821E-742A8809C644}" type="presOf" srcId="{CB9964DC-5E01-4879-9733-CDEE2AB1D1F7}" destId="{C7DDC059-89DD-4F99-A10D-9C975D60C8D8}" srcOrd="1" destOrd="0" presId="urn:microsoft.com/office/officeart/2005/8/layout/hierarchy3"/>
    <dgm:cxn modelId="{FC77C38C-5D51-4C2F-8F49-14B77DC1C674}" type="presOf" srcId="{1C6BBF3C-7BF2-4A6D-ABF7-E3D8D1F1241B}" destId="{B05DC1DC-737B-430B-9EB2-51EDBF02BED8}" srcOrd="0" destOrd="0" presId="urn:microsoft.com/office/officeart/2005/8/layout/hierarchy3"/>
    <dgm:cxn modelId="{789D0440-D2D4-4784-A53A-C9FFDBB240B0}" type="presOf" srcId="{DA32DE6D-04E7-4790-8330-E3D8D3195254}" destId="{B982FC1F-F850-4CE6-A22E-654098ACCBB4}" srcOrd="0" destOrd="0" presId="urn:microsoft.com/office/officeart/2005/8/layout/hierarchy3"/>
    <dgm:cxn modelId="{12A853BB-BB31-4540-97CB-608834862FE7}" type="presParOf" srcId="{D433476B-D68D-4328-ADAC-B2895D3D50CF}" destId="{1E58A3BC-F1F7-40EE-89AA-32E802ED4BF7}" srcOrd="0" destOrd="0" presId="urn:microsoft.com/office/officeart/2005/8/layout/hierarchy3"/>
    <dgm:cxn modelId="{69BE0A92-E80D-4FBA-BFD4-82BBBA0473B6}" type="presParOf" srcId="{1E58A3BC-F1F7-40EE-89AA-32E802ED4BF7}" destId="{D21DF85A-45CA-4CE0-B0ED-CF4615475EE0}" srcOrd="0" destOrd="0" presId="urn:microsoft.com/office/officeart/2005/8/layout/hierarchy3"/>
    <dgm:cxn modelId="{3FD5AA02-327B-4FB9-B79E-C3EE8502E7FA}" type="presParOf" srcId="{D21DF85A-45CA-4CE0-B0ED-CF4615475EE0}" destId="{ECB1CA3E-26B8-4A39-AEF8-6F06E506D3C7}" srcOrd="0" destOrd="0" presId="urn:microsoft.com/office/officeart/2005/8/layout/hierarchy3"/>
    <dgm:cxn modelId="{549FE251-069A-43CB-8157-6EEC95326BEE}" type="presParOf" srcId="{D21DF85A-45CA-4CE0-B0ED-CF4615475EE0}" destId="{C7DDC059-89DD-4F99-A10D-9C975D60C8D8}" srcOrd="1" destOrd="0" presId="urn:microsoft.com/office/officeart/2005/8/layout/hierarchy3"/>
    <dgm:cxn modelId="{4F1ECE8F-8866-471E-B421-B9AE3AD15682}" type="presParOf" srcId="{1E58A3BC-F1F7-40EE-89AA-32E802ED4BF7}" destId="{F784BE88-3DB9-4E87-AFCA-2ED0BF00DEA1}" srcOrd="1" destOrd="0" presId="urn:microsoft.com/office/officeart/2005/8/layout/hierarchy3"/>
    <dgm:cxn modelId="{FF869443-650D-4934-9DD6-C6D2CAADFEF4}" type="presParOf" srcId="{F784BE88-3DB9-4E87-AFCA-2ED0BF00DEA1}" destId="{B05DC1DC-737B-430B-9EB2-51EDBF02BED8}" srcOrd="0" destOrd="0" presId="urn:microsoft.com/office/officeart/2005/8/layout/hierarchy3"/>
    <dgm:cxn modelId="{68376EBD-9261-41CF-B763-29878C221584}" type="presParOf" srcId="{F784BE88-3DB9-4E87-AFCA-2ED0BF00DEA1}" destId="{B982FC1F-F850-4CE6-A22E-654098ACCBB4}"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Diseño</a:t>
          </a:r>
          <a:r>
            <a:rPr lang="en-US" dirty="0" smtClean="0"/>
            <a:t> </a:t>
          </a:r>
          <a:r>
            <a:rPr lang="en-US" dirty="0" err="1" smtClean="0"/>
            <a:t>Esquemático</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668BC469-6ED9-4E64-8C93-1391F9BF7907}" type="presOf" srcId="{CB9964DC-5E01-4879-9733-CDEE2AB1D1F7}" destId="{ECB1CA3E-26B8-4A39-AEF8-6F06E506D3C7}" srcOrd="0" destOrd="0" presId="urn:microsoft.com/office/officeart/2005/8/layout/hierarchy3"/>
    <dgm:cxn modelId="{E84F91D8-A6D8-4A12-BFFF-40B71047DDD0}" type="presOf" srcId="{7061F2FC-F2AB-4DE3-98B0-886576B4E2C6}" destId="{D433476B-D68D-4328-ADAC-B2895D3D50CF}" srcOrd="0" destOrd="0" presId="urn:microsoft.com/office/officeart/2005/8/layout/hierarchy3"/>
    <dgm:cxn modelId="{BBC6A5C6-8C64-41C5-AA1F-753D3DE6B41C}" type="presOf" srcId="{CB9964DC-5E01-4879-9733-CDEE2AB1D1F7}" destId="{C7DDC059-89DD-4F99-A10D-9C975D60C8D8}" srcOrd="1" destOrd="0" presId="urn:microsoft.com/office/officeart/2005/8/layout/hierarchy3"/>
    <dgm:cxn modelId="{9F56B755-5316-4135-B3C1-9DCCC66B5115}" type="presParOf" srcId="{D433476B-D68D-4328-ADAC-B2895D3D50CF}" destId="{1E58A3BC-F1F7-40EE-89AA-32E802ED4BF7}" srcOrd="0" destOrd="0" presId="urn:microsoft.com/office/officeart/2005/8/layout/hierarchy3"/>
    <dgm:cxn modelId="{62D2B4FB-94A7-46D3-A9F2-07FDDC4F8EEF}" type="presParOf" srcId="{1E58A3BC-F1F7-40EE-89AA-32E802ED4BF7}" destId="{D21DF85A-45CA-4CE0-B0ED-CF4615475EE0}" srcOrd="0" destOrd="0" presId="urn:microsoft.com/office/officeart/2005/8/layout/hierarchy3"/>
    <dgm:cxn modelId="{00329C15-F8B9-4E49-A511-CF2C3F6B230C}" type="presParOf" srcId="{D21DF85A-45CA-4CE0-B0ED-CF4615475EE0}" destId="{ECB1CA3E-26B8-4A39-AEF8-6F06E506D3C7}" srcOrd="0" destOrd="0" presId="urn:microsoft.com/office/officeart/2005/8/layout/hierarchy3"/>
    <dgm:cxn modelId="{CF497F37-E787-4CD3-B5B2-3D7F001E204F}" type="presParOf" srcId="{D21DF85A-45CA-4CE0-B0ED-CF4615475EE0}" destId="{C7DDC059-89DD-4F99-A10D-9C975D60C8D8}" srcOrd="1" destOrd="0" presId="urn:microsoft.com/office/officeart/2005/8/layout/hierarchy3"/>
    <dgm:cxn modelId="{5B6E95B5-112B-413E-A5FD-29CF333B96CA}"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Diseño</a:t>
          </a:r>
          <a:r>
            <a:rPr lang="en-US" dirty="0" smtClean="0"/>
            <a:t> </a:t>
          </a:r>
          <a:r>
            <a:rPr lang="en-US" dirty="0" err="1" smtClean="0"/>
            <a:t>Esquemático</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A32DE6D-04E7-4790-8330-E3D8D3195254}">
      <dgm:prSet phldrT="[Texto]"/>
      <dgm:spPr>
        <a:blipFill rotWithShape="0">
          <a:blip xmlns:r="http://schemas.openxmlformats.org/officeDocument/2006/relationships" r:embed="rId1"/>
          <a:stretch>
            <a:fillRect/>
          </a:stretch>
        </a:blipFill>
      </dgm:spPr>
      <dgm:t>
        <a:bodyPr/>
        <a:lstStyle/>
        <a:p>
          <a:endParaRPr lang="es-ES" dirty="0"/>
        </a:p>
      </dgm:t>
    </dgm:pt>
    <dgm:pt modelId="{D4616316-C53D-4235-BE72-98F14B80A5EA}" type="sibTrans" cxnId="{56AC3738-CC31-4503-BC18-2B89101043DE}">
      <dgm:prSet/>
      <dgm:spPr/>
      <dgm:t>
        <a:bodyPr/>
        <a:lstStyle/>
        <a:p>
          <a:endParaRPr lang="es-EC"/>
        </a:p>
      </dgm:t>
    </dgm:pt>
    <dgm:pt modelId="{1C6BBF3C-7BF2-4A6D-ABF7-E3D8D1F1241B}" type="parTrans" cxnId="{56AC3738-CC31-4503-BC18-2B89101043DE}">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B05DC1DC-737B-430B-9EB2-51EDBF02BED8}" type="pres">
      <dgm:prSet presAssocID="{1C6BBF3C-7BF2-4A6D-ABF7-E3D8D1F1241B}" presName="Name13" presStyleLbl="parChTrans1D2" presStyleIdx="0" presStyleCnt="1"/>
      <dgm:spPr/>
      <dgm:t>
        <a:bodyPr/>
        <a:lstStyle/>
        <a:p>
          <a:endParaRPr lang="es-EC"/>
        </a:p>
      </dgm:t>
    </dgm:pt>
    <dgm:pt modelId="{B982FC1F-F850-4CE6-A22E-654098ACCBB4}" type="pres">
      <dgm:prSet presAssocID="{DA32DE6D-04E7-4790-8330-E3D8D3195254}" presName="childText" presStyleLbl="bgAcc1" presStyleIdx="0" presStyleCnt="1" custScaleX="313298" custScaleY="609709" custLinFactX="-15185" custLinFactNeighborX="-100000" custLinFactNeighborY="9671">
        <dgm:presLayoutVars>
          <dgm:bulletEnabled val="1"/>
        </dgm:presLayoutVars>
      </dgm:prSet>
      <dgm:spPr/>
      <dgm:t>
        <a:bodyPr/>
        <a:lstStyle/>
        <a:p>
          <a:endParaRPr lang="es-EC"/>
        </a:p>
      </dgm:t>
    </dgm:pt>
  </dgm:ptLst>
  <dgm:cxnLst>
    <dgm:cxn modelId="{529A679F-EE86-439E-AA1E-8B24CD888B41}" type="presOf" srcId="{CB9964DC-5E01-4879-9733-CDEE2AB1D1F7}" destId="{C7DDC059-89DD-4F99-A10D-9C975D60C8D8}" srcOrd="1" destOrd="0" presId="urn:microsoft.com/office/officeart/2005/8/layout/hierarchy3"/>
    <dgm:cxn modelId="{56AC3738-CC31-4503-BC18-2B89101043DE}" srcId="{CB9964DC-5E01-4879-9733-CDEE2AB1D1F7}" destId="{DA32DE6D-04E7-4790-8330-E3D8D3195254}" srcOrd="0" destOrd="0" parTransId="{1C6BBF3C-7BF2-4A6D-ABF7-E3D8D1F1241B}" sibTransId="{D4616316-C53D-4235-BE72-98F14B80A5EA}"/>
    <dgm:cxn modelId="{E5DF4D7B-2998-4040-B309-23173E1132D4}" srcId="{7061F2FC-F2AB-4DE3-98B0-886576B4E2C6}" destId="{CB9964DC-5E01-4879-9733-CDEE2AB1D1F7}" srcOrd="0" destOrd="0" parTransId="{5760939A-00E0-4E0F-82AC-14F95E0A4A90}" sibTransId="{2BAB4B72-4C27-47D9-A895-24F30C6A71EC}"/>
    <dgm:cxn modelId="{1F70E2F2-61EA-47C2-AE00-6022A4FC91D3}" type="presOf" srcId="{7061F2FC-F2AB-4DE3-98B0-886576B4E2C6}" destId="{D433476B-D68D-4328-ADAC-B2895D3D50CF}" srcOrd="0" destOrd="0" presId="urn:microsoft.com/office/officeart/2005/8/layout/hierarchy3"/>
    <dgm:cxn modelId="{D6659790-749D-4EA9-A7B9-6C73709D4E88}" type="presOf" srcId="{1C6BBF3C-7BF2-4A6D-ABF7-E3D8D1F1241B}" destId="{B05DC1DC-737B-430B-9EB2-51EDBF02BED8}" srcOrd="0" destOrd="0" presId="urn:microsoft.com/office/officeart/2005/8/layout/hierarchy3"/>
    <dgm:cxn modelId="{19D640ED-5147-45B9-A603-755C79729D52}" type="presOf" srcId="{CB9964DC-5E01-4879-9733-CDEE2AB1D1F7}" destId="{ECB1CA3E-26B8-4A39-AEF8-6F06E506D3C7}" srcOrd="0" destOrd="0" presId="urn:microsoft.com/office/officeart/2005/8/layout/hierarchy3"/>
    <dgm:cxn modelId="{93D8ACE7-BC33-4214-8675-9B2ED4C85FCF}" type="presOf" srcId="{DA32DE6D-04E7-4790-8330-E3D8D3195254}" destId="{B982FC1F-F850-4CE6-A22E-654098ACCBB4}" srcOrd="0" destOrd="0" presId="urn:microsoft.com/office/officeart/2005/8/layout/hierarchy3"/>
    <dgm:cxn modelId="{036295B1-00C9-4C03-94FC-3A0AB3E33724}" type="presParOf" srcId="{D433476B-D68D-4328-ADAC-B2895D3D50CF}" destId="{1E58A3BC-F1F7-40EE-89AA-32E802ED4BF7}" srcOrd="0" destOrd="0" presId="urn:microsoft.com/office/officeart/2005/8/layout/hierarchy3"/>
    <dgm:cxn modelId="{F87C442C-83A4-41C0-9A80-307E4B627A23}" type="presParOf" srcId="{1E58A3BC-F1F7-40EE-89AA-32E802ED4BF7}" destId="{D21DF85A-45CA-4CE0-B0ED-CF4615475EE0}" srcOrd="0" destOrd="0" presId="urn:microsoft.com/office/officeart/2005/8/layout/hierarchy3"/>
    <dgm:cxn modelId="{02BB14DD-F102-4100-848C-F7F1FCC05876}" type="presParOf" srcId="{D21DF85A-45CA-4CE0-B0ED-CF4615475EE0}" destId="{ECB1CA3E-26B8-4A39-AEF8-6F06E506D3C7}" srcOrd="0" destOrd="0" presId="urn:microsoft.com/office/officeart/2005/8/layout/hierarchy3"/>
    <dgm:cxn modelId="{15A87C47-2A4E-45FF-94BD-4D27265DAEAE}" type="presParOf" srcId="{D21DF85A-45CA-4CE0-B0ED-CF4615475EE0}" destId="{C7DDC059-89DD-4F99-A10D-9C975D60C8D8}" srcOrd="1" destOrd="0" presId="urn:microsoft.com/office/officeart/2005/8/layout/hierarchy3"/>
    <dgm:cxn modelId="{868B37D7-0CAF-446E-9592-6BE0A66DB55F}" type="presParOf" srcId="{1E58A3BC-F1F7-40EE-89AA-32E802ED4BF7}" destId="{F784BE88-3DB9-4E87-AFCA-2ED0BF00DEA1}" srcOrd="1" destOrd="0" presId="urn:microsoft.com/office/officeart/2005/8/layout/hierarchy3"/>
    <dgm:cxn modelId="{8966A626-4E91-42E5-B2BD-0E0A185DF24C}" type="presParOf" srcId="{F784BE88-3DB9-4E87-AFCA-2ED0BF00DEA1}" destId="{B05DC1DC-737B-430B-9EB2-51EDBF02BED8}" srcOrd="0" destOrd="0" presId="urn:microsoft.com/office/officeart/2005/8/layout/hierarchy3"/>
    <dgm:cxn modelId="{71601C31-58EA-4DDC-B066-6FBE794B32A2}" type="presParOf" srcId="{F784BE88-3DB9-4E87-AFCA-2ED0BF00DEA1}" destId="{B982FC1F-F850-4CE6-A22E-654098ACCBB4}"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Diseño</a:t>
          </a:r>
          <a:r>
            <a:rPr lang="en-US" dirty="0" smtClean="0"/>
            <a:t> </a:t>
          </a:r>
          <a:r>
            <a:rPr lang="en-US" dirty="0" err="1" smtClean="0"/>
            <a:t>Esquemático</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A32DE6D-04E7-4790-8330-E3D8D3195254}">
      <dgm:prSet phldrT="[Texto]"/>
      <dgm:spPr>
        <a:blipFill rotWithShape="0">
          <a:blip xmlns:r="http://schemas.openxmlformats.org/officeDocument/2006/relationships" r:embed="rId1"/>
          <a:stretch>
            <a:fillRect/>
          </a:stretch>
        </a:blipFill>
      </dgm:spPr>
      <dgm:t>
        <a:bodyPr/>
        <a:lstStyle/>
        <a:p>
          <a:endParaRPr lang="es-ES" dirty="0"/>
        </a:p>
      </dgm:t>
    </dgm:pt>
    <dgm:pt modelId="{1C6BBF3C-7BF2-4A6D-ABF7-E3D8D1F1241B}" type="parTrans" cxnId="{56AC3738-CC31-4503-BC18-2B89101043DE}">
      <dgm:prSet/>
      <dgm:spPr/>
      <dgm:t>
        <a:bodyPr/>
        <a:lstStyle/>
        <a:p>
          <a:endParaRPr lang="es-EC"/>
        </a:p>
      </dgm:t>
    </dgm:pt>
    <dgm:pt modelId="{D4616316-C53D-4235-BE72-98F14B80A5EA}" type="sibTrans" cxnId="{56AC3738-CC31-4503-BC18-2B89101043DE}">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B05DC1DC-737B-430B-9EB2-51EDBF02BED8}" type="pres">
      <dgm:prSet presAssocID="{1C6BBF3C-7BF2-4A6D-ABF7-E3D8D1F1241B}" presName="Name13" presStyleLbl="parChTrans1D2" presStyleIdx="0" presStyleCnt="1"/>
      <dgm:spPr/>
      <dgm:t>
        <a:bodyPr/>
        <a:lstStyle/>
        <a:p>
          <a:endParaRPr lang="es-EC"/>
        </a:p>
      </dgm:t>
    </dgm:pt>
    <dgm:pt modelId="{B982FC1F-F850-4CE6-A22E-654098ACCBB4}" type="pres">
      <dgm:prSet presAssocID="{DA32DE6D-04E7-4790-8330-E3D8D3195254}" presName="childText" presStyleLbl="bgAcc1" presStyleIdx="0" presStyleCnt="1" custScaleX="313298" custScaleY="609709" custLinFactX="-15185" custLinFactNeighborX="-100000" custLinFactNeighborY="9671">
        <dgm:presLayoutVars>
          <dgm:bulletEnabled val="1"/>
        </dgm:presLayoutVars>
      </dgm:prSet>
      <dgm:spPr/>
      <dgm:t>
        <a:bodyPr/>
        <a:lstStyle/>
        <a:p>
          <a:endParaRPr lang="es-EC"/>
        </a:p>
      </dgm:t>
    </dgm:pt>
  </dgm:ptLst>
  <dgm:cxnLst>
    <dgm:cxn modelId="{56AC3738-CC31-4503-BC18-2B89101043DE}" srcId="{CB9964DC-5E01-4879-9733-CDEE2AB1D1F7}" destId="{DA32DE6D-04E7-4790-8330-E3D8D3195254}" srcOrd="0" destOrd="0" parTransId="{1C6BBF3C-7BF2-4A6D-ABF7-E3D8D1F1241B}" sibTransId="{D4616316-C53D-4235-BE72-98F14B80A5EA}"/>
    <dgm:cxn modelId="{E5DF4D7B-2998-4040-B309-23173E1132D4}" srcId="{7061F2FC-F2AB-4DE3-98B0-886576B4E2C6}" destId="{CB9964DC-5E01-4879-9733-CDEE2AB1D1F7}" srcOrd="0" destOrd="0" parTransId="{5760939A-00E0-4E0F-82AC-14F95E0A4A90}" sibTransId="{2BAB4B72-4C27-47D9-A895-24F30C6A71EC}"/>
    <dgm:cxn modelId="{E4C5FF24-5ACD-484E-B961-D97160DEA515}" type="presOf" srcId="{DA32DE6D-04E7-4790-8330-E3D8D3195254}" destId="{B982FC1F-F850-4CE6-A22E-654098ACCBB4}" srcOrd="0" destOrd="0" presId="urn:microsoft.com/office/officeart/2005/8/layout/hierarchy3"/>
    <dgm:cxn modelId="{F173EA62-4559-4B22-A64B-A51B5150A088}" type="presOf" srcId="{CB9964DC-5E01-4879-9733-CDEE2AB1D1F7}" destId="{C7DDC059-89DD-4F99-A10D-9C975D60C8D8}" srcOrd="1" destOrd="0" presId="urn:microsoft.com/office/officeart/2005/8/layout/hierarchy3"/>
    <dgm:cxn modelId="{C94BE908-3A90-4E9F-AE5B-7AE94C4685A1}" type="presOf" srcId="{1C6BBF3C-7BF2-4A6D-ABF7-E3D8D1F1241B}" destId="{B05DC1DC-737B-430B-9EB2-51EDBF02BED8}" srcOrd="0" destOrd="0" presId="urn:microsoft.com/office/officeart/2005/8/layout/hierarchy3"/>
    <dgm:cxn modelId="{9FC0A487-830E-4903-BF02-117C1D3C2C95}" type="presOf" srcId="{7061F2FC-F2AB-4DE3-98B0-886576B4E2C6}" destId="{D433476B-D68D-4328-ADAC-B2895D3D50CF}" srcOrd="0" destOrd="0" presId="urn:microsoft.com/office/officeart/2005/8/layout/hierarchy3"/>
    <dgm:cxn modelId="{AE4EEF8D-EDC8-42A0-BDA0-E70C26A98567}" type="presOf" srcId="{CB9964DC-5E01-4879-9733-CDEE2AB1D1F7}" destId="{ECB1CA3E-26B8-4A39-AEF8-6F06E506D3C7}" srcOrd="0" destOrd="0" presId="urn:microsoft.com/office/officeart/2005/8/layout/hierarchy3"/>
    <dgm:cxn modelId="{DAD56619-CB4A-41DA-9C3C-AC4E6A08091D}" type="presParOf" srcId="{D433476B-D68D-4328-ADAC-B2895D3D50CF}" destId="{1E58A3BC-F1F7-40EE-89AA-32E802ED4BF7}" srcOrd="0" destOrd="0" presId="urn:microsoft.com/office/officeart/2005/8/layout/hierarchy3"/>
    <dgm:cxn modelId="{5DF53AA6-6696-4F8B-814C-F79E198F1221}" type="presParOf" srcId="{1E58A3BC-F1F7-40EE-89AA-32E802ED4BF7}" destId="{D21DF85A-45CA-4CE0-B0ED-CF4615475EE0}" srcOrd="0" destOrd="0" presId="urn:microsoft.com/office/officeart/2005/8/layout/hierarchy3"/>
    <dgm:cxn modelId="{7BCC757A-587F-4BD5-B100-842FA56FEAB8}" type="presParOf" srcId="{D21DF85A-45CA-4CE0-B0ED-CF4615475EE0}" destId="{ECB1CA3E-26B8-4A39-AEF8-6F06E506D3C7}" srcOrd="0" destOrd="0" presId="urn:microsoft.com/office/officeart/2005/8/layout/hierarchy3"/>
    <dgm:cxn modelId="{705CE3E5-DD96-4460-B79A-AB35114972B7}" type="presParOf" srcId="{D21DF85A-45CA-4CE0-B0ED-CF4615475EE0}" destId="{C7DDC059-89DD-4F99-A10D-9C975D60C8D8}" srcOrd="1" destOrd="0" presId="urn:microsoft.com/office/officeart/2005/8/layout/hierarchy3"/>
    <dgm:cxn modelId="{D11CA373-323A-46B7-B62B-6436956C1A0E}" type="presParOf" srcId="{1E58A3BC-F1F7-40EE-89AA-32E802ED4BF7}" destId="{F784BE88-3DB9-4E87-AFCA-2ED0BF00DEA1}" srcOrd="1" destOrd="0" presId="urn:microsoft.com/office/officeart/2005/8/layout/hierarchy3"/>
    <dgm:cxn modelId="{15E43B38-B465-44BE-8261-10B71BF5F638}" type="presParOf" srcId="{F784BE88-3DB9-4E87-AFCA-2ED0BF00DEA1}" destId="{B05DC1DC-737B-430B-9EB2-51EDBF02BED8}" srcOrd="0" destOrd="0" presId="urn:microsoft.com/office/officeart/2005/8/layout/hierarchy3"/>
    <dgm:cxn modelId="{4CFF2B46-DF85-4679-A469-B0AF18637501}" type="presParOf" srcId="{F784BE88-3DB9-4E87-AFCA-2ED0BF00DEA1}" destId="{B982FC1F-F850-4CE6-A22E-654098ACCBB4}"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Temario</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dgm:spPr/>
      <dgm:t>
        <a:bodyPr/>
        <a:lstStyle/>
        <a:p>
          <a:r>
            <a:rPr lang="en-US" dirty="0" err="1" smtClean="0"/>
            <a:t>Diseño</a:t>
          </a:r>
          <a:r>
            <a:rPr lang="en-US" dirty="0" smtClean="0"/>
            <a:t> de </a:t>
          </a:r>
          <a:r>
            <a:rPr lang="en-US" dirty="0" err="1" smtClean="0"/>
            <a:t>Montaje</a:t>
          </a:r>
          <a:endParaRPr lang="es-ES"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C718ADCF-EE16-40A9-92E0-023D415A390D}">
      <dgm:prSet phldrT="[Texto]"/>
      <dgm:spPr/>
      <dgm:t>
        <a:bodyPr/>
        <a:lstStyle/>
        <a:p>
          <a:r>
            <a:rPr lang="es-ES" dirty="0" smtClean="0"/>
            <a:t>Técnica de control</a:t>
          </a:r>
          <a:endParaRPr lang="es-ES" dirty="0"/>
        </a:p>
      </dgm:t>
    </dgm:pt>
    <dgm:pt modelId="{300571DF-0E8D-4A75-B42A-9E0E27DF9B85}" type="parTrans" cxnId="{26837CF1-B42E-4157-BF55-0812B75BD343}">
      <dgm:prSet/>
      <dgm:spPr/>
      <dgm:t>
        <a:bodyPr/>
        <a:lstStyle/>
        <a:p>
          <a:endParaRPr lang="es-ES"/>
        </a:p>
      </dgm:t>
    </dgm:pt>
    <dgm:pt modelId="{6114FBC9-8357-44C8-835B-83E4DB75B6AA}" type="sibTrans" cxnId="{26837CF1-B42E-4157-BF55-0812B75BD343}">
      <dgm:prSet/>
      <dgm:spPr/>
      <dgm:t>
        <a:bodyPr/>
        <a:lstStyle/>
        <a:p>
          <a:endParaRPr lang="es-ES"/>
        </a:p>
      </dgm:t>
    </dgm:pt>
    <dgm:pt modelId="{613D9770-E617-4792-A0EF-694D6913B044}">
      <dgm:prSet phldrT="[Texto]"/>
      <dgm:spPr/>
      <dgm:t>
        <a:bodyPr/>
        <a:lstStyle/>
        <a:p>
          <a:r>
            <a:rPr lang="es-ES" dirty="0" smtClean="0"/>
            <a:t>Diseño del HMI</a:t>
          </a:r>
          <a:endParaRPr lang="es-ES" dirty="0"/>
        </a:p>
      </dgm:t>
    </dgm:pt>
    <dgm:pt modelId="{8E58BE12-E61E-4161-87EB-35A7176E5F95}" type="parTrans" cxnId="{5381A87D-2F9F-4E5B-B016-190F721D8FE2}">
      <dgm:prSet/>
      <dgm:spPr/>
      <dgm:t>
        <a:bodyPr/>
        <a:lstStyle/>
        <a:p>
          <a:endParaRPr lang="es-ES"/>
        </a:p>
      </dgm:t>
    </dgm:pt>
    <dgm:pt modelId="{E4B6CB5B-513B-4507-8653-2C68DEB5C6C2}" type="sibTrans" cxnId="{5381A87D-2F9F-4E5B-B016-190F721D8FE2}">
      <dgm:prSet/>
      <dgm:spPr/>
      <dgm:t>
        <a:bodyPr/>
        <a:lstStyle/>
        <a:p>
          <a:endParaRPr lang="es-ES"/>
        </a:p>
      </dgm:t>
    </dgm:pt>
    <dgm:pt modelId="{4888119B-4460-4856-B734-0AC31AC71F78}">
      <dgm:prSet phldrT="[Texto]"/>
      <dgm:spPr/>
      <dgm:t>
        <a:bodyPr/>
        <a:lstStyle/>
        <a:p>
          <a:r>
            <a:rPr lang="es-ES" dirty="0" smtClean="0"/>
            <a:t>Análisis de Resultados</a:t>
          </a:r>
          <a:endParaRPr lang="es-ES" dirty="0"/>
        </a:p>
      </dgm:t>
    </dgm:pt>
    <dgm:pt modelId="{0E6EAE7D-5720-4E49-8312-A1094045AD70}" type="parTrans" cxnId="{AEC39A83-76B8-4C0A-97F2-F3865E322778}">
      <dgm:prSet/>
      <dgm:spPr/>
      <dgm:t>
        <a:bodyPr/>
        <a:lstStyle/>
        <a:p>
          <a:endParaRPr lang="es-ES"/>
        </a:p>
      </dgm:t>
    </dgm:pt>
    <dgm:pt modelId="{EF609D22-2240-462B-BBC6-2F511A02E366}" type="sibTrans" cxnId="{AEC39A83-76B8-4C0A-97F2-F3865E322778}">
      <dgm:prSet/>
      <dgm:spPr/>
      <dgm:t>
        <a:bodyPr/>
        <a:lstStyle/>
        <a:p>
          <a:endParaRPr lang="es-ES"/>
        </a:p>
      </dgm:t>
    </dgm:pt>
    <dgm:pt modelId="{E9350BBD-0C18-4831-8E7C-F16A45935431}">
      <dgm:prSet phldrT="[Texto]"/>
      <dgm:spPr/>
      <dgm:t>
        <a:bodyPr/>
        <a:lstStyle/>
        <a:p>
          <a:r>
            <a:rPr lang="es-ES" dirty="0" smtClean="0"/>
            <a:t>Conclusiones y Recomendaciones</a:t>
          </a:r>
          <a:endParaRPr lang="es-ES" dirty="0"/>
        </a:p>
      </dgm:t>
    </dgm:pt>
    <dgm:pt modelId="{66EFD120-7370-4236-A1C8-805476443644}" type="parTrans" cxnId="{5A0BE935-2E16-4ECD-979E-C3DFA916FC51}">
      <dgm:prSet/>
      <dgm:spPr/>
      <dgm:t>
        <a:bodyPr/>
        <a:lstStyle/>
        <a:p>
          <a:endParaRPr lang="es-ES"/>
        </a:p>
      </dgm:t>
    </dgm:pt>
    <dgm:pt modelId="{F16DC11A-92A1-4BB0-B5D0-334054FBA32C}" type="sibTrans" cxnId="{5A0BE935-2E16-4ECD-979E-C3DFA916FC51}">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5"/>
      <dgm:spPr/>
      <dgm:t>
        <a:bodyPr/>
        <a:lstStyle/>
        <a:p>
          <a:endParaRPr lang="es-ES"/>
        </a:p>
      </dgm:t>
    </dgm:pt>
    <dgm:pt modelId="{45B98A4A-0B6D-4F48-B74E-847DD2F0977C}" type="pres">
      <dgm:prSet presAssocID="{D0D20E71-FED1-4623-8034-D329000238BD}" presName="childText" presStyleLbl="bgAcc1" presStyleIdx="0" presStyleCnt="5" custScaleX="739626" custScaleY="95946">
        <dgm:presLayoutVars>
          <dgm:bulletEnabled val="1"/>
        </dgm:presLayoutVars>
      </dgm:prSet>
      <dgm:spPr/>
      <dgm:t>
        <a:bodyPr/>
        <a:lstStyle/>
        <a:p>
          <a:endParaRPr lang="es-ES"/>
        </a:p>
      </dgm:t>
    </dgm:pt>
    <dgm:pt modelId="{2A81AC24-19E8-4B05-BE18-7F7DC22883F5}" type="pres">
      <dgm:prSet presAssocID="{300571DF-0E8D-4A75-B42A-9E0E27DF9B85}" presName="Name13" presStyleLbl="parChTrans1D2" presStyleIdx="1" presStyleCnt="5"/>
      <dgm:spPr/>
      <dgm:t>
        <a:bodyPr/>
        <a:lstStyle/>
        <a:p>
          <a:endParaRPr lang="es-ES"/>
        </a:p>
      </dgm:t>
    </dgm:pt>
    <dgm:pt modelId="{7210391E-D0BA-4B05-BC9D-4C5F7A7038B2}" type="pres">
      <dgm:prSet presAssocID="{C718ADCF-EE16-40A9-92E0-023D415A390D}" presName="childText" presStyleLbl="bgAcc1" presStyleIdx="1" presStyleCnt="5" custScaleX="739626" custScaleY="95946">
        <dgm:presLayoutVars>
          <dgm:bulletEnabled val="1"/>
        </dgm:presLayoutVars>
      </dgm:prSet>
      <dgm:spPr/>
      <dgm:t>
        <a:bodyPr/>
        <a:lstStyle/>
        <a:p>
          <a:endParaRPr lang="es-ES"/>
        </a:p>
      </dgm:t>
    </dgm:pt>
    <dgm:pt modelId="{F27B7295-80E4-4410-9A4D-672618C6243E}" type="pres">
      <dgm:prSet presAssocID="{8E58BE12-E61E-4161-87EB-35A7176E5F95}" presName="Name13" presStyleLbl="parChTrans1D2" presStyleIdx="2" presStyleCnt="5"/>
      <dgm:spPr/>
      <dgm:t>
        <a:bodyPr/>
        <a:lstStyle/>
        <a:p>
          <a:endParaRPr lang="es-ES"/>
        </a:p>
      </dgm:t>
    </dgm:pt>
    <dgm:pt modelId="{59DD2AFD-1A85-48C2-96F2-E73FC04B45F7}" type="pres">
      <dgm:prSet presAssocID="{613D9770-E617-4792-A0EF-694D6913B044}" presName="childText" presStyleLbl="bgAcc1" presStyleIdx="2" presStyleCnt="5" custScaleX="739626" custScaleY="95946">
        <dgm:presLayoutVars>
          <dgm:bulletEnabled val="1"/>
        </dgm:presLayoutVars>
      </dgm:prSet>
      <dgm:spPr/>
      <dgm:t>
        <a:bodyPr/>
        <a:lstStyle/>
        <a:p>
          <a:endParaRPr lang="es-ES"/>
        </a:p>
      </dgm:t>
    </dgm:pt>
    <dgm:pt modelId="{672A5E56-DE7C-423B-8AF4-B37E93A0E788}" type="pres">
      <dgm:prSet presAssocID="{0E6EAE7D-5720-4E49-8312-A1094045AD70}" presName="Name13" presStyleLbl="parChTrans1D2" presStyleIdx="3" presStyleCnt="5"/>
      <dgm:spPr/>
      <dgm:t>
        <a:bodyPr/>
        <a:lstStyle/>
        <a:p>
          <a:endParaRPr lang="es-ES"/>
        </a:p>
      </dgm:t>
    </dgm:pt>
    <dgm:pt modelId="{0AFB512E-0A1F-4167-ADE0-87DA96AF7CDA}" type="pres">
      <dgm:prSet presAssocID="{4888119B-4460-4856-B734-0AC31AC71F78}" presName="childText" presStyleLbl="bgAcc1" presStyleIdx="3" presStyleCnt="5" custScaleX="739626" custScaleY="95946">
        <dgm:presLayoutVars>
          <dgm:bulletEnabled val="1"/>
        </dgm:presLayoutVars>
      </dgm:prSet>
      <dgm:spPr/>
      <dgm:t>
        <a:bodyPr/>
        <a:lstStyle/>
        <a:p>
          <a:endParaRPr lang="es-ES"/>
        </a:p>
      </dgm:t>
    </dgm:pt>
    <dgm:pt modelId="{E1C3DDF9-8D78-42AC-8AD1-4E929A97D46F}" type="pres">
      <dgm:prSet presAssocID="{66EFD120-7370-4236-A1C8-805476443644}" presName="Name13" presStyleLbl="parChTrans1D2" presStyleIdx="4" presStyleCnt="5"/>
      <dgm:spPr/>
      <dgm:t>
        <a:bodyPr/>
        <a:lstStyle/>
        <a:p>
          <a:endParaRPr lang="es-ES"/>
        </a:p>
      </dgm:t>
    </dgm:pt>
    <dgm:pt modelId="{33DB687E-6F14-4652-B35A-51688E08CDBC}" type="pres">
      <dgm:prSet presAssocID="{E9350BBD-0C18-4831-8E7C-F16A45935431}" presName="childText" presStyleLbl="bgAcc1" presStyleIdx="4" presStyleCnt="5" custScaleX="739626" custScaleY="95946">
        <dgm:presLayoutVars>
          <dgm:bulletEnabled val="1"/>
        </dgm:presLayoutVars>
      </dgm:prSet>
      <dgm:spPr/>
      <dgm:t>
        <a:bodyPr/>
        <a:lstStyle/>
        <a:p>
          <a:endParaRPr lang="es-ES"/>
        </a:p>
      </dgm:t>
    </dgm:pt>
  </dgm:ptLst>
  <dgm:cxnLst>
    <dgm:cxn modelId="{BB83F992-7F6D-48B4-87EF-D2C651C523AC}" type="presOf" srcId="{C718ADCF-EE16-40A9-92E0-023D415A390D}" destId="{7210391E-D0BA-4B05-BC9D-4C5F7A7038B2}" srcOrd="0" destOrd="0" presId="urn:microsoft.com/office/officeart/2005/8/layout/hierarchy3"/>
    <dgm:cxn modelId="{06830310-78E6-40D9-A357-DFD71DFA1E22}" type="presOf" srcId="{0E6EAE7D-5720-4E49-8312-A1094045AD70}" destId="{672A5E56-DE7C-423B-8AF4-B37E93A0E788}" srcOrd="0" destOrd="0" presId="urn:microsoft.com/office/officeart/2005/8/layout/hierarchy3"/>
    <dgm:cxn modelId="{B0D094C5-40C6-403B-9B53-C43BA2B97B5B}" type="presOf" srcId="{7061F2FC-F2AB-4DE3-98B0-886576B4E2C6}" destId="{D433476B-D68D-4328-ADAC-B2895D3D50CF}" srcOrd="0" destOrd="0" presId="urn:microsoft.com/office/officeart/2005/8/layout/hierarchy3"/>
    <dgm:cxn modelId="{9EFABB07-03E7-4B3C-AE9D-9C78A76CB7E4}" type="presOf" srcId="{4349BE00-98CD-4A0C-8970-0800DCF0B510}" destId="{6453487C-0FAF-4B32-BD10-ECD1ABD7E94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B3E0B88-707A-418B-AA63-FD88251C59CD}" srcId="{CB9964DC-5E01-4879-9733-CDEE2AB1D1F7}" destId="{D0D20E71-FED1-4623-8034-D329000238BD}" srcOrd="0" destOrd="0" parTransId="{4349BE00-98CD-4A0C-8970-0800DCF0B510}" sibTransId="{9E3869D8-A7FD-4027-8D69-6E2073D34B18}"/>
    <dgm:cxn modelId="{EA3792F3-95F8-440F-B14F-1E78D6174903}" type="presOf" srcId="{D0D20E71-FED1-4623-8034-D329000238BD}" destId="{45B98A4A-0B6D-4F48-B74E-847DD2F0977C}" srcOrd="0" destOrd="0" presId="urn:microsoft.com/office/officeart/2005/8/layout/hierarchy3"/>
    <dgm:cxn modelId="{3D389BA3-3B70-4072-A7DD-75214F133AD4}" type="presOf" srcId="{66EFD120-7370-4236-A1C8-805476443644}" destId="{E1C3DDF9-8D78-42AC-8AD1-4E929A97D46F}" srcOrd="0" destOrd="0" presId="urn:microsoft.com/office/officeart/2005/8/layout/hierarchy3"/>
    <dgm:cxn modelId="{E8436ABE-BCBF-4B10-8A1A-86835B981BF5}" type="presOf" srcId="{CB9964DC-5E01-4879-9733-CDEE2AB1D1F7}" destId="{C7DDC059-89DD-4F99-A10D-9C975D60C8D8}" srcOrd="1" destOrd="0" presId="urn:microsoft.com/office/officeart/2005/8/layout/hierarchy3"/>
    <dgm:cxn modelId="{8285D63B-9653-476E-96B1-DCE867674075}" type="presOf" srcId="{300571DF-0E8D-4A75-B42A-9E0E27DF9B85}" destId="{2A81AC24-19E8-4B05-BE18-7F7DC22883F5}" srcOrd="0" destOrd="0" presId="urn:microsoft.com/office/officeart/2005/8/layout/hierarchy3"/>
    <dgm:cxn modelId="{AEC39A83-76B8-4C0A-97F2-F3865E322778}" srcId="{CB9964DC-5E01-4879-9733-CDEE2AB1D1F7}" destId="{4888119B-4460-4856-B734-0AC31AC71F78}" srcOrd="3" destOrd="0" parTransId="{0E6EAE7D-5720-4E49-8312-A1094045AD70}" sibTransId="{EF609D22-2240-462B-BBC6-2F511A02E366}"/>
    <dgm:cxn modelId="{5381A87D-2F9F-4E5B-B016-190F721D8FE2}" srcId="{CB9964DC-5E01-4879-9733-CDEE2AB1D1F7}" destId="{613D9770-E617-4792-A0EF-694D6913B044}" srcOrd="2" destOrd="0" parTransId="{8E58BE12-E61E-4161-87EB-35A7176E5F95}" sibTransId="{E4B6CB5B-513B-4507-8653-2C68DEB5C6C2}"/>
    <dgm:cxn modelId="{5A0BE935-2E16-4ECD-979E-C3DFA916FC51}" srcId="{CB9964DC-5E01-4879-9733-CDEE2AB1D1F7}" destId="{E9350BBD-0C18-4831-8E7C-F16A45935431}" srcOrd="4" destOrd="0" parTransId="{66EFD120-7370-4236-A1C8-805476443644}" sibTransId="{F16DC11A-92A1-4BB0-B5D0-334054FBA32C}"/>
    <dgm:cxn modelId="{E22DEBED-0892-4789-A4D0-340798254AA0}" type="presOf" srcId="{613D9770-E617-4792-A0EF-694D6913B044}" destId="{59DD2AFD-1A85-48C2-96F2-E73FC04B45F7}" srcOrd="0" destOrd="0" presId="urn:microsoft.com/office/officeart/2005/8/layout/hierarchy3"/>
    <dgm:cxn modelId="{A35A9C54-166D-41BB-BF92-7885F512FA2D}" type="presOf" srcId="{8E58BE12-E61E-4161-87EB-35A7176E5F95}" destId="{F27B7295-80E4-4410-9A4D-672618C6243E}" srcOrd="0" destOrd="0" presId="urn:microsoft.com/office/officeart/2005/8/layout/hierarchy3"/>
    <dgm:cxn modelId="{423AFD92-00B9-4E7A-84CD-09C412097B0C}" type="presOf" srcId="{CB9964DC-5E01-4879-9733-CDEE2AB1D1F7}" destId="{ECB1CA3E-26B8-4A39-AEF8-6F06E506D3C7}" srcOrd="0" destOrd="0" presId="urn:microsoft.com/office/officeart/2005/8/layout/hierarchy3"/>
    <dgm:cxn modelId="{A7530EF7-FDF0-4916-AAB3-CB3F8B7E6C2B}" type="presOf" srcId="{E9350BBD-0C18-4831-8E7C-F16A45935431}" destId="{33DB687E-6F14-4652-B35A-51688E08CDBC}" srcOrd="0" destOrd="0" presId="urn:microsoft.com/office/officeart/2005/8/layout/hierarchy3"/>
    <dgm:cxn modelId="{408BAFFD-7FAB-49B6-8823-8E98CA852B4A}" type="presOf" srcId="{4888119B-4460-4856-B734-0AC31AC71F78}" destId="{0AFB512E-0A1F-4167-ADE0-87DA96AF7CDA}" srcOrd="0" destOrd="0" presId="urn:microsoft.com/office/officeart/2005/8/layout/hierarchy3"/>
    <dgm:cxn modelId="{26837CF1-B42E-4157-BF55-0812B75BD343}" srcId="{CB9964DC-5E01-4879-9733-CDEE2AB1D1F7}" destId="{C718ADCF-EE16-40A9-92E0-023D415A390D}" srcOrd="1" destOrd="0" parTransId="{300571DF-0E8D-4A75-B42A-9E0E27DF9B85}" sibTransId="{6114FBC9-8357-44C8-835B-83E4DB75B6AA}"/>
    <dgm:cxn modelId="{E49766EC-7475-4F42-8B43-186727C078AF}" type="presParOf" srcId="{D433476B-D68D-4328-ADAC-B2895D3D50CF}" destId="{1E58A3BC-F1F7-40EE-89AA-32E802ED4BF7}" srcOrd="0" destOrd="0" presId="urn:microsoft.com/office/officeart/2005/8/layout/hierarchy3"/>
    <dgm:cxn modelId="{64D4C537-2369-49F0-BEF2-6500CC9EEA7E}" type="presParOf" srcId="{1E58A3BC-F1F7-40EE-89AA-32E802ED4BF7}" destId="{D21DF85A-45CA-4CE0-B0ED-CF4615475EE0}" srcOrd="0" destOrd="0" presId="urn:microsoft.com/office/officeart/2005/8/layout/hierarchy3"/>
    <dgm:cxn modelId="{893FD993-993D-4001-8DA8-8252A9C1F89D}" type="presParOf" srcId="{D21DF85A-45CA-4CE0-B0ED-CF4615475EE0}" destId="{ECB1CA3E-26B8-4A39-AEF8-6F06E506D3C7}" srcOrd="0" destOrd="0" presId="urn:microsoft.com/office/officeart/2005/8/layout/hierarchy3"/>
    <dgm:cxn modelId="{B16DB504-32DC-4716-BBD4-92A5233971E0}" type="presParOf" srcId="{D21DF85A-45CA-4CE0-B0ED-CF4615475EE0}" destId="{C7DDC059-89DD-4F99-A10D-9C975D60C8D8}" srcOrd="1" destOrd="0" presId="urn:microsoft.com/office/officeart/2005/8/layout/hierarchy3"/>
    <dgm:cxn modelId="{97B8B51E-C041-4F72-8C37-ED64EF4393BE}" type="presParOf" srcId="{1E58A3BC-F1F7-40EE-89AA-32E802ED4BF7}" destId="{F784BE88-3DB9-4E87-AFCA-2ED0BF00DEA1}" srcOrd="1" destOrd="0" presId="urn:microsoft.com/office/officeart/2005/8/layout/hierarchy3"/>
    <dgm:cxn modelId="{0613A43D-E8BE-4309-9B42-CFA6F58496D6}" type="presParOf" srcId="{F784BE88-3DB9-4E87-AFCA-2ED0BF00DEA1}" destId="{6453487C-0FAF-4B32-BD10-ECD1ABD7E947}" srcOrd="0" destOrd="0" presId="urn:microsoft.com/office/officeart/2005/8/layout/hierarchy3"/>
    <dgm:cxn modelId="{6964A670-F1D5-4716-8699-AEF36F326A2B}" type="presParOf" srcId="{F784BE88-3DB9-4E87-AFCA-2ED0BF00DEA1}" destId="{45B98A4A-0B6D-4F48-B74E-847DD2F0977C}" srcOrd="1" destOrd="0" presId="urn:microsoft.com/office/officeart/2005/8/layout/hierarchy3"/>
    <dgm:cxn modelId="{56CE5AA5-CD4E-4A1A-9FA0-1CDAD7350231}" type="presParOf" srcId="{F784BE88-3DB9-4E87-AFCA-2ED0BF00DEA1}" destId="{2A81AC24-19E8-4B05-BE18-7F7DC22883F5}" srcOrd="2" destOrd="0" presId="urn:microsoft.com/office/officeart/2005/8/layout/hierarchy3"/>
    <dgm:cxn modelId="{4E4FA6F4-68CC-4116-BC53-06D067D42E16}" type="presParOf" srcId="{F784BE88-3DB9-4E87-AFCA-2ED0BF00DEA1}" destId="{7210391E-D0BA-4B05-BC9D-4C5F7A7038B2}" srcOrd="3" destOrd="0" presId="urn:microsoft.com/office/officeart/2005/8/layout/hierarchy3"/>
    <dgm:cxn modelId="{3ED568B5-9952-442D-B245-7EB67FC260D9}" type="presParOf" srcId="{F784BE88-3DB9-4E87-AFCA-2ED0BF00DEA1}" destId="{F27B7295-80E4-4410-9A4D-672618C6243E}" srcOrd="4" destOrd="0" presId="urn:microsoft.com/office/officeart/2005/8/layout/hierarchy3"/>
    <dgm:cxn modelId="{CF7A8562-D1C6-4B02-BFEA-DA6427959DCB}" type="presParOf" srcId="{F784BE88-3DB9-4E87-AFCA-2ED0BF00DEA1}" destId="{59DD2AFD-1A85-48C2-96F2-E73FC04B45F7}" srcOrd="5" destOrd="0" presId="urn:microsoft.com/office/officeart/2005/8/layout/hierarchy3"/>
    <dgm:cxn modelId="{E384651D-B743-4B61-9FB4-8164CA8099F4}" type="presParOf" srcId="{F784BE88-3DB9-4E87-AFCA-2ED0BF00DEA1}" destId="{672A5E56-DE7C-423B-8AF4-B37E93A0E788}" srcOrd="6" destOrd="0" presId="urn:microsoft.com/office/officeart/2005/8/layout/hierarchy3"/>
    <dgm:cxn modelId="{95CEB65A-8B8F-40E2-842D-3B02C91F8E6F}" type="presParOf" srcId="{F784BE88-3DB9-4E87-AFCA-2ED0BF00DEA1}" destId="{0AFB512E-0A1F-4167-ADE0-87DA96AF7CDA}" srcOrd="7" destOrd="0" presId="urn:microsoft.com/office/officeart/2005/8/layout/hierarchy3"/>
    <dgm:cxn modelId="{851B94FD-C52B-4EAC-86D6-ED6E08166A65}" type="presParOf" srcId="{F784BE88-3DB9-4E87-AFCA-2ED0BF00DEA1}" destId="{E1C3DDF9-8D78-42AC-8AD1-4E929A97D46F}" srcOrd="8" destOrd="0" presId="urn:microsoft.com/office/officeart/2005/8/layout/hierarchy3"/>
    <dgm:cxn modelId="{921F8411-E3E6-448B-8379-AE3402810DF5}" type="presParOf" srcId="{F784BE88-3DB9-4E87-AFCA-2ED0BF00DEA1}" destId="{33DB687E-6F14-4652-B35A-51688E08CDBC}"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Diseño</a:t>
          </a:r>
          <a:r>
            <a:rPr lang="en-US" dirty="0" smtClean="0"/>
            <a:t> </a:t>
          </a:r>
          <a:r>
            <a:rPr lang="en-US" dirty="0" err="1" smtClean="0"/>
            <a:t>Esquemático</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00000" custLinFactNeighborX="3289" custLinFactNeighborY="-19509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Lst>
  <dgm:cxnLst>
    <dgm:cxn modelId="{86FC7C0E-564B-492A-8238-BFC12FAFFC8B}" type="presOf" srcId="{CB9964DC-5E01-4879-9733-CDEE2AB1D1F7}" destId="{C7DDC059-89DD-4F99-A10D-9C975D60C8D8}" srcOrd="1" destOrd="0" presId="urn:microsoft.com/office/officeart/2005/8/layout/hierarchy3"/>
    <dgm:cxn modelId="{0E29D56D-BD37-4AC0-9DBF-EBE112DC61AE}"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8C1C621F-664D-420A-BC21-CB1FDA62929A}" type="presOf" srcId="{CB9964DC-5E01-4879-9733-CDEE2AB1D1F7}" destId="{ECB1CA3E-26B8-4A39-AEF8-6F06E506D3C7}" srcOrd="0" destOrd="0" presId="urn:microsoft.com/office/officeart/2005/8/layout/hierarchy3"/>
    <dgm:cxn modelId="{876AD1CC-5BD8-4B5B-937C-E6B3B0C36844}" type="presParOf" srcId="{D433476B-D68D-4328-ADAC-B2895D3D50CF}" destId="{1E58A3BC-F1F7-40EE-89AA-32E802ED4BF7}" srcOrd="0" destOrd="0" presId="urn:microsoft.com/office/officeart/2005/8/layout/hierarchy3"/>
    <dgm:cxn modelId="{16F4682D-E83A-4421-93C7-AE911B21C92A}" type="presParOf" srcId="{1E58A3BC-F1F7-40EE-89AA-32E802ED4BF7}" destId="{D21DF85A-45CA-4CE0-B0ED-CF4615475EE0}" srcOrd="0" destOrd="0" presId="urn:microsoft.com/office/officeart/2005/8/layout/hierarchy3"/>
    <dgm:cxn modelId="{1F99C0AF-063B-4B3B-9EC4-A8FD9DE56379}" type="presParOf" srcId="{D21DF85A-45CA-4CE0-B0ED-CF4615475EE0}" destId="{ECB1CA3E-26B8-4A39-AEF8-6F06E506D3C7}" srcOrd="0" destOrd="0" presId="urn:microsoft.com/office/officeart/2005/8/layout/hierarchy3"/>
    <dgm:cxn modelId="{BB400A08-8452-401A-801D-7591575386C2}" type="presParOf" srcId="{D21DF85A-45CA-4CE0-B0ED-CF4615475EE0}" destId="{C7DDC059-89DD-4F99-A10D-9C975D60C8D8}" srcOrd="1" destOrd="0" presId="urn:microsoft.com/office/officeart/2005/8/layout/hierarchy3"/>
    <dgm:cxn modelId="{7624DD7D-2F5A-479E-BE07-EFE3237FCD34}"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n-US" sz="4400" dirty="0" err="1" smtClean="0"/>
            <a:t>Diagramas</a:t>
          </a:r>
          <a:r>
            <a:rPr lang="en-US" sz="4400" dirty="0" smtClean="0"/>
            <a:t> de </a:t>
          </a:r>
          <a:r>
            <a:rPr lang="en-US" sz="4400" dirty="0" err="1" smtClean="0"/>
            <a:t>Montaje</a:t>
          </a:r>
          <a:r>
            <a:rPr lang="en-US" sz="4400" dirty="0" smtClean="0"/>
            <a:t> </a:t>
          </a:r>
          <a:endParaRPr lang="es-ES" sz="440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B3D2C404-3E35-4417-BB5A-FE7DA50C2F3A}" type="presOf" srcId="{7061F2FC-F2AB-4DE3-98B0-886576B4E2C6}" destId="{D433476B-D68D-4328-ADAC-B2895D3D50CF}" srcOrd="0" destOrd="0" presId="urn:microsoft.com/office/officeart/2005/8/layout/hierarchy3"/>
    <dgm:cxn modelId="{91F829DE-27FD-4DF2-A326-4410FDD0BC48}" type="presOf" srcId="{CB9964DC-5E01-4879-9733-CDEE2AB1D1F7}" destId="{ECB1CA3E-26B8-4A39-AEF8-6F06E506D3C7}" srcOrd="0" destOrd="0" presId="urn:microsoft.com/office/officeart/2005/8/layout/hierarchy3"/>
    <dgm:cxn modelId="{820FAF07-8FA7-4874-85BD-6BC87D37E745}" type="presOf" srcId="{CB9964DC-5E01-4879-9733-CDEE2AB1D1F7}" destId="{C7DDC059-89DD-4F99-A10D-9C975D60C8D8}" srcOrd="1" destOrd="0" presId="urn:microsoft.com/office/officeart/2005/8/layout/hierarchy3"/>
    <dgm:cxn modelId="{A5C42A16-FB08-4F17-92B4-AFD94C673DC1}" type="presParOf" srcId="{D433476B-D68D-4328-ADAC-B2895D3D50CF}" destId="{1E58A3BC-F1F7-40EE-89AA-32E802ED4BF7}" srcOrd="0" destOrd="0" presId="urn:microsoft.com/office/officeart/2005/8/layout/hierarchy3"/>
    <dgm:cxn modelId="{7150CA9D-010F-4EDD-80AB-CB01D9917EC8}" type="presParOf" srcId="{1E58A3BC-F1F7-40EE-89AA-32E802ED4BF7}" destId="{D21DF85A-45CA-4CE0-B0ED-CF4615475EE0}" srcOrd="0" destOrd="0" presId="urn:microsoft.com/office/officeart/2005/8/layout/hierarchy3"/>
    <dgm:cxn modelId="{81A01819-1B77-486C-9E65-BB75E77C0AEE}" type="presParOf" srcId="{D21DF85A-45CA-4CE0-B0ED-CF4615475EE0}" destId="{ECB1CA3E-26B8-4A39-AEF8-6F06E506D3C7}" srcOrd="0" destOrd="0" presId="urn:microsoft.com/office/officeart/2005/8/layout/hierarchy3"/>
    <dgm:cxn modelId="{9838C5F7-D89B-4DD1-A27F-02F1FF0E118A}" type="presParOf" srcId="{D21DF85A-45CA-4CE0-B0ED-CF4615475EE0}" destId="{C7DDC059-89DD-4F99-A10D-9C975D60C8D8}" srcOrd="1" destOrd="0" presId="urn:microsoft.com/office/officeart/2005/8/layout/hierarchy3"/>
    <dgm:cxn modelId="{C613BC00-6340-4D00-B04E-6CC6C9D3E4D6}"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B61EB9-1C26-4167-99B5-EC253B2D44C7}" type="doc">
      <dgm:prSet loTypeId="urn:microsoft.com/office/officeart/2009/layout/CircleArrowProcess" loCatId="cycle" qsTypeId="urn:microsoft.com/office/officeart/2005/8/quickstyle/simple1" qsCatId="simple" csTypeId="urn:microsoft.com/office/officeart/2005/8/colors/colorful2" csCatId="colorful" phldr="1"/>
      <dgm:spPr/>
      <dgm:t>
        <a:bodyPr/>
        <a:lstStyle/>
        <a:p>
          <a:endParaRPr lang="es-EC"/>
        </a:p>
      </dgm:t>
    </dgm:pt>
    <dgm:pt modelId="{30277B9A-5AC6-46E3-8039-EFEB45943EC0}">
      <dgm:prSet phldrT="[Texto]"/>
      <dgm:spPr/>
      <dgm:t>
        <a:bodyPr/>
        <a:lstStyle/>
        <a:p>
          <a:r>
            <a:rPr lang="es-EC" dirty="0" smtClean="0"/>
            <a:t>SENSOR DHT11</a:t>
          </a:r>
          <a:endParaRPr lang="es-EC" dirty="0"/>
        </a:p>
      </dgm:t>
    </dgm:pt>
    <dgm:pt modelId="{0AA18407-9CFE-4500-8670-E6AD1FF74F08}" type="parTrans" cxnId="{1692F028-6C2E-4FE0-85E1-EE0588817BAE}">
      <dgm:prSet/>
      <dgm:spPr/>
      <dgm:t>
        <a:bodyPr/>
        <a:lstStyle/>
        <a:p>
          <a:endParaRPr lang="es-EC"/>
        </a:p>
      </dgm:t>
    </dgm:pt>
    <dgm:pt modelId="{0BFA386E-E1EE-4BE2-8012-117938EC4D91}" type="sibTrans" cxnId="{1692F028-6C2E-4FE0-85E1-EE0588817BAE}">
      <dgm:prSet/>
      <dgm:spPr/>
      <dgm:t>
        <a:bodyPr/>
        <a:lstStyle/>
        <a:p>
          <a:endParaRPr lang="es-EC"/>
        </a:p>
      </dgm:t>
    </dgm:pt>
    <dgm:pt modelId="{B3894B89-CF18-4961-BB59-B3C3C0F23221}">
      <dgm:prSet phldrT="[Texto]"/>
      <dgm:spPr/>
      <dgm:t>
        <a:bodyPr/>
        <a:lstStyle/>
        <a:p>
          <a:r>
            <a:rPr lang="es-EC" dirty="0" smtClean="0"/>
            <a:t>HUMEDAD</a:t>
          </a:r>
        </a:p>
      </dgm:t>
    </dgm:pt>
    <dgm:pt modelId="{EF1FF904-C141-4FA8-89A8-1C77206C6BEB}" type="parTrans" cxnId="{C39EFF68-BC14-4F04-9C4F-48AD14844539}">
      <dgm:prSet/>
      <dgm:spPr/>
      <dgm:t>
        <a:bodyPr/>
        <a:lstStyle/>
        <a:p>
          <a:endParaRPr lang="es-EC"/>
        </a:p>
      </dgm:t>
    </dgm:pt>
    <dgm:pt modelId="{EB22060A-EB8F-4E96-9794-F60661983AD6}" type="sibTrans" cxnId="{C39EFF68-BC14-4F04-9C4F-48AD14844539}">
      <dgm:prSet/>
      <dgm:spPr/>
      <dgm:t>
        <a:bodyPr/>
        <a:lstStyle/>
        <a:p>
          <a:endParaRPr lang="es-EC"/>
        </a:p>
      </dgm:t>
    </dgm:pt>
    <dgm:pt modelId="{04CB7E88-529F-4D16-9BB3-1C6204E45FE0}">
      <dgm:prSet phldrT="[Texto]"/>
      <dgm:spPr/>
      <dgm:t>
        <a:bodyPr/>
        <a:lstStyle/>
        <a:p>
          <a:r>
            <a:rPr lang="es-EC" dirty="0" smtClean="0"/>
            <a:t>NEBULIZADOR</a:t>
          </a:r>
          <a:endParaRPr lang="es-EC" dirty="0"/>
        </a:p>
      </dgm:t>
    </dgm:pt>
    <dgm:pt modelId="{93D70E27-7B6F-479E-8240-42AE50C4F88C}" type="parTrans" cxnId="{D6C67D82-FCCB-465E-ABD5-A32D7A913C13}">
      <dgm:prSet/>
      <dgm:spPr/>
      <dgm:t>
        <a:bodyPr/>
        <a:lstStyle/>
        <a:p>
          <a:endParaRPr lang="es-EC"/>
        </a:p>
      </dgm:t>
    </dgm:pt>
    <dgm:pt modelId="{70101A8F-D84D-40E6-925F-C855D078F8BF}" type="sibTrans" cxnId="{D6C67D82-FCCB-465E-ABD5-A32D7A913C13}">
      <dgm:prSet/>
      <dgm:spPr/>
      <dgm:t>
        <a:bodyPr/>
        <a:lstStyle/>
        <a:p>
          <a:endParaRPr lang="es-EC"/>
        </a:p>
      </dgm:t>
    </dgm:pt>
    <dgm:pt modelId="{317D76F1-0FB3-4619-9941-08D55D210814}" type="pres">
      <dgm:prSet presAssocID="{C6B61EB9-1C26-4167-99B5-EC253B2D44C7}" presName="Name0" presStyleCnt="0">
        <dgm:presLayoutVars>
          <dgm:chMax val="7"/>
          <dgm:chPref val="7"/>
          <dgm:dir/>
          <dgm:animLvl val="lvl"/>
        </dgm:presLayoutVars>
      </dgm:prSet>
      <dgm:spPr/>
      <dgm:t>
        <a:bodyPr/>
        <a:lstStyle/>
        <a:p>
          <a:endParaRPr lang="es-EC"/>
        </a:p>
      </dgm:t>
    </dgm:pt>
    <dgm:pt modelId="{55A6D90D-4C00-480B-B7BC-5CECB6B209A1}" type="pres">
      <dgm:prSet presAssocID="{30277B9A-5AC6-46E3-8039-EFEB45943EC0}" presName="Accent1" presStyleCnt="0"/>
      <dgm:spPr/>
    </dgm:pt>
    <dgm:pt modelId="{4984E8BF-13E8-4CC1-A261-0CC382B6EEBC}" type="pres">
      <dgm:prSet presAssocID="{30277B9A-5AC6-46E3-8039-EFEB45943EC0}" presName="Accent" presStyleLbl="node1" presStyleIdx="0" presStyleCnt="3"/>
      <dgm:spPr/>
    </dgm:pt>
    <dgm:pt modelId="{496E7264-8392-4818-A732-4772D8B8232E}" type="pres">
      <dgm:prSet presAssocID="{30277B9A-5AC6-46E3-8039-EFEB45943EC0}" presName="Parent1" presStyleLbl="revTx" presStyleIdx="0" presStyleCnt="3">
        <dgm:presLayoutVars>
          <dgm:chMax val="1"/>
          <dgm:chPref val="1"/>
          <dgm:bulletEnabled val="1"/>
        </dgm:presLayoutVars>
      </dgm:prSet>
      <dgm:spPr/>
      <dgm:t>
        <a:bodyPr/>
        <a:lstStyle/>
        <a:p>
          <a:endParaRPr lang="es-EC"/>
        </a:p>
      </dgm:t>
    </dgm:pt>
    <dgm:pt modelId="{5F8DD974-9CA5-4EBE-A2A6-E23E64092F61}" type="pres">
      <dgm:prSet presAssocID="{B3894B89-CF18-4961-BB59-B3C3C0F23221}" presName="Accent2" presStyleCnt="0"/>
      <dgm:spPr/>
    </dgm:pt>
    <dgm:pt modelId="{BCE73DA4-B494-4B96-99F8-745A453D876A}" type="pres">
      <dgm:prSet presAssocID="{B3894B89-CF18-4961-BB59-B3C3C0F23221}" presName="Accent" presStyleLbl="node1" presStyleIdx="1" presStyleCnt="3"/>
      <dgm:spPr/>
    </dgm:pt>
    <dgm:pt modelId="{02A82D6F-0FC1-4229-947A-59E047D1E9BD}" type="pres">
      <dgm:prSet presAssocID="{B3894B89-CF18-4961-BB59-B3C3C0F23221}" presName="Parent2" presStyleLbl="revTx" presStyleIdx="1" presStyleCnt="3">
        <dgm:presLayoutVars>
          <dgm:chMax val="1"/>
          <dgm:chPref val="1"/>
          <dgm:bulletEnabled val="1"/>
        </dgm:presLayoutVars>
      </dgm:prSet>
      <dgm:spPr/>
      <dgm:t>
        <a:bodyPr/>
        <a:lstStyle/>
        <a:p>
          <a:endParaRPr lang="es-EC"/>
        </a:p>
      </dgm:t>
    </dgm:pt>
    <dgm:pt modelId="{10A8CBCB-4F67-4F5B-8A5F-67C16A5A9B6C}" type="pres">
      <dgm:prSet presAssocID="{04CB7E88-529F-4D16-9BB3-1C6204E45FE0}" presName="Accent3" presStyleCnt="0"/>
      <dgm:spPr/>
    </dgm:pt>
    <dgm:pt modelId="{97A8DC51-0FC1-491C-ACB2-5733C86CD1E9}" type="pres">
      <dgm:prSet presAssocID="{04CB7E88-529F-4D16-9BB3-1C6204E45FE0}" presName="Accent" presStyleLbl="node1" presStyleIdx="2" presStyleCnt="3"/>
      <dgm:spPr/>
    </dgm:pt>
    <dgm:pt modelId="{B5EDBDB4-B224-45E9-8728-4925EA4B1D8F}" type="pres">
      <dgm:prSet presAssocID="{04CB7E88-529F-4D16-9BB3-1C6204E45FE0}" presName="Parent3" presStyleLbl="revTx" presStyleIdx="2" presStyleCnt="3" custAng="0" custScaleX="194110" custScaleY="238934">
        <dgm:presLayoutVars>
          <dgm:chMax val="1"/>
          <dgm:chPref val="1"/>
          <dgm:bulletEnabled val="1"/>
        </dgm:presLayoutVars>
      </dgm:prSet>
      <dgm:spPr/>
      <dgm:t>
        <a:bodyPr/>
        <a:lstStyle/>
        <a:p>
          <a:endParaRPr lang="es-EC"/>
        </a:p>
      </dgm:t>
    </dgm:pt>
  </dgm:ptLst>
  <dgm:cxnLst>
    <dgm:cxn modelId="{1692F028-6C2E-4FE0-85E1-EE0588817BAE}" srcId="{C6B61EB9-1C26-4167-99B5-EC253B2D44C7}" destId="{30277B9A-5AC6-46E3-8039-EFEB45943EC0}" srcOrd="0" destOrd="0" parTransId="{0AA18407-9CFE-4500-8670-E6AD1FF74F08}" sibTransId="{0BFA386E-E1EE-4BE2-8012-117938EC4D91}"/>
    <dgm:cxn modelId="{76417C57-0504-4140-B721-75DE41EC728E}" type="presOf" srcId="{04CB7E88-529F-4D16-9BB3-1C6204E45FE0}" destId="{B5EDBDB4-B224-45E9-8728-4925EA4B1D8F}" srcOrd="0" destOrd="0" presId="urn:microsoft.com/office/officeart/2009/layout/CircleArrowProcess"/>
    <dgm:cxn modelId="{D6C67D82-FCCB-465E-ABD5-A32D7A913C13}" srcId="{C6B61EB9-1C26-4167-99B5-EC253B2D44C7}" destId="{04CB7E88-529F-4D16-9BB3-1C6204E45FE0}" srcOrd="2" destOrd="0" parTransId="{93D70E27-7B6F-479E-8240-42AE50C4F88C}" sibTransId="{70101A8F-D84D-40E6-925F-C855D078F8BF}"/>
    <dgm:cxn modelId="{C39EFF68-BC14-4F04-9C4F-48AD14844539}" srcId="{C6B61EB9-1C26-4167-99B5-EC253B2D44C7}" destId="{B3894B89-CF18-4961-BB59-B3C3C0F23221}" srcOrd="1" destOrd="0" parTransId="{EF1FF904-C141-4FA8-89A8-1C77206C6BEB}" sibTransId="{EB22060A-EB8F-4E96-9794-F60661983AD6}"/>
    <dgm:cxn modelId="{109C3E88-B545-4C9F-A248-D8D14D38B196}" type="presOf" srcId="{C6B61EB9-1C26-4167-99B5-EC253B2D44C7}" destId="{317D76F1-0FB3-4619-9941-08D55D210814}" srcOrd="0" destOrd="0" presId="urn:microsoft.com/office/officeart/2009/layout/CircleArrowProcess"/>
    <dgm:cxn modelId="{B07D2197-0AF0-493A-809F-525B9F4A399F}" type="presOf" srcId="{B3894B89-CF18-4961-BB59-B3C3C0F23221}" destId="{02A82D6F-0FC1-4229-947A-59E047D1E9BD}" srcOrd="0" destOrd="0" presId="urn:microsoft.com/office/officeart/2009/layout/CircleArrowProcess"/>
    <dgm:cxn modelId="{AB8D929C-8857-40DF-86DF-F3A2C00800F9}" type="presOf" srcId="{30277B9A-5AC6-46E3-8039-EFEB45943EC0}" destId="{496E7264-8392-4818-A732-4772D8B8232E}" srcOrd="0" destOrd="0" presId="urn:microsoft.com/office/officeart/2009/layout/CircleArrowProcess"/>
    <dgm:cxn modelId="{812A7012-CCAF-4B24-B7CD-3D59952390B7}" type="presParOf" srcId="{317D76F1-0FB3-4619-9941-08D55D210814}" destId="{55A6D90D-4C00-480B-B7BC-5CECB6B209A1}" srcOrd="0" destOrd="0" presId="urn:microsoft.com/office/officeart/2009/layout/CircleArrowProcess"/>
    <dgm:cxn modelId="{9DA9C89A-755E-49FC-BBC1-2F9D7B5FE474}" type="presParOf" srcId="{55A6D90D-4C00-480B-B7BC-5CECB6B209A1}" destId="{4984E8BF-13E8-4CC1-A261-0CC382B6EEBC}" srcOrd="0" destOrd="0" presId="urn:microsoft.com/office/officeart/2009/layout/CircleArrowProcess"/>
    <dgm:cxn modelId="{3EE673F7-BBC4-41DE-A8EB-AB8AC5EBC91A}" type="presParOf" srcId="{317D76F1-0FB3-4619-9941-08D55D210814}" destId="{496E7264-8392-4818-A732-4772D8B8232E}" srcOrd="1" destOrd="0" presId="urn:microsoft.com/office/officeart/2009/layout/CircleArrowProcess"/>
    <dgm:cxn modelId="{512211F3-9D20-44AF-8AED-952B264A92B6}" type="presParOf" srcId="{317D76F1-0FB3-4619-9941-08D55D210814}" destId="{5F8DD974-9CA5-4EBE-A2A6-E23E64092F61}" srcOrd="2" destOrd="0" presId="urn:microsoft.com/office/officeart/2009/layout/CircleArrowProcess"/>
    <dgm:cxn modelId="{EAEC58EC-FB43-45E8-9E00-CD064C6ABAE7}" type="presParOf" srcId="{5F8DD974-9CA5-4EBE-A2A6-E23E64092F61}" destId="{BCE73DA4-B494-4B96-99F8-745A453D876A}" srcOrd="0" destOrd="0" presId="urn:microsoft.com/office/officeart/2009/layout/CircleArrowProcess"/>
    <dgm:cxn modelId="{741DC7CF-1E1E-4692-87BC-8DE01795DFCC}" type="presParOf" srcId="{317D76F1-0FB3-4619-9941-08D55D210814}" destId="{02A82D6F-0FC1-4229-947A-59E047D1E9BD}" srcOrd="3" destOrd="0" presId="urn:microsoft.com/office/officeart/2009/layout/CircleArrowProcess"/>
    <dgm:cxn modelId="{81570E6D-F3D1-4CE4-969A-62110F7B0AD2}" type="presParOf" srcId="{317D76F1-0FB3-4619-9941-08D55D210814}" destId="{10A8CBCB-4F67-4F5B-8A5F-67C16A5A9B6C}" srcOrd="4" destOrd="0" presId="urn:microsoft.com/office/officeart/2009/layout/CircleArrowProcess"/>
    <dgm:cxn modelId="{755D8107-E73C-4500-A524-8BDE878C91FD}" type="presParOf" srcId="{10A8CBCB-4F67-4F5B-8A5F-67C16A5A9B6C}" destId="{97A8DC51-0FC1-491C-ACB2-5733C86CD1E9}" srcOrd="0" destOrd="0" presId="urn:microsoft.com/office/officeart/2009/layout/CircleArrowProcess"/>
    <dgm:cxn modelId="{42E3685F-E7C7-4F62-B33A-A7F57B9D539B}" type="presParOf" srcId="{317D76F1-0FB3-4619-9941-08D55D210814}" destId="{B5EDBDB4-B224-45E9-8728-4925EA4B1D8F}"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758DBD3-384E-4250-A2C8-EF41706D76A6}" type="doc">
      <dgm:prSet loTypeId="urn:microsoft.com/office/officeart/2005/8/layout/process2" loCatId="process" qsTypeId="urn:microsoft.com/office/officeart/2005/8/quickstyle/simple1" qsCatId="simple" csTypeId="urn:microsoft.com/office/officeart/2005/8/colors/colorful5" csCatId="colorful" phldr="1"/>
      <dgm:spPr/>
    </dgm:pt>
    <dgm:pt modelId="{4AD06C2C-A0C9-4581-8B76-F3AA0CB15719}">
      <dgm:prSet phldrT="[Texto]"/>
      <dgm:spPr/>
      <dgm:t>
        <a:bodyPr/>
        <a:lstStyle/>
        <a:p>
          <a:r>
            <a:rPr lang="es-ES_tradnl" dirty="0" smtClean="0"/>
            <a:t>Rango de Presiones </a:t>
          </a:r>
        </a:p>
        <a:p>
          <a:r>
            <a:rPr lang="es-ES_tradnl" dirty="0" smtClean="0"/>
            <a:t>2.1 a 3.45 bar</a:t>
          </a:r>
          <a:endParaRPr lang="es-EC" dirty="0"/>
        </a:p>
      </dgm:t>
    </dgm:pt>
    <dgm:pt modelId="{BFECB0F5-F1AC-46F5-829A-FE9926234363}" type="parTrans" cxnId="{9B95B982-7F03-4CFE-8B6E-FEEF3241F0D1}">
      <dgm:prSet/>
      <dgm:spPr/>
      <dgm:t>
        <a:bodyPr/>
        <a:lstStyle/>
        <a:p>
          <a:endParaRPr lang="es-EC"/>
        </a:p>
      </dgm:t>
    </dgm:pt>
    <dgm:pt modelId="{C3996F1C-3050-4984-AD0F-6CBDE6B2CD36}" type="sibTrans" cxnId="{9B95B982-7F03-4CFE-8B6E-FEEF3241F0D1}">
      <dgm:prSet/>
      <dgm:spPr/>
      <dgm:t>
        <a:bodyPr/>
        <a:lstStyle/>
        <a:p>
          <a:endParaRPr lang="es-EC"/>
        </a:p>
      </dgm:t>
    </dgm:pt>
    <dgm:pt modelId="{B4577FBD-1445-4A20-80D3-7EFA74553238}">
      <dgm:prSet/>
      <dgm:spPr/>
      <dgm:t>
        <a:bodyPr/>
        <a:lstStyle/>
        <a:p>
          <a:r>
            <a:rPr lang="es-ES_tradnl" dirty="0" smtClean="0"/>
            <a:t>Rango de Caudal</a:t>
          </a:r>
        </a:p>
        <a:p>
          <a:r>
            <a:rPr lang="es-ES_tradnl" dirty="0" smtClean="0"/>
            <a:t> 25.7 a 88.6 L/</a:t>
          </a:r>
          <a:r>
            <a:rPr lang="es-ES_tradnl" dirty="0" err="1" smtClean="0"/>
            <a:t>hr</a:t>
          </a:r>
          <a:endParaRPr lang="es-EC" dirty="0" smtClean="0"/>
        </a:p>
      </dgm:t>
    </dgm:pt>
    <dgm:pt modelId="{D7B2BCC2-CB43-4354-937B-79522C3FFA02}" type="parTrans" cxnId="{5D5CBC24-84A6-47BC-9EA3-B7366D380A75}">
      <dgm:prSet/>
      <dgm:spPr/>
      <dgm:t>
        <a:bodyPr/>
        <a:lstStyle/>
        <a:p>
          <a:endParaRPr lang="es-EC"/>
        </a:p>
      </dgm:t>
    </dgm:pt>
    <dgm:pt modelId="{88C91B7B-DAD7-490B-94B9-A5CD22BB5CA2}" type="sibTrans" cxnId="{5D5CBC24-84A6-47BC-9EA3-B7366D380A75}">
      <dgm:prSet/>
      <dgm:spPr/>
      <dgm:t>
        <a:bodyPr/>
        <a:lstStyle/>
        <a:p>
          <a:endParaRPr lang="es-EC"/>
        </a:p>
      </dgm:t>
    </dgm:pt>
    <dgm:pt modelId="{139F5E43-1A02-48EA-8FAD-7321249DF8C8}" type="pres">
      <dgm:prSet presAssocID="{8758DBD3-384E-4250-A2C8-EF41706D76A6}" presName="linearFlow" presStyleCnt="0">
        <dgm:presLayoutVars>
          <dgm:resizeHandles val="exact"/>
        </dgm:presLayoutVars>
      </dgm:prSet>
      <dgm:spPr/>
    </dgm:pt>
    <dgm:pt modelId="{25F67F4B-9080-4823-A305-BAC55A4083F6}" type="pres">
      <dgm:prSet presAssocID="{B4577FBD-1445-4A20-80D3-7EFA74553238}" presName="node" presStyleLbl="node1" presStyleIdx="0" presStyleCnt="2">
        <dgm:presLayoutVars>
          <dgm:bulletEnabled val="1"/>
        </dgm:presLayoutVars>
      </dgm:prSet>
      <dgm:spPr/>
      <dgm:t>
        <a:bodyPr/>
        <a:lstStyle/>
        <a:p>
          <a:endParaRPr lang="es-EC"/>
        </a:p>
      </dgm:t>
    </dgm:pt>
    <dgm:pt modelId="{5292FCDF-6C94-4F7D-8762-E94BADB10378}" type="pres">
      <dgm:prSet presAssocID="{88C91B7B-DAD7-490B-94B9-A5CD22BB5CA2}" presName="sibTrans" presStyleLbl="sibTrans2D1" presStyleIdx="0" presStyleCnt="1"/>
      <dgm:spPr/>
      <dgm:t>
        <a:bodyPr/>
        <a:lstStyle/>
        <a:p>
          <a:endParaRPr lang="es-EC"/>
        </a:p>
      </dgm:t>
    </dgm:pt>
    <dgm:pt modelId="{A0FC3244-5B36-45A7-A922-A1E4A72CFF56}" type="pres">
      <dgm:prSet presAssocID="{88C91B7B-DAD7-490B-94B9-A5CD22BB5CA2}" presName="connectorText" presStyleLbl="sibTrans2D1" presStyleIdx="0" presStyleCnt="1"/>
      <dgm:spPr/>
      <dgm:t>
        <a:bodyPr/>
        <a:lstStyle/>
        <a:p>
          <a:endParaRPr lang="es-EC"/>
        </a:p>
      </dgm:t>
    </dgm:pt>
    <dgm:pt modelId="{39E7A228-948D-4A6C-AEA9-77291BB42FE7}" type="pres">
      <dgm:prSet presAssocID="{4AD06C2C-A0C9-4581-8B76-F3AA0CB15719}" presName="node" presStyleLbl="node1" presStyleIdx="1" presStyleCnt="2">
        <dgm:presLayoutVars>
          <dgm:bulletEnabled val="1"/>
        </dgm:presLayoutVars>
      </dgm:prSet>
      <dgm:spPr/>
      <dgm:t>
        <a:bodyPr/>
        <a:lstStyle/>
        <a:p>
          <a:endParaRPr lang="es-EC"/>
        </a:p>
      </dgm:t>
    </dgm:pt>
  </dgm:ptLst>
  <dgm:cxnLst>
    <dgm:cxn modelId="{9B95B982-7F03-4CFE-8B6E-FEEF3241F0D1}" srcId="{8758DBD3-384E-4250-A2C8-EF41706D76A6}" destId="{4AD06C2C-A0C9-4581-8B76-F3AA0CB15719}" srcOrd="1" destOrd="0" parTransId="{BFECB0F5-F1AC-46F5-829A-FE9926234363}" sibTransId="{C3996F1C-3050-4984-AD0F-6CBDE6B2CD36}"/>
    <dgm:cxn modelId="{8ED8ED97-E62C-48A6-8E5C-5E734EF56E4D}" type="presOf" srcId="{88C91B7B-DAD7-490B-94B9-A5CD22BB5CA2}" destId="{5292FCDF-6C94-4F7D-8762-E94BADB10378}" srcOrd="0" destOrd="0" presId="urn:microsoft.com/office/officeart/2005/8/layout/process2"/>
    <dgm:cxn modelId="{5D5CBC24-84A6-47BC-9EA3-B7366D380A75}" srcId="{8758DBD3-384E-4250-A2C8-EF41706D76A6}" destId="{B4577FBD-1445-4A20-80D3-7EFA74553238}" srcOrd="0" destOrd="0" parTransId="{D7B2BCC2-CB43-4354-937B-79522C3FFA02}" sibTransId="{88C91B7B-DAD7-490B-94B9-A5CD22BB5CA2}"/>
    <dgm:cxn modelId="{FCD34822-173D-487D-B6D8-C5B3708D98E2}" type="presOf" srcId="{8758DBD3-384E-4250-A2C8-EF41706D76A6}" destId="{139F5E43-1A02-48EA-8FAD-7321249DF8C8}" srcOrd="0" destOrd="0" presId="urn:microsoft.com/office/officeart/2005/8/layout/process2"/>
    <dgm:cxn modelId="{7B8CF394-943E-4F62-A3AA-7DAABE5D2987}" type="presOf" srcId="{88C91B7B-DAD7-490B-94B9-A5CD22BB5CA2}" destId="{A0FC3244-5B36-45A7-A922-A1E4A72CFF56}" srcOrd="1" destOrd="0" presId="urn:microsoft.com/office/officeart/2005/8/layout/process2"/>
    <dgm:cxn modelId="{9DC86CF9-154E-457A-8E3B-6D600C89B0D9}" type="presOf" srcId="{B4577FBD-1445-4A20-80D3-7EFA74553238}" destId="{25F67F4B-9080-4823-A305-BAC55A4083F6}" srcOrd="0" destOrd="0" presId="urn:microsoft.com/office/officeart/2005/8/layout/process2"/>
    <dgm:cxn modelId="{3E91AB76-AD9B-494F-B470-AB1E5D4EEDA0}" type="presOf" srcId="{4AD06C2C-A0C9-4581-8B76-F3AA0CB15719}" destId="{39E7A228-948D-4A6C-AEA9-77291BB42FE7}" srcOrd="0" destOrd="0" presId="urn:microsoft.com/office/officeart/2005/8/layout/process2"/>
    <dgm:cxn modelId="{B2786C41-A5DE-442B-A3FD-D4EF28FF48C2}" type="presParOf" srcId="{139F5E43-1A02-48EA-8FAD-7321249DF8C8}" destId="{25F67F4B-9080-4823-A305-BAC55A4083F6}" srcOrd="0" destOrd="0" presId="urn:microsoft.com/office/officeart/2005/8/layout/process2"/>
    <dgm:cxn modelId="{EAA11AE7-0630-455B-A87D-B0FDC89ECFA2}" type="presParOf" srcId="{139F5E43-1A02-48EA-8FAD-7321249DF8C8}" destId="{5292FCDF-6C94-4F7D-8762-E94BADB10378}" srcOrd="1" destOrd="0" presId="urn:microsoft.com/office/officeart/2005/8/layout/process2"/>
    <dgm:cxn modelId="{BB75FC44-2613-4866-BF2A-DFA86186FBB0}" type="presParOf" srcId="{5292FCDF-6C94-4F7D-8762-E94BADB10378}" destId="{A0FC3244-5B36-45A7-A922-A1E4A72CFF56}" srcOrd="0" destOrd="0" presId="urn:microsoft.com/office/officeart/2005/8/layout/process2"/>
    <dgm:cxn modelId="{7AE99AA7-ACE6-4D3D-9062-0A0B33529CCF}" type="presParOf" srcId="{139F5E43-1A02-48EA-8FAD-7321249DF8C8}" destId="{39E7A228-948D-4A6C-AEA9-77291BB42FE7}"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0A4D79A-F171-42BE-9F5F-293D21674E4B}" type="doc">
      <dgm:prSet loTypeId="urn:microsoft.com/office/officeart/2005/8/layout/hProcess7" loCatId="list" qsTypeId="urn:microsoft.com/office/officeart/2005/8/quickstyle/simple1" qsCatId="simple" csTypeId="urn:microsoft.com/office/officeart/2005/8/colors/colorful4" csCatId="colorful" phldr="1"/>
      <dgm:spPr/>
      <dgm:t>
        <a:bodyPr/>
        <a:lstStyle/>
        <a:p>
          <a:endParaRPr lang="es-EC"/>
        </a:p>
      </dgm:t>
    </dgm:pt>
    <dgm:pt modelId="{8DA76076-2888-4A80-BD93-58BD7A9AE5E9}">
      <dgm:prSet phldrT="[Texto]"/>
      <dgm:spPr/>
      <dgm:t>
        <a:bodyPr/>
        <a:lstStyle/>
        <a:p>
          <a:r>
            <a:rPr lang="es-EC" dirty="0" smtClean="0"/>
            <a:t>MONTAJE DEL DHT11</a:t>
          </a:r>
          <a:endParaRPr lang="es-EC" dirty="0"/>
        </a:p>
      </dgm:t>
    </dgm:pt>
    <dgm:pt modelId="{B1F2224E-103D-444A-8B7A-780558C464E7}" type="parTrans" cxnId="{2580EDF6-2D69-4600-95A3-5E9A3F597B50}">
      <dgm:prSet/>
      <dgm:spPr/>
      <dgm:t>
        <a:bodyPr/>
        <a:lstStyle/>
        <a:p>
          <a:endParaRPr lang="es-EC"/>
        </a:p>
      </dgm:t>
    </dgm:pt>
    <dgm:pt modelId="{8E29DA81-155D-4B8C-A435-25FCFF5F8064}" type="sibTrans" cxnId="{2580EDF6-2D69-4600-95A3-5E9A3F597B50}">
      <dgm:prSet/>
      <dgm:spPr/>
      <dgm:t>
        <a:bodyPr/>
        <a:lstStyle/>
        <a:p>
          <a:endParaRPr lang="es-EC"/>
        </a:p>
      </dgm:t>
    </dgm:pt>
    <dgm:pt modelId="{56E937E7-561A-4EAE-9A68-CDA1832DED17}">
      <dgm:prSet phldrT="[Texto]"/>
      <dgm:spPr/>
      <dgm:t>
        <a:bodyPr/>
        <a:lstStyle/>
        <a:p>
          <a:pPr algn="just"/>
          <a:r>
            <a:rPr lang="es-ES_tradnl" dirty="0" smtClean="0"/>
            <a:t>El montaje de los sensores de humedad y temperatura está a 80cm del nivel del suelo</a:t>
          </a:r>
          <a:endParaRPr lang="es-EC" dirty="0"/>
        </a:p>
      </dgm:t>
    </dgm:pt>
    <dgm:pt modelId="{6FB36F1F-316C-49FE-B97A-B496E0DBE580}" type="parTrans" cxnId="{85FF343B-12B0-42E2-A937-446A869D646C}">
      <dgm:prSet/>
      <dgm:spPr/>
      <dgm:t>
        <a:bodyPr/>
        <a:lstStyle/>
        <a:p>
          <a:endParaRPr lang="es-EC"/>
        </a:p>
      </dgm:t>
    </dgm:pt>
    <dgm:pt modelId="{89C67E9E-E7AE-4212-90D2-D60B5A51EC82}" type="sibTrans" cxnId="{85FF343B-12B0-42E2-A937-446A869D646C}">
      <dgm:prSet/>
      <dgm:spPr/>
      <dgm:t>
        <a:bodyPr/>
        <a:lstStyle/>
        <a:p>
          <a:endParaRPr lang="es-EC"/>
        </a:p>
      </dgm:t>
    </dgm:pt>
    <dgm:pt modelId="{7CF15C05-89A5-446E-BF2A-939C9D08E368}">
      <dgm:prSet phldrT="[Texto]"/>
      <dgm:spPr/>
      <dgm:t>
        <a:bodyPr/>
        <a:lstStyle/>
        <a:p>
          <a:r>
            <a:rPr lang="es-EC" dirty="0" smtClean="0"/>
            <a:t>MONTAJE  DEL DHT11</a:t>
          </a:r>
          <a:endParaRPr lang="es-EC" dirty="0"/>
        </a:p>
      </dgm:t>
    </dgm:pt>
    <dgm:pt modelId="{D5F5A842-C8CE-4DF0-B386-9E15F935057E}" type="parTrans" cxnId="{B23E14BE-FF5F-4CE3-8B22-BC21451CA544}">
      <dgm:prSet/>
      <dgm:spPr/>
      <dgm:t>
        <a:bodyPr/>
        <a:lstStyle/>
        <a:p>
          <a:endParaRPr lang="es-EC"/>
        </a:p>
      </dgm:t>
    </dgm:pt>
    <dgm:pt modelId="{A9BFDBB7-8960-45E1-9D91-A99F7F9BA46A}" type="sibTrans" cxnId="{B23E14BE-FF5F-4CE3-8B22-BC21451CA544}">
      <dgm:prSet/>
      <dgm:spPr/>
      <dgm:t>
        <a:bodyPr/>
        <a:lstStyle/>
        <a:p>
          <a:endParaRPr lang="es-EC"/>
        </a:p>
      </dgm:t>
    </dgm:pt>
    <dgm:pt modelId="{E7499CCD-B24E-4B77-8DC6-C446469D3093}">
      <dgm:prSet phldrT="[Texto]"/>
      <dgm:spPr/>
      <dgm:t>
        <a:bodyPr/>
        <a:lstStyle/>
        <a:p>
          <a:pPr algn="just"/>
          <a:r>
            <a:rPr lang="es-ES_tradnl" dirty="0" smtClean="0"/>
            <a:t>Se los coloco en puntos donde reciban la nebulización para obtener la humedad y temperatura</a:t>
          </a:r>
          <a:endParaRPr lang="es-EC" dirty="0"/>
        </a:p>
      </dgm:t>
    </dgm:pt>
    <dgm:pt modelId="{308A6D03-C85D-46B7-8AC1-A09E112CABF6}" type="parTrans" cxnId="{080F24FA-3E90-47A8-A437-D5DEFD460088}">
      <dgm:prSet/>
      <dgm:spPr/>
      <dgm:t>
        <a:bodyPr/>
        <a:lstStyle/>
        <a:p>
          <a:endParaRPr lang="es-EC"/>
        </a:p>
      </dgm:t>
    </dgm:pt>
    <dgm:pt modelId="{34F22358-4CA4-410A-9A56-6E2DA161D197}" type="sibTrans" cxnId="{080F24FA-3E90-47A8-A437-D5DEFD460088}">
      <dgm:prSet/>
      <dgm:spPr/>
      <dgm:t>
        <a:bodyPr/>
        <a:lstStyle/>
        <a:p>
          <a:endParaRPr lang="es-EC"/>
        </a:p>
      </dgm:t>
    </dgm:pt>
    <dgm:pt modelId="{941088F7-0AD0-4C99-ADF8-CD5D53A81FCD}" type="pres">
      <dgm:prSet presAssocID="{10A4D79A-F171-42BE-9F5F-293D21674E4B}" presName="Name0" presStyleCnt="0">
        <dgm:presLayoutVars>
          <dgm:dir/>
          <dgm:animLvl val="lvl"/>
          <dgm:resizeHandles val="exact"/>
        </dgm:presLayoutVars>
      </dgm:prSet>
      <dgm:spPr/>
      <dgm:t>
        <a:bodyPr/>
        <a:lstStyle/>
        <a:p>
          <a:endParaRPr lang="es-EC"/>
        </a:p>
      </dgm:t>
    </dgm:pt>
    <dgm:pt modelId="{52D5418C-BBE4-4896-9339-6AAA36F45ECF}" type="pres">
      <dgm:prSet presAssocID="{8DA76076-2888-4A80-BD93-58BD7A9AE5E9}" presName="compositeNode" presStyleCnt="0">
        <dgm:presLayoutVars>
          <dgm:bulletEnabled val="1"/>
        </dgm:presLayoutVars>
      </dgm:prSet>
      <dgm:spPr/>
    </dgm:pt>
    <dgm:pt modelId="{E59A7815-CC27-45A6-86B8-654059D262FC}" type="pres">
      <dgm:prSet presAssocID="{8DA76076-2888-4A80-BD93-58BD7A9AE5E9}" presName="bgRect" presStyleLbl="node1" presStyleIdx="0" presStyleCnt="2"/>
      <dgm:spPr/>
      <dgm:t>
        <a:bodyPr/>
        <a:lstStyle/>
        <a:p>
          <a:endParaRPr lang="es-EC"/>
        </a:p>
      </dgm:t>
    </dgm:pt>
    <dgm:pt modelId="{65A980A2-C0B2-4FD0-9137-5A89A78E8531}" type="pres">
      <dgm:prSet presAssocID="{8DA76076-2888-4A80-BD93-58BD7A9AE5E9}" presName="parentNode" presStyleLbl="node1" presStyleIdx="0" presStyleCnt="2">
        <dgm:presLayoutVars>
          <dgm:chMax val="0"/>
          <dgm:bulletEnabled val="1"/>
        </dgm:presLayoutVars>
      </dgm:prSet>
      <dgm:spPr/>
      <dgm:t>
        <a:bodyPr/>
        <a:lstStyle/>
        <a:p>
          <a:endParaRPr lang="es-EC"/>
        </a:p>
      </dgm:t>
    </dgm:pt>
    <dgm:pt modelId="{0F8C88CE-B1EF-4D9C-AFB7-0BEBDC6CC484}" type="pres">
      <dgm:prSet presAssocID="{8DA76076-2888-4A80-BD93-58BD7A9AE5E9}" presName="childNode" presStyleLbl="node1" presStyleIdx="0" presStyleCnt="2">
        <dgm:presLayoutVars>
          <dgm:bulletEnabled val="1"/>
        </dgm:presLayoutVars>
      </dgm:prSet>
      <dgm:spPr/>
      <dgm:t>
        <a:bodyPr/>
        <a:lstStyle/>
        <a:p>
          <a:endParaRPr lang="es-EC"/>
        </a:p>
      </dgm:t>
    </dgm:pt>
    <dgm:pt modelId="{D12F59B4-CB20-4AF9-A3D0-24C5424B01BD}" type="pres">
      <dgm:prSet presAssocID="{8E29DA81-155D-4B8C-A435-25FCFF5F8064}" presName="hSp" presStyleCnt="0"/>
      <dgm:spPr/>
    </dgm:pt>
    <dgm:pt modelId="{16C04DB9-704B-4D9B-9A51-C0C094019039}" type="pres">
      <dgm:prSet presAssocID="{8E29DA81-155D-4B8C-A435-25FCFF5F8064}" presName="vProcSp" presStyleCnt="0"/>
      <dgm:spPr/>
    </dgm:pt>
    <dgm:pt modelId="{32C7E51E-C285-411F-9A3B-3E32FE25652F}" type="pres">
      <dgm:prSet presAssocID="{8E29DA81-155D-4B8C-A435-25FCFF5F8064}" presName="vSp1" presStyleCnt="0"/>
      <dgm:spPr/>
    </dgm:pt>
    <dgm:pt modelId="{E9EF1DC3-F468-42CE-B825-1EA5FDE3C52D}" type="pres">
      <dgm:prSet presAssocID="{8E29DA81-155D-4B8C-A435-25FCFF5F8064}" presName="simulatedConn" presStyleLbl="solidFgAcc1" presStyleIdx="0" presStyleCnt="1"/>
      <dgm:spPr/>
    </dgm:pt>
    <dgm:pt modelId="{E50AE728-A655-4079-A251-61CDB8B7AFEE}" type="pres">
      <dgm:prSet presAssocID="{8E29DA81-155D-4B8C-A435-25FCFF5F8064}" presName="vSp2" presStyleCnt="0"/>
      <dgm:spPr/>
    </dgm:pt>
    <dgm:pt modelId="{638E386F-8A05-4B66-A4E5-D6CF2EDA00F7}" type="pres">
      <dgm:prSet presAssocID="{8E29DA81-155D-4B8C-A435-25FCFF5F8064}" presName="sibTrans" presStyleCnt="0"/>
      <dgm:spPr/>
    </dgm:pt>
    <dgm:pt modelId="{22789BC3-2BAC-4E56-AF38-D31D8A93164C}" type="pres">
      <dgm:prSet presAssocID="{7CF15C05-89A5-446E-BF2A-939C9D08E368}" presName="compositeNode" presStyleCnt="0">
        <dgm:presLayoutVars>
          <dgm:bulletEnabled val="1"/>
        </dgm:presLayoutVars>
      </dgm:prSet>
      <dgm:spPr/>
    </dgm:pt>
    <dgm:pt modelId="{D826F9AA-0550-441C-AD9B-F67BA5C5ADAC}" type="pres">
      <dgm:prSet presAssocID="{7CF15C05-89A5-446E-BF2A-939C9D08E368}" presName="bgRect" presStyleLbl="node1" presStyleIdx="1" presStyleCnt="2" custLinFactNeighborX="-678" custLinFactNeighborY="-3037"/>
      <dgm:spPr/>
      <dgm:t>
        <a:bodyPr/>
        <a:lstStyle/>
        <a:p>
          <a:endParaRPr lang="es-EC"/>
        </a:p>
      </dgm:t>
    </dgm:pt>
    <dgm:pt modelId="{546E448C-8091-40B0-84AE-BCE6C0823FDA}" type="pres">
      <dgm:prSet presAssocID="{7CF15C05-89A5-446E-BF2A-939C9D08E368}" presName="parentNode" presStyleLbl="node1" presStyleIdx="1" presStyleCnt="2">
        <dgm:presLayoutVars>
          <dgm:chMax val="0"/>
          <dgm:bulletEnabled val="1"/>
        </dgm:presLayoutVars>
      </dgm:prSet>
      <dgm:spPr/>
      <dgm:t>
        <a:bodyPr/>
        <a:lstStyle/>
        <a:p>
          <a:endParaRPr lang="es-EC"/>
        </a:p>
      </dgm:t>
    </dgm:pt>
    <dgm:pt modelId="{F52418BE-B4C1-47E2-BC68-5A8398025502}" type="pres">
      <dgm:prSet presAssocID="{7CF15C05-89A5-446E-BF2A-939C9D08E368}" presName="childNode" presStyleLbl="node1" presStyleIdx="1" presStyleCnt="2">
        <dgm:presLayoutVars>
          <dgm:bulletEnabled val="1"/>
        </dgm:presLayoutVars>
      </dgm:prSet>
      <dgm:spPr/>
      <dgm:t>
        <a:bodyPr/>
        <a:lstStyle/>
        <a:p>
          <a:endParaRPr lang="es-EC"/>
        </a:p>
      </dgm:t>
    </dgm:pt>
  </dgm:ptLst>
  <dgm:cxnLst>
    <dgm:cxn modelId="{080F24FA-3E90-47A8-A437-D5DEFD460088}" srcId="{7CF15C05-89A5-446E-BF2A-939C9D08E368}" destId="{E7499CCD-B24E-4B77-8DC6-C446469D3093}" srcOrd="0" destOrd="0" parTransId="{308A6D03-C85D-46B7-8AC1-A09E112CABF6}" sibTransId="{34F22358-4CA4-410A-9A56-6E2DA161D197}"/>
    <dgm:cxn modelId="{B23E14BE-FF5F-4CE3-8B22-BC21451CA544}" srcId="{10A4D79A-F171-42BE-9F5F-293D21674E4B}" destId="{7CF15C05-89A5-446E-BF2A-939C9D08E368}" srcOrd="1" destOrd="0" parTransId="{D5F5A842-C8CE-4DF0-B386-9E15F935057E}" sibTransId="{A9BFDBB7-8960-45E1-9D91-A99F7F9BA46A}"/>
    <dgm:cxn modelId="{AD8E8849-99A4-4E54-88E6-3886B24E4FD4}" type="presOf" srcId="{E7499CCD-B24E-4B77-8DC6-C446469D3093}" destId="{F52418BE-B4C1-47E2-BC68-5A8398025502}" srcOrd="0" destOrd="0" presId="urn:microsoft.com/office/officeart/2005/8/layout/hProcess7"/>
    <dgm:cxn modelId="{114F71C3-C1E7-4C92-95C9-879AEF4D4DEB}" type="presOf" srcId="{7CF15C05-89A5-446E-BF2A-939C9D08E368}" destId="{546E448C-8091-40B0-84AE-BCE6C0823FDA}" srcOrd="1" destOrd="0" presId="urn:microsoft.com/office/officeart/2005/8/layout/hProcess7"/>
    <dgm:cxn modelId="{2580EDF6-2D69-4600-95A3-5E9A3F597B50}" srcId="{10A4D79A-F171-42BE-9F5F-293D21674E4B}" destId="{8DA76076-2888-4A80-BD93-58BD7A9AE5E9}" srcOrd="0" destOrd="0" parTransId="{B1F2224E-103D-444A-8B7A-780558C464E7}" sibTransId="{8E29DA81-155D-4B8C-A435-25FCFF5F8064}"/>
    <dgm:cxn modelId="{B27507B9-CD18-46F7-A970-987FDC2456BA}" type="presOf" srcId="{7CF15C05-89A5-446E-BF2A-939C9D08E368}" destId="{D826F9AA-0550-441C-AD9B-F67BA5C5ADAC}" srcOrd="0" destOrd="0" presId="urn:microsoft.com/office/officeart/2005/8/layout/hProcess7"/>
    <dgm:cxn modelId="{320ED9A8-8445-4865-8710-46303DF4316A}" type="presOf" srcId="{10A4D79A-F171-42BE-9F5F-293D21674E4B}" destId="{941088F7-0AD0-4C99-ADF8-CD5D53A81FCD}" srcOrd="0" destOrd="0" presId="urn:microsoft.com/office/officeart/2005/8/layout/hProcess7"/>
    <dgm:cxn modelId="{17F7BED6-2C0B-47C6-B2BA-41912026AE01}" type="presOf" srcId="{56E937E7-561A-4EAE-9A68-CDA1832DED17}" destId="{0F8C88CE-B1EF-4D9C-AFB7-0BEBDC6CC484}" srcOrd="0" destOrd="0" presId="urn:microsoft.com/office/officeart/2005/8/layout/hProcess7"/>
    <dgm:cxn modelId="{85FF343B-12B0-42E2-A937-446A869D646C}" srcId="{8DA76076-2888-4A80-BD93-58BD7A9AE5E9}" destId="{56E937E7-561A-4EAE-9A68-CDA1832DED17}" srcOrd="0" destOrd="0" parTransId="{6FB36F1F-316C-49FE-B97A-B496E0DBE580}" sibTransId="{89C67E9E-E7AE-4212-90D2-D60B5A51EC82}"/>
    <dgm:cxn modelId="{B0EA2BD4-E753-41D6-92AE-D5D73D3C1CB5}" type="presOf" srcId="{8DA76076-2888-4A80-BD93-58BD7A9AE5E9}" destId="{65A980A2-C0B2-4FD0-9137-5A89A78E8531}" srcOrd="1" destOrd="0" presId="urn:microsoft.com/office/officeart/2005/8/layout/hProcess7"/>
    <dgm:cxn modelId="{4E847546-FEE9-4F67-A481-61A542F04EC4}" type="presOf" srcId="{8DA76076-2888-4A80-BD93-58BD7A9AE5E9}" destId="{E59A7815-CC27-45A6-86B8-654059D262FC}" srcOrd="0" destOrd="0" presId="urn:microsoft.com/office/officeart/2005/8/layout/hProcess7"/>
    <dgm:cxn modelId="{CB70D91F-3FD7-47D1-8BD3-1CB5D4FDA60F}" type="presParOf" srcId="{941088F7-0AD0-4C99-ADF8-CD5D53A81FCD}" destId="{52D5418C-BBE4-4896-9339-6AAA36F45ECF}" srcOrd="0" destOrd="0" presId="urn:microsoft.com/office/officeart/2005/8/layout/hProcess7"/>
    <dgm:cxn modelId="{7D869AF7-41C8-48C7-8BE1-2FABA1D0BCA0}" type="presParOf" srcId="{52D5418C-BBE4-4896-9339-6AAA36F45ECF}" destId="{E59A7815-CC27-45A6-86B8-654059D262FC}" srcOrd="0" destOrd="0" presId="urn:microsoft.com/office/officeart/2005/8/layout/hProcess7"/>
    <dgm:cxn modelId="{E08C77C1-575C-4F87-B4DA-52B490D15BC2}" type="presParOf" srcId="{52D5418C-BBE4-4896-9339-6AAA36F45ECF}" destId="{65A980A2-C0B2-4FD0-9137-5A89A78E8531}" srcOrd="1" destOrd="0" presId="urn:microsoft.com/office/officeart/2005/8/layout/hProcess7"/>
    <dgm:cxn modelId="{1447A4E4-F904-4841-8D49-69C4E6B69C94}" type="presParOf" srcId="{52D5418C-BBE4-4896-9339-6AAA36F45ECF}" destId="{0F8C88CE-B1EF-4D9C-AFB7-0BEBDC6CC484}" srcOrd="2" destOrd="0" presId="urn:microsoft.com/office/officeart/2005/8/layout/hProcess7"/>
    <dgm:cxn modelId="{203EB864-0A71-4B6C-A084-D3E7EC1CC662}" type="presParOf" srcId="{941088F7-0AD0-4C99-ADF8-CD5D53A81FCD}" destId="{D12F59B4-CB20-4AF9-A3D0-24C5424B01BD}" srcOrd="1" destOrd="0" presId="urn:microsoft.com/office/officeart/2005/8/layout/hProcess7"/>
    <dgm:cxn modelId="{2685A26B-E789-478B-9C53-FA6FCEAFA2B4}" type="presParOf" srcId="{941088F7-0AD0-4C99-ADF8-CD5D53A81FCD}" destId="{16C04DB9-704B-4D9B-9A51-C0C094019039}" srcOrd="2" destOrd="0" presId="urn:microsoft.com/office/officeart/2005/8/layout/hProcess7"/>
    <dgm:cxn modelId="{1718C5F4-953F-4872-B207-EA8903C3E91B}" type="presParOf" srcId="{16C04DB9-704B-4D9B-9A51-C0C094019039}" destId="{32C7E51E-C285-411F-9A3B-3E32FE25652F}" srcOrd="0" destOrd="0" presId="urn:microsoft.com/office/officeart/2005/8/layout/hProcess7"/>
    <dgm:cxn modelId="{4237E01D-1A6D-4E5C-8AF2-DE6A8282F188}" type="presParOf" srcId="{16C04DB9-704B-4D9B-9A51-C0C094019039}" destId="{E9EF1DC3-F468-42CE-B825-1EA5FDE3C52D}" srcOrd="1" destOrd="0" presId="urn:microsoft.com/office/officeart/2005/8/layout/hProcess7"/>
    <dgm:cxn modelId="{1EDECA22-AE6A-46FE-B97F-16EF0742D43E}" type="presParOf" srcId="{16C04DB9-704B-4D9B-9A51-C0C094019039}" destId="{E50AE728-A655-4079-A251-61CDB8B7AFEE}" srcOrd="2" destOrd="0" presId="urn:microsoft.com/office/officeart/2005/8/layout/hProcess7"/>
    <dgm:cxn modelId="{679E363A-1059-485A-9F7A-68CA5A3316CF}" type="presParOf" srcId="{941088F7-0AD0-4C99-ADF8-CD5D53A81FCD}" destId="{638E386F-8A05-4B66-A4E5-D6CF2EDA00F7}" srcOrd="3" destOrd="0" presId="urn:microsoft.com/office/officeart/2005/8/layout/hProcess7"/>
    <dgm:cxn modelId="{0D9EFDED-5A53-45F2-BB16-90B58F5044B1}" type="presParOf" srcId="{941088F7-0AD0-4C99-ADF8-CD5D53A81FCD}" destId="{22789BC3-2BAC-4E56-AF38-D31D8A93164C}" srcOrd="4" destOrd="0" presId="urn:microsoft.com/office/officeart/2005/8/layout/hProcess7"/>
    <dgm:cxn modelId="{6743F3D5-ED5D-49C4-AF18-99936718426D}" type="presParOf" srcId="{22789BC3-2BAC-4E56-AF38-D31D8A93164C}" destId="{D826F9AA-0550-441C-AD9B-F67BA5C5ADAC}" srcOrd="0" destOrd="0" presId="urn:microsoft.com/office/officeart/2005/8/layout/hProcess7"/>
    <dgm:cxn modelId="{B2E9444A-8EE3-49B6-A924-82122A7DFFCC}" type="presParOf" srcId="{22789BC3-2BAC-4E56-AF38-D31D8A93164C}" destId="{546E448C-8091-40B0-84AE-BCE6C0823FDA}" srcOrd="1" destOrd="0" presId="urn:microsoft.com/office/officeart/2005/8/layout/hProcess7"/>
    <dgm:cxn modelId="{FEB1DBB7-C505-4DA6-B41C-C2CB9D7F5A62}" type="presParOf" srcId="{22789BC3-2BAC-4E56-AF38-D31D8A93164C}" destId="{F52418BE-B4C1-47E2-BC68-5A8398025502}"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6F5C4C1-3752-4C4A-B57B-88CC3CCD21A7}"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s-EC"/>
        </a:p>
      </dgm:t>
    </dgm:pt>
    <dgm:pt modelId="{DD8FD7F8-C8B8-4008-B9E4-65C6BD5A63A7}">
      <dgm:prSet phldrT="[Texto]"/>
      <dgm:spPr/>
      <dgm:t>
        <a:bodyPr/>
        <a:lstStyle/>
        <a:p>
          <a:r>
            <a:rPr lang="es-ES_tradnl" dirty="0" smtClean="0"/>
            <a:t>Rango de Presiones 0.7 a 10 bares</a:t>
          </a:r>
          <a:endParaRPr lang="es-EC" dirty="0"/>
        </a:p>
      </dgm:t>
    </dgm:pt>
    <dgm:pt modelId="{F4232B63-6003-4A0C-9065-F78CF8072E51}" type="parTrans" cxnId="{95589A58-59D6-4DD6-9C2C-283AAD864A7C}">
      <dgm:prSet/>
      <dgm:spPr/>
      <dgm:t>
        <a:bodyPr/>
        <a:lstStyle/>
        <a:p>
          <a:endParaRPr lang="es-EC"/>
        </a:p>
      </dgm:t>
    </dgm:pt>
    <dgm:pt modelId="{AABE751D-8F5D-4721-998C-5E0DB8F63218}" type="sibTrans" cxnId="{95589A58-59D6-4DD6-9C2C-283AAD864A7C}">
      <dgm:prSet/>
      <dgm:spPr/>
      <dgm:t>
        <a:bodyPr/>
        <a:lstStyle/>
        <a:p>
          <a:endParaRPr lang="es-EC"/>
        </a:p>
      </dgm:t>
    </dgm:pt>
    <dgm:pt modelId="{0428FA04-C284-4C6D-838F-088E13BF2B8A}">
      <dgm:prSet phldrT="[Texto]"/>
      <dgm:spPr/>
      <dgm:t>
        <a:bodyPr/>
        <a:lstStyle/>
        <a:p>
          <a:r>
            <a:rPr lang="es-ES_tradnl" dirty="0" smtClean="0"/>
            <a:t>Voltaje: 24VAC  Corriente: 300mA</a:t>
          </a:r>
          <a:endParaRPr lang="es-EC" dirty="0"/>
        </a:p>
      </dgm:t>
    </dgm:pt>
    <dgm:pt modelId="{BCBD6B78-F0BB-4EFC-8E2A-5BC686FF4B3F}" type="parTrans" cxnId="{8A8753B9-5297-4E79-A554-7CA85778C696}">
      <dgm:prSet/>
      <dgm:spPr/>
      <dgm:t>
        <a:bodyPr/>
        <a:lstStyle/>
        <a:p>
          <a:endParaRPr lang="es-EC"/>
        </a:p>
      </dgm:t>
    </dgm:pt>
    <dgm:pt modelId="{EE1F81CF-A4EA-446C-8FCD-3666060749BA}" type="sibTrans" cxnId="{8A8753B9-5297-4E79-A554-7CA85778C696}">
      <dgm:prSet/>
      <dgm:spPr/>
      <dgm:t>
        <a:bodyPr/>
        <a:lstStyle/>
        <a:p>
          <a:endParaRPr lang="es-EC"/>
        </a:p>
      </dgm:t>
    </dgm:pt>
    <dgm:pt modelId="{6729BA68-ED6C-46B1-97A3-5691B26F7810}" type="pres">
      <dgm:prSet presAssocID="{96F5C4C1-3752-4C4A-B57B-88CC3CCD21A7}" presName="outerComposite" presStyleCnt="0">
        <dgm:presLayoutVars>
          <dgm:chMax val="5"/>
          <dgm:dir/>
          <dgm:resizeHandles val="exact"/>
        </dgm:presLayoutVars>
      </dgm:prSet>
      <dgm:spPr/>
      <dgm:t>
        <a:bodyPr/>
        <a:lstStyle/>
        <a:p>
          <a:endParaRPr lang="es-EC"/>
        </a:p>
      </dgm:t>
    </dgm:pt>
    <dgm:pt modelId="{923E034C-4FBE-4D3D-ADA3-CD7D9DD489D1}" type="pres">
      <dgm:prSet presAssocID="{96F5C4C1-3752-4C4A-B57B-88CC3CCD21A7}" presName="dummyMaxCanvas" presStyleCnt="0">
        <dgm:presLayoutVars/>
      </dgm:prSet>
      <dgm:spPr/>
    </dgm:pt>
    <dgm:pt modelId="{13C41338-E08E-44F9-ADD6-0F7E81864DD8}" type="pres">
      <dgm:prSet presAssocID="{96F5C4C1-3752-4C4A-B57B-88CC3CCD21A7}" presName="TwoNodes_1" presStyleLbl="node1" presStyleIdx="0" presStyleCnt="2">
        <dgm:presLayoutVars>
          <dgm:bulletEnabled val="1"/>
        </dgm:presLayoutVars>
      </dgm:prSet>
      <dgm:spPr/>
      <dgm:t>
        <a:bodyPr/>
        <a:lstStyle/>
        <a:p>
          <a:endParaRPr lang="es-EC"/>
        </a:p>
      </dgm:t>
    </dgm:pt>
    <dgm:pt modelId="{B23715B7-5EE4-45DA-B7E2-EA772A1B744C}" type="pres">
      <dgm:prSet presAssocID="{96F5C4C1-3752-4C4A-B57B-88CC3CCD21A7}" presName="TwoNodes_2" presStyleLbl="node1" presStyleIdx="1" presStyleCnt="2">
        <dgm:presLayoutVars>
          <dgm:bulletEnabled val="1"/>
        </dgm:presLayoutVars>
      </dgm:prSet>
      <dgm:spPr/>
      <dgm:t>
        <a:bodyPr/>
        <a:lstStyle/>
        <a:p>
          <a:endParaRPr lang="es-EC"/>
        </a:p>
      </dgm:t>
    </dgm:pt>
    <dgm:pt modelId="{4D6A458B-715A-4738-961C-E1FECF1EF978}" type="pres">
      <dgm:prSet presAssocID="{96F5C4C1-3752-4C4A-B57B-88CC3CCD21A7}" presName="TwoConn_1-2" presStyleLbl="fgAccFollowNode1" presStyleIdx="0" presStyleCnt="1">
        <dgm:presLayoutVars>
          <dgm:bulletEnabled val="1"/>
        </dgm:presLayoutVars>
      </dgm:prSet>
      <dgm:spPr/>
      <dgm:t>
        <a:bodyPr/>
        <a:lstStyle/>
        <a:p>
          <a:endParaRPr lang="es-EC"/>
        </a:p>
      </dgm:t>
    </dgm:pt>
    <dgm:pt modelId="{B5BD8E6F-16D2-4DEE-A3FC-9E5CDB3AC219}" type="pres">
      <dgm:prSet presAssocID="{96F5C4C1-3752-4C4A-B57B-88CC3CCD21A7}" presName="TwoNodes_1_text" presStyleLbl="node1" presStyleIdx="1" presStyleCnt="2">
        <dgm:presLayoutVars>
          <dgm:bulletEnabled val="1"/>
        </dgm:presLayoutVars>
      </dgm:prSet>
      <dgm:spPr/>
      <dgm:t>
        <a:bodyPr/>
        <a:lstStyle/>
        <a:p>
          <a:endParaRPr lang="es-EC"/>
        </a:p>
      </dgm:t>
    </dgm:pt>
    <dgm:pt modelId="{B0152595-B17F-4EF9-B13D-75F20EA90DA3}" type="pres">
      <dgm:prSet presAssocID="{96F5C4C1-3752-4C4A-B57B-88CC3CCD21A7}" presName="TwoNodes_2_text" presStyleLbl="node1" presStyleIdx="1" presStyleCnt="2">
        <dgm:presLayoutVars>
          <dgm:bulletEnabled val="1"/>
        </dgm:presLayoutVars>
      </dgm:prSet>
      <dgm:spPr/>
      <dgm:t>
        <a:bodyPr/>
        <a:lstStyle/>
        <a:p>
          <a:endParaRPr lang="es-EC"/>
        </a:p>
      </dgm:t>
    </dgm:pt>
  </dgm:ptLst>
  <dgm:cxnLst>
    <dgm:cxn modelId="{95589A58-59D6-4DD6-9C2C-283AAD864A7C}" srcId="{96F5C4C1-3752-4C4A-B57B-88CC3CCD21A7}" destId="{DD8FD7F8-C8B8-4008-B9E4-65C6BD5A63A7}" srcOrd="0" destOrd="0" parTransId="{F4232B63-6003-4A0C-9065-F78CF8072E51}" sibTransId="{AABE751D-8F5D-4721-998C-5E0DB8F63218}"/>
    <dgm:cxn modelId="{32EF14EA-0D4C-4CB9-B280-AF05423AEFE4}" type="presOf" srcId="{DD8FD7F8-C8B8-4008-B9E4-65C6BD5A63A7}" destId="{B5BD8E6F-16D2-4DEE-A3FC-9E5CDB3AC219}" srcOrd="1" destOrd="0" presId="urn:microsoft.com/office/officeart/2005/8/layout/vProcess5"/>
    <dgm:cxn modelId="{AA785E6A-26DC-4B85-B7B0-F1E05343616C}" type="presOf" srcId="{0428FA04-C284-4C6D-838F-088E13BF2B8A}" destId="{B0152595-B17F-4EF9-B13D-75F20EA90DA3}" srcOrd="1" destOrd="0" presId="urn:microsoft.com/office/officeart/2005/8/layout/vProcess5"/>
    <dgm:cxn modelId="{B0BB25E7-A00E-49D6-B2DF-8EAC8A824B91}" type="presOf" srcId="{0428FA04-C284-4C6D-838F-088E13BF2B8A}" destId="{B23715B7-5EE4-45DA-B7E2-EA772A1B744C}" srcOrd="0" destOrd="0" presId="urn:microsoft.com/office/officeart/2005/8/layout/vProcess5"/>
    <dgm:cxn modelId="{B6DB62AA-638E-4AD0-918E-E3FFCD3D397B}" type="presOf" srcId="{AABE751D-8F5D-4721-998C-5E0DB8F63218}" destId="{4D6A458B-715A-4738-961C-E1FECF1EF978}" srcOrd="0" destOrd="0" presId="urn:microsoft.com/office/officeart/2005/8/layout/vProcess5"/>
    <dgm:cxn modelId="{0F9697E0-7E1B-4DE5-9D61-0FB6535A2E07}" type="presOf" srcId="{96F5C4C1-3752-4C4A-B57B-88CC3CCD21A7}" destId="{6729BA68-ED6C-46B1-97A3-5691B26F7810}" srcOrd="0" destOrd="0" presId="urn:microsoft.com/office/officeart/2005/8/layout/vProcess5"/>
    <dgm:cxn modelId="{8A8753B9-5297-4E79-A554-7CA85778C696}" srcId="{96F5C4C1-3752-4C4A-B57B-88CC3CCD21A7}" destId="{0428FA04-C284-4C6D-838F-088E13BF2B8A}" srcOrd="1" destOrd="0" parTransId="{BCBD6B78-F0BB-4EFC-8E2A-5BC686FF4B3F}" sibTransId="{EE1F81CF-A4EA-446C-8FCD-3666060749BA}"/>
    <dgm:cxn modelId="{45D5AB39-FFC7-4F71-980B-14DEE67F4D1E}" type="presOf" srcId="{DD8FD7F8-C8B8-4008-B9E4-65C6BD5A63A7}" destId="{13C41338-E08E-44F9-ADD6-0F7E81864DD8}" srcOrd="0" destOrd="0" presId="urn:microsoft.com/office/officeart/2005/8/layout/vProcess5"/>
    <dgm:cxn modelId="{10A6BDE9-02D6-4A7A-8436-27EE3CBC6659}" type="presParOf" srcId="{6729BA68-ED6C-46B1-97A3-5691B26F7810}" destId="{923E034C-4FBE-4D3D-ADA3-CD7D9DD489D1}" srcOrd="0" destOrd="0" presId="urn:microsoft.com/office/officeart/2005/8/layout/vProcess5"/>
    <dgm:cxn modelId="{3EA10628-C7D8-46B4-AB0D-A6E169712B22}" type="presParOf" srcId="{6729BA68-ED6C-46B1-97A3-5691B26F7810}" destId="{13C41338-E08E-44F9-ADD6-0F7E81864DD8}" srcOrd="1" destOrd="0" presId="urn:microsoft.com/office/officeart/2005/8/layout/vProcess5"/>
    <dgm:cxn modelId="{6644C77D-279D-42F1-BC70-874F15B72146}" type="presParOf" srcId="{6729BA68-ED6C-46B1-97A3-5691B26F7810}" destId="{B23715B7-5EE4-45DA-B7E2-EA772A1B744C}" srcOrd="2" destOrd="0" presId="urn:microsoft.com/office/officeart/2005/8/layout/vProcess5"/>
    <dgm:cxn modelId="{AF6D92A9-C1AD-46CB-B9B9-64562C33AB1F}" type="presParOf" srcId="{6729BA68-ED6C-46B1-97A3-5691B26F7810}" destId="{4D6A458B-715A-4738-961C-E1FECF1EF978}" srcOrd="3" destOrd="0" presId="urn:microsoft.com/office/officeart/2005/8/layout/vProcess5"/>
    <dgm:cxn modelId="{70113DC6-603F-475C-BA6D-D47B793F90C0}" type="presParOf" srcId="{6729BA68-ED6C-46B1-97A3-5691B26F7810}" destId="{B5BD8E6F-16D2-4DEE-A3FC-9E5CDB3AC219}" srcOrd="4" destOrd="0" presId="urn:microsoft.com/office/officeart/2005/8/layout/vProcess5"/>
    <dgm:cxn modelId="{FE93C78D-DE89-40C1-A5BF-1F31447EC9D9}" type="presParOf" srcId="{6729BA68-ED6C-46B1-97A3-5691B26F7810}" destId="{B0152595-B17F-4EF9-B13D-75F20EA90DA3}" srcOrd="5"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0D479C5-E7EE-449A-852F-7290EE2D22E9}" type="doc">
      <dgm:prSet loTypeId="urn:microsoft.com/office/officeart/2005/8/layout/hList3" loCatId="list" qsTypeId="urn:microsoft.com/office/officeart/2005/8/quickstyle/simple1" qsCatId="simple" csTypeId="urn:microsoft.com/office/officeart/2005/8/colors/colorful4" csCatId="colorful" phldr="1"/>
      <dgm:spPr/>
      <dgm:t>
        <a:bodyPr/>
        <a:lstStyle/>
        <a:p>
          <a:endParaRPr lang="es-EC"/>
        </a:p>
      </dgm:t>
    </dgm:pt>
    <dgm:pt modelId="{1620DF75-44C7-4A8B-A0EB-E084E513EED8}">
      <dgm:prSet phldrT="[Texto]"/>
      <dgm:spPr/>
      <dgm:t>
        <a:bodyPr/>
        <a:lstStyle/>
        <a:p>
          <a:r>
            <a:rPr lang="es-EC" dirty="0" smtClean="0"/>
            <a:t>XBEE SERIES 2</a:t>
          </a:r>
          <a:endParaRPr lang="es-EC" dirty="0"/>
        </a:p>
      </dgm:t>
    </dgm:pt>
    <dgm:pt modelId="{4AAB2A5D-E505-446E-995D-9C0E0661F247}" type="parTrans" cxnId="{DA24E934-1DFB-4EE0-8C41-07617177E250}">
      <dgm:prSet/>
      <dgm:spPr/>
      <dgm:t>
        <a:bodyPr/>
        <a:lstStyle/>
        <a:p>
          <a:endParaRPr lang="es-EC"/>
        </a:p>
      </dgm:t>
    </dgm:pt>
    <dgm:pt modelId="{7D506DEC-BDB4-4871-880A-246B3346D221}" type="sibTrans" cxnId="{DA24E934-1DFB-4EE0-8C41-07617177E250}">
      <dgm:prSet/>
      <dgm:spPr/>
      <dgm:t>
        <a:bodyPr/>
        <a:lstStyle/>
        <a:p>
          <a:endParaRPr lang="es-EC"/>
        </a:p>
      </dgm:t>
    </dgm:pt>
    <dgm:pt modelId="{2913B8B8-20BD-4F4D-845B-0DCCD7693B7D}">
      <dgm:prSet custT="1"/>
      <dgm:spPr/>
      <dgm:t>
        <a:bodyPr/>
        <a:lstStyle/>
        <a:p>
          <a:r>
            <a:rPr lang="es-EC" sz="2000" b="0" dirty="0" smtClean="0"/>
            <a:t>Banda de </a:t>
          </a:r>
          <a:r>
            <a:rPr lang="es-EC" sz="2000" b="0" dirty="0" err="1" smtClean="0"/>
            <a:t>Frecu</a:t>
          </a:r>
          <a:r>
            <a:rPr lang="es-ES" sz="2000" b="0" dirty="0" err="1" smtClean="0"/>
            <a:t>encia</a:t>
          </a:r>
          <a:endParaRPr lang="es-ES" sz="2000" b="0" dirty="0" smtClean="0"/>
        </a:p>
        <a:p>
          <a:r>
            <a:rPr lang="es-ES" sz="2000" b="0" dirty="0" smtClean="0"/>
            <a:t>2.4 GHz.</a:t>
          </a:r>
          <a:endParaRPr lang="es-EC" sz="2000" b="0" dirty="0"/>
        </a:p>
      </dgm:t>
    </dgm:pt>
    <dgm:pt modelId="{112C89C4-25FA-480A-8901-484C2B9211CF}" type="parTrans" cxnId="{3D17219F-1840-4658-A56E-3D2D211F9ECC}">
      <dgm:prSet/>
      <dgm:spPr/>
      <dgm:t>
        <a:bodyPr/>
        <a:lstStyle/>
        <a:p>
          <a:endParaRPr lang="es-EC"/>
        </a:p>
      </dgm:t>
    </dgm:pt>
    <dgm:pt modelId="{F9A486D0-A25A-4589-8270-356120D108B0}" type="sibTrans" cxnId="{3D17219F-1840-4658-A56E-3D2D211F9ECC}">
      <dgm:prSet/>
      <dgm:spPr/>
      <dgm:t>
        <a:bodyPr/>
        <a:lstStyle/>
        <a:p>
          <a:endParaRPr lang="es-EC"/>
        </a:p>
      </dgm:t>
    </dgm:pt>
    <dgm:pt modelId="{D4422995-AA6E-421F-A0B1-25EF6E3469CC}">
      <dgm:prSet/>
      <dgm:spPr/>
      <dgm:t>
        <a:bodyPr/>
        <a:lstStyle/>
        <a:p>
          <a:r>
            <a:rPr lang="es-EC" dirty="0" smtClean="0"/>
            <a:t>Corriente de transmisión: 45 mA - 3.3V</a:t>
          </a:r>
          <a:endParaRPr lang="es-EC" dirty="0"/>
        </a:p>
      </dgm:t>
    </dgm:pt>
    <dgm:pt modelId="{1645ACB5-7FB2-4830-A7C9-071FDB42A0D0}" type="parTrans" cxnId="{9D5B2FC9-F97E-4EBF-9737-65C76F3B000B}">
      <dgm:prSet/>
      <dgm:spPr/>
      <dgm:t>
        <a:bodyPr/>
        <a:lstStyle/>
        <a:p>
          <a:endParaRPr lang="es-EC"/>
        </a:p>
      </dgm:t>
    </dgm:pt>
    <dgm:pt modelId="{0F5184F1-5936-4E38-8FE2-3C3EAA681539}" type="sibTrans" cxnId="{9D5B2FC9-F97E-4EBF-9737-65C76F3B000B}">
      <dgm:prSet/>
      <dgm:spPr/>
      <dgm:t>
        <a:bodyPr/>
        <a:lstStyle/>
        <a:p>
          <a:endParaRPr lang="es-EC"/>
        </a:p>
      </dgm:t>
    </dgm:pt>
    <dgm:pt modelId="{D3E16826-B596-4F2B-9798-14085B7E01FF}">
      <dgm:prSet/>
      <dgm:spPr/>
      <dgm:t>
        <a:bodyPr/>
        <a:lstStyle/>
        <a:p>
          <a:r>
            <a:rPr lang="es-MX" dirty="0" smtClean="0"/>
            <a:t>Voltaje de Alimentación: 2.8 – 3.4 VDC</a:t>
          </a:r>
          <a:endParaRPr lang="es-EC" dirty="0"/>
        </a:p>
      </dgm:t>
    </dgm:pt>
    <dgm:pt modelId="{0AD07EC7-9811-4935-84DF-A5E699367ADF}" type="parTrans" cxnId="{85E055E1-5F93-4A3F-B432-C308F7B69558}">
      <dgm:prSet/>
      <dgm:spPr/>
      <dgm:t>
        <a:bodyPr/>
        <a:lstStyle/>
        <a:p>
          <a:endParaRPr lang="es-EC"/>
        </a:p>
      </dgm:t>
    </dgm:pt>
    <dgm:pt modelId="{F925A012-0E85-4EC0-837C-B2938B39108B}" type="sibTrans" cxnId="{85E055E1-5F93-4A3F-B432-C308F7B69558}">
      <dgm:prSet/>
      <dgm:spPr/>
      <dgm:t>
        <a:bodyPr/>
        <a:lstStyle/>
        <a:p>
          <a:endParaRPr lang="es-EC"/>
        </a:p>
      </dgm:t>
    </dgm:pt>
    <dgm:pt modelId="{BF0B51FB-F330-4BF4-BFC0-503BD691BDA2}" type="pres">
      <dgm:prSet presAssocID="{70D479C5-E7EE-449A-852F-7290EE2D22E9}" presName="composite" presStyleCnt="0">
        <dgm:presLayoutVars>
          <dgm:chMax val="1"/>
          <dgm:dir/>
          <dgm:resizeHandles val="exact"/>
        </dgm:presLayoutVars>
      </dgm:prSet>
      <dgm:spPr/>
      <dgm:t>
        <a:bodyPr/>
        <a:lstStyle/>
        <a:p>
          <a:endParaRPr lang="es-EC"/>
        </a:p>
      </dgm:t>
    </dgm:pt>
    <dgm:pt modelId="{C75CB1AE-4EF6-4B10-B2FC-CDD7224802C4}" type="pres">
      <dgm:prSet presAssocID="{1620DF75-44C7-4A8B-A0EB-E084E513EED8}" presName="roof" presStyleLbl="dkBgShp" presStyleIdx="0" presStyleCnt="2"/>
      <dgm:spPr/>
      <dgm:t>
        <a:bodyPr/>
        <a:lstStyle/>
        <a:p>
          <a:endParaRPr lang="es-EC"/>
        </a:p>
      </dgm:t>
    </dgm:pt>
    <dgm:pt modelId="{834E19CE-8727-458E-AFB6-61964D89BB72}" type="pres">
      <dgm:prSet presAssocID="{1620DF75-44C7-4A8B-A0EB-E084E513EED8}" presName="pillars" presStyleCnt="0"/>
      <dgm:spPr/>
    </dgm:pt>
    <dgm:pt modelId="{6336112E-E6F9-4C8F-A7AB-5CBA05B976C4}" type="pres">
      <dgm:prSet presAssocID="{1620DF75-44C7-4A8B-A0EB-E084E513EED8}" presName="pillar1" presStyleLbl="node1" presStyleIdx="0" presStyleCnt="3">
        <dgm:presLayoutVars>
          <dgm:bulletEnabled val="1"/>
        </dgm:presLayoutVars>
      </dgm:prSet>
      <dgm:spPr/>
      <dgm:t>
        <a:bodyPr/>
        <a:lstStyle/>
        <a:p>
          <a:endParaRPr lang="es-EC"/>
        </a:p>
      </dgm:t>
    </dgm:pt>
    <dgm:pt modelId="{98960C7C-4FD4-40E7-B3D2-7427D29EC03E}" type="pres">
      <dgm:prSet presAssocID="{D3E16826-B596-4F2B-9798-14085B7E01FF}" presName="pillarX" presStyleLbl="node1" presStyleIdx="1" presStyleCnt="3">
        <dgm:presLayoutVars>
          <dgm:bulletEnabled val="1"/>
        </dgm:presLayoutVars>
      </dgm:prSet>
      <dgm:spPr/>
      <dgm:t>
        <a:bodyPr/>
        <a:lstStyle/>
        <a:p>
          <a:endParaRPr lang="es-EC"/>
        </a:p>
      </dgm:t>
    </dgm:pt>
    <dgm:pt modelId="{64AFD6B7-2AC8-4DBE-AF7C-6CADD7E7DAF9}" type="pres">
      <dgm:prSet presAssocID="{D4422995-AA6E-421F-A0B1-25EF6E3469CC}" presName="pillarX" presStyleLbl="node1" presStyleIdx="2" presStyleCnt="3">
        <dgm:presLayoutVars>
          <dgm:bulletEnabled val="1"/>
        </dgm:presLayoutVars>
      </dgm:prSet>
      <dgm:spPr/>
      <dgm:t>
        <a:bodyPr/>
        <a:lstStyle/>
        <a:p>
          <a:endParaRPr lang="es-EC"/>
        </a:p>
      </dgm:t>
    </dgm:pt>
    <dgm:pt modelId="{76CDF3BA-B5FE-44E6-8F71-EE5455C27E58}" type="pres">
      <dgm:prSet presAssocID="{1620DF75-44C7-4A8B-A0EB-E084E513EED8}" presName="base" presStyleLbl="dkBgShp" presStyleIdx="1" presStyleCnt="2"/>
      <dgm:spPr/>
    </dgm:pt>
  </dgm:ptLst>
  <dgm:cxnLst>
    <dgm:cxn modelId="{DA24E934-1DFB-4EE0-8C41-07617177E250}" srcId="{70D479C5-E7EE-449A-852F-7290EE2D22E9}" destId="{1620DF75-44C7-4A8B-A0EB-E084E513EED8}" srcOrd="0" destOrd="0" parTransId="{4AAB2A5D-E505-446E-995D-9C0E0661F247}" sibTransId="{7D506DEC-BDB4-4871-880A-246B3346D221}"/>
    <dgm:cxn modelId="{234E45DA-73E1-44E8-991F-472AD6DD0144}" type="presOf" srcId="{D3E16826-B596-4F2B-9798-14085B7E01FF}" destId="{98960C7C-4FD4-40E7-B3D2-7427D29EC03E}" srcOrd="0" destOrd="0" presId="urn:microsoft.com/office/officeart/2005/8/layout/hList3"/>
    <dgm:cxn modelId="{E7C3631B-0161-4D1E-9B47-CDD5ABCE0506}" type="presOf" srcId="{D4422995-AA6E-421F-A0B1-25EF6E3469CC}" destId="{64AFD6B7-2AC8-4DBE-AF7C-6CADD7E7DAF9}" srcOrd="0" destOrd="0" presId="urn:microsoft.com/office/officeart/2005/8/layout/hList3"/>
    <dgm:cxn modelId="{20C82850-6447-4A6E-801B-734FF63A3FDA}" type="presOf" srcId="{70D479C5-E7EE-449A-852F-7290EE2D22E9}" destId="{BF0B51FB-F330-4BF4-BFC0-503BD691BDA2}" srcOrd="0" destOrd="0" presId="urn:microsoft.com/office/officeart/2005/8/layout/hList3"/>
    <dgm:cxn modelId="{67D0513D-AFD4-495B-9F8F-36102E51609F}" type="presOf" srcId="{2913B8B8-20BD-4F4D-845B-0DCCD7693B7D}" destId="{6336112E-E6F9-4C8F-A7AB-5CBA05B976C4}" srcOrd="0" destOrd="0" presId="urn:microsoft.com/office/officeart/2005/8/layout/hList3"/>
    <dgm:cxn modelId="{9D5B2FC9-F97E-4EBF-9737-65C76F3B000B}" srcId="{1620DF75-44C7-4A8B-A0EB-E084E513EED8}" destId="{D4422995-AA6E-421F-A0B1-25EF6E3469CC}" srcOrd="2" destOrd="0" parTransId="{1645ACB5-7FB2-4830-A7C9-071FDB42A0D0}" sibTransId="{0F5184F1-5936-4E38-8FE2-3C3EAA681539}"/>
    <dgm:cxn modelId="{3D17219F-1840-4658-A56E-3D2D211F9ECC}" srcId="{1620DF75-44C7-4A8B-A0EB-E084E513EED8}" destId="{2913B8B8-20BD-4F4D-845B-0DCCD7693B7D}" srcOrd="0" destOrd="0" parTransId="{112C89C4-25FA-480A-8901-484C2B9211CF}" sibTransId="{F9A486D0-A25A-4589-8270-356120D108B0}"/>
    <dgm:cxn modelId="{16630CD8-A051-40BE-999A-EA18A3BA0A8A}" type="presOf" srcId="{1620DF75-44C7-4A8B-A0EB-E084E513EED8}" destId="{C75CB1AE-4EF6-4B10-B2FC-CDD7224802C4}" srcOrd="0" destOrd="0" presId="urn:microsoft.com/office/officeart/2005/8/layout/hList3"/>
    <dgm:cxn modelId="{85E055E1-5F93-4A3F-B432-C308F7B69558}" srcId="{1620DF75-44C7-4A8B-A0EB-E084E513EED8}" destId="{D3E16826-B596-4F2B-9798-14085B7E01FF}" srcOrd="1" destOrd="0" parTransId="{0AD07EC7-9811-4935-84DF-A5E699367ADF}" sibTransId="{F925A012-0E85-4EC0-837C-B2938B39108B}"/>
    <dgm:cxn modelId="{265BCE6C-BA45-4CB7-A690-443FB35455B5}" type="presParOf" srcId="{BF0B51FB-F330-4BF4-BFC0-503BD691BDA2}" destId="{C75CB1AE-4EF6-4B10-B2FC-CDD7224802C4}" srcOrd="0" destOrd="0" presId="urn:microsoft.com/office/officeart/2005/8/layout/hList3"/>
    <dgm:cxn modelId="{069C1757-303D-437C-9BF1-F87566A7D868}" type="presParOf" srcId="{BF0B51FB-F330-4BF4-BFC0-503BD691BDA2}" destId="{834E19CE-8727-458E-AFB6-61964D89BB72}" srcOrd="1" destOrd="0" presId="urn:microsoft.com/office/officeart/2005/8/layout/hList3"/>
    <dgm:cxn modelId="{4DFE372B-C99B-446F-A76D-4C2043FEA2D1}" type="presParOf" srcId="{834E19CE-8727-458E-AFB6-61964D89BB72}" destId="{6336112E-E6F9-4C8F-A7AB-5CBA05B976C4}" srcOrd="0" destOrd="0" presId="urn:microsoft.com/office/officeart/2005/8/layout/hList3"/>
    <dgm:cxn modelId="{29D942F1-502B-453D-BADA-1DF0BA4B9361}" type="presParOf" srcId="{834E19CE-8727-458E-AFB6-61964D89BB72}" destId="{98960C7C-4FD4-40E7-B3D2-7427D29EC03E}" srcOrd="1" destOrd="0" presId="urn:microsoft.com/office/officeart/2005/8/layout/hList3"/>
    <dgm:cxn modelId="{C205CE41-A428-463B-A674-6EF65B2BAEF9}" type="presParOf" srcId="{834E19CE-8727-458E-AFB6-61964D89BB72}" destId="{64AFD6B7-2AC8-4DBE-AF7C-6CADD7E7DAF9}" srcOrd="2" destOrd="0" presId="urn:microsoft.com/office/officeart/2005/8/layout/hList3"/>
    <dgm:cxn modelId="{A611E599-296C-444E-94AF-696B4ADB78CA}" type="presParOf" srcId="{BF0B51FB-F330-4BF4-BFC0-503BD691BDA2}" destId="{76CDF3BA-B5FE-44E6-8F71-EE5455C27E58}"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7684360-A58F-4EDA-90B8-D435AC7EB912}"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s-EC"/>
        </a:p>
      </dgm:t>
    </dgm:pt>
    <dgm:pt modelId="{A3BB8ACF-444F-454B-84E9-98452D999F5B}">
      <dgm:prSet phldrT="[Texto]" custT="1"/>
      <dgm:spPr/>
      <dgm:t>
        <a:bodyPr/>
        <a:lstStyle/>
        <a:p>
          <a:r>
            <a:rPr lang="es-ES_tradnl" sz="2400" dirty="0" smtClean="0"/>
            <a:t>Tensión de entrada: 7-12V</a:t>
          </a:r>
          <a:endParaRPr lang="es-EC" sz="2400" dirty="0" smtClean="0"/>
        </a:p>
      </dgm:t>
    </dgm:pt>
    <dgm:pt modelId="{31856F8B-B460-4F03-97F1-3BD0905E0558}" type="parTrans" cxnId="{E22F18A2-A04F-478A-A980-9357B28A2D78}">
      <dgm:prSet/>
      <dgm:spPr/>
      <dgm:t>
        <a:bodyPr/>
        <a:lstStyle/>
        <a:p>
          <a:endParaRPr lang="es-EC"/>
        </a:p>
      </dgm:t>
    </dgm:pt>
    <dgm:pt modelId="{5160BE69-3149-44C5-969A-4827A9FF28E5}" type="sibTrans" cxnId="{E22F18A2-A04F-478A-A980-9357B28A2D78}">
      <dgm:prSet/>
      <dgm:spPr/>
      <dgm:t>
        <a:bodyPr/>
        <a:lstStyle/>
        <a:p>
          <a:endParaRPr lang="es-EC"/>
        </a:p>
      </dgm:t>
    </dgm:pt>
    <dgm:pt modelId="{B505B057-8322-4516-B885-32B5E8EEA4DD}">
      <dgm:prSet phldrT="[Texto]" custT="1"/>
      <dgm:spPr/>
      <dgm:t>
        <a:bodyPr/>
        <a:lstStyle/>
        <a:p>
          <a:r>
            <a:rPr lang="es-ES_tradnl" sz="1600" dirty="0" smtClean="0"/>
            <a:t>Corriente máxima</a:t>
          </a:r>
        </a:p>
        <a:p>
          <a:r>
            <a:rPr lang="es-ES_tradnl" sz="1600" dirty="0" smtClean="0"/>
            <a:t> por pin: 40 </a:t>
          </a:r>
          <a:r>
            <a:rPr lang="es-ES_tradnl" sz="1600" dirty="0" err="1" smtClean="0"/>
            <a:t>mA</a:t>
          </a:r>
          <a:endParaRPr lang="es-EC" sz="1600" dirty="0" smtClean="0"/>
        </a:p>
        <a:p>
          <a:r>
            <a:rPr lang="es-ES_tradnl" sz="1600" dirty="0" smtClean="0"/>
            <a:t>Corriente máxima para el pin 3.3V: 50 </a:t>
          </a:r>
          <a:r>
            <a:rPr lang="es-ES_tradnl" sz="1600" dirty="0" err="1" smtClean="0"/>
            <a:t>mA</a:t>
          </a:r>
          <a:endParaRPr lang="es-EC" sz="1600" dirty="0"/>
        </a:p>
      </dgm:t>
    </dgm:pt>
    <dgm:pt modelId="{C7D695A9-0968-49C0-99DD-607249795C07}" type="parTrans" cxnId="{B75E9BC1-F1AE-4959-9155-D4F2284634E9}">
      <dgm:prSet/>
      <dgm:spPr/>
      <dgm:t>
        <a:bodyPr/>
        <a:lstStyle/>
        <a:p>
          <a:endParaRPr lang="es-EC"/>
        </a:p>
      </dgm:t>
    </dgm:pt>
    <dgm:pt modelId="{F7653E24-9728-4367-9C2E-627D077291AE}" type="sibTrans" cxnId="{B75E9BC1-F1AE-4959-9155-D4F2284634E9}">
      <dgm:prSet/>
      <dgm:spPr/>
      <dgm:t>
        <a:bodyPr/>
        <a:lstStyle/>
        <a:p>
          <a:endParaRPr lang="es-EC"/>
        </a:p>
      </dgm:t>
    </dgm:pt>
    <dgm:pt modelId="{0BE638D7-2AF7-487E-8350-765FC9E1D412}">
      <dgm:prSet phldrT="[Texto]" custT="1"/>
      <dgm:spPr/>
      <dgm:t>
        <a:bodyPr/>
        <a:lstStyle/>
        <a:p>
          <a:r>
            <a:rPr lang="es-ES_tradnl" sz="1800" dirty="0" smtClean="0"/>
            <a:t>Pines digitales: 54 </a:t>
          </a:r>
          <a:endParaRPr lang="es-EC" sz="1800" dirty="0" smtClean="0"/>
        </a:p>
        <a:p>
          <a:r>
            <a:rPr lang="es-ES_tradnl" sz="1800" dirty="0" smtClean="0"/>
            <a:t>Entradas analógicas: 16</a:t>
          </a:r>
          <a:endParaRPr lang="es-EC" sz="1800" dirty="0"/>
        </a:p>
      </dgm:t>
    </dgm:pt>
    <dgm:pt modelId="{36F8D3D3-BD61-402D-9572-8D31399A03AD}" type="parTrans" cxnId="{0E0FCAE6-A38B-4BE8-85F1-4AD5E43EE4B4}">
      <dgm:prSet/>
      <dgm:spPr/>
      <dgm:t>
        <a:bodyPr/>
        <a:lstStyle/>
        <a:p>
          <a:endParaRPr lang="es-EC"/>
        </a:p>
      </dgm:t>
    </dgm:pt>
    <dgm:pt modelId="{05638D3F-FF74-4CA1-854F-5B8B55FF259B}" type="sibTrans" cxnId="{0E0FCAE6-A38B-4BE8-85F1-4AD5E43EE4B4}">
      <dgm:prSet/>
      <dgm:spPr/>
      <dgm:t>
        <a:bodyPr/>
        <a:lstStyle/>
        <a:p>
          <a:endParaRPr lang="es-EC"/>
        </a:p>
      </dgm:t>
    </dgm:pt>
    <dgm:pt modelId="{0806267B-C8A4-4381-8219-28C1284C6428}" type="pres">
      <dgm:prSet presAssocID="{B7684360-A58F-4EDA-90B8-D435AC7EB912}" presName="Name0" presStyleCnt="0">
        <dgm:presLayoutVars>
          <dgm:dir/>
          <dgm:resizeHandles val="exact"/>
        </dgm:presLayoutVars>
      </dgm:prSet>
      <dgm:spPr/>
      <dgm:t>
        <a:bodyPr/>
        <a:lstStyle/>
        <a:p>
          <a:endParaRPr lang="es-EC"/>
        </a:p>
      </dgm:t>
    </dgm:pt>
    <dgm:pt modelId="{E7B22E6B-306C-412A-B42C-EF07F122F846}" type="pres">
      <dgm:prSet presAssocID="{A3BB8ACF-444F-454B-84E9-98452D999F5B}" presName="node" presStyleLbl="node1" presStyleIdx="0" presStyleCnt="3" custScaleX="143411" custScaleY="155816">
        <dgm:presLayoutVars>
          <dgm:bulletEnabled val="1"/>
        </dgm:presLayoutVars>
      </dgm:prSet>
      <dgm:spPr/>
      <dgm:t>
        <a:bodyPr/>
        <a:lstStyle/>
        <a:p>
          <a:endParaRPr lang="es-EC"/>
        </a:p>
      </dgm:t>
    </dgm:pt>
    <dgm:pt modelId="{C6CB1475-2B88-48DE-8748-7541CADE21F6}" type="pres">
      <dgm:prSet presAssocID="{5160BE69-3149-44C5-969A-4827A9FF28E5}" presName="sibTrans" presStyleLbl="sibTrans2D1" presStyleIdx="0" presStyleCnt="3"/>
      <dgm:spPr/>
      <dgm:t>
        <a:bodyPr/>
        <a:lstStyle/>
        <a:p>
          <a:endParaRPr lang="es-EC"/>
        </a:p>
      </dgm:t>
    </dgm:pt>
    <dgm:pt modelId="{8F363A5B-F770-49FB-892D-3E87BCB1E335}" type="pres">
      <dgm:prSet presAssocID="{5160BE69-3149-44C5-969A-4827A9FF28E5}" presName="connectorText" presStyleLbl="sibTrans2D1" presStyleIdx="0" presStyleCnt="3"/>
      <dgm:spPr/>
      <dgm:t>
        <a:bodyPr/>
        <a:lstStyle/>
        <a:p>
          <a:endParaRPr lang="es-EC"/>
        </a:p>
      </dgm:t>
    </dgm:pt>
    <dgm:pt modelId="{3C6372E8-43BD-4D24-ABE2-7706DC67E7D9}" type="pres">
      <dgm:prSet presAssocID="{B505B057-8322-4516-B885-32B5E8EEA4DD}" presName="node" presStyleLbl="node1" presStyleIdx="1" presStyleCnt="3" custScaleX="130358" custScaleY="136179">
        <dgm:presLayoutVars>
          <dgm:bulletEnabled val="1"/>
        </dgm:presLayoutVars>
      </dgm:prSet>
      <dgm:spPr/>
      <dgm:t>
        <a:bodyPr/>
        <a:lstStyle/>
        <a:p>
          <a:endParaRPr lang="es-EC"/>
        </a:p>
      </dgm:t>
    </dgm:pt>
    <dgm:pt modelId="{97637A31-33C5-426B-B3E1-563D32394BA8}" type="pres">
      <dgm:prSet presAssocID="{F7653E24-9728-4367-9C2E-627D077291AE}" presName="sibTrans" presStyleLbl="sibTrans2D1" presStyleIdx="1" presStyleCnt="3"/>
      <dgm:spPr/>
      <dgm:t>
        <a:bodyPr/>
        <a:lstStyle/>
        <a:p>
          <a:endParaRPr lang="es-EC"/>
        </a:p>
      </dgm:t>
    </dgm:pt>
    <dgm:pt modelId="{161909F8-B067-44E3-B573-B8BB5F032649}" type="pres">
      <dgm:prSet presAssocID="{F7653E24-9728-4367-9C2E-627D077291AE}" presName="connectorText" presStyleLbl="sibTrans2D1" presStyleIdx="1" presStyleCnt="3"/>
      <dgm:spPr/>
      <dgm:t>
        <a:bodyPr/>
        <a:lstStyle/>
        <a:p>
          <a:endParaRPr lang="es-EC"/>
        </a:p>
      </dgm:t>
    </dgm:pt>
    <dgm:pt modelId="{00982BDF-C714-4B82-A9C9-8E43DE48446F}" type="pres">
      <dgm:prSet presAssocID="{0BE638D7-2AF7-487E-8350-765FC9E1D412}" presName="node" presStyleLbl="node1" presStyleIdx="2" presStyleCnt="3" custScaleX="133518" custScaleY="138995">
        <dgm:presLayoutVars>
          <dgm:bulletEnabled val="1"/>
        </dgm:presLayoutVars>
      </dgm:prSet>
      <dgm:spPr/>
      <dgm:t>
        <a:bodyPr/>
        <a:lstStyle/>
        <a:p>
          <a:endParaRPr lang="es-EC"/>
        </a:p>
      </dgm:t>
    </dgm:pt>
    <dgm:pt modelId="{B8E943C1-0BC5-4CEC-9E52-7E3E8AE6DFEE}" type="pres">
      <dgm:prSet presAssocID="{05638D3F-FF74-4CA1-854F-5B8B55FF259B}" presName="sibTrans" presStyleLbl="sibTrans2D1" presStyleIdx="2" presStyleCnt="3"/>
      <dgm:spPr/>
      <dgm:t>
        <a:bodyPr/>
        <a:lstStyle/>
        <a:p>
          <a:endParaRPr lang="es-EC"/>
        </a:p>
      </dgm:t>
    </dgm:pt>
    <dgm:pt modelId="{5176B426-62D2-46D8-A884-D2164FA14F74}" type="pres">
      <dgm:prSet presAssocID="{05638D3F-FF74-4CA1-854F-5B8B55FF259B}" presName="connectorText" presStyleLbl="sibTrans2D1" presStyleIdx="2" presStyleCnt="3"/>
      <dgm:spPr/>
      <dgm:t>
        <a:bodyPr/>
        <a:lstStyle/>
        <a:p>
          <a:endParaRPr lang="es-EC"/>
        </a:p>
      </dgm:t>
    </dgm:pt>
  </dgm:ptLst>
  <dgm:cxnLst>
    <dgm:cxn modelId="{86026367-0FDD-49BB-83ED-EA3D7BB3ED74}" type="presOf" srcId="{5160BE69-3149-44C5-969A-4827A9FF28E5}" destId="{8F363A5B-F770-49FB-892D-3E87BCB1E335}" srcOrd="1" destOrd="0" presId="urn:microsoft.com/office/officeart/2005/8/layout/cycle7"/>
    <dgm:cxn modelId="{F3E69D08-CBB7-4463-BFE5-311EA5A6C679}" type="presOf" srcId="{B7684360-A58F-4EDA-90B8-D435AC7EB912}" destId="{0806267B-C8A4-4381-8219-28C1284C6428}" srcOrd="0" destOrd="0" presId="urn:microsoft.com/office/officeart/2005/8/layout/cycle7"/>
    <dgm:cxn modelId="{683343A5-7EDB-41BD-AE4F-F6B1A20F202E}" type="presOf" srcId="{F7653E24-9728-4367-9C2E-627D077291AE}" destId="{161909F8-B067-44E3-B573-B8BB5F032649}" srcOrd="1" destOrd="0" presId="urn:microsoft.com/office/officeart/2005/8/layout/cycle7"/>
    <dgm:cxn modelId="{2C9215CC-7975-44DC-A849-34533223EBBB}" type="presOf" srcId="{B505B057-8322-4516-B885-32B5E8EEA4DD}" destId="{3C6372E8-43BD-4D24-ABE2-7706DC67E7D9}" srcOrd="0" destOrd="0" presId="urn:microsoft.com/office/officeart/2005/8/layout/cycle7"/>
    <dgm:cxn modelId="{8C86BCEF-EC5A-4B89-909A-D43D2A9A50ED}" type="presOf" srcId="{A3BB8ACF-444F-454B-84E9-98452D999F5B}" destId="{E7B22E6B-306C-412A-B42C-EF07F122F846}" srcOrd="0" destOrd="0" presId="urn:microsoft.com/office/officeart/2005/8/layout/cycle7"/>
    <dgm:cxn modelId="{578A7153-10EE-4DCD-9C74-316D514B4BD2}" type="presOf" srcId="{5160BE69-3149-44C5-969A-4827A9FF28E5}" destId="{C6CB1475-2B88-48DE-8748-7541CADE21F6}" srcOrd="0" destOrd="0" presId="urn:microsoft.com/office/officeart/2005/8/layout/cycle7"/>
    <dgm:cxn modelId="{BBE165AC-F16F-41B8-A01F-C309CCCB2DD1}" type="presOf" srcId="{05638D3F-FF74-4CA1-854F-5B8B55FF259B}" destId="{B8E943C1-0BC5-4CEC-9E52-7E3E8AE6DFEE}" srcOrd="0" destOrd="0" presId="urn:microsoft.com/office/officeart/2005/8/layout/cycle7"/>
    <dgm:cxn modelId="{D2F2708F-F79D-439B-91B9-DBE1D598DC61}" type="presOf" srcId="{05638D3F-FF74-4CA1-854F-5B8B55FF259B}" destId="{5176B426-62D2-46D8-A884-D2164FA14F74}" srcOrd="1" destOrd="0" presId="urn:microsoft.com/office/officeart/2005/8/layout/cycle7"/>
    <dgm:cxn modelId="{82095EE7-9906-4654-B3EE-2A01B29DB73F}" type="presOf" srcId="{F7653E24-9728-4367-9C2E-627D077291AE}" destId="{97637A31-33C5-426B-B3E1-563D32394BA8}" srcOrd="0" destOrd="0" presId="urn:microsoft.com/office/officeart/2005/8/layout/cycle7"/>
    <dgm:cxn modelId="{0E0FCAE6-A38B-4BE8-85F1-4AD5E43EE4B4}" srcId="{B7684360-A58F-4EDA-90B8-D435AC7EB912}" destId="{0BE638D7-2AF7-487E-8350-765FC9E1D412}" srcOrd="2" destOrd="0" parTransId="{36F8D3D3-BD61-402D-9572-8D31399A03AD}" sibTransId="{05638D3F-FF74-4CA1-854F-5B8B55FF259B}"/>
    <dgm:cxn modelId="{72E30F9C-B18C-4AAF-A9A4-9034C36B9817}" type="presOf" srcId="{0BE638D7-2AF7-487E-8350-765FC9E1D412}" destId="{00982BDF-C714-4B82-A9C9-8E43DE48446F}" srcOrd="0" destOrd="0" presId="urn:microsoft.com/office/officeart/2005/8/layout/cycle7"/>
    <dgm:cxn modelId="{B75E9BC1-F1AE-4959-9155-D4F2284634E9}" srcId="{B7684360-A58F-4EDA-90B8-D435AC7EB912}" destId="{B505B057-8322-4516-B885-32B5E8EEA4DD}" srcOrd="1" destOrd="0" parTransId="{C7D695A9-0968-49C0-99DD-607249795C07}" sibTransId="{F7653E24-9728-4367-9C2E-627D077291AE}"/>
    <dgm:cxn modelId="{E22F18A2-A04F-478A-A980-9357B28A2D78}" srcId="{B7684360-A58F-4EDA-90B8-D435AC7EB912}" destId="{A3BB8ACF-444F-454B-84E9-98452D999F5B}" srcOrd="0" destOrd="0" parTransId="{31856F8B-B460-4F03-97F1-3BD0905E0558}" sibTransId="{5160BE69-3149-44C5-969A-4827A9FF28E5}"/>
    <dgm:cxn modelId="{1704E371-2B15-4AB1-905B-627B072E6191}" type="presParOf" srcId="{0806267B-C8A4-4381-8219-28C1284C6428}" destId="{E7B22E6B-306C-412A-B42C-EF07F122F846}" srcOrd="0" destOrd="0" presId="urn:microsoft.com/office/officeart/2005/8/layout/cycle7"/>
    <dgm:cxn modelId="{DC2D9531-A4FC-4329-8F51-D25FA5C86B7D}" type="presParOf" srcId="{0806267B-C8A4-4381-8219-28C1284C6428}" destId="{C6CB1475-2B88-48DE-8748-7541CADE21F6}" srcOrd="1" destOrd="0" presId="urn:microsoft.com/office/officeart/2005/8/layout/cycle7"/>
    <dgm:cxn modelId="{35D46CDB-EE17-4213-B9E1-30BF7C8F5864}" type="presParOf" srcId="{C6CB1475-2B88-48DE-8748-7541CADE21F6}" destId="{8F363A5B-F770-49FB-892D-3E87BCB1E335}" srcOrd="0" destOrd="0" presId="urn:microsoft.com/office/officeart/2005/8/layout/cycle7"/>
    <dgm:cxn modelId="{67FCDBF5-3ED8-48E9-91AA-421555BA784F}" type="presParOf" srcId="{0806267B-C8A4-4381-8219-28C1284C6428}" destId="{3C6372E8-43BD-4D24-ABE2-7706DC67E7D9}" srcOrd="2" destOrd="0" presId="urn:microsoft.com/office/officeart/2005/8/layout/cycle7"/>
    <dgm:cxn modelId="{A308EBD1-71C1-4515-841A-C8B1286C5653}" type="presParOf" srcId="{0806267B-C8A4-4381-8219-28C1284C6428}" destId="{97637A31-33C5-426B-B3E1-563D32394BA8}" srcOrd="3" destOrd="0" presId="urn:microsoft.com/office/officeart/2005/8/layout/cycle7"/>
    <dgm:cxn modelId="{C25AB6EF-FBF3-4C91-9A8E-51D0480E90EF}" type="presParOf" srcId="{97637A31-33C5-426B-B3E1-563D32394BA8}" destId="{161909F8-B067-44E3-B573-B8BB5F032649}" srcOrd="0" destOrd="0" presId="urn:microsoft.com/office/officeart/2005/8/layout/cycle7"/>
    <dgm:cxn modelId="{07AB0E8E-53AA-4D22-BC1D-FBC44473FF7E}" type="presParOf" srcId="{0806267B-C8A4-4381-8219-28C1284C6428}" destId="{00982BDF-C714-4B82-A9C9-8E43DE48446F}" srcOrd="4" destOrd="0" presId="urn:microsoft.com/office/officeart/2005/8/layout/cycle7"/>
    <dgm:cxn modelId="{97CB0D6E-1CFE-42B5-8A2E-5BA628846B91}" type="presParOf" srcId="{0806267B-C8A4-4381-8219-28C1284C6428}" destId="{B8E943C1-0BC5-4CEC-9E52-7E3E8AE6DFEE}" srcOrd="5" destOrd="0" presId="urn:microsoft.com/office/officeart/2005/8/layout/cycle7"/>
    <dgm:cxn modelId="{D7F8E3DD-7952-45B5-8D30-B2E27208489B}" type="presParOf" srcId="{B8E943C1-0BC5-4CEC-9E52-7E3E8AE6DFEE}" destId="{5176B426-62D2-46D8-A884-D2164FA14F74}"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D77868F-3E21-4AE8-8330-B81E9845D64D}" type="doc">
      <dgm:prSet loTypeId="urn:microsoft.com/office/officeart/2005/8/layout/bProcess3" loCatId="process" qsTypeId="urn:microsoft.com/office/officeart/2005/8/quickstyle/simple1" qsCatId="simple" csTypeId="urn:microsoft.com/office/officeart/2005/8/colors/colorful5" csCatId="colorful" phldr="1"/>
      <dgm:spPr/>
      <dgm:t>
        <a:bodyPr/>
        <a:lstStyle/>
        <a:p>
          <a:endParaRPr lang="es-EC"/>
        </a:p>
      </dgm:t>
    </dgm:pt>
    <dgm:pt modelId="{23BDA6B8-4328-4345-9BB5-3CBD5A47139A}">
      <dgm:prSet phldrT="[Texto]"/>
      <dgm:spPr/>
      <dgm:t>
        <a:bodyPr/>
        <a:lstStyle/>
        <a:p>
          <a:pPr algn="just"/>
          <a:r>
            <a:rPr lang="es-ES" dirty="0" smtClean="0"/>
            <a:t>La placa de potencia posee elementos para el manejo de las electroválvulas de activación. </a:t>
          </a:r>
          <a:endParaRPr lang="es-EC" dirty="0"/>
        </a:p>
      </dgm:t>
    </dgm:pt>
    <dgm:pt modelId="{676E778B-4F36-4CEC-A973-BE161ACA49EB}" type="parTrans" cxnId="{658AE65B-E653-4288-934C-CD54D160037A}">
      <dgm:prSet/>
      <dgm:spPr/>
      <dgm:t>
        <a:bodyPr/>
        <a:lstStyle/>
        <a:p>
          <a:endParaRPr lang="es-EC"/>
        </a:p>
      </dgm:t>
    </dgm:pt>
    <dgm:pt modelId="{DF139D79-A48C-4DA6-8DAE-69303ADECBCA}" type="sibTrans" cxnId="{658AE65B-E653-4288-934C-CD54D160037A}">
      <dgm:prSet/>
      <dgm:spPr/>
      <dgm:t>
        <a:bodyPr/>
        <a:lstStyle/>
        <a:p>
          <a:endParaRPr lang="es-EC"/>
        </a:p>
      </dgm:t>
    </dgm:pt>
    <dgm:pt modelId="{A3D9669C-8F8D-4AA7-AC4B-A5A2254AA582}">
      <dgm:prSet phldrT="[Texto]"/>
      <dgm:spPr/>
      <dgm:t>
        <a:bodyPr/>
        <a:lstStyle/>
        <a:p>
          <a:pPr algn="just"/>
          <a:r>
            <a:rPr lang="es-ES" dirty="0" smtClean="0"/>
            <a:t>La placa contiene componentes como relés, transistores, etc.</a:t>
          </a:r>
          <a:endParaRPr lang="es-EC" dirty="0"/>
        </a:p>
      </dgm:t>
    </dgm:pt>
    <dgm:pt modelId="{4474278B-EECA-4AAA-9EE1-A0ED9242FF2D}" type="parTrans" cxnId="{3489ED1D-CCAC-4C60-9681-575C1143CB4D}">
      <dgm:prSet/>
      <dgm:spPr/>
      <dgm:t>
        <a:bodyPr/>
        <a:lstStyle/>
        <a:p>
          <a:endParaRPr lang="es-EC"/>
        </a:p>
      </dgm:t>
    </dgm:pt>
    <dgm:pt modelId="{199E1617-5D15-4681-9753-A05E8BECCE61}" type="sibTrans" cxnId="{3489ED1D-CCAC-4C60-9681-575C1143CB4D}">
      <dgm:prSet/>
      <dgm:spPr/>
      <dgm:t>
        <a:bodyPr/>
        <a:lstStyle/>
        <a:p>
          <a:endParaRPr lang="es-EC"/>
        </a:p>
      </dgm:t>
    </dgm:pt>
    <dgm:pt modelId="{1E5D2851-23CC-4DEC-B6DC-1002EC004817}" type="pres">
      <dgm:prSet presAssocID="{3D77868F-3E21-4AE8-8330-B81E9845D64D}" presName="Name0" presStyleCnt="0">
        <dgm:presLayoutVars>
          <dgm:dir/>
          <dgm:resizeHandles val="exact"/>
        </dgm:presLayoutVars>
      </dgm:prSet>
      <dgm:spPr/>
      <dgm:t>
        <a:bodyPr/>
        <a:lstStyle/>
        <a:p>
          <a:endParaRPr lang="es-EC"/>
        </a:p>
      </dgm:t>
    </dgm:pt>
    <dgm:pt modelId="{17685435-EA4E-4681-AC12-523B379F65EB}" type="pres">
      <dgm:prSet presAssocID="{23BDA6B8-4328-4345-9BB5-3CBD5A47139A}" presName="node" presStyleLbl="node1" presStyleIdx="0" presStyleCnt="2">
        <dgm:presLayoutVars>
          <dgm:bulletEnabled val="1"/>
        </dgm:presLayoutVars>
      </dgm:prSet>
      <dgm:spPr/>
      <dgm:t>
        <a:bodyPr/>
        <a:lstStyle/>
        <a:p>
          <a:endParaRPr lang="es-EC"/>
        </a:p>
      </dgm:t>
    </dgm:pt>
    <dgm:pt modelId="{D2A0DEEC-9FBF-4493-B962-97EFACDDBDFB}" type="pres">
      <dgm:prSet presAssocID="{DF139D79-A48C-4DA6-8DAE-69303ADECBCA}" presName="sibTrans" presStyleLbl="sibTrans1D1" presStyleIdx="0" presStyleCnt="1"/>
      <dgm:spPr/>
      <dgm:t>
        <a:bodyPr/>
        <a:lstStyle/>
        <a:p>
          <a:endParaRPr lang="es-EC"/>
        </a:p>
      </dgm:t>
    </dgm:pt>
    <dgm:pt modelId="{C2872DD6-8FF8-4DBC-94ED-7B96B55BB15C}" type="pres">
      <dgm:prSet presAssocID="{DF139D79-A48C-4DA6-8DAE-69303ADECBCA}" presName="connectorText" presStyleLbl="sibTrans1D1" presStyleIdx="0" presStyleCnt="1"/>
      <dgm:spPr/>
      <dgm:t>
        <a:bodyPr/>
        <a:lstStyle/>
        <a:p>
          <a:endParaRPr lang="es-EC"/>
        </a:p>
      </dgm:t>
    </dgm:pt>
    <dgm:pt modelId="{A0FD0076-0757-4886-BE21-4F6DF0547DF8}" type="pres">
      <dgm:prSet presAssocID="{A3D9669C-8F8D-4AA7-AC4B-A5A2254AA582}" presName="node" presStyleLbl="node1" presStyleIdx="1" presStyleCnt="2">
        <dgm:presLayoutVars>
          <dgm:bulletEnabled val="1"/>
        </dgm:presLayoutVars>
      </dgm:prSet>
      <dgm:spPr/>
      <dgm:t>
        <a:bodyPr/>
        <a:lstStyle/>
        <a:p>
          <a:endParaRPr lang="es-EC"/>
        </a:p>
      </dgm:t>
    </dgm:pt>
  </dgm:ptLst>
  <dgm:cxnLst>
    <dgm:cxn modelId="{C67825FE-883F-491A-BEF1-BE4889DC1637}" type="presOf" srcId="{DF139D79-A48C-4DA6-8DAE-69303ADECBCA}" destId="{C2872DD6-8FF8-4DBC-94ED-7B96B55BB15C}" srcOrd="1" destOrd="0" presId="urn:microsoft.com/office/officeart/2005/8/layout/bProcess3"/>
    <dgm:cxn modelId="{3489ED1D-CCAC-4C60-9681-575C1143CB4D}" srcId="{3D77868F-3E21-4AE8-8330-B81E9845D64D}" destId="{A3D9669C-8F8D-4AA7-AC4B-A5A2254AA582}" srcOrd="1" destOrd="0" parTransId="{4474278B-EECA-4AAA-9EE1-A0ED9242FF2D}" sibTransId="{199E1617-5D15-4681-9753-A05E8BECCE61}"/>
    <dgm:cxn modelId="{61C9D60B-95F9-4DC3-B0DC-247615E1F1A0}" type="presOf" srcId="{3D77868F-3E21-4AE8-8330-B81E9845D64D}" destId="{1E5D2851-23CC-4DEC-B6DC-1002EC004817}" srcOrd="0" destOrd="0" presId="urn:microsoft.com/office/officeart/2005/8/layout/bProcess3"/>
    <dgm:cxn modelId="{658AE65B-E653-4288-934C-CD54D160037A}" srcId="{3D77868F-3E21-4AE8-8330-B81E9845D64D}" destId="{23BDA6B8-4328-4345-9BB5-3CBD5A47139A}" srcOrd="0" destOrd="0" parTransId="{676E778B-4F36-4CEC-A973-BE161ACA49EB}" sibTransId="{DF139D79-A48C-4DA6-8DAE-69303ADECBCA}"/>
    <dgm:cxn modelId="{BCBBCED6-B9F0-47ED-90C2-B65D93207222}" type="presOf" srcId="{A3D9669C-8F8D-4AA7-AC4B-A5A2254AA582}" destId="{A0FD0076-0757-4886-BE21-4F6DF0547DF8}" srcOrd="0" destOrd="0" presId="urn:microsoft.com/office/officeart/2005/8/layout/bProcess3"/>
    <dgm:cxn modelId="{D5FDD08C-28C4-44C7-A4B7-F3E1442BAD4F}" type="presOf" srcId="{23BDA6B8-4328-4345-9BB5-3CBD5A47139A}" destId="{17685435-EA4E-4681-AC12-523B379F65EB}" srcOrd="0" destOrd="0" presId="urn:microsoft.com/office/officeart/2005/8/layout/bProcess3"/>
    <dgm:cxn modelId="{6F1598B0-A8D4-419F-9A70-570CE0AB8E5F}" type="presOf" srcId="{DF139D79-A48C-4DA6-8DAE-69303ADECBCA}" destId="{D2A0DEEC-9FBF-4493-B962-97EFACDDBDFB}" srcOrd="0" destOrd="0" presId="urn:microsoft.com/office/officeart/2005/8/layout/bProcess3"/>
    <dgm:cxn modelId="{7319EB75-09A5-441F-8B00-3F7730CA9AA8}" type="presParOf" srcId="{1E5D2851-23CC-4DEC-B6DC-1002EC004817}" destId="{17685435-EA4E-4681-AC12-523B379F65EB}" srcOrd="0" destOrd="0" presId="urn:microsoft.com/office/officeart/2005/8/layout/bProcess3"/>
    <dgm:cxn modelId="{F4AF1C68-337E-48FD-A665-591987D4FCFE}" type="presParOf" srcId="{1E5D2851-23CC-4DEC-B6DC-1002EC004817}" destId="{D2A0DEEC-9FBF-4493-B962-97EFACDDBDFB}" srcOrd="1" destOrd="0" presId="urn:microsoft.com/office/officeart/2005/8/layout/bProcess3"/>
    <dgm:cxn modelId="{6B4E383E-323A-4C27-8235-913FB58A971A}" type="presParOf" srcId="{D2A0DEEC-9FBF-4493-B962-97EFACDDBDFB}" destId="{C2872DD6-8FF8-4DBC-94ED-7B96B55BB15C}" srcOrd="0" destOrd="0" presId="urn:microsoft.com/office/officeart/2005/8/layout/bProcess3"/>
    <dgm:cxn modelId="{0D9A8250-FCCE-4EE0-972A-B02508998B8F}" type="presParOf" srcId="{1E5D2851-23CC-4DEC-B6DC-1002EC004817}" destId="{A0FD0076-0757-4886-BE21-4F6DF0547DF8}" srcOrd="2"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Diseño</a:t>
          </a:r>
          <a:r>
            <a:rPr lang="en-US" dirty="0" smtClean="0"/>
            <a:t> de HMI</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70006986-A176-43BF-BB85-AB3A4CDE3BB4}" type="presOf" srcId="{7061F2FC-F2AB-4DE3-98B0-886576B4E2C6}" destId="{D433476B-D68D-4328-ADAC-B2895D3D50CF}" srcOrd="0" destOrd="0" presId="urn:microsoft.com/office/officeart/2005/8/layout/hierarchy3"/>
    <dgm:cxn modelId="{E4DD9339-C805-43BA-9A10-C874F9D379D5}" type="presOf" srcId="{CB9964DC-5E01-4879-9733-CDEE2AB1D1F7}" destId="{ECB1CA3E-26B8-4A39-AEF8-6F06E506D3C7}" srcOrd="0" destOrd="0" presId="urn:microsoft.com/office/officeart/2005/8/layout/hierarchy3"/>
    <dgm:cxn modelId="{A9785C4C-99FF-4F71-9E79-B636DEFC155D}" type="presOf" srcId="{CB9964DC-5E01-4879-9733-CDEE2AB1D1F7}" destId="{C7DDC059-89DD-4F99-A10D-9C975D60C8D8}" srcOrd="1" destOrd="0" presId="urn:microsoft.com/office/officeart/2005/8/layout/hierarchy3"/>
    <dgm:cxn modelId="{3E2B25BC-2EC4-45FF-B775-23689BC6FFB9}" type="presParOf" srcId="{D433476B-D68D-4328-ADAC-B2895D3D50CF}" destId="{1E58A3BC-F1F7-40EE-89AA-32E802ED4BF7}" srcOrd="0" destOrd="0" presId="urn:microsoft.com/office/officeart/2005/8/layout/hierarchy3"/>
    <dgm:cxn modelId="{19BC1A65-F5EB-4639-B284-2781C9D81CFB}" type="presParOf" srcId="{1E58A3BC-F1F7-40EE-89AA-32E802ED4BF7}" destId="{D21DF85A-45CA-4CE0-B0ED-CF4615475EE0}" srcOrd="0" destOrd="0" presId="urn:microsoft.com/office/officeart/2005/8/layout/hierarchy3"/>
    <dgm:cxn modelId="{E2C11E2F-3BD0-49E2-AC89-C64FB3D103EF}" type="presParOf" srcId="{D21DF85A-45CA-4CE0-B0ED-CF4615475EE0}" destId="{ECB1CA3E-26B8-4A39-AEF8-6F06E506D3C7}" srcOrd="0" destOrd="0" presId="urn:microsoft.com/office/officeart/2005/8/layout/hierarchy3"/>
    <dgm:cxn modelId="{A9DD57E4-11D4-4BBC-9E39-085C6560FB8A}" type="presParOf" srcId="{D21DF85A-45CA-4CE0-B0ED-CF4615475EE0}" destId="{C7DDC059-89DD-4F99-A10D-9C975D60C8D8}" srcOrd="1" destOrd="0" presId="urn:microsoft.com/office/officeart/2005/8/layout/hierarchy3"/>
    <dgm:cxn modelId="{F03BFE2B-A9D0-4D1A-A60F-90716E8154F8}"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s-ES" dirty="0" smtClean="0"/>
            <a:t>Objetivo General</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dgm:spPr/>
      <dgm:t>
        <a:bodyPr/>
        <a:lstStyle/>
        <a:p>
          <a:r>
            <a:rPr lang="es-ES" dirty="0" smtClean="0"/>
            <a:t>Diseñar e implementar un sistema de control de microclimas para plantas in vitro en </a:t>
          </a:r>
          <a:r>
            <a:rPr lang="es-ES" dirty="0" err="1" smtClean="0"/>
            <a:t>Germoplanta</a:t>
          </a:r>
          <a:r>
            <a:rPr lang="es-ES" dirty="0" smtClean="0"/>
            <a:t> </a:t>
          </a:r>
          <a:r>
            <a:rPr lang="es-ES" dirty="0" err="1" smtClean="0"/>
            <a:t>Cia</a:t>
          </a:r>
          <a:r>
            <a:rPr lang="es-ES" dirty="0" smtClean="0"/>
            <a:t>. </a:t>
          </a:r>
          <a:r>
            <a:rPr lang="es-ES" dirty="0" err="1" smtClean="0"/>
            <a:t>Ltda</a:t>
          </a:r>
          <a:endParaRPr lang="es-ES"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84206" custLinFactNeighborX="-590" custLinFactNeighborY="-20000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1"/>
      <dgm:spPr/>
      <dgm:t>
        <a:bodyPr/>
        <a:lstStyle/>
        <a:p>
          <a:endParaRPr lang="es-ES"/>
        </a:p>
      </dgm:t>
    </dgm:pt>
    <dgm:pt modelId="{45B98A4A-0B6D-4F48-B74E-847DD2F0977C}" type="pres">
      <dgm:prSet presAssocID="{D0D20E71-FED1-4623-8034-D329000238BD}" presName="childText" presStyleLbl="bgAcc1" presStyleIdx="0" presStyleCnt="1" custScaleX="739626" custScaleY="95946" custLinFactNeighborX="-15397" custLinFactNeighborY="-14527">
        <dgm:presLayoutVars>
          <dgm:bulletEnabled val="1"/>
        </dgm:presLayoutVars>
      </dgm:prSet>
      <dgm:spPr/>
      <dgm:t>
        <a:bodyPr/>
        <a:lstStyle/>
        <a:p>
          <a:endParaRPr lang="es-ES"/>
        </a:p>
      </dgm:t>
    </dgm:pt>
  </dgm:ptLst>
  <dgm:cxnLst>
    <dgm:cxn modelId="{2CE29580-783B-409B-B17E-BC2E104483B4}" type="presOf" srcId="{7061F2FC-F2AB-4DE3-98B0-886576B4E2C6}" destId="{D433476B-D68D-4328-ADAC-B2895D3D50CF}" srcOrd="0" destOrd="0" presId="urn:microsoft.com/office/officeart/2005/8/layout/hierarchy3"/>
    <dgm:cxn modelId="{038554C0-45DA-4824-AC3C-3DE74794D02A}" type="presOf" srcId="{CB9964DC-5E01-4879-9733-CDEE2AB1D1F7}" destId="{ECB1CA3E-26B8-4A39-AEF8-6F06E506D3C7}" srcOrd="0" destOrd="0" presId="urn:microsoft.com/office/officeart/2005/8/layout/hierarchy3"/>
    <dgm:cxn modelId="{9E4A67A2-B24B-4262-9A4E-11FBE43D87DE}" type="presOf" srcId="{4349BE00-98CD-4A0C-8970-0800DCF0B510}" destId="{6453487C-0FAF-4B32-BD10-ECD1ABD7E947}" srcOrd="0" destOrd="0" presId="urn:microsoft.com/office/officeart/2005/8/layout/hierarchy3"/>
    <dgm:cxn modelId="{8AEE8E52-D7BE-4A5E-9AB5-6038FAF76FB2}" type="presOf" srcId="{D0D20E71-FED1-4623-8034-D329000238BD}" destId="{45B98A4A-0B6D-4F48-B74E-847DD2F0977C}"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FF584A03-95DF-4078-8A19-E29894D438D0}" type="presOf" srcId="{CB9964DC-5E01-4879-9733-CDEE2AB1D1F7}" destId="{C7DDC059-89DD-4F99-A10D-9C975D60C8D8}" srcOrd="1"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22FA5F29-F1DC-4BA2-8C51-958D372A91A6}" type="presParOf" srcId="{D433476B-D68D-4328-ADAC-B2895D3D50CF}" destId="{1E58A3BC-F1F7-40EE-89AA-32E802ED4BF7}" srcOrd="0" destOrd="0" presId="urn:microsoft.com/office/officeart/2005/8/layout/hierarchy3"/>
    <dgm:cxn modelId="{430B8765-DB69-4E78-831B-1FA3CAE6C33D}" type="presParOf" srcId="{1E58A3BC-F1F7-40EE-89AA-32E802ED4BF7}" destId="{D21DF85A-45CA-4CE0-B0ED-CF4615475EE0}" srcOrd="0" destOrd="0" presId="urn:microsoft.com/office/officeart/2005/8/layout/hierarchy3"/>
    <dgm:cxn modelId="{CE073044-B37D-4A78-A6AD-5BF64FDE8E5E}" type="presParOf" srcId="{D21DF85A-45CA-4CE0-B0ED-CF4615475EE0}" destId="{ECB1CA3E-26B8-4A39-AEF8-6F06E506D3C7}" srcOrd="0" destOrd="0" presId="urn:microsoft.com/office/officeart/2005/8/layout/hierarchy3"/>
    <dgm:cxn modelId="{C468B79F-500C-41E1-A5A2-30D46AF3069D}" type="presParOf" srcId="{D21DF85A-45CA-4CE0-B0ED-CF4615475EE0}" destId="{C7DDC059-89DD-4F99-A10D-9C975D60C8D8}" srcOrd="1" destOrd="0" presId="urn:microsoft.com/office/officeart/2005/8/layout/hierarchy3"/>
    <dgm:cxn modelId="{5314C8D2-4D55-465E-B692-B8E514915BA7}" type="presParOf" srcId="{1E58A3BC-F1F7-40EE-89AA-32E802ED4BF7}" destId="{F784BE88-3DB9-4E87-AFCA-2ED0BF00DEA1}" srcOrd="1" destOrd="0" presId="urn:microsoft.com/office/officeart/2005/8/layout/hierarchy3"/>
    <dgm:cxn modelId="{A0A29825-F75E-48CE-B01A-CA41245BC1E0}" type="presParOf" srcId="{F784BE88-3DB9-4E87-AFCA-2ED0BF00DEA1}" destId="{6453487C-0FAF-4B32-BD10-ECD1ABD7E947}" srcOrd="0" destOrd="0" presId="urn:microsoft.com/office/officeart/2005/8/layout/hierarchy3"/>
    <dgm:cxn modelId="{BDEC6B9D-CA52-4AE6-805B-6C9070C5E9B3}" type="presParOf" srcId="{F784BE88-3DB9-4E87-AFCA-2ED0BF00DEA1}" destId="{45B98A4A-0B6D-4F48-B74E-847DD2F0977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Estructura</a:t>
          </a:r>
          <a:r>
            <a:rPr lang="en-US" dirty="0" smtClean="0"/>
            <a:t> de </a:t>
          </a:r>
          <a:r>
            <a:rPr lang="en-US" dirty="0" err="1" smtClean="0"/>
            <a:t>Navegación</a:t>
          </a:r>
          <a:r>
            <a:rPr lang="en-US" dirty="0" smtClean="0"/>
            <a:t> de la </a:t>
          </a:r>
          <a:r>
            <a:rPr lang="en-US" dirty="0" err="1" smtClean="0"/>
            <a:t>Interfaz</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99C12FB1-9C9D-4F9B-BB09-62CAB9A5F5ED}">
      <dgm:prSet phldrT="[Texto]"/>
      <dgm:spPr>
        <a:blipFill rotWithShape="0">
          <a:blip xmlns:r="http://schemas.openxmlformats.org/officeDocument/2006/relationships" r:embed="rId1"/>
          <a:stretch>
            <a:fillRect/>
          </a:stretch>
        </a:blipFill>
      </dgm:spPr>
      <dgm:t>
        <a:bodyPr/>
        <a:lstStyle/>
        <a:p>
          <a:endParaRPr lang="es-ES" dirty="0"/>
        </a:p>
      </dgm:t>
    </dgm:pt>
    <dgm:pt modelId="{59FC1ED3-B671-4912-9F97-FEA01C252435}" type="parTrans" cxnId="{8B8AADB4-0366-4171-AE95-5BA638D1888F}">
      <dgm:prSet/>
      <dgm:spPr/>
      <dgm:t>
        <a:bodyPr/>
        <a:lstStyle/>
        <a:p>
          <a:endParaRPr lang="es-EC"/>
        </a:p>
      </dgm:t>
    </dgm:pt>
    <dgm:pt modelId="{079DA293-09F3-4B95-B0F5-616B507C727B}" type="sibTrans" cxnId="{8B8AADB4-0366-4171-AE95-5BA638D1888F}">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989EC074-A761-4C47-BE6A-B706A282279D}" type="pres">
      <dgm:prSet presAssocID="{59FC1ED3-B671-4912-9F97-FEA01C252435}" presName="Name13" presStyleLbl="parChTrans1D2" presStyleIdx="0" presStyleCnt="1"/>
      <dgm:spPr/>
      <dgm:t>
        <a:bodyPr/>
        <a:lstStyle/>
        <a:p>
          <a:endParaRPr lang="es-EC"/>
        </a:p>
      </dgm:t>
    </dgm:pt>
    <dgm:pt modelId="{77A67D27-199F-4378-8996-CA4A6EB70305}" type="pres">
      <dgm:prSet presAssocID="{99C12FB1-9C9D-4F9B-BB09-62CAB9A5F5ED}" presName="childText" presStyleLbl="bgAcc1" presStyleIdx="0" presStyleCnt="1" custScaleX="595747" custScaleY="520653">
        <dgm:presLayoutVars>
          <dgm:bulletEnabled val="1"/>
        </dgm:presLayoutVars>
      </dgm:prSet>
      <dgm:spPr/>
      <dgm:t>
        <a:bodyPr/>
        <a:lstStyle/>
        <a:p>
          <a:endParaRPr lang="es-EC"/>
        </a:p>
      </dgm:t>
    </dgm:pt>
  </dgm:ptLst>
  <dgm:cxnLst>
    <dgm:cxn modelId="{8B8AADB4-0366-4171-AE95-5BA638D1888F}" srcId="{CB9964DC-5E01-4879-9733-CDEE2AB1D1F7}" destId="{99C12FB1-9C9D-4F9B-BB09-62CAB9A5F5ED}" srcOrd="0" destOrd="0" parTransId="{59FC1ED3-B671-4912-9F97-FEA01C252435}" sibTransId="{079DA293-09F3-4B95-B0F5-616B507C727B}"/>
    <dgm:cxn modelId="{E38C7ADC-1C47-427F-B959-B7898D306405}" type="presOf" srcId="{59FC1ED3-B671-4912-9F97-FEA01C252435}" destId="{989EC074-A761-4C47-BE6A-B706A282279D}" srcOrd="0" destOrd="0" presId="urn:microsoft.com/office/officeart/2005/8/layout/hierarchy3"/>
    <dgm:cxn modelId="{160BA556-422E-4745-BCB2-1E9C88A73B76}"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FA15653-E9EC-4BF9-92D8-03D9AFC9D156}" type="presOf" srcId="{CB9964DC-5E01-4879-9733-CDEE2AB1D1F7}" destId="{C7DDC059-89DD-4F99-A10D-9C975D60C8D8}" srcOrd="1" destOrd="0" presId="urn:microsoft.com/office/officeart/2005/8/layout/hierarchy3"/>
    <dgm:cxn modelId="{9E7FE721-D561-4F7A-9D01-55BA4103E9A4}" type="presOf" srcId="{99C12FB1-9C9D-4F9B-BB09-62CAB9A5F5ED}" destId="{77A67D27-199F-4378-8996-CA4A6EB70305}" srcOrd="0" destOrd="0" presId="urn:microsoft.com/office/officeart/2005/8/layout/hierarchy3"/>
    <dgm:cxn modelId="{5530A04B-E92A-4342-9279-5FBDA1FCEDB4}" type="presOf" srcId="{CB9964DC-5E01-4879-9733-CDEE2AB1D1F7}" destId="{ECB1CA3E-26B8-4A39-AEF8-6F06E506D3C7}" srcOrd="0" destOrd="0" presId="urn:microsoft.com/office/officeart/2005/8/layout/hierarchy3"/>
    <dgm:cxn modelId="{5D278AED-7255-46D5-8368-7766AFC0E103}" type="presParOf" srcId="{D433476B-D68D-4328-ADAC-B2895D3D50CF}" destId="{1E58A3BC-F1F7-40EE-89AA-32E802ED4BF7}" srcOrd="0" destOrd="0" presId="urn:microsoft.com/office/officeart/2005/8/layout/hierarchy3"/>
    <dgm:cxn modelId="{A252C5D4-77EC-4892-8D49-D7B226C8933E}" type="presParOf" srcId="{1E58A3BC-F1F7-40EE-89AA-32E802ED4BF7}" destId="{D21DF85A-45CA-4CE0-B0ED-CF4615475EE0}" srcOrd="0" destOrd="0" presId="urn:microsoft.com/office/officeart/2005/8/layout/hierarchy3"/>
    <dgm:cxn modelId="{6FA3AD4E-74C6-4E85-9E5C-9E337B765C21}" type="presParOf" srcId="{D21DF85A-45CA-4CE0-B0ED-CF4615475EE0}" destId="{ECB1CA3E-26B8-4A39-AEF8-6F06E506D3C7}" srcOrd="0" destOrd="0" presId="urn:microsoft.com/office/officeart/2005/8/layout/hierarchy3"/>
    <dgm:cxn modelId="{F52D2ECE-F7F7-436B-838A-51E59B332482}" type="presParOf" srcId="{D21DF85A-45CA-4CE0-B0ED-CF4615475EE0}" destId="{C7DDC059-89DD-4F99-A10D-9C975D60C8D8}" srcOrd="1" destOrd="0" presId="urn:microsoft.com/office/officeart/2005/8/layout/hierarchy3"/>
    <dgm:cxn modelId="{702B525E-6492-4707-92A5-573573C3ACD4}" type="presParOf" srcId="{1E58A3BC-F1F7-40EE-89AA-32E802ED4BF7}" destId="{F784BE88-3DB9-4E87-AFCA-2ED0BF00DEA1}" srcOrd="1" destOrd="0" presId="urn:microsoft.com/office/officeart/2005/8/layout/hierarchy3"/>
    <dgm:cxn modelId="{1C4E51C6-5727-4D74-9F84-D78340A7B0AA}" type="presParOf" srcId="{F784BE88-3DB9-4E87-AFCA-2ED0BF00DEA1}" destId="{989EC074-A761-4C47-BE6A-B706A282279D}" srcOrd="0" destOrd="0" presId="urn:microsoft.com/office/officeart/2005/8/layout/hierarchy3"/>
    <dgm:cxn modelId="{17FABBE3-F484-4D36-8042-CE630757E023}" type="presParOf" srcId="{F784BE88-3DB9-4E87-AFCA-2ED0BF00DEA1}" destId="{77A67D27-199F-4378-8996-CA4A6EB70305}"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s-ES" dirty="0" smtClean="0"/>
            <a:t>Distribución de los elementos en Pantalla</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F94E8034-2B5A-48F0-8E05-C8BF63C0ECBF}">
      <dgm:prSet phldrT="[Texto]"/>
      <dgm:spPr>
        <a:blipFill rotWithShape="0">
          <a:blip xmlns:r="http://schemas.openxmlformats.org/officeDocument/2006/relationships" r:embed="rId1"/>
          <a:stretch>
            <a:fillRect/>
          </a:stretch>
        </a:blipFill>
      </dgm:spPr>
      <dgm:t>
        <a:bodyPr/>
        <a:lstStyle/>
        <a:p>
          <a:endParaRPr lang="es-ES" dirty="0"/>
        </a:p>
      </dgm:t>
    </dgm:pt>
    <dgm:pt modelId="{18A23CCE-1EB5-4C5F-83A3-0DC9E851A8F0}" type="parTrans" cxnId="{9BD52524-9A83-495E-8A08-DBA59ACFF5D9}">
      <dgm:prSet/>
      <dgm:spPr/>
    </dgm:pt>
    <dgm:pt modelId="{BDD3A350-84CD-43F7-AB2F-ABD9A50E1E99}" type="sibTrans" cxnId="{9BD52524-9A83-495E-8A08-DBA59ACFF5D9}">
      <dgm:prSet/>
      <dgm:spPr/>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4FA414C1-3DC0-4C77-8AF3-B4EAD630E19E}" type="pres">
      <dgm:prSet presAssocID="{18A23CCE-1EB5-4C5F-83A3-0DC9E851A8F0}" presName="Name13" presStyleLbl="parChTrans1D2" presStyleIdx="0" presStyleCnt="1"/>
      <dgm:spPr/>
    </dgm:pt>
    <dgm:pt modelId="{363ECACA-7CEC-41A9-BFD8-3E361949772D}" type="pres">
      <dgm:prSet presAssocID="{F94E8034-2B5A-48F0-8E05-C8BF63C0ECBF}" presName="childText" presStyleLbl="bgAcc1" presStyleIdx="0" presStyleCnt="1" custScaleX="821581" custScaleY="623739">
        <dgm:presLayoutVars>
          <dgm:bulletEnabled val="1"/>
        </dgm:presLayoutVars>
      </dgm:prSet>
      <dgm:spPr/>
      <dgm:t>
        <a:bodyPr/>
        <a:lstStyle/>
        <a:p>
          <a:endParaRPr lang="es-EC"/>
        </a:p>
      </dgm:t>
    </dgm:pt>
  </dgm:ptLst>
  <dgm:cxnLst>
    <dgm:cxn modelId="{296FC387-B472-44DC-B23B-D38A8CCEB1CF}" type="presOf" srcId="{18A23CCE-1EB5-4C5F-83A3-0DC9E851A8F0}" destId="{4FA414C1-3DC0-4C77-8AF3-B4EAD630E19E}" srcOrd="0" destOrd="0" presId="urn:microsoft.com/office/officeart/2005/8/layout/hierarchy3"/>
    <dgm:cxn modelId="{082FC604-FF4F-42D9-8F83-4607A673FA8B}"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01E4691F-67C3-4922-A5F3-A7C737ED529D}" type="presOf" srcId="{CB9964DC-5E01-4879-9733-CDEE2AB1D1F7}" destId="{C7DDC059-89DD-4F99-A10D-9C975D60C8D8}" srcOrd="1" destOrd="0" presId="urn:microsoft.com/office/officeart/2005/8/layout/hierarchy3"/>
    <dgm:cxn modelId="{3E9D393B-DB90-4C04-BCC1-8A2F7A28D191}" type="presOf" srcId="{CB9964DC-5E01-4879-9733-CDEE2AB1D1F7}" destId="{ECB1CA3E-26B8-4A39-AEF8-6F06E506D3C7}" srcOrd="0" destOrd="0" presId="urn:microsoft.com/office/officeart/2005/8/layout/hierarchy3"/>
    <dgm:cxn modelId="{9BD52524-9A83-495E-8A08-DBA59ACFF5D9}" srcId="{CB9964DC-5E01-4879-9733-CDEE2AB1D1F7}" destId="{F94E8034-2B5A-48F0-8E05-C8BF63C0ECBF}" srcOrd="0" destOrd="0" parTransId="{18A23CCE-1EB5-4C5F-83A3-0DC9E851A8F0}" sibTransId="{BDD3A350-84CD-43F7-AB2F-ABD9A50E1E99}"/>
    <dgm:cxn modelId="{DB7E9FDE-F075-4BF8-8CB1-714938243DA8}" type="presOf" srcId="{F94E8034-2B5A-48F0-8E05-C8BF63C0ECBF}" destId="{363ECACA-7CEC-41A9-BFD8-3E361949772D}" srcOrd="0" destOrd="0" presId="urn:microsoft.com/office/officeart/2005/8/layout/hierarchy3"/>
    <dgm:cxn modelId="{6A95D177-7AD1-467C-B90B-048FFE9E3B31}" type="presParOf" srcId="{D433476B-D68D-4328-ADAC-B2895D3D50CF}" destId="{1E58A3BC-F1F7-40EE-89AA-32E802ED4BF7}" srcOrd="0" destOrd="0" presId="urn:microsoft.com/office/officeart/2005/8/layout/hierarchy3"/>
    <dgm:cxn modelId="{D5AFCB0F-4A01-4FD6-BC1B-231E8A31320A}" type="presParOf" srcId="{1E58A3BC-F1F7-40EE-89AA-32E802ED4BF7}" destId="{D21DF85A-45CA-4CE0-B0ED-CF4615475EE0}" srcOrd="0" destOrd="0" presId="urn:microsoft.com/office/officeart/2005/8/layout/hierarchy3"/>
    <dgm:cxn modelId="{36589897-11E6-4CC9-949B-DA6B28EC8F03}" type="presParOf" srcId="{D21DF85A-45CA-4CE0-B0ED-CF4615475EE0}" destId="{ECB1CA3E-26B8-4A39-AEF8-6F06E506D3C7}" srcOrd="0" destOrd="0" presId="urn:microsoft.com/office/officeart/2005/8/layout/hierarchy3"/>
    <dgm:cxn modelId="{9035FAAC-AD79-418E-8AFE-D13D385C910B}" type="presParOf" srcId="{D21DF85A-45CA-4CE0-B0ED-CF4615475EE0}" destId="{C7DDC059-89DD-4F99-A10D-9C975D60C8D8}" srcOrd="1" destOrd="0" presId="urn:microsoft.com/office/officeart/2005/8/layout/hierarchy3"/>
    <dgm:cxn modelId="{CDD5C770-F4B0-4F22-8016-4A05207A6CED}" type="presParOf" srcId="{1E58A3BC-F1F7-40EE-89AA-32E802ED4BF7}" destId="{F784BE88-3DB9-4E87-AFCA-2ED0BF00DEA1}" srcOrd="1" destOrd="0" presId="urn:microsoft.com/office/officeart/2005/8/layout/hierarchy3"/>
    <dgm:cxn modelId="{78107F2A-CADE-44BF-854B-2532E4AE6B63}" type="presParOf" srcId="{F784BE88-3DB9-4E87-AFCA-2ED0BF00DEA1}" destId="{4FA414C1-3DC0-4C77-8AF3-B4EAD630E19E}" srcOrd="0" destOrd="0" presId="urn:microsoft.com/office/officeart/2005/8/layout/hierarchy3"/>
    <dgm:cxn modelId="{80C1A36A-E21F-40CF-BEB9-BF2C81B81993}" type="presParOf" srcId="{F784BE88-3DB9-4E87-AFCA-2ED0BF00DEA1}" destId="{363ECACA-7CEC-41A9-BFD8-3E361949772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s-ES" dirty="0" smtClean="0"/>
            <a:t>Uso del Color</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1758C56C-22AC-4AE0-821A-F76C5A8E27ED}">
      <dgm:prSet phldrT="[Texto]"/>
      <dgm:spPr>
        <a:blipFill rotWithShape="0">
          <a:blip xmlns:r="http://schemas.openxmlformats.org/officeDocument/2006/relationships" r:embed="rId1"/>
          <a:stretch>
            <a:fillRect/>
          </a:stretch>
        </a:blipFill>
      </dgm:spPr>
      <dgm:t>
        <a:bodyPr/>
        <a:lstStyle/>
        <a:p>
          <a:endParaRPr lang="es-ES" dirty="0"/>
        </a:p>
      </dgm:t>
    </dgm:pt>
    <dgm:pt modelId="{F07FE9DE-7727-4A72-BF2A-91000063F527}" type="parTrans" cxnId="{6E7BB281-4D83-4D23-948E-677BF3CA1AE2}">
      <dgm:prSet/>
      <dgm:spPr/>
      <dgm:t>
        <a:bodyPr/>
        <a:lstStyle/>
        <a:p>
          <a:endParaRPr lang="es-EC"/>
        </a:p>
      </dgm:t>
    </dgm:pt>
    <dgm:pt modelId="{5ABD07D3-3153-4682-A0C0-AE8B3A29A206}" type="sibTrans" cxnId="{6E7BB281-4D83-4D23-948E-677BF3CA1AE2}">
      <dgm:prSet/>
      <dgm:spPr/>
      <dgm:t>
        <a:bodyPr/>
        <a:lstStyle/>
        <a:p>
          <a:endParaRPr lang="es-EC"/>
        </a:p>
      </dgm:t>
    </dgm:pt>
    <dgm:pt modelId="{A70FA879-8904-4F08-AA3B-2AADF8A07730}">
      <dgm:prSet phldrT="[Texto]"/>
      <dgm:spPr>
        <a:blipFill rotWithShape="0">
          <a:blip xmlns:r="http://schemas.openxmlformats.org/officeDocument/2006/relationships" r:embed="rId2"/>
          <a:stretch>
            <a:fillRect/>
          </a:stretch>
        </a:blipFill>
      </dgm:spPr>
      <dgm:t>
        <a:bodyPr/>
        <a:lstStyle/>
        <a:p>
          <a:endParaRPr lang="es-ES" dirty="0"/>
        </a:p>
      </dgm:t>
    </dgm:pt>
    <dgm:pt modelId="{1CAE19C8-313C-47D9-B0BF-AFED680CCD99}" type="parTrans" cxnId="{1E920656-DC0B-46CD-9D63-3FF62EF0FA51}">
      <dgm:prSet/>
      <dgm:spPr/>
      <dgm:t>
        <a:bodyPr/>
        <a:lstStyle/>
        <a:p>
          <a:endParaRPr lang="es-EC"/>
        </a:p>
      </dgm:t>
    </dgm:pt>
    <dgm:pt modelId="{FC45B8ED-683E-4F8C-8061-DA67F49B8E83}" type="sibTrans" cxnId="{1E920656-DC0B-46CD-9D63-3FF62EF0FA51}">
      <dgm:prSet/>
      <dgm:spPr/>
      <dgm:t>
        <a:bodyPr/>
        <a:lstStyle/>
        <a:p>
          <a:endParaRPr lang="es-EC"/>
        </a:p>
      </dgm:t>
    </dgm:pt>
    <dgm:pt modelId="{DB37E435-C432-44ED-9129-780E277035F2}">
      <dgm:prSet phldrT="[Texto]"/>
      <dgm:spPr>
        <a:blipFill rotWithShape="0">
          <a:blip xmlns:r="http://schemas.openxmlformats.org/officeDocument/2006/relationships" r:embed="rId3"/>
          <a:stretch>
            <a:fillRect/>
          </a:stretch>
        </a:blipFill>
      </dgm:spPr>
      <dgm:t>
        <a:bodyPr/>
        <a:lstStyle/>
        <a:p>
          <a:endParaRPr lang="es-ES" dirty="0"/>
        </a:p>
      </dgm:t>
    </dgm:pt>
    <dgm:pt modelId="{C4F48ED6-D9A1-4154-8E6B-D6EDD9E07382}" type="parTrans" cxnId="{43B76C68-BD29-4D55-9E8A-A0B265E781F2}">
      <dgm:prSet/>
      <dgm:spPr/>
      <dgm:t>
        <a:bodyPr/>
        <a:lstStyle/>
        <a:p>
          <a:endParaRPr lang="es-EC"/>
        </a:p>
      </dgm:t>
    </dgm:pt>
    <dgm:pt modelId="{9F204B90-5DD3-4717-8FFA-8FA8903B206D}" type="sibTrans" cxnId="{43B76C68-BD29-4D55-9E8A-A0B265E781F2}">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C403222A-7B81-4E10-ABE3-AEC811268B0A}" type="pres">
      <dgm:prSet presAssocID="{1CAE19C8-313C-47D9-B0BF-AFED680CCD99}" presName="Name13" presStyleLbl="parChTrans1D2" presStyleIdx="0" presStyleCnt="3"/>
      <dgm:spPr/>
      <dgm:t>
        <a:bodyPr/>
        <a:lstStyle/>
        <a:p>
          <a:endParaRPr lang="es-EC"/>
        </a:p>
      </dgm:t>
    </dgm:pt>
    <dgm:pt modelId="{EB1226F4-78BB-4E8A-B3D4-4EC37EFF60F4}" type="pres">
      <dgm:prSet presAssocID="{A70FA879-8904-4F08-AA3B-2AADF8A07730}" presName="childText" presStyleLbl="bgAcc1" presStyleIdx="0" presStyleCnt="3" custScaleX="552665" custScaleY="274901">
        <dgm:presLayoutVars>
          <dgm:bulletEnabled val="1"/>
        </dgm:presLayoutVars>
      </dgm:prSet>
      <dgm:spPr/>
      <dgm:t>
        <a:bodyPr/>
        <a:lstStyle/>
        <a:p>
          <a:endParaRPr lang="es-EC"/>
        </a:p>
      </dgm:t>
    </dgm:pt>
    <dgm:pt modelId="{9A3B2A8E-DA5B-45BD-B164-7FF8049783B7}" type="pres">
      <dgm:prSet presAssocID="{C4F48ED6-D9A1-4154-8E6B-D6EDD9E07382}" presName="Name13" presStyleLbl="parChTrans1D2" presStyleIdx="1" presStyleCnt="3"/>
      <dgm:spPr/>
      <dgm:t>
        <a:bodyPr/>
        <a:lstStyle/>
        <a:p>
          <a:endParaRPr lang="es-EC"/>
        </a:p>
      </dgm:t>
    </dgm:pt>
    <dgm:pt modelId="{BD3C9E21-473B-44B8-B6EA-44B404ADCB27}" type="pres">
      <dgm:prSet presAssocID="{DB37E435-C432-44ED-9129-780E277035F2}" presName="childText" presStyleLbl="bgAcc1" presStyleIdx="1" presStyleCnt="3" custScaleX="452175" custScaleY="198688">
        <dgm:presLayoutVars>
          <dgm:bulletEnabled val="1"/>
        </dgm:presLayoutVars>
      </dgm:prSet>
      <dgm:spPr/>
      <dgm:t>
        <a:bodyPr/>
        <a:lstStyle/>
        <a:p>
          <a:endParaRPr lang="es-EC"/>
        </a:p>
      </dgm:t>
    </dgm:pt>
    <dgm:pt modelId="{4C0D509A-382A-4F46-AF94-D1AE69CA416E}" type="pres">
      <dgm:prSet presAssocID="{F07FE9DE-7727-4A72-BF2A-91000063F527}" presName="Name13" presStyleLbl="parChTrans1D2" presStyleIdx="2" presStyleCnt="3"/>
      <dgm:spPr/>
      <dgm:t>
        <a:bodyPr/>
        <a:lstStyle/>
        <a:p>
          <a:endParaRPr lang="es-EC"/>
        </a:p>
      </dgm:t>
    </dgm:pt>
    <dgm:pt modelId="{97F89A67-C61A-4BE3-9B15-A180A40C8AA7}" type="pres">
      <dgm:prSet presAssocID="{1758C56C-22AC-4AE0-821A-F76C5A8E27ED}" presName="childText" presStyleLbl="bgAcc1" presStyleIdx="2" presStyleCnt="3" custScaleX="559836" custScaleY="242653">
        <dgm:presLayoutVars>
          <dgm:bulletEnabled val="1"/>
        </dgm:presLayoutVars>
      </dgm:prSet>
      <dgm:spPr/>
      <dgm:t>
        <a:bodyPr/>
        <a:lstStyle/>
        <a:p>
          <a:endParaRPr lang="es-EC"/>
        </a:p>
      </dgm:t>
    </dgm:pt>
  </dgm:ptLst>
  <dgm:cxnLst>
    <dgm:cxn modelId="{B48907DA-E47F-4246-8287-A506A4FDB766}" type="presOf" srcId="{C4F48ED6-D9A1-4154-8E6B-D6EDD9E07382}" destId="{9A3B2A8E-DA5B-45BD-B164-7FF8049783B7}" srcOrd="0" destOrd="0" presId="urn:microsoft.com/office/officeart/2005/8/layout/hierarchy3"/>
    <dgm:cxn modelId="{0EC52A3C-19FA-497F-A00E-2709276E4522}" type="presOf" srcId="{CB9964DC-5E01-4879-9733-CDEE2AB1D1F7}" destId="{ECB1CA3E-26B8-4A39-AEF8-6F06E506D3C7}" srcOrd="0" destOrd="0" presId="urn:microsoft.com/office/officeart/2005/8/layout/hierarchy3"/>
    <dgm:cxn modelId="{F96B42CE-9899-4FFE-A8C4-128448E8D4A5}" type="presOf" srcId="{CB9964DC-5E01-4879-9733-CDEE2AB1D1F7}" destId="{C7DDC059-89DD-4F99-A10D-9C975D60C8D8}" srcOrd="1"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DB26170-EC00-428C-A58D-1F4DD91692F3}" type="presOf" srcId="{1758C56C-22AC-4AE0-821A-F76C5A8E27ED}" destId="{97F89A67-C61A-4BE3-9B15-A180A40C8AA7}" srcOrd="0" destOrd="0" presId="urn:microsoft.com/office/officeart/2005/8/layout/hierarchy3"/>
    <dgm:cxn modelId="{FB132D6E-B210-4F4E-8B72-F59320CC1DBE}" type="presOf" srcId="{1CAE19C8-313C-47D9-B0BF-AFED680CCD99}" destId="{C403222A-7B81-4E10-ABE3-AEC811268B0A}" srcOrd="0" destOrd="0" presId="urn:microsoft.com/office/officeart/2005/8/layout/hierarchy3"/>
    <dgm:cxn modelId="{6E7BB281-4D83-4D23-948E-677BF3CA1AE2}" srcId="{CB9964DC-5E01-4879-9733-CDEE2AB1D1F7}" destId="{1758C56C-22AC-4AE0-821A-F76C5A8E27ED}" srcOrd="2" destOrd="0" parTransId="{F07FE9DE-7727-4A72-BF2A-91000063F527}" sibTransId="{5ABD07D3-3153-4682-A0C0-AE8B3A29A206}"/>
    <dgm:cxn modelId="{1E920656-DC0B-46CD-9D63-3FF62EF0FA51}" srcId="{CB9964DC-5E01-4879-9733-CDEE2AB1D1F7}" destId="{A70FA879-8904-4F08-AA3B-2AADF8A07730}" srcOrd="0" destOrd="0" parTransId="{1CAE19C8-313C-47D9-B0BF-AFED680CCD99}" sibTransId="{FC45B8ED-683E-4F8C-8061-DA67F49B8E83}"/>
    <dgm:cxn modelId="{8342C0A7-471F-4F56-A0B9-792ED1DCF6D2}" type="presOf" srcId="{F07FE9DE-7727-4A72-BF2A-91000063F527}" destId="{4C0D509A-382A-4F46-AF94-D1AE69CA416E}" srcOrd="0" destOrd="0" presId="urn:microsoft.com/office/officeart/2005/8/layout/hierarchy3"/>
    <dgm:cxn modelId="{7970FE1E-2846-4C38-A8D0-34A97EB17CF9}" type="presOf" srcId="{7061F2FC-F2AB-4DE3-98B0-886576B4E2C6}" destId="{D433476B-D68D-4328-ADAC-B2895D3D50CF}" srcOrd="0" destOrd="0" presId="urn:microsoft.com/office/officeart/2005/8/layout/hierarchy3"/>
    <dgm:cxn modelId="{B90C9631-C492-4D31-9C6F-0407DA722F6F}" type="presOf" srcId="{DB37E435-C432-44ED-9129-780E277035F2}" destId="{BD3C9E21-473B-44B8-B6EA-44B404ADCB27}" srcOrd="0" destOrd="0" presId="urn:microsoft.com/office/officeart/2005/8/layout/hierarchy3"/>
    <dgm:cxn modelId="{DA9D2570-BD36-4628-986D-2237F3B0A8EB}" type="presOf" srcId="{A70FA879-8904-4F08-AA3B-2AADF8A07730}" destId="{EB1226F4-78BB-4E8A-B3D4-4EC37EFF60F4}" srcOrd="0" destOrd="0" presId="urn:microsoft.com/office/officeart/2005/8/layout/hierarchy3"/>
    <dgm:cxn modelId="{43B76C68-BD29-4D55-9E8A-A0B265E781F2}" srcId="{CB9964DC-5E01-4879-9733-CDEE2AB1D1F7}" destId="{DB37E435-C432-44ED-9129-780E277035F2}" srcOrd="1" destOrd="0" parTransId="{C4F48ED6-D9A1-4154-8E6B-D6EDD9E07382}" sibTransId="{9F204B90-5DD3-4717-8FFA-8FA8903B206D}"/>
    <dgm:cxn modelId="{8FFE5F88-75B5-43E0-B20B-9628E10D2CB9}" type="presParOf" srcId="{D433476B-D68D-4328-ADAC-B2895D3D50CF}" destId="{1E58A3BC-F1F7-40EE-89AA-32E802ED4BF7}" srcOrd="0" destOrd="0" presId="urn:microsoft.com/office/officeart/2005/8/layout/hierarchy3"/>
    <dgm:cxn modelId="{BF77EC67-1CA7-4BE8-890B-8459C6336DC9}" type="presParOf" srcId="{1E58A3BC-F1F7-40EE-89AA-32E802ED4BF7}" destId="{D21DF85A-45CA-4CE0-B0ED-CF4615475EE0}" srcOrd="0" destOrd="0" presId="urn:microsoft.com/office/officeart/2005/8/layout/hierarchy3"/>
    <dgm:cxn modelId="{0B70B0EC-52C2-4E18-BEC3-54BCDDA7E20A}" type="presParOf" srcId="{D21DF85A-45CA-4CE0-B0ED-CF4615475EE0}" destId="{ECB1CA3E-26B8-4A39-AEF8-6F06E506D3C7}" srcOrd="0" destOrd="0" presId="urn:microsoft.com/office/officeart/2005/8/layout/hierarchy3"/>
    <dgm:cxn modelId="{8039F30D-8289-4550-987A-8D110721C22A}" type="presParOf" srcId="{D21DF85A-45CA-4CE0-B0ED-CF4615475EE0}" destId="{C7DDC059-89DD-4F99-A10D-9C975D60C8D8}" srcOrd="1" destOrd="0" presId="urn:microsoft.com/office/officeart/2005/8/layout/hierarchy3"/>
    <dgm:cxn modelId="{F9A14312-3574-410F-BD34-7617E78CABFA}" type="presParOf" srcId="{1E58A3BC-F1F7-40EE-89AA-32E802ED4BF7}" destId="{F784BE88-3DB9-4E87-AFCA-2ED0BF00DEA1}" srcOrd="1" destOrd="0" presId="urn:microsoft.com/office/officeart/2005/8/layout/hierarchy3"/>
    <dgm:cxn modelId="{6D6E7779-CE23-4E57-9E92-D9FE475B5EE8}" type="presParOf" srcId="{F784BE88-3DB9-4E87-AFCA-2ED0BF00DEA1}" destId="{C403222A-7B81-4E10-ABE3-AEC811268B0A}" srcOrd="0" destOrd="0" presId="urn:microsoft.com/office/officeart/2005/8/layout/hierarchy3"/>
    <dgm:cxn modelId="{3E24C4B0-756B-42B4-B59A-173BC17F150F}" type="presParOf" srcId="{F784BE88-3DB9-4E87-AFCA-2ED0BF00DEA1}" destId="{EB1226F4-78BB-4E8A-B3D4-4EC37EFF60F4}" srcOrd="1" destOrd="0" presId="urn:microsoft.com/office/officeart/2005/8/layout/hierarchy3"/>
    <dgm:cxn modelId="{17C77CDF-8033-4A5A-8975-7DC9C89FCC7A}" type="presParOf" srcId="{F784BE88-3DB9-4E87-AFCA-2ED0BF00DEA1}" destId="{9A3B2A8E-DA5B-45BD-B164-7FF8049783B7}" srcOrd="2" destOrd="0" presId="urn:microsoft.com/office/officeart/2005/8/layout/hierarchy3"/>
    <dgm:cxn modelId="{CD1BFEA7-30AD-4575-AB14-86E30DCD54DB}" type="presParOf" srcId="{F784BE88-3DB9-4E87-AFCA-2ED0BF00DEA1}" destId="{BD3C9E21-473B-44B8-B6EA-44B404ADCB27}" srcOrd="3" destOrd="0" presId="urn:microsoft.com/office/officeart/2005/8/layout/hierarchy3"/>
    <dgm:cxn modelId="{9F4AD5AE-1D43-4D94-900C-0845863CAA95}" type="presParOf" srcId="{F784BE88-3DB9-4E87-AFCA-2ED0BF00DEA1}" destId="{4C0D509A-382A-4F46-AF94-D1AE69CA416E}" srcOrd="4" destOrd="0" presId="urn:microsoft.com/office/officeart/2005/8/layout/hierarchy3"/>
    <dgm:cxn modelId="{A748830E-10D4-4E23-9FD4-79F6C7C13F26}" type="presParOf" srcId="{F784BE88-3DB9-4E87-AFCA-2ED0BF00DEA1}" destId="{97F89A67-C61A-4BE3-9B15-A180A40C8AA7}"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s-ES" dirty="0" smtClean="0"/>
            <a:t>Niveles de acceso</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28486" custLinFactNeighborX="4554" custLinFactNeighborY="-20000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CBC61806-FB8F-4243-A262-4A2CB1981B05}" type="presOf" srcId="{7061F2FC-F2AB-4DE3-98B0-886576B4E2C6}" destId="{D433476B-D68D-4328-ADAC-B2895D3D50CF}" srcOrd="0" destOrd="0" presId="urn:microsoft.com/office/officeart/2005/8/layout/hierarchy3"/>
    <dgm:cxn modelId="{7A70051B-8D72-4A55-8793-A4033D5CD92B}" type="presOf" srcId="{CB9964DC-5E01-4879-9733-CDEE2AB1D1F7}" destId="{C7DDC059-89DD-4F99-A10D-9C975D60C8D8}" srcOrd="1" destOrd="0" presId="urn:microsoft.com/office/officeart/2005/8/layout/hierarchy3"/>
    <dgm:cxn modelId="{12B1E0DD-90CD-4B6F-B270-54AF6FC11D24}" type="presOf" srcId="{CB9964DC-5E01-4879-9733-CDEE2AB1D1F7}" destId="{ECB1CA3E-26B8-4A39-AEF8-6F06E506D3C7}" srcOrd="0" destOrd="0" presId="urn:microsoft.com/office/officeart/2005/8/layout/hierarchy3"/>
    <dgm:cxn modelId="{0541A7B5-EB93-405D-AE23-9011BC0E39A3}" type="presParOf" srcId="{D433476B-D68D-4328-ADAC-B2895D3D50CF}" destId="{1E58A3BC-F1F7-40EE-89AA-32E802ED4BF7}" srcOrd="0" destOrd="0" presId="urn:microsoft.com/office/officeart/2005/8/layout/hierarchy3"/>
    <dgm:cxn modelId="{0227047A-27DD-406D-9350-9C3E0317AAC2}" type="presParOf" srcId="{1E58A3BC-F1F7-40EE-89AA-32E802ED4BF7}" destId="{D21DF85A-45CA-4CE0-B0ED-CF4615475EE0}" srcOrd="0" destOrd="0" presId="urn:microsoft.com/office/officeart/2005/8/layout/hierarchy3"/>
    <dgm:cxn modelId="{3810DBE4-0531-44E7-8F5C-642C990BEA7B}" type="presParOf" srcId="{D21DF85A-45CA-4CE0-B0ED-CF4615475EE0}" destId="{ECB1CA3E-26B8-4A39-AEF8-6F06E506D3C7}" srcOrd="0" destOrd="0" presId="urn:microsoft.com/office/officeart/2005/8/layout/hierarchy3"/>
    <dgm:cxn modelId="{44722B26-6930-491C-AA75-9DCF6AE98B99}" type="presParOf" srcId="{D21DF85A-45CA-4CE0-B0ED-CF4615475EE0}" destId="{C7DDC059-89DD-4F99-A10D-9C975D60C8D8}" srcOrd="1" destOrd="0" presId="urn:microsoft.com/office/officeart/2005/8/layout/hierarchy3"/>
    <dgm:cxn modelId="{0D9FE343-F9CA-43A2-B847-D812093787CF}"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B39B090-8893-416D-81C6-F6533F86CD89}"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s-EC"/>
        </a:p>
      </dgm:t>
    </dgm:pt>
    <dgm:pt modelId="{E81399C5-B86A-453F-9176-D4DE9B252B07}">
      <dgm:prSet phldrT="[Texto]"/>
      <dgm:spPr/>
      <dgm:t>
        <a:bodyPr/>
        <a:lstStyle/>
        <a:p>
          <a:r>
            <a:rPr lang="es-EC" dirty="0" smtClean="0"/>
            <a:t>Usuario 1</a:t>
          </a:r>
          <a:endParaRPr lang="es-EC" dirty="0"/>
        </a:p>
      </dgm:t>
    </dgm:pt>
    <dgm:pt modelId="{D738F7E0-791C-44BA-9D4D-90848A388B12}" type="parTrans" cxnId="{56617F9A-9E12-44EC-822D-F7A22D1EC248}">
      <dgm:prSet/>
      <dgm:spPr/>
      <dgm:t>
        <a:bodyPr/>
        <a:lstStyle/>
        <a:p>
          <a:endParaRPr lang="es-EC"/>
        </a:p>
      </dgm:t>
    </dgm:pt>
    <dgm:pt modelId="{0BF11B44-D539-463D-AC48-52DF0B823305}" type="sibTrans" cxnId="{56617F9A-9E12-44EC-822D-F7A22D1EC248}">
      <dgm:prSet/>
      <dgm:spPr/>
      <dgm:t>
        <a:bodyPr/>
        <a:lstStyle/>
        <a:p>
          <a:endParaRPr lang="es-EC"/>
        </a:p>
      </dgm:t>
    </dgm:pt>
    <dgm:pt modelId="{F6CCB03E-FBAE-4483-A7AC-DD152E524ACE}">
      <dgm:prSet phldrT="[Texto]" custT="1"/>
      <dgm:spPr/>
      <dgm:t>
        <a:bodyPr/>
        <a:lstStyle/>
        <a:p>
          <a:r>
            <a:rPr lang="es-EC" sz="1400" dirty="0" smtClean="0"/>
            <a:t>Tiene el nivel más alto de acceso a la interfaz. </a:t>
          </a:r>
          <a:endParaRPr lang="es-EC" sz="1400" dirty="0"/>
        </a:p>
      </dgm:t>
    </dgm:pt>
    <dgm:pt modelId="{D9D99250-DDAC-4577-A491-1B0F6D48C376}" type="parTrans" cxnId="{2641396D-A1C2-450F-A131-B353AAECFE45}">
      <dgm:prSet/>
      <dgm:spPr/>
      <dgm:t>
        <a:bodyPr/>
        <a:lstStyle/>
        <a:p>
          <a:endParaRPr lang="es-EC"/>
        </a:p>
      </dgm:t>
    </dgm:pt>
    <dgm:pt modelId="{FCB4C7A1-A8B3-48C2-80F5-9583CC0B35DC}" type="sibTrans" cxnId="{2641396D-A1C2-450F-A131-B353AAECFE45}">
      <dgm:prSet/>
      <dgm:spPr/>
      <dgm:t>
        <a:bodyPr/>
        <a:lstStyle/>
        <a:p>
          <a:endParaRPr lang="es-EC"/>
        </a:p>
      </dgm:t>
    </dgm:pt>
    <dgm:pt modelId="{9DDF2FA0-C010-4CC7-BE96-47C6E2AA9C2D}">
      <dgm:prSet phldrT="[Texto]"/>
      <dgm:spPr/>
      <dgm:t>
        <a:bodyPr/>
        <a:lstStyle/>
        <a:p>
          <a:r>
            <a:rPr lang="es-EC" dirty="0" smtClean="0"/>
            <a:t>Usuario 2</a:t>
          </a:r>
          <a:endParaRPr lang="es-EC" dirty="0"/>
        </a:p>
      </dgm:t>
    </dgm:pt>
    <dgm:pt modelId="{03D2ABA3-3529-4B72-8D23-06C310C9A78B}" type="parTrans" cxnId="{5964A2F8-9F53-4149-8B37-5C1CD38A4636}">
      <dgm:prSet/>
      <dgm:spPr/>
      <dgm:t>
        <a:bodyPr/>
        <a:lstStyle/>
        <a:p>
          <a:endParaRPr lang="es-EC"/>
        </a:p>
      </dgm:t>
    </dgm:pt>
    <dgm:pt modelId="{1BA4B811-7438-44ED-868A-C8C44B92157C}" type="sibTrans" cxnId="{5964A2F8-9F53-4149-8B37-5C1CD38A4636}">
      <dgm:prSet/>
      <dgm:spPr/>
      <dgm:t>
        <a:bodyPr/>
        <a:lstStyle/>
        <a:p>
          <a:endParaRPr lang="es-EC"/>
        </a:p>
      </dgm:t>
    </dgm:pt>
    <dgm:pt modelId="{19568CC4-F0DE-454E-AF2B-6811328942A0}">
      <dgm:prSet phldrT="[Texto]" custT="1"/>
      <dgm:spPr/>
      <dgm:t>
        <a:bodyPr/>
        <a:lstStyle/>
        <a:p>
          <a:r>
            <a:rPr lang="es-EC" sz="1400" dirty="0" smtClean="0"/>
            <a:t>Tiene el menor nivel de acceso a la interfaz. </a:t>
          </a:r>
          <a:endParaRPr lang="es-EC" sz="1400" dirty="0"/>
        </a:p>
      </dgm:t>
    </dgm:pt>
    <dgm:pt modelId="{8FC458F9-A957-43B3-A976-9193F45E2BD5}" type="parTrans" cxnId="{796FF881-817E-4D74-A3C9-32D717ED17F6}">
      <dgm:prSet/>
      <dgm:spPr/>
      <dgm:t>
        <a:bodyPr/>
        <a:lstStyle/>
        <a:p>
          <a:endParaRPr lang="es-EC"/>
        </a:p>
      </dgm:t>
    </dgm:pt>
    <dgm:pt modelId="{7EEC278F-38FE-4A60-9E23-C382D5DF849D}" type="sibTrans" cxnId="{796FF881-817E-4D74-A3C9-32D717ED17F6}">
      <dgm:prSet/>
      <dgm:spPr/>
      <dgm:t>
        <a:bodyPr/>
        <a:lstStyle/>
        <a:p>
          <a:endParaRPr lang="es-EC"/>
        </a:p>
      </dgm:t>
    </dgm:pt>
    <dgm:pt modelId="{A2771010-8871-4419-8867-650DA4BF4F42}">
      <dgm:prSet custT="1"/>
      <dgm:spPr/>
      <dgm:t>
        <a:bodyPr/>
        <a:lstStyle/>
        <a:p>
          <a:r>
            <a:rPr lang="es-EC" sz="1400" dirty="0" smtClean="0"/>
            <a:t>Puede monitorear el funcionamiento del Invernadero de forma más gráfica</a:t>
          </a:r>
          <a:endParaRPr lang="es-EC" sz="1400" dirty="0"/>
        </a:p>
      </dgm:t>
    </dgm:pt>
    <dgm:pt modelId="{E8986FE1-8069-46F5-9AD4-B4089EB0B04C}" type="parTrans" cxnId="{E5EAF788-AB37-40EA-9756-D1F1B5491E65}">
      <dgm:prSet/>
      <dgm:spPr/>
      <dgm:t>
        <a:bodyPr/>
        <a:lstStyle/>
        <a:p>
          <a:endParaRPr lang="es-EC"/>
        </a:p>
      </dgm:t>
    </dgm:pt>
    <dgm:pt modelId="{11D06EDF-E775-4765-97D1-B19187947BF9}" type="sibTrans" cxnId="{E5EAF788-AB37-40EA-9756-D1F1B5491E65}">
      <dgm:prSet/>
      <dgm:spPr/>
      <dgm:t>
        <a:bodyPr/>
        <a:lstStyle/>
        <a:p>
          <a:endParaRPr lang="es-EC"/>
        </a:p>
      </dgm:t>
    </dgm:pt>
    <dgm:pt modelId="{4307480F-49E3-424A-8827-F1F8DF5FA6C0}">
      <dgm:prSet custT="1"/>
      <dgm:spPr/>
      <dgm:t>
        <a:bodyPr/>
        <a:lstStyle/>
        <a:p>
          <a:r>
            <a:rPr lang="es-EC" sz="1400" dirty="0" smtClean="0"/>
            <a:t>No puede configurar ningún parámetro de funcionamiento del sistema. </a:t>
          </a:r>
          <a:endParaRPr lang="es-EC" sz="1400" dirty="0"/>
        </a:p>
      </dgm:t>
    </dgm:pt>
    <dgm:pt modelId="{6DDA96A0-59B2-4931-939C-D4711B296FBE}" type="parTrans" cxnId="{C2710420-3EDB-402B-A49B-54F1A981C4C0}">
      <dgm:prSet/>
      <dgm:spPr/>
      <dgm:t>
        <a:bodyPr/>
        <a:lstStyle/>
        <a:p>
          <a:endParaRPr lang="es-EC"/>
        </a:p>
      </dgm:t>
    </dgm:pt>
    <dgm:pt modelId="{547F4639-AAE3-49AE-B4CE-609EFD9FC4B2}" type="sibTrans" cxnId="{C2710420-3EDB-402B-A49B-54F1A981C4C0}">
      <dgm:prSet/>
      <dgm:spPr/>
      <dgm:t>
        <a:bodyPr/>
        <a:lstStyle/>
        <a:p>
          <a:endParaRPr lang="es-EC"/>
        </a:p>
      </dgm:t>
    </dgm:pt>
    <dgm:pt modelId="{C9CC8A60-1504-469E-B604-5A84879C3034}">
      <dgm:prSet custT="1"/>
      <dgm:spPr/>
      <dgm:t>
        <a:bodyPr/>
        <a:lstStyle/>
        <a:p>
          <a:r>
            <a:rPr lang="es-EC" sz="1400" dirty="0" smtClean="0"/>
            <a:t>Tiene acceso limitado a determinadas pantallas de la interfaz. </a:t>
          </a:r>
          <a:endParaRPr lang="es-EC" sz="1400" dirty="0"/>
        </a:p>
      </dgm:t>
    </dgm:pt>
    <dgm:pt modelId="{72D29B38-FFED-437C-8207-B3B5C79E766D}" type="parTrans" cxnId="{8847B308-24EF-45F4-8199-5B2ABE8652D9}">
      <dgm:prSet/>
      <dgm:spPr/>
      <dgm:t>
        <a:bodyPr/>
        <a:lstStyle/>
        <a:p>
          <a:endParaRPr lang="es-EC"/>
        </a:p>
      </dgm:t>
    </dgm:pt>
    <dgm:pt modelId="{553068F5-E592-4490-9E95-7D2BC56346E7}" type="sibTrans" cxnId="{8847B308-24EF-45F4-8199-5B2ABE8652D9}">
      <dgm:prSet/>
      <dgm:spPr/>
      <dgm:t>
        <a:bodyPr/>
        <a:lstStyle/>
        <a:p>
          <a:endParaRPr lang="es-EC"/>
        </a:p>
      </dgm:t>
    </dgm:pt>
    <dgm:pt modelId="{021BB04D-B3BC-456B-8DAA-4EDE675C0D52}">
      <dgm:prSet custT="1"/>
      <dgm:spPr/>
      <dgm:t>
        <a:bodyPr/>
        <a:lstStyle/>
        <a:p>
          <a:r>
            <a:rPr lang="es-EC" sz="1400" dirty="0" smtClean="0"/>
            <a:t>Puede configurar parámetros de funcionamiento del Invernadero. </a:t>
          </a:r>
          <a:endParaRPr lang="es-EC" sz="1400" dirty="0"/>
        </a:p>
      </dgm:t>
    </dgm:pt>
    <dgm:pt modelId="{9871F1D9-EE5B-4517-96FA-DB62F5A5F9E4}" type="parTrans" cxnId="{4AB24B4E-23AF-49D5-8B4A-3C10354BFB83}">
      <dgm:prSet/>
      <dgm:spPr/>
      <dgm:t>
        <a:bodyPr/>
        <a:lstStyle/>
        <a:p>
          <a:endParaRPr lang="es-EC"/>
        </a:p>
      </dgm:t>
    </dgm:pt>
    <dgm:pt modelId="{0070FE5C-E57D-43AD-A846-2AAFC77A25E3}" type="sibTrans" cxnId="{4AB24B4E-23AF-49D5-8B4A-3C10354BFB83}">
      <dgm:prSet/>
      <dgm:spPr/>
      <dgm:t>
        <a:bodyPr/>
        <a:lstStyle/>
        <a:p>
          <a:endParaRPr lang="es-EC"/>
        </a:p>
      </dgm:t>
    </dgm:pt>
    <dgm:pt modelId="{617DDCCD-76DC-4F8E-BEE0-54025D37370F}">
      <dgm:prSet custT="1"/>
      <dgm:spPr/>
      <dgm:t>
        <a:bodyPr/>
        <a:lstStyle/>
        <a:p>
          <a:r>
            <a:rPr lang="es-EC" sz="1400" dirty="0" smtClean="0"/>
            <a:t>Tiene acceso libre a todas las pantallas de la interfaz. </a:t>
          </a:r>
          <a:endParaRPr lang="es-EC" sz="1400" dirty="0"/>
        </a:p>
      </dgm:t>
    </dgm:pt>
    <dgm:pt modelId="{EA7118AD-2911-46D9-BE9A-2B2DF21DA854}" type="parTrans" cxnId="{EAC83071-092D-4F2D-BAD5-63C7A56F1439}">
      <dgm:prSet/>
      <dgm:spPr/>
      <dgm:t>
        <a:bodyPr/>
        <a:lstStyle/>
        <a:p>
          <a:endParaRPr lang="es-EC"/>
        </a:p>
      </dgm:t>
    </dgm:pt>
    <dgm:pt modelId="{CC37F618-E623-4FF6-B868-E8CF97F91535}" type="sibTrans" cxnId="{EAC83071-092D-4F2D-BAD5-63C7A56F1439}">
      <dgm:prSet/>
      <dgm:spPr/>
      <dgm:t>
        <a:bodyPr/>
        <a:lstStyle/>
        <a:p>
          <a:endParaRPr lang="es-EC"/>
        </a:p>
      </dgm:t>
    </dgm:pt>
    <dgm:pt modelId="{0A193663-CCDB-48DE-A64A-E1971B4915C9}">
      <dgm:prSet custT="1"/>
      <dgm:spPr/>
      <dgm:t>
        <a:bodyPr/>
        <a:lstStyle/>
        <a:p>
          <a:r>
            <a:rPr lang="es-EC" sz="1400" dirty="0" smtClean="0"/>
            <a:t>Tiene acceso al ingreso y control en los modos Automático y Manual del sistema.</a:t>
          </a:r>
          <a:endParaRPr lang="es-EC" sz="1400" dirty="0"/>
        </a:p>
      </dgm:t>
    </dgm:pt>
    <dgm:pt modelId="{CCFF04AF-7A98-4FEF-A2C5-0356B3FE378E}" type="parTrans" cxnId="{E8438460-F063-45B6-85F2-C80B84C02B34}">
      <dgm:prSet/>
      <dgm:spPr/>
      <dgm:t>
        <a:bodyPr/>
        <a:lstStyle/>
        <a:p>
          <a:endParaRPr lang="es-EC"/>
        </a:p>
      </dgm:t>
    </dgm:pt>
    <dgm:pt modelId="{A5F74712-74EB-4758-A9E0-9F0C682C5389}" type="sibTrans" cxnId="{E8438460-F063-45B6-85F2-C80B84C02B34}">
      <dgm:prSet/>
      <dgm:spPr/>
      <dgm:t>
        <a:bodyPr/>
        <a:lstStyle/>
        <a:p>
          <a:endParaRPr lang="es-EC"/>
        </a:p>
      </dgm:t>
    </dgm:pt>
    <dgm:pt modelId="{3081751D-4A9A-47CF-AEDA-385AD7384E50}" type="pres">
      <dgm:prSet presAssocID="{5B39B090-8893-416D-81C6-F6533F86CD89}" presName="Name0" presStyleCnt="0">
        <dgm:presLayoutVars>
          <dgm:dir/>
          <dgm:animLvl val="lvl"/>
          <dgm:resizeHandles/>
        </dgm:presLayoutVars>
      </dgm:prSet>
      <dgm:spPr/>
      <dgm:t>
        <a:bodyPr/>
        <a:lstStyle/>
        <a:p>
          <a:endParaRPr lang="es-EC"/>
        </a:p>
      </dgm:t>
    </dgm:pt>
    <dgm:pt modelId="{F3539227-4F66-402D-BAB4-B2FD774981A2}" type="pres">
      <dgm:prSet presAssocID="{E81399C5-B86A-453F-9176-D4DE9B252B07}" presName="linNode" presStyleCnt="0"/>
      <dgm:spPr/>
    </dgm:pt>
    <dgm:pt modelId="{739CABC2-DE69-489F-B166-026C1D7959BC}" type="pres">
      <dgm:prSet presAssocID="{E81399C5-B86A-453F-9176-D4DE9B252B07}" presName="parentShp" presStyleLbl="node1" presStyleIdx="0" presStyleCnt="2" custScaleX="56250" custScaleY="65364">
        <dgm:presLayoutVars>
          <dgm:bulletEnabled val="1"/>
        </dgm:presLayoutVars>
      </dgm:prSet>
      <dgm:spPr/>
      <dgm:t>
        <a:bodyPr/>
        <a:lstStyle/>
        <a:p>
          <a:endParaRPr lang="es-EC"/>
        </a:p>
      </dgm:t>
    </dgm:pt>
    <dgm:pt modelId="{FA43618E-4DB0-41BA-A523-3D2E05FB28F9}" type="pres">
      <dgm:prSet presAssocID="{E81399C5-B86A-453F-9176-D4DE9B252B07}" presName="childShp" presStyleLbl="bgAccFollowNode1" presStyleIdx="0" presStyleCnt="2" custScaleX="133500" custScaleY="127723">
        <dgm:presLayoutVars>
          <dgm:bulletEnabled val="1"/>
        </dgm:presLayoutVars>
      </dgm:prSet>
      <dgm:spPr/>
      <dgm:t>
        <a:bodyPr/>
        <a:lstStyle/>
        <a:p>
          <a:endParaRPr lang="es-EC"/>
        </a:p>
      </dgm:t>
    </dgm:pt>
    <dgm:pt modelId="{FCEB12BE-05B6-4E66-9BD2-2245D7C28659}" type="pres">
      <dgm:prSet presAssocID="{0BF11B44-D539-463D-AC48-52DF0B823305}" presName="spacing" presStyleCnt="0"/>
      <dgm:spPr/>
    </dgm:pt>
    <dgm:pt modelId="{3CC1B70B-8F0B-4646-88F5-7F0B16ADBEE8}" type="pres">
      <dgm:prSet presAssocID="{9DDF2FA0-C010-4CC7-BE96-47C6E2AA9C2D}" presName="linNode" presStyleCnt="0"/>
      <dgm:spPr/>
    </dgm:pt>
    <dgm:pt modelId="{7DCA11BB-9856-4C19-87FE-E69280EAE49F}" type="pres">
      <dgm:prSet presAssocID="{9DDF2FA0-C010-4CC7-BE96-47C6E2AA9C2D}" presName="parentShp" presStyleLbl="node1" presStyleIdx="1" presStyleCnt="2" custScaleX="56250" custScaleY="67990">
        <dgm:presLayoutVars>
          <dgm:bulletEnabled val="1"/>
        </dgm:presLayoutVars>
      </dgm:prSet>
      <dgm:spPr/>
      <dgm:t>
        <a:bodyPr/>
        <a:lstStyle/>
        <a:p>
          <a:endParaRPr lang="es-EC"/>
        </a:p>
      </dgm:t>
    </dgm:pt>
    <dgm:pt modelId="{743AF2AE-773A-4010-A995-3F3CB7B03FE0}" type="pres">
      <dgm:prSet presAssocID="{9DDF2FA0-C010-4CC7-BE96-47C6E2AA9C2D}" presName="childShp" presStyleLbl="bgAccFollowNode1" presStyleIdx="1" presStyleCnt="2" custScaleX="125000" custScaleY="117723">
        <dgm:presLayoutVars>
          <dgm:bulletEnabled val="1"/>
        </dgm:presLayoutVars>
      </dgm:prSet>
      <dgm:spPr/>
      <dgm:t>
        <a:bodyPr/>
        <a:lstStyle/>
        <a:p>
          <a:endParaRPr lang="es-EC"/>
        </a:p>
      </dgm:t>
    </dgm:pt>
  </dgm:ptLst>
  <dgm:cxnLst>
    <dgm:cxn modelId="{4AB24B4E-23AF-49D5-8B4A-3C10354BFB83}" srcId="{E81399C5-B86A-453F-9176-D4DE9B252B07}" destId="{021BB04D-B3BC-456B-8DAA-4EDE675C0D52}" srcOrd="1" destOrd="0" parTransId="{9871F1D9-EE5B-4517-96FA-DB62F5A5F9E4}" sibTransId="{0070FE5C-E57D-43AD-A846-2AAFC77A25E3}"/>
    <dgm:cxn modelId="{E8438460-F063-45B6-85F2-C80B84C02B34}" srcId="{E81399C5-B86A-453F-9176-D4DE9B252B07}" destId="{0A193663-CCDB-48DE-A64A-E1971B4915C9}" srcOrd="3" destOrd="0" parTransId="{CCFF04AF-7A98-4FEF-A2C5-0356B3FE378E}" sibTransId="{A5F74712-74EB-4758-A9E0-9F0C682C5389}"/>
    <dgm:cxn modelId="{8847B308-24EF-45F4-8199-5B2ABE8652D9}" srcId="{9DDF2FA0-C010-4CC7-BE96-47C6E2AA9C2D}" destId="{C9CC8A60-1504-469E-B604-5A84879C3034}" srcOrd="3" destOrd="0" parTransId="{72D29B38-FFED-437C-8207-B3B5C79E766D}" sibTransId="{553068F5-E592-4490-9E95-7D2BC56346E7}"/>
    <dgm:cxn modelId="{DA571D00-6FFA-4C13-8A67-F992E6E9A2C4}" type="presOf" srcId="{0A193663-CCDB-48DE-A64A-E1971B4915C9}" destId="{FA43618E-4DB0-41BA-A523-3D2E05FB28F9}" srcOrd="0" destOrd="3" presId="urn:microsoft.com/office/officeart/2005/8/layout/vList6"/>
    <dgm:cxn modelId="{796FF881-817E-4D74-A3C9-32D717ED17F6}" srcId="{9DDF2FA0-C010-4CC7-BE96-47C6E2AA9C2D}" destId="{19568CC4-F0DE-454E-AF2B-6811328942A0}" srcOrd="0" destOrd="0" parTransId="{8FC458F9-A957-43B3-A976-9193F45E2BD5}" sibTransId="{7EEC278F-38FE-4A60-9E23-C382D5DF849D}"/>
    <dgm:cxn modelId="{E72F134F-F589-43F3-BD23-E2D2417195E7}" type="presOf" srcId="{F6CCB03E-FBAE-4483-A7AC-DD152E524ACE}" destId="{FA43618E-4DB0-41BA-A523-3D2E05FB28F9}" srcOrd="0" destOrd="0" presId="urn:microsoft.com/office/officeart/2005/8/layout/vList6"/>
    <dgm:cxn modelId="{0510BE9E-4905-4233-9BE9-E2776C39BF9E}" type="presOf" srcId="{4307480F-49E3-424A-8827-F1F8DF5FA6C0}" destId="{743AF2AE-773A-4010-A995-3F3CB7B03FE0}" srcOrd="0" destOrd="2" presId="urn:microsoft.com/office/officeart/2005/8/layout/vList6"/>
    <dgm:cxn modelId="{2A0BD862-FB8D-4DD4-9780-19231D0143EE}" type="presOf" srcId="{5B39B090-8893-416D-81C6-F6533F86CD89}" destId="{3081751D-4A9A-47CF-AEDA-385AD7384E50}" srcOrd="0" destOrd="0" presId="urn:microsoft.com/office/officeart/2005/8/layout/vList6"/>
    <dgm:cxn modelId="{EAC83071-092D-4F2D-BAD5-63C7A56F1439}" srcId="{E81399C5-B86A-453F-9176-D4DE9B252B07}" destId="{617DDCCD-76DC-4F8E-BEE0-54025D37370F}" srcOrd="2" destOrd="0" parTransId="{EA7118AD-2911-46D9-BE9A-2B2DF21DA854}" sibTransId="{CC37F618-E623-4FF6-B868-E8CF97F91535}"/>
    <dgm:cxn modelId="{D87C6CE2-4971-4BF8-A451-5BB5DBF9D60D}" type="presOf" srcId="{9DDF2FA0-C010-4CC7-BE96-47C6E2AA9C2D}" destId="{7DCA11BB-9856-4C19-87FE-E69280EAE49F}" srcOrd="0" destOrd="0" presId="urn:microsoft.com/office/officeart/2005/8/layout/vList6"/>
    <dgm:cxn modelId="{430D134C-10F4-44BD-B3DB-ECFFAFBB9A3D}" type="presOf" srcId="{C9CC8A60-1504-469E-B604-5A84879C3034}" destId="{743AF2AE-773A-4010-A995-3F3CB7B03FE0}" srcOrd="0" destOrd="3" presId="urn:microsoft.com/office/officeart/2005/8/layout/vList6"/>
    <dgm:cxn modelId="{BBB35D06-574F-49C9-BFFB-0810143C3AFD}" type="presOf" srcId="{617DDCCD-76DC-4F8E-BEE0-54025D37370F}" destId="{FA43618E-4DB0-41BA-A523-3D2E05FB28F9}" srcOrd="0" destOrd="2" presId="urn:microsoft.com/office/officeart/2005/8/layout/vList6"/>
    <dgm:cxn modelId="{56617F9A-9E12-44EC-822D-F7A22D1EC248}" srcId="{5B39B090-8893-416D-81C6-F6533F86CD89}" destId="{E81399C5-B86A-453F-9176-D4DE9B252B07}" srcOrd="0" destOrd="0" parTransId="{D738F7E0-791C-44BA-9D4D-90848A388B12}" sibTransId="{0BF11B44-D539-463D-AC48-52DF0B823305}"/>
    <dgm:cxn modelId="{E9FDFAB4-F720-42AD-B0F9-26C1A1245A76}" type="presOf" srcId="{E81399C5-B86A-453F-9176-D4DE9B252B07}" destId="{739CABC2-DE69-489F-B166-026C1D7959BC}" srcOrd="0" destOrd="0" presId="urn:microsoft.com/office/officeart/2005/8/layout/vList6"/>
    <dgm:cxn modelId="{D367A5B2-DDFE-456A-92E7-0DFAA5D9629C}" type="presOf" srcId="{021BB04D-B3BC-456B-8DAA-4EDE675C0D52}" destId="{FA43618E-4DB0-41BA-A523-3D2E05FB28F9}" srcOrd="0" destOrd="1" presId="urn:microsoft.com/office/officeart/2005/8/layout/vList6"/>
    <dgm:cxn modelId="{9D59D0BD-F691-4D4B-9B28-B6BF991FC899}" type="presOf" srcId="{19568CC4-F0DE-454E-AF2B-6811328942A0}" destId="{743AF2AE-773A-4010-A995-3F3CB7B03FE0}" srcOrd="0" destOrd="0" presId="urn:microsoft.com/office/officeart/2005/8/layout/vList6"/>
    <dgm:cxn modelId="{E5EAF788-AB37-40EA-9756-D1F1B5491E65}" srcId="{9DDF2FA0-C010-4CC7-BE96-47C6E2AA9C2D}" destId="{A2771010-8871-4419-8867-650DA4BF4F42}" srcOrd="1" destOrd="0" parTransId="{E8986FE1-8069-46F5-9AD4-B4089EB0B04C}" sibTransId="{11D06EDF-E775-4765-97D1-B19187947BF9}"/>
    <dgm:cxn modelId="{2641396D-A1C2-450F-A131-B353AAECFE45}" srcId="{E81399C5-B86A-453F-9176-D4DE9B252B07}" destId="{F6CCB03E-FBAE-4483-A7AC-DD152E524ACE}" srcOrd="0" destOrd="0" parTransId="{D9D99250-DDAC-4577-A491-1B0F6D48C376}" sibTransId="{FCB4C7A1-A8B3-48C2-80F5-9583CC0B35DC}"/>
    <dgm:cxn modelId="{E3152B32-22FB-48AB-9356-0A45994B8B40}" type="presOf" srcId="{A2771010-8871-4419-8867-650DA4BF4F42}" destId="{743AF2AE-773A-4010-A995-3F3CB7B03FE0}" srcOrd="0" destOrd="1" presId="urn:microsoft.com/office/officeart/2005/8/layout/vList6"/>
    <dgm:cxn modelId="{5964A2F8-9F53-4149-8B37-5C1CD38A4636}" srcId="{5B39B090-8893-416D-81C6-F6533F86CD89}" destId="{9DDF2FA0-C010-4CC7-BE96-47C6E2AA9C2D}" srcOrd="1" destOrd="0" parTransId="{03D2ABA3-3529-4B72-8D23-06C310C9A78B}" sibTransId="{1BA4B811-7438-44ED-868A-C8C44B92157C}"/>
    <dgm:cxn modelId="{C2710420-3EDB-402B-A49B-54F1A981C4C0}" srcId="{9DDF2FA0-C010-4CC7-BE96-47C6E2AA9C2D}" destId="{4307480F-49E3-424A-8827-F1F8DF5FA6C0}" srcOrd="2" destOrd="0" parTransId="{6DDA96A0-59B2-4931-939C-D4711B296FBE}" sibTransId="{547F4639-AAE3-49AE-B4CE-609EFD9FC4B2}"/>
    <dgm:cxn modelId="{5700C326-661D-44F3-B5F8-79A03E5D981A}" type="presParOf" srcId="{3081751D-4A9A-47CF-AEDA-385AD7384E50}" destId="{F3539227-4F66-402D-BAB4-B2FD774981A2}" srcOrd="0" destOrd="0" presId="urn:microsoft.com/office/officeart/2005/8/layout/vList6"/>
    <dgm:cxn modelId="{009A7F60-D0B6-42C2-8A16-246BF185B402}" type="presParOf" srcId="{F3539227-4F66-402D-BAB4-B2FD774981A2}" destId="{739CABC2-DE69-489F-B166-026C1D7959BC}" srcOrd="0" destOrd="0" presId="urn:microsoft.com/office/officeart/2005/8/layout/vList6"/>
    <dgm:cxn modelId="{05C66E8C-565B-44AE-9ED7-E00FCD31D5CA}" type="presParOf" srcId="{F3539227-4F66-402D-BAB4-B2FD774981A2}" destId="{FA43618E-4DB0-41BA-A523-3D2E05FB28F9}" srcOrd="1" destOrd="0" presId="urn:microsoft.com/office/officeart/2005/8/layout/vList6"/>
    <dgm:cxn modelId="{D97B7986-30B6-4265-A079-6B9C67EBC9E6}" type="presParOf" srcId="{3081751D-4A9A-47CF-AEDA-385AD7384E50}" destId="{FCEB12BE-05B6-4E66-9BD2-2245D7C28659}" srcOrd="1" destOrd="0" presId="urn:microsoft.com/office/officeart/2005/8/layout/vList6"/>
    <dgm:cxn modelId="{EF26D4F2-80EF-4671-8397-305134BBDCE9}" type="presParOf" srcId="{3081751D-4A9A-47CF-AEDA-385AD7384E50}" destId="{3CC1B70B-8F0B-4646-88F5-7F0B16ADBEE8}" srcOrd="2" destOrd="0" presId="urn:microsoft.com/office/officeart/2005/8/layout/vList6"/>
    <dgm:cxn modelId="{45BCD9CF-ED22-4979-81AC-8DF3EEFF3B83}" type="presParOf" srcId="{3CC1B70B-8F0B-4646-88F5-7F0B16ADBEE8}" destId="{7DCA11BB-9856-4C19-87FE-E69280EAE49F}" srcOrd="0" destOrd="0" presId="urn:microsoft.com/office/officeart/2005/8/layout/vList6"/>
    <dgm:cxn modelId="{96E6C9B6-9910-40B0-82BE-EDE27D2F003D}" type="presParOf" srcId="{3CC1B70B-8F0B-4646-88F5-7F0B16ADBEE8}" destId="{743AF2AE-773A-4010-A995-3F3CB7B03FE0}" srcOrd="1"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smtClean="0"/>
            <a:t>Enlace entre Arduino y Java</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58C325E0-64C3-425B-932C-45B0982FDEF4}" type="presOf" srcId="{CB9964DC-5E01-4879-9733-CDEE2AB1D1F7}" destId="{C7DDC059-89DD-4F99-A10D-9C975D60C8D8}" srcOrd="1" destOrd="0" presId="urn:microsoft.com/office/officeart/2005/8/layout/hierarchy3"/>
    <dgm:cxn modelId="{5311ADC3-593C-4453-9127-7B1BD60A403A}" type="presOf" srcId="{7061F2FC-F2AB-4DE3-98B0-886576B4E2C6}" destId="{D433476B-D68D-4328-ADAC-B2895D3D50CF}" srcOrd="0" destOrd="0" presId="urn:microsoft.com/office/officeart/2005/8/layout/hierarchy3"/>
    <dgm:cxn modelId="{DC7FE1DB-4740-440F-B52D-28FF4C29394F}" type="presOf" srcId="{CB9964DC-5E01-4879-9733-CDEE2AB1D1F7}" destId="{ECB1CA3E-26B8-4A39-AEF8-6F06E506D3C7}" srcOrd="0" destOrd="0" presId="urn:microsoft.com/office/officeart/2005/8/layout/hierarchy3"/>
    <dgm:cxn modelId="{AB4E131D-6849-4876-88F6-348FA051AFBB}" type="presParOf" srcId="{D433476B-D68D-4328-ADAC-B2895D3D50CF}" destId="{1E58A3BC-F1F7-40EE-89AA-32E802ED4BF7}" srcOrd="0" destOrd="0" presId="urn:microsoft.com/office/officeart/2005/8/layout/hierarchy3"/>
    <dgm:cxn modelId="{AE7BFED7-5CEA-4633-84F5-CAFB1E80633B}" type="presParOf" srcId="{1E58A3BC-F1F7-40EE-89AA-32E802ED4BF7}" destId="{D21DF85A-45CA-4CE0-B0ED-CF4615475EE0}" srcOrd="0" destOrd="0" presId="urn:microsoft.com/office/officeart/2005/8/layout/hierarchy3"/>
    <dgm:cxn modelId="{A763EAD4-7CFB-49EC-95C0-BD38CD2EDA04}" type="presParOf" srcId="{D21DF85A-45CA-4CE0-B0ED-CF4615475EE0}" destId="{ECB1CA3E-26B8-4A39-AEF8-6F06E506D3C7}" srcOrd="0" destOrd="0" presId="urn:microsoft.com/office/officeart/2005/8/layout/hierarchy3"/>
    <dgm:cxn modelId="{25E9C2E2-7092-421E-AC4C-5BD2AEC70F3F}" type="presParOf" srcId="{D21DF85A-45CA-4CE0-B0ED-CF4615475EE0}" destId="{C7DDC059-89DD-4F99-A10D-9C975D60C8D8}" srcOrd="1" destOrd="0" presId="urn:microsoft.com/office/officeart/2005/8/layout/hierarchy3"/>
    <dgm:cxn modelId="{A84897AA-279D-4D00-9E44-7A1469D455B7}"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Libreria</a:t>
          </a:r>
          <a:r>
            <a:rPr lang="en-US" dirty="0" smtClean="0"/>
            <a:t> Arduino para Java</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007E6BDD-A54D-4B4C-A0D0-E24F8B626FB9}">
      <dgm:prSet phldrT="[Texto]" custT="1"/>
      <dgm:spPr/>
      <dgm:t>
        <a:bodyPr/>
        <a:lstStyle/>
        <a:p>
          <a:r>
            <a:rPr lang="es-ES_tradnl" sz="1600" dirty="0" err="1" smtClean="0"/>
            <a:t>Arduino</a:t>
          </a:r>
          <a:r>
            <a:rPr lang="es-ES_tradnl" sz="1600" dirty="0" smtClean="0"/>
            <a:t> </a:t>
          </a:r>
          <a:r>
            <a:rPr lang="es-ES_tradnl" sz="1600" dirty="0" err="1" smtClean="0"/>
            <a:t>Nombre_del_Objeto</a:t>
          </a:r>
          <a:r>
            <a:rPr lang="es-ES_tradnl" sz="1600" dirty="0" smtClean="0"/>
            <a:t>= new </a:t>
          </a:r>
          <a:r>
            <a:rPr lang="es-ES_tradnl" sz="1600" dirty="0" err="1" smtClean="0"/>
            <a:t>Arduino</a:t>
          </a:r>
          <a:r>
            <a:rPr lang="es-ES_tradnl" sz="1600" dirty="0" smtClean="0"/>
            <a:t>()</a:t>
          </a:r>
        </a:p>
        <a:p>
          <a:r>
            <a:rPr lang="es-ES" sz="1600" dirty="0" err="1" smtClean="0"/>
            <a:t>MultiMessage</a:t>
          </a:r>
          <a:r>
            <a:rPr lang="es-ES" sz="1600" dirty="0" smtClean="0"/>
            <a:t> </a:t>
          </a:r>
          <a:r>
            <a:rPr lang="es-ES" sz="1600" dirty="0" err="1" smtClean="0"/>
            <a:t>Nombre_Del_Objeto</a:t>
          </a:r>
          <a:r>
            <a:rPr lang="es-ES" sz="1600" dirty="0" smtClean="0"/>
            <a:t> = new </a:t>
          </a:r>
          <a:r>
            <a:rPr lang="es-ES" sz="1600" dirty="0" err="1" smtClean="0"/>
            <a:t>MultiMessage</a:t>
          </a:r>
          <a:r>
            <a:rPr lang="es-ES" sz="1600" dirty="0" smtClean="0"/>
            <a:t>(</a:t>
          </a:r>
          <a:r>
            <a:rPr lang="es-ES" sz="1600" dirty="0" err="1" smtClean="0"/>
            <a:t>int</a:t>
          </a:r>
          <a:r>
            <a:rPr lang="es-ES" sz="1600" dirty="0" smtClean="0"/>
            <a:t> numero de sensores a leer, instancia de la clase </a:t>
          </a:r>
          <a:r>
            <a:rPr lang="es-ES" sz="1600" dirty="0" err="1" smtClean="0"/>
            <a:t>Arduino</a:t>
          </a:r>
          <a:r>
            <a:rPr lang="es-ES" sz="1600" dirty="0" smtClean="0"/>
            <a:t>)</a:t>
          </a:r>
          <a:endParaRPr lang="es-ES" sz="1600" dirty="0"/>
        </a:p>
      </dgm:t>
    </dgm:pt>
    <dgm:pt modelId="{1A13261E-E3EF-4D3F-AB38-078A5A679A82}" type="parTrans" cxnId="{4BD4EBCA-9C69-4B58-AB4C-76E6851E2833}">
      <dgm:prSet/>
      <dgm:spPr/>
      <dgm:t>
        <a:bodyPr/>
        <a:lstStyle/>
        <a:p>
          <a:endParaRPr lang="es-EC"/>
        </a:p>
      </dgm:t>
    </dgm:pt>
    <dgm:pt modelId="{5488484D-7587-434A-B1E4-7275C341CEBA}" type="sibTrans" cxnId="{4BD4EBCA-9C69-4B58-AB4C-76E6851E2833}">
      <dgm:prSet/>
      <dgm:spPr/>
      <dgm:t>
        <a:bodyPr/>
        <a:lstStyle/>
        <a:p>
          <a:endParaRPr lang="es-EC"/>
        </a:p>
      </dgm:t>
    </dgm:pt>
    <dgm:pt modelId="{9A4944B1-7D28-4F86-99F2-CAFB385AAF20}">
      <dgm:prSet phldrT="[Texto]" custT="1"/>
      <dgm:spPr>
        <a:blipFill rotWithShape="0">
          <a:blip xmlns:r="http://schemas.openxmlformats.org/officeDocument/2006/relationships" r:embed="rId1"/>
          <a:stretch>
            <a:fillRect/>
          </a:stretch>
        </a:blipFill>
      </dgm:spPr>
      <dgm:t>
        <a:bodyPr/>
        <a:lstStyle/>
        <a:p>
          <a:endParaRPr lang="es-ES" sz="1600" dirty="0"/>
        </a:p>
      </dgm:t>
    </dgm:pt>
    <dgm:pt modelId="{A603189A-1079-4DB4-B082-0CB41BA84DEE}" type="parTrans" cxnId="{66E36E4B-981E-41A4-9DC5-5CA9C7569EB4}">
      <dgm:prSet/>
      <dgm:spPr/>
      <dgm:t>
        <a:bodyPr/>
        <a:lstStyle/>
        <a:p>
          <a:endParaRPr lang="es-EC"/>
        </a:p>
      </dgm:t>
    </dgm:pt>
    <dgm:pt modelId="{684A69EE-23D5-489D-9C42-53C5B83ED673}" type="sibTrans" cxnId="{66E36E4B-981E-41A4-9DC5-5CA9C7569EB4}">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00000" custLinFactNeighborX="-6181" custLinFactNeighborY="-169096"/>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A04D3F80-0C90-48D8-8791-919CFAEA1722}" type="pres">
      <dgm:prSet presAssocID="{1A13261E-E3EF-4D3F-AB38-078A5A679A82}" presName="Name13" presStyleLbl="parChTrans1D2" presStyleIdx="0" presStyleCnt="2"/>
      <dgm:spPr/>
      <dgm:t>
        <a:bodyPr/>
        <a:lstStyle/>
        <a:p>
          <a:endParaRPr lang="es-EC"/>
        </a:p>
      </dgm:t>
    </dgm:pt>
    <dgm:pt modelId="{97F33E2C-0207-4DA1-8EC0-AB4CCD24E474}" type="pres">
      <dgm:prSet presAssocID="{007E6BDD-A54D-4B4C-A0D0-E24F8B626FB9}" presName="childText" presStyleLbl="bgAcc1" presStyleIdx="0" presStyleCnt="2" custScaleX="691673" custScaleY="124620" custLinFactNeighborX="-14884" custLinFactNeighborY="-10139">
        <dgm:presLayoutVars>
          <dgm:bulletEnabled val="1"/>
        </dgm:presLayoutVars>
      </dgm:prSet>
      <dgm:spPr/>
      <dgm:t>
        <a:bodyPr/>
        <a:lstStyle/>
        <a:p>
          <a:endParaRPr lang="es-EC"/>
        </a:p>
      </dgm:t>
    </dgm:pt>
    <dgm:pt modelId="{3EB133C4-D7AA-4883-AFC8-8B4D805621D7}" type="pres">
      <dgm:prSet presAssocID="{A603189A-1079-4DB4-B082-0CB41BA84DEE}" presName="Name13" presStyleLbl="parChTrans1D2" presStyleIdx="1" presStyleCnt="2"/>
      <dgm:spPr/>
      <dgm:t>
        <a:bodyPr/>
        <a:lstStyle/>
        <a:p>
          <a:endParaRPr lang="es-EC"/>
        </a:p>
      </dgm:t>
    </dgm:pt>
    <dgm:pt modelId="{5C47B5CD-CC68-436F-9425-9C1A89620CFB}" type="pres">
      <dgm:prSet presAssocID="{9A4944B1-7D28-4F86-99F2-CAFB385AAF20}" presName="childText" presStyleLbl="bgAcc1" presStyleIdx="1" presStyleCnt="2" custScaleX="390914" custScaleY="446670" custLinFactX="8008" custLinFactNeighborX="100000" custLinFactNeighborY="1">
        <dgm:presLayoutVars>
          <dgm:bulletEnabled val="1"/>
        </dgm:presLayoutVars>
      </dgm:prSet>
      <dgm:spPr/>
      <dgm:t>
        <a:bodyPr/>
        <a:lstStyle/>
        <a:p>
          <a:endParaRPr lang="es-EC"/>
        </a:p>
      </dgm:t>
    </dgm:pt>
  </dgm:ptLst>
  <dgm:cxnLst>
    <dgm:cxn modelId="{B55B097A-61DE-4DAA-A2E9-D27603155347}" type="presOf" srcId="{1A13261E-E3EF-4D3F-AB38-078A5A679A82}" destId="{A04D3F80-0C90-48D8-8791-919CFAEA1722}" srcOrd="0" destOrd="0" presId="urn:microsoft.com/office/officeart/2005/8/layout/hierarchy3"/>
    <dgm:cxn modelId="{9EDAC211-4A60-404B-B8C9-A405F26763E1}" type="presOf" srcId="{007E6BDD-A54D-4B4C-A0D0-E24F8B626FB9}" destId="{97F33E2C-0207-4DA1-8EC0-AB4CCD24E474}" srcOrd="0" destOrd="0" presId="urn:microsoft.com/office/officeart/2005/8/layout/hierarchy3"/>
    <dgm:cxn modelId="{E285007E-A883-4E1E-B4D8-8CE6AAB12F60}" type="presOf" srcId="{CB9964DC-5E01-4879-9733-CDEE2AB1D1F7}" destId="{ECB1CA3E-26B8-4A39-AEF8-6F06E506D3C7}" srcOrd="0" destOrd="0" presId="urn:microsoft.com/office/officeart/2005/8/layout/hierarchy3"/>
    <dgm:cxn modelId="{C7418F2C-5A9A-4CBC-B7C3-1F119C46E212}"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52002AF6-C451-44C8-8F15-EADA8D8E4FF0}" type="presOf" srcId="{A603189A-1079-4DB4-B082-0CB41BA84DEE}" destId="{3EB133C4-D7AA-4883-AFC8-8B4D805621D7}" srcOrd="0" destOrd="0" presId="urn:microsoft.com/office/officeart/2005/8/layout/hierarchy3"/>
    <dgm:cxn modelId="{4BD4EBCA-9C69-4B58-AB4C-76E6851E2833}" srcId="{CB9964DC-5E01-4879-9733-CDEE2AB1D1F7}" destId="{007E6BDD-A54D-4B4C-A0D0-E24F8B626FB9}" srcOrd="0" destOrd="0" parTransId="{1A13261E-E3EF-4D3F-AB38-078A5A679A82}" sibTransId="{5488484D-7587-434A-B1E4-7275C341CEBA}"/>
    <dgm:cxn modelId="{3BE1EDF7-5464-4028-91D3-405ECE034F82}" type="presOf" srcId="{CB9964DC-5E01-4879-9733-CDEE2AB1D1F7}" destId="{C7DDC059-89DD-4F99-A10D-9C975D60C8D8}" srcOrd="1" destOrd="0" presId="urn:microsoft.com/office/officeart/2005/8/layout/hierarchy3"/>
    <dgm:cxn modelId="{66E36E4B-981E-41A4-9DC5-5CA9C7569EB4}" srcId="{CB9964DC-5E01-4879-9733-CDEE2AB1D1F7}" destId="{9A4944B1-7D28-4F86-99F2-CAFB385AAF20}" srcOrd="1" destOrd="0" parTransId="{A603189A-1079-4DB4-B082-0CB41BA84DEE}" sibTransId="{684A69EE-23D5-489D-9C42-53C5B83ED673}"/>
    <dgm:cxn modelId="{2BF56197-BACC-43B1-807B-6F5C46F056B2}" type="presOf" srcId="{9A4944B1-7D28-4F86-99F2-CAFB385AAF20}" destId="{5C47B5CD-CC68-436F-9425-9C1A89620CFB}" srcOrd="0" destOrd="0" presId="urn:microsoft.com/office/officeart/2005/8/layout/hierarchy3"/>
    <dgm:cxn modelId="{B7EC42D1-75C7-4C5D-BD81-E0DD63375B2C}" type="presParOf" srcId="{D433476B-D68D-4328-ADAC-B2895D3D50CF}" destId="{1E58A3BC-F1F7-40EE-89AA-32E802ED4BF7}" srcOrd="0" destOrd="0" presId="urn:microsoft.com/office/officeart/2005/8/layout/hierarchy3"/>
    <dgm:cxn modelId="{6E48B13D-0234-498B-8320-14086D1ED928}" type="presParOf" srcId="{1E58A3BC-F1F7-40EE-89AA-32E802ED4BF7}" destId="{D21DF85A-45CA-4CE0-B0ED-CF4615475EE0}" srcOrd="0" destOrd="0" presId="urn:microsoft.com/office/officeart/2005/8/layout/hierarchy3"/>
    <dgm:cxn modelId="{B7504FA3-D510-4592-A5FF-C777DAB3A79F}" type="presParOf" srcId="{D21DF85A-45CA-4CE0-B0ED-CF4615475EE0}" destId="{ECB1CA3E-26B8-4A39-AEF8-6F06E506D3C7}" srcOrd="0" destOrd="0" presId="urn:microsoft.com/office/officeart/2005/8/layout/hierarchy3"/>
    <dgm:cxn modelId="{C28016ED-2035-4358-82ED-A97FE91A4EC7}" type="presParOf" srcId="{D21DF85A-45CA-4CE0-B0ED-CF4615475EE0}" destId="{C7DDC059-89DD-4F99-A10D-9C975D60C8D8}" srcOrd="1" destOrd="0" presId="urn:microsoft.com/office/officeart/2005/8/layout/hierarchy3"/>
    <dgm:cxn modelId="{FCF1A3BF-F0A6-4185-AB76-B4E1B218171D}" type="presParOf" srcId="{1E58A3BC-F1F7-40EE-89AA-32E802ED4BF7}" destId="{F784BE88-3DB9-4E87-AFCA-2ED0BF00DEA1}" srcOrd="1" destOrd="0" presId="urn:microsoft.com/office/officeart/2005/8/layout/hierarchy3"/>
    <dgm:cxn modelId="{DD40B0B7-4079-4E87-BA82-5022BCDF2B66}" type="presParOf" srcId="{F784BE88-3DB9-4E87-AFCA-2ED0BF00DEA1}" destId="{A04D3F80-0C90-48D8-8791-919CFAEA1722}" srcOrd="0" destOrd="0" presId="urn:microsoft.com/office/officeart/2005/8/layout/hierarchy3"/>
    <dgm:cxn modelId="{46805C10-AEB2-416E-BB5C-CFB83BAC7B3A}" type="presParOf" srcId="{F784BE88-3DB9-4E87-AFCA-2ED0BF00DEA1}" destId="{97F33E2C-0207-4DA1-8EC0-AB4CCD24E474}" srcOrd="1" destOrd="0" presId="urn:microsoft.com/office/officeart/2005/8/layout/hierarchy3"/>
    <dgm:cxn modelId="{790A2C6C-EE4B-4802-942E-8547CF7D0494}" type="presParOf" srcId="{F784BE88-3DB9-4E87-AFCA-2ED0BF00DEA1}" destId="{3EB133C4-D7AA-4883-AFC8-8B4D805621D7}" srcOrd="2" destOrd="0" presId="urn:microsoft.com/office/officeart/2005/8/layout/hierarchy3"/>
    <dgm:cxn modelId="{28927FB4-CE0C-4CAA-86D1-7267EB6FD0DD}" type="presParOf" srcId="{F784BE88-3DB9-4E87-AFCA-2ED0BF00DEA1}" destId="{5C47B5CD-CC68-436F-9425-9C1A89620CFB}"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Métodos</a:t>
          </a:r>
          <a:r>
            <a:rPr lang="en-US" dirty="0" smtClean="0"/>
            <a:t> </a:t>
          </a:r>
          <a:r>
            <a:rPr lang="en-US" dirty="0" err="1" smtClean="0"/>
            <a:t>utilizados</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00000" custLinFactNeighborX="-6181" custLinFactNeighborY="-169096"/>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Lst>
  <dgm:cxnLst>
    <dgm:cxn modelId="{BB440340-74D8-4DDE-9DAB-69CB202BEA8B}"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AFB3422D-F0B6-47E1-B219-E95B82BA0F8B}" type="presOf" srcId="{CB9964DC-5E01-4879-9733-CDEE2AB1D1F7}" destId="{C7DDC059-89DD-4F99-A10D-9C975D60C8D8}" srcOrd="1" destOrd="0" presId="urn:microsoft.com/office/officeart/2005/8/layout/hierarchy3"/>
    <dgm:cxn modelId="{6E6DAE40-9882-4EF1-88E3-027C23FD31DC}" type="presOf" srcId="{7061F2FC-F2AB-4DE3-98B0-886576B4E2C6}" destId="{D433476B-D68D-4328-ADAC-B2895D3D50CF}" srcOrd="0" destOrd="0" presId="urn:microsoft.com/office/officeart/2005/8/layout/hierarchy3"/>
    <dgm:cxn modelId="{109F233D-AC0E-4B7A-A394-E4B74BAAFAA8}" type="presParOf" srcId="{D433476B-D68D-4328-ADAC-B2895D3D50CF}" destId="{1E58A3BC-F1F7-40EE-89AA-32E802ED4BF7}" srcOrd="0" destOrd="0" presId="urn:microsoft.com/office/officeart/2005/8/layout/hierarchy3"/>
    <dgm:cxn modelId="{304CEB96-1CB2-4AD6-902E-43AD93A5FBA9}" type="presParOf" srcId="{1E58A3BC-F1F7-40EE-89AA-32E802ED4BF7}" destId="{D21DF85A-45CA-4CE0-B0ED-CF4615475EE0}" srcOrd="0" destOrd="0" presId="urn:microsoft.com/office/officeart/2005/8/layout/hierarchy3"/>
    <dgm:cxn modelId="{00D6BC34-2635-4021-BD11-880B282F2EFB}" type="presParOf" srcId="{D21DF85A-45CA-4CE0-B0ED-CF4615475EE0}" destId="{ECB1CA3E-26B8-4A39-AEF8-6F06E506D3C7}" srcOrd="0" destOrd="0" presId="urn:microsoft.com/office/officeart/2005/8/layout/hierarchy3"/>
    <dgm:cxn modelId="{1315D6B6-2A52-449A-B583-C5BD9629CBEE}" type="presParOf" srcId="{D21DF85A-45CA-4CE0-B0ED-CF4615475EE0}" destId="{C7DDC059-89DD-4F99-A10D-9C975D60C8D8}" srcOrd="1" destOrd="0" presId="urn:microsoft.com/office/officeart/2005/8/layout/hierarchy3"/>
    <dgm:cxn modelId="{F7D41870-BCE3-4EAB-83E0-A7756CEF16C7}"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3CEA6AFE-04A0-48AD-AB19-41FAD53B6A2A}" type="doc">
      <dgm:prSet loTypeId="urn:microsoft.com/office/officeart/2005/8/layout/bProcess4" loCatId="process" qsTypeId="urn:microsoft.com/office/officeart/2005/8/quickstyle/3d6" qsCatId="3D" csTypeId="urn:microsoft.com/office/officeart/2005/8/colors/colorful3" csCatId="colorful" phldr="1"/>
      <dgm:spPr/>
      <dgm:t>
        <a:bodyPr/>
        <a:lstStyle/>
        <a:p>
          <a:endParaRPr lang="es-EC"/>
        </a:p>
      </dgm:t>
    </dgm:pt>
    <dgm:pt modelId="{0DFD928A-5363-4865-8F1C-56158CC87310}">
      <dgm:prSet phldrT="[Texto]" custT="1"/>
      <dgm:spPr/>
      <dgm:t>
        <a:bodyPr/>
        <a:lstStyle/>
        <a:p>
          <a:r>
            <a:rPr lang="es-ES_tradnl" sz="2000" b="1" i="1" smtClean="0"/>
            <a:t>ArduinoRXTX</a:t>
          </a:r>
          <a:endParaRPr lang="es-EC" sz="2000"/>
        </a:p>
      </dgm:t>
    </dgm:pt>
    <dgm:pt modelId="{D79984E5-1394-44B7-B0EE-E34FC4998830}" type="parTrans" cxnId="{60BFE75B-4291-4666-AA10-AFE7B487FA1B}">
      <dgm:prSet/>
      <dgm:spPr/>
      <dgm:t>
        <a:bodyPr/>
        <a:lstStyle/>
        <a:p>
          <a:endParaRPr lang="es-EC"/>
        </a:p>
      </dgm:t>
    </dgm:pt>
    <dgm:pt modelId="{A551E1F6-2729-4022-89FC-4C29A259FA40}" type="sibTrans" cxnId="{60BFE75B-4291-4666-AA10-AFE7B487FA1B}">
      <dgm:prSet/>
      <dgm:spPr/>
      <dgm:t>
        <a:bodyPr/>
        <a:lstStyle/>
        <a:p>
          <a:endParaRPr lang="es-EC"/>
        </a:p>
      </dgm:t>
    </dgm:pt>
    <dgm:pt modelId="{249402C7-BDD0-40E1-95C2-E69792BC8DBC}">
      <dgm:prSet phldrT="[Texto]" custT="1"/>
      <dgm:spPr/>
      <dgm:t>
        <a:bodyPr/>
        <a:lstStyle/>
        <a:p>
          <a:r>
            <a:rPr lang="es-ES" sz="2200" b="1" i="1" dirty="0" err="1" smtClean="0"/>
            <a:t>DataReceptionCompleted</a:t>
          </a:r>
          <a:r>
            <a:rPr lang="es-ES" sz="2200" b="1" i="1" dirty="0" smtClean="0"/>
            <a:t>()</a:t>
          </a:r>
          <a:endParaRPr lang="es-EC" sz="2200" dirty="0"/>
        </a:p>
      </dgm:t>
    </dgm:pt>
    <dgm:pt modelId="{C25FC6EF-E8A9-4223-A2BB-E660A58CA72E}" type="parTrans" cxnId="{77F9D794-56E5-401A-8BB2-5BC2106B28C0}">
      <dgm:prSet/>
      <dgm:spPr/>
      <dgm:t>
        <a:bodyPr/>
        <a:lstStyle/>
        <a:p>
          <a:endParaRPr lang="es-EC"/>
        </a:p>
      </dgm:t>
    </dgm:pt>
    <dgm:pt modelId="{05C78DC5-2CB6-4177-89B7-EDFDE93DC0AA}" type="sibTrans" cxnId="{77F9D794-56E5-401A-8BB2-5BC2106B28C0}">
      <dgm:prSet/>
      <dgm:spPr/>
      <dgm:t>
        <a:bodyPr/>
        <a:lstStyle/>
        <a:p>
          <a:endParaRPr lang="es-EC"/>
        </a:p>
      </dgm:t>
    </dgm:pt>
    <dgm:pt modelId="{58C112AB-1092-451B-9BE6-3BF01B10ED50}">
      <dgm:prSet phldrT="[Texto]" custT="1"/>
      <dgm:spPr/>
      <dgm:t>
        <a:bodyPr/>
        <a:lstStyle/>
        <a:p>
          <a:r>
            <a:rPr lang="es-EC" sz="2800" b="1" i="1" dirty="0" err="1" smtClean="0"/>
            <a:t>getMessage</a:t>
          </a:r>
          <a:r>
            <a:rPr lang="es-EC" sz="2800" b="1" i="1" dirty="0" smtClean="0"/>
            <a:t>(</a:t>
          </a:r>
          <a:r>
            <a:rPr lang="es-EC" sz="2800" b="1" i="1" dirty="0" err="1" smtClean="0"/>
            <a:t>int</a:t>
          </a:r>
          <a:r>
            <a:rPr lang="es-EC" sz="2800" b="1" i="1" dirty="0" smtClean="0"/>
            <a:t> </a:t>
          </a:r>
          <a:r>
            <a:rPr lang="es-EC" sz="2800" b="1" i="1" dirty="0" err="1" smtClean="0"/>
            <a:t>index</a:t>
          </a:r>
          <a:r>
            <a:rPr lang="es-EC" sz="2800" b="1" i="1" dirty="0" smtClean="0"/>
            <a:t>)</a:t>
          </a:r>
          <a:endParaRPr lang="es-EC" sz="2800" dirty="0"/>
        </a:p>
      </dgm:t>
    </dgm:pt>
    <dgm:pt modelId="{4611EAE2-F2C0-46E7-A645-39381BBD0D66}" type="parTrans" cxnId="{770B52B7-235F-4D30-BCC0-2158B3E30B3D}">
      <dgm:prSet/>
      <dgm:spPr/>
      <dgm:t>
        <a:bodyPr/>
        <a:lstStyle/>
        <a:p>
          <a:endParaRPr lang="es-EC"/>
        </a:p>
      </dgm:t>
    </dgm:pt>
    <dgm:pt modelId="{45A77417-7419-4FCD-9892-8B9DD932C34F}" type="sibTrans" cxnId="{770B52B7-235F-4D30-BCC0-2158B3E30B3D}">
      <dgm:prSet/>
      <dgm:spPr/>
      <dgm:t>
        <a:bodyPr/>
        <a:lstStyle/>
        <a:p>
          <a:endParaRPr lang="es-EC"/>
        </a:p>
      </dgm:t>
    </dgm:pt>
    <dgm:pt modelId="{2E64CF1B-3E98-472C-9C19-FE8D65287142}">
      <dgm:prSet phldrT="[Texto]" custT="1"/>
      <dgm:spPr/>
      <dgm:t>
        <a:bodyPr/>
        <a:lstStyle/>
        <a:p>
          <a:r>
            <a:rPr lang="es-ES" sz="2700" b="1" i="1" dirty="0" err="1" smtClean="0"/>
            <a:t>flushBuffer</a:t>
          </a:r>
          <a:r>
            <a:rPr lang="es-ES" sz="2700" b="1" i="1" dirty="0" smtClean="0"/>
            <a:t>()</a:t>
          </a:r>
          <a:endParaRPr lang="es-EC" sz="2700" dirty="0"/>
        </a:p>
      </dgm:t>
    </dgm:pt>
    <dgm:pt modelId="{0D680276-18EB-4EBB-8595-F41E8E3EEC8D}" type="parTrans" cxnId="{96C8093C-DF82-4994-B051-3D65AFE4133E}">
      <dgm:prSet/>
      <dgm:spPr/>
      <dgm:t>
        <a:bodyPr/>
        <a:lstStyle/>
        <a:p>
          <a:endParaRPr lang="es-EC"/>
        </a:p>
      </dgm:t>
    </dgm:pt>
    <dgm:pt modelId="{65784E70-4B3B-4B27-A419-5E7F59F8CEA3}" type="sibTrans" cxnId="{96C8093C-DF82-4994-B051-3D65AFE4133E}">
      <dgm:prSet/>
      <dgm:spPr/>
      <dgm:t>
        <a:bodyPr/>
        <a:lstStyle/>
        <a:p>
          <a:endParaRPr lang="es-EC"/>
        </a:p>
      </dgm:t>
    </dgm:pt>
    <dgm:pt modelId="{20C85C28-25DF-4185-A854-D3D0ABF751BB}">
      <dgm:prSet phldrT="[Texto]" custT="1"/>
      <dgm:spPr/>
      <dgm:t>
        <a:bodyPr/>
        <a:lstStyle/>
        <a:p>
          <a:r>
            <a:rPr lang="es-ES" sz="2400" b="1" i="1" dirty="0" err="1" smtClean="0"/>
            <a:t>killArduino</a:t>
          </a:r>
          <a:r>
            <a:rPr lang="es-ES" sz="2400" b="1" i="1" dirty="0" smtClean="0"/>
            <a:t>      </a:t>
          </a:r>
          <a:r>
            <a:rPr lang="es-ES" sz="2400" b="1" i="1" dirty="0" err="1" smtClean="0"/>
            <a:t>Connection</a:t>
          </a:r>
          <a:r>
            <a:rPr lang="es-ES" sz="1500" b="1" i="1" dirty="0" smtClean="0"/>
            <a:t>()</a:t>
          </a:r>
          <a:endParaRPr lang="es-EC" sz="1500" dirty="0"/>
        </a:p>
      </dgm:t>
    </dgm:pt>
    <dgm:pt modelId="{7C4CD0D3-FEFD-4752-B685-23ED3814BC77}" type="parTrans" cxnId="{39426D69-9764-4FBB-A388-47466F1006D6}">
      <dgm:prSet/>
      <dgm:spPr/>
      <dgm:t>
        <a:bodyPr/>
        <a:lstStyle/>
        <a:p>
          <a:endParaRPr lang="es-EC"/>
        </a:p>
      </dgm:t>
    </dgm:pt>
    <dgm:pt modelId="{64D68041-1981-4528-B317-889473E687F4}" type="sibTrans" cxnId="{39426D69-9764-4FBB-A388-47466F1006D6}">
      <dgm:prSet/>
      <dgm:spPr/>
      <dgm:t>
        <a:bodyPr/>
        <a:lstStyle/>
        <a:p>
          <a:endParaRPr lang="es-EC"/>
        </a:p>
      </dgm:t>
    </dgm:pt>
    <dgm:pt modelId="{8EDE856D-979A-4526-A913-F0D5EAB20C9E}">
      <dgm:prSet phldrT="[Texto]" custT="1"/>
      <dgm:spPr/>
      <dgm:t>
        <a:bodyPr/>
        <a:lstStyle/>
        <a:p>
          <a:r>
            <a:rPr lang="es-ES" sz="2000" b="1" i="1" dirty="0" err="1" smtClean="0"/>
            <a:t>sendData</a:t>
          </a:r>
          <a:r>
            <a:rPr lang="es-ES" sz="2000" b="1" i="1" dirty="0" smtClean="0"/>
            <a:t>(</a:t>
          </a:r>
          <a:r>
            <a:rPr lang="es-ES" sz="2000" b="1" i="1" dirty="0" err="1" smtClean="0"/>
            <a:t>String</a:t>
          </a:r>
          <a:r>
            <a:rPr lang="es-ES" sz="2000" b="1" i="1" dirty="0" smtClean="0"/>
            <a:t> data)</a:t>
          </a:r>
          <a:endParaRPr lang="es-EC" sz="2000" dirty="0"/>
        </a:p>
      </dgm:t>
    </dgm:pt>
    <dgm:pt modelId="{DAC747F1-7E67-4291-8185-DF5CC12D56D0}" type="parTrans" cxnId="{A388BEF5-CD9F-4FBD-ADDB-CB8279B81C4E}">
      <dgm:prSet/>
      <dgm:spPr/>
      <dgm:t>
        <a:bodyPr/>
        <a:lstStyle/>
        <a:p>
          <a:endParaRPr lang="es-EC"/>
        </a:p>
      </dgm:t>
    </dgm:pt>
    <dgm:pt modelId="{97D02366-62C2-407D-AE95-764106EE5120}" type="sibTrans" cxnId="{A388BEF5-CD9F-4FBD-ADDB-CB8279B81C4E}">
      <dgm:prSet/>
      <dgm:spPr/>
      <dgm:t>
        <a:bodyPr/>
        <a:lstStyle/>
        <a:p>
          <a:endParaRPr lang="es-EC"/>
        </a:p>
      </dgm:t>
    </dgm:pt>
    <dgm:pt modelId="{3ADF6340-6FBC-416F-A13A-F686764D8205}" type="pres">
      <dgm:prSet presAssocID="{3CEA6AFE-04A0-48AD-AB19-41FAD53B6A2A}" presName="Name0" presStyleCnt="0">
        <dgm:presLayoutVars>
          <dgm:dir/>
          <dgm:resizeHandles/>
        </dgm:presLayoutVars>
      </dgm:prSet>
      <dgm:spPr/>
      <dgm:t>
        <a:bodyPr/>
        <a:lstStyle/>
        <a:p>
          <a:endParaRPr lang="es-EC"/>
        </a:p>
      </dgm:t>
    </dgm:pt>
    <dgm:pt modelId="{51C1C4F6-8933-406C-90E3-25DF320DB74F}" type="pres">
      <dgm:prSet presAssocID="{0DFD928A-5363-4865-8F1C-56158CC87310}" presName="compNode" presStyleCnt="0"/>
      <dgm:spPr/>
    </dgm:pt>
    <dgm:pt modelId="{0AE684ED-DD27-4595-91CC-87789D8FB51B}" type="pres">
      <dgm:prSet presAssocID="{0DFD928A-5363-4865-8F1C-56158CC87310}" presName="dummyConnPt" presStyleCnt="0"/>
      <dgm:spPr/>
    </dgm:pt>
    <dgm:pt modelId="{C9BA3023-1BD5-44B6-98AC-358BD45E2DBA}" type="pres">
      <dgm:prSet presAssocID="{0DFD928A-5363-4865-8F1C-56158CC87310}" presName="node" presStyleLbl="node1" presStyleIdx="0" presStyleCnt="6">
        <dgm:presLayoutVars>
          <dgm:bulletEnabled val="1"/>
        </dgm:presLayoutVars>
      </dgm:prSet>
      <dgm:spPr/>
      <dgm:t>
        <a:bodyPr/>
        <a:lstStyle/>
        <a:p>
          <a:endParaRPr lang="es-EC"/>
        </a:p>
      </dgm:t>
    </dgm:pt>
    <dgm:pt modelId="{BDFC24BB-75B9-45CC-B708-7FDCB219AC2F}" type="pres">
      <dgm:prSet presAssocID="{A551E1F6-2729-4022-89FC-4C29A259FA40}" presName="sibTrans" presStyleLbl="bgSibTrans2D1" presStyleIdx="0" presStyleCnt="5"/>
      <dgm:spPr/>
      <dgm:t>
        <a:bodyPr/>
        <a:lstStyle/>
        <a:p>
          <a:endParaRPr lang="es-EC"/>
        </a:p>
      </dgm:t>
    </dgm:pt>
    <dgm:pt modelId="{EE430AB6-BE9D-4101-81CE-286F33826B95}" type="pres">
      <dgm:prSet presAssocID="{249402C7-BDD0-40E1-95C2-E69792BC8DBC}" presName="compNode" presStyleCnt="0"/>
      <dgm:spPr/>
    </dgm:pt>
    <dgm:pt modelId="{744FF1DE-297F-429E-A6E8-9025F9B017DE}" type="pres">
      <dgm:prSet presAssocID="{249402C7-BDD0-40E1-95C2-E69792BC8DBC}" presName="dummyConnPt" presStyleCnt="0"/>
      <dgm:spPr/>
    </dgm:pt>
    <dgm:pt modelId="{CC5FA5AF-4B4E-42B4-B390-EC7781E1BC79}" type="pres">
      <dgm:prSet presAssocID="{249402C7-BDD0-40E1-95C2-E69792BC8DBC}" presName="node" presStyleLbl="node1" presStyleIdx="1" presStyleCnt="6">
        <dgm:presLayoutVars>
          <dgm:bulletEnabled val="1"/>
        </dgm:presLayoutVars>
      </dgm:prSet>
      <dgm:spPr/>
      <dgm:t>
        <a:bodyPr/>
        <a:lstStyle/>
        <a:p>
          <a:endParaRPr lang="es-EC"/>
        </a:p>
      </dgm:t>
    </dgm:pt>
    <dgm:pt modelId="{99B21294-BAE5-4C6F-AFCE-1A506BE9A791}" type="pres">
      <dgm:prSet presAssocID="{05C78DC5-2CB6-4177-89B7-EDFDE93DC0AA}" presName="sibTrans" presStyleLbl="bgSibTrans2D1" presStyleIdx="1" presStyleCnt="5"/>
      <dgm:spPr/>
      <dgm:t>
        <a:bodyPr/>
        <a:lstStyle/>
        <a:p>
          <a:endParaRPr lang="es-EC"/>
        </a:p>
      </dgm:t>
    </dgm:pt>
    <dgm:pt modelId="{D1164446-5C67-4940-AAF2-735C24BE0DC7}" type="pres">
      <dgm:prSet presAssocID="{58C112AB-1092-451B-9BE6-3BF01B10ED50}" presName="compNode" presStyleCnt="0"/>
      <dgm:spPr/>
    </dgm:pt>
    <dgm:pt modelId="{F065B7F7-ED6A-448E-AFAD-5B97C4BE2405}" type="pres">
      <dgm:prSet presAssocID="{58C112AB-1092-451B-9BE6-3BF01B10ED50}" presName="dummyConnPt" presStyleCnt="0"/>
      <dgm:spPr/>
    </dgm:pt>
    <dgm:pt modelId="{88A8FE29-A6D1-4A62-A644-E6D1F073A7CE}" type="pres">
      <dgm:prSet presAssocID="{58C112AB-1092-451B-9BE6-3BF01B10ED50}" presName="node" presStyleLbl="node1" presStyleIdx="2" presStyleCnt="6">
        <dgm:presLayoutVars>
          <dgm:bulletEnabled val="1"/>
        </dgm:presLayoutVars>
      </dgm:prSet>
      <dgm:spPr/>
      <dgm:t>
        <a:bodyPr/>
        <a:lstStyle/>
        <a:p>
          <a:endParaRPr lang="es-EC"/>
        </a:p>
      </dgm:t>
    </dgm:pt>
    <dgm:pt modelId="{C1AF6936-4D13-4570-AF46-59B3D2F989AE}" type="pres">
      <dgm:prSet presAssocID="{45A77417-7419-4FCD-9892-8B9DD932C34F}" presName="sibTrans" presStyleLbl="bgSibTrans2D1" presStyleIdx="2" presStyleCnt="5"/>
      <dgm:spPr/>
      <dgm:t>
        <a:bodyPr/>
        <a:lstStyle/>
        <a:p>
          <a:endParaRPr lang="es-EC"/>
        </a:p>
      </dgm:t>
    </dgm:pt>
    <dgm:pt modelId="{57B47F9D-C13E-4DB2-BF35-49A0344D80A6}" type="pres">
      <dgm:prSet presAssocID="{2E64CF1B-3E98-472C-9C19-FE8D65287142}" presName="compNode" presStyleCnt="0"/>
      <dgm:spPr/>
    </dgm:pt>
    <dgm:pt modelId="{EF09FBD6-D931-43EA-B733-BA7FD8F1AECC}" type="pres">
      <dgm:prSet presAssocID="{2E64CF1B-3E98-472C-9C19-FE8D65287142}" presName="dummyConnPt" presStyleCnt="0"/>
      <dgm:spPr/>
    </dgm:pt>
    <dgm:pt modelId="{B24AB92C-6FDF-4A8D-AA6A-DCC3071CEF69}" type="pres">
      <dgm:prSet presAssocID="{2E64CF1B-3E98-472C-9C19-FE8D65287142}" presName="node" presStyleLbl="node1" presStyleIdx="3" presStyleCnt="6">
        <dgm:presLayoutVars>
          <dgm:bulletEnabled val="1"/>
        </dgm:presLayoutVars>
      </dgm:prSet>
      <dgm:spPr/>
      <dgm:t>
        <a:bodyPr/>
        <a:lstStyle/>
        <a:p>
          <a:endParaRPr lang="es-EC"/>
        </a:p>
      </dgm:t>
    </dgm:pt>
    <dgm:pt modelId="{286B77D3-E8A1-4212-A141-0B209BD45745}" type="pres">
      <dgm:prSet presAssocID="{65784E70-4B3B-4B27-A419-5E7F59F8CEA3}" presName="sibTrans" presStyleLbl="bgSibTrans2D1" presStyleIdx="3" presStyleCnt="5"/>
      <dgm:spPr/>
      <dgm:t>
        <a:bodyPr/>
        <a:lstStyle/>
        <a:p>
          <a:endParaRPr lang="es-EC"/>
        </a:p>
      </dgm:t>
    </dgm:pt>
    <dgm:pt modelId="{D5E03124-DBF1-4BB1-B300-6D51D47C98DB}" type="pres">
      <dgm:prSet presAssocID="{20C85C28-25DF-4185-A854-D3D0ABF751BB}" presName="compNode" presStyleCnt="0"/>
      <dgm:spPr/>
    </dgm:pt>
    <dgm:pt modelId="{E814360C-3BEF-4E7D-89ED-858CA4D6A47C}" type="pres">
      <dgm:prSet presAssocID="{20C85C28-25DF-4185-A854-D3D0ABF751BB}" presName="dummyConnPt" presStyleCnt="0"/>
      <dgm:spPr/>
    </dgm:pt>
    <dgm:pt modelId="{3CAFBC39-B885-4F47-ACCD-CB879587A01F}" type="pres">
      <dgm:prSet presAssocID="{20C85C28-25DF-4185-A854-D3D0ABF751BB}" presName="node" presStyleLbl="node1" presStyleIdx="4" presStyleCnt="6">
        <dgm:presLayoutVars>
          <dgm:bulletEnabled val="1"/>
        </dgm:presLayoutVars>
      </dgm:prSet>
      <dgm:spPr/>
      <dgm:t>
        <a:bodyPr/>
        <a:lstStyle/>
        <a:p>
          <a:endParaRPr lang="es-EC"/>
        </a:p>
      </dgm:t>
    </dgm:pt>
    <dgm:pt modelId="{233354C2-F01B-4C4D-A95F-EB3E72CCC3F9}" type="pres">
      <dgm:prSet presAssocID="{64D68041-1981-4528-B317-889473E687F4}" presName="sibTrans" presStyleLbl="bgSibTrans2D1" presStyleIdx="4" presStyleCnt="5"/>
      <dgm:spPr/>
      <dgm:t>
        <a:bodyPr/>
        <a:lstStyle/>
        <a:p>
          <a:endParaRPr lang="es-EC"/>
        </a:p>
      </dgm:t>
    </dgm:pt>
    <dgm:pt modelId="{4425624B-840F-4D9F-9B19-2103BFB90BD7}" type="pres">
      <dgm:prSet presAssocID="{8EDE856D-979A-4526-A913-F0D5EAB20C9E}" presName="compNode" presStyleCnt="0"/>
      <dgm:spPr/>
    </dgm:pt>
    <dgm:pt modelId="{BFE54940-1CE2-4230-A1C6-BEDB395BA422}" type="pres">
      <dgm:prSet presAssocID="{8EDE856D-979A-4526-A913-F0D5EAB20C9E}" presName="dummyConnPt" presStyleCnt="0"/>
      <dgm:spPr/>
    </dgm:pt>
    <dgm:pt modelId="{1ACC99BF-D9A1-416C-95AD-8985A89296FB}" type="pres">
      <dgm:prSet presAssocID="{8EDE856D-979A-4526-A913-F0D5EAB20C9E}" presName="node" presStyleLbl="node1" presStyleIdx="5" presStyleCnt="6">
        <dgm:presLayoutVars>
          <dgm:bulletEnabled val="1"/>
        </dgm:presLayoutVars>
      </dgm:prSet>
      <dgm:spPr/>
      <dgm:t>
        <a:bodyPr/>
        <a:lstStyle/>
        <a:p>
          <a:endParaRPr lang="es-EC"/>
        </a:p>
      </dgm:t>
    </dgm:pt>
  </dgm:ptLst>
  <dgm:cxnLst>
    <dgm:cxn modelId="{C52CBAB9-C4EB-462B-B63B-D211D69372B0}" type="presOf" srcId="{58C112AB-1092-451B-9BE6-3BF01B10ED50}" destId="{88A8FE29-A6D1-4A62-A644-E6D1F073A7CE}" srcOrd="0" destOrd="0" presId="urn:microsoft.com/office/officeart/2005/8/layout/bProcess4"/>
    <dgm:cxn modelId="{FF905C93-6335-4499-ACCE-0391272C2E75}" type="presOf" srcId="{2E64CF1B-3E98-472C-9C19-FE8D65287142}" destId="{B24AB92C-6FDF-4A8D-AA6A-DCC3071CEF69}" srcOrd="0" destOrd="0" presId="urn:microsoft.com/office/officeart/2005/8/layout/bProcess4"/>
    <dgm:cxn modelId="{F6741503-50B0-4DA0-949B-08AF5CC99F43}" type="presOf" srcId="{8EDE856D-979A-4526-A913-F0D5EAB20C9E}" destId="{1ACC99BF-D9A1-416C-95AD-8985A89296FB}" srcOrd="0" destOrd="0" presId="urn:microsoft.com/office/officeart/2005/8/layout/bProcess4"/>
    <dgm:cxn modelId="{3A940841-0F0E-40D0-89E9-6626BAE96C1A}" type="presOf" srcId="{64D68041-1981-4528-B317-889473E687F4}" destId="{233354C2-F01B-4C4D-A95F-EB3E72CCC3F9}" srcOrd="0" destOrd="0" presId="urn:microsoft.com/office/officeart/2005/8/layout/bProcess4"/>
    <dgm:cxn modelId="{9D0BB9AA-C0D7-45A0-966C-ACE9B2B11DAA}" type="presOf" srcId="{05C78DC5-2CB6-4177-89B7-EDFDE93DC0AA}" destId="{99B21294-BAE5-4C6F-AFCE-1A506BE9A791}" srcOrd="0" destOrd="0" presId="urn:microsoft.com/office/officeart/2005/8/layout/bProcess4"/>
    <dgm:cxn modelId="{A388BEF5-CD9F-4FBD-ADDB-CB8279B81C4E}" srcId="{3CEA6AFE-04A0-48AD-AB19-41FAD53B6A2A}" destId="{8EDE856D-979A-4526-A913-F0D5EAB20C9E}" srcOrd="5" destOrd="0" parTransId="{DAC747F1-7E67-4291-8185-DF5CC12D56D0}" sibTransId="{97D02366-62C2-407D-AE95-764106EE5120}"/>
    <dgm:cxn modelId="{6462360A-652F-41E2-B108-8D0FC1AF3F50}" type="presOf" srcId="{45A77417-7419-4FCD-9892-8B9DD932C34F}" destId="{C1AF6936-4D13-4570-AF46-59B3D2F989AE}" srcOrd="0" destOrd="0" presId="urn:microsoft.com/office/officeart/2005/8/layout/bProcess4"/>
    <dgm:cxn modelId="{60BFE75B-4291-4666-AA10-AFE7B487FA1B}" srcId="{3CEA6AFE-04A0-48AD-AB19-41FAD53B6A2A}" destId="{0DFD928A-5363-4865-8F1C-56158CC87310}" srcOrd="0" destOrd="0" parTransId="{D79984E5-1394-44B7-B0EE-E34FC4998830}" sibTransId="{A551E1F6-2729-4022-89FC-4C29A259FA40}"/>
    <dgm:cxn modelId="{444469EE-6129-4146-B3D1-5954E62DB418}" type="presOf" srcId="{20C85C28-25DF-4185-A854-D3D0ABF751BB}" destId="{3CAFBC39-B885-4F47-ACCD-CB879587A01F}" srcOrd="0" destOrd="0" presId="urn:microsoft.com/office/officeart/2005/8/layout/bProcess4"/>
    <dgm:cxn modelId="{770B52B7-235F-4D30-BCC0-2158B3E30B3D}" srcId="{3CEA6AFE-04A0-48AD-AB19-41FAD53B6A2A}" destId="{58C112AB-1092-451B-9BE6-3BF01B10ED50}" srcOrd="2" destOrd="0" parTransId="{4611EAE2-F2C0-46E7-A645-39381BBD0D66}" sibTransId="{45A77417-7419-4FCD-9892-8B9DD932C34F}"/>
    <dgm:cxn modelId="{F9A8C60C-9E50-460F-AF2D-F50C5DA084CF}" type="presOf" srcId="{3CEA6AFE-04A0-48AD-AB19-41FAD53B6A2A}" destId="{3ADF6340-6FBC-416F-A13A-F686764D8205}" srcOrd="0" destOrd="0" presId="urn:microsoft.com/office/officeart/2005/8/layout/bProcess4"/>
    <dgm:cxn modelId="{92529C35-EB25-4EAD-8A53-EC9F4FEF784D}" type="presOf" srcId="{A551E1F6-2729-4022-89FC-4C29A259FA40}" destId="{BDFC24BB-75B9-45CC-B708-7FDCB219AC2F}" srcOrd="0" destOrd="0" presId="urn:microsoft.com/office/officeart/2005/8/layout/bProcess4"/>
    <dgm:cxn modelId="{77F9D794-56E5-401A-8BB2-5BC2106B28C0}" srcId="{3CEA6AFE-04A0-48AD-AB19-41FAD53B6A2A}" destId="{249402C7-BDD0-40E1-95C2-E69792BC8DBC}" srcOrd="1" destOrd="0" parTransId="{C25FC6EF-E8A9-4223-A2BB-E660A58CA72E}" sibTransId="{05C78DC5-2CB6-4177-89B7-EDFDE93DC0AA}"/>
    <dgm:cxn modelId="{C98BB9C9-639E-4F9E-ADEE-39C86E377106}" type="presOf" srcId="{249402C7-BDD0-40E1-95C2-E69792BC8DBC}" destId="{CC5FA5AF-4B4E-42B4-B390-EC7781E1BC79}" srcOrd="0" destOrd="0" presId="urn:microsoft.com/office/officeart/2005/8/layout/bProcess4"/>
    <dgm:cxn modelId="{96C8093C-DF82-4994-B051-3D65AFE4133E}" srcId="{3CEA6AFE-04A0-48AD-AB19-41FAD53B6A2A}" destId="{2E64CF1B-3E98-472C-9C19-FE8D65287142}" srcOrd="3" destOrd="0" parTransId="{0D680276-18EB-4EBB-8595-F41E8E3EEC8D}" sibTransId="{65784E70-4B3B-4B27-A419-5E7F59F8CEA3}"/>
    <dgm:cxn modelId="{9950EE22-AEC0-453E-9C8A-60AD82811DA6}" type="presOf" srcId="{65784E70-4B3B-4B27-A419-5E7F59F8CEA3}" destId="{286B77D3-E8A1-4212-A141-0B209BD45745}" srcOrd="0" destOrd="0" presId="urn:microsoft.com/office/officeart/2005/8/layout/bProcess4"/>
    <dgm:cxn modelId="{39426D69-9764-4FBB-A388-47466F1006D6}" srcId="{3CEA6AFE-04A0-48AD-AB19-41FAD53B6A2A}" destId="{20C85C28-25DF-4185-A854-D3D0ABF751BB}" srcOrd="4" destOrd="0" parTransId="{7C4CD0D3-FEFD-4752-B685-23ED3814BC77}" sibTransId="{64D68041-1981-4528-B317-889473E687F4}"/>
    <dgm:cxn modelId="{11EB15E2-743B-4097-8D5A-C382CFE5FA7C}" type="presOf" srcId="{0DFD928A-5363-4865-8F1C-56158CC87310}" destId="{C9BA3023-1BD5-44B6-98AC-358BD45E2DBA}" srcOrd="0" destOrd="0" presId="urn:microsoft.com/office/officeart/2005/8/layout/bProcess4"/>
    <dgm:cxn modelId="{0CB0FEDF-A050-4984-B72E-B1B3607F0C5A}" type="presParOf" srcId="{3ADF6340-6FBC-416F-A13A-F686764D8205}" destId="{51C1C4F6-8933-406C-90E3-25DF320DB74F}" srcOrd="0" destOrd="0" presId="urn:microsoft.com/office/officeart/2005/8/layout/bProcess4"/>
    <dgm:cxn modelId="{3BADF113-6127-4D2E-91FF-859443AAEBCE}" type="presParOf" srcId="{51C1C4F6-8933-406C-90E3-25DF320DB74F}" destId="{0AE684ED-DD27-4595-91CC-87789D8FB51B}" srcOrd="0" destOrd="0" presId="urn:microsoft.com/office/officeart/2005/8/layout/bProcess4"/>
    <dgm:cxn modelId="{A008477B-95B3-4D2B-9721-825767CFF1AE}" type="presParOf" srcId="{51C1C4F6-8933-406C-90E3-25DF320DB74F}" destId="{C9BA3023-1BD5-44B6-98AC-358BD45E2DBA}" srcOrd="1" destOrd="0" presId="urn:microsoft.com/office/officeart/2005/8/layout/bProcess4"/>
    <dgm:cxn modelId="{E39277F7-972B-4C43-A077-E879C3904495}" type="presParOf" srcId="{3ADF6340-6FBC-416F-A13A-F686764D8205}" destId="{BDFC24BB-75B9-45CC-B708-7FDCB219AC2F}" srcOrd="1" destOrd="0" presId="urn:microsoft.com/office/officeart/2005/8/layout/bProcess4"/>
    <dgm:cxn modelId="{F421967A-166F-4FE5-948A-BC3ED22F9284}" type="presParOf" srcId="{3ADF6340-6FBC-416F-A13A-F686764D8205}" destId="{EE430AB6-BE9D-4101-81CE-286F33826B95}" srcOrd="2" destOrd="0" presId="urn:microsoft.com/office/officeart/2005/8/layout/bProcess4"/>
    <dgm:cxn modelId="{626560A9-2246-4273-87CE-2284A8ACBD68}" type="presParOf" srcId="{EE430AB6-BE9D-4101-81CE-286F33826B95}" destId="{744FF1DE-297F-429E-A6E8-9025F9B017DE}" srcOrd="0" destOrd="0" presId="urn:microsoft.com/office/officeart/2005/8/layout/bProcess4"/>
    <dgm:cxn modelId="{0927F658-F90A-4B11-B0C2-65A77DCEE2D2}" type="presParOf" srcId="{EE430AB6-BE9D-4101-81CE-286F33826B95}" destId="{CC5FA5AF-4B4E-42B4-B390-EC7781E1BC79}" srcOrd="1" destOrd="0" presId="urn:microsoft.com/office/officeart/2005/8/layout/bProcess4"/>
    <dgm:cxn modelId="{A5C3067D-F053-481D-8C6B-832AFD53A587}" type="presParOf" srcId="{3ADF6340-6FBC-416F-A13A-F686764D8205}" destId="{99B21294-BAE5-4C6F-AFCE-1A506BE9A791}" srcOrd="3" destOrd="0" presId="urn:microsoft.com/office/officeart/2005/8/layout/bProcess4"/>
    <dgm:cxn modelId="{0FB51326-7707-462D-9C2B-473C97B8669F}" type="presParOf" srcId="{3ADF6340-6FBC-416F-A13A-F686764D8205}" destId="{D1164446-5C67-4940-AAF2-735C24BE0DC7}" srcOrd="4" destOrd="0" presId="urn:microsoft.com/office/officeart/2005/8/layout/bProcess4"/>
    <dgm:cxn modelId="{65949A62-EB5D-4DBB-A240-C0F3430897FC}" type="presParOf" srcId="{D1164446-5C67-4940-AAF2-735C24BE0DC7}" destId="{F065B7F7-ED6A-448E-AFAD-5B97C4BE2405}" srcOrd="0" destOrd="0" presId="urn:microsoft.com/office/officeart/2005/8/layout/bProcess4"/>
    <dgm:cxn modelId="{06D69891-FB43-4A22-A4C1-A38C6DAA86AA}" type="presParOf" srcId="{D1164446-5C67-4940-AAF2-735C24BE0DC7}" destId="{88A8FE29-A6D1-4A62-A644-E6D1F073A7CE}" srcOrd="1" destOrd="0" presId="urn:microsoft.com/office/officeart/2005/8/layout/bProcess4"/>
    <dgm:cxn modelId="{0B01063C-6119-4466-B478-2FC1E101D9AA}" type="presParOf" srcId="{3ADF6340-6FBC-416F-A13A-F686764D8205}" destId="{C1AF6936-4D13-4570-AF46-59B3D2F989AE}" srcOrd="5" destOrd="0" presId="urn:microsoft.com/office/officeart/2005/8/layout/bProcess4"/>
    <dgm:cxn modelId="{97B4D133-132D-4E4F-A5B3-699FBB4F1170}" type="presParOf" srcId="{3ADF6340-6FBC-416F-A13A-F686764D8205}" destId="{57B47F9D-C13E-4DB2-BF35-49A0344D80A6}" srcOrd="6" destOrd="0" presId="urn:microsoft.com/office/officeart/2005/8/layout/bProcess4"/>
    <dgm:cxn modelId="{24BAEDDC-8247-4366-AF53-17495A214D16}" type="presParOf" srcId="{57B47F9D-C13E-4DB2-BF35-49A0344D80A6}" destId="{EF09FBD6-D931-43EA-B733-BA7FD8F1AECC}" srcOrd="0" destOrd="0" presId="urn:microsoft.com/office/officeart/2005/8/layout/bProcess4"/>
    <dgm:cxn modelId="{57C7A755-6CAE-4C40-8106-B596D4BF9BB6}" type="presParOf" srcId="{57B47F9D-C13E-4DB2-BF35-49A0344D80A6}" destId="{B24AB92C-6FDF-4A8D-AA6A-DCC3071CEF69}" srcOrd="1" destOrd="0" presId="urn:microsoft.com/office/officeart/2005/8/layout/bProcess4"/>
    <dgm:cxn modelId="{58418EFA-6FB4-4C4D-8810-E05DCB5F9BFB}" type="presParOf" srcId="{3ADF6340-6FBC-416F-A13A-F686764D8205}" destId="{286B77D3-E8A1-4212-A141-0B209BD45745}" srcOrd="7" destOrd="0" presId="urn:microsoft.com/office/officeart/2005/8/layout/bProcess4"/>
    <dgm:cxn modelId="{868B44BA-4CD7-4966-AF86-1A93BE0BCF02}" type="presParOf" srcId="{3ADF6340-6FBC-416F-A13A-F686764D8205}" destId="{D5E03124-DBF1-4BB1-B300-6D51D47C98DB}" srcOrd="8" destOrd="0" presId="urn:microsoft.com/office/officeart/2005/8/layout/bProcess4"/>
    <dgm:cxn modelId="{EB02BAF6-FEDB-4E8D-BC28-AD793CF5C93B}" type="presParOf" srcId="{D5E03124-DBF1-4BB1-B300-6D51D47C98DB}" destId="{E814360C-3BEF-4E7D-89ED-858CA4D6A47C}" srcOrd="0" destOrd="0" presId="urn:microsoft.com/office/officeart/2005/8/layout/bProcess4"/>
    <dgm:cxn modelId="{BC4BD36D-7D7E-4078-8FF5-7C817F7FB73E}" type="presParOf" srcId="{D5E03124-DBF1-4BB1-B300-6D51D47C98DB}" destId="{3CAFBC39-B885-4F47-ACCD-CB879587A01F}" srcOrd="1" destOrd="0" presId="urn:microsoft.com/office/officeart/2005/8/layout/bProcess4"/>
    <dgm:cxn modelId="{A1CB28E8-9C73-4AC0-80D4-A0635A7F66FA}" type="presParOf" srcId="{3ADF6340-6FBC-416F-A13A-F686764D8205}" destId="{233354C2-F01B-4C4D-A95F-EB3E72CCC3F9}" srcOrd="9" destOrd="0" presId="urn:microsoft.com/office/officeart/2005/8/layout/bProcess4"/>
    <dgm:cxn modelId="{051A90DA-F32E-445F-A800-A2DA985A987A}" type="presParOf" srcId="{3ADF6340-6FBC-416F-A13A-F686764D8205}" destId="{4425624B-840F-4D9F-9B19-2103BFB90BD7}" srcOrd="10" destOrd="0" presId="urn:microsoft.com/office/officeart/2005/8/layout/bProcess4"/>
    <dgm:cxn modelId="{6D3CE000-A17D-402F-BD93-D3112EEA5C17}" type="presParOf" srcId="{4425624B-840F-4D9F-9B19-2103BFB90BD7}" destId="{BFE54940-1CE2-4230-A1C6-BEDB395BA422}" srcOrd="0" destOrd="0" presId="urn:microsoft.com/office/officeart/2005/8/layout/bProcess4"/>
    <dgm:cxn modelId="{D1F06E9C-557C-48F9-9871-87CAD70C2386}" type="presParOf" srcId="{4425624B-840F-4D9F-9B19-2103BFB90BD7}" destId="{1ACC99BF-D9A1-416C-95AD-8985A89296FB}" srcOrd="1" destOrd="0" presId="urn:microsoft.com/office/officeart/2005/8/layout/b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Lectura</a:t>
          </a:r>
          <a:r>
            <a:rPr lang="en-US" dirty="0" smtClean="0"/>
            <a:t> de </a:t>
          </a:r>
          <a:r>
            <a:rPr lang="en-US" dirty="0" err="1" smtClean="0"/>
            <a:t>Comandos</a:t>
          </a:r>
          <a:r>
            <a:rPr lang="en-US" dirty="0" smtClean="0"/>
            <a:t> en Arduino</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007E6BDD-A54D-4B4C-A0D0-E24F8B626FB9}">
      <dgm:prSet phldrT="[Texto]" custT="1"/>
      <dgm:spPr>
        <a:blipFill rotWithShape="0">
          <a:blip xmlns:r="http://schemas.openxmlformats.org/officeDocument/2006/relationships" r:embed="rId1"/>
          <a:stretch>
            <a:fillRect/>
          </a:stretch>
        </a:blipFill>
      </dgm:spPr>
      <dgm:t>
        <a:bodyPr/>
        <a:lstStyle/>
        <a:p>
          <a:endParaRPr lang="es-ES" sz="1600" dirty="0"/>
        </a:p>
      </dgm:t>
    </dgm:pt>
    <dgm:pt modelId="{1A13261E-E3EF-4D3F-AB38-078A5A679A82}" type="parTrans" cxnId="{4BD4EBCA-9C69-4B58-AB4C-76E6851E2833}">
      <dgm:prSet/>
      <dgm:spPr/>
      <dgm:t>
        <a:bodyPr/>
        <a:lstStyle/>
        <a:p>
          <a:endParaRPr lang="es-EC"/>
        </a:p>
      </dgm:t>
    </dgm:pt>
    <dgm:pt modelId="{5488484D-7587-434A-B1E4-7275C341CEBA}" type="sibTrans" cxnId="{4BD4EBCA-9C69-4B58-AB4C-76E6851E2833}">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00000" custLinFactNeighborX="-6181" custLinFactNeighborY="-169096"/>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A04D3F80-0C90-48D8-8791-919CFAEA1722}" type="pres">
      <dgm:prSet presAssocID="{1A13261E-E3EF-4D3F-AB38-078A5A679A82}" presName="Name13" presStyleLbl="parChTrans1D2" presStyleIdx="0" presStyleCnt="1"/>
      <dgm:spPr/>
      <dgm:t>
        <a:bodyPr/>
        <a:lstStyle/>
        <a:p>
          <a:endParaRPr lang="es-EC"/>
        </a:p>
      </dgm:t>
    </dgm:pt>
    <dgm:pt modelId="{97F33E2C-0207-4DA1-8EC0-AB4CCD24E474}" type="pres">
      <dgm:prSet presAssocID="{007E6BDD-A54D-4B4C-A0D0-E24F8B626FB9}" presName="childText" presStyleLbl="bgAcc1" presStyleIdx="0" presStyleCnt="1" custScaleX="368273" custScaleY="145742" custLinFactY="-100000" custLinFactNeighborX="62617" custLinFactNeighborY="-136900">
        <dgm:presLayoutVars>
          <dgm:bulletEnabled val="1"/>
        </dgm:presLayoutVars>
      </dgm:prSet>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0ADEE082-0215-42A8-92EB-49A375A09DAD}" type="presOf" srcId="{1A13261E-E3EF-4D3F-AB38-078A5A679A82}" destId="{A04D3F80-0C90-48D8-8791-919CFAEA1722}" srcOrd="0" destOrd="0" presId="urn:microsoft.com/office/officeart/2005/8/layout/hierarchy3"/>
    <dgm:cxn modelId="{706BC6EA-DD53-4276-A500-2F71474108AF}" type="presOf" srcId="{CB9964DC-5E01-4879-9733-CDEE2AB1D1F7}" destId="{ECB1CA3E-26B8-4A39-AEF8-6F06E506D3C7}" srcOrd="0" destOrd="0" presId="urn:microsoft.com/office/officeart/2005/8/layout/hierarchy3"/>
    <dgm:cxn modelId="{9D7F1800-E41F-4D06-8C94-7649CE215839}" type="presOf" srcId="{CB9964DC-5E01-4879-9733-CDEE2AB1D1F7}" destId="{C7DDC059-89DD-4F99-A10D-9C975D60C8D8}" srcOrd="1" destOrd="0" presId="urn:microsoft.com/office/officeart/2005/8/layout/hierarchy3"/>
    <dgm:cxn modelId="{E9BC1653-0F22-4B6B-A12D-B25C4D05DCFD}" type="presOf" srcId="{7061F2FC-F2AB-4DE3-98B0-886576B4E2C6}" destId="{D433476B-D68D-4328-ADAC-B2895D3D50CF}" srcOrd="0" destOrd="0" presId="urn:microsoft.com/office/officeart/2005/8/layout/hierarchy3"/>
    <dgm:cxn modelId="{BA16C35F-C131-4C2A-B5D8-753E1E6BECCE}" type="presOf" srcId="{007E6BDD-A54D-4B4C-A0D0-E24F8B626FB9}" destId="{97F33E2C-0207-4DA1-8EC0-AB4CCD24E474}" srcOrd="0" destOrd="0" presId="urn:microsoft.com/office/officeart/2005/8/layout/hierarchy3"/>
    <dgm:cxn modelId="{4BD4EBCA-9C69-4B58-AB4C-76E6851E2833}" srcId="{CB9964DC-5E01-4879-9733-CDEE2AB1D1F7}" destId="{007E6BDD-A54D-4B4C-A0D0-E24F8B626FB9}" srcOrd="0" destOrd="0" parTransId="{1A13261E-E3EF-4D3F-AB38-078A5A679A82}" sibTransId="{5488484D-7587-434A-B1E4-7275C341CEBA}"/>
    <dgm:cxn modelId="{F1646363-DF75-4ADD-A48B-95CCF113937A}" type="presParOf" srcId="{D433476B-D68D-4328-ADAC-B2895D3D50CF}" destId="{1E58A3BC-F1F7-40EE-89AA-32E802ED4BF7}" srcOrd="0" destOrd="0" presId="urn:microsoft.com/office/officeart/2005/8/layout/hierarchy3"/>
    <dgm:cxn modelId="{1EDD5359-609A-4313-AC48-B53590636F28}" type="presParOf" srcId="{1E58A3BC-F1F7-40EE-89AA-32E802ED4BF7}" destId="{D21DF85A-45CA-4CE0-B0ED-CF4615475EE0}" srcOrd="0" destOrd="0" presId="urn:microsoft.com/office/officeart/2005/8/layout/hierarchy3"/>
    <dgm:cxn modelId="{C8D8101A-D944-4CE8-AFAB-56488F09001B}" type="presParOf" srcId="{D21DF85A-45CA-4CE0-B0ED-CF4615475EE0}" destId="{ECB1CA3E-26B8-4A39-AEF8-6F06E506D3C7}" srcOrd="0" destOrd="0" presId="urn:microsoft.com/office/officeart/2005/8/layout/hierarchy3"/>
    <dgm:cxn modelId="{FCE58400-B130-4D75-84B4-31AE9DEC9856}" type="presParOf" srcId="{D21DF85A-45CA-4CE0-B0ED-CF4615475EE0}" destId="{C7DDC059-89DD-4F99-A10D-9C975D60C8D8}" srcOrd="1" destOrd="0" presId="urn:microsoft.com/office/officeart/2005/8/layout/hierarchy3"/>
    <dgm:cxn modelId="{B0F81727-0F22-41D0-BE35-C970BBA93373}" type="presParOf" srcId="{1E58A3BC-F1F7-40EE-89AA-32E802ED4BF7}" destId="{F784BE88-3DB9-4E87-AFCA-2ED0BF00DEA1}" srcOrd="1" destOrd="0" presId="urn:microsoft.com/office/officeart/2005/8/layout/hierarchy3"/>
    <dgm:cxn modelId="{C94AB60A-C2BD-418F-A699-40FE09B3F4E2}" type="presParOf" srcId="{F784BE88-3DB9-4E87-AFCA-2ED0BF00DEA1}" destId="{A04D3F80-0C90-48D8-8791-919CFAEA1722}" srcOrd="0" destOrd="0" presId="urn:microsoft.com/office/officeart/2005/8/layout/hierarchy3"/>
    <dgm:cxn modelId="{3F0920C8-14A7-4938-87F1-C6EF35C7CED7}" type="presParOf" srcId="{F784BE88-3DB9-4E87-AFCA-2ED0BF00DEA1}" destId="{97F33E2C-0207-4DA1-8EC0-AB4CCD24E474}"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F16E79-CC0D-4792-8322-A67FAC90EB8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C"/>
        </a:p>
      </dgm:t>
    </dgm:pt>
    <dgm:pt modelId="{4C589D10-FB77-4776-91A8-74A74531A099}">
      <dgm:prSet phldrT="[Texto]"/>
      <dgm:spPr/>
      <dgm:t>
        <a:bodyPr/>
        <a:lstStyle/>
        <a:p>
          <a:r>
            <a:rPr lang="es-EC" dirty="0" smtClean="0"/>
            <a:t>Objetivos Específicos</a:t>
          </a:r>
          <a:endParaRPr lang="es-EC" dirty="0"/>
        </a:p>
      </dgm:t>
    </dgm:pt>
    <dgm:pt modelId="{6DEA59D3-4CDD-4517-9BC9-BA6C32B7FC75}" type="parTrans" cxnId="{E18AF4F8-1931-4CBA-A10F-0A587F13D755}">
      <dgm:prSet/>
      <dgm:spPr/>
      <dgm:t>
        <a:bodyPr/>
        <a:lstStyle/>
        <a:p>
          <a:endParaRPr lang="es-EC"/>
        </a:p>
      </dgm:t>
    </dgm:pt>
    <dgm:pt modelId="{4425DC0D-ABDB-4C62-9D82-43958B48324E}" type="sibTrans" cxnId="{E18AF4F8-1931-4CBA-A10F-0A587F13D755}">
      <dgm:prSet/>
      <dgm:spPr/>
      <dgm:t>
        <a:bodyPr/>
        <a:lstStyle/>
        <a:p>
          <a:endParaRPr lang="es-EC"/>
        </a:p>
      </dgm:t>
    </dgm:pt>
    <dgm:pt modelId="{A131B8CB-AD53-4A77-BC11-CCF1A6D0050D}">
      <dgm:prSet phldrT="[Texto]" custT="1"/>
      <dgm:spPr/>
      <dgm:t>
        <a:bodyPr/>
        <a:lstStyle/>
        <a:p>
          <a:r>
            <a:rPr lang="es-ES" sz="1700" dirty="0" smtClean="0"/>
            <a:t>Diseñar un sistema de control para mantener condiciones climáticas estables dentro del rango requerido.</a:t>
          </a:r>
          <a:endParaRPr lang="es-EC" sz="1700" dirty="0"/>
        </a:p>
      </dgm:t>
    </dgm:pt>
    <dgm:pt modelId="{BB3C78B2-B351-4C2E-8CE0-B0293C59F575}" type="parTrans" cxnId="{A874B62F-9028-4F6A-91AA-E580C01CD219}">
      <dgm:prSet/>
      <dgm:spPr/>
      <dgm:t>
        <a:bodyPr/>
        <a:lstStyle/>
        <a:p>
          <a:endParaRPr lang="es-EC"/>
        </a:p>
      </dgm:t>
    </dgm:pt>
    <dgm:pt modelId="{8E8926B6-F335-4C44-BF77-1EF4CB67BF3A}" type="sibTrans" cxnId="{A874B62F-9028-4F6A-91AA-E580C01CD219}">
      <dgm:prSet/>
      <dgm:spPr/>
      <dgm:t>
        <a:bodyPr/>
        <a:lstStyle/>
        <a:p>
          <a:endParaRPr lang="es-EC"/>
        </a:p>
      </dgm:t>
    </dgm:pt>
    <dgm:pt modelId="{6FC4EF77-0056-4167-A80D-D8EB113D6D52}">
      <dgm:prSet phldrT="[Texto]" custT="1"/>
      <dgm:spPr/>
      <dgm:t>
        <a:bodyPr/>
        <a:lstStyle/>
        <a:p>
          <a:r>
            <a:rPr lang="es-ES" sz="1700" dirty="0" smtClean="0"/>
            <a:t>Diseñar e Implementar un sistema hidráulico de recolección y riego del invernadero</a:t>
          </a:r>
          <a:r>
            <a:rPr lang="es-EC" sz="1700" dirty="0" smtClean="0"/>
            <a:t>.</a:t>
          </a:r>
          <a:endParaRPr lang="es-ES" sz="1700" dirty="0"/>
        </a:p>
      </dgm:t>
    </dgm:pt>
    <dgm:pt modelId="{B09F746F-0E2A-4EDC-BDAB-B4B3C4634F77}" type="parTrans" cxnId="{E278C4C1-FEA7-4613-BF87-D7DFC70F6EAB}">
      <dgm:prSet/>
      <dgm:spPr/>
      <dgm:t>
        <a:bodyPr/>
        <a:lstStyle/>
        <a:p>
          <a:endParaRPr lang="es-EC"/>
        </a:p>
      </dgm:t>
    </dgm:pt>
    <dgm:pt modelId="{80EF563B-FFD9-4BF7-B4EC-C682A2512161}" type="sibTrans" cxnId="{E278C4C1-FEA7-4613-BF87-D7DFC70F6EAB}">
      <dgm:prSet/>
      <dgm:spPr/>
      <dgm:t>
        <a:bodyPr/>
        <a:lstStyle/>
        <a:p>
          <a:endParaRPr lang="es-EC"/>
        </a:p>
      </dgm:t>
    </dgm:pt>
    <dgm:pt modelId="{06A2A391-60FB-40C7-BE46-A360FD060055}">
      <dgm:prSet phldrT="[Texto]" custT="1"/>
      <dgm:spPr/>
      <dgm:t>
        <a:bodyPr/>
        <a:lstStyle/>
        <a:p>
          <a:r>
            <a:rPr lang="es-ES" sz="1700" dirty="0" smtClean="0"/>
            <a:t>Diseñar e Implementar una Interfaz HMI para el control y supervisión de parámetros clave del Invernadero  </a:t>
          </a:r>
          <a:r>
            <a:rPr lang="es-ES" sz="1700" dirty="0" smtClean="0"/>
            <a:t>mediante un sistema de adquisición y transmisión</a:t>
          </a:r>
          <a:r>
            <a:rPr lang="es-ES" sz="1000" dirty="0" smtClean="0"/>
            <a:t>.</a:t>
          </a:r>
          <a:endParaRPr lang="es-ES" sz="1000" dirty="0"/>
        </a:p>
      </dgm:t>
    </dgm:pt>
    <dgm:pt modelId="{B7E883A2-3F9A-41A2-8299-21000ED0FC92}" type="parTrans" cxnId="{FDD543EF-F51F-4CC3-BCD3-43ACEC6FBADA}">
      <dgm:prSet/>
      <dgm:spPr/>
      <dgm:t>
        <a:bodyPr/>
        <a:lstStyle/>
        <a:p>
          <a:endParaRPr lang="es-EC"/>
        </a:p>
      </dgm:t>
    </dgm:pt>
    <dgm:pt modelId="{5568B62B-7799-492E-A169-A549E58DECCD}" type="sibTrans" cxnId="{FDD543EF-F51F-4CC3-BCD3-43ACEC6FBADA}">
      <dgm:prSet/>
      <dgm:spPr/>
      <dgm:t>
        <a:bodyPr/>
        <a:lstStyle/>
        <a:p>
          <a:endParaRPr lang="es-EC"/>
        </a:p>
      </dgm:t>
    </dgm:pt>
    <dgm:pt modelId="{503D71ED-0174-4F6B-9DBB-3495D5DECE89}" type="pres">
      <dgm:prSet presAssocID="{F6F16E79-CC0D-4792-8322-A67FAC90EB83}" presName="diagram" presStyleCnt="0">
        <dgm:presLayoutVars>
          <dgm:chPref val="1"/>
          <dgm:dir/>
          <dgm:animOne val="branch"/>
          <dgm:animLvl val="lvl"/>
          <dgm:resizeHandles/>
        </dgm:presLayoutVars>
      </dgm:prSet>
      <dgm:spPr/>
    </dgm:pt>
    <dgm:pt modelId="{6EFCE582-CADA-4A82-B365-08FF166B346B}" type="pres">
      <dgm:prSet presAssocID="{4C589D10-FB77-4776-91A8-74A74531A099}" presName="root" presStyleCnt="0"/>
      <dgm:spPr/>
    </dgm:pt>
    <dgm:pt modelId="{5773AEF6-2A80-4DB3-A7F8-05B155CF391F}" type="pres">
      <dgm:prSet presAssocID="{4C589D10-FB77-4776-91A8-74A74531A099}" presName="rootComposite" presStyleCnt="0"/>
      <dgm:spPr/>
    </dgm:pt>
    <dgm:pt modelId="{40573CE0-4442-4E6D-9D4D-6CEB8CAE8F23}" type="pres">
      <dgm:prSet presAssocID="{4C589D10-FB77-4776-91A8-74A74531A099}" presName="rootText" presStyleLbl="node1" presStyleIdx="0" presStyleCnt="1" custScaleX="788324" custScaleY="122891" custLinFactY="-23059" custLinFactNeighborX="-454" custLinFactNeighborY="-100000"/>
      <dgm:spPr/>
      <dgm:t>
        <a:bodyPr/>
        <a:lstStyle/>
        <a:p>
          <a:endParaRPr lang="es-EC"/>
        </a:p>
      </dgm:t>
    </dgm:pt>
    <dgm:pt modelId="{1B7FFD0F-28D0-4363-B64C-102B125973C2}" type="pres">
      <dgm:prSet presAssocID="{4C589D10-FB77-4776-91A8-74A74531A099}" presName="rootConnector" presStyleLbl="node1" presStyleIdx="0" presStyleCnt="1"/>
      <dgm:spPr/>
    </dgm:pt>
    <dgm:pt modelId="{0B9AAE0A-AB6C-4F7C-8CAC-073FC631AF35}" type="pres">
      <dgm:prSet presAssocID="{4C589D10-FB77-4776-91A8-74A74531A099}" presName="childShape" presStyleCnt="0"/>
      <dgm:spPr/>
    </dgm:pt>
    <dgm:pt modelId="{EBC123B9-0345-44FA-9189-D7A6941D5CB5}" type="pres">
      <dgm:prSet presAssocID="{BB3C78B2-B351-4C2E-8CE0-B0293C59F575}" presName="Name13" presStyleLbl="parChTrans1D2" presStyleIdx="0" presStyleCnt="3"/>
      <dgm:spPr/>
    </dgm:pt>
    <dgm:pt modelId="{7E3BADF1-BDD8-49C2-A369-332C932A46C9}" type="pres">
      <dgm:prSet presAssocID="{A131B8CB-AD53-4A77-BC11-CCF1A6D0050D}" presName="childText" presStyleLbl="bgAcc1" presStyleIdx="0" presStyleCnt="3" custScaleX="935758" custScaleY="126573" custLinFactNeighborX="-1407" custLinFactNeighborY="-88052">
        <dgm:presLayoutVars>
          <dgm:bulletEnabled val="1"/>
        </dgm:presLayoutVars>
      </dgm:prSet>
      <dgm:spPr/>
      <dgm:t>
        <a:bodyPr/>
        <a:lstStyle/>
        <a:p>
          <a:endParaRPr lang="es-EC"/>
        </a:p>
      </dgm:t>
    </dgm:pt>
    <dgm:pt modelId="{3B115CF6-7543-4B0A-9293-5FB036174E06}" type="pres">
      <dgm:prSet presAssocID="{B09F746F-0E2A-4EDC-BDAB-B4B3C4634F77}" presName="Name13" presStyleLbl="parChTrans1D2" presStyleIdx="1" presStyleCnt="3"/>
      <dgm:spPr/>
    </dgm:pt>
    <dgm:pt modelId="{53ACDAE6-82C8-4986-8DA2-2EC4C7C14776}" type="pres">
      <dgm:prSet presAssocID="{6FC4EF77-0056-4167-A80D-D8EB113D6D52}" presName="childText" presStyleLbl="bgAcc1" presStyleIdx="1" presStyleCnt="3" custScaleX="929939" custScaleY="101930" custLinFactY="52420" custLinFactNeighborX="73110" custLinFactNeighborY="100000">
        <dgm:presLayoutVars>
          <dgm:bulletEnabled val="1"/>
        </dgm:presLayoutVars>
      </dgm:prSet>
      <dgm:spPr/>
      <dgm:t>
        <a:bodyPr/>
        <a:lstStyle/>
        <a:p>
          <a:endParaRPr lang="es-EC"/>
        </a:p>
      </dgm:t>
    </dgm:pt>
    <dgm:pt modelId="{7178931B-8ED5-4EC6-9782-30E7482C40ED}" type="pres">
      <dgm:prSet presAssocID="{B7E883A2-3F9A-41A2-8299-21000ED0FC92}" presName="Name13" presStyleLbl="parChTrans1D2" presStyleIdx="2" presStyleCnt="3"/>
      <dgm:spPr/>
    </dgm:pt>
    <dgm:pt modelId="{6462A968-3C49-49DE-9BC6-D68D681ED7D2}" type="pres">
      <dgm:prSet presAssocID="{06A2A391-60FB-40C7-BE46-A360FD060055}" presName="childText" presStyleLbl="bgAcc1" presStyleIdx="2" presStyleCnt="3" custScaleX="938351" custScaleY="153568" custLinFactY="-81632" custLinFactNeighborX="6448" custLinFactNeighborY="-100000">
        <dgm:presLayoutVars>
          <dgm:bulletEnabled val="1"/>
        </dgm:presLayoutVars>
      </dgm:prSet>
      <dgm:spPr/>
      <dgm:t>
        <a:bodyPr/>
        <a:lstStyle/>
        <a:p>
          <a:endParaRPr lang="es-EC"/>
        </a:p>
      </dgm:t>
    </dgm:pt>
  </dgm:ptLst>
  <dgm:cxnLst>
    <dgm:cxn modelId="{E18AF4F8-1931-4CBA-A10F-0A587F13D755}" srcId="{F6F16E79-CC0D-4792-8322-A67FAC90EB83}" destId="{4C589D10-FB77-4776-91A8-74A74531A099}" srcOrd="0" destOrd="0" parTransId="{6DEA59D3-4CDD-4517-9BC9-BA6C32B7FC75}" sibTransId="{4425DC0D-ABDB-4C62-9D82-43958B48324E}"/>
    <dgm:cxn modelId="{6D16021A-756A-4971-87F1-A8D1E07AC7CB}" type="presOf" srcId="{B7E883A2-3F9A-41A2-8299-21000ED0FC92}" destId="{7178931B-8ED5-4EC6-9782-30E7482C40ED}" srcOrd="0" destOrd="0" presId="urn:microsoft.com/office/officeart/2005/8/layout/hierarchy3"/>
    <dgm:cxn modelId="{32F0739E-F60B-41EF-A02C-C28893D66ADB}" type="presOf" srcId="{B09F746F-0E2A-4EDC-BDAB-B4B3C4634F77}" destId="{3B115CF6-7543-4B0A-9293-5FB036174E06}" srcOrd="0" destOrd="0" presId="urn:microsoft.com/office/officeart/2005/8/layout/hierarchy3"/>
    <dgm:cxn modelId="{1C949688-04A4-4852-A931-59257BA11816}" type="presOf" srcId="{06A2A391-60FB-40C7-BE46-A360FD060055}" destId="{6462A968-3C49-49DE-9BC6-D68D681ED7D2}" srcOrd="0" destOrd="0" presId="urn:microsoft.com/office/officeart/2005/8/layout/hierarchy3"/>
    <dgm:cxn modelId="{E278C4C1-FEA7-4613-BF87-D7DFC70F6EAB}" srcId="{4C589D10-FB77-4776-91A8-74A74531A099}" destId="{6FC4EF77-0056-4167-A80D-D8EB113D6D52}" srcOrd="1" destOrd="0" parTransId="{B09F746F-0E2A-4EDC-BDAB-B4B3C4634F77}" sibTransId="{80EF563B-FFD9-4BF7-B4EC-C682A2512161}"/>
    <dgm:cxn modelId="{FDD543EF-F51F-4CC3-BCD3-43ACEC6FBADA}" srcId="{4C589D10-FB77-4776-91A8-74A74531A099}" destId="{06A2A391-60FB-40C7-BE46-A360FD060055}" srcOrd="2" destOrd="0" parTransId="{B7E883A2-3F9A-41A2-8299-21000ED0FC92}" sibTransId="{5568B62B-7799-492E-A169-A549E58DECCD}"/>
    <dgm:cxn modelId="{60E92738-9204-450B-91C5-3676E4E85E19}" type="presOf" srcId="{A131B8CB-AD53-4A77-BC11-CCF1A6D0050D}" destId="{7E3BADF1-BDD8-49C2-A369-332C932A46C9}" srcOrd="0" destOrd="0" presId="urn:microsoft.com/office/officeart/2005/8/layout/hierarchy3"/>
    <dgm:cxn modelId="{04C7B9B8-8AA1-42CA-9122-40D7248DC69A}" type="presOf" srcId="{4C589D10-FB77-4776-91A8-74A74531A099}" destId="{1B7FFD0F-28D0-4363-B64C-102B125973C2}" srcOrd="1" destOrd="0" presId="urn:microsoft.com/office/officeart/2005/8/layout/hierarchy3"/>
    <dgm:cxn modelId="{A874B62F-9028-4F6A-91AA-E580C01CD219}" srcId="{4C589D10-FB77-4776-91A8-74A74531A099}" destId="{A131B8CB-AD53-4A77-BC11-CCF1A6D0050D}" srcOrd="0" destOrd="0" parTransId="{BB3C78B2-B351-4C2E-8CE0-B0293C59F575}" sibTransId="{8E8926B6-F335-4C44-BF77-1EF4CB67BF3A}"/>
    <dgm:cxn modelId="{025ECECB-45DE-42BF-BF0A-37D9F87542E7}" type="presOf" srcId="{F6F16E79-CC0D-4792-8322-A67FAC90EB83}" destId="{503D71ED-0174-4F6B-9DBB-3495D5DECE89}" srcOrd="0" destOrd="0" presId="urn:microsoft.com/office/officeart/2005/8/layout/hierarchy3"/>
    <dgm:cxn modelId="{DBC67005-E39F-42E6-A06F-BA92BEA2B823}" type="presOf" srcId="{BB3C78B2-B351-4C2E-8CE0-B0293C59F575}" destId="{EBC123B9-0345-44FA-9189-D7A6941D5CB5}" srcOrd="0" destOrd="0" presId="urn:microsoft.com/office/officeart/2005/8/layout/hierarchy3"/>
    <dgm:cxn modelId="{30C9087E-AE39-49A3-A270-93D89712D850}" type="presOf" srcId="{4C589D10-FB77-4776-91A8-74A74531A099}" destId="{40573CE0-4442-4E6D-9D4D-6CEB8CAE8F23}" srcOrd="0" destOrd="0" presId="urn:microsoft.com/office/officeart/2005/8/layout/hierarchy3"/>
    <dgm:cxn modelId="{54A9104E-D284-4144-A7C3-0A52D1404D2F}" type="presOf" srcId="{6FC4EF77-0056-4167-A80D-D8EB113D6D52}" destId="{53ACDAE6-82C8-4986-8DA2-2EC4C7C14776}" srcOrd="0" destOrd="0" presId="urn:microsoft.com/office/officeart/2005/8/layout/hierarchy3"/>
    <dgm:cxn modelId="{B5B1E450-831F-4DF5-9C41-EAE48D9638CD}" type="presParOf" srcId="{503D71ED-0174-4F6B-9DBB-3495D5DECE89}" destId="{6EFCE582-CADA-4A82-B365-08FF166B346B}" srcOrd="0" destOrd="0" presId="urn:microsoft.com/office/officeart/2005/8/layout/hierarchy3"/>
    <dgm:cxn modelId="{60814781-3278-4E43-9242-7892C77F2A31}" type="presParOf" srcId="{6EFCE582-CADA-4A82-B365-08FF166B346B}" destId="{5773AEF6-2A80-4DB3-A7F8-05B155CF391F}" srcOrd="0" destOrd="0" presId="urn:microsoft.com/office/officeart/2005/8/layout/hierarchy3"/>
    <dgm:cxn modelId="{822F45A8-C487-4AE2-94E3-669D600F5F81}" type="presParOf" srcId="{5773AEF6-2A80-4DB3-A7F8-05B155CF391F}" destId="{40573CE0-4442-4E6D-9D4D-6CEB8CAE8F23}" srcOrd="0" destOrd="0" presId="urn:microsoft.com/office/officeart/2005/8/layout/hierarchy3"/>
    <dgm:cxn modelId="{51B562B5-88C4-48C9-8C4D-2B165B2B5ADD}" type="presParOf" srcId="{5773AEF6-2A80-4DB3-A7F8-05B155CF391F}" destId="{1B7FFD0F-28D0-4363-B64C-102B125973C2}" srcOrd="1" destOrd="0" presId="urn:microsoft.com/office/officeart/2005/8/layout/hierarchy3"/>
    <dgm:cxn modelId="{FE3F55C3-15C3-443E-88E6-D8D5BBBF8ED0}" type="presParOf" srcId="{6EFCE582-CADA-4A82-B365-08FF166B346B}" destId="{0B9AAE0A-AB6C-4F7C-8CAC-073FC631AF35}" srcOrd="1" destOrd="0" presId="urn:microsoft.com/office/officeart/2005/8/layout/hierarchy3"/>
    <dgm:cxn modelId="{BCBE5395-5199-488C-AA4A-5E562963937E}" type="presParOf" srcId="{0B9AAE0A-AB6C-4F7C-8CAC-073FC631AF35}" destId="{EBC123B9-0345-44FA-9189-D7A6941D5CB5}" srcOrd="0" destOrd="0" presId="urn:microsoft.com/office/officeart/2005/8/layout/hierarchy3"/>
    <dgm:cxn modelId="{723FFCFA-5A82-4211-82A0-0B2C8F8FE5CB}" type="presParOf" srcId="{0B9AAE0A-AB6C-4F7C-8CAC-073FC631AF35}" destId="{7E3BADF1-BDD8-49C2-A369-332C932A46C9}" srcOrd="1" destOrd="0" presId="urn:microsoft.com/office/officeart/2005/8/layout/hierarchy3"/>
    <dgm:cxn modelId="{6E47F585-11AD-4F4D-8FAE-9C721F1AEF7D}" type="presParOf" srcId="{0B9AAE0A-AB6C-4F7C-8CAC-073FC631AF35}" destId="{3B115CF6-7543-4B0A-9293-5FB036174E06}" srcOrd="2" destOrd="0" presId="urn:microsoft.com/office/officeart/2005/8/layout/hierarchy3"/>
    <dgm:cxn modelId="{C68EEDBE-1C0F-4456-A6C9-C2AE38379FCD}" type="presParOf" srcId="{0B9AAE0A-AB6C-4F7C-8CAC-073FC631AF35}" destId="{53ACDAE6-82C8-4986-8DA2-2EC4C7C14776}" srcOrd="3" destOrd="0" presId="urn:microsoft.com/office/officeart/2005/8/layout/hierarchy3"/>
    <dgm:cxn modelId="{84F47EF1-5128-43B7-AD8A-6E0E6C383E8F}" type="presParOf" srcId="{0B9AAE0A-AB6C-4F7C-8CAC-073FC631AF35}" destId="{7178931B-8ED5-4EC6-9782-30E7482C40ED}" srcOrd="4" destOrd="0" presId="urn:microsoft.com/office/officeart/2005/8/layout/hierarchy3"/>
    <dgm:cxn modelId="{0BCF4D3E-9180-41D6-8474-D90A362E3B0F}" type="presParOf" srcId="{0B9AAE0A-AB6C-4F7C-8CAC-073FC631AF35}" destId="{6462A968-3C49-49DE-9BC6-D68D681ED7D2}" srcOrd="5"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n-US" sz="4400" dirty="0" err="1" smtClean="0"/>
            <a:t>Análisis</a:t>
          </a:r>
          <a:r>
            <a:rPr lang="en-US" sz="4400" dirty="0" smtClean="0"/>
            <a:t> de </a:t>
          </a:r>
          <a:r>
            <a:rPr lang="en-US" sz="4400" dirty="0" err="1" smtClean="0"/>
            <a:t>Resultados</a:t>
          </a:r>
          <a:r>
            <a:rPr lang="en-US" sz="4400" dirty="0" smtClean="0"/>
            <a:t> </a:t>
          </a:r>
          <a:endParaRPr lang="es-ES" sz="440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19518557-DB79-473C-909F-AB6402392FC2}" type="presOf" srcId="{7061F2FC-F2AB-4DE3-98B0-886576B4E2C6}" destId="{D433476B-D68D-4328-ADAC-B2895D3D50CF}" srcOrd="0" destOrd="0" presId="urn:microsoft.com/office/officeart/2005/8/layout/hierarchy3"/>
    <dgm:cxn modelId="{5C91E220-CFDF-406B-9E5E-159A7FAA552E}" type="presOf" srcId="{CB9964DC-5E01-4879-9733-CDEE2AB1D1F7}" destId="{ECB1CA3E-26B8-4A39-AEF8-6F06E506D3C7}" srcOrd="0" destOrd="0" presId="urn:microsoft.com/office/officeart/2005/8/layout/hierarchy3"/>
    <dgm:cxn modelId="{EB455774-FA7E-4113-938F-6D609027D481}" type="presOf" srcId="{CB9964DC-5E01-4879-9733-CDEE2AB1D1F7}" destId="{C7DDC059-89DD-4F99-A10D-9C975D60C8D8}" srcOrd="1" destOrd="0" presId="urn:microsoft.com/office/officeart/2005/8/layout/hierarchy3"/>
    <dgm:cxn modelId="{66D44AA5-134F-4408-A4CE-932DBB420DD3}" type="presParOf" srcId="{D433476B-D68D-4328-ADAC-B2895D3D50CF}" destId="{1E58A3BC-F1F7-40EE-89AA-32E802ED4BF7}" srcOrd="0" destOrd="0" presId="urn:microsoft.com/office/officeart/2005/8/layout/hierarchy3"/>
    <dgm:cxn modelId="{CDAC056C-9521-44EB-A24C-E3EB4F6CEE9E}" type="presParOf" srcId="{1E58A3BC-F1F7-40EE-89AA-32E802ED4BF7}" destId="{D21DF85A-45CA-4CE0-B0ED-CF4615475EE0}" srcOrd="0" destOrd="0" presId="urn:microsoft.com/office/officeart/2005/8/layout/hierarchy3"/>
    <dgm:cxn modelId="{23FA6CD5-AA94-4CD3-BE40-468E90B74EA0}" type="presParOf" srcId="{D21DF85A-45CA-4CE0-B0ED-CF4615475EE0}" destId="{ECB1CA3E-26B8-4A39-AEF8-6F06E506D3C7}" srcOrd="0" destOrd="0" presId="urn:microsoft.com/office/officeart/2005/8/layout/hierarchy3"/>
    <dgm:cxn modelId="{DFDA0B7E-D96C-48B4-8938-FFAF9BF3D990}" type="presParOf" srcId="{D21DF85A-45CA-4CE0-B0ED-CF4615475EE0}" destId="{C7DDC059-89DD-4F99-A10D-9C975D60C8D8}" srcOrd="1" destOrd="0" presId="urn:microsoft.com/office/officeart/2005/8/layout/hierarchy3"/>
    <dgm:cxn modelId="{1ED80A42-1CFD-4AC9-ABA1-2529CDECDFB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18F6E22-52D9-47FD-85D7-68F171D6F5C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C"/>
        </a:p>
      </dgm:t>
    </dgm:pt>
    <dgm:pt modelId="{87AD65D2-A2DB-40A4-8B63-C2D3BC12E696}">
      <dgm:prSet phldrT="[Texto]"/>
      <dgm:spPr/>
      <dgm:t>
        <a:bodyPr/>
        <a:lstStyle/>
        <a:p>
          <a:pPr algn="just"/>
          <a:r>
            <a:rPr lang="es-ES_tradnl" dirty="0" smtClean="0"/>
            <a:t>Se realizó una adquisición de datos al instalar los sensores para verificar la humedad y temperatura en las diferentes zonas. </a:t>
          </a:r>
          <a:endParaRPr lang="es-EC" dirty="0"/>
        </a:p>
      </dgm:t>
    </dgm:pt>
    <dgm:pt modelId="{BFD2DA74-E125-4AE5-9633-AF601613129A}" type="parTrans" cxnId="{9E17005D-7279-42D7-A32C-E16FA0B81BBD}">
      <dgm:prSet/>
      <dgm:spPr/>
      <dgm:t>
        <a:bodyPr/>
        <a:lstStyle/>
        <a:p>
          <a:endParaRPr lang="es-EC"/>
        </a:p>
      </dgm:t>
    </dgm:pt>
    <dgm:pt modelId="{01798DDD-52AF-4176-BC54-8644F79E7BBA}" type="sibTrans" cxnId="{9E17005D-7279-42D7-A32C-E16FA0B81BBD}">
      <dgm:prSet/>
      <dgm:spPr/>
      <dgm:t>
        <a:bodyPr/>
        <a:lstStyle/>
        <a:p>
          <a:endParaRPr lang="es-EC"/>
        </a:p>
      </dgm:t>
    </dgm:pt>
    <dgm:pt modelId="{A090C860-B2EA-45D3-A162-FE4A19C14907}">
      <dgm:prSet phldrT="[Texto]"/>
      <dgm:spPr/>
      <dgm:t>
        <a:bodyPr/>
        <a:lstStyle/>
        <a:p>
          <a:pPr algn="just"/>
          <a:r>
            <a:rPr lang="es-ES_tradnl" dirty="0" smtClean="0"/>
            <a:t>Se determinó que esta humedad tiene un cambio que va desde el 40%HR a 60%HR sin el sistema de control.</a:t>
          </a:r>
          <a:endParaRPr lang="es-EC" dirty="0"/>
        </a:p>
      </dgm:t>
    </dgm:pt>
    <dgm:pt modelId="{CB0DA319-A4FA-4EAE-8B2E-582D3EF7D7A2}" type="parTrans" cxnId="{4D2ACC36-269E-4EE4-8684-A200337D4B63}">
      <dgm:prSet/>
      <dgm:spPr/>
      <dgm:t>
        <a:bodyPr/>
        <a:lstStyle/>
        <a:p>
          <a:endParaRPr lang="es-EC"/>
        </a:p>
      </dgm:t>
    </dgm:pt>
    <dgm:pt modelId="{A7948E2B-E09C-4CC6-92E9-FCE827EA61F8}" type="sibTrans" cxnId="{4D2ACC36-269E-4EE4-8684-A200337D4B63}">
      <dgm:prSet/>
      <dgm:spPr/>
      <dgm:t>
        <a:bodyPr/>
        <a:lstStyle/>
        <a:p>
          <a:endParaRPr lang="es-EC"/>
        </a:p>
      </dgm:t>
    </dgm:pt>
    <dgm:pt modelId="{E9BC17A8-B7C5-4D26-AEDB-42E5AD9792EE}" type="pres">
      <dgm:prSet presAssocID="{718F6E22-52D9-47FD-85D7-68F171D6F5C0}" presName="linear" presStyleCnt="0">
        <dgm:presLayoutVars>
          <dgm:animLvl val="lvl"/>
          <dgm:resizeHandles val="exact"/>
        </dgm:presLayoutVars>
      </dgm:prSet>
      <dgm:spPr/>
      <dgm:t>
        <a:bodyPr/>
        <a:lstStyle/>
        <a:p>
          <a:endParaRPr lang="es-EC"/>
        </a:p>
      </dgm:t>
    </dgm:pt>
    <dgm:pt modelId="{F0E55E0C-5416-4F01-AD67-D01FB4A1E42A}" type="pres">
      <dgm:prSet presAssocID="{87AD65D2-A2DB-40A4-8B63-C2D3BC12E696}" presName="parentText" presStyleLbl="node1" presStyleIdx="0" presStyleCnt="2">
        <dgm:presLayoutVars>
          <dgm:chMax val="0"/>
          <dgm:bulletEnabled val="1"/>
        </dgm:presLayoutVars>
      </dgm:prSet>
      <dgm:spPr/>
      <dgm:t>
        <a:bodyPr/>
        <a:lstStyle/>
        <a:p>
          <a:endParaRPr lang="es-EC"/>
        </a:p>
      </dgm:t>
    </dgm:pt>
    <dgm:pt modelId="{F397DC96-4444-4532-B465-680C0BBA5296}" type="pres">
      <dgm:prSet presAssocID="{01798DDD-52AF-4176-BC54-8644F79E7BBA}" presName="spacer" presStyleCnt="0"/>
      <dgm:spPr/>
    </dgm:pt>
    <dgm:pt modelId="{89090C56-E412-444E-B77D-163C6A59769F}" type="pres">
      <dgm:prSet presAssocID="{A090C860-B2EA-45D3-A162-FE4A19C14907}" presName="parentText" presStyleLbl="node1" presStyleIdx="1" presStyleCnt="2">
        <dgm:presLayoutVars>
          <dgm:chMax val="0"/>
          <dgm:bulletEnabled val="1"/>
        </dgm:presLayoutVars>
      </dgm:prSet>
      <dgm:spPr/>
      <dgm:t>
        <a:bodyPr/>
        <a:lstStyle/>
        <a:p>
          <a:endParaRPr lang="es-EC"/>
        </a:p>
      </dgm:t>
    </dgm:pt>
  </dgm:ptLst>
  <dgm:cxnLst>
    <dgm:cxn modelId="{6F475048-6017-4E89-97B6-EC9380B955B9}" type="presOf" srcId="{87AD65D2-A2DB-40A4-8B63-C2D3BC12E696}" destId="{F0E55E0C-5416-4F01-AD67-D01FB4A1E42A}" srcOrd="0" destOrd="0" presId="urn:microsoft.com/office/officeart/2005/8/layout/vList2"/>
    <dgm:cxn modelId="{57217AF9-9040-4D6E-9794-829E495CD3F8}" type="presOf" srcId="{718F6E22-52D9-47FD-85D7-68F171D6F5C0}" destId="{E9BC17A8-B7C5-4D26-AEDB-42E5AD9792EE}" srcOrd="0" destOrd="0" presId="urn:microsoft.com/office/officeart/2005/8/layout/vList2"/>
    <dgm:cxn modelId="{4D2ACC36-269E-4EE4-8684-A200337D4B63}" srcId="{718F6E22-52D9-47FD-85D7-68F171D6F5C0}" destId="{A090C860-B2EA-45D3-A162-FE4A19C14907}" srcOrd="1" destOrd="0" parTransId="{CB0DA319-A4FA-4EAE-8B2E-582D3EF7D7A2}" sibTransId="{A7948E2B-E09C-4CC6-92E9-FCE827EA61F8}"/>
    <dgm:cxn modelId="{9E17005D-7279-42D7-A32C-E16FA0B81BBD}" srcId="{718F6E22-52D9-47FD-85D7-68F171D6F5C0}" destId="{87AD65D2-A2DB-40A4-8B63-C2D3BC12E696}" srcOrd="0" destOrd="0" parTransId="{BFD2DA74-E125-4AE5-9633-AF601613129A}" sibTransId="{01798DDD-52AF-4176-BC54-8644F79E7BBA}"/>
    <dgm:cxn modelId="{33EDEFE6-F7C8-424A-BE7A-39D23258BA22}" type="presOf" srcId="{A090C860-B2EA-45D3-A162-FE4A19C14907}" destId="{89090C56-E412-444E-B77D-163C6A59769F}" srcOrd="0" destOrd="0" presId="urn:microsoft.com/office/officeart/2005/8/layout/vList2"/>
    <dgm:cxn modelId="{64AB40E8-CE17-4E6E-BEC7-514C562678ED}" type="presParOf" srcId="{E9BC17A8-B7C5-4D26-AEDB-42E5AD9792EE}" destId="{F0E55E0C-5416-4F01-AD67-D01FB4A1E42A}" srcOrd="0" destOrd="0" presId="urn:microsoft.com/office/officeart/2005/8/layout/vList2"/>
    <dgm:cxn modelId="{877C2021-7282-435E-AFBB-76CC3593778D}" type="presParOf" srcId="{E9BC17A8-B7C5-4D26-AEDB-42E5AD9792EE}" destId="{F397DC96-4444-4532-B465-680C0BBA5296}" srcOrd="1" destOrd="0" presId="urn:microsoft.com/office/officeart/2005/8/layout/vList2"/>
    <dgm:cxn modelId="{30889FA6-151A-4158-9CF0-61DD8274E1CD}" type="presParOf" srcId="{E9BC17A8-B7C5-4D26-AEDB-42E5AD9792EE}" destId="{89090C56-E412-444E-B77D-163C6A59769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8330BCC1-463C-4456-AC53-D697E523737E}"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s-EC"/>
        </a:p>
      </dgm:t>
    </dgm:pt>
    <dgm:pt modelId="{D2847FE0-B34F-4DC5-90F4-9236A33F9BEB}">
      <dgm:prSet phldrT="[Texto]"/>
      <dgm:spPr/>
      <dgm:t>
        <a:bodyPr/>
        <a:lstStyle/>
        <a:p>
          <a:pPr algn="just"/>
          <a:r>
            <a:rPr lang="es-ES_tradnl" dirty="0" smtClean="0"/>
            <a:t>Al activar el modo automático se regula la humedad de las diferentes zonas. </a:t>
          </a:r>
          <a:endParaRPr lang="es-EC" dirty="0"/>
        </a:p>
      </dgm:t>
    </dgm:pt>
    <dgm:pt modelId="{3E7FE2EF-438C-40FC-988F-35C9621997AD}" type="parTrans" cxnId="{BF03CC2C-5AE2-461E-A8CA-5A64B27AA7DC}">
      <dgm:prSet/>
      <dgm:spPr/>
      <dgm:t>
        <a:bodyPr/>
        <a:lstStyle/>
        <a:p>
          <a:endParaRPr lang="es-EC"/>
        </a:p>
      </dgm:t>
    </dgm:pt>
    <dgm:pt modelId="{CB3FB0AF-4149-48BD-A46A-83F4A640B503}" type="sibTrans" cxnId="{BF03CC2C-5AE2-461E-A8CA-5A64B27AA7DC}">
      <dgm:prSet/>
      <dgm:spPr/>
      <dgm:t>
        <a:bodyPr/>
        <a:lstStyle/>
        <a:p>
          <a:endParaRPr lang="es-EC"/>
        </a:p>
      </dgm:t>
    </dgm:pt>
    <dgm:pt modelId="{B8554117-2EC3-47FF-8371-41E80A740915}">
      <dgm:prSet phldrT="[Texto]"/>
      <dgm:spPr/>
      <dgm:t>
        <a:bodyPr/>
        <a:lstStyle/>
        <a:p>
          <a:pPr algn="just"/>
          <a:r>
            <a:rPr lang="es-ES_tradnl" dirty="0" smtClean="0"/>
            <a:t>En la zona de oriente del 90% HR±5% HR y la temperatura en 25°C ±3°C.</a:t>
          </a:r>
          <a:endParaRPr lang="es-EC" dirty="0"/>
        </a:p>
      </dgm:t>
    </dgm:pt>
    <dgm:pt modelId="{15803661-5A80-4C58-9025-D63195DB039F}" type="parTrans" cxnId="{EE5E06EF-43E1-4943-BCA2-DF024FC2614F}">
      <dgm:prSet/>
      <dgm:spPr/>
      <dgm:t>
        <a:bodyPr/>
        <a:lstStyle/>
        <a:p>
          <a:endParaRPr lang="es-EC"/>
        </a:p>
      </dgm:t>
    </dgm:pt>
    <dgm:pt modelId="{AC11B209-08B8-4E84-BB3A-08E9A60AC6E4}" type="sibTrans" cxnId="{EE5E06EF-43E1-4943-BCA2-DF024FC2614F}">
      <dgm:prSet/>
      <dgm:spPr/>
      <dgm:t>
        <a:bodyPr/>
        <a:lstStyle/>
        <a:p>
          <a:endParaRPr lang="es-EC"/>
        </a:p>
      </dgm:t>
    </dgm:pt>
    <dgm:pt modelId="{65FE6A47-8CFA-4D51-9A1C-4A17C094601F}">
      <dgm:prSet phldrT="[Texto]"/>
      <dgm:spPr/>
      <dgm:t>
        <a:bodyPr/>
        <a:lstStyle/>
        <a:p>
          <a:pPr algn="just"/>
          <a:r>
            <a:rPr lang="es-ES_tradnl" dirty="0" smtClean="0"/>
            <a:t>En la zona de costa la humedad se mantiene en 79% HR ±6% HR y la temperatura en 28°C ±4°C.</a:t>
          </a:r>
          <a:endParaRPr lang="es-EC" dirty="0"/>
        </a:p>
      </dgm:t>
    </dgm:pt>
    <dgm:pt modelId="{DB1E0D00-DFF1-4C15-81B0-395B481A3AE0}" type="parTrans" cxnId="{5C2B42FE-FEED-4815-A1D0-3037ABB507B8}">
      <dgm:prSet/>
      <dgm:spPr/>
      <dgm:t>
        <a:bodyPr/>
        <a:lstStyle/>
        <a:p>
          <a:endParaRPr lang="es-EC"/>
        </a:p>
      </dgm:t>
    </dgm:pt>
    <dgm:pt modelId="{603BBFA8-E6CE-4F24-8371-1AC70B3D66B3}" type="sibTrans" cxnId="{5C2B42FE-FEED-4815-A1D0-3037ABB507B8}">
      <dgm:prSet/>
      <dgm:spPr/>
      <dgm:t>
        <a:bodyPr/>
        <a:lstStyle/>
        <a:p>
          <a:endParaRPr lang="es-EC"/>
        </a:p>
      </dgm:t>
    </dgm:pt>
    <dgm:pt modelId="{7AE8CFA5-307B-4313-B7AC-A686CFE5D53A}">
      <dgm:prSet/>
      <dgm:spPr/>
      <dgm:t>
        <a:bodyPr/>
        <a:lstStyle/>
        <a:p>
          <a:pPr algn="just"/>
          <a:r>
            <a:rPr lang="es-ES_tradnl" dirty="0" smtClean="0"/>
            <a:t>En la zona de sierra se mantiene en 62% HR ±7% HR y la temperatura en 20°C ±4°C.</a:t>
          </a:r>
          <a:endParaRPr lang="es-EC" dirty="0"/>
        </a:p>
      </dgm:t>
    </dgm:pt>
    <dgm:pt modelId="{1CCC494B-1ABD-4E42-8E8A-254D468C786C}" type="parTrans" cxnId="{960938AB-467F-4AA0-96E1-2416D24D6BE3}">
      <dgm:prSet/>
      <dgm:spPr/>
      <dgm:t>
        <a:bodyPr/>
        <a:lstStyle/>
        <a:p>
          <a:endParaRPr lang="es-EC"/>
        </a:p>
      </dgm:t>
    </dgm:pt>
    <dgm:pt modelId="{F9B974CC-E5DA-40BC-B8A0-948B539D9243}" type="sibTrans" cxnId="{960938AB-467F-4AA0-96E1-2416D24D6BE3}">
      <dgm:prSet/>
      <dgm:spPr/>
      <dgm:t>
        <a:bodyPr/>
        <a:lstStyle/>
        <a:p>
          <a:endParaRPr lang="es-EC"/>
        </a:p>
      </dgm:t>
    </dgm:pt>
    <dgm:pt modelId="{FD00021D-16DF-4F9B-8364-A71314D8B6ED}" type="pres">
      <dgm:prSet presAssocID="{8330BCC1-463C-4456-AC53-D697E523737E}" presName="outerComposite" presStyleCnt="0">
        <dgm:presLayoutVars>
          <dgm:chMax val="5"/>
          <dgm:dir/>
          <dgm:resizeHandles val="exact"/>
        </dgm:presLayoutVars>
      </dgm:prSet>
      <dgm:spPr/>
      <dgm:t>
        <a:bodyPr/>
        <a:lstStyle/>
        <a:p>
          <a:endParaRPr lang="es-EC"/>
        </a:p>
      </dgm:t>
    </dgm:pt>
    <dgm:pt modelId="{4D11A913-B197-41BB-BCBF-42AA949116EA}" type="pres">
      <dgm:prSet presAssocID="{8330BCC1-463C-4456-AC53-D697E523737E}" presName="dummyMaxCanvas" presStyleCnt="0">
        <dgm:presLayoutVars/>
      </dgm:prSet>
      <dgm:spPr/>
    </dgm:pt>
    <dgm:pt modelId="{24C818D5-5235-4565-ADFC-88A255F4D924}" type="pres">
      <dgm:prSet presAssocID="{8330BCC1-463C-4456-AC53-D697E523737E}" presName="FourNodes_1" presStyleLbl="node1" presStyleIdx="0" presStyleCnt="4">
        <dgm:presLayoutVars>
          <dgm:bulletEnabled val="1"/>
        </dgm:presLayoutVars>
      </dgm:prSet>
      <dgm:spPr/>
      <dgm:t>
        <a:bodyPr/>
        <a:lstStyle/>
        <a:p>
          <a:endParaRPr lang="es-EC"/>
        </a:p>
      </dgm:t>
    </dgm:pt>
    <dgm:pt modelId="{D3062796-34FD-46EC-A8B4-A53DEC8D2F44}" type="pres">
      <dgm:prSet presAssocID="{8330BCC1-463C-4456-AC53-D697E523737E}" presName="FourNodes_2" presStyleLbl="node1" presStyleIdx="1" presStyleCnt="4">
        <dgm:presLayoutVars>
          <dgm:bulletEnabled val="1"/>
        </dgm:presLayoutVars>
      </dgm:prSet>
      <dgm:spPr/>
      <dgm:t>
        <a:bodyPr/>
        <a:lstStyle/>
        <a:p>
          <a:endParaRPr lang="es-EC"/>
        </a:p>
      </dgm:t>
    </dgm:pt>
    <dgm:pt modelId="{C3DF8169-6CF8-4D1A-B98F-3377A5C02AC9}" type="pres">
      <dgm:prSet presAssocID="{8330BCC1-463C-4456-AC53-D697E523737E}" presName="FourNodes_3" presStyleLbl="node1" presStyleIdx="2" presStyleCnt="4">
        <dgm:presLayoutVars>
          <dgm:bulletEnabled val="1"/>
        </dgm:presLayoutVars>
      </dgm:prSet>
      <dgm:spPr/>
      <dgm:t>
        <a:bodyPr/>
        <a:lstStyle/>
        <a:p>
          <a:endParaRPr lang="es-EC"/>
        </a:p>
      </dgm:t>
    </dgm:pt>
    <dgm:pt modelId="{EEB489D0-4491-4E89-8335-F01C852CDFD4}" type="pres">
      <dgm:prSet presAssocID="{8330BCC1-463C-4456-AC53-D697E523737E}" presName="FourNodes_4" presStyleLbl="node1" presStyleIdx="3" presStyleCnt="4">
        <dgm:presLayoutVars>
          <dgm:bulletEnabled val="1"/>
        </dgm:presLayoutVars>
      </dgm:prSet>
      <dgm:spPr/>
      <dgm:t>
        <a:bodyPr/>
        <a:lstStyle/>
        <a:p>
          <a:endParaRPr lang="es-EC"/>
        </a:p>
      </dgm:t>
    </dgm:pt>
    <dgm:pt modelId="{3888C1BB-B15D-408B-A6D5-EDACDB05D756}" type="pres">
      <dgm:prSet presAssocID="{8330BCC1-463C-4456-AC53-D697E523737E}" presName="FourConn_1-2" presStyleLbl="fgAccFollowNode1" presStyleIdx="0" presStyleCnt="3">
        <dgm:presLayoutVars>
          <dgm:bulletEnabled val="1"/>
        </dgm:presLayoutVars>
      </dgm:prSet>
      <dgm:spPr/>
      <dgm:t>
        <a:bodyPr/>
        <a:lstStyle/>
        <a:p>
          <a:endParaRPr lang="es-EC"/>
        </a:p>
      </dgm:t>
    </dgm:pt>
    <dgm:pt modelId="{E57DDEC0-B52D-4B44-8FEF-C190E99032AA}" type="pres">
      <dgm:prSet presAssocID="{8330BCC1-463C-4456-AC53-D697E523737E}" presName="FourConn_2-3" presStyleLbl="fgAccFollowNode1" presStyleIdx="1" presStyleCnt="3">
        <dgm:presLayoutVars>
          <dgm:bulletEnabled val="1"/>
        </dgm:presLayoutVars>
      </dgm:prSet>
      <dgm:spPr/>
      <dgm:t>
        <a:bodyPr/>
        <a:lstStyle/>
        <a:p>
          <a:endParaRPr lang="es-EC"/>
        </a:p>
      </dgm:t>
    </dgm:pt>
    <dgm:pt modelId="{25D11171-033C-4CFB-8E0B-86159B1ED500}" type="pres">
      <dgm:prSet presAssocID="{8330BCC1-463C-4456-AC53-D697E523737E}" presName="FourConn_3-4" presStyleLbl="fgAccFollowNode1" presStyleIdx="2" presStyleCnt="3">
        <dgm:presLayoutVars>
          <dgm:bulletEnabled val="1"/>
        </dgm:presLayoutVars>
      </dgm:prSet>
      <dgm:spPr/>
      <dgm:t>
        <a:bodyPr/>
        <a:lstStyle/>
        <a:p>
          <a:endParaRPr lang="es-EC"/>
        </a:p>
      </dgm:t>
    </dgm:pt>
    <dgm:pt modelId="{223D40D0-BB8A-478D-8B3E-8486332691FB}" type="pres">
      <dgm:prSet presAssocID="{8330BCC1-463C-4456-AC53-D697E523737E}" presName="FourNodes_1_text" presStyleLbl="node1" presStyleIdx="3" presStyleCnt="4">
        <dgm:presLayoutVars>
          <dgm:bulletEnabled val="1"/>
        </dgm:presLayoutVars>
      </dgm:prSet>
      <dgm:spPr/>
      <dgm:t>
        <a:bodyPr/>
        <a:lstStyle/>
        <a:p>
          <a:endParaRPr lang="es-EC"/>
        </a:p>
      </dgm:t>
    </dgm:pt>
    <dgm:pt modelId="{FED9A5A9-0EFA-462C-AEF2-F020735CEBBE}" type="pres">
      <dgm:prSet presAssocID="{8330BCC1-463C-4456-AC53-D697E523737E}" presName="FourNodes_2_text" presStyleLbl="node1" presStyleIdx="3" presStyleCnt="4">
        <dgm:presLayoutVars>
          <dgm:bulletEnabled val="1"/>
        </dgm:presLayoutVars>
      </dgm:prSet>
      <dgm:spPr/>
      <dgm:t>
        <a:bodyPr/>
        <a:lstStyle/>
        <a:p>
          <a:endParaRPr lang="es-EC"/>
        </a:p>
      </dgm:t>
    </dgm:pt>
    <dgm:pt modelId="{9DD01DB5-422C-4EE8-8C6E-A2EB0C0D9207}" type="pres">
      <dgm:prSet presAssocID="{8330BCC1-463C-4456-AC53-D697E523737E}" presName="FourNodes_3_text" presStyleLbl="node1" presStyleIdx="3" presStyleCnt="4">
        <dgm:presLayoutVars>
          <dgm:bulletEnabled val="1"/>
        </dgm:presLayoutVars>
      </dgm:prSet>
      <dgm:spPr/>
      <dgm:t>
        <a:bodyPr/>
        <a:lstStyle/>
        <a:p>
          <a:endParaRPr lang="es-EC"/>
        </a:p>
      </dgm:t>
    </dgm:pt>
    <dgm:pt modelId="{CCD6C1F4-3A6C-427A-BC78-3CFDC65D8F8E}" type="pres">
      <dgm:prSet presAssocID="{8330BCC1-463C-4456-AC53-D697E523737E}" presName="FourNodes_4_text" presStyleLbl="node1" presStyleIdx="3" presStyleCnt="4">
        <dgm:presLayoutVars>
          <dgm:bulletEnabled val="1"/>
        </dgm:presLayoutVars>
      </dgm:prSet>
      <dgm:spPr/>
      <dgm:t>
        <a:bodyPr/>
        <a:lstStyle/>
        <a:p>
          <a:endParaRPr lang="es-EC"/>
        </a:p>
      </dgm:t>
    </dgm:pt>
  </dgm:ptLst>
  <dgm:cxnLst>
    <dgm:cxn modelId="{D8993C4D-293F-4628-8B76-3D40ECBEE3DE}" type="presOf" srcId="{603BBFA8-E6CE-4F24-8371-1AC70B3D66B3}" destId="{25D11171-033C-4CFB-8E0B-86159B1ED500}" srcOrd="0" destOrd="0" presId="urn:microsoft.com/office/officeart/2005/8/layout/vProcess5"/>
    <dgm:cxn modelId="{CE8E38CD-99BA-4A89-AA04-A7BA59784F07}" type="presOf" srcId="{7AE8CFA5-307B-4313-B7AC-A686CFE5D53A}" destId="{CCD6C1F4-3A6C-427A-BC78-3CFDC65D8F8E}" srcOrd="1" destOrd="0" presId="urn:microsoft.com/office/officeart/2005/8/layout/vProcess5"/>
    <dgm:cxn modelId="{8208477D-6132-4229-BDC1-0D7A7DA4059A}" type="presOf" srcId="{7AE8CFA5-307B-4313-B7AC-A686CFE5D53A}" destId="{EEB489D0-4491-4E89-8335-F01C852CDFD4}" srcOrd="0" destOrd="0" presId="urn:microsoft.com/office/officeart/2005/8/layout/vProcess5"/>
    <dgm:cxn modelId="{3071D8C9-F011-4F69-B8E2-A8A352F3F6C1}" type="presOf" srcId="{CB3FB0AF-4149-48BD-A46A-83F4A640B503}" destId="{3888C1BB-B15D-408B-A6D5-EDACDB05D756}" srcOrd="0" destOrd="0" presId="urn:microsoft.com/office/officeart/2005/8/layout/vProcess5"/>
    <dgm:cxn modelId="{BE9399AC-63A7-4CDC-A42A-15DAE081635D}" type="presOf" srcId="{8330BCC1-463C-4456-AC53-D697E523737E}" destId="{FD00021D-16DF-4F9B-8364-A71314D8B6ED}" srcOrd="0" destOrd="0" presId="urn:microsoft.com/office/officeart/2005/8/layout/vProcess5"/>
    <dgm:cxn modelId="{62CC7BB4-2101-467E-B057-07FD85E84AD1}" type="presOf" srcId="{65FE6A47-8CFA-4D51-9A1C-4A17C094601F}" destId="{C3DF8169-6CF8-4D1A-B98F-3377A5C02AC9}" srcOrd="0" destOrd="0" presId="urn:microsoft.com/office/officeart/2005/8/layout/vProcess5"/>
    <dgm:cxn modelId="{1078E1C3-FFAE-486F-A3BC-7BCF9FD423C5}" type="presOf" srcId="{B8554117-2EC3-47FF-8371-41E80A740915}" destId="{D3062796-34FD-46EC-A8B4-A53DEC8D2F44}" srcOrd="0" destOrd="0" presId="urn:microsoft.com/office/officeart/2005/8/layout/vProcess5"/>
    <dgm:cxn modelId="{BF03CC2C-5AE2-461E-A8CA-5A64B27AA7DC}" srcId="{8330BCC1-463C-4456-AC53-D697E523737E}" destId="{D2847FE0-B34F-4DC5-90F4-9236A33F9BEB}" srcOrd="0" destOrd="0" parTransId="{3E7FE2EF-438C-40FC-988F-35C9621997AD}" sibTransId="{CB3FB0AF-4149-48BD-A46A-83F4A640B503}"/>
    <dgm:cxn modelId="{960938AB-467F-4AA0-96E1-2416D24D6BE3}" srcId="{8330BCC1-463C-4456-AC53-D697E523737E}" destId="{7AE8CFA5-307B-4313-B7AC-A686CFE5D53A}" srcOrd="3" destOrd="0" parTransId="{1CCC494B-1ABD-4E42-8E8A-254D468C786C}" sibTransId="{F9B974CC-E5DA-40BC-B8A0-948B539D9243}"/>
    <dgm:cxn modelId="{5C2B42FE-FEED-4815-A1D0-3037ABB507B8}" srcId="{8330BCC1-463C-4456-AC53-D697E523737E}" destId="{65FE6A47-8CFA-4D51-9A1C-4A17C094601F}" srcOrd="2" destOrd="0" parTransId="{DB1E0D00-DFF1-4C15-81B0-395B481A3AE0}" sibTransId="{603BBFA8-E6CE-4F24-8371-1AC70B3D66B3}"/>
    <dgm:cxn modelId="{EE5E06EF-43E1-4943-BCA2-DF024FC2614F}" srcId="{8330BCC1-463C-4456-AC53-D697E523737E}" destId="{B8554117-2EC3-47FF-8371-41E80A740915}" srcOrd="1" destOrd="0" parTransId="{15803661-5A80-4C58-9025-D63195DB039F}" sibTransId="{AC11B209-08B8-4E84-BB3A-08E9A60AC6E4}"/>
    <dgm:cxn modelId="{880A4188-7BED-4AB6-81F7-32C294D9A3CB}" type="presOf" srcId="{65FE6A47-8CFA-4D51-9A1C-4A17C094601F}" destId="{9DD01DB5-422C-4EE8-8C6E-A2EB0C0D9207}" srcOrd="1" destOrd="0" presId="urn:microsoft.com/office/officeart/2005/8/layout/vProcess5"/>
    <dgm:cxn modelId="{6D679EFB-5D4A-4A2B-8B6E-8C44B66B6793}" type="presOf" srcId="{AC11B209-08B8-4E84-BB3A-08E9A60AC6E4}" destId="{E57DDEC0-B52D-4B44-8FEF-C190E99032AA}" srcOrd="0" destOrd="0" presId="urn:microsoft.com/office/officeart/2005/8/layout/vProcess5"/>
    <dgm:cxn modelId="{672C8A8F-271F-4F1A-80FE-35544ACF6C15}" type="presOf" srcId="{B8554117-2EC3-47FF-8371-41E80A740915}" destId="{FED9A5A9-0EFA-462C-AEF2-F020735CEBBE}" srcOrd="1" destOrd="0" presId="urn:microsoft.com/office/officeart/2005/8/layout/vProcess5"/>
    <dgm:cxn modelId="{677B23E0-F00D-483F-8955-1B49A23F802F}" type="presOf" srcId="{D2847FE0-B34F-4DC5-90F4-9236A33F9BEB}" destId="{24C818D5-5235-4565-ADFC-88A255F4D924}" srcOrd="0" destOrd="0" presId="urn:microsoft.com/office/officeart/2005/8/layout/vProcess5"/>
    <dgm:cxn modelId="{86D20C4F-9E15-46B7-84F5-FA2E2777EDF3}" type="presOf" srcId="{D2847FE0-B34F-4DC5-90F4-9236A33F9BEB}" destId="{223D40D0-BB8A-478D-8B3E-8486332691FB}" srcOrd="1" destOrd="0" presId="urn:microsoft.com/office/officeart/2005/8/layout/vProcess5"/>
    <dgm:cxn modelId="{83F75AE0-797F-49B9-9D8A-3DA71C11DE83}" type="presParOf" srcId="{FD00021D-16DF-4F9B-8364-A71314D8B6ED}" destId="{4D11A913-B197-41BB-BCBF-42AA949116EA}" srcOrd="0" destOrd="0" presId="urn:microsoft.com/office/officeart/2005/8/layout/vProcess5"/>
    <dgm:cxn modelId="{0C158C8C-B935-45A8-8D03-93A87AC73B5B}" type="presParOf" srcId="{FD00021D-16DF-4F9B-8364-A71314D8B6ED}" destId="{24C818D5-5235-4565-ADFC-88A255F4D924}" srcOrd="1" destOrd="0" presId="urn:microsoft.com/office/officeart/2005/8/layout/vProcess5"/>
    <dgm:cxn modelId="{B38B141C-4832-4ECE-B73A-5EEDCE472353}" type="presParOf" srcId="{FD00021D-16DF-4F9B-8364-A71314D8B6ED}" destId="{D3062796-34FD-46EC-A8B4-A53DEC8D2F44}" srcOrd="2" destOrd="0" presId="urn:microsoft.com/office/officeart/2005/8/layout/vProcess5"/>
    <dgm:cxn modelId="{3BB0A3A9-06C0-4D73-9D85-A76D15C4258D}" type="presParOf" srcId="{FD00021D-16DF-4F9B-8364-A71314D8B6ED}" destId="{C3DF8169-6CF8-4D1A-B98F-3377A5C02AC9}" srcOrd="3" destOrd="0" presId="urn:microsoft.com/office/officeart/2005/8/layout/vProcess5"/>
    <dgm:cxn modelId="{AF428E4C-CD64-4BA1-9EA4-E46C7B0816EE}" type="presParOf" srcId="{FD00021D-16DF-4F9B-8364-A71314D8B6ED}" destId="{EEB489D0-4491-4E89-8335-F01C852CDFD4}" srcOrd="4" destOrd="0" presId="urn:microsoft.com/office/officeart/2005/8/layout/vProcess5"/>
    <dgm:cxn modelId="{65C15B75-56AF-4D91-BF09-548201DA28C7}" type="presParOf" srcId="{FD00021D-16DF-4F9B-8364-A71314D8B6ED}" destId="{3888C1BB-B15D-408B-A6D5-EDACDB05D756}" srcOrd="5" destOrd="0" presId="urn:microsoft.com/office/officeart/2005/8/layout/vProcess5"/>
    <dgm:cxn modelId="{0C2B70BA-BB06-4B25-BDB1-EBC659F84B2A}" type="presParOf" srcId="{FD00021D-16DF-4F9B-8364-A71314D8B6ED}" destId="{E57DDEC0-B52D-4B44-8FEF-C190E99032AA}" srcOrd="6" destOrd="0" presId="urn:microsoft.com/office/officeart/2005/8/layout/vProcess5"/>
    <dgm:cxn modelId="{E959EA70-D765-44F2-93D2-06D295E46A68}" type="presParOf" srcId="{FD00021D-16DF-4F9B-8364-A71314D8B6ED}" destId="{25D11171-033C-4CFB-8E0B-86159B1ED500}" srcOrd="7" destOrd="0" presId="urn:microsoft.com/office/officeart/2005/8/layout/vProcess5"/>
    <dgm:cxn modelId="{2B3EB91A-8F22-4C66-9E97-475BDA7E8657}" type="presParOf" srcId="{FD00021D-16DF-4F9B-8364-A71314D8B6ED}" destId="{223D40D0-BB8A-478D-8B3E-8486332691FB}" srcOrd="8" destOrd="0" presId="urn:microsoft.com/office/officeart/2005/8/layout/vProcess5"/>
    <dgm:cxn modelId="{8E66AB56-B0B1-44C9-8692-2DD3E390BEA9}" type="presParOf" srcId="{FD00021D-16DF-4F9B-8364-A71314D8B6ED}" destId="{FED9A5A9-0EFA-462C-AEF2-F020735CEBBE}" srcOrd="9" destOrd="0" presId="urn:microsoft.com/office/officeart/2005/8/layout/vProcess5"/>
    <dgm:cxn modelId="{6815B877-5ED8-4A82-9E40-DD8655FD99F3}" type="presParOf" srcId="{FD00021D-16DF-4F9B-8364-A71314D8B6ED}" destId="{9DD01DB5-422C-4EE8-8C6E-A2EB0C0D9207}" srcOrd="10" destOrd="0" presId="urn:microsoft.com/office/officeart/2005/8/layout/vProcess5"/>
    <dgm:cxn modelId="{D387A765-094A-46F6-A43A-8697FD7343C6}" type="presParOf" srcId="{FD00021D-16DF-4F9B-8364-A71314D8B6ED}" destId="{CCD6C1F4-3A6C-427A-BC78-3CFDC65D8F8E}"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Conclusiones</a:t>
          </a:r>
          <a:r>
            <a:rPr lang="en-US" dirty="0" smtClean="0"/>
            <a:t> </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ACE337CF-9D1E-41CB-BF5F-2D1EDF571A91}" type="presOf" srcId="{CB9964DC-5E01-4879-9733-CDEE2AB1D1F7}" destId="{C7DDC059-89DD-4F99-A10D-9C975D60C8D8}" srcOrd="1" destOrd="0" presId="urn:microsoft.com/office/officeart/2005/8/layout/hierarchy3"/>
    <dgm:cxn modelId="{8ACA0CE9-C848-4F8F-98F1-618979A1C3A3}" type="presOf" srcId="{CB9964DC-5E01-4879-9733-CDEE2AB1D1F7}" destId="{ECB1CA3E-26B8-4A39-AEF8-6F06E506D3C7}" srcOrd="0" destOrd="0" presId="urn:microsoft.com/office/officeart/2005/8/layout/hierarchy3"/>
    <dgm:cxn modelId="{7B2F039B-D613-4B46-91CE-3D5881CB9447}" type="presOf" srcId="{7061F2FC-F2AB-4DE3-98B0-886576B4E2C6}" destId="{D433476B-D68D-4328-ADAC-B2895D3D50CF}" srcOrd="0" destOrd="0" presId="urn:microsoft.com/office/officeart/2005/8/layout/hierarchy3"/>
    <dgm:cxn modelId="{86E4D4ED-7BFD-40CC-BEB2-16571270FADC}" type="presParOf" srcId="{D433476B-D68D-4328-ADAC-B2895D3D50CF}" destId="{1E58A3BC-F1F7-40EE-89AA-32E802ED4BF7}" srcOrd="0" destOrd="0" presId="urn:microsoft.com/office/officeart/2005/8/layout/hierarchy3"/>
    <dgm:cxn modelId="{F566108A-B11C-4204-94BC-57D0A96AC22A}" type="presParOf" srcId="{1E58A3BC-F1F7-40EE-89AA-32E802ED4BF7}" destId="{D21DF85A-45CA-4CE0-B0ED-CF4615475EE0}" srcOrd="0" destOrd="0" presId="urn:microsoft.com/office/officeart/2005/8/layout/hierarchy3"/>
    <dgm:cxn modelId="{5315B126-F790-4B1D-ABCC-133C7F0FE128}" type="presParOf" srcId="{D21DF85A-45CA-4CE0-B0ED-CF4615475EE0}" destId="{ECB1CA3E-26B8-4A39-AEF8-6F06E506D3C7}" srcOrd="0" destOrd="0" presId="urn:microsoft.com/office/officeart/2005/8/layout/hierarchy3"/>
    <dgm:cxn modelId="{A5083BC7-C51F-4799-9A0C-BBD9A7E05B9F}" type="presParOf" srcId="{D21DF85A-45CA-4CE0-B0ED-CF4615475EE0}" destId="{C7DDC059-89DD-4F99-A10D-9C975D60C8D8}" srcOrd="1" destOrd="0" presId="urn:microsoft.com/office/officeart/2005/8/layout/hierarchy3"/>
    <dgm:cxn modelId="{18A9BDDD-66C6-49BC-878B-CCA053536263}"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Conclusiones</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custT="1"/>
      <dgm:spPr/>
      <dgm:t>
        <a:bodyPr/>
        <a:lstStyle/>
        <a:p>
          <a:pPr algn="just"/>
          <a:r>
            <a:rPr lang="es-ES_tradnl" sz="2800" dirty="0" smtClean="0"/>
            <a:t>Se implementó un sistema hidráulico con activación independiente por sección que permite la generación de diferentes condiciones climáticas, las cuales permitirán </a:t>
          </a:r>
          <a:r>
            <a:rPr lang="es-MX" sz="2800" dirty="0" smtClean="0"/>
            <a:t>realizar posibles estudios científicos a futuro para favorecer el desarrollo de distintas especies.</a:t>
          </a:r>
          <a:endParaRPr lang="es-ES" sz="28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1"/>
      <dgm:spPr/>
      <dgm:t>
        <a:bodyPr/>
        <a:lstStyle/>
        <a:p>
          <a:endParaRPr lang="es-ES"/>
        </a:p>
      </dgm:t>
    </dgm:pt>
    <dgm:pt modelId="{45B98A4A-0B6D-4F48-B74E-847DD2F0977C}" type="pres">
      <dgm:prSet presAssocID="{D0D20E71-FED1-4623-8034-D329000238BD}" presName="childText" presStyleLbl="bgAcc1" presStyleIdx="0" presStyleCnt="1" custScaleX="754826" custScaleY="550016" custLinFactNeighborX="849" custLinFactNeighborY="6416">
        <dgm:presLayoutVars>
          <dgm:bulletEnabled val="1"/>
        </dgm:presLayoutVars>
      </dgm:prSet>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04D5E0F7-A58B-44A1-80F5-787F26860869}" type="presOf" srcId="{CB9964DC-5E01-4879-9733-CDEE2AB1D1F7}" destId="{C7DDC059-89DD-4F99-A10D-9C975D60C8D8}" srcOrd="1" destOrd="0" presId="urn:microsoft.com/office/officeart/2005/8/layout/hierarchy3"/>
    <dgm:cxn modelId="{5E2ED466-7BE3-4DF2-8673-15AF013E182C}" type="presOf" srcId="{D0D20E71-FED1-4623-8034-D329000238BD}" destId="{45B98A4A-0B6D-4F48-B74E-847DD2F0977C}" srcOrd="0" destOrd="0" presId="urn:microsoft.com/office/officeart/2005/8/layout/hierarchy3"/>
    <dgm:cxn modelId="{B9031C20-73C1-4108-B280-7BDD72327E93}" type="presOf" srcId="{7061F2FC-F2AB-4DE3-98B0-886576B4E2C6}" destId="{D433476B-D68D-4328-ADAC-B2895D3D50CF}" srcOrd="0" destOrd="0" presId="urn:microsoft.com/office/officeart/2005/8/layout/hierarchy3"/>
    <dgm:cxn modelId="{5E41FEF6-ED15-4971-9DAA-4C7A4F0CA039}" type="presOf" srcId="{4349BE00-98CD-4A0C-8970-0800DCF0B510}" destId="{6453487C-0FAF-4B32-BD10-ECD1ABD7E947}" srcOrd="0" destOrd="0" presId="urn:microsoft.com/office/officeart/2005/8/layout/hierarchy3"/>
    <dgm:cxn modelId="{72DA25C0-0384-4D17-A184-E936871FDD3A}" type="presOf" srcId="{CB9964DC-5E01-4879-9733-CDEE2AB1D1F7}" destId="{ECB1CA3E-26B8-4A39-AEF8-6F06E506D3C7}"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A83D0644-DC20-4A85-B474-24CBAEE3B0DC}" type="presParOf" srcId="{D433476B-D68D-4328-ADAC-B2895D3D50CF}" destId="{1E58A3BC-F1F7-40EE-89AA-32E802ED4BF7}" srcOrd="0" destOrd="0" presId="urn:microsoft.com/office/officeart/2005/8/layout/hierarchy3"/>
    <dgm:cxn modelId="{6B0D9478-3F88-4E2D-B323-BD4EE4B63C75}" type="presParOf" srcId="{1E58A3BC-F1F7-40EE-89AA-32E802ED4BF7}" destId="{D21DF85A-45CA-4CE0-B0ED-CF4615475EE0}" srcOrd="0" destOrd="0" presId="urn:microsoft.com/office/officeart/2005/8/layout/hierarchy3"/>
    <dgm:cxn modelId="{6FDC75DB-9358-410B-9C77-CB818828515C}" type="presParOf" srcId="{D21DF85A-45CA-4CE0-B0ED-CF4615475EE0}" destId="{ECB1CA3E-26B8-4A39-AEF8-6F06E506D3C7}" srcOrd="0" destOrd="0" presId="urn:microsoft.com/office/officeart/2005/8/layout/hierarchy3"/>
    <dgm:cxn modelId="{69C0A596-1236-4D83-B079-E938AD31A0D3}" type="presParOf" srcId="{D21DF85A-45CA-4CE0-B0ED-CF4615475EE0}" destId="{C7DDC059-89DD-4F99-A10D-9C975D60C8D8}" srcOrd="1" destOrd="0" presId="urn:microsoft.com/office/officeart/2005/8/layout/hierarchy3"/>
    <dgm:cxn modelId="{23C8BFFA-105A-4A0A-8776-3EC17A10C280}" type="presParOf" srcId="{1E58A3BC-F1F7-40EE-89AA-32E802ED4BF7}" destId="{F784BE88-3DB9-4E87-AFCA-2ED0BF00DEA1}" srcOrd="1" destOrd="0" presId="urn:microsoft.com/office/officeart/2005/8/layout/hierarchy3"/>
    <dgm:cxn modelId="{267323F5-F703-4A25-9D46-9D06EF95C09E}" type="presParOf" srcId="{F784BE88-3DB9-4E87-AFCA-2ED0BF00DEA1}" destId="{6453487C-0FAF-4B32-BD10-ECD1ABD7E947}" srcOrd="0" destOrd="0" presId="urn:microsoft.com/office/officeart/2005/8/layout/hierarchy3"/>
    <dgm:cxn modelId="{BAB3F3FF-7F9B-41B7-AE59-C1D0E783AB4F}" type="presParOf" srcId="{F784BE88-3DB9-4E87-AFCA-2ED0BF00DEA1}" destId="{45B98A4A-0B6D-4F48-B74E-847DD2F0977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Conclusiones</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custT="1"/>
      <dgm:spPr/>
      <dgm:t>
        <a:bodyPr/>
        <a:lstStyle/>
        <a:p>
          <a:pPr algn="just"/>
          <a:r>
            <a:rPr lang="es-ES_tradnl" sz="2800" dirty="0" smtClean="0"/>
            <a:t>Se desarrolló una interfaz HMI orientada al usuario, que permite una fácil operación del sistema de control de forma remota, además de una supervisión continua de los parámetros críticos del invernadero a través de recursos gráficos que facilitan su comprensión.</a:t>
          </a:r>
          <a:endParaRPr lang="es-ES" sz="28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1"/>
      <dgm:spPr/>
      <dgm:t>
        <a:bodyPr/>
        <a:lstStyle/>
        <a:p>
          <a:endParaRPr lang="es-ES"/>
        </a:p>
      </dgm:t>
    </dgm:pt>
    <dgm:pt modelId="{45B98A4A-0B6D-4F48-B74E-847DD2F0977C}" type="pres">
      <dgm:prSet presAssocID="{D0D20E71-FED1-4623-8034-D329000238BD}" presName="childText" presStyleLbl="bgAcc1" presStyleIdx="0" presStyleCnt="1" custScaleX="754826" custScaleY="576472" custLinFactNeighborX="849" custLinFactNeighborY="6416">
        <dgm:presLayoutVars>
          <dgm:bulletEnabled val="1"/>
        </dgm:presLayoutVars>
      </dgm:prSet>
      <dgm:spPr/>
      <dgm:t>
        <a:bodyPr/>
        <a:lstStyle/>
        <a:p>
          <a:endParaRPr lang="es-ES"/>
        </a:p>
      </dgm:t>
    </dgm:pt>
  </dgm:ptLst>
  <dgm:cxnLst>
    <dgm:cxn modelId="{EF17AE27-6EAB-4196-B146-B1EAECF8AE31}" type="presOf" srcId="{CB9964DC-5E01-4879-9733-CDEE2AB1D1F7}" destId="{C7DDC059-89DD-4F99-A10D-9C975D60C8D8}" srcOrd="1"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04F69A1D-8C27-4C13-920D-2284BBC26F81}" type="presOf" srcId="{CB9964DC-5E01-4879-9733-CDEE2AB1D1F7}" destId="{ECB1CA3E-26B8-4A39-AEF8-6F06E506D3C7}" srcOrd="0" destOrd="0" presId="urn:microsoft.com/office/officeart/2005/8/layout/hierarchy3"/>
    <dgm:cxn modelId="{CE049775-8C8C-497F-AA27-2EB5724DACC0}" type="presOf" srcId="{D0D20E71-FED1-4623-8034-D329000238BD}" destId="{45B98A4A-0B6D-4F48-B74E-847DD2F0977C}" srcOrd="0" destOrd="0" presId="urn:microsoft.com/office/officeart/2005/8/layout/hierarchy3"/>
    <dgm:cxn modelId="{13A699FE-D73D-430D-97BC-F6518A4FABC6}" type="presOf" srcId="{7061F2FC-F2AB-4DE3-98B0-886576B4E2C6}" destId="{D433476B-D68D-4328-ADAC-B2895D3D50CF}" srcOrd="0" destOrd="0" presId="urn:microsoft.com/office/officeart/2005/8/layout/hierarchy3"/>
    <dgm:cxn modelId="{C5093357-0607-48AD-84B3-52A6640BF012}" type="presOf" srcId="{4349BE00-98CD-4A0C-8970-0800DCF0B510}" destId="{6453487C-0FAF-4B32-BD10-ECD1ABD7E947}"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74BE55B9-D4E7-42F0-932A-FB2A9FE5E82F}" type="presParOf" srcId="{D433476B-D68D-4328-ADAC-B2895D3D50CF}" destId="{1E58A3BC-F1F7-40EE-89AA-32E802ED4BF7}" srcOrd="0" destOrd="0" presId="urn:microsoft.com/office/officeart/2005/8/layout/hierarchy3"/>
    <dgm:cxn modelId="{6DD807E3-58C0-482D-8883-69FC7BE6EF54}" type="presParOf" srcId="{1E58A3BC-F1F7-40EE-89AA-32E802ED4BF7}" destId="{D21DF85A-45CA-4CE0-B0ED-CF4615475EE0}" srcOrd="0" destOrd="0" presId="urn:microsoft.com/office/officeart/2005/8/layout/hierarchy3"/>
    <dgm:cxn modelId="{5B678751-8ABB-41F6-9ED2-AB4AC8D8A1A8}" type="presParOf" srcId="{D21DF85A-45CA-4CE0-B0ED-CF4615475EE0}" destId="{ECB1CA3E-26B8-4A39-AEF8-6F06E506D3C7}" srcOrd="0" destOrd="0" presId="urn:microsoft.com/office/officeart/2005/8/layout/hierarchy3"/>
    <dgm:cxn modelId="{0AF1EDA7-CD2A-4293-82F2-99D26EB59D33}" type="presParOf" srcId="{D21DF85A-45CA-4CE0-B0ED-CF4615475EE0}" destId="{C7DDC059-89DD-4F99-A10D-9C975D60C8D8}" srcOrd="1" destOrd="0" presId="urn:microsoft.com/office/officeart/2005/8/layout/hierarchy3"/>
    <dgm:cxn modelId="{1091FE82-9422-41CD-96B0-AF785C70C668}" type="presParOf" srcId="{1E58A3BC-F1F7-40EE-89AA-32E802ED4BF7}" destId="{F784BE88-3DB9-4E87-AFCA-2ED0BF00DEA1}" srcOrd="1" destOrd="0" presId="urn:microsoft.com/office/officeart/2005/8/layout/hierarchy3"/>
    <dgm:cxn modelId="{87BCAAE9-3CF1-4F53-B48D-08434BF42D3A}" type="presParOf" srcId="{F784BE88-3DB9-4E87-AFCA-2ED0BF00DEA1}" destId="{6453487C-0FAF-4B32-BD10-ECD1ABD7E947}" srcOrd="0" destOrd="0" presId="urn:microsoft.com/office/officeart/2005/8/layout/hierarchy3"/>
    <dgm:cxn modelId="{C6565FB8-6C58-473C-B468-FB4A6165D34A}" type="presParOf" srcId="{F784BE88-3DB9-4E87-AFCA-2ED0BF00DEA1}" destId="{45B98A4A-0B6D-4F48-B74E-847DD2F0977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s-ES" dirty="0" smtClean="0"/>
            <a:t>Recomendaciones</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custT="1"/>
      <dgm:spPr/>
      <dgm:t>
        <a:bodyPr/>
        <a:lstStyle/>
        <a:p>
          <a:pPr algn="just"/>
          <a:r>
            <a:rPr lang="es-ES_tradnl" sz="2800" dirty="0" smtClean="0"/>
            <a:t>Dado al problema de presión de agua en el invernadero, se recomienda instalar  una bomba de agua. La cual suministrará suficiente caudal al sistema hidráulico,  permitiendo un funcionamiento óptimo del mismo. </a:t>
          </a:r>
          <a:endParaRPr lang="es-ES" sz="28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1"/>
      <dgm:spPr/>
      <dgm:t>
        <a:bodyPr/>
        <a:lstStyle/>
        <a:p>
          <a:endParaRPr lang="es-ES"/>
        </a:p>
      </dgm:t>
    </dgm:pt>
    <dgm:pt modelId="{45B98A4A-0B6D-4F48-B74E-847DD2F0977C}" type="pres">
      <dgm:prSet presAssocID="{D0D20E71-FED1-4623-8034-D329000238BD}" presName="childText" presStyleLbl="bgAcc1" presStyleIdx="0" presStyleCnt="1" custScaleX="739626" custScaleY="486023" custLinFactNeighborX="849" custLinFactNeighborY="6416">
        <dgm:presLayoutVars>
          <dgm:bulletEnabled val="1"/>
        </dgm:presLayoutVars>
      </dgm:prSet>
      <dgm:spPr/>
      <dgm:t>
        <a:bodyPr/>
        <a:lstStyle/>
        <a:p>
          <a:endParaRPr lang="es-ES"/>
        </a:p>
      </dgm:t>
    </dgm:pt>
  </dgm:ptLst>
  <dgm:cxnLst>
    <dgm:cxn modelId="{188E3BD1-D22C-4CB0-AE66-C6E75D6A742B}" type="presOf" srcId="{D0D20E71-FED1-4623-8034-D329000238BD}" destId="{45B98A4A-0B6D-4F48-B74E-847DD2F0977C}"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CCCB9C7F-65C2-4242-8375-B71E6CFD9C65}" type="presOf" srcId="{CB9964DC-5E01-4879-9733-CDEE2AB1D1F7}" destId="{ECB1CA3E-26B8-4A39-AEF8-6F06E506D3C7}" srcOrd="0" destOrd="0" presId="urn:microsoft.com/office/officeart/2005/8/layout/hierarchy3"/>
    <dgm:cxn modelId="{A89731FF-9FF4-4AB5-8F75-A041316E345C}" type="presOf" srcId="{CB9964DC-5E01-4879-9733-CDEE2AB1D1F7}" destId="{C7DDC059-89DD-4F99-A10D-9C975D60C8D8}" srcOrd="1" destOrd="0" presId="urn:microsoft.com/office/officeart/2005/8/layout/hierarchy3"/>
    <dgm:cxn modelId="{B73FCC7E-4CBE-494C-A5CC-4CB778D38D31}" type="presOf" srcId="{7061F2FC-F2AB-4DE3-98B0-886576B4E2C6}" destId="{D433476B-D68D-4328-ADAC-B2895D3D50CF}"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352D3C37-9928-4033-84A1-BBC299F950CB}" type="presOf" srcId="{4349BE00-98CD-4A0C-8970-0800DCF0B510}" destId="{6453487C-0FAF-4B32-BD10-ECD1ABD7E947}" srcOrd="0" destOrd="0" presId="urn:microsoft.com/office/officeart/2005/8/layout/hierarchy3"/>
    <dgm:cxn modelId="{4FF93A79-31EA-4573-AEF0-561E5253DD23}" type="presParOf" srcId="{D433476B-D68D-4328-ADAC-B2895D3D50CF}" destId="{1E58A3BC-F1F7-40EE-89AA-32E802ED4BF7}" srcOrd="0" destOrd="0" presId="urn:microsoft.com/office/officeart/2005/8/layout/hierarchy3"/>
    <dgm:cxn modelId="{A93087DD-FFD6-42F5-ACD3-F2500B3370F7}" type="presParOf" srcId="{1E58A3BC-F1F7-40EE-89AA-32E802ED4BF7}" destId="{D21DF85A-45CA-4CE0-B0ED-CF4615475EE0}" srcOrd="0" destOrd="0" presId="urn:microsoft.com/office/officeart/2005/8/layout/hierarchy3"/>
    <dgm:cxn modelId="{F12187CE-9FC5-4913-85D9-EB0CEAAE1668}" type="presParOf" srcId="{D21DF85A-45CA-4CE0-B0ED-CF4615475EE0}" destId="{ECB1CA3E-26B8-4A39-AEF8-6F06E506D3C7}" srcOrd="0" destOrd="0" presId="urn:microsoft.com/office/officeart/2005/8/layout/hierarchy3"/>
    <dgm:cxn modelId="{429E3535-3C37-450A-B97F-1923236F1F72}" type="presParOf" srcId="{D21DF85A-45CA-4CE0-B0ED-CF4615475EE0}" destId="{C7DDC059-89DD-4F99-A10D-9C975D60C8D8}" srcOrd="1" destOrd="0" presId="urn:microsoft.com/office/officeart/2005/8/layout/hierarchy3"/>
    <dgm:cxn modelId="{5DEA0820-9FA8-475D-A560-45B64871892F}" type="presParOf" srcId="{1E58A3BC-F1F7-40EE-89AA-32E802ED4BF7}" destId="{F784BE88-3DB9-4E87-AFCA-2ED0BF00DEA1}" srcOrd="1" destOrd="0" presId="urn:microsoft.com/office/officeart/2005/8/layout/hierarchy3"/>
    <dgm:cxn modelId="{A28B214F-5A93-444B-BE8E-08C50DBBDB42}" type="presParOf" srcId="{F784BE88-3DB9-4E87-AFCA-2ED0BF00DEA1}" destId="{6453487C-0FAF-4B32-BD10-ECD1ABD7E947}" srcOrd="0" destOrd="0" presId="urn:microsoft.com/office/officeart/2005/8/layout/hierarchy3"/>
    <dgm:cxn modelId="{2AD3D7CD-D1A9-43E0-A0BF-A621049DAFBB}" type="presParOf" srcId="{F784BE88-3DB9-4E87-AFCA-2ED0BF00DEA1}" destId="{45B98A4A-0B6D-4F48-B74E-847DD2F0977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s-ES" dirty="0" smtClean="0"/>
            <a:t>Recomendaciones</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custT="1"/>
      <dgm:spPr/>
      <dgm:t>
        <a:bodyPr/>
        <a:lstStyle/>
        <a:p>
          <a:pPr algn="just"/>
          <a:r>
            <a:rPr lang="es-ES_tradnl" sz="2800" dirty="0" smtClean="0"/>
            <a:t>Se recomienda mantener a los sensores limpios para permitir el paso de vapor de agua generado por los nebulizadores, de esta manera se pueden obtener datos correctos para el funcionamiento del sistema de control de humedad.</a:t>
          </a:r>
          <a:endParaRPr lang="es-ES" sz="28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1"/>
      <dgm:spPr/>
      <dgm:t>
        <a:bodyPr/>
        <a:lstStyle/>
        <a:p>
          <a:endParaRPr lang="es-ES"/>
        </a:p>
      </dgm:t>
    </dgm:pt>
    <dgm:pt modelId="{45B98A4A-0B6D-4F48-B74E-847DD2F0977C}" type="pres">
      <dgm:prSet presAssocID="{D0D20E71-FED1-4623-8034-D329000238BD}" presName="childText" presStyleLbl="bgAcc1" presStyleIdx="0" presStyleCnt="1" custScaleX="739626" custScaleY="486023" custLinFactNeighborX="849" custLinFactNeighborY="6416">
        <dgm:presLayoutVars>
          <dgm:bulletEnabled val="1"/>
        </dgm:presLayoutVars>
      </dgm:prSet>
      <dgm:spPr/>
      <dgm:t>
        <a:bodyPr/>
        <a:lstStyle/>
        <a:p>
          <a:endParaRPr lang="es-ES"/>
        </a:p>
      </dgm:t>
    </dgm:pt>
  </dgm:ptLst>
  <dgm:cxnLst>
    <dgm:cxn modelId="{E28FD39A-F1EF-411E-B6AB-95564D54C3A0}"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B209ECBA-E374-4B4E-B206-E798BE00B8D9}" type="presOf" srcId="{CB9964DC-5E01-4879-9733-CDEE2AB1D1F7}" destId="{C7DDC059-89DD-4F99-A10D-9C975D60C8D8}" srcOrd="1" destOrd="0" presId="urn:microsoft.com/office/officeart/2005/8/layout/hierarchy3"/>
    <dgm:cxn modelId="{83B90A43-4E0E-491E-9825-8FA00F8E522A}" type="presOf" srcId="{4349BE00-98CD-4A0C-8970-0800DCF0B510}" destId="{6453487C-0FAF-4B32-BD10-ECD1ABD7E947}" srcOrd="0" destOrd="0" presId="urn:microsoft.com/office/officeart/2005/8/layout/hierarchy3"/>
    <dgm:cxn modelId="{5914C72C-26C5-45AF-A0C3-B54F7336163A}" type="presOf" srcId="{CB9964DC-5E01-4879-9733-CDEE2AB1D1F7}" destId="{ECB1CA3E-26B8-4A39-AEF8-6F06E506D3C7}" srcOrd="0" destOrd="0" presId="urn:microsoft.com/office/officeart/2005/8/layout/hierarchy3"/>
    <dgm:cxn modelId="{A41D7FFA-213C-4C77-89C9-42F270B63297}" type="presOf" srcId="{D0D20E71-FED1-4623-8034-D329000238BD}" destId="{45B98A4A-0B6D-4F48-B74E-847DD2F0977C}"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0756998F-A960-46AF-A7E0-7D0797FDAE6C}" type="presParOf" srcId="{D433476B-D68D-4328-ADAC-B2895D3D50CF}" destId="{1E58A3BC-F1F7-40EE-89AA-32E802ED4BF7}" srcOrd="0" destOrd="0" presId="urn:microsoft.com/office/officeart/2005/8/layout/hierarchy3"/>
    <dgm:cxn modelId="{647CA817-F4EA-4100-926C-8AD90C8D8985}" type="presParOf" srcId="{1E58A3BC-F1F7-40EE-89AA-32E802ED4BF7}" destId="{D21DF85A-45CA-4CE0-B0ED-CF4615475EE0}" srcOrd="0" destOrd="0" presId="urn:microsoft.com/office/officeart/2005/8/layout/hierarchy3"/>
    <dgm:cxn modelId="{FC9D6494-6173-46E8-A861-D076BA63218F}" type="presParOf" srcId="{D21DF85A-45CA-4CE0-B0ED-CF4615475EE0}" destId="{ECB1CA3E-26B8-4A39-AEF8-6F06E506D3C7}" srcOrd="0" destOrd="0" presId="urn:microsoft.com/office/officeart/2005/8/layout/hierarchy3"/>
    <dgm:cxn modelId="{93553F20-2F6A-4C6B-80D0-8DE026601C5D}" type="presParOf" srcId="{D21DF85A-45CA-4CE0-B0ED-CF4615475EE0}" destId="{C7DDC059-89DD-4F99-A10D-9C975D60C8D8}" srcOrd="1" destOrd="0" presId="urn:microsoft.com/office/officeart/2005/8/layout/hierarchy3"/>
    <dgm:cxn modelId="{F08468A2-8B1D-40AB-88C7-1BCA877D8302}" type="presParOf" srcId="{1E58A3BC-F1F7-40EE-89AA-32E802ED4BF7}" destId="{F784BE88-3DB9-4E87-AFCA-2ED0BF00DEA1}" srcOrd="1" destOrd="0" presId="urn:microsoft.com/office/officeart/2005/8/layout/hierarchy3"/>
    <dgm:cxn modelId="{54CDB8A9-FE47-40CC-A1E7-20134469842D}" type="presParOf" srcId="{F784BE88-3DB9-4E87-AFCA-2ED0BF00DEA1}" destId="{6453487C-0FAF-4B32-BD10-ECD1ABD7E947}" srcOrd="0" destOrd="0" presId="urn:microsoft.com/office/officeart/2005/8/layout/hierarchy3"/>
    <dgm:cxn modelId="{4D846A33-1ABD-42CB-8274-B1D3C5DE6FAA}" type="presParOf" srcId="{F784BE88-3DB9-4E87-AFCA-2ED0BF00DEA1}" destId="{45B98A4A-0B6D-4F48-B74E-847DD2F0977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smtClean="0"/>
            <a:t>Gracias</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C435822F-95A5-4ED8-BAE5-2DE65F99AA1F}" type="presOf" srcId="{7061F2FC-F2AB-4DE3-98B0-886576B4E2C6}" destId="{D433476B-D68D-4328-ADAC-B2895D3D50CF}" srcOrd="0" destOrd="0" presId="urn:microsoft.com/office/officeart/2005/8/layout/hierarchy3"/>
    <dgm:cxn modelId="{771F3173-BD15-488D-8135-CEAAA02F4FDD}" type="presOf" srcId="{CB9964DC-5E01-4879-9733-CDEE2AB1D1F7}" destId="{C7DDC059-89DD-4F99-A10D-9C975D60C8D8}" srcOrd="1" destOrd="0" presId="urn:microsoft.com/office/officeart/2005/8/layout/hierarchy3"/>
    <dgm:cxn modelId="{D33F89DB-A1A3-40AE-835C-0A7AC3980531}" type="presOf" srcId="{CB9964DC-5E01-4879-9733-CDEE2AB1D1F7}" destId="{ECB1CA3E-26B8-4A39-AEF8-6F06E506D3C7}" srcOrd="0" destOrd="0" presId="urn:microsoft.com/office/officeart/2005/8/layout/hierarchy3"/>
    <dgm:cxn modelId="{0A8C5F22-4C47-41E1-BA1D-2BC2DC1A3EF2}" type="presParOf" srcId="{D433476B-D68D-4328-ADAC-B2895D3D50CF}" destId="{1E58A3BC-F1F7-40EE-89AA-32E802ED4BF7}" srcOrd="0" destOrd="0" presId="urn:microsoft.com/office/officeart/2005/8/layout/hierarchy3"/>
    <dgm:cxn modelId="{3BD3125F-8BB2-443F-8AB5-AA028CA1F66D}" type="presParOf" srcId="{1E58A3BC-F1F7-40EE-89AA-32E802ED4BF7}" destId="{D21DF85A-45CA-4CE0-B0ED-CF4615475EE0}" srcOrd="0" destOrd="0" presId="urn:microsoft.com/office/officeart/2005/8/layout/hierarchy3"/>
    <dgm:cxn modelId="{DEA9C8DA-96A9-434A-A802-75536845791E}" type="presParOf" srcId="{D21DF85A-45CA-4CE0-B0ED-CF4615475EE0}" destId="{ECB1CA3E-26B8-4A39-AEF8-6F06E506D3C7}" srcOrd="0" destOrd="0" presId="urn:microsoft.com/office/officeart/2005/8/layout/hierarchy3"/>
    <dgm:cxn modelId="{B70407A2-64B0-4033-B2E3-416D7C151F23}" type="presParOf" srcId="{D21DF85A-45CA-4CE0-B0ED-CF4615475EE0}" destId="{C7DDC059-89DD-4F99-A10D-9C975D60C8D8}" srcOrd="1" destOrd="0" presId="urn:microsoft.com/office/officeart/2005/8/layout/hierarchy3"/>
    <dgm:cxn modelId="{7935C5C7-F3FF-45D2-ABE3-8667CA3226D6}"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Introducción</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F042AF7F-68ED-41DC-AEB4-BC25974658C9}" type="presOf" srcId="{CB9964DC-5E01-4879-9733-CDEE2AB1D1F7}" destId="{ECB1CA3E-26B8-4A39-AEF8-6F06E506D3C7}" srcOrd="0" destOrd="0" presId="urn:microsoft.com/office/officeart/2005/8/layout/hierarchy3"/>
    <dgm:cxn modelId="{8F8A8909-4883-47DD-A926-469801CF3BA1}" type="presOf" srcId="{CB9964DC-5E01-4879-9733-CDEE2AB1D1F7}" destId="{C7DDC059-89DD-4F99-A10D-9C975D60C8D8}" srcOrd="1" destOrd="0" presId="urn:microsoft.com/office/officeart/2005/8/layout/hierarchy3"/>
    <dgm:cxn modelId="{0BF378AE-FE1C-48C5-B43E-8F4E2C912CC3}" type="presOf" srcId="{7061F2FC-F2AB-4DE3-98B0-886576B4E2C6}" destId="{D433476B-D68D-4328-ADAC-B2895D3D50CF}" srcOrd="0" destOrd="0" presId="urn:microsoft.com/office/officeart/2005/8/layout/hierarchy3"/>
    <dgm:cxn modelId="{CDC03312-F648-4F30-9E63-3445DA2A0535}" type="presParOf" srcId="{D433476B-D68D-4328-ADAC-B2895D3D50CF}" destId="{1E58A3BC-F1F7-40EE-89AA-32E802ED4BF7}" srcOrd="0" destOrd="0" presId="urn:microsoft.com/office/officeart/2005/8/layout/hierarchy3"/>
    <dgm:cxn modelId="{D740855C-DBD0-4E9A-9301-80B932ADEC09}" type="presParOf" srcId="{1E58A3BC-F1F7-40EE-89AA-32E802ED4BF7}" destId="{D21DF85A-45CA-4CE0-B0ED-CF4615475EE0}" srcOrd="0" destOrd="0" presId="urn:microsoft.com/office/officeart/2005/8/layout/hierarchy3"/>
    <dgm:cxn modelId="{B8FC354F-C591-4738-A3B5-AD0F5CC5F245}" type="presParOf" srcId="{D21DF85A-45CA-4CE0-B0ED-CF4615475EE0}" destId="{ECB1CA3E-26B8-4A39-AEF8-6F06E506D3C7}" srcOrd="0" destOrd="0" presId="urn:microsoft.com/office/officeart/2005/8/layout/hierarchy3"/>
    <dgm:cxn modelId="{3FC0F418-C25F-4893-9D4F-E4280A4DA34D}" type="presParOf" srcId="{D21DF85A-45CA-4CE0-B0ED-CF4615475EE0}" destId="{C7DDC059-89DD-4F99-A10D-9C975D60C8D8}" srcOrd="1" destOrd="0" presId="urn:microsoft.com/office/officeart/2005/8/layout/hierarchy3"/>
    <dgm:cxn modelId="{D26578B3-54B6-4F77-A6DB-0AA682528DEB}"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Introducción</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dgm:spPr/>
      <dgm:t>
        <a:bodyPr/>
        <a:lstStyle/>
        <a:p>
          <a:r>
            <a:rPr lang="es-MX" dirty="0" err="1" smtClean="0"/>
            <a:t>Germoplanta</a:t>
          </a:r>
          <a:r>
            <a:rPr lang="es-MX" dirty="0" smtClean="0"/>
            <a:t> se dedica  a la micro propagación de plantas, desarrollo de semilla artificial o sintética, plantas in vitro, plantas aclimatadas y asesoría.</a:t>
          </a:r>
          <a:endParaRPr lang="es-ES"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C718ADCF-EE16-40A9-92E0-023D415A390D}">
      <dgm:prSet phldrT="[Texto]"/>
      <dgm:spPr/>
      <dgm:t>
        <a:bodyPr/>
        <a:lstStyle/>
        <a:p>
          <a:r>
            <a:rPr lang="es-MX" dirty="0" smtClean="0"/>
            <a:t>Debido a las diferentes necesidades climáticas de las plantas desarrolladas en la empresa es importante proveer una diversificación de ambientes climatizados.</a:t>
          </a:r>
          <a:endParaRPr lang="es-ES" dirty="0"/>
        </a:p>
      </dgm:t>
    </dgm:pt>
    <dgm:pt modelId="{300571DF-0E8D-4A75-B42A-9E0E27DF9B85}" type="parTrans" cxnId="{26837CF1-B42E-4157-BF55-0812B75BD343}">
      <dgm:prSet/>
      <dgm:spPr/>
      <dgm:t>
        <a:bodyPr/>
        <a:lstStyle/>
        <a:p>
          <a:endParaRPr lang="es-ES"/>
        </a:p>
      </dgm:t>
    </dgm:pt>
    <dgm:pt modelId="{6114FBC9-8357-44C8-835B-83E4DB75B6AA}" type="sibTrans" cxnId="{26837CF1-B42E-4157-BF55-0812B75BD343}">
      <dgm:prSet/>
      <dgm:spPr/>
      <dgm:t>
        <a:bodyPr/>
        <a:lstStyle/>
        <a:p>
          <a:endParaRPr lang="es-ES"/>
        </a:p>
      </dgm:t>
    </dgm:pt>
    <dgm:pt modelId="{613D9770-E617-4792-A0EF-694D6913B044}">
      <dgm:prSet phldrT="[Texto]"/>
      <dgm:spPr/>
      <dgm:t>
        <a:bodyPr/>
        <a:lstStyle/>
        <a:p>
          <a:r>
            <a:rPr lang="es-MX" dirty="0" smtClean="0"/>
            <a:t>Un invernadero para la investigación que se encuentre adecuadamente controlado y automatizado, permitirá el desarrollo de diferentes tipos de plantas</a:t>
          </a:r>
          <a:endParaRPr lang="es-ES" dirty="0"/>
        </a:p>
      </dgm:t>
    </dgm:pt>
    <dgm:pt modelId="{8E58BE12-E61E-4161-87EB-35A7176E5F95}" type="parTrans" cxnId="{5381A87D-2F9F-4E5B-B016-190F721D8FE2}">
      <dgm:prSet/>
      <dgm:spPr/>
      <dgm:t>
        <a:bodyPr/>
        <a:lstStyle/>
        <a:p>
          <a:endParaRPr lang="es-ES"/>
        </a:p>
      </dgm:t>
    </dgm:pt>
    <dgm:pt modelId="{E4B6CB5B-513B-4507-8653-2C68DEB5C6C2}" type="sibTrans" cxnId="{5381A87D-2F9F-4E5B-B016-190F721D8FE2}">
      <dgm:prSet/>
      <dgm:spPr/>
      <dgm:t>
        <a:bodyPr/>
        <a:lstStyle/>
        <a:p>
          <a:endParaRPr lang="es-ES"/>
        </a:p>
      </dgm:t>
    </dgm:pt>
    <dgm:pt modelId="{4888119B-4460-4856-B734-0AC31AC71F78}">
      <dgm:prSet phldrT="[Texto]"/>
      <dgm:spPr/>
      <dgm:t>
        <a:bodyPr/>
        <a:lstStyle/>
        <a:p>
          <a:r>
            <a:rPr lang="es-MX" dirty="0" smtClean="0"/>
            <a:t>En el invernadero de la empresa se están desarrollando una cantidad aproximada de 10.000 plantas de diferentes especies creadas mediante técnicas de cultivo in vitro en un área de 310 m</a:t>
          </a:r>
          <a:r>
            <a:rPr lang="es-MX" baseline="30000" dirty="0" smtClean="0"/>
            <a:t>2</a:t>
          </a:r>
          <a:endParaRPr lang="es-ES" dirty="0"/>
        </a:p>
      </dgm:t>
    </dgm:pt>
    <dgm:pt modelId="{0E6EAE7D-5720-4E49-8312-A1094045AD70}" type="parTrans" cxnId="{AEC39A83-76B8-4C0A-97F2-F3865E322778}">
      <dgm:prSet/>
      <dgm:spPr/>
      <dgm:t>
        <a:bodyPr/>
        <a:lstStyle/>
        <a:p>
          <a:endParaRPr lang="es-ES"/>
        </a:p>
      </dgm:t>
    </dgm:pt>
    <dgm:pt modelId="{EF609D22-2240-462B-BBC6-2F511A02E366}" type="sibTrans" cxnId="{AEC39A83-76B8-4C0A-97F2-F3865E322778}">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4"/>
      <dgm:spPr/>
      <dgm:t>
        <a:bodyPr/>
        <a:lstStyle/>
        <a:p>
          <a:endParaRPr lang="es-ES"/>
        </a:p>
      </dgm:t>
    </dgm:pt>
    <dgm:pt modelId="{45B98A4A-0B6D-4F48-B74E-847DD2F0977C}" type="pres">
      <dgm:prSet presAssocID="{D0D20E71-FED1-4623-8034-D329000238BD}" presName="childText" presStyleLbl="bgAcc1" presStyleIdx="0" presStyleCnt="4" custScaleX="739626" custScaleY="133862">
        <dgm:presLayoutVars>
          <dgm:bulletEnabled val="1"/>
        </dgm:presLayoutVars>
      </dgm:prSet>
      <dgm:spPr/>
      <dgm:t>
        <a:bodyPr/>
        <a:lstStyle/>
        <a:p>
          <a:endParaRPr lang="es-ES"/>
        </a:p>
      </dgm:t>
    </dgm:pt>
    <dgm:pt modelId="{2A81AC24-19E8-4B05-BE18-7F7DC22883F5}" type="pres">
      <dgm:prSet presAssocID="{300571DF-0E8D-4A75-B42A-9E0E27DF9B85}" presName="Name13" presStyleLbl="parChTrans1D2" presStyleIdx="1" presStyleCnt="4"/>
      <dgm:spPr/>
      <dgm:t>
        <a:bodyPr/>
        <a:lstStyle/>
        <a:p>
          <a:endParaRPr lang="es-ES"/>
        </a:p>
      </dgm:t>
    </dgm:pt>
    <dgm:pt modelId="{7210391E-D0BA-4B05-BC9D-4C5F7A7038B2}" type="pres">
      <dgm:prSet presAssocID="{C718ADCF-EE16-40A9-92E0-023D415A390D}" presName="childText" presStyleLbl="bgAcc1" presStyleIdx="1" presStyleCnt="4" custScaleX="739626" custScaleY="139988">
        <dgm:presLayoutVars>
          <dgm:bulletEnabled val="1"/>
        </dgm:presLayoutVars>
      </dgm:prSet>
      <dgm:spPr/>
      <dgm:t>
        <a:bodyPr/>
        <a:lstStyle/>
        <a:p>
          <a:endParaRPr lang="es-ES"/>
        </a:p>
      </dgm:t>
    </dgm:pt>
    <dgm:pt modelId="{F27B7295-80E4-4410-9A4D-672618C6243E}" type="pres">
      <dgm:prSet presAssocID="{8E58BE12-E61E-4161-87EB-35A7176E5F95}" presName="Name13" presStyleLbl="parChTrans1D2" presStyleIdx="2" presStyleCnt="4"/>
      <dgm:spPr/>
      <dgm:t>
        <a:bodyPr/>
        <a:lstStyle/>
        <a:p>
          <a:endParaRPr lang="es-ES"/>
        </a:p>
      </dgm:t>
    </dgm:pt>
    <dgm:pt modelId="{59DD2AFD-1A85-48C2-96F2-E73FC04B45F7}" type="pres">
      <dgm:prSet presAssocID="{613D9770-E617-4792-A0EF-694D6913B044}" presName="childText" presStyleLbl="bgAcc1" presStyleIdx="2" presStyleCnt="4" custScaleX="739626" custScaleY="139988">
        <dgm:presLayoutVars>
          <dgm:bulletEnabled val="1"/>
        </dgm:presLayoutVars>
      </dgm:prSet>
      <dgm:spPr/>
      <dgm:t>
        <a:bodyPr/>
        <a:lstStyle/>
        <a:p>
          <a:endParaRPr lang="es-ES"/>
        </a:p>
      </dgm:t>
    </dgm:pt>
    <dgm:pt modelId="{672A5E56-DE7C-423B-8AF4-B37E93A0E788}" type="pres">
      <dgm:prSet presAssocID="{0E6EAE7D-5720-4E49-8312-A1094045AD70}" presName="Name13" presStyleLbl="parChTrans1D2" presStyleIdx="3" presStyleCnt="4"/>
      <dgm:spPr/>
      <dgm:t>
        <a:bodyPr/>
        <a:lstStyle/>
        <a:p>
          <a:endParaRPr lang="es-ES"/>
        </a:p>
      </dgm:t>
    </dgm:pt>
    <dgm:pt modelId="{0AFB512E-0A1F-4167-ADE0-87DA96AF7CDA}" type="pres">
      <dgm:prSet presAssocID="{4888119B-4460-4856-B734-0AC31AC71F78}" presName="childText" presStyleLbl="bgAcc1" presStyleIdx="3" presStyleCnt="4" custScaleX="739626" custScaleY="165982">
        <dgm:presLayoutVars>
          <dgm:bulletEnabled val="1"/>
        </dgm:presLayoutVars>
      </dgm:prSet>
      <dgm:spPr/>
      <dgm:t>
        <a:bodyPr/>
        <a:lstStyle/>
        <a:p>
          <a:endParaRPr lang="es-ES"/>
        </a:p>
      </dgm:t>
    </dgm:pt>
  </dgm:ptLst>
  <dgm:cxnLst>
    <dgm:cxn modelId="{D15B953F-2425-4002-AD4A-C1711061BCCF}" type="presOf" srcId="{4888119B-4460-4856-B734-0AC31AC71F78}" destId="{0AFB512E-0A1F-4167-ADE0-87DA96AF7CDA}" srcOrd="0" destOrd="0" presId="urn:microsoft.com/office/officeart/2005/8/layout/hierarchy3"/>
    <dgm:cxn modelId="{6B505848-0F19-4B7A-8A71-78A190556DDE}" type="presOf" srcId="{300571DF-0E8D-4A75-B42A-9E0E27DF9B85}" destId="{2A81AC24-19E8-4B05-BE18-7F7DC22883F5}" srcOrd="0" destOrd="0" presId="urn:microsoft.com/office/officeart/2005/8/layout/hierarchy3"/>
    <dgm:cxn modelId="{3390D487-59AB-4BEC-8D54-0E089847C3F7}" type="presOf" srcId="{7061F2FC-F2AB-4DE3-98B0-886576B4E2C6}" destId="{D433476B-D68D-4328-ADAC-B2895D3D50CF}" srcOrd="0" destOrd="0" presId="urn:microsoft.com/office/officeart/2005/8/layout/hierarchy3"/>
    <dgm:cxn modelId="{A0FCBE14-4885-46E0-99B9-8F8C78A376A0}" type="presOf" srcId="{613D9770-E617-4792-A0EF-694D6913B044}" destId="{59DD2AFD-1A85-48C2-96F2-E73FC04B45F7}" srcOrd="0" destOrd="0" presId="urn:microsoft.com/office/officeart/2005/8/layout/hierarchy3"/>
    <dgm:cxn modelId="{1C11D5A7-06CD-41DA-9EEE-BF28B9FB3FC3}" type="presOf" srcId="{0E6EAE7D-5720-4E49-8312-A1094045AD70}" destId="{672A5E56-DE7C-423B-8AF4-B37E93A0E788}"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B3E0B88-707A-418B-AA63-FD88251C59CD}" srcId="{CB9964DC-5E01-4879-9733-CDEE2AB1D1F7}" destId="{D0D20E71-FED1-4623-8034-D329000238BD}" srcOrd="0" destOrd="0" parTransId="{4349BE00-98CD-4A0C-8970-0800DCF0B510}" sibTransId="{9E3869D8-A7FD-4027-8D69-6E2073D34B18}"/>
    <dgm:cxn modelId="{307B0AEF-F8F9-4F88-8517-46808AC7DC35}" type="presOf" srcId="{4349BE00-98CD-4A0C-8970-0800DCF0B510}" destId="{6453487C-0FAF-4B32-BD10-ECD1ABD7E947}" srcOrd="0" destOrd="0" presId="urn:microsoft.com/office/officeart/2005/8/layout/hierarchy3"/>
    <dgm:cxn modelId="{AD30DD71-79B4-47E9-98ED-971F259C34F3}" type="presOf" srcId="{CB9964DC-5E01-4879-9733-CDEE2AB1D1F7}" destId="{C7DDC059-89DD-4F99-A10D-9C975D60C8D8}" srcOrd="1" destOrd="0" presId="urn:microsoft.com/office/officeart/2005/8/layout/hierarchy3"/>
    <dgm:cxn modelId="{AEC39A83-76B8-4C0A-97F2-F3865E322778}" srcId="{CB9964DC-5E01-4879-9733-CDEE2AB1D1F7}" destId="{4888119B-4460-4856-B734-0AC31AC71F78}" srcOrd="3" destOrd="0" parTransId="{0E6EAE7D-5720-4E49-8312-A1094045AD70}" sibTransId="{EF609D22-2240-462B-BBC6-2F511A02E366}"/>
    <dgm:cxn modelId="{5381A87D-2F9F-4E5B-B016-190F721D8FE2}" srcId="{CB9964DC-5E01-4879-9733-CDEE2AB1D1F7}" destId="{613D9770-E617-4792-A0EF-694D6913B044}" srcOrd="2" destOrd="0" parTransId="{8E58BE12-E61E-4161-87EB-35A7176E5F95}" sibTransId="{E4B6CB5B-513B-4507-8653-2C68DEB5C6C2}"/>
    <dgm:cxn modelId="{FFB8A297-2594-4E51-98FA-80B939CD46C6}" type="presOf" srcId="{8E58BE12-E61E-4161-87EB-35A7176E5F95}" destId="{F27B7295-80E4-4410-9A4D-672618C6243E}" srcOrd="0" destOrd="0" presId="urn:microsoft.com/office/officeart/2005/8/layout/hierarchy3"/>
    <dgm:cxn modelId="{B47899B0-F280-42C3-83FB-C3397C3EBADE}" type="presOf" srcId="{D0D20E71-FED1-4623-8034-D329000238BD}" destId="{45B98A4A-0B6D-4F48-B74E-847DD2F0977C}" srcOrd="0" destOrd="0" presId="urn:microsoft.com/office/officeart/2005/8/layout/hierarchy3"/>
    <dgm:cxn modelId="{C9DFE458-2D98-43B4-956B-58B5A49F9CD1}" type="presOf" srcId="{CB9964DC-5E01-4879-9733-CDEE2AB1D1F7}" destId="{ECB1CA3E-26B8-4A39-AEF8-6F06E506D3C7}" srcOrd="0" destOrd="0" presId="urn:microsoft.com/office/officeart/2005/8/layout/hierarchy3"/>
    <dgm:cxn modelId="{3D40F0ED-8EEE-4248-B750-A30397359D86}" type="presOf" srcId="{C718ADCF-EE16-40A9-92E0-023D415A390D}" destId="{7210391E-D0BA-4B05-BC9D-4C5F7A7038B2}" srcOrd="0" destOrd="0" presId="urn:microsoft.com/office/officeart/2005/8/layout/hierarchy3"/>
    <dgm:cxn modelId="{26837CF1-B42E-4157-BF55-0812B75BD343}" srcId="{CB9964DC-5E01-4879-9733-CDEE2AB1D1F7}" destId="{C718ADCF-EE16-40A9-92E0-023D415A390D}" srcOrd="1" destOrd="0" parTransId="{300571DF-0E8D-4A75-B42A-9E0E27DF9B85}" sibTransId="{6114FBC9-8357-44C8-835B-83E4DB75B6AA}"/>
    <dgm:cxn modelId="{3825E5B2-2BA6-4C3C-A21E-3A81C4E1C3A2}" type="presParOf" srcId="{D433476B-D68D-4328-ADAC-B2895D3D50CF}" destId="{1E58A3BC-F1F7-40EE-89AA-32E802ED4BF7}" srcOrd="0" destOrd="0" presId="urn:microsoft.com/office/officeart/2005/8/layout/hierarchy3"/>
    <dgm:cxn modelId="{5E5BC8CB-EB50-4F7F-AD92-8A8C25E1FBAD}" type="presParOf" srcId="{1E58A3BC-F1F7-40EE-89AA-32E802ED4BF7}" destId="{D21DF85A-45CA-4CE0-B0ED-CF4615475EE0}" srcOrd="0" destOrd="0" presId="urn:microsoft.com/office/officeart/2005/8/layout/hierarchy3"/>
    <dgm:cxn modelId="{E4D7E991-B1DA-41AF-99F3-A92AA5EE5261}" type="presParOf" srcId="{D21DF85A-45CA-4CE0-B0ED-CF4615475EE0}" destId="{ECB1CA3E-26B8-4A39-AEF8-6F06E506D3C7}" srcOrd="0" destOrd="0" presId="urn:microsoft.com/office/officeart/2005/8/layout/hierarchy3"/>
    <dgm:cxn modelId="{99DCB6D4-82FD-42E6-9396-A8E643EA27E7}" type="presParOf" srcId="{D21DF85A-45CA-4CE0-B0ED-CF4615475EE0}" destId="{C7DDC059-89DD-4F99-A10D-9C975D60C8D8}" srcOrd="1" destOrd="0" presId="urn:microsoft.com/office/officeart/2005/8/layout/hierarchy3"/>
    <dgm:cxn modelId="{19D1A983-5C63-4F58-9B8D-38A4D76C08FE}" type="presParOf" srcId="{1E58A3BC-F1F7-40EE-89AA-32E802ED4BF7}" destId="{F784BE88-3DB9-4E87-AFCA-2ED0BF00DEA1}" srcOrd="1" destOrd="0" presId="urn:microsoft.com/office/officeart/2005/8/layout/hierarchy3"/>
    <dgm:cxn modelId="{D691413E-0358-4288-B813-B45B4B074C98}" type="presParOf" srcId="{F784BE88-3DB9-4E87-AFCA-2ED0BF00DEA1}" destId="{6453487C-0FAF-4B32-BD10-ECD1ABD7E947}" srcOrd="0" destOrd="0" presId="urn:microsoft.com/office/officeart/2005/8/layout/hierarchy3"/>
    <dgm:cxn modelId="{B59F2E31-A7A8-4DE7-B65A-203FC2625332}" type="presParOf" srcId="{F784BE88-3DB9-4E87-AFCA-2ED0BF00DEA1}" destId="{45B98A4A-0B6D-4F48-B74E-847DD2F0977C}" srcOrd="1" destOrd="0" presId="urn:microsoft.com/office/officeart/2005/8/layout/hierarchy3"/>
    <dgm:cxn modelId="{ABE6BEFE-2BC8-4AF0-9258-81C746CF244C}" type="presParOf" srcId="{F784BE88-3DB9-4E87-AFCA-2ED0BF00DEA1}" destId="{2A81AC24-19E8-4B05-BE18-7F7DC22883F5}" srcOrd="2" destOrd="0" presId="urn:microsoft.com/office/officeart/2005/8/layout/hierarchy3"/>
    <dgm:cxn modelId="{1A9E12EB-406C-486E-9561-5069D9938630}" type="presParOf" srcId="{F784BE88-3DB9-4E87-AFCA-2ED0BF00DEA1}" destId="{7210391E-D0BA-4B05-BC9D-4C5F7A7038B2}" srcOrd="3" destOrd="0" presId="urn:microsoft.com/office/officeart/2005/8/layout/hierarchy3"/>
    <dgm:cxn modelId="{B8894A08-7AB7-430E-9B65-111ED76982CD}" type="presParOf" srcId="{F784BE88-3DB9-4E87-AFCA-2ED0BF00DEA1}" destId="{F27B7295-80E4-4410-9A4D-672618C6243E}" srcOrd="4" destOrd="0" presId="urn:microsoft.com/office/officeart/2005/8/layout/hierarchy3"/>
    <dgm:cxn modelId="{53CA495E-C2C1-4A50-800F-743331252D42}" type="presParOf" srcId="{F784BE88-3DB9-4E87-AFCA-2ED0BF00DEA1}" destId="{59DD2AFD-1A85-48C2-96F2-E73FC04B45F7}" srcOrd="5" destOrd="0" presId="urn:microsoft.com/office/officeart/2005/8/layout/hierarchy3"/>
    <dgm:cxn modelId="{1379A39E-B875-4F02-849D-F55C5D036994}" type="presParOf" srcId="{F784BE88-3DB9-4E87-AFCA-2ED0BF00DEA1}" destId="{672A5E56-DE7C-423B-8AF4-B37E93A0E788}" srcOrd="6" destOrd="0" presId="urn:microsoft.com/office/officeart/2005/8/layout/hierarchy3"/>
    <dgm:cxn modelId="{036798DE-4954-4874-95A1-04B909B46B1B}" type="presParOf" srcId="{F784BE88-3DB9-4E87-AFCA-2ED0BF00DEA1}" destId="{0AFB512E-0A1F-4167-ADE0-87DA96AF7CDA}"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Filosofía</a:t>
          </a:r>
          <a:r>
            <a:rPr lang="en-US" dirty="0" smtClean="0"/>
            <a:t> de </a:t>
          </a:r>
          <a:r>
            <a:rPr lang="en-US" dirty="0" err="1" smtClean="0"/>
            <a:t>Operación</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3BA92B5B-E101-465B-B372-D3D46162B5D1}" type="presOf" srcId="{CB9964DC-5E01-4879-9733-CDEE2AB1D1F7}" destId="{C7DDC059-89DD-4F99-A10D-9C975D60C8D8}" srcOrd="1" destOrd="0" presId="urn:microsoft.com/office/officeart/2005/8/layout/hierarchy3"/>
    <dgm:cxn modelId="{AB2CAC57-C479-455A-ADCD-B15CC559C557}" type="presOf" srcId="{7061F2FC-F2AB-4DE3-98B0-886576B4E2C6}" destId="{D433476B-D68D-4328-ADAC-B2895D3D50CF}" srcOrd="0" destOrd="0" presId="urn:microsoft.com/office/officeart/2005/8/layout/hierarchy3"/>
    <dgm:cxn modelId="{F0B2E403-3C14-4FE5-B658-768838251F8B}" type="presOf" srcId="{CB9964DC-5E01-4879-9733-CDEE2AB1D1F7}" destId="{ECB1CA3E-26B8-4A39-AEF8-6F06E506D3C7}" srcOrd="0" destOrd="0" presId="urn:microsoft.com/office/officeart/2005/8/layout/hierarchy3"/>
    <dgm:cxn modelId="{39F22780-CCD2-4EA3-8573-868B548C59E4}" type="presParOf" srcId="{D433476B-D68D-4328-ADAC-B2895D3D50CF}" destId="{1E58A3BC-F1F7-40EE-89AA-32E802ED4BF7}" srcOrd="0" destOrd="0" presId="urn:microsoft.com/office/officeart/2005/8/layout/hierarchy3"/>
    <dgm:cxn modelId="{03F6620D-9E0C-4A3D-9A8F-F27563AA8580}" type="presParOf" srcId="{1E58A3BC-F1F7-40EE-89AA-32E802ED4BF7}" destId="{D21DF85A-45CA-4CE0-B0ED-CF4615475EE0}" srcOrd="0" destOrd="0" presId="urn:microsoft.com/office/officeart/2005/8/layout/hierarchy3"/>
    <dgm:cxn modelId="{9A7CFCC4-3EDC-4CD5-819F-C976CB302B82}" type="presParOf" srcId="{D21DF85A-45CA-4CE0-B0ED-CF4615475EE0}" destId="{ECB1CA3E-26B8-4A39-AEF8-6F06E506D3C7}" srcOrd="0" destOrd="0" presId="urn:microsoft.com/office/officeart/2005/8/layout/hierarchy3"/>
    <dgm:cxn modelId="{06ABAA13-7CAD-4578-8521-63BD5782069B}" type="presParOf" srcId="{D21DF85A-45CA-4CE0-B0ED-CF4615475EE0}" destId="{C7DDC059-89DD-4F99-A10D-9C975D60C8D8}" srcOrd="1" destOrd="0" presId="urn:microsoft.com/office/officeart/2005/8/layout/hierarchy3"/>
    <dgm:cxn modelId="{9F063302-F2ED-4C51-B29A-0DCE22E59E61}"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Filosofía</a:t>
          </a:r>
          <a:r>
            <a:rPr lang="en-US" dirty="0" smtClean="0"/>
            <a:t> de </a:t>
          </a:r>
          <a:r>
            <a:rPr lang="en-US" dirty="0" err="1" smtClean="0"/>
            <a:t>Operación</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5DFB74E9-D868-4409-96EB-C42D00E5415E}">
      <dgm:prSet phldrT="[Texto]"/>
      <dgm:spPr>
        <a:blipFill rotWithShape="0">
          <a:blip xmlns:r="http://schemas.openxmlformats.org/officeDocument/2006/relationships" r:embed="rId1"/>
          <a:stretch>
            <a:fillRect/>
          </a:stretch>
        </a:blipFill>
      </dgm:spPr>
      <dgm:t>
        <a:bodyPr/>
        <a:lstStyle/>
        <a:p>
          <a:endParaRPr lang="es-ES" dirty="0"/>
        </a:p>
      </dgm:t>
    </dgm:pt>
    <dgm:pt modelId="{1E459669-422B-42F2-BC6B-C496EBBE9A2B}" type="parTrans" cxnId="{C3E667F0-0873-49E4-9A02-F5AE013148F1}">
      <dgm:prSet/>
      <dgm:spPr/>
    </dgm:pt>
    <dgm:pt modelId="{811EFF36-7D40-4767-8167-250B9CB12389}" type="sibTrans" cxnId="{C3E667F0-0873-49E4-9A02-F5AE013148F1}">
      <dgm:prSet/>
      <dgm:spPr/>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514AF97D-997D-4037-8943-D975DE7B5577}" type="pres">
      <dgm:prSet presAssocID="{1E459669-422B-42F2-BC6B-C496EBBE9A2B}" presName="Name13" presStyleLbl="parChTrans1D2" presStyleIdx="0" presStyleCnt="1"/>
      <dgm:spPr/>
    </dgm:pt>
    <dgm:pt modelId="{CDE6B797-2EEF-4694-8B1C-CB2BF1F8271A}" type="pres">
      <dgm:prSet presAssocID="{5DFB74E9-D868-4409-96EB-C42D00E5415E}" presName="childText" presStyleLbl="bgAcc1" presStyleIdx="0" presStyleCnt="1" custScaleX="775855" custScaleY="714130">
        <dgm:presLayoutVars>
          <dgm:bulletEnabled val="1"/>
        </dgm:presLayoutVars>
      </dgm:prSet>
      <dgm:spPr/>
      <dgm:t>
        <a:bodyPr/>
        <a:lstStyle/>
        <a:p>
          <a:endParaRPr lang="es-EC"/>
        </a:p>
      </dgm:t>
    </dgm:pt>
  </dgm:ptLst>
  <dgm:cxnLst>
    <dgm:cxn modelId="{D67D7A85-CFCB-466B-B355-C540E4D07481}" type="presOf" srcId="{1E459669-422B-42F2-BC6B-C496EBBE9A2B}" destId="{514AF97D-997D-4037-8943-D975DE7B5577}" srcOrd="0" destOrd="0" presId="urn:microsoft.com/office/officeart/2005/8/layout/hierarchy3"/>
    <dgm:cxn modelId="{2E2A16A9-C18C-46DB-BC17-107BA0DC2213}"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5762EC6D-ACBB-4438-9971-D876B34BFA9E}" type="presOf" srcId="{5DFB74E9-D868-4409-96EB-C42D00E5415E}" destId="{CDE6B797-2EEF-4694-8B1C-CB2BF1F8271A}" srcOrd="0" destOrd="0" presId="urn:microsoft.com/office/officeart/2005/8/layout/hierarchy3"/>
    <dgm:cxn modelId="{36DAAA32-A341-4407-923D-3DDA51849660}" type="presOf" srcId="{7061F2FC-F2AB-4DE3-98B0-886576B4E2C6}" destId="{D433476B-D68D-4328-ADAC-B2895D3D50CF}" srcOrd="0" destOrd="0" presId="urn:microsoft.com/office/officeart/2005/8/layout/hierarchy3"/>
    <dgm:cxn modelId="{C3E667F0-0873-49E4-9A02-F5AE013148F1}" srcId="{CB9964DC-5E01-4879-9733-CDEE2AB1D1F7}" destId="{5DFB74E9-D868-4409-96EB-C42D00E5415E}" srcOrd="0" destOrd="0" parTransId="{1E459669-422B-42F2-BC6B-C496EBBE9A2B}" sibTransId="{811EFF36-7D40-4767-8167-250B9CB12389}"/>
    <dgm:cxn modelId="{41B7D11E-334A-4066-8446-FC0AE0DDE00E}" type="presOf" srcId="{CB9964DC-5E01-4879-9733-CDEE2AB1D1F7}" destId="{C7DDC059-89DD-4F99-A10D-9C975D60C8D8}" srcOrd="1" destOrd="0" presId="urn:microsoft.com/office/officeart/2005/8/layout/hierarchy3"/>
    <dgm:cxn modelId="{830CBAD9-FE16-4E1C-8BE5-615996E7543B}" type="presParOf" srcId="{D433476B-D68D-4328-ADAC-B2895D3D50CF}" destId="{1E58A3BC-F1F7-40EE-89AA-32E802ED4BF7}" srcOrd="0" destOrd="0" presId="urn:microsoft.com/office/officeart/2005/8/layout/hierarchy3"/>
    <dgm:cxn modelId="{2AEB5844-12FD-41FA-95CA-029B3CE5DFA1}" type="presParOf" srcId="{1E58A3BC-F1F7-40EE-89AA-32E802ED4BF7}" destId="{D21DF85A-45CA-4CE0-B0ED-CF4615475EE0}" srcOrd="0" destOrd="0" presId="urn:microsoft.com/office/officeart/2005/8/layout/hierarchy3"/>
    <dgm:cxn modelId="{C2014F66-F97A-4A38-B6EE-CA6E9EAA1788}" type="presParOf" srcId="{D21DF85A-45CA-4CE0-B0ED-CF4615475EE0}" destId="{ECB1CA3E-26B8-4A39-AEF8-6F06E506D3C7}" srcOrd="0" destOrd="0" presId="urn:microsoft.com/office/officeart/2005/8/layout/hierarchy3"/>
    <dgm:cxn modelId="{94269C9F-1AD7-4C19-9851-7F24FBAB976C}" type="presParOf" srcId="{D21DF85A-45CA-4CE0-B0ED-CF4615475EE0}" destId="{C7DDC059-89DD-4F99-A10D-9C975D60C8D8}" srcOrd="1" destOrd="0" presId="urn:microsoft.com/office/officeart/2005/8/layout/hierarchy3"/>
    <dgm:cxn modelId="{7926DA15-D1EA-4938-8717-F2B6E78465B0}" type="presParOf" srcId="{1E58A3BC-F1F7-40EE-89AA-32E802ED4BF7}" destId="{F784BE88-3DB9-4E87-AFCA-2ED0BF00DEA1}" srcOrd="1" destOrd="0" presId="urn:microsoft.com/office/officeart/2005/8/layout/hierarchy3"/>
    <dgm:cxn modelId="{43F8CA28-62A8-45D8-8A21-E5E85C05ECA4}" type="presParOf" srcId="{F784BE88-3DB9-4E87-AFCA-2ED0BF00DEA1}" destId="{514AF97D-997D-4037-8943-D975DE7B5577}" srcOrd="0" destOrd="0" presId="urn:microsoft.com/office/officeart/2005/8/layout/hierarchy3"/>
    <dgm:cxn modelId="{0E1413A4-23D4-415D-ABDF-645B5C49325A}" type="presParOf" srcId="{F784BE88-3DB9-4E87-AFCA-2ED0BF00DEA1}" destId="{CDE6B797-2EEF-4694-8B1C-CB2BF1F8271A}"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r>
            <a:rPr lang="en-US" dirty="0" err="1" smtClean="0"/>
            <a:t>Diseño</a:t>
          </a:r>
          <a:r>
            <a:rPr lang="en-US" dirty="0" smtClean="0"/>
            <a:t> del </a:t>
          </a:r>
          <a:r>
            <a:rPr lang="en-US" dirty="0" err="1" smtClean="0"/>
            <a:t>Tablero</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6A48BF80-6887-4AA9-A99D-64F04E59AFE7}" type="presOf" srcId="{CB9964DC-5E01-4879-9733-CDEE2AB1D1F7}" destId="{C7DDC059-89DD-4F99-A10D-9C975D60C8D8}" srcOrd="1" destOrd="0" presId="urn:microsoft.com/office/officeart/2005/8/layout/hierarchy3"/>
    <dgm:cxn modelId="{ED4CE809-5372-4CF3-B89E-C544A95D4B77}" type="presOf" srcId="{7061F2FC-F2AB-4DE3-98B0-886576B4E2C6}" destId="{D433476B-D68D-4328-ADAC-B2895D3D50CF}" srcOrd="0" destOrd="0" presId="urn:microsoft.com/office/officeart/2005/8/layout/hierarchy3"/>
    <dgm:cxn modelId="{043072F6-AF8D-48D2-987E-D3B17D2E06A3}" type="presOf" srcId="{CB9964DC-5E01-4879-9733-CDEE2AB1D1F7}" destId="{ECB1CA3E-26B8-4A39-AEF8-6F06E506D3C7}" srcOrd="0" destOrd="0" presId="urn:microsoft.com/office/officeart/2005/8/layout/hierarchy3"/>
    <dgm:cxn modelId="{A22DEDC0-606A-4227-8F2A-18572E2A76B6}" type="presParOf" srcId="{D433476B-D68D-4328-ADAC-B2895D3D50CF}" destId="{1E58A3BC-F1F7-40EE-89AA-32E802ED4BF7}" srcOrd="0" destOrd="0" presId="urn:microsoft.com/office/officeart/2005/8/layout/hierarchy3"/>
    <dgm:cxn modelId="{9DBAD2DD-2F22-4270-8535-B9D48FEE2651}" type="presParOf" srcId="{1E58A3BC-F1F7-40EE-89AA-32E802ED4BF7}" destId="{D21DF85A-45CA-4CE0-B0ED-CF4615475EE0}" srcOrd="0" destOrd="0" presId="urn:microsoft.com/office/officeart/2005/8/layout/hierarchy3"/>
    <dgm:cxn modelId="{518704FF-37BF-490B-A6D6-4C344CAAA7B3}" type="presParOf" srcId="{D21DF85A-45CA-4CE0-B0ED-CF4615475EE0}" destId="{ECB1CA3E-26B8-4A39-AEF8-6F06E506D3C7}" srcOrd="0" destOrd="0" presId="urn:microsoft.com/office/officeart/2005/8/layout/hierarchy3"/>
    <dgm:cxn modelId="{C50D54FC-ECFE-4B40-9B52-4BDD555D0D94}" type="presParOf" srcId="{D21DF85A-45CA-4CE0-B0ED-CF4615475EE0}" destId="{C7DDC059-89DD-4F99-A10D-9C975D60C8D8}" srcOrd="1" destOrd="0" presId="urn:microsoft.com/office/officeart/2005/8/layout/hierarchy3"/>
    <dgm:cxn modelId="{129BE3AA-148B-4FD8-B690-0BEAF7A86C85}"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3998" y="372519"/>
          <a:ext cx="7179200" cy="586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s-EC" sz="3300" kern="1200" noProof="0" dirty="0" smtClean="0"/>
            <a:t>Temario</a:t>
          </a:r>
          <a:endParaRPr lang="es-EC" sz="3300" kern="1200" noProof="0" dirty="0"/>
        </a:p>
      </dsp:txBody>
      <dsp:txXfrm>
        <a:off x="21170" y="389691"/>
        <a:ext cx="7144856" cy="551945"/>
      </dsp:txXfrm>
    </dsp:sp>
    <dsp:sp modelId="{6453487C-0FAF-4B32-BD10-ECD1ABD7E947}">
      <dsp:nvSpPr>
        <dsp:cNvPr id="0" name=""/>
        <dsp:cNvSpPr/>
      </dsp:nvSpPr>
      <dsp:spPr>
        <a:xfrm>
          <a:off x="721918" y="958809"/>
          <a:ext cx="717920" cy="427833"/>
        </a:xfrm>
        <a:custGeom>
          <a:avLst/>
          <a:gdLst/>
          <a:ahLst/>
          <a:cxnLst/>
          <a:rect l="0" t="0" r="0" b="0"/>
          <a:pathLst>
            <a:path>
              <a:moveTo>
                <a:pt x="0" y="0"/>
              </a:moveTo>
              <a:lnTo>
                <a:pt x="0" y="427833"/>
              </a:lnTo>
              <a:lnTo>
                <a:pt x="717920" y="4278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439838" y="1105382"/>
          <a:ext cx="6938162" cy="5625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kern="1200" dirty="0" smtClean="0"/>
            <a:t>Objetivos</a:t>
          </a:r>
          <a:endParaRPr lang="es-EC" sz="3200" kern="1200" dirty="0"/>
        </a:p>
      </dsp:txBody>
      <dsp:txXfrm>
        <a:off x="1456314" y="1121858"/>
        <a:ext cx="6905210" cy="529569"/>
      </dsp:txXfrm>
    </dsp:sp>
    <dsp:sp modelId="{2A81AC24-19E8-4B05-BE18-7F7DC22883F5}">
      <dsp:nvSpPr>
        <dsp:cNvPr id="0" name=""/>
        <dsp:cNvSpPr/>
      </dsp:nvSpPr>
      <dsp:spPr>
        <a:xfrm>
          <a:off x="721918" y="958809"/>
          <a:ext cx="717920" cy="1136927"/>
        </a:xfrm>
        <a:custGeom>
          <a:avLst/>
          <a:gdLst/>
          <a:ahLst/>
          <a:cxnLst/>
          <a:rect l="0" t="0" r="0" b="0"/>
          <a:pathLst>
            <a:path>
              <a:moveTo>
                <a:pt x="0" y="0"/>
              </a:moveTo>
              <a:lnTo>
                <a:pt x="0" y="1136927"/>
              </a:lnTo>
              <a:lnTo>
                <a:pt x="717920" y="11369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10391E-D0BA-4B05-BC9D-4C5F7A7038B2}">
      <dsp:nvSpPr>
        <dsp:cNvPr id="0" name=""/>
        <dsp:cNvSpPr/>
      </dsp:nvSpPr>
      <dsp:spPr>
        <a:xfrm>
          <a:off x="1439838" y="1814476"/>
          <a:ext cx="6938162" cy="5625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Introducción</a:t>
          </a:r>
          <a:endParaRPr lang="es-ES" sz="3200" kern="1200" dirty="0"/>
        </a:p>
      </dsp:txBody>
      <dsp:txXfrm>
        <a:off x="1456314" y="1830952"/>
        <a:ext cx="6905210" cy="529569"/>
      </dsp:txXfrm>
    </dsp:sp>
    <dsp:sp modelId="{F27B7295-80E4-4410-9A4D-672618C6243E}">
      <dsp:nvSpPr>
        <dsp:cNvPr id="0" name=""/>
        <dsp:cNvSpPr/>
      </dsp:nvSpPr>
      <dsp:spPr>
        <a:xfrm>
          <a:off x="721918" y="958809"/>
          <a:ext cx="717920" cy="1846021"/>
        </a:xfrm>
        <a:custGeom>
          <a:avLst/>
          <a:gdLst/>
          <a:ahLst/>
          <a:cxnLst/>
          <a:rect l="0" t="0" r="0" b="0"/>
          <a:pathLst>
            <a:path>
              <a:moveTo>
                <a:pt x="0" y="0"/>
              </a:moveTo>
              <a:lnTo>
                <a:pt x="0" y="1846021"/>
              </a:lnTo>
              <a:lnTo>
                <a:pt x="717920" y="18460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DD2AFD-1A85-48C2-96F2-E73FC04B45F7}">
      <dsp:nvSpPr>
        <dsp:cNvPr id="0" name=""/>
        <dsp:cNvSpPr/>
      </dsp:nvSpPr>
      <dsp:spPr>
        <a:xfrm>
          <a:off x="1439838" y="2523570"/>
          <a:ext cx="6938162" cy="5625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Filosofía de Operación</a:t>
          </a:r>
          <a:endParaRPr lang="es-ES" sz="3200" kern="1200" dirty="0"/>
        </a:p>
      </dsp:txBody>
      <dsp:txXfrm>
        <a:off x="1456314" y="2540046"/>
        <a:ext cx="6905210" cy="529569"/>
      </dsp:txXfrm>
    </dsp:sp>
    <dsp:sp modelId="{672A5E56-DE7C-423B-8AF4-B37E93A0E788}">
      <dsp:nvSpPr>
        <dsp:cNvPr id="0" name=""/>
        <dsp:cNvSpPr/>
      </dsp:nvSpPr>
      <dsp:spPr>
        <a:xfrm>
          <a:off x="721918" y="958809"/>
          <a:ext cx="717920" cy="2555115"/>
        </a:xfrm>
        <a:custGeom>
          <a:avLst/>
          <a:gdLst/>
          <a:ahLst/>
          <a:cxnLst/>
          <a:rect l="0" t="0" r="0" b="0"/>
          <a:pathLst>
            <a:path>
              <a:moveTo>
                <a:pt x="0" y="0"/>
              </a:moveTo>
              <a:lnTo>
                <a:pt x="0" y="2555115"/>
              </a:lnTo>
              <a:lnTo>
                <a:pt x="717920" y="25551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FB512E-0A1F-4167-ADE0-87DA96AF7CDA}">
      <dsp:nvSpPr>
        <dsp:cNvPr id="0" name=""/>
        <dsp:cNvSpPr/>
      </dsp:nvSpPr>
      <dsp:spPr>
        <a:xfrm>
          <a:off x="1439838" y="3232664"/>
          <a:ext cx="6938162" cy="5625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Diseño del Tablero</a:t>
          </a:r>
          <a:endParaRPr lang="es-ES" sz="3200" kern="1200" dirty="0"/>
        </a:p>
      </dsp:txBody>
      <dsp:txXfrm>
        <a:off x="1456314" y="3249140"/>
        <a:ext cx="6905210" cy="529569"/>
      </dsp:txXfrm>
    </dsp:sp>
    <dsp:sp modelId="{E1C3DDF9-8D78-42AC-8AD1-4E929A97D46F}">
      <dsp:nvSpPr>
        <dsp:cNvPr id="0" name=""/>
        <dsp:cNvSpPr/>
      </dsp:nvSpPr>
      <dsp:spPr>
        <a:xfrm>
          <a:off x="721918" y="958809"/>
          <a:ext cx="717920" cy="3264209"/>
        </a:xfrm>
        <a:custGeom>
          <a:avLst/>
          <a:gdLst/>
          <a:ahLst/>
          <a:cxnLst/>
          <a:rect l="0" t="0" r="0" b="0"/>
          <a:pathLst>
            <a:path>
              <a:moveTo>
                <a:pt x="0" y="0"/>
              </a:moveTo>
              <a:lnTo>
                <a:pt x="0" y="3264209"/>
              </a:lnTo>
              <a:lnTo>
                <a:pt x="717920" y="32642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DB687E-6F14-4652-B35A-51688E08CDBC}">
      <dsp:nvSpPr>
        <dsp:cNvPr id="0" name=""/>
        <dsp:cNvSpPr/>
      </dsp:nvSpPr>
      <dsp:spPr>
        <a:xfrm>
          <a:off x="1439838" y="3941758"/>
          <a:ext cx="6938162" cy="5625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Diseño Esquemático</a:t>
          </a:r>
          <a:endParaRPr lang="es-ES" sz="3200" kern="1200" dirty="0"/>
        </a:p>
      </dsp:txBody>
      <dsp:txXfrm>
        <a:off x="1456314" y="3958234"/>
        <a:ext cx="6905210" cy="5295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34957"/>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US" sz="3900" kern="1200" dirty="0" err="1" smtClean="0"/>
            <a:t>Diseño</a:t>
          </a:r>
          <a:r>
            <a:rPr lang="en-US" sz="3900" kern="1200" dirty="0" smtClean="0"/>
            <a:t> del </a:t>
          </a:r>
          <a:r>
            <a:rPr lang="en-US" sz="3900" kern="1200" dirty="0" err="1" smtClean="0"/>
            <a:t>Tablero</a:t>
          </a:r>
          <a:r>
            <a:rPr lang="en-US" sz="3900" kern="1200" dirty="0" smtClean="0"/>
            <a:t> de Control</a:t>
          </a:r>
          <a:endParaRPr lang="es-ES" sz="3900" kern="1200" dirty="0"/>
        </a:p>
      </dsp:txBody>
      <dsp:txXfrm>
        <a:off x="20049" y="155006"/>
        <a:ext cx="8341900" cy="644418"/>
      </dsp:txXfrm>
    </dsp:sp>
    <dsp:sp modelId="{E35A5E88-A797-4811-8FAF-F74CA8AEC454}">
      <dsp:nvSpPr>
        <dsp:cNvPr id="0" name=""/>
        <dsp:cNvSpPr/>
      </dsp:nvSpPr>
      <dsp:spPr>
        <a:xfrm>
          <a:off x="838200" y="819474"/>
          <a:ext cx="457203" cy="2105507"/>
        </a:xfrm>
        <a:custGeom>
          <a:avLst/>
          <a:gdLst/>
          <a:ahLst/>
          <a:cxnLst/>
          <a:rect l="0" t="0" r="0" b="0"/>
          <a:pathLst>
            <a:path>
              <a:moveTo>
                <a:pt x="0" y="0"/>
              </a:moveTo>
              <a:lnTo>
                <a:pt x="0" y="2105507"/>
              </a:lnTo>
              <a:lnTo>
                <a:pt x="457203" y="21055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21558F-8FF5-4D89-862F-36701B328F1A}">
      <dsp:nvSpPr>
        <dsp:cNvPr id="0" name=""/>
        <dsp:cNvSpPr/>
      </dsp:nvSpPr>
      <dsp:spPr>
        <a:xfrm>
          <a:off x="1295404" y="1049362"/>
          <a:ext cx="4448020" cy="3751238"/>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es-ES" sz="6500" kern="1200" dirty="0"/>
        </a:p>
      </dsp:txBody>
      <dsp:txXfrm>
        <a:off x="1405274" y="1159232"/>
        <a:ext cx="4228280" cy="35314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US" sz="3900" kern="1200" dirty="0" err="1" smtClean="0"/>
            <a:t>Controles</a:t>
          </a:r>
          <a:endParaRPr lang="es-ES" sz="3900" kern="1200" dirty="0"/>
        </a:p>
      </dsp:txBody>
      <dsp:txXfrm>
        <a:off x="20050" y="20049"/>
        <a:ext cx="8341900" cy="644418"/>
      </dsp:txXfrm>
    </dsp:sp>
    <dsp:sp modelId="{77A1CFFB-A2F8-408A-B976-CC1E25B6F636}">
      <dsp:nvSpPr>
        <dsp:cNvPr id="0" name=""/>
        <dsp:cNvSpPr/>
      </dsp:nvSpPr>
      <dsp:spPr>
        <a:xfrm>
          <a:off x="228599" y="684516"/>
          <a:ext cx="609602" cy="2530905"/>
        </a:xfrm>
        <a:custGeom>
          <a:avLst/>
          <a:gdLst/>
          <a:ahLst/>
          <a:cxnLst/>
          <a:rect l="0" t="0" r="0" b="0"/>
          <a:pathLst>
            <a:path>
              <a:moveTo>
                <a:pt x="609602" y="0"/>
              </a:moveTo>
              <a:lnTo>
                <a:pt x="0" y="253090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A862F9-9926-4DF5-A163-B9B19259AB96}">
      <dsp:nvSpPr>
        <dsp:cNvPr id="0" name=""/>
        <dsp:cNvSpPr/>
      </dsp:nvSpPr>
      <dsp:spPr>
        <a:xfrm>
          <a:off x="228599" y="1905000"/>
          <a:ext cx="6171161" cy="2620842"/>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es-ES" sz="6500" kern="1200" dirty="0"/>
        </a:p>
      </dsp:txBody>
      <dsp:txXfrm>
        <a:off x="305361" y="1981762"/>
        <a:ext cx="6017637" cy="24673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US" sz="3900" kern="1200" dirty="0" err="1" smtClean="0"/>
            <a:t>Protecciones</a:t>
          </a:r>
          <a:r>
            <a:rPr lang="en-US" sz="3900" kern="1200" dirty="0" smtClean="0"/>
            <a:t> </a:t>
          </a:r>
          <a:endParaRPr lang="es-ES" sz="3900" kern="1200" dirty="0"/>
        </a:p>
      </dsp:txBody>
      <dsp:txXfrm>
        <a:off x="20050" y="20049"/>
        <a:ext cx="8341900" cy="644418"/>
      </dsp:txXfrm>
    </dsp:sp>
    <dsp:sp modelId="{E180653E-6CCD-4E4D-9A83-46910C7B9A65}">
      <dsp:nvSpPr>
        <dsp:cNvPr id="0" name=""/>
        <dsp:cNvSpPr/>
      </dsp:nvSpPr>
      <dsp:spPr>
        <a:xfrm>
          <a:off x="792481" y="684516"/>
          <a:ext cx="91440" cy="1630855"/>
        </a:xfrm>
        <a:custGeom>
          <a:avLst/>
          <a:gdLst/>
          <a:ahLst/>
          <a:cxnLst/>
          <a:rect l="0" t="0" r="0" b="0"/>
          <a:pathLst>
            <a:path>
              <a:moveTo>
                <a:pt x="45720" y="0"/>
              </a:moveTo>
              <a:lnTo>
                <a:pt x="45720" y="1630855"/>
              </a:lnTo>
              <a:lnTo>
                <a:pt x="94940" y="16308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F4AEED-DC72-495C-83D1-4DC43326B9F9}">
      <dsp:nvSpPr>
        <dsp:cNvPr id="0" name=""/>
        <dsp:cNvSpPr/>
      </dsp:nvSpPr>
      <dsp:spPr>
        <a:xfrm>
          <a:off x="887421" y="1066800"/>
          <a:ext cx="6524766" cy="2497143"/>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es-ES" sz="6500" kern="1200" dirty="0"/>
        </a:p>
      </dsp:txBody>
      <dsp:txXfrm>
        <a:off x="960560" y="1139939"/>
        <a:ext cx="6378488" cy="23508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80066" y="0"/>
          <a:ext cx="8194061" cy="6691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Fuentes </a:t>
          </a:r>
          <a:endParaRPr lang="es-ES" sz="3800" kern="1200" dirty="0"/>
        </a:p>
      </dsp:txBody>
      <dsp:txXfrm>
        <a:off x="99665" y="19599"/>
        <a:ext cx="8154863" cy="629970"/>
      </dsp:txXfrm>
    </dsp:sp>
    <dsp:sp modelId="{E180653E-6CCD-4E4D-9A83-46910C7B9A65}">
      <dsp:nvSpPr>
        <dsp:cNvPr id="0" name=""/>
        <dsp:cNvSpPr/>
      </dsp:nvSpPr>
      <dsp:spPr>
        <a:xfrm>
          <a:off x="899472" y="669168"/>
          <a:ext cx="167330" cy="1015441"/>
        </a:xfrm>
        <a:custGeom>
          <a:avLst/>
          <a:gdLst/>
          <a:ahLst/>
          <a:cxnLst/>
          <a:rect l="0" t="0" r="0" b="0"/>
          <a:pathLst>
            <a:path>
              <a:moveTo>
                <a:pt x="0" y="0"/>
              </a:moveTo>
              <a:lnTo>
                <a:pt x="0" y="1015441"/>
              </a:lnTo>
              <a:lnTo>
                <a:pt x="167330" y="10154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F4AEED-DC72-495C-83D1-4DC43326B9F9}">
      <dsp:nvSpPr>
        <dsp:cNvPr id="0" name=""/>
        <dsp:cNvSpPr/>
      </dsp:nvSpPr>
      <dsp:spPr>
        <a:xfrm>
          <a:off x="1066803" y="762000"/>
          <a:ext cx="6732038" cy="1845218"/>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es-ES" sz="6500" kern="1200" dirty="0"/>
        </a:p>
      </dsp:txBody>
      <dsp:txXfrm>
        <a:off x="1120848" y="816045"/>
        <a:ext cx="6623948" cy="17371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54570" y="0"/>
          <a:ext cx="8018653" cy="6548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lang="en-US" sz="3700" kern="1200" dirty="0" err="1" smtClean="0"/>
            <a:t>Controlador</a:t>
          </a:r>
          <a:r>
            <a:rPr lang="en-US" sz="3700" kern="1200" dirty="0" smtClean="0"/>
            <a:t> </a:t>
          </a:r>
          <a:endParaRPr lang="es-ES" sz="3700" kern="1200" dirty="0"/>
        </a:p>
      </dsp:txBody>
      <dsp:txXfrm>
        <a:off x="273750" y="19180"/>
        <a:ext cx="7980293" cy="616483"/>
      </dsp:txXfrm>
    </dsp:sp>
    <dsp:sp modelId="{E180653E-6CCD-4E4D-9A83-46910C7B9A65}">
      <dsp:nvSpPr>
        <dsp:cNvPr id="0" name=""/>
        <dsp:cNvSpPr/>
      </dsp:nvSpPr>
      <dsp:spPr>
        <a:xfrm>
          <a:off x="1056435" y="654843"/>
          <a:ext cx="1041993" cy="1068518"/>
        </a:xfrm>
        <a:custGeom>
          <a:avLst/>
          <a:gdLst/>
          <a:ahLst/>
          <a:cxnLst/>
          <a:rect l="0" t="0" r="0" b="0"/>
          <a:pathLst>
            <a:path>
              <a:moveTo>
                <a:pt x="0" y="0"/>
              </a:moveTo>
              <a:lnTo>
                <a:pt x="0" y="1068518"/>
              </a:lnTo>
              <a:lnTo>
                <a:pt x="1041993" y="10685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F4AEED-DC72-495C-83D1-4DC43326B9F9}">
      <dsp:nvSpPr>
        <dsp:cNvPr id="0" name=""/>
        <dsp:cNvSpPr/>
      </dsp:nvSpPr>
      <dsp:spPr>
        <a:xfrm>
          <a:off x="2098429" y="762002"/>
          <a:ext cx="4149970" cy="1922719"/>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es-ES" sz="6500" kern="1200" dirty="0"/>
        </a:p>
      </dsp:txBody>
      <dsp:txXfrm>
        <a:off x="2154744" y="818317"/>
        <a:ext cx="4037340" cy="181008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28597" y="0"/>
          <a:ext cx="7204258" cy="5883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n-US" sz="3300" kern="1200" dirty="0" err="1" smtClean="0"/>
            <a:t>Placa</a:t>
          </a:r>
          <a:r>
            <a:rPr lang="en-US" sz="3300" kern="1200" dirty="0" smtClean="0"/>
            <a:t> de </a:t>
          </a:r>
          <a:r>
            <a:rPr lang="en-US" sz="3300" kern="1200" dirty="0" err="1" smtClean="0"/>
            <a:t>Potencia</a:t>
          </a:r>
          <a:r>
            <a:rPr lang="en-US" sz="3300" kern="1200" dirty="0" smtClean="0"/>
            <a:t> </a:t>
          </a:r>
          <a:endParaRPr lang="es-ES" sz="3300" kern="1200" dirty="0"/>
        </a:p>
      </dsp:txBody>
      <dsp:txXfrm>
        <a:off x="245829" y="17232"/>
        <a:ext cx="7169794" cy="553872"/>
      </dsp:txXfrm>
    </dsp:sp>
    <dsp:sp modelId="{E180653E-6CCD-4E4D-9A83-46910C7B9A65}">
      <dsp:nvSpPr>
        <dsp:cNvPr id="0" name=""/>
        <dsp:cNvSpPr/>
      </dsp:nvSpPr>
      <dsp:spPr>
        <a:xfrm>
          <a:off x="949022" y="588336"/>
          <a:ext cx="394021" cy="2219809"/>
        </a:xfrm>
        <a:custGeom>
          <a:avLst/>
          <a:gdLst/>
          <a:ahLst/>
          <a:cxnLst/>
          <a:rect l="0" t="0" r="0" b="0"/>
          <a:pathLst>
            <a:path>
              <a:moveTo>
                <a:pt x="0" y="0"/>
              </a:moveTo>
              <a:lnTo>
                <a:pt x="0" y="2219809"/>
              </a:lnTo>
              <a:lnTo>
                <a:pt x="394021" y="22198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F4AEED-DC72-495C-83D1-4DC43326B9F9}">
      <dsp:nvSpPr>
        <dsp:cNvPr id="0" name=""/>
        <dsp:cNvSpPr/>
      </dsp:nvSpPr>
      <dsp:spPr>
        <a:xfrm>
          <a:off x="1343044" y="739490"/>
          <a:ext cx="4978095" cy="4137309"/>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es-ES" sz="6500" kern="1200" dirty="0"/>
        </a:p>
      </dsp:txBody>
      <dsp:txXfrm>
        <a:off x="1464222" y="860668"/>
        <a:ext cx="4735739" cy="389495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842" y="141415"/>
          <a:ext cx="8143944" cy="6650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lang="en-US" sz="3700" kern="1200" dirty="0" err="1" smtClean="0"/>
            <a:t>Borneras</a:t>
          </a:r>
          <a:endParaRPr lang="es-ES" sz="3700" kern="1200" dirty="0"/>
        </a:p>
      </dsp:txBody>
      <dsp:txXfrm>
        <a:off x="24321" y="160894"/>
        <a:ext cx="8104986" cy="626117"/>
      </dsp:txXfrm>
    </dsp:sp>
    <dsp:sp modelId="{B05DC1DC-737B-430B-9EB2-51EDBF02BED8}">
      <dsp:nvSpPr>
        <dsp:cNvPr id="0" name=""/>
        <dsp:cNvSpPr/>
      </dsp:nvSpPr>
      <dsp:spPr>
        <a:xfrm>
          <a:off x="819236" y="806491"/>
          <a:ext cx="342988" cy="2111013"/>
        </a:xfrm>
        <a:custGeom>
          <a:avLst/>
          <a:gdLst/>
          <a:ahLst/>
          <a:cxnLst/>
          <a:rect l="0" t="0" r="0" b="0"/>
          <a:pathLst>
            <a:path>
              <a:moveTo>
                <a:pt x="0" y="0"/>
              </a:moveTo>
              <a:lnTo>
                <a:pt x="0" y="2111013"/>
              </a:lnTo>
              <a:lnTo>
                <a:pt x="342988" y="21110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82FC1F-F850-4CE6-A22E-654098ACCBB4}">
      <dsp:nvSpPr>
        <dsp:cNvPr id="0" name=""/>
        <dsp:cNvSpPr/>
      </dsp:nvSpPr>
      <dsp:spPr>
        <a:xfrm>
          <a:off x="1162225" y="998093"/>
          <a:ext cx="6743526" cy="3838823"/>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es-ES" sz="6500" kern="1200" dirty="0"/>
        </a:p>
      </dsp:txBody>
      <dsp:txXfrm>
        <a:off x="1274660" y="1110528"/>
        <a:ext cx="6518656" cy="361395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09614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US" sz="3900" kern="1200" dirty="0" err="1" smtClean="0"/>
            <a:t>Diseño</a:t>
          </a:r>
          <a:r>
            <a:rPr lang="en-US" sz="3900" kern="1200" dirty="0" smtClean="0"/>
            <a:t> </a:t>
          </a:r>
          <a:r>
            <a:rPr lang="en-US" sz="3900" kern="1200" dirty="0" err="1" smtClean="0"/>
            <a:t>Esquemático</a:t>
          </a:r>
          <a:endParaRPr lang="es-ES" sz="3900" kern="1200" dirty="0"/>
        </a:p>
      </dsp:txBody>
      <dsp:txXfrm>
        <a:off x="20049" y="2116190"/>
        <a:ext cx="8341900" cy="64441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31556" y="2732"/>
          <a:ext cx="8118886" cy="6630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lang="en-US" sz="3700" kern="1200" dirty="0" err="1" smtClean="0"/>
            <a:t>Diseño</a:t>
          </a:r>
          <a:r>
            <a:rPr lang="en-US" sz="3700" kern="1200" dirty="0" smtClean="0"/>
            <a:t> </a:t>
          </a:r>
          <a:r>
            <a:rPr lang="en-US" sz="3700" kern="1200" dirty="0" err="1" smtClean="0"/>
            <a:t>Esquemático</a:t>
          </a:r>
          <a:endParaRPr lang="es-ES" sz="3700" kern="1200" dirty="0"/>
        </a:p>
      </dsp:txBody>
      <dsp:txXfrm>
        <a:off x="150975" y="22151"/>
        <a:ext cx="8080048" cy="624191"/>
      </dsp:txXfrm>
    </dsp:sp>
    <dsp:sp modelId="{B05DC1DC-737B-430B-9EB2-51EDBF02BED8}">
      <dsp:nvSpPr>
        <dsp:cNvPr id="0" name=""/>
        <dsp:cNvSpPr/>
      </dsp:nvSpPr>
      <dsp:spPr>
        <a:xfrm>
          <a:off x="533397" y="665761"/>
          <a:ext cx="410047" cy="2189764"/>
        </a:xfrm>
        <a:custGeom>
          <a:avLst/>
          <a:gdLst/>
          <a:ahLst/>
          <a:cxnLst/>
          <a:rect l="0" t="0" r="0" b="0"/>
          <a:pathLst>
            <a:path>
              <a:moveTo>
                <a:pt x="410047" y="0"/>
              </a:moveTo>
              <a:lnTo>
                <a:pt x="0" y="21897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82FC1F-F850-4CE6-A22E-654098ACCBB4}">
      <dsp:nvSpPr>
        <dsp:cNvPr id="0" name=""/>
        <dsp:cNvSpPr/>
      </dsp:nvSpPr>
      <dsp:spPr>
        <a:xfrm>
          <a:off x="533397" y="834250"/>
          <a:ext cx="3323612" cy="4042549"/>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es-ES" sz="6500" kern="1200" dirty="0"/>
        </a:p>
      </dsp:txBody>
      <dsp:txXfrm>
        <a:off x="630742" y="931595"/>
        <a:ext cx="3128922" cy="384785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31556" y="2732"/>
          <a:ext cx="8118886" cy="6630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lang="en-US" sz="3700" kern="1200" dirty="0" err="1" smtClean="0"/>
            <a:t>Diseño</a:t>
          </a:r>
          <a:r>
            <a:rPr lang="en-US" sz="3700" kern="1200" dirty="0" smtClean="0"/>
            <a:t> </a:t>
          </a:r>
          <a:r>
            <a:rPr lang="en-US" sz="3700" kern="1200" dirty="0" err="1" smtClean="0"/>
            <a:t>Esquemático</a:t>
          </a:r>
          <a:endParaRPr lang="es-ES" sz="3700" kern="1200" dirty="0"/>
        </a:p>
      </dsp:txBody>
      <dsp:txXfrm>
        <a:off x="150975" y="22151"/>
        <a:ext cx="8080048" cy="624191"/>
      </dsp:txXfrm>
    </dsp:sp>
    <dsp:sp modelId="{B05DC1DC-737B-430B-9EB2-51EDBF02BED8}">
      <dsp:nvSpPr>
        <dsp:cNvPr id="0" name=""/>
        <dsp:cNvSpPr/>
      </dsp:nvSpPr>
      <dsp:spPr>
        <a:xfrm>
          <a:off x="533397" y="665761"/>
          <a:ext cx="410047" cy="2189764"/>
        </a:xfrm>
        <a:custGeom>
          <a:avLst/>
          <a:gdLst/>
          <a:ahLst/>
          <a:cxnLst/>
          <a:rect l="0" t="0" r="0" b="0"/>
          <a:pathLst>
            <a:path>
              <a:moveTo>
                <a:pt x="410047" y="0"/>
              </a:moveTo>
              <a:lnTo>
                <a:pt x="0" y="21897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82FC1F-F850-4CE6-A22E-654098ACCBB4}">
      <dsp:nvSpPr>
        <dsp:cNvPr id="0" name=""/>
        <dsp:cNvSpPr/>
      </dsp:nvSpPr>
      <dsp:spPr>
        <a:xfrm>
          <a:off x="533397" y="834250"/>
          <a:ext cx="3323612" cy="4042549"/>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es-ES" sz="6500" kern="1200" dirty="0"/>
        </a:p>
      </dsp:txBody>
      <dsp:txXfrm>
        <a:off x="630742" y="931595"/>
        <a:ext cx="3128922" cy="3847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3998" y="372519"/>
          <a:ext cx="7179200" cy="586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n-US" sz="3300" kern="1200" dirty="0" err="1" smtClean="0"/>
            <a:t>Temario</a:t>
          </a:r>
          <a:endParaRPr lang="es-ES" sz="3300" kern="1200" dirty="0"/>
        </a:p>
      </dsp:txBody>
      <dsp:txXfrm>
        <a:off x="21170" y="389691"/>
        <a:ext cx="7144856" cy="551945"/>
      </dsp:txXfrm>
    </dsp:sp>
    <dsp:sp modelId="{6453487C-0FAF-4B32-BD10-ECD1ABD7E947}">
      <dsp:nvSpPr>
        <dsp:cNvPr id="0" name=""/>
        <dsp:cNvSpPr/>
      </dsp:nvSpPr>
      <dsp:spPr>
        <a:xfrm>
          <a:off x="721918" y="958809"/>
          <a:ext cx="717920" cy="427833"/>
        </a:xfrm>
        <a:custGeom>
          <a:avLst/>
          <a:gdLst/>
          <a:ahLst/>
          <a:cxnLst/>
          <a:rect l="0" t="0" r="0" b="0"/>
          <a:pathLst>
            <a:path>
              <a:moveTo>
                <a:pt x="0" y="0"/>
              </a:moveTo>
              <a:lnTo>
                <a:pt x="0" y="427833"/>
              </a:lnTo>
              <a:lnTo>
                <a:pt x="717920" y="4278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439838" y="1105382"/>
          <a:ext cx="6938162" cy="5625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err="1" smtClean="0"/>
            <a:t>Diseño</a:t>
          </a:r>
          <a:r>
            <a:rPr lang="en-US" sz="3200" kern="1200" dirty="0" smtClean="0"/>
            <a:t> de </a:t>
          </a:r>
          <a:r>
            <a:rPr lang="en-US" sz="3200" kern="1200" dirty="0" err="1" smtClean="0"/>
            <a:t>Montaje</a:t>
          </a:r>
          <a:endParaRPr lang="es-ES" sz="3200" kern="1200" dirty="0"/>
        </a:p>
      </dsp:txBody>
      <dsp:txXfrm>
        <a:off x="1456314" y="1121858"/>
        <a:ext cx="6905210" cy="529569"/>
      </dsp:txXfrm>
    </dsp:sp>
    <dsp:sp modelId="{2A81AC24-19E8-4B05-BE18-7F7DC22883F5}">
      <dsp:nvSpPr>
        <dsp:cNvPr id="0" name=""/>
        <dsp:cNvSpPr/>
      </dsp:nvSpPr>
      <dsp:spPr>
        <a:xfrm>
          <a:off x="721918" y="958809"/>
          <a:ext cx="717920" cy="1136927"/>
        </a:xfrm>
        <a:custGeom>
          <a:avLst/>
          <a:gdLst/>
          <a:ahLst/>
          <a:cxnLst/>
          <a:rect l="0" t="0" r="0" b="0"/>
          <a:pathLst>
            <a:path>
              <a:moveTo>
                <a:pt x="0" y="0"/>
              </a:moveTo>
              <a:lnTo>
                <a:pt x="0" y="1136927"/>
              </a:lnTo>
              <a:lnTo>
                <a:pt x="717920" y="11369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10391E-D0BA-4B05-BC9D-4C5F7A7038B2}">
      <dsp:nvSpPr>
        <dsp:cNvPr id="0" name=""/>
        <dsp:cNvSpPr/>
      </dsp:nvSpPr>
      <dsp:spPr>
        <a:xfrm>
          <a:off x="1439838" y="1814476"/>
          <a:ext cx="6938162" cy="5625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Técnica de control</a:t>
          </a:r>
          <a:endParaRPr lang="es-ES" sz="3200" kern="1200" dirty="0"/>
        </a:p>
      </dsp:txBody>
      <dsp:txXfrm>
        <a:off x="1456314" y="1830952"/>
        <a:ext cx="6905210" cy="529569"/>
      </dsp:txXfrm>
    </dsp:sp>
    <dsp:sp modelId="{F27B7295-80E4-4410-9A4D-672618C6243E}">
      <dsp:nvSpPr>
        <dsp:cNvPr id="0" name=""/>
        <dsp:cNvSpPr/>
      </dsp:nvSpPr>
      <dsp:spPr>
        <a:xfrm>
          <a:off x="721918" y="958809"/>
          <a:ext cx="717920" cy="1846021"/>
        </a:xfrm>
        <a:custGeom>
          <a:avLst/>
          <a:gdLst/>
          <a:ahLst/>
          <a:cxnLst/>
          <a:rect l="0" t="0" r="0" b="0"/>
          <a:pathLst>
            <a:path>
              <a:moveTo>
                <a:pt x="0" y="0"/>
              </a:moveTo>
              <a:lnTo>
                <a:pt x="0" y="1846021"/>
              </a:lnTo>
              <a:lnTo>
                <a:pt x="717920" y="18460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DD2AFD-1A85-48C2-96F2-E73FC04B45F7}">
      <dsp:nvSpPr>
        <dsp:cNvPr id="0" name=""/>
        <dsp:cNvSpPr/>
      </dsp:nvSpPr>
      <dsp:spPr>
        <a:xfrm>
          <a:off x="1439838" y="2523570"/>
          <a:ext cx="6938162" cy="5625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Diseño del HMI</a:t>
          </a:r>
          <a:endParaRPr lang="es-ES" sz="3200" kern="1200" dirty="0"/>
        </a:p>
      </dsp:txBody>
      <dsp:txXfrm>
        <a:off x="1456314" y="2540046"/>
        <a:ext cx="6905210" cy="529569"/>
      </dsp:txXfrm>
    </dsp:sp>
    <dsp:sp modelId="{672A5E56-DE7C-423B-8AF4-B37E93A0E788}">
      <dsp:nvSpPr>
        <dsp:cNvPr id="0" name=""/>
        <dsp:cNvSpPr/>
      </dsp:nvSpPr>
      <dsp:spPr>
        <a:xfrm>
          <a:off x="721918" y="958809"/>
          <a:ext cx="717920" cy="2555115"/>
        </a:xfrm>
        <a:custGeom>
          <a:avLst/>
          <a:gdLst/>
          <a:ahLst/>
          <a:cxnLst/>
          <a:rect l="0" t="0" r="0" b="0"/>
          <a:pathLst>
            <a:path>
              <a:moveTo>
                <a:pt x="0" y="0"/>
              </a:moveTo>
              <a:lnTo>
                <a:pt x="0" y="2555115"/>
              </a:lnTo>
              <a:lnTo>
                <a:pt x="717920" y="25551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FB512E-0A1F-4167-ADE0-87DA96AF7CDA}">
      <dsp:nvSpPr>
        <dsp:cNvPr id="0" name=""/>
        <dsp:cNvSpPr/>
      </dsp:nvSpPr>
      <dsp:spPr>
        <a:xfrm>
          <a:off x="1439838" y="3232664"/>
          <a:ext cx="6938162" cy="5625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Análisis de Resultados</a:t>
          </a:r>
          <a:endParaRPr lang="es-ES" sz="3200" kern="1200" dirty="0"/>
        </a:p>
      </dsp:txBody>
      <dsp:txXfrm>
        <a:off x="1456314" y="3249140"/>
        <a:ext cx="6905210" cy="529569"/>
      </dsp:txXfrm>
    </dsp:sp>
    <dsp:sp modelId="{E1C3DDF9-8D78-42AC-8AD1-4E929A97D46F}">
      <dsp:nvSpPr>
        <dsp:cNvPr id="0" name=""/>
        <dsp:cNvSpPr/>
      </dsp:nvSpPr>
      <dsp:spPr>
        <a:xfrm>
          <a:off x="721918" y="958809"/>
          <a:ext cx="717920" cy="3264209"/>
        </a:xfrm>
        <a:custGeom>
          <a:avLst/>
          <a:gdLst/>
          <a:ahLst/>
          <a:cxnLst/>
          <a:rect l="0" t="0" r="0" b="0"/>
          <a:pathLst>
            <a:path>
              <a:moveTo>
                <a:pt x="0" y="0"/>
              </a:moveTo>
              <a:lnTo>
                <a:pt x="0" y="3264209"/>
              </a:lnTo>
              <a:lnTo>
                <a:pt x="717920" y="32642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DB687E-6F14-4652-B35A-51688E08CDBC}">
      <dsp:nvSpPr>
        <dsp:cNvPr id="0" name=""/>
        <dsp:cNvSpPr/>
      </dsp:nvSpPr>
      <dsp:spPr>
        <a:xfrm>
          <a:off x="1439838" y="3941758"/>
          <a:ext cx="6938162" cy="5625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Conclusiones y Recomendaciones</a:t>
          </a:r>
          <a:endParaRPr lang="es-ES" sz="3200" kern="1200" dirty="0"/>
        </a:p>
      </dsp:txBody>
      <dsp:txXfrm>
        <a:off x="1456314" y="3958234"/>
        <a:ext cx="6905210" cy="52956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76202"/>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US" sz="3900" kern="1200" dirty="0" err="1" smtClean="0"/>
            <a:t>Diseño</a:t>
          </a:r>
          <a:r>
            <a:rPr lang="en-US" sz="3900" kern="1200" dirty="0" smtClean="0"/>
            <a:t> </a:t>
          </a:r>
          <a:r>
            <a:rPr lang="en-US" sz="3900" kern="1200" dirty="0" err="1" smtClean="0"/>
            <a:t>Esquemático</a:t>
          </a:r>
          <a:endParaRPr lang="es-ES" sz="3900" kern="1200" dirty="0"/>
        </a:p>
      </dsp:txBody>
      <dsp:txXfrm>
        <a:off x="20050" y="96251"/>
        <a:ext cx="8341900" cy="64441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09614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lvl="0" algn="ctr" defTabSz="1955800">
            <a:lnSpc>
              <a:spcPct val="90000"/>
            </a:lnSpc>
            <a:spcBef>
              <a:spcPct val="0"/>
            </a:spcBef>
            <a:spcAft>
              <a:spcPct val="35000"/>
            </a:spcAft>
          </a:pPr>
          <a:r>
            <a:rPr lang="en-US" sz="4400" kern="1200" dirty="0" err="1" smtClean="0"/>
            <a:t>Diagramas</a:t>
          </a:r>
          <a:r>
            <a:rPr lang="en-US" sz="4400" kern="1200" dirty="0" smtClean="0"/>
            <a:t> de </a:t>
          </a:r>
          <a:r>
            <a:rPr lang="en-US" sz="4400" kern="1200" dirty="0" err="1" smtClean="0"/>
            <a:t>Montaje</a:t>
          </a:r>
          <a:r>
            <a:rPr lang="en-US" sz="4400" kern="1200" dirty="0" smtClean="0"/>
            <a:t> </a:t>
          </a:r>
          <a:endParaRPr lang="es-ES" sz="4400" kern="1200" dirty="0"/>
        </a:p>
      </dsp:txBody>
      <dsp:txXfrm>
        <a:off x="20049" y="2116190"/>
        <a:ext cx="8341900" cy="64441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4E8BF-13E8-4CC1-A261-0CC382B6EEBC}">
      <dsp:nvSpPr>
        <dsp:cNvPr id="0" name=""/>
        <dsp:cNvSpPr/>
      </dsp:nvSpPr>
      <dsp:spPr>
        <a:xfrm>
          <a:off x="1909253" y="0"/>
          <a:ext cx="1589340" cy="1589582"/>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6E7264-8392-4818-A732-4772D8B8232E}">
      <dsp:nvSpPr>
        <dsp:cNvPr id="0" name=""/>
        <dsp:cNvSpPr/>
      </dsp:nvSpPr>
      <dsp:spPr>
        <a:xfrm>
          <a:off x="2260550" y="573887"/>
          <a:ext cx="883166" cy="44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SENSOR DHT11</a:t>
          </a:r>
          <a:endParaRPr lang="es-EC" sz="1500" kern="1200" dirty="0"/>
        </a:p>
      </dsp:txBody>
      <dsp:txXfrm>
        <a:off x="2260550" y="573887"/>
        <a:ext cx="883166" cy="441477"/>
      </dsp:txXfrm>
    </dsp:sp>
    <dsp:sp modelId="{BCE73DA4-B494-4B96-99F8-745A453D876A}">
      <dsp:nvSpPr>
        <dsp:cNvPr id="0" name=""/>
        <dsp:cNvSpPr/>
      </dsp:nvSpPr>
      <dsp:spPr>
        <a:xfrm>
          <a:off x="1467820" y="913333"/>
          <a:ext cx="1589340" cy="1589582"/>
        </a:xfrm>
        <a:prstGeom prst="leftCircularArrow">
          <a:avLst>
            <a:gd name="adj1" fmla="val 10980"/>
            <a:gd name="adj2" fmla="val 1142322"/>
            <a:gd name="adj3" fmla="val 6300000"/>
            <a:gd name="adj4" fmla="val 18900000"/>
            <a:gd name="adj5" fmla="val 125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A82D6F-0FC1-4229-947A-59E047D1E9BD}">
      <dsp:nvSpPr>
        <dsp:cNvPr id="0" name=""/>
        <dsp:cNvSpPr/>
      </dsp:nvSpPr>
      <dsp:spPr>
        <a:xfrm>
          <a:off x="1820907" y="1492504"/>
          <a:ext cx="883166" cy="44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HUMEDAD</a:t>
          </a:r>
        </a:p>
      </dsp:txBody>
      <dsp:txXfrm>
        <a:off x="1820907" y="1492504"/>
        <a:ext cx="883166" cy="441477"/>
      </dsp:txXfrm>
    </dsp:sp>
    <dsp:sp modelId="{97A8DC51-0FC1-491C-ACB2-5733C86CD1E9}">
      <dsp:nvSpPr>
        <dsp:cNvPr id="0" name=""/>
        <dsp:cNvSpPr/>
      </dsp:nvSpPr>
      <dsp:spPr>
        <a:xfrm>
          <a:off x="2022373" y="1935962"/>
          <a:ext cx="1365490" cy="1366037"/>
        </a:xfrm>
        <a:prstGeom prst="blockArc">
          <a:avLst>
            <a:gd name="adj1" fmla="val 13500000"/>
            <a:gd name="adj2" fmla="val 10800000"/>
            <a:gd name="adj3" fmla="val 1274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EDBDB4-B224-45E9-8728-4925EA4B1D8F}">
      <dsp:nvSpPr>
        <dsp:cNvPr id="0" name=""/>
        <dsp:cNvSpPr/>
      </dsp:nvSpPr>
      <dsp:spPr>
        <a:xfrm>
          <a:off x="1847066" y="2105760"/>
          <a:ext cx="1714313" cy="10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NEBULIZADOR</a:t>
          </a:r>
          <a:endParaRPr lang="es-EC" sz="1500" kern="1200" dirty="0"/>
        </a:p>
      </dsp:txBody>
      <dsp:txXfrm>
        <a:off x="1847066" y="2105760"/>
        <a:ext cx="1714313" cy="105483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67F4B-9080-4823-A305-BAC55A4083F6}">
      <dsp:nvSpPr>
        <dsp:cNvPr id="0" name=""/>
        <dsp:cNvSpPr/>
      </dsp:nvSpPr>
      <dsp:spPr>
        <a:xfrm>
          <a:off x="420732" y="372"/>
          <a:ext cx="2194024" cy="121890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_tradnl" sz="2000" kern="1200" dirty="0" smtClean="0"/>
            <a:t>Rango de Caudal</a:t>
          </a:r>
        </a:p>
        <a:p>
          <a:pPr lvl="0" algn="ctr" defTabSz="889000">
            <a:lnSpc>
              <a:spcPct val="90000"/>
            </a:lnSpc>
            <a:spcBef>
              <a:spcPct val="0"/>
            </a:spcBef>
            <a:spcAft>
              <a:spcPct val="35000"/>
            </a:spcAft>
          </a:pPr>
          <a:r>
            <a:rPr lang="es-ES_tradnl" sz="2000" kern="1200" dirty="0" smtClean="0"/>
            <a:t> 25.7 a 88.6 L/</a:t>
          </a:r>
          <a:r>
            <a:rPr lang="es-ES_tradnl" sz="2000" kern="1200" dirty="0" err="1" smtClean="0"/>
            <a:t>hr</a:t>
          </a:r>
          <a:endParaRPr lang="es-EC" sz="2000" kern="1200" dirty="0" smtClean="0"/>
        </a:p>
      </dsp:txBody>
      <dsp:txXfrm>
        <a:off x="456432" y="36072"/>
        <a:ext cx="2122624" cy="1147502"/>
      </dsp:txXfrm>
    </dsp:sp>
    <dsp:sp modelId="{5292FCDF-6C94-4F7D-8762-E94BADB10378}">
      <dsp:nvSpPr>
        <dsp:cNvPr id="0" name=""/>
        <dsp:cNvSpPr/>
      </dsp:nvSpPr>
      <dsp:spPr>
        <a:xfrm rot="5400000">
          <a:off x="1289200" y="1249746"/>
          <a:ext cx="457088" cy="54850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a:p>
      </dsp:txBody>
      <dsp:txXfrm rot="-5400000">
        <a:off x="1353192" y="1295455"/>
        <a:ext cx="329104" cy="319962"/>
      </dsp:txXfrm>
    </dsp:sp>
    <dsp:sp modelId="{39E7A228-948D-4A6C-AEA9-77291BB42FE7}">
      <dsp:nvSpPr>
        <dsp:cNvPr id="0" name=""/>
        <dsp:cNvSpPr/>
      </dsp:nvSpPr>
      <dsp:spPr>
        <a:xfrm>
          <a:off x="420732" y="1828725"/>
          <a:ext cx="2194024" cy="1218902"/>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_tradnl" sz="2000" kern="1200" dirty="0" smtClean="0"/>
            <a:t>Rango de Presiones </a:t>
          </a:r>
        </a:p>
        <a:p>
          <a:pPr lvl="0" algn="ctr" defTabSz="889000">
            <a:lnSpc>
              <a:spcPct val="90000"/>
            </a:lnSpc>
            <a:spcBef>
              <a:spcPct val="0"/>
            </a:spcBef>
            <a:spcAft>
              <a:spcPct val="35000"/>
            </a:spcAft>
          </a:pPr>
          <a:r>
            <a:rPr lang="es-ES_tradnl" sz="2000" kern="1200" dirty="0" smtClean="0"/>
            <a:t>2.1 a 3.45 bar</a:t>
          </a:r>
          <a:endParaRPr lang="es-EC" sz="2000" kern="1200" dirty="0"/>
        </a:p>
      </dsp:txBody>
      <dsp:txXfrm>
        <a:off x="456432" y="1864425"/>
        <a:ext cx="2122624" cy="114750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A7815-CC27-45A6-86B8-654059D262FC}">
      <dsp:nvSpPr>
        <dsp:cNvPr id="0" name=""/>
        <dsp:cNvSpPr/>
      </dsp:nvSpPr>
      <dsp:spPr>
        <a:xfrm>
          <a:off x="930" y="0"/>
          <a:ext cx="2370583" cy="2826805"/>
        </a:xfrm>
        <a:prstGeom prst="roundRect">
          <a:avLst>
            <a:gd name="adj" fmla="val 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lvl="0" algn="r" defTabSz="844550">
            <a:lnSpc>
              <a:spcPct val="90000"/>
            </a:lnSpc>
            <a:spcBef>
              <a:spcPct val="0"/>
            </a:spcBef>
            <a:spcAft>
              <a:spcPct val="35000"/>
            </a:spcAft>
          </a:pPr>
          <a:r>
            <a:rPr lang="es-EC" sz="1900" kern="1200" dirty="0" smtClean="0"/>
            <a:t>MONTAJE DEL DHT11</a:t>
          </a:r>
          <a:endParaRPr lang="es-EC" sz="1900" kern="1200" dirty="0"/>
        </a:p>
      </dsp:txBody>
      <dsp:txXfrm rot="16200000">
        <a:off x="-921001" y="921932"/>
        <a:ext cx="2317980" cy="474116"/>
      </dsp:txXfrm>
    </dsp:sp>
    <dsp:sp modelId="{0F8C88CE-B1EF-4D9C-AFB7-0BEBDC6CC484}">
      <dsp:nvSpPr>
        <dsp:cNvPr id="0" name=""/>
        <dsp:cNvSpPr/>
      </dsp:nvSpPr>
      <dsp:spPr>
        <a:xfrm>
          <a:off x="475047" y="0"/>
          <a:ext cx="1766084" cy="282680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lvl="0" algn="just" defTabSz="1066800">
            <a:lnSpc>
              <a:spcPct val="90000"/>
            </a:lnSpc>
            <a:spcBef>
              <a:spcPct val="0"/>
            </a:spcBef>
            <a:spcAft>
              <a:spcPct val="35000"/>
            </a:spcAft>
          </a:pPr>
          <a:r>
            <a:rPr lang="es-ES_tradnl" sz="2400" kern="1200" dirty="0" smtClean="0"/>
            <a:t>El montaje de los sensores de humedad y temperatura está a 80cm del nivel del suelo</a:t>
          </a:r>
          <a:endParaRPr lang="es-EC" sz="2400" kern="1200" dirty="0"/>
        </a:p>
      </dsp:txBody>
      <dsp:txXfrm>
        <a:off x="475047" y="0"/>
        <a:ext cx="1766084" cy="2826805"/>
      </dsp:txXfrm>
    </dsp:sp>
    <dsp:sp modelId="{D826F9AA-0550-441C-AD9B-F67BA5C5ADAC}">
      <dsp:nvSpPr>
        <dsp:cNvPr id="0" name=""/>
        <dsp:cNvSpPr/>
      </dsp:nvSpPr>
      <dsp:spPr>
        <a:xfrm>
          <a:off x="2438412" y="0"/>
          <a:ext cx="2370583" cy="2826805"/>
        </a:xfrm>
        <a:prstGeom prst="roundRect">
          <a:avLst>
            <a:gd name="adj" fmla="val 5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lvl="0" algn="r" defTabSz="844550">
            <a:lnSpc>
              <a:spcPct val="90000"/>
            </a:lnSpc>
            <a:spcBef>
              <a:spcPct val="0"/>
            </a:spcBef>
            <a:spcAft>
              <a:spcPct val="35000"/>
            </a:spcAft>
          </a:pPr>
          <a:r>
            <a:rPr lang="es-EC" sz="1900" kern="1200" dirty="0" smtClean="0"/>
            <a:t>MONTAJE  DEL DHT11</a:t>
          </a:r>
          <a:endParaRPr lang="es-EC" sz="1900" kern="1200" dirty="0"/>
        </a:p>
      </dsp:txBody>
      <dsp:txXfrm rot="16200000">
        <a:off x="1516480" y="921932"/>
        <a:ext cx="2317980" cy="474116"/>
      </dsp:txXfrm>
    </dsp:sp>
    <dsp:sp modelId="{E9EF1DC3-F468-42CE-B825-1EA5FDE3C52D}">
      <dsp:nvSpPr>
        <dsp:cNvPr id="0" name=""/>
        <dsp:cNvSpPr/>
      </dsp:nvSpPr>
      <dsp:spPr>
        <a:xfrm rot="5400000">
          <a:off x="2258499" y="2246987"/>
          <a:ext cx="415676" cy="355587"/>
        </a:xfrm>
        <a:prstGeom prst="flowChartExtra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2418BE-B4C1-47E2-BC68-5A8398025502}">
      <dsp:nvSpPr>
        <dsp:cNvPr id="0" name=""/>
        <dsp:cNvSpPr/>
      </dsp:nvSpPr>
      <dsp:spPr>
        <a:xfrm>
          <a:off x="2912528" y="0"/>
          <a:ext cx="1766084" cy="282680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lvl="0" algn="just" defTabSz="1066800">
            <a:lnSpc>
              <a:spcPct val="90000"/>
            </a:lnSpc>
            <a:spcBef>
              <a:spcPct val="0"/>
            </a:spcBef>
            <a:spcAft>
              <a:spcPct val="35000"/>
            </a:spcAft>
          </a:pPr>
          <a:r>
            <a:rPr lang="es-ES_tradnl" sz="2400" kern="1200" dirty="0" smtClean="0"/>
            <a:t>Se los coloco en puntos donde reciban la nebulización para obtener la humedad y temperatura</a:t>
          </a:r>
          <a:endParaRPr lang="es-EC" sz="2400" kern="1200" dirty="0"/>
        </a:p>
      </dsp:txBody>
      <dsp:txXfrm>
        <a:off x="2912528" y="0"/>
        <a:ext cx="1766084" cy="282680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41338-E08E-44F9-ADD6-0F7E81864DD8}">
      <dsp:nvSpPr>
        <dsp:cNvPr id="0" name=""/>
        <dsp:cNvSpPr/>
      </dsp:nvSpPr>
      <dsp:spPr>
        <a:xfrm>
          <a:off x="0" y="0"/>
          <a:ext cx="3368040" cy="105156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_tradnl" sz="2000" kern="1200" dirty="0" smtClean="0"/>
            <a:t>Rango de Presiones 0.7 a 10 bares</a:t>
          </a:r>
          <a:endParaRPr lang="es-EC" sz="2000" kern="1200" dirty="0"/>
        </a:p>
      </dsp:txBody>
      <dsp:txXfrm>
        <a:off x="30799" y="30799"/>
        <a:ext cx="2281171" cy="989962"/>
      </dsp:txXfrm>
    </dsp:sp>
    <dsp:sp modelId="{B23715B7-5EE4-45DA-B7E2-EA772A1B744C}">
      <dsp:nvSpPr>
        <dsp:cNvPr id="0" name=""/>
        <dsp:cNvSpPr/>
      </dsp:nvSpPr>
      <dsp:spPr>
        <a:xfrm>
          <a:off x="594359" y="1285240"/>
          <a:ext cx="3368040" cy="1051560"/>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_tradnl" sz="2000" kern="1200" dirty="0" smtClean="0"/>
            <a:t>Voltaje: 24VAC  Corriente: 300mA</a:t>
          </a:r>
          <a:endParaRPr lang="es-EC" sz="2000" kern="1200" dirty="0"/>
        </a:p>
      </dsp:txBody>
      <dsp:txXfrm>
        <a:off x="625158" y="1316039"/>
        <a:ext cx="2028568" cy="989962"/>
      </dsp:txXfrm>
    </dsp:sp>
    <dsp:sp modelId="{4D6A458B-715A-4738-961C-E1FECF1EF978}">
      <dsp:nvSpPr>
        <dsp:cNvPr id="0" name=""/>
        <dsp:cNvSpPr/>
      </dsp:nvSpPr>
      <dsp:spPr>
        <a:xfrm>
          <a:off x="2684526" y="826642"/>
          <a:ext cx="683514" cy="683514"/>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s-EC" sz="3100" kern="1200"/>
        </a:p>
      </dsp:txBody>
      <dsp:txXfrm>
        <a:off x="2838317" y="826642"/>
        <a:ext cx="375932" cy="51434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CB1AE-4EF6-4B10-B2FC-CDD7224802C4}">
      <dsp:nvSpPr>
        <dsp:cNvPr id="0" name=""/>
        <dsp:cNvSpPr/>
      </dsp:nvSpPr>
      <dsp:spPr>
        <a:xfrm>
          <a:off x="0" y="0"/>
          <a:ext cx="4800600" cy="896762"/>
        </a:xfrm>
        <a:prstGeom prst="rect">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s-EC" sz="4100" kern="1200" dirty="0" smtClean="0"/>
            <a:t>XBEE SERIES 2</a:t>
          </a:r>
          <a:endParaRPr lang="es-EC" sz="4100" kern="1200" dirty="0"/>
        </a:p>
      </dsp:txBody>
      <dsp:txXfrm>
        <a:off x="0" y="0"/>
        <a:ext cx="4800600" cy="896762"/>
      </dsp:txXfrm>
    </dsp:sp>
    <dsp:sp modelId="{6336112E-E6F9-4C8F-A7AB-5CBA05B976C4}">
      <dsp:nvSpPr>
        <dsp:cNvPr id="0" name=""/>
        <dsp:cNvSpPr/>
      </dsp:nvSpPr>
      <dsp:spPr>
        <a:xfrm>
          <a:off x="2344" y="896762"/>
          <a:ext cx="1598637" cy="188320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0" kern="1200" dirty="0" smtClean="0"/>
            <a:t>Banda de </a:t>
          </a:r>
          <a:r>
            <a:rPr lang="es-EC" sz="2000" b="0" kern="1200" dirty="0" err="1" smtClean="0"/>
            <a:t>Frecu</a:t>
          </a:r>
          <a:r>
            <a:rPr lang="es-ES" sz="2000" b="0" kern="1200" dirty="0" err="1" smtClean="0"/>
            <a:t>encia</a:t>
          </a:r>
          <a:endParaRPr lang="es-ES" sz="2000" b="0" kern="1200" dirty="0" smtClean="0"/>
        </a:p>
        <a:p>
          <a:pPr lvl="0" algn="ctr" defTabSz="889000">
            <a:lnSpc>
              <a:spcPct val="90000"/>
            </a:lnSpc>
            <a:spcBef>
              <a:spcPct val="0"/>
            </a:spcBef>
            <a:spcAft>
              <a:spcPct val="35000"/>
            </a:spcAft>
          </a:pPr>
          <a:r>
            <a:rPr lang="es-ES" sz="2000" b="0" kern="1200" dirty="0" smtClean="0"/>
            <a:t>2.4 GHz.</a:t>
          </a:r>
          <a:endParaRPr lang="es-EC" sz="2000" b="0" kern="1200" dirty="0"/>
        </a:p>
      </dsp:txBody>
      <dsp:txXfrm>
        <a:off x="2344" y="896762"/>
        <a:ext cx="1598637" cy="1883201"/>
      </dsp:txXfrm>
    </dsp:sp>
    <dsp:sp modelId="{98960C7C-4FD4-40E7-B3D2-7427D29EC03E}">
      <dsp:nvSpPr>
        <dsp:cNvPr id="0" name=""/>
        <dsp:cNvSpPr/>
      </dsp:nvSpPr>
      <dsp:spPr>
        <a:xfrm>
          <a:off x="1600981" y="896762"/>
          <a:ext cx="1598637" cy="1883201"/>
        </a:xfrm>
        <a:prstGeom prst="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smtClean="0"/>
            <a:t>Voltaje de Alimentación: 2.8 – 3.4 VDC</a:t>
          </a:r>
          <a:endParaRPr lang="es-EC" sz="2000" kern="1200" dirty="0"/>
        </a:p>
      </dsp:txBody>
      <dsp:txXfrm>
        <a:off x="1600981" y="896762"/>
        <a:ext cx="1598637" cy="1883201"/>
      </dsp:txXfrm>
    </dsp:sp>
    <dsp:sp modelId="{64AFD6B7-2AC8-4DBE-AF7C-6CADD7E7DAF9}">
      <dsp:nvSpPr>
        <dsp:cNvPr id="0" name=""/>
        <dsp:cNvSpPr/>
      </dsp:nvSpPr>
      <dsp:spPr>
        <a:xfrm>
          <a:off x="3199618" y="896762"/>
          <a:ext cx="1598637" cy="1883201"/>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Corriente de transmisión: 45 mA - 3.3V</a:t>
          </a:r>
          <a:endParaRPr lang="es-EC" sz="2000" kern="1200" dirty="0"/>
        </a:p>
      </dsp:txBody>
      <dsp:txXfrm>
        <a:off x="3199618" y="896762"/>
        <a:ext cx="1598637" cy="1883201"/>
      </dsp:txXfrm>
    </dsp:sp>
    <dsp:sp modelId="{76CDF3BA-B5FE-44E6-8F71-EE5455C27E58}">
      <dsp:nvSpPr>
        <dsp:cNvPr id="0" name=""/>
        <dsp:cNvSpPr/>
      </dsp:nvSpPr>
      <dsp:spPr>
        <a:xfrm>
          <a:off x="0" y="2779964"/>
          <a:ext cx="4800600" cy="209244"/>
        </a:xfrm>
        <a:prstGeom prst="rect">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22E6B-306C-412A-B42C-EF07F122F846}">
      <dsp:nvSpPr>
        <dsp:cNvPr id="0" name=""/>
        <dsp:cNvSpPr/>
      </dsp:nvSpPr>
      <dsp:spPr>
        <a:xfrm>
          <a:off x="1127862" y="-113980"/>
          <a:ext cx="2620375" cy="142351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_tradnl" sz="2400" kern="1200" dirty="0" smtClean="0"/>
            <a:t>Tensión de entrada: 7-12V</a:t>
          </a:r>
          <a:endParaRPr lang="es-EC" sz="2400" kern="1200" dirty="0" smtClean="0"/>
        </a:p>
      </dsp:txBody>
      <dsp:txXfrm>
        <a:off x="1169555" y="-72287"/>
        <a:ext cx="2536989" cy="1340132"/>
      </dsp:txXfrm>
    </dsp:sp>
    <dsp:sp modelId="{C6CB1475-2B88-48DE-8748-7541CADE21F6}">
      <dsp:nvSpPr>
        <dsp:cNvPr id="0" name=""/>
        <dsp:cNvSpPr/>
      </dsp:nvSpPr>
      <dsp:spPr>
        <a:xfrm rot="3600000">
          <a:off x="2975296" y="1790290"/>
          <a:ext cx="487113" cy="319756"/>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C" sz="1300" kern="1200"/>
        </a:p>
      </dsp:txBody>
      <dsp:txXfrm>
        <a:off x="3071223" y="1854241"/>
        <a:ext cx="295259" cy="191854"/>
      </dsp:txXfrm>
    </dsp:sp>
    <dsp:sp modelId="{3C6372E8-43BD-4D24-ABE2-7706DC67E7D9}">
      <dsp:nvSpPr>
        <dsp:cNvPr id="0" name=""/>
        <dsp:cNvSpPr/>
      </dsp:nvSpPr>
      <dsp:spPr>
        <a:xfrm>
          <a:off x="2756930" y="2590800"/>
          <a:ext cx="2381873" cy="124411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smtClean="0"/>
            <a:t>Corriente máxima</a:t>
          </a:r>
        </a:p>
        <a:p>
          <a:pPr lvl="0" algn="ctr" defTabSz="711200">
            <a:lnSpc>
              <a:spcPct val="90000"/>
            </a:lnSpc>
            <a:spcBef>
              <a:spcPct val="0"/>
            </a:spcBef>
            <a:spcAft>
              <a:spcPct val="35000"/>
            </a:spcAft>
          </a:pPr>
          <a:r>
            <a:rPr lang="es-ES_tradnl" sz="1600" kern="1200" dirty="0" smtClean="0"/>
            <a:t> por pin: 40 </a:t>
          </a:r>
          <a:r>
            <a:rPr lang="es-ES_tradnl" sz="1600" kern="1200" dirty="0" err="1" smtClean="0"/>
            <a:t>mA</a:t>
          </a:r>
          <a:endParaRPr lang="es-EC" sz="1600" kern="1200" dirty="0" smtClean="0"/>
        </a:p>
        <a:p>
          <a:pPr lvl="0" algn="ctr" defTabSz="711200">
            <a:lnSpc>
              <a:spcPct val="90000"/>
            </a:lnSpc>
            <a:spcBef>
              <a:spcPct val="0"/>
            </a:spcBef>
            <a:spcAft>
              <a:spcPct val="35000"/>
            </a:spcAft>
          </a:pPr>
          <a:r>
            <a:rPr lang="es-ES_tradnl" sz="1600" kern="1200" dirty="0" smtClean="0"/>
            <a:t>Corriente máxima para el pin 3.3V: 50 </a:t>
          </a:r>
          <a:r>
            <a:rPr lang="es-ES_tradnl" sz="1600" kern="1200" dirty="0" err="1" smtClean="0"/>
            <a:t>mA</a:t>
          </a:r>
          <a:endParaRPr lang="es-EC" sz="1600" kern="1200" dirty="0"/>
        </a:p>
      </dsp:txBody>
      <dsp:txXfrm>
        <a:off x="2793369" y="2627239"/>
        <a:ext cx="2308995" cy="1171238"/>
      </dsp:txXfrm>
    </dsp:sp>
    <dsp:sp modelId="{97637A31-33C5-426B-B3E1-563D32394BA8}">
      <dsp:nvSpPr>
        <dsp:cNvPr id="0" name=""/>
        <dsp:cNvSpPr/>
      </dsp:nvSpPr>
      <dsp:spPr>
        <a:xfrm rot="10800000">
          <a:off x="2208928" y="3052980"/>
          <a:ext cx="487113" cy="319756"/>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C" sz="1300" kern="1200"/>
        </a:p>
      </dsp:txBody>
      <dsp:txXfrm rot="10800000">
        <a:off x="2304855" y="3116931"/>
        <a:ext cx="295259" cy="191854"/>
      </dsp:txXfrm>
    </dsp:sp>
    <dsp:sp modelId="{00982BDF-C714-4B82-A9C9-8E43DE48446F}">
      <dsp:nvSpPr>
        <dsp:cNvPr id="0" name=""/>
        <dsp:cNvSpPr/>
      </dsp:nvSpPr>
      <dsp:spPr>
        <a:xfrm>
          <a:off x="-291573" y="2577937"/>
          <a:ext cx="2439612" cy="126984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sz="1800" kern="1200" dirty="0" smtClean="0"/>
            <a:t>Pines digitales: 54 </a:t>
          </a:r>
          <a:endParaRPr lang="es-EC" sz="1800" kern="1200" dirty="0" smtClean="0"/>
        </a:p>
        <a:p>
          <a:pPr lvl="0" algn="ctr" defTabSz="800100">
            <a:lnSpc>
              <a:spcPct val="90000"/>
            </a:lnSpc>
            <a:spcBef>
              <a:spcPct val="0"/>
            </a:spcBef>
            <a:spcAft>
              <a:spcPct val="35000"/>
            </a:spcAft>
          </a:pPr>
          <a:r>
            <a:rPr lang="es-ES_tradnl" sz="1800" kern="1200" dirty="0" smtClean="0"/>
            <a:t>Entradas analógicas: 16</a:t>
          </a:r>
          <a:endParaRPr lang="es-EC" sz="1800" kern="1200" dirty="0"/>
        </a:p>
      </dsp:txBody>
      <dsp:txXfrm>
        <a:off x="-254381" y="2615129"/>
        <a:ext cx="2365228" cy="1195459"/>
      </dsp:txXfrm>
    </dsp:sp>
    <dsp:sp modelId="{B8E943C1-0BC5-4CEC-9E52-7E3E8AE6DFEE}">
      <dsp:nvSpPr>
        <dsp:cNvPr id="0" name=""/>
        <dsp:cNvSpPr/>
      </dsp:nvSpPr>
      <dsp:spPr>
        <a:xfrm rot="18000000">
          <a:off x="1417403" y="1783859"/>
          <a:ext cx="487113" cy="319756"/>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C" sz="1300" kern="1200"/>
        </a:p>
      </dsp:txBody>
      <dsp:txXfrm>
        <a:off x="1513330" y="1847810"/>
        <a:ext cx="295259" cy="19185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0DEEC-9FBF-4493-B962-97EFACDDBDFB}">
      <dsp:nvSpPr>
        <dsp:cNvPr id="0" name=""/>
        <dsp:cNvSpPr/>
      </dsp:nvSpPr>
      <dsp:spPr>
        <a:xfrm>
          <a:off x="2609913" y="1650962"/>
          <a:ext cx="91440" cy="601668"/>
        </a:xfrm>
        <a:custGeom>
          <a:avLst/>
          <a:gdLst/>
          <a:ahLst/>
          <a:cxnLst/>
          <a:rect l="0" t="0" r="0" b="0"/>
          <a:pathLst>
            <a:path>
              <a:moveTo>
                <a:pt x="45720" y="0"/>
              </a:moveTo>
              <a:lnTo>
                <a:pt x="45720" y="601668"/>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639826" y="1948635"/>
        <a:ext cx="31613" cy="6322"/>
      </dsp:txXfrm>
    </dsp:sp>
    <dsp:sp modelId="{17685435-EA4E-4681-AC12-523B379F65EB}">
      <dsp:nvSpPr>
        <dsp:cNvPr id="0" name=""/>
        <dsp:cNvSpPr/>
      </dsp:nvSpPr>
      <dsp:spPr>
        <a:xfrm>
          <a:off x="1281135" y="3364"/>
          <a:ext cx="2748995" cy="164939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just" defTabSz="844550">
            <a:lnSpc>
              <a:spcPct val="90000"/>
            </a:lnSpc>
            <a:spcBef>
              <a:spcPct val="0"/>
            </a:spcBef>
            <a:spcAft>
              <a:spcPct val="35000"/>
            </a:spcAft>
          </a:pPr>
          <a:r>
            <a:rPr lang="es-ES" sz="1900" kern="1200" dirty="0" smtClean="0"/>
            <a:t>La placa de potencia posee elementos para el manejo de las electroválvulas de activación. </a:t>
          </a:r>
          <a:endParaRPr lang="es-EC" sz="1900" kern="1200" dirty="0"/>
        </a:p>
      </dsp:txBody>
      <dsp:txXfrm>
        <a:off x="1281135" y="3364"/>
        <a:ext cx="2748995" cy="1649397"/>
      </dsp:txXfrm>
    </dsp:sp>
    <dsp:sp modelId="{A0FD0076-0757-4886-BE21-4F6DF0547DF8}">
      <dsp:nvSpPr>
        <dsp:cNvPr id="0" name=""/>
        <dsp:cNvSpPr/>
      </dsp:nvSpPr>
      <dsp:spPr>
        <a:xfrm>
          <a:off x="1281135" y="2285030"/>
          <a:ext cx="2748995" cy="1649397"/>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just" defTabSz="844550">
            <a:lnSpc>
              <a:spcPct val="90000"/>
            </a:lnSpc>
            <a:spcBef>
              <a:spcPct val="0"/>
            </a:spcBef>
            <a:spcAft>
              <a:spcPct val="35000"/>
            </a:spcAft>
          </a:pPr>
          <a:r>
            <a:rPr lang="es-ES" sz="1900" kern="1200" dirty="0" smtClean="0"/>
            <a:t>La placa contiene componentes como relés, transistores, etc.</a:t>
          </a:r>
          <a:endParaRPr lang="es-EC" sz="1900" kern="1200" dirty="0"/>
        </a:p>
      </dsp:txBody>
      <dsp:txXfrm>
        <a:off x="1281135" y="2285030"/>
        <a:ext cx="2748995" cy="164939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09614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US" sz="3900" kern="1200" dirty="0" err="1" smtClean="0"/>
            <a:t>Diseño</a:t>
          </a:r>
          <a:r>
            <a:rPr lang="en-US" sz="3900" kern="1200" dirty="0" smtClean="0"/>
            <a:t> de HMI</a:t>
          </a:r>
          <a:endParaRPr lang="es-ES" sz="3900" kern="1200" dirty="0"/>
        </a:p>
      </dsp:txBody>
      <dsp:txXfrm>
        <a:off x="20049" y="2116190"/>
        <a:ext cx="8341900" cy="6444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7179200" cy="586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s-ES" sz="3300" kern="1200" dirty="0" smtClean="0"/>
            <a:t>Objetivo General</a:t>
          </a:r>
          <a:endParaRPr lang="es-ES" sz="3300" kern="1200" dirty="0"/>
        </a:p>
      </dsp:txBody>
      <dsp:txXfrm>
        <a:off x="17172" y="17172"/>
        <a:ext cx="7144856" cy="551945"/>
      </dsp:txXfrm>
    </dsp:sp>
    <dsp:sp modelId="{6453487C-0FAF-4B32-BD10-ECD1ABD7E947}">
      <dsp:nvSpPr>
        <dsp:cNvPr id="0" name=""/>
        <dsp:cNvSpPr/>
      </dsp:nvSpPr>
      <dsp:spPr>
        <a:xfrm>
          <a:off x="717920" y="586289"/>
          <a:ext cx="577484" cy="456971"/>
        </a:xfrm>
        <a:custGeom>
          <a:avLst/>
          <a:gdLst/>
          <a:ahLst/>
          <a:cxnLst/>
          <a:rect l="0" t="0" r="0" b="0"/>
          <a:pathLst>
            <a:path>
              <a:moveTo>
                <a:pt x="0" y="0"/>
              </a:moveTo>
              <a:lnTo>
                <a:pt x="0" y="456971"/>
              </a:lnTo>
              <a:lnTo>
                <a:pt x="577484" y="4569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295404" y="762000"/>
          <a:ext cx="6938162" cy="5625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ES" sz="1700" kern="1200" dirty="0" smtClean="0"/>
            <a:t>Diseñar e implementar un sistema de control de microclimas para plantas in vitro en </a:t>
          </a:r>
          <a:r>
            <a:rPr lang="es-ES" sz="1700" kern="1200" dirty="0" err="1" smtClean="0"/>
            <a:t>Germoplanta</a:t>
          </a:r>
          <a:r>
            <a:rPr lang="es-ES" sz="1700" kern="1200" dirty="0" smtClean="0"/>
            <a:t> </a:t>
          </a:r>
          <a:r>
            <a:rPr lang="es-ES" sz="1700" kern="1200" dirty="0" err="1" smtClean="0"/>
            <a:t>Cia</a:t>
          </a:r>
          <a:r>
            <a:rPr lang="es-ES" sz="1700" kern="1200" dirty="0" smtClean="0"/>
            <a:t>. </a:t>
          </a:r>
          <a:r>
            <a:rPr lang="es-ES" sz="1700" kern="1200" dirty="0" err="1" smtClean="0"/>
            <a:t>Ltda</a:t>
          </a:r>
          <a:endParaRPr lang="es-ES" sz="1700" kern="1200" dirty="0"/>
        </a:p>
      </dsp:txBody>
      <dsp:txXfrm>
        <a:off x="1311880" y="778476"/>
        <a:ext cx="6905210" cy="52956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28599"/>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US" sz="3900" kern="1200" dirty="0" err="1" smtClean="0"/>
            <a:t>Estructura</a:t>
          </a:r>
          <a:r>
            <a:rPr lang="en-US" sz="3900" kern="1200" dirty="0" smtClean="0"/>
            <a:t> de </a:t>
          </a:r>
          <a:r>
            <a:rPr lang="en-US" sz="3900" kern="1200" dirty="0" err="1" smtClean="0"/>
            <a:t>Navegación</a:t>
          </a:r>
          <a:r>
            <a:rPr lang="en-US" sz="3900" kern="1200" dirty="0" smtClean="0"/>
            <a:t> de la </a:t>
          </a:r>
          <a:r>
            <a:rPr lang="en-US" sz="3900" kern="1200" dirty="0" err="1" smtClean="0"/>
            <a:t>Interfaz</a:t>
          </a:r>
          <a:endParaRPr lang="es-ES" sz="3900" kern="1200" dirty="0"/>
        </a:p>
      </dsp:txBody>
      <dsp:txXfrm>
        <a:off x="20049" y="248648"/>
        <a:ext cx="8341900" cy="644418"/>
      </dsp:txXfrm>
    </dsp:sp>
    <dsp:sp modelId="{989EC074-A761-4C47-BE6A-B706A282279D}">
      <dsp:nvSpPr>
        <dsp:cNvPr id="0" name=""/>
        <dsp:cNvSpPr/>
      </dsp:nvSpPr>
      <dsp:spPr>
        <a:xfrm>
          <a:off x="838200" y="913116"/>
          <a:ext cx="838199" cy="1953106"/>
        </a:xfrm>
        <a:custGeom>
          <a:avLst/>
          <a:gdLst/>
          <a:ahLst/>
          <a:cxnLst/>
          <a:rect l="0" t="0" r="0" b="0"/>
          <a:pathLst>
            <a:path>
              <a:moveTo>
                <a:pt x="0" y="0"/>
              </a:moveTo>
              <a:lnTo>
                <a:pt x="0" y="1953106"/>
              </a:lnTo>
              <a:lnTo>
                <a:pt x="838199" y="19531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A67D27-199F-4378-8996-CA4A6EB70305}">
      <dsp:nvSpPr>
        <dsp:cNvPr id="0" name=""/>
        <dsp:cNvSpPr/>
      </dsp:nvSpPr>
      <dsp:spPr>
        <a:xfrm>
          <a:off x="1676400" y="1084245"/>
          <a:ext cx="6524777" cy="3563954"/>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es-ES" sz="6500" kern="1200" dirty="0"/>
        </a:p>
      </dsp:txBody>
      <dsp:txXfrm>
        <a:off x="1780785" y="1188630"/>
        <a:ext cx="6316007" cy="335518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547" y="427374"/>
          <a:ext cx="6577801" cy="5371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s-ES" sz="3000" kern="1200" dirty="0" smtClean="0"/>
            <a:t>Distribución de los elementos en Pantalla</a:t>
          </a:r>
          <a:endParaRPr lang="es-ES" sz="3000" kern="1200" dirty="0"/>
        </a:p>
      </dsp:txBody>
      <dsp:txXfrm>
        <a:off x="18280" y="443107"/>
        <a:ext cx="6546335" cy="505710"/>
      </dsp:txXfrm>
    </dsp:sp>
    <dsp:sp modelId="{4FA414C1-3DC0-4C77-8AF3-B4EAD630E19E}">
      <dsp:nvSpPr>
        <dsp:cNvPr id="0" name=""/>
        <dsp:cNvSpPr/>
      </dsp:nvSpPr>
      <dsp:spPr>
        <a:xfrm>
          <a:off x="660327" y="964551"/>
          <a:ext cx="657780" cy="1809583"/>
        </a:xfrm>
        <a:custGeom>
          <a:avLst/>
          <a:gdLst/>
          <a:ahLst/>
          <a:cxnLst/>
          <a:rect l="0" t="0" r="0" b="0"/>
          <a:pathLst>
            <a:path>
              <a:moveTo>
                <a:pt x="0" y="0"/>
              </a:moveTo>
              <a:lnTo>
                <a:pt x="0" y="1809583"/>
              </a:lnTo>
              <a:lnTo>
                <a:pt x="657780" y="18095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3ECACA-7CEC-41A9-BFD8-3E361949772D}">
      <dsp:nvSpPr>
        <dsp:cNvPr id="0" name=""/>
        <dsp:cNvSpPr/>
      </dsp:nvSpPr>
      <dsp:spPr>
        <a:xfrm>
          <a:off x="1318108" y="1098845"/>
          <a:ext cx="7061344" cy="3350579"/>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es-ES" sz="6500" kern="1200" dirty="0"/>
        </a:p>
      </dsp:txBody>
      <dsp:txXfrm>
        <a:off x="1416243" y="1196980"/>
        <a:ext cx="6865074" cy="315430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845718" y="3592"/>
          <a:ext cx="6690563" cy="5463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s-ES" sz="3100" kern="1200" dirty="0" smtClean="0"/>
            <a:t>Uso del Color</a:t>
          </a:r>
          <a:endParaRPr lang="es-ES" sz="3100" kern="1200" dirty="0"/>
        </a:p>
      </dsp:txBody>
      <dsp:txXfrm>
        <a:off x="861721" y="19595"/>
        <a:ext cx="6658557" cy="514379"/>
      </dsp:txXfrm>
    </dsp:sp>
    <dsp:sp modelId="{C403222A-7B81-4E10-ABE3-AEC811268B0A}">
      <dsp:nvSpPr>
        <dsp:cNvPr id="0" name=""/>
        <dsp:cNvSpPr/>
      </dsp:nvSpPr>
      <dsp:spPr>
        <a:xfrm>
          <a:off x="1514774" y="549977"/>
          <a:ext cx="669056" cy="887605"/>
        </a:xfrm>
        <a:custGeom>
          <a:avLst/>
          <a:gdLst/>
          <a:ahLst/>
          <a:cxnLst/>
          <a:rect l="0" t="0" r="0" b="0"/>
          <a:pathLst>
            <a:path>
              <a:moveTo>
                <a:pt x="0" y="0"/>
              </a:moveTo>
              <a:lnTo>
                <a:pt x="0" y="887605"/>
              </a:lnTo>
              <a:lnTo>
                <a:pt x="669056" y="88760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1226F4-78BB-4E8A-B3D4-4EC37EFF60F4}">
      <dsp:nvSpPr>
        <dsp:cNvPr id="0" name=""/>
        <dsp:cNvSpPr/>
      </dsp:nvSpPr>
      <dsp:spPr>
        <a:xfrm>
          <a:off x="2183830" y="686574"/>
          <a:ext cx="4831488" cy="1502018"/>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es-ES" sz="6500" kern="1200" dirty="0"/>
        </a:p>
      </dsp:txBody>
      <dsp:txXfrm>
        <a:off x="2227823" y="730567"/>
        <a:ext cx="4743502" cy="1414032"/>
      </dsp:txXfrm>
    </dsp:sp>
    <dsp:sp modelId="{9A3B2A8E-DA5B-45BD-B164-7FF8049783B7}">
      <dsp:nvSpPr>
        <dsp:cNvPr id="0" name=""/>
        <dsp:cNvSpPr/>
      </dsp:nvSpPr>
      <dsp:spPr>
        <a:xfrm>
          <a:off x="1514774" y="549977"/>
          <a:ext cx="669056" cy="2318012"/>
        </a:xfrm>
        <a:custGeom>
          <a:avLst/>
          <a:gdLst/>
          <a:ahLst/>
          <a:cxnLst/>
          <a:rect l="0" t="0" r="0" b="0"/>
          <a:pathLst>
            <a:path>
              <a:moveTo>
                <a:pt x="0" y="0"/>
              </a:moveTo>
              <a:lnTo>
                <a:pt x="0" y="2318012"/>
              </a:lnTo>
              <a:lnTo>
                <a:pt x="669056" y="23180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3C9E21-473B-44B8-B6EA-44B404ADCB27}">
      <dsp:nvSpPr>
        <dsp:cNvPr id="0" name=""/>
        <dsp:cNvSpPr/>
      </dsp:nvSpPr>
      <dsp:spPr>
        <a:xfrm>
          <a:off x="2183830" y="2325188"/>
          <a:ext cx="3952988" cy="1085601"/>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205" tIns="77470" rIns="116205" bIns="77470" numCol="1" spcCol="1270" anchor="ctr" anchorCtr="0">
          <a:noAutofit/>
        </a:bodyPr>
        <a:lstStyle/>
        <a:p>
          <a:pPr lvl="0" algn="ctr" defTabSz="2711450">
            <a:lnSpc>
              <a:spcPct val="90000"/>
            </a:lnSpc>
            <a:spcBef>
              <a:spcPct val="0"/>
            </a:spcBef>
            <a:spcAft>
              <a:spcPct val="35000"/>
            </a:spcAft>
          </a:pPr>
          <a:endParaRPr lang="es-ES" sz="6100" kern="1200" dirty="0"/>
        </a:p>
      </dsp:txBody>
      <dsp:txXfrm>
        <a:off x="2215626" y="2356984"/>
        <a:ext cx="3889396" cy="1022009"/>
      </dsp:txXfrm>
    </dsp:sp>
    <dsp:sp modelId="{4C0D509A-382A-4F46-AF94-D1AE69CA416E}">
      <dsp:nvSpPr>
        <dsp:cNvPr id="0" name=""/>
        <dsp:cNvSpPr/>
      </dsp:nvSpPr>
      <dsp:spPr>
        <a:xfrm>
          <a:off x="1514774" y="549977"/>
          <a:ext cx="669056" cy="3660319"/>
        </a:xfrm>
        <a:custGeom>
          <a:avLst/>
          <a:gdLst/>
          <a:ahLst/>
          <a:cxnLst/>
          <a:rect l="0" t="0" r="0" b="0"/>
          <a:pathLst>
            <a:path>
              <a:moveTo>
                <a:pt x="0" y="0"/>
              </a:moveTo>
              <a:lnTo>
                <a:pt x="0" y="3660319"/>
              </a:lnTo>
              <a:lnTo>
                <a:pt x="669056" y="36603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F89A67-C61A-4BE3-9B15-A180A40C8AA7}">
      <dsp:nvSpPr>
        <dsp:cNvPr id="0" name=""/>
        <dsp:cNvSpPr/>
      </dsp:nvSpPr>
      <dsp:spPr>
        <a:xfrm>
          <a:off x="2183830" y="3547387"/>
          <a:ext cx="4894178" cy="1325820"/>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es-ES" sz="6500" kern="1200" dirty="0"/>
        </a:p>
      </dsp:txBody>
      <dsp:txXfrm>
        <a:off x="2222662" y="3586219"/>
        <a:ext cx="4816514" cy="124815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kern="1200" dirty="0" smtClean="0"/>
            <a:t>Niveles de acceso</a:t>
          </a:r>
          <a:endParaRPr lang="es-ES" sz="3900" kern="1200" dirty="0"/>
        </a:p>
      </dsp:txBody>
      <dsp:txXfrm>
        <a:off x="20050" y="20049"/>
        <a:ext cx="8341900" cy="644418"/>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3618E-4DB0-41BA-A523-3D2E05FB28F9}">
      <dsp:nvSpPr>
        <dsp:cNvPr id="0" name=""/>
        <dsp:cNvSpPr/>
      </dsp:nvSpPr>
      <dsp:spPr>
        <a:xfrm>
          <a:off x="1336929" y="2025"/>
          <a:ext cx="4758916" cy="220777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EC" sz="1400" kern="1200" dirty="0" smtClean="0"/>
            <a:t>Tiene el nivel más alto de acceso a la interfaz. </a:t>
          </a:r>
          <a:endParaRPr lang="es-EC" sz="1400" kern="1200" dirty="0"/>
        </a:p>
        <a:p>
          <a:pPr marL="114300" lvl="1" indent="-114300" algn="l" defTabSz="622300">
            <a:lnSpc>
              <a:spcPct val="90000"/>
            </a:lnSpc>
            <a:spcBef>
              <a:spcPct val="0"/>
            </a:spcBef>
            <a:spcAft>
              <a:spcPct val="15000"/>
            </a:spcAft>
            <a:buChar char="••"/>
          </a:pPr>
          <a:r>
            <a:rPr lang="es-EC" sz="1400" kern="1200" dirty="0" smtClean="0"/>
            <a:t>Puede configurar parámetros de funcionamiento del Invernadero. </a:t>
          </a:r>
          <a:endParaRPr lang="es-EC" sz="1400" kern="1200" dirty="0"/>
        </a:p>
        <a:p>
          <a:pPr marL="114300" lvl="1" indent="-114300" algn="l" defTabSz="622300">
            <a:lnSpc>
              <a:spcPct val="90000"/>
            </a:lnSpc>
            <a:spcBef>
              <a:spcPct val="0"/>
            </a:spcBef>
            <a:spcAft>
              <a:spcPct val="15000"/>
            </a:spcAft>
            <a:buChar char="••"/>
          </a:pPr>
          <a:r>
            <a:rPr lang="es-EC" sz="1400" kern="1200" dirty="0" smtClean="0"/>
            <a:t>Tiene acceso libre a todas las pantallas de la interfaz. </a:t>
          </a:r>
          <a:endParaRPr lang="es-EC" sz="1400" kern="1200" dirty="0"/>
        </a:p>
        <a:p>
          <a:pPr marL="114300" lvl="1" indent="-114300" algn="l" defTabSz="622300">
            <a:lnSpc>
              <a:spcPct val="90000"/>
            </a:lnSpc>
            <a:spcBef>
              <a:spcPct val="0"/>
            </a:spcBef>
            <a:spcAft>
              <a:spcPct val="15000"/>
            </a:spcAft>
            <a:buChar char="••"/>
          </a:pPr>
          <a:r>
            <a:rPr lang="es-EC" sz="1400" kern="1200" dirty="0" smtClean="0"/>
            <a:t>Tiene acceso al ingreso y control en los modos Automático y Manual del sistema.</a:t>
          </a:r>
          <a:endParaRPr lang="es-EC" sz="1400" kern="1200" dirty="0"/>
        </a:p>
      </dsp:txBody>
      <dsp:txXfrm>
        <a:off x="1336929" y="277997"/>
        <a:ext cx="3931001" cy="1655830"/>
      </dsp:txXfrm>
    </dsp:sp>
    <dsp:sp modelId="{739CABC2-DE69-489F-B166-026C1D7959BC}">
      <dsp:nvSpPr>
        <dsp:cNvPr id="0" name=""/>
        <dsp:cNvSpPr/>
      </dsp:nvSpPr>
      <dsp:spPr>
        <a:xfrm>
          <a:off x="154" y="540983"/>
          <a:ext cx="1336774" cy="11298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s-EC" sz="2500" kern="1200" dirty="0" smtClean="0"/>
            <a:t>Usuario 1</a:t>
          </a:r>
          <a:endParaRPr lang="es-EC" sz="2500" kern="1200" dirty="0"/>
        </a:p>
      </dsp:txBody>
      <dsp:txXfrm>
        <a:off x="55309" y="596138"/>
        <a:ext cx="1226464" cy="1019548"/>
      </dsp:txXfrm>
    </dsp:sp>
    <dsp:sp modelId="{743AF2AE-773A-4010-A995-3F3CB7B03FE0}">
      <dsp:nvSpPr>
        <dsp:cNvPr id="0" name=""/>
        <dsp:cNvSpPr/>
      </dsp:nvSpPr>
      <dsp:spPr>
        <a:xfrm>
          <a:off x="1449362" y="2382656"/>
          <a:ext cx="4567535" cy="203491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EC" sz="1400" kern="1200" dirty="0" smtClean="0"/>
            <a:t>Tiene el menor nivel de acceso a la interfaz. </a:t>
          </a:r>
          <a:endParaRPr lang="es-EC" sz="1400" kern="1200" dirty="0"/>
        </a:p>
        <a:p>
          <a:pPr marL="114300" lvl="1" indent="-114300" algn="l" defTabSz="622300">
            <a:lnSpc>
              <a:spcPct val="90000"/>
            </a:lnSpc>
            <a:spcBef>
              <a:spcPct val="0"/>
            </a:spcBef>
            <a:spcAft>
              <a:spcPct val="15000"/>
            </a:spcAft>
            <a:buChar char="••"/>
          </a:pPr>
          <a:r>
            <a:rPr lang="es-EC" sz="1400" kern="1200" dirty="0" smtClean="0"/>
            <a:t>Puede monitorear el funcionamiento del Invernadero de forma más gráfica</a:t>
          </a:r>
          <a:endParaRPr lang="es-EC" sz="1400" kern="1200" dirty="0"/>
        </a:p>
        <a:p>
          <a:pPr marL="114300" lvl="1" indent="-114300" algn="l" defTabSz="622300">
            <a:lnSpc>
              <a:spcPct val="90000"/>
            </a:lnSpc>
            <a:spcBef>
              <a:spcPct val="0"/>
            </a:spcBef>
            <a:spcAft>
              <a:spcPct val="15000"/>
            </a:spcAft>
            <a:buChar char="••"/>
          </a:pPr>
          <a:r>
            <a:rPr lang="es-EC" sz="1400" kern="1200" dirty="0" smtClean="0"/>
            <a:t>No puede configurar ningún parámetro de funcionamiento del sistema. </a:t>
          </a:r>
          <a:endParaRPr lang="es-EC" sz="1400" kern="1200" dirty="0"/>
        </a:p>
        <a:p>
          <a:pPr marL="114300" lvl="1" indent="-114300" algn="l" defTabSz="622300">
            <a:lnSpc>
              <a:spcPct val="90000"/>
            </a:lnSpc>
            <a:spcBef>
              <a:spcPct val="0"/>
            </a:spcBef>
            <a:spcAft>
              <a:spcPct val="15000"/>
            </a:spcAft>
            <a:buChar char="••"/>
          </a:pPr>
          <a:r>
            <a:rPr lang="es-EC" sz="1400" kern="1200" dirty="0" smtClean="0"/>
            <a:t>Tiene acceso limitado a determinadas pantallas de la interfaz. </a:t>
          </a:r>
          <a:endParaRPr lang="es-EC" sz="1400" kern="1200" dirty="0"/>
        </a:p>
      </dsp:txBody>
      <dsp:txXfrm>
        <a:off x="1449362" y="2637021"/>
        <a:ext cx="3804441" cy="1526187"/>
      </dsp:txXfrm>
    </dsp:sp>
    <dsp:sp modelId="{7DCA11BB-9856-4C19-87FE-E69280EAE49F}">
      <dsp:nvSpPr>
        <dsp:cNvPr id="0" name=""/>
        <dsp:cNvSpPr/>
      </dsp:nvSpPr>
      <dsp:spPr>
        <a:xfrm>
          <a:off x="79102" y="2812489"/>
          <a:ext cx="1370260" cy="11752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s-EC" sz="2500" kern="1200" dirty="0" smtClean="0"/>
            <a:t>Usuario 2</a:t>
          </a:r>
          <a:endParaRPr lang="es-EC" sz="2500" kern="1200" dirty="0"/>
        </a:p>
      </dsp:txBody>
      <dsp:txXfrm>
        <a:off x="136473" y="2869860"/>
        <a:ext cx="1255518" cy="106050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09614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US" sz="3900" kern="1200" dirty="0" smtClean="0"/>
            <a:t>Enlace entre Arduino y Java</a:t>
          </a:r>
          <a:endParaRPr lang="es-ES" sz="3900" kern="1200" dirty="0"/>
        </a:p>
      </dsp:txBody>
      <dsp:txXfrm>
        <a:off x="20049" y="2116190"/>
        <a:ext cx="8341900" cy="64441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7592662" cy="620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n-US" sz="3500" kern="1200" dirty="0" err="1" smtClean="0"/>
            <a:t>Libreria</a:t>
          </a:r>
          <a:r>
            <a:rPr lang="en-US" sz="3500" kern="1200" dirty="0" smtClean="0"/>
            <a:t> Arduino para Java</a:t>
          </a:r>
          <a:endParaRPr lang="es-ES" sz="3500" kern="1200" dirty="0"/>
        </a:p>
      </dsp:txBody>
      <dsp:txXfrm>
        <a:off x="18161" y="18161"/>
        <a:ext cx="7556340" cy="583733"/>
      </dsp:txXfrm>
    </dsp:sp>
    <dsp:sp modelId="{A04D3F80-0C90-48D8-8791-919CFAEA1722}">
      <dsp:nvSpPr>
        <dsp:cNvPr id="0" name=""/>
        <dsp:cNvSpPr/>
      </dsp:nvSpPr>
      <dsp:spPr>
        <a:xfrm>
          <a:off x="759266" y="620055"/>
          <a:ext cx="612334" cy="680704"/>
        </a:xfrm>
        <a:custGeom>
          <a:avLst/>
          <a:gdLst/>
          <a:ahLst/>
          <a:cxnLst/>
          <a:rect l="0" t="0" r="0" b="0"/>
          <a:pathLst>
            <a:path>
              <a:moveTo>
                <a:pt x="0" y="0"/>
              </a:moveTo>
              <a:lnTo>
                <a:pt x="0" y="680704"/>
              </a:lnTo>
              <a:lnTo>
                <a:pt x="612334" y="6807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F33E2C-0207-4DA1-8EC0-AB4CCD24E474}">
      <dsp:nvSpPr>
        <dsp:cNvPr id="0" name=""/>
        <dsp:cNvSpPr/>
      </dsp:nvSpPr>
      <dsp:spPr>
        <a:xfrm>
          <a:off x="1371600" y="914403"/>
          <a:ext cx="6862006" cy="77271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_tradnl" sz="1600" kern="1200" dirty="0" err="1" smtClean="0"/>
            <a:t>Arduino</a:t>
          </a:r>
          <a:r>
            <a:rPr lang="es-ES_tradnl" sz="1600" kern="1200" dirty="0" smtClean="0"/>
            <a:t> </a:t>
          </a:r>
          <a:r>
            <a:rPr lang="es-ES_tradnl" sz="1600" kern="1200" dirty="0" err="1" smtClean="0"/>
            <a:t>Nombre_del_Objeto</a:t>
          </a:r>
          <a:r>
            <a:rPr lang="es-ES_tradnl" sz="1600" kern="1200" dirty="0" smtClean="0"/>
            <a:t>= new </a:t>
          </a:r>
          <a:r>
            <a:rPr lang="es-ES_tradnl" sz="1600" kern="1200" dirty="0" err="1" smtClean="0"/>
            <a:t>Arduino</a:t>
          </a:r>
          <a:r>
            <a:rPr lang="es-ES_tradnl" sz="1600" kern="1200" dirty="0" smtClean="0"/>
            <a:t>()</a:t>
          </a:r>
        </a:p>
        <a:p>
          <a:pPr lvl="0" algn="ctr" defTabSz="711200">
            <a:lnSpc>
              <a:spcPct val="90000"/>
            </a:lnSpc>
            <a:spcBef>
              <a:spcPct val="0"/>
            </a:spcBef>
            <a:spcAft>
              <a:spcPct val="35000"/>
            </a:spcAft>
          </a:pPr>
          <a:r>
            <a:rPr lang="es-ES" sz="1600" kern="1200" dirty="0" err="1" smtClean="0"/>
            <a:t>MultiMessage</a:t>
          </a:r>
          <a:r>
            <a:rPr lang="es-ES" sz="1600" kern="1200" dirty="0" smtClean="0"/>
            <a:t> </a:t>
          </a:r>
          <a:r>
            <a:rPr lang="es-ES" sz="1600" kern="1200" dirty="0" err="1" smtClean="0"/>
            <a:t>Nombre_Del_Objeto</a:t>
          </a:r>
          <a:r>
            <a:rPr lang="es-ES" sz="1600" kern="1200" dirty="0" smtClean="0"/>
            <a:t> = new </a:t>
          </a:r>
          <a:r>
            <a:rPr lang="es-ES" sz="1600" kern="1200" dirty="0" err="1" smtClean="0"/>
            <a:t>MultiMessage</a:t>
          </a:r>
          <a:r>
            <a:rPr lang="es-ES" sz="1600" kern="1200" dirty="0" smtClean="0"/>
            <a:t>(</a:t>
          </a:r>
          <a:r>
            <a:rPr lang="es-ES" sz="1600" kern="1200" dirty="0" err="1" smtClean="0"/>
            <a:t>int</a:t>
          </a:r>
          <a:r>
            <a:rPr lang="es-ES" sz="1600" kern="1200" dirty="0" smtClean="0"/>
            <a:t> numero de sensores a leer, instancia de la clase </a:t>
          </a:r>
          <a:r>
            <a:rPr lang="es-ES" sz="1600" kern="1200" dirty="0" err="1" smtClean="0"/>
            <a:t>Arduino</a:t>
          </a:r>
          <a:r>
            <a:rPr lang="es-ES" sz="1600" kern="1200" dirty="0" smtClean="0"/>
            <a:t>)</a:t>
          </a:r>
          <a:endParaRPr lang="es-ES" sz="1600" kern="1200" dirty="0"/>
        </a:p>
      </dsp:txBody>
      <dsp:txXfrm>
        <a:off x="1394232" y="937035"/>
        <a:ext cx="6816742" cy="727448"/>
      </dsp:txXfrm>
    </dsp:sp>
    <dsp:sp modelId="{3EB133C4-D7AA-4883-AFC8-8B4D805621D7}">
      <dsp:nvSpPr>
        <dsp:cNvPr id="0" name=""/>
        <dsp:cNvSpPr/>
      </dsp:nvSpPr>
      <dsp:spPr>
        <a:xfrm>
          <a:off x="759266" y="620055"/>
          <a:ext cx="1831531" cy="2669748"/>
        </a:xfrm>
        <a:custGeom>
          <a:avLst/>
          <a:gdLst/>
          <a:ahLst/>
          <a:cxnLst/>
          <a:rect l="0" t="0" r="0" b="0"/>
          <a:pathLst>
            <a:path>
              <a:moveTo>
                <a:pt x="0" y="0"/>
              </a:moveTo>
              <a:lnTo>
                <a:pt x="0" y="2669748"/>
              </a:lnTo>
              <a:lnTo>
                <a:pt x="1831531" y="26697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47B5CD-CC68-436F-9425-9C1A89620CFB}">
      <dsp:nvSpPr>
        <dsp:cNvPr id="0" name=""/>
        <dsp:cNvSpPr/>
      </dsp:nvSpPr>
      <dsp:spPr>
        <a:xfrm>
          <a:off x="2590797" y="1905003"/>
          <a:ext cx="3878211" cy="2769600"/>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endParaRPr lang="es-ES" sz="1600" kern="1200" dirty="0"/>
        </a:p>
      </dsp:txBody>
      <dsp:txXfrm>
        <a:off x="2671916" y="1986122"/>
        <a:ext cx="3715973" cy="260736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54135"/>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US" sz="3900" kern="1200" dirty="0" err="1" smtClean="0"/>
            <a:t>Métodos</a:t>
          </a:r>
          <a:r>
            <a:rPr lang="en-US" sz="3900" kern="1200" dirty="0" smtClean="0"/>
            <a:t> </a:t>
          </a:r>
          <a:r>
            <a:rPr lang="en-US" sz="3900" kern="1200" dirty="0" err="1" smtClean="0"/>
            <a:t>utilizados</a:t>
          </a:r>
          <a:endParaRPr lang="es-ES" sz="3900" kern="1200" dirty="0"/>
        </a:p>
      </dsp:txBody>
      <dsp:txXfrm>
        <a:off x="20049" y="274184"/>
        <a:ext cx="8341900" cy="64441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C24BB-75B9-45CC-B708-7FDCB219AC2F}">
      <dsp:nvSpPr>
        <dsp:cNvPr id="0" name=""/>
        <dsp:cNvSpPr/>
      </dsp:nvSpPr>
      <dsp:spPr>
        <a:xfrm rot="5400000">
          <a:off x="488185" y="1001392"/>
          <a:ext cx="1555625" cy="188052"/>
        </a:xfrm>
        <a:prstGeom prst="rect">
          <a:avLst/>
        </a:prstGeom>
        <a:solidFill>
          <a:schemeClr val="accent3">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C9BA3023-1BD5-44B6-98AC-358BD45E2DBA}">
      <dsp:nvSpPr>
        <dsp:cNvPr id="0" name=""/>
        <dsp:cNvSpPr/>
      </dsp:nvSpPr>
      <dsp:spPr>
        <a:xfrm>
          <a:off x="842364" y="3153"/>
          <a:ext cx="2089472" cy="1253683"/>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_tradnl" sz="2000" b="1" i="1" kern="1200" smtClean="0"/>
            <a:t>ArduinoRXTX</a:t>
          </a:r>
          <a:endParaRPr lang="es-EC" sz="2000" kern="1200"/>
        </a:p>
      </dsp:txBody>
      <dsp:txXfrm>
        <a:off x="879083" y="39872"/>
        <a:ext cx="2016034" cy="1180245"/>
      </dsp:txXfrm>
    </dsp:sp>
    <dsp:sp modelId="{99B21294-BAE5-4C6F-AFCE-1A506BE9A791}">
      <dsp:nvSpPr>
        <dsp:cNvPr id="0" name=""/>
        <dsp:cNvSpPr/>
      </dsp:nvSpPr>
      <dsp:spPr>
        <a:xfrm rot="5400000">
          <a:off x="488185" y="2568496"/>
          <a:ext cx="1555625" cy="188052"/>
        </a:xfrm>
        <a:prstGeom prst="rect">
          <a:avLst/>
        </a:prstGeom>
        <a:solidFill>
          <a:schemeClr val="accent3">
            <a:hueOff val="2812566"/>
            <a:satOff val="-4220"/>
            <a:lumOff val="-686"/>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CC5FA5AF-4B4E-42B4-B390-EC7781E1BC79}">
      <dsp:nvSpPr>
        <dsp:cNvPr id="0" name=""/>
        <dsp:cNvSpPr/>
      </dsp:nvSpPr>
      <dsp:spPr>
        <a:xfrm>
          <a:off x="842364" y="1570258"/>
          <a:ext cx="2089472" cy="1253683"/>
        </a:xfrm>
        <a:prstGeom prst="roundRect">
          <a:avLst>
            <a:gd name="adj" fmla="val 10000"/>
          </a:avLst>
        </a:prstGeom>
        <a:solidFill>
          <a:schemeClr val="accent3">
            <a:hueOff val="2250053"/>
            <a:satOff val="-3376"/>
            <a:lumOff val="-549"/>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b="1" i="1" kern="1200" dirty="0" err="1" smtClean="0"/>
            <a:t>DataReceptionCompleted</a:t>
          </a:r>
          <a:r>
            <a:rPr lang="es-ES" sz="2200" b="1" i="1" kern="1200" dirty="0" smtClean="0"/>
            <a:t>()</a:t>
          </a:r>
          <a:endParaRPr lang="es-EC" sz="2200" kern="1200" dirty="0"/>
        </a:p>
      </dsp:txBody>
      <dsp:txXfrm>
        <a:off x="879083" y="1606977"/>
        <a:ext cx="2016034" cy="1180245"/>
      </dsp:txXfrm>
    </dsp:sp>
    <dsp:sp modelId="{C1AF6936-4D13-4570-AF46-59B3D2F989AE}">
      <dsp:nvSpPr>
        <dsp:cNvPr id="0" name=""/>
        <dsp:cNvSpPr/>
      </dsp:nvSpPr>
      <dsp:spPr>
        <a:xfrm>
          <a:off x="1271737" y="3352049"/>
          <a:ext cx="2767519" cy="188052"/>
        </a:xfrm>
        <a:prstGeom prst="rect">
          <a:avLst/>
        </a:prstGeom>
        <a:solidFill>
          <a:schemeClr val="accent3">
            <a:hueOff val="5625132"/>
            <a:satOff val="-8440"/>
            <a:lumOff val="-1373"/>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88A8FE29-A6D1-4A62-A644-E6D1F073A7CE}">
      <dsp:nvSpPr>
        <dsp:cNvPr id="0" name=""/>
        <dsp:cNvSpPr/>
      </dsp:nvSpPr>
      <dsp:spPr>
        <a:xfrm>
          <a:off x="842364" y="3137362"/>
          <a:ext cx="2089472" cy="1253683"/>
        </a:xfrm>
        <a:prstGeom prst="roundRect">
          <a:avLst>
            <a:gd name="adj" fmla="val 10000"/>
          </a:avLst>
        </a:prstGeom>
        <a:solidFill>
          <a:schemeClr val="accent3">
            <a:hueOff val="4500106"/>
            <a:satOff val="-6752"/>
            <a:lumOff val="-1098"/>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b="1" i="1" kern="1200" dirty="0" err="1" smtClean="0"/>
            <a:t>getMessage</a:t>
          </a:r>
          <a:r>
            <a:rPr lang="es-EC" sz="2800" b="1" i="1" kern="1200" dirty="0" smtClean="0"/>
            <a:t>(</a:t>
          </a:r>
          <a:r>
            <a:rPr lang="es-EC" sz="2800" b="1" i="1" kern="1200" dirty="0" err="1" smtClean="0"/>
            <a:t>int</a:t>
          </a:r>
          <a:r>
            <a:rPr lang="es-EC" sz="2800" b="1" i="1" kern="1200" dirty="0" smtClean="0"/>
            <a:t> </a:t>
          </a:r>
          <a:r>
            <a:rPr lang="es-EC" sz="2800" b="1" i="1" kern="1200" dirty="0" err="1" smtClean="0"/>
            <a:t>index</a:t>
          </a:r>
          <a:r>
            <a:rPr lang="es-EC" sz="2800" b="1" i="1" kern="1200" dirty="0" smtClean="0"/>
            <a:t>)</a:t>
          </a:r>
          <a:endParaRPr lang="es-EC" sz="2800" kern="1200" dirty="0"/>
        </a:p>
      </dsp:txBody>
      <dsp:txXfrm>
        <a:off x="879083" y="3174081"/>
        <a:ext cx="2016034" cy="1180245"/>
      </dsp:txXfrm>
    </dsp:sp>
    <dsp:sp modelId="{286B77D3-E8A1-4212-A141-0B209BD45745}">
      <dsp:nvSpPr>
        <dsp:cNvPr id="0" name=""/>
        <dsp:cNvSpPr/>
      </dsp:nvSpPr>
      <dsp:spPr>
        <a:xfrm rot="16200000">
          <a:off x="3267183" y="2568496"/>
          <a:ext cx="1555625" cy="188052"/>
        </a:xfrm>
        <a:prstGeom prst="rect">
          <a:avLst/>
        </a:prstGeom>
        <a:solidFill>
          <a:schemeClr val="accent3">
            <a:hueOff val="8437698"/>
            <a:satOff val="-12660"/>
            <a:lumOff val="-2059"/>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B24AB92C-6FDF-4A8D-AA6A-DCC3071CEF69}">
      <dsp:nvSpPr>
        <dsp:cNvPr id="0" name=""/>
        <dsp:cNvSpPr/>
      </dsp:nvSpPr>
      <dsp:spPr>
        <a:xfrm>
          <a:off x="3621362" y="3137362"/>
          <a:ext cx="2089472" cy="1253683"/>
        </a:xfrm>
        <a:prstGeom prst="roundRect">
          <a:avLst>
            <a:gd name="adj" fmla="val 10000"/>
          </a:avLst>
        </a:prstGeom>
        <a:solidFill>
          <a:schemeClr val="accent3">
            <a:hueOff val="6750158"/>
            <a:satOff val="-10128"/>
            <a:lumOff val="-1647"/>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S" sz="2700" b="1" i="1" kern="1200" dirty="0" err="1" smtClean="0"/>
            <a:t>flushBuffer</a:t>
          </a:r>
          <a:r>
            <a:rPr lang="es-ES" sz="2700" b="1" i="1" kern="1200" dirty="0" smtClean="0"/>
            <a:t>()</a:t>
          </a:r>
          <a:endParaRPr lang="es-EC" sz="2700" kern="1200" dirty="0"/>
        </a:p>
      </dsp:txBody>
      <dsp:txXfrm>
        <a:off x="3658081" y="3174081"/>
        <a:ext cx="2016034" cy="1180245"/>
      </dsp:txXfrm>
    </dsp:sp>
    <dsp:sp modelId="{233354C2-F01B-4C4D-A95F-EB3E72CCC3F9}">
      <dsp:nvSpPr>
        <dsp:cNvPr id="0" name=""/>
        <dsp:cNvSpPr/>
      </dsp:nvSpPr>
      <dsp:spPr>
        <a:xfrm rot="16200000">
          <a:off x="3267183" y="1001392"/>
          <a:ext cx="1555625" cy="188052"/>
        </a:xfrm>
        <a:prstGeom prst="rect">
          <a:avLst/>
        </a:prstGeom>
        <a:solidFill>
          <a:schemeClr val="accent3">
            <a:hueOff val="11250264"/>
            <a:satOff val="-16880"/>
            <a:lumOff val="-2745"/>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3CAFBC39-B885-4F47-ACCD-CB879587A01F}">
      <dsp:nvSpPr>
        <dsp:cNvPr id="0" name=""/>
        <dsp:cNvSpPr/>
      </dsp:nvSpPr>
      <dsp:spPr>
        <a:xfrm>
          <a:off x="3621362" y="1570258"/>
          <a:ext cx="2089472" cy="1253683"/>
        </a:xfrm>
        <a:prstGeom prst="roundRect">
          <a:avLst>
            <a:gd name="adj" fmla="val 10000"/>
          </a:avLst>
        </a:prstGeom>
        <a:solidFill>
          <a:schemeClr val="accent3">
            <a:hueOff val="9000211"/>
            <a:satOff val="-13504"/>
            <a:lumOff val="-2196"/>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b="1" i="1" kern="1200" dirty="0" err="1" smtClean="0"/>
            <a:t>killArduino</a:t>
          </a:r>
          <a:r>
            <a:rPr lang="es-ES" sz="2400" b="1" i="1" kern="1200" dirty="0" smtClean="0"/>
            <a:t>      </a:t>
          </a:r>
          <a:r>
            <a:rPr lang="es-ES" sz="2400" b="1" i="1" kern="1200" dirty="0" err="1" smtClean="0"/>
            <a:t>Connection</a:t>
          </a:r>
          <a:r>
            <a:rPr lang="es-ES" sz="1500" b="1" i="1" kern="1200" dirty="0" smtClean="0"/>
            <a:t>()</a:t>
          </a:r>
          <a:endParaRPr lang="es-EC" sz="1500" kern="1200" dirty="0"/>
        </a:p>
      </dsp:txBody>
      <dsp:txXfrm>
        <a:off x="3658081" y="1606977"/>
        <a:ext cx="2016034" cy="1180245"/>
      </dsp:txXfrm>
    </dsp:sp>
    <dsp:sp modelId="{1ACC99BF-D9A1-416C-95AD-8985A89296FB}">
      <dsp:nvSpPr>
        <dsp:cNvPr id="0" name=""/>
        <dsp:cNvSpPr/>
      </dsp:nvSpPr>
      <dsp:spPr>
        <a:xfrm>
          <a:off x="3621362" y="3153"/>
          <a:ext cx="2089472" cy="1253683"/>
        </a:xfrm>
        <a:prstGeom prst="roundRect">
          <a:avLst>
            <a:gd name="adj" fmla="val 10000"/>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i="1" kern="1200" dirty="0" err="1" smtClean="0"/>
            <a:t>sendData</a:t>
          </a:r>
          <a:r>
            <a:rPr lang="es-ES" sz="2000" b="1" i="1" kern="1200" dirty="0" smtClean="0"/>
            <a:t>(</a:t>
          </a:r>
          <a:r>
            <a:rPr lang="es-ES" sz="2000" b="1" i="1" kern="1200" dirty="0" err="1" smtClean="0"/>
            <a:t>String</a:t>
          </a:r>
          <a:r>
            <a:rPr lang="es-ES" sz="2000" b="1" i="1" kern="1200" dirty="0" smtClean="0"/>
            <a:t> data)</a:t>
          </a:r>
          <a:endParaRPr lang="es-EC" sz="2000" kern="1200" dirty="0"/>
        </a:p>
      </dsp:txBody>
      <dsp:txXfrm>
        <a:off x="3658081" y="39872"/>
        <a:ext cx="2016034" cy="118024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US" sz="3900" kern="1200" dirty="0" err="1" smtClean="0"/>
            <a:t>Lectura</a:t>
          </a:r>
          <a:r>
            <a:rPr lang="en-US" sz="3900" kern="1200" dirty="0" smtClean="0"/>
            <a:t> de </a:t>
          </a:r>
          <a:r>
            <a:rPr lang="en-US" sz="3900" kern="1200" dirty="0" err="1" smtClean="0"/>
            <a:t>Comandos</a:t>
          </a:r>
          <a:r>
            <a:rPr lang="en-US" sz="3900" kern="1200" dirty="0" smtClean="0"/>
            <a:t> en Arduino</a:t>
          </a:r>
          <a:endParaRPr lang="es-ES" sz="3900" kern="1200" dirty="0"/>
        </a:p>
      </dsp:txBody>
      <dsp:txXfrm>
        <a:off x="20049" y="20049"/>
        <a:ext cx="8341900" cy="644418"/>
      </dsp:txXfrm>
    </dsp:sp>
    <dsp:sp modelId="{A04D3F80-0C90-48D8-8791-919CFAEA1722}">
      <dsp:nvSpPr>
        <dsp:cNvPr id="0" name=""/>
        <dsp:cNvSpPr/>
      </dsp:nvSpPr>
      <dsp:spPr>
        <a:xfrm>
          <a:off x="838199" y="684516"/>
          <a:ext cx="1523998" cy="560087"/>
        </a:xfrm>
        <a:custGeom>
          <a:avLst/>
          <a:gdLst/>
          <a:ahLst/>
          <a:cxnLst/>
          <a:rect l="0" t="0" r="0" b="0"/>
          <a:pathLst>
            <a:path>
              <a:moveTo>
                <a:pt x="0" y="0"/>
              </a:moveTo>
              <a:lnTo>
                <a:pt x="0" y="560087"/>
              </a:lnTo>
              <a:lnTo>
                <a:pt x="1523998" y="5600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F33E2C-0207-4DA1-8EC0-AB4CCD24E474}">
      <dsp:nvSpPr>
        <dsp:cNvPr id="0" name=""/>
        <dsp:cNvSpPr/>
      </dsp:nvSpPr>
      <dsp:spPr>
        <a:xfrm>
          <a:off x="2362198" y="745789"/>
          <a:ext cx="4033422" cy="997627"/>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endParaRPr lang="es-ES" sz="1600" kern="1200" dirty="0"/>
        </a:p>
      </dsp:txBody>
      <dsp:txXfrm>
        <a:off x="2391417" y="775008"/>
        <a:ext cx="3974984" cy="9391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73CE0-4442-4E6D-9D4D-6CEB8CAE8F23}">
      <dsp:nvSpPr>
        <dsp:cNvPr id="0" name=""/>
        <dsp:cNvSpPr/>
      </dsp:nvSpPr>
      <dsp:spPr>
        <a:xfrm>
          <a:off x="0" y="0"/>
          <a:ext cx="7135399" cy="5561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s-EC" sz="3100" kern="1200" dirty="0" smtClean="0"/>
            <a:t>Objetivos Específicos</a:t>
          </a:r>
          <a:endParaRPr lang="es-EC" sz="3100" kern="1200" dirty="0"/>
        </a:p>
      </dsp:txBody>
      <dsp:txXfrm>
        <a:off x="16290" y="16290"/>
        <a:ext cx="7102819" cy="523585"/>
      </dsp:txXfrm>
    </dsp:sp>
    <dsp:sp modelId="{EBC123B9-0345-44FA-9189-D7A6941D5CB5}">
      <dsp:nvSpPr>
        <dsp:cNvPr id="0" name=""/>
        <dsp:cNvSpPr/>
      </dsp:nvSpPr>
      <dsp:spPr>
        <a:xfrm>
          <a:off x="713539" y="556165"/>
          <a:ext cx="707272" cy="517500"/>
        </a:xfrm>
        <a:custGeom>
          <a:avLst/>
          <a:gdLst/>
          <a:ahLst/>
          <a:cxnLst/>
          <a:rect l="0" t="0" r="0" b="0"/>
          <a:pathLst>
            <a:path>
              <a:moveTo>
                <a:pt x="0" y="0"/>
              </a:moveTo>
              <a:lnTo>
                <a:pt x="0" y="517500"/>
              </a:lnTo>
              <a:lnTo>
                <a:pt x="707272" y="5175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3BADF1-BDD8-49C2-A369-332C932A46C9}">
      <dsp:nvSpPr>
        <dsp:cNvPr id="0" name=""/>
        <dsp:cNvSpPr/>
      </dsp:nvSpPr>
      <dsp:spPr>
        <a:xfrm>
          <a:off x="1420812" y="787251"/>
          <a:ext cx="6775901" cy="5728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ES" sz="1700" kern="1200" dirty="0" smtClean="0"/>
            <a:t>Diseñar un sistema de control para mantener condiciones climáticas estables dentro del rango requerido.</a:t>
          </a:r>
          <a:endParaRPr lang="es-EC" sz="1700" kern="1200" dirty="0"/>
        </a:p>
      </dsp:txBody>
      <dsp:txXfrm>
        <a:off x="1437590" y="804029"/>
        <a:ext cx="6742345" cy="539272"/>
      </dsp:txXfrm>
    </dsp:sp>
    <dsp:sp modelId="{3B115CF6-7543-4B0A-9293-5FB036174E06}">
      <dsp:nvSpPr>
        <dsp:cNvPr id="0" name=""/>
        <dsp:cNvSpPr/>
      </dsp:nvSpPr>
      <dsp:spPr>
        <a:xfrm>
          <a:off x="713539" y="556165"/>
          <a:ext cx="782293" cy="2236006"/>
        </a:xfrm>
        <a:custGeom>
          <a:avLst/>
          <a:gdLst/>
          <a:ahLst/>
          <a:cxnLst/>
          <a:rect l="0" t="0" r="0" b="0"/>
          <a:pathLst>
            <a:path>
              <a:moveTo>
                <a:pt x="0" y="0"/>
              </a:moveTo>
              <a:lnTo>
                <a:pt x="0" y="2236006"/>
              </a:lnTo>
              <a:lnTo>
                <a:pt x="782293" y="22360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ACDAE6-82C8-4986-8DA2-2EC4C7C14776}">
      <dsp:nvSpPr>
        <dsp:cNvPr id="0" name=""/>
        <dsp:cNvSpPr/>
      </dsp:nvSpPr>
      <dsp:spPr>
        <a:xfrm>
          <a:off x="1495833" y="2561520"/>
          <a:ext cx="6733766" cy="46130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ES" sz="1700" kern="1200" dirty="0" smtClean="0"/>
            <a:t>Diseñar e Implementar un sistema hidráulico de recolección y riego del invernadero</a:t>
          </a:r>
          <a:r>
            <a:rPr lang="es-EC" sz="1700" kern="1200" dirty="0" smtClean="0"/>
            <a:t>.</a:t>
          </a:r>
          <a:endParaRPr lang="es-ES" sz="1700" kern="1200" dirty="0"/>
        </a:p>
      </dsp:txBody>
      <dsp:txXfrm>
        <a:off x="1509344" y="2575031"/>
        <a:ext cx="6706744" cy="434280"/>
      </dsp:txXfrm>
    </dsp:sp>
    <dsp:sp modelId="{7178931B-8ED5-4EC6-9782-30E7482C40ED}">
      <dsp:nvSpPr>
        <dsp:cNvPr id="0" name=""/>
        <dsp:cNvSpPr/>
      </dsp:nvSpPr>
      <dsp:spPr>
        <a:xfrm>
          <a:off x="713539" y="556165"/>
          <a:ext cx="721381" cy="1415487"/>
        </a:xfrm>
        <a:custGeom>
          <a:avLst/>
          <a:gdLst/>
          <a:ahLst/>
          <a:cxnLst/>
          <a:rect l="0" t="0" r="0" b="0"/>
          <a:pathLst>
            <a:path>
              <a:moveTo>
                <a:pt x="0" y="0"/>
              </a:moveTo>
              <a:lnTo>
                <a:pt x="0" y="1415487"/>
              </a:lnTo>
              <a:lnTo>
                <a:pt x="721381" y="14154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62A968-3C49-49DE-9BC6-D68D681ED7D2}">
      <dsp:nvSpPr>
        <dsp:cNvPr id="0" name=""/>
        <dsp:cNvSpPr/>
      </dsp:nvSpPr>
      <dsp:spPr>
        <a:xfrm>
          <a:off x="1434921" y="1624153"/>
          <a:ext cx="6794678" cy="6949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ES" sz="1700" kern="1200" dirty="0" smtClean="0"/>
            <a:t>Diseñar e Implementar una Interfaz HMI para el control y supervisión de parámetros clave del Invernadero  </a:t>
          </a:r>
          <a:r>
            <a:rPr lang="es-ES" sz="1700" kern="1200" dirty="0" smtClean="0"/>
            <a:t>mediante un sistema de adquisición y transmisión</a:t>
          </a:r>
          <a:r>
            <a:rPr lang="es-ES" sz="1000" kern="1200" dirty="0" smtClean="0"/>
            <a:t>.</a:t>
          </a:r>
          <a:endParaRPr lang="es-ES" sz="1000" kern="1200" dirty="0"/>
        </a:p>
      </dsp:txBody>
      <dsp:txXfrm>
        <a:off x="1455277" y="1644509"/>
        <a:ext cx="6753966" cy="654287"/>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09614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lvl="0" algn="ctr" defTabSz="1955800">
            <a:lnSpc>
              <a:spcPct val="90000"/>
            </a:lnSpc>
            <a:spcBef>
              <a:spcPct val="0"/>
            </a:spcBef>
            <a:spcAft>
              <a:spcPct val="35000"/>
            </a:spcAft>
          </a:pPr>
          <a:r>
            <a:rPr lang="en-US" sz="4400" kern="1200" dirty="0" err="1" smtClean="0"/>
            <a:t>Análisis</a:t>
          </a:r>
          <a:r>
            <a:rPr lang="en-US" sz="4400" kern="1200" dirty="0" smtClean="0"/>
            <a:t> de </a:t>
          </a:r>
          <a:r>
            <a:rPr lang="en-US" sz="4400" kern="1200" dirty="0" err="1" smtClean="0"/>
            <a:t>Resultados</a:t>
          </a:r>
          <a:r>
            <a:rPr lang="en-US" sz="4400" kern="1200" dirty="0" smtClean="0"/>
            <a:t> </a:t>
          </a:r>
          <a:endParaRPr lang="es-ES" sz="4400" kern="1200" dirty="0"/>
        </a:p>
      </dsp:txBody>
      <dsp:txXfrm>
        <a:off x="20049" y="2116190"/>
        <a:ext cx="8341900" cy="644418"/>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E55E0C-5416-4F01-AD67-D01FB4A1E42A}">
      <dsp:nvSpPr>
        <dsp:cNvPr id="0" name=""/>
        <dsp:cNvSpPr/>
      </dsp:nvSpPr>
      <dsp:spPr>
        <a:xfrm>
          <a:off x="0" y="36479"/>
          <a:ext cx="5029199" cy="15701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a:lnSpc>
              <a:spcPct val="90000"/>
            </a:lnSpc>
            <a:spcBef>
              <a:spcPct val="0"/>
            </a:spcBef>
            <a:spcAft>
              <a:spcPct val="35000"/>
            </a:spcAft>
          </a:pPr>
          <a:r>
            <a:rPr lang="es-ES_tradnl" sz="2200" kern="1200" dirty="0" smtClean="0"/>
            <a:t>Se realizó una adquisición de datos al instalar los sensores para verificar la humedad y temperatura en las diferentes zonas. </a:t>
          </a:r>
          <a:endParaRPr lang="es-EC" sz="2200" kern="1200" dirty="0"/>
        </a:p>
      </dsp:txBody>
      <dsp:txXfrm>
        <a:off x="76648" y="113127"/>
        <a:ext cx="4875903" cy="1416844"/>
      </dsp:txXfrm>
    </dsp:sp>
    <dsp:sp modelId="{89090C56-E412-444E-B77D-163C6A59769F}">
      <dsp:nvSpPr>
        <dsp:cNvPr id="0" name=""/>
        <dsp:cNvSpPr/>
      </dsp:nvSpPr>
      <dsp:spPr>
        <a:xfrm>
          <a:off x="0" y="1669979"/>
          <a:ext cx="5029199" cy="157014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a:lnSpc>
              <a:spcPct val="90000"/>
            </a:lnSpc>
            <a:spcBef>
              <a:spcPct val="0"/>
            </a:spcBef>
            <a:spcAft>
              <a:spcPct val="35000"/>
            </a:spcAft>
          </a:pPr>
          <a:r>
            <a:rPr lang="es-ES_tradnl" sz="2200" kern="1200" dirty="0" smtClean="0"/>
            <a:t>Se determinó que esta humedad tiene un cambio que va desde el 40%HR a 60%HR sin el sistema de control.</a:t>
          </a:r>
          <a:endParaRPr lang="es-EC" sz="2200" kern="1200" dirty="0"/>
        </a:p>
      </dsp:txBody>
      <dsp:txXfrm>
        <a:off x="76648" y="1746627"/>
        <a:ext cx="4875903" cy="1416844"/>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818D5-5235-4565-ADFC-88A255F4D924}">
      <dsp:nvSpPr>
        <dsp:cNvPr id="0" name=""/>
        <dsp:cNvSpPr/>
      </dsp:nvSpPr>
      <dsp:spPr>
        <a:xfrm>
          <a:off x="0" y="0"/>
          <a:ext cx="4876800" cy="8940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_tradnl" sz="1700" kern="1200" dirty="0" smtClean="0"/>
            <a:t>Al activar el modo automático se regula la humedad de las diferentes zonas. </a:t>
          </a:r>
          <a:endParaRPr lang="es-EC" sz="1700" kern="1200" dirty="0"/>
        </a:p>
      </dsp:txBody>
      <dsp:txXfrm>
        <a:off x="26187" y="26187"/>
        <a:ext cx="3836467" cy="841706"/>
      </dsp:txXfrm>
    </dsp:sp>
    <dsp:sp modelId="{D3062796-34FD-46EC-A8B4-A53DEC8D2F44}">
      <dsp:nvSpPr>
        <dsp:cNvPr id="0" name=""/>
        <dsp:cNvSpPr/>
      </dsp:nvSpPr>
      <dsp:spPr>
        <a:xfrm>
          <a:off x="408432" y="1056640"/>
          <a:ext cx="4876800" cy="89408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_tradnl" sz="1700" kern="1200" dirty="0" smtClean="0"/>
            <a:t>En la zona de oriente del 90% HR±5% HR y la temperatura en 25°C ±3°C.</a:t>
          </a:r>
          <a:endParaRPr lang="es-EC" sz="1700" kern="1200" dirty="0"/>
        </a:p>
      </dsp:txBody>
      <dsp:txXfrm>
        <a:off x="434619" y="1082827"/>
        <a:ext cx="3834841" cy="841706"/>
      </dsp:txXfrm>
    </dsp:sp>
    <dsp:sp modelId="{C3DF8169-6CF8-4D1A-B98F-3377A5C02AC9}">
      <dsp:nvSpPr>
        <dsp:cNvPr id="0" name=""/>
        <dsp:cNvSpPr/>
      </dsp:nvSpPr>
      <dsp:spPr>
        <a:xfrm>
          <a:off x="810768" y="2113280"/>
          <a:ext cx="4876800" cy="89408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_tradnl" sz="1700" kern="1200" dirty="0" smtClean="0"/>
            <a:t>En la zona de costa la humedad se mantiene en 79% HR ±6% HR y la temperatura en 28°C ±4°C.</a:t>
          </a:r>
          <a:endParaRPr lang="es-EC" sz="1700" kern="1200" dirty="0"/>
        </a:p>
      </dsp:txBody>
      <dsp:txXfrm>
        <a:off x="836955" y="2139467"/>
        <a:ext cx="3840937" cy="841706"/>
      </dsp:txXfrm>
    </dsp:sp>
    <dsp:sp modelId="{EEB489D0-4491-4E89-8335-F01C852CDFD4}">
      <dsp:nvSpPr>
        <dsp:cNvPr id="0" name=""/>
        <dsp:cNvSpPr/>
      </dsp:nvSpPr>
      <dsp:spPr>
        <a:xfrm>
          <a:off x="1219200" y="3169919"/>
          <a:ext cx="4876800" cy="89408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_tradnl" sz="1700" kern="1200" dirty="0" smtClean="0"/>
            <a:t>En la zona de sierra se mantiene en 62% HR ±7% HR y la temperatura en 20°C ±4°C.</a:t>
          </a:r>
          <a:endParaRPr lang="es-EC" sz="1700" kern="1200" dirty="0"/>
        </a:p>
      </dsp:txBody>
      <dsp:txXfrm>
        <a:off x="1245387" y="3196106"/>
        <a:ext cx="3834841" cy="841706"/>
      </dsp:txXfrm>
    </dsp:sp>
    <dsp:sp modelId="{3888C1BB-B15D-408B-A6D5-EDACDB05D756}">
      <dsp:nvSpPr>
        <dsp:cNvPr id="0" name=""/>
        <dsp:cNvSpPr/>
      </dsp:nvSpPr>
      <dsp:spPr>
        <a:xfrm>
          <a:off x="4295647" y="684783"/>
          <a:ext cx="581152" cy="581152"/>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s-EC" sz="2600" kern="1200"/>
        </a:p>
      </dsp:txBody>
      <dsp:txXfrm>
        <a:off x="4426406" y="684783"/>
        <a:ext cx="319634" cy="437317"/>
      </dsp:txXfrm>
    </dsp:sp>
    <dsp:sp modelId="{E57DDEC0-B52D-4B44-8FEF-C190E99032AA}">
      <dsp:nvSpPr>
        <dsp:cNvPr id="0" name=""/>
        <dsp:cNvSpPr/>
      </dsp:nvSpPr>
      <dsp:spPr>
        <a:xfrm>
          <a:off x="4704080" y="1741423"/>
          <a:ext cx="581152" cy="581152"/>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s-EC" sz="2600" kern="1200"/>
        </a:p>
      </dsp:txBody>
      <dsp:txXfrm>
        <a:off x="4834839" y="1741423"/>
        <a:ext cx="319634" cy="437317"/>
      </dsp:txXfrm>
    </dsp:sp>
    <dsp:sp modelId="{25D11171-033C-4CFB-8E0B-86159B1ED500}">
      <dsp:nvSpPr>
        <dsp:cNvPr id="0" name=""/>
        <dsp:cNvSpPr/>
      </dsp:nvSpPr>
      <dsp:spPr>
        <a:xfrm>
          <a:off x="5106415" y="2798064"/>
          <a:ext cx="581152" cy="581152"/>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s-EC" sz="2600" kern="1200"/>
        </a:p>
      </dsp:txBody>
      <dsp:txXfrm>
        <a:off x="5237174" y="2798064"/>
        <a:ext cx="319634" cy="43731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09614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US" sz="3900" kern="1200" dirty="0" err="1" smtClean="0"/>
            <a:t>Conclusiones</a:t>
          </a:r>
          <a:r>
            <a:rPr lang="en-US" sz="3900" kern="1200" dirty="0" smtClean="0"/>
            <a:t> </a:t>
          </a:r>
          <a:endParaRPr lang="es-ES" sz="3900" kern="1200" dirty="0"/>
        </a:p>
      </dsp:txBody>
      <dsp:txXfrm>
        <a:off x="20049" y="2116190"/>
        <a:ext cx="8341900" cy="644418"/>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021" y="494158"/>
          <a:ext cx="7053909" cy="5760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err="1" smtClean="0"/>
            <a:t>Conclusiones</a:t>
          </a:r>
          <a:endParaRPr lang="es-ES" sz="3200" kern="1200" dirty="0"/>
        </a:p>
      </dsp:txBody>
      <dsp:txXfrm>
        <a:off x="23893" y="511030"/>
        <a:ext cx="7020165" cy="542313"/>
      </dsp:txXfrm>
    </dsp:sp>
    <dsp:sp modelId="{6453487C-0FAF-4B32-BD10-ECD1ABD7E947}">
      <dsp:nvSpPr>
        <dsp:cNvPr id="0" name=""/>
        <dsp:cNvSpPr/>
      </dsp:nvSpPr>
      <dsp:spPr>
        <a:xfrm>
          <a:off x="712412" y="1070216"/>
          <a:ext cx="712412" cy="1765179"/>
        </a:xfrm>
        <a:custGeom>
          <a:avLst/>
          <a:gdLst/>
          <a:ahLst/>
          <a:cxnLst/>
          <a:rect l="0" t="0" r="0" b="0"/>
          <a:pathLst>
            <a:path>
              <a:moveTo>
                <a:pt x="0" y="0"/>
              </a:moveTo>
              <a:lnTo>
                <a:pt x="0" y="1765179"/>
              </a:lnTo>
              <a:lnTo>
                <a:pt x="712412" y="17651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424824" y="1251190"/>
          <a:ext cx="6957175" cy="316841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_tradnl" sz="2800" kern="1200" dirty="0" smtClean="0"/>
            <a:t>Se implementó un sistema hidráulico con activación independiente por sección que permite la generación de diferentes condiciones climáticas, las cuales permitirán </a:t>
          </a:r>
          <a:r>
            <a:rPr lang="es-MX" sz="2800" kern="1200" dirty="0" smtClean="0"/>
            <a:t>realizar posibles estudios científicos a futuro para favorecer el desarrollo de distintas especies.</a:t>
          </a:r>
          <a:endParaRPr lang="es-ES" sz="2800" kern="1200" dirty="0"/>
        </a:p>
      </dsp:txBody>
      <dsp:txXfrm>
        <a:off x="1517624" y="1343990"/>
        <a:ext cx="6771575" cy="298281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021" y="417957"/>
          <a:ext cx="7053909" cy="5760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err="1" smtClean="0"/>
            <a:t>Conclusiones</a:t>
          </a:r>
          <a:endParaRPr lang="es-ES" sz="3200" kern="1200" dirty="0"/>
        </a:p>
      </dsp:txBody>
      <dsp:txXfrm>
        <a:off x="23893" y="434829"/>
        <a:ext cx="7020165" cy="542313"/>
      </dsp:txXfrm>
    </dsp:sp>
    <dsp:sp modelId="{6453487C-0FAF-4B32-BD10-ECD1ABD7E947}">
      <dsp:nvSpPr>
        <dsp:cNvPr id="0" name=""/>
        <dsp:cNvSpPr/>
      </dsp:nvSpPr>
      <dsp:spPr>
        <a:xfrm>
          <a:off x="712412" y="994015"/>
          <a:ext cx="712412" cy="1841380"/>
        </a:xfrm>
        <a:custGeom>
          <a:avLst/>
          <a:gdLst/>
          <a:ahLst/>
          <a:cxnLst/>
          <a:rect l="0" t="0" r="0" b="0"/>
          <a:pathLst>
            <a:path>
              <a:moveTo>
                <a:pt x="0" y="0"/>
              </a:moveTo>
              <a:lnTo>
                <a:pt x="0" y="1841380"/>
              </a:lnTo>
              <a:lnTo>
                <a:pt x="712412" y="18413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424824" y="1174989"/>
          <a:ext cx="6957175" cy="332081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_tradnl" sz="2800" kern="1200" dirty="0" smtClean="0"/>
            <a:t>Se desarrolló una interfaz HMI orientada al usuario, que permite una fácil operación del sistema de control de forma remota, además de una supervisión continua de los parámetros críticos del invernadero a través de recursos gráficos que facilitan su comprensión.</a:t>
          </a:r>
          <a:endParaRPr lang="es-ES" sz="2800" kern="1200" dirty="0"/>
        </a:p>
      </dsp:txBody>
      <dsp:txXfrm>
        <a:off x="1522087" y="1272252"/>
        <a:ext cx="6762649" cy="3126286"/>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3998" y="647217"/>
          <a:ext cx="7179200" cy="586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s-ES" sz="3300" kern="1200" dirty="0" smtClean="0"/>
            <a:t>Recomendaciones</a:t>
          </a:r>
          <a:endParaRPr lang="es-ES" sz="3300" kern="1200" dirty="0"/>
        </a:p>
      </dsp:txBody>
      <dsp:txXfrm>
        <a:off x="21170" y="664389"/>
        <a:ext cx="7144856" cy="551945"/>
      </dsp:txXfrm>
    </dsp:sp>
    <dsp:sp modelId="{6453487C-0FAF-4B32-BD10-ECD1ABD7E947}">
      <dsp:nvSpPr>
        <dsp:cNvPr id="0" name=""/>
        <dsp:cNvSpPr/>
      </dsp:nvSpPr>
      <dsp:spPr>
        <a:xfrm>
          <a:off x="721918" y="1233507"/>
          <a:ext cx="721918" cy="1608940"/>
        </a:xfrm>
        <a:custGeom>
          <a:avLst/>
          <a:gdLst/>
          <a:ahLst/>
          <a:cxnLst/>
          <a:rect l="0" t="0" r="0" b="0"/>
          <a:pathLst>
            <a:path>
              <a:moveTo>
                <a:pt x="0" y="0"/>
              </a:moveTo>
              <a:lnTo>
                <a:pt x="0" y="1608940"/>
              </a:lnTo>
              <a:lnTo>
                <a:pt x="721918" y="16089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443837" y="1417695"/>
          <a:ext cx="6938162" cy="28495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_tradnl" sz="2800" kern="1200" dirty="0" smtClean="0"/>
            <a:t>Dado al problema de presión de agua en el invernadero, se recomienda instalar  una bomba de agua. La cual suministrará suficiente caudal al sistema hidráulico,  permitiendo un funcionamiento óptimo del mismo. </a:t>
          </a:r>
          <a:endParaRPr lang="es-ES" sz="2800" kern="1200" dirty="0"/>
        </a:p>
      </dsp:txBody>
      <dsp:txXfrm>
        <a:off x="1527296" y="1501154"/>
        <a:ext cx="6771244" cy="2682585"/>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3998" y="647217"/>
          <a:ext cx="7179200" cy="586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s-ES" sz="3300" kern="1200" dirty="0" smtClean="0"/>
            <a:t>Recomendaciones</a:t>
          </a:r>
          <a:endParaRPr lang="es-ES" sz="3300" kern="1200" dirty="0"/>
        </a:p>
      </dsp:txBody>
      <dsp:txXfrm>
        <a:off x="21170" y="664389"/>
        <a:ext cx="7144856" cy="551945"/>
      </dsp:txXfrm>
    </dsp:sp>
    <dsp:sp modelId="{6453487C-0FAF-4B32-BD10-ECD1ABD7E947}">
      <dsp:nvSpPr>
        <dsp:cNvPr id="0" name=""/>
        <dsp:cNvSpPr/>
      </dsp:nvSpPr>
      <dsp:spPr>
        <a:xfrm>
          <a:off x="721918" y="1233507"/>
          <a:ext cx="721918" cy="1608940"/>
        </a:xfrm>
        <a:custGeom>
          <a:avLst/>
          <a:gdLst/>
          <a:ahLst/>
          <a:cxnLst/>
          <a:rect l="0" t="0" r="0" b="0"/>
          <a:pathLst>
            <a:path>
              <a:moveTo>
                <a:pt x="0" y="0"/>
              </a:moveTo>
              <a:lnTo>
                <a:pt x="0" y="1608940"/>
              </a:lnTo>
              <a:lnTo>
                <a:pt x="721918" y="16089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443837" y="1417695"/>
          <a:ext cx="6938162" cy="28495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_tradnl" sz="2800" kern="1200" dirty="0" smtClean="0"/>
            <a:t>Se recomienda mantener a los sensores limpios para permitir el paso de vapor de agua generado por los nebulizadores, de esta manera se pueden obtener datos correctos para el funcionamiento del sistema de control de humedad.</a:t>
          </a:r>
          <a:endParaRPr lang="es-ES" sz="2800" kern="1200" dirty="0"/>
        </a:p>
      </dsp:txBody>
      <dsp:txXfrm>
        <a:off x="1527296" y="1501154"/>
        <a:ext cx="6771244" cy="2682585"/>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09614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US" sz="3900" kern="1200" dirty="0" smtClean="0"/>
            <a:t>Gracias</a:t>
          </a:r>
          <a:endParaRPr lang="es-ES" sz="3900" kern="1200" dirty="0"/>
        </a:p>
      </dsp:txBody>
      <dsp:txXfrm>
        <a:off x="20049" y="2116190"/>
        <a:ext cx="8341900" cy="6444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09614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US" sz="3900" kern="1200" dirty="0" err="1" smtClean="0"/>
            <a:t>Introducción</a:t>
          </a:r>
          <a:endParaRPr lang="es-ES" sz="3900" kern="1200" dirty="0"/>
        </a:p>
      </dsp:txBody>
      <dsp:txXfrm>
        <a:off x="20049" y="2116190"/>
        <a:ext cx="8341900" cy="6444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3998" y="152397"/>
          <a:ext cx="7179200" cy="586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n-US" sz="3300" kern="1200" dirty="0" err="1" smtClean="0"/>
            <a:t>Introducción</a:t>
          </a:r>
          <a:endParaRPr lang="es-ES" sz="3300" kern="1200" dirty="0"/>
        </a:p>
      </dsp:txBody>
      <dsp:txXfrm>
        <a:off x="21170" y="169569"/>
        <a:ext cx="7144856" cy="551945"/>
      </dsp:txXfrm>
    </dsp:sp>
    <dsp:sp modelId="{6453487C-0FAF-4B32-BD10-ECD1ABD7E947}">
      <dsp:nvSpPr>
        <dsp:cNvPr id="0" name=""/>
        <dsp:cNvSpPr/>
      </dsp:nvSpPr>
      <dsp:spPr>
        <a:xfrm>
          <a:off x="721918" y="738687"/>
          <a:ext cx="717920" cy="538982"/>
        </a:xfrm>
        <a:custGeom>
          <a:avLst/>
          <a:gdLst/>
          <a:ahLst/>
          <a:cxnLst/>
          <a:rect l="0" t="0" r="0" b="0"/>
          <a:pathLst>
            <a:path>
              <a:moveTo>
                <a:pt x="0" y="0"/>
              </a:moveTo>
              <a:lnTo>
                <a:pt x="0" y="538982"/>
              </a:lnTo>
              <a:lnTo>
                <a:pt x="717920" y="5389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439838" y="885259"/>
          <a:ext cx="6938162" cy="78481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MX" sz="1700" kern="1200" dirty="0" err="1" smtClean="0"/>
            <a:t>Germoplanta</a:t>
          </a:r>
          <a:r>
            <a:rPr lang="es-MX" sz="1700" kern="1200" dirty="0" smtClean="0"/>
            <a:t> se dedica  a la micro propagación de plantas, desarrollo de semilla artificial o sintética, plantas in vitro, plantas aclimatadas y asesoría.</a:t>
          </a:r>
          <a:endParaRPr lang="es-ES" sz="1700" kern="1200" dirty="0"/>
        </a:p>
      </dsp:txBody>
      <dsp:txXfrm>
        <a:off x="1462825" y="908246"/>
        <a:ext cx="6892188" cy="738845"/>
      </dsp:txXfrm>
    </dsp:sp>
    <dsp:sp modelId="{2A81AC24-19E8-4B05-BE18-7F7DC22883F5}">
      <dsp:nvSpPr>
        <dsp:cNvPr id="0" name=""/>
        <dsp:cNvSpPr/>
      </dsp:nvSpPr>
      <dsp:spPr>
        <a:xfrm>
          <a:off x="721918" y="738687"/>
          <a:ext cx="717920" cy="1488331"/>
        </a:xfrm>
        <a:custGeom>
          <a:avLst/>
          <a:gdLst/>
          <a:ahLst/>
          <a:cxnLst/>
          <a:rect l="0" t="0" r="0" b="0"/>
          <a:pathLst>
            <a:path>
              <a:moveTo>
                <a:pt x="0" y="0"/>
              </a:moveTo>
              <a:lnTo>
                <a:pt x="0" y="1488331"/>
              </a:lnTo>
              <a:lnTo>
                <a:pt x="717920" y="14883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10391E-D0BA-4B05-BC9D-4C5F7A7038B2}">
      <dsp:nvSpPr>
        <dsp:cNvPr id="0" name=""/>
        <dsp:cNvSpPr/>
      </dsp:nvSpPr>
      <dsp:spPr>
        <a:xfrm>
          <a:off x="1439838" y="1816651"/>
          <a:ext cx="6938162" cy="8207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MX" sz="1700" kern="1200" dirty="0" smtClean="0"/>
            <a:t>Debido a las diferentes necesidades climáticas de las plantas desarrolladas en la empresa es importante proveer una diversificación de ambientes climatizados.</a:t>
          </a:r>
          <a:endParaRPr lang="es-ES" sz="1700" kern="1200" dirty="0"/>
        </a:p>
      </dsp:txBody>
      <dsp:txXfrm>
        <a:off x="1463877" y="1840690"/>
        <a:ext cx="6890084" cy="772657"/>
      </dsp:txXfrm>
    </dsp:sp>
    <dsp:sp modelId="{F27B7295-80E4-4410-9A4D-672618C6243E}">
      <dsp:nvSpPr>
        <dsp:cNvPr id="0" name=""/>
        <dsp:cNvSpPr/>
      </dsp:nvSpPr>
      <dsp:spPr>
        <a:xfrm>
          <a:off x="721918" y="738687"/>
          <a:ext cx="717920" cy="2455639"/>
        </a:xfrm>
        <a:custGeom>
          <a:avLst/>
          <a:gdLst/>
          <a:ahLst/>
          <a:cxnLst/>
          <a:rect l="0" t="0" r="0" b="0"/>
          <a:pathLst>
            <a:path>
              <a:moveTo>
                <a:pt x="0" y="0"/>
              </a:moveTo>
              <a:lnTo>
                <a:pt x="0" y="2455639"/>
              </a:lnTo>
              <a:lnTo>
                <a:pt x="717920" y="24556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DD2AFD-1A85-48C2-96F2-E73FC04B45F7}">
      <dsp:nvSpPr>
        <dsp:cNvPr id="0" name=""/>
        <dsp:cNvSpPr/>
      </dsp:nvSpPr>
      <dsp:spPr>
        <a:xfrm>
          <a:off x="1439838" y="2783959"/>
          <a:ext cx="6938162" cy="8207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MX" sz="1700" kern="1200" dirty="0" smtClean="0"/>
            <a:t>Un invernadero para la investigación que se encuentre adecuadamente controlado y automatizado, permitirá el desarrollo de diferentes tipos de plantas</a:t>
          </a:r>
          <a:endParaRPr lang="es-ES" sz="1700" kern="1200" dirty="0"/>
        </a:p>
      </dsp:txBody>
      <dsp:txXfrm>
        <a:off x="1463877" y="2807998"/>
        <a:ext cx="6890084" cy="772657"/>
      </dsp:txXfrm>
    </dsp:sp>
    <dsp:sp modelId="{672A5E56-DE7C-423B-8AF4-B37E93A0E788}">
      <dsp:nvSpPr>
        <dsp:cNvPr id="0" name=""/>
        <dsp:cNvSpPr/>
      </dsp:nvSpPr>
      <dsp:spPr>
        <a:xfrm>
          <a:off x="721918" y="738687"/>
          <a:ext cx="717920" cy="3499147"/>
        </a:xfrm>
        <a:custGeom>
          <a:avLst/>
          <a:gdLst/>
          <a:ahLst/>
          <a:cxnLst/>
          <a:rect l="0" t="0" r="0" b="0"/>
          <a:pathLst>
            <a:path>
              <a:moveTo>
                <a:pt x="0" y="0"/>
              </a:moveTo>
              <a:lnTo>
                <a:pt x="0" y="3499147"/>
              </a:lnTo>
              <a:lnTo>
                <a:pt x="717920" y="34991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FB512E-0A1F-4167-ADE0-87DA96AF7CDA}">
      <dsp:nvSpPr>
        <dsp:cNvPr id="0" name=""/>
        <dsp:cNvSpPr/>
      </dsp:nvSpPr>
      <dsp:spPr>
        <a:xfrm>
          <a:off x="1439838" y="3751267"/>
          <a:ext cx="6938162" cy="9731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MX" sz="1700" kern="1200" dirty="0" smtClean="0"/>
            <a:t>En el invernadero de la empresa se están desarrollando una cantidad aproximada de 10.000 plantas de diferentes especies creadas mediante técnicas de cultivo in vitro en un área de 310 m</a:t>
          </a:r>
          <a:r>
            <a:rPr lang="es-MX" sz="1700" kern="1200" baseline="30000" dirty="0" smtClean="0"/>
            <a:t>2</a:t>
          </a:r>
          <a:endParaRPr lang="es-ES" sz="1700" kern="1200" dirty="0"/>
        </a:p>
      </dsp:txBody>
      <dsp:txXfrm>
        <a:off x="1468340" y="3779769"/>
        <a:ext cx="6881158" cy="916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09614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US" sz="3900" kern="1200" dirty="0" err="1" smtClean="0"/>
            <a:t>Filosofía</a:t>
          </a:r>
          <a:r>
            <a:rPr lang="en-US" sz="3900" kern="1200" dirty="0" smtClean="0"/>
            <a:t> de </a:t>
          </a:r>
          <a:r>
            <a:rPr lang="en-US" sz="3900" kern="1200" dirty="0" err="1" smtClean="0"/>
            <a:t>Operación</a:t>
          </a:r>
          <a:endParaRPr lang="es-ES" sz="3900" kern="1200" dirty="0"/>
        </a:p>
      </dsp:txBody>
      <dsp:txXfrm>
        <a:off x="20049" y="2116190"/>
        <a:ext cx="8341900" cy="6444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354" y="72978"/>
          <a:ext cx="6903559" cy="5637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err="1" smtClean="0"/>
            <a:t>Filosofía</a:t>
          </a:r>
          <a:r>
            <a:rPr lang="en-US" sz="3200" kern="1200" dirty="0" smtClean="0"/>
            <a:t> de </a:t>
          </a:r>
          <a:r>
            <a:rPr lang="en-US" sz="3200" kern="1200" dirty="0" err="1" smtClean="0"/>
            <a:t>Operación</a:t>
          </a:r>
          <a:endParaRPr lang="es-ES" sz="3200" kern="1200" dirty="0"/>
        </a:p>
      </dsp:txBody>
      <dsp:txXfrm>
        <a:off x="17867" y="89491"/>
        <a:ext cx="6870533" cy="530753"/>
      </dsp:txXfrm>
    </dsp:sp>
    <dsp:sp modelId="{514AF97D-997D-4037-8943-D975DE7B5577}">
      <dsp:nvSpPr>
        <dsp:cNvPr id="0" name=""/>
        <dsp:cNvSpPr/>
      </dsp:nvSpPr>
      <dsp:spPr>
        <a:xfrm>
          <a:off x="691710" y="636757"/>
          <a:ext cx="690355" cy="2154004"/>
        </a:xfrm>
        <a:custGeom>
          <a:avLst/>
          <a:gdLst/>
          <a:ahLst/>
          <a:cxnLst/>
          <a:rect l="0" t="0" r="0" b="0"/>
          <a:pathLst>
            <a:path>
              <a:moveTo>
                <a:pt x="0" y="0"/>
              </a:moveTo>
              <a:lnTo>
                <a:pt x="0" y="2154004"/>
              </a:lnTo>
              <a:lnTo>
                <a:pt x="690355" y="21540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E6B797-2EEF-4694-8B1C-CB2BF1F8271A}">
      <dsp:nvSpPr>
        <dsp:cNvPr id="0" name=""/>
        <dsp:cNvSpPr/>
      </dsp:nvSpPr>
      <dsp:spPr>
        <a:xfrm>
          <a:off x="1382066" y="777702"/>
          <a:ext cx="6998578" cy="4026118"/>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es-ES" sz="6500" kern="1200" dirty="0"/>
        </a:p>
      </dsp:txBody>
      <dsp:txXfrm>
        <a:off x="1499987" y="895623"/>
        <a:ext cx="6762736" cy="37902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09614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US" sz="3900" kern="1200" dirty="0" err="1" smtClean="0"/>
            <a:t>Diseño</a:t>
          </a:r>
          <a:r>
            <a:rPr lang="en-US" sz="3900" kern="1200" dirty="0" smtClean="0"/>
            <a:t> del </a:t>
          </a:r>
          <a:r>
            <a:rPr lang="en-US" sz="3900" kern="1200" dirty="0" err="1" smtClean="0"/>
            <a:t>Tablero</a:t>
          </a:r>
          <a:endParaRPr lang="es-ES" sz="3900" kern="1200" dirty="0"/>
        </a:p>
      </dsp:txBody>
      <dsp:txXfrm>
        <a:off x="20049" y="2116190"/>
        <a:ext cx="8341900" cy="6444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9A0059-2925-4C41-9472-DA7896AE44C0}" type="datetimeFigureOut">
              <a:rPr lang="es-ES" smtClean="0"/>
              <a:t>04/07/2015</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E90096-80A3-440E-9350-9E32FEFA4505}" type="slidenum">
              <a:rPr lang="es-ES" smtClean="0"/>
              <a:t>‹Nº›</a:t>
            </a:fld>
            <a:endParaRPr lang="es-ES"/>
          </a:p>
        </p:txBody>
      </p:sp>
    </p:spTree>
    <p:extLst>
      <p:ext uri="{BB962C8B-B14F-4D97-AF65-F5344CB8AC3E}">
        <p14:creationId xmlns:p14="http://schemas.microsoft.com/office/powerpoint/2010/main" val="10431765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F86A1-04FC-41B3-8814-61C279CB4662}" type="datetimeFigureOut">
              <a:rPr lang="es-ES" smtClean="0"/>
              <a:t>04/07/2015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3CB458-7C3A-45F9-8815-E28D4955E256}" type="slidenum">
              <a:rPr lang="es-ES" smtClean="0"/>
              <a:t>‹Nº›</a:t>
            </a:fld>
            <a:endParaRPr lang="es-ES"/>
          </a:p>
        </p:txBody>
      </p:sp>
    </p:spTree>
    <p:extLst>
      <p:ext uri="{BB962C8B-B14F-4D97-AF65-F5344CB8AC3E}">
        <p14:creationId xmlns:p14="http://schemas.microsoft.com/office/powerpoint/2010/main" val="36319360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t>20</a:t>
            </a:fld>
            <a:endParaRPr lang="es-ES"/>
          </a:p>
        </p:txBody>
      </p:sp>
    </p:spTree>
    <p:extLst>
      <p:ext uri="{BB962C8B-B14F-4D97-AF65-F5344CB8AC3E}">
        <p14:creationId xmlns:p14="http://schemas.microsoft.com/office/powerpoint/2010/main" val="276378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SENSOR DHT11.- </a:t>
            </a:r>
            <a:r>
              <a:rPr lang="es-ES" sz="1200" kern="1200" dirty="0" smtClean="0">
                <a:solidFill>
                  <a:schemeClr val="tx1"/>
                </a:solidFill>
                <a:effectLst/>
                <a:latin typeface="+mn-lt"/>
                <a:ea typeface="+mn-ea"/>
                <a:cs typeface="+mn-cs"/>
              </a:rPr>
              <a:t>DHT11 es un sensor de bajo costo con una precisión de  ±5%RH en humedad relativa y de ±2%C en temperatura. Para el invernadero se maneja un control a nivel de rangos en o</a:t>
            </a:r>
            <a:r>
              <a:rPr lang="es-ES_tradnl" sz="1200" kern="1200" dirty="0" smtClean="0">
                <a:solidFill>
                  <a:schemeClr val="tx1"/>
                </a:solidFill>
                <a:effectLst/>
                <a:latin typeface="+mn-lt"/>
                <a:ea typeface="+mn-ea"/>
                <a:cs typeface="+mn-cs"/>
              </a:rPr>
              <a:t>riente de 70%HR - 90%HR, 25°C-30°C. En costa de 60%HR - 80%HR y 20°C-28°C. En sierra 40%HR - 70%HR y 15°C-25°C</a:t>
            </a:r>
            <a:endParaRPr lang="es-EC" dirty="0" smtClean="0"/>
          </a:p>
          <a:p>
            <a:r>
              <a:rPr lang="es-EC" dirty="0" smtClean="0"/>
              <a:t>NEBULIZADOR.- </a:t>
            </a:r>
            <a:r>
              <a:rPr lang="es-ES" sz="1200" kern="1200" dirty="0" smtClean="0">
                <a:solidFill>
                  <a:schemeClr val="tx1"/>
                </a:solidFill>
                <a:effectLst/>
                <a:latin typeface="+mn-lt"/>
                <a:ea typeface="+mn-ea"/>
                <a:cs typeface="+mn-cs"/>
              </a:rPr>
              <a:t>Todas las plantas in vitro que salen deben tener una humedad alta en el ambiente, asemejándose a su condición in vitro, la</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nebulización permite llevar las partículas de agua mas </a:t>
            </a:r>
            <a:r>
              <a:rPr lang="es-ES" sz="1200" kern="1200" dirty="0" err="1" smtClean="0">
                <a:solidFill>
                  <a:schemeClr val="tx1"/>
                </a:solidFill>
                <a:effectLst/>
                <a:latin typeface="+mn-lt"/>
                <a:ea typeface="+mn-ea"/>
                <a:cs typeface="+mn-cs"/>
              </a:rPr>
              <a:t>puequeñas</a:t>
            </a:r>
            <a:r>
              <a:rPr lang="es-ES" sz="1200" kern="120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Un nebulizador permitirá humedecer sin daños a las plantas in vitro</a:t>
            </a:r>
            <a:r>
              <a:rPr lang="es-ES_tradnl" sz="1200" kern="1200" baseline="0" dirty="0" smtClean="0">
                <a:solidFill>
                  <a:schemeClr val="tx1"/>
                </a:solidFill>
                <a:effectLst/>
                <a:latin typeface="+mn-lt"/>
                <a:ea typeface="+mn-ea"/>
                <a:cs typeface="+mn-cs"/>
              </a:rPr>
              <a:t>. </a:t>
            </a:r>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t>21</a:t>
            </a:fld>
            <a:endParaRPr lang="es-ES"/>
          </a:p>
        </p:txBody>
      </p:sp>
    </p:spTree>
    <p:extLst>
      <p:ext uri="{BB962C8B-B14F-4D97-AF65-F5344CB8AC3E}">
        <p14:creationId xmlns:p14="http://schemas.microsoft.com/office/powerpoint/2010/main" val="1320618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t>27</a:t>
            </a:fld>
            <a:endParaRPr lang="es-ES"/>
          </a:p>
        </p:txBody>
      </p:sp>
    </p:spTree>
    <p:extLst>
      <p:ext uri="{BB962C8B-B14F-4D97-AF65-F5344CB8AC3E}">
        <p14:creationId xmlns:p14="http://schemas.microsoft.com/office/powerpoint/2010/main" val="3753161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43</a:t>
            </a:fld>
            <a:endParaRPr lang="es-ES"/>
          </a:p>
        </p:txBody>
      </p:sp>
    </p:spTree>
    <p:extLst>
      <p:ext uri="{BB962C8B-B14F-4D97-AF65-F5344CB8AC3E}">
        <p14:creationId xmlns:p14="http://schemas.microsoft.com/office/powerpoint/2010/main" val="3288845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9324521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594334894"/>
      </p:ext>
    </p:extLst>
  </p:cSld>
  <p:clrMapOvr>
    <a:masterClrMapping/>
  </p:clrMapOvr>
  <p:transition spd="med">
    <p:randomBar dir="vert"/>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3239156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r>
              <a:rPr lang="es-ES" smtClean="0"/>
              <a:t>Tema de la presentacion</a:t>
            </a:r>
            <a:endParaRPr lang="es-ES"/>
          </a:p>
        </p:txBody>
      </p:sp>
      <p:sp>
        <p:nvSpPr>
          <p:cNvPr id="6" name="5 Marcador de pie de página"/>
          <p:cNvSpPr>
            <a:spLocks noGrp="1"/>
          </p:cNvSpPr>
          <p:nvPr>
            <p:ph type="ftr" sz="quarter" idx="11"/>
          </p:nvPr>
        </p:nvSpPr>
        <p:spPr/>
        <p:txBody>
          <a:bodyPr/>
          <a:lstStyle/>
          <a:p>
            <a:r>
              <a:rPr lang="es-ES" smtClean="0"/>
              <a:t>Autor de la presentación</a:t>
            </a:r>
            <a:endParaRPr lang="es-ES"/>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422681604"/>
      </p:ext>
    </p:extLst>
  </p:cSld>
  <p:clrMapOvr>
    <a:masterClrMapping/>
  </p:clrMapOvr>
  <p:transition spd="med">
    <p:randomBar dir="vert"/>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r>
              <a:rPr lang="es-ES" smtClean="0"/>
              <a:t>Tema de la presentacion</a:t>
            </a:r>
            <a:endParaRPr lang="es-ES"/>
          </a:p>
        </p:txBody>
      </p:sp>
      <p:sp>
        <p:nvSpPr>
          <p:cNvPr id="8" name="7 Marcador de pie de página"/>
          <p:cNvSpPr>
            <a:spLocks noGrp="1"/>
          </p:cNvSpPr>
          <p:nvPr>
            <p:ph type="ftr" sz="quarter" idx="11"/>
          </p:nvPr>
        </p:nvSpPr>
        <p:spPr/>
        <p:txBody>
          <a:bodyPr/>
          <a:lstStyle/>
          <a:p>
            <a:r>
              <a:rPr lang="es-ES" smtClean="0"/>
              <a:t>Autor de la presentación</a:t>
            </a:r>
            <a:endParaRPr lang="es-ES"/>
          </a:p>
        </p:txBody>
      </p:sp>
      <p:sp>
        <p:nvSpPr>
          <p:cNvPr id="9" name="8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616018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r>
              <a:rPr lang="es-ES" smtClean="0"/>
              <a:t>Tema de la presentacion</a:t>
            </a:r>
            <a:endParaRPr lang="es-ES"/>
          </a:p>
        </p:txBody>
      </p:sp>
      <p:sp>
        <p:nvSpPr>
          <p:cNvPr id="4" name="3 Marcador de pie de página"/>
          <p:cNvSpPr>
            <a:spLocks noGrp="1"/>
          </p:cNvSpPr>
          <p:nvPr>
            <p:ph type="ftr" sz="quarter" idx="11"/>
          </p:nvPr>
        </p:nvSpPr>
        <p:spPr/>
        <p:txBody>
          <a:bodyPr/>
          <a:lstStyle/>
          <a:p>
            <a:r>
              <a:rPr lang="es-ES" smtClean="0"/>
              <a:t>Autor de la presentación</a:t>
            </a:r>
            <a:endParaRPr lang="es-ES"/>
          </a:p>
        </p:txBody>
      </p:sp>
      <p:sp>
        <p:nvSpPr>
          <p:cNvPr id="5" name="4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993371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S" smtClean="0"/>
              <a:t>Tema de la presentacion</a:t>
            </a:r>
            <a:endParaRPr lang="es-ES"/>
          </a:p>
        </p:txBody>
      </p:sp>
      <p:sp>
        <p:nvSpPr>
          <p:cNvPr id="3" name="2 Marcador de pie de página"/>
          <p:cNvSpPr>
            <a:spLocks noGrp="1"/>
          </p:cNvSpPr>
          <p:nvPr>
            <p:ph type="ftr" sz="quarter" idx="11"/>
          </p:nvPr>
        </p:nvSpPr>
        <p:spPr/>
        <p:txBody>
          <a:bodyPr/>
          <a:lstStyle/>
          <a:p>
            <a:r>
              <a:rPr lang="es-ES" smtClean="0"/>
              <a:t>Autor de la presentación</a:t>
            </a:r>
            <a:endParaRPr lang="es-ES"/>
          </a:p>
        </p:txBody>
      </p:sp>
      <p:sp>
        <p:nvSpPr>
          <p:cNvPr id="4" name="3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941463325"/>
      </p:ext>
    </p:extLst>
  </p:cSld>
  <p:clrMapOvr>
    <a:masterClrMapping/>
  </p:clrMapOvr>
  <p:transition spd="med">
    <p:randomBar dir="vert"/>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r>
              <a:rPr lang="es-ES" smtClean="0"/>
              <a:t>Tema de la presentacion</a:t>
            </a:r>
            <a:endParaRPr lang="es-ES"/>
          </a:p>
        </p:txBody>
      </p:sp>
      <p:sp>
        <p:nvSpPr>
          <p:cNvPr id="6" name="5 Marcador de pie de página"/>
          <p:cNvSpPr>
            <a:spLocks noGrp="1"/>
          </p:cNvSpPr>
          <p:nvPr>
            <p:ph type="ftr" sz="quarter" idx="11"/>
          </p:nvPr>
        </p:nvSpPr>
        <p:spPr/>
        <p:txBody>
          <a:bodyPr/>
          <a:lstStyle/>
          <a:p>
            <a:r>
              <a:rPr lang="es-ES" smtClean="0"/>
              <a:t>Autor de la presentación</a:t>
            </a:r>
            <a:endParaRPr lang="es-ES"/>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2377496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r>
              <a:rPr lang="es-ES" smtClean="0"/>
              <a:t>Tema de la presentacion</a:t>
            </a:r>
            <a:endParaRPr lang="es-ES"/>
          </a:p>
        </p:txBody>
      </p:sp>
      <p:sp>
        <p:nvSpPr>
          <p:cNvPr id="6" name="5 Marcador de pie de página"/>
          <p:cNvSpPr>
            <a:spLocks noGrp="1"/>
          </p:cNvSpPr>
          <p:nvPr>
            <p:ph type="ftr" sz="quarter" idx="11"/>
          </p:nvPr>
        </p:nvSpPr>
        <p:spPr/>
        <p:txBody>
          <a:bodyPr/>
          <a:lstStyle/>
          <a:p>
            <a:r>
              <a:rPr lang="es-ES" smtClean="0"/>
              <a:t>Autor de la presentación</a:t>
            </a:r>
            <a:endParaRPr lang="es-ES"/>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7083786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23394744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251618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texto"/>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cstate="print"/>
          <a:srcRect/>
          <a:stretch>
            <a:fillRect/>
          </a:stretch>
        </p:blipFill>
        <p:spPr bwMode="auto">
          <a:xfrm>
            <a:off x="-19050" y="0"/>
            <a:ext cx="9163050" cy="6958013"/>
          </a:xfrm>
          <a:prstGeom prst="rect">
            <a:avLst/>
          </a:prstGeom>
          <a:noFill/>
          <a:ln w="9525">
            <a:noFill/>
            <a:miter lim="800000"/>
            <a:headEnd/>
            <a:tailEnd/>
          </a:ln>
        </p:spPr>
      </p:pic>
      <p:pic>
        <p:nvPicPr>
          <p:cNvPr id="3" name="Picture 12" descr="LOGO ESPE ORIGINA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306388"/>
            <a:ext cx="2611438" cy="639762"/>
          </a:xfrm>
          <a:prstGeom prst="rect">
            <a:avLst/>
          </a:prstGeom>
          <a:solidFill>
            <a:schemeClr val="bg1"/>
          </a:solid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s-ES" smtClean="0"/>
              <a:t>Tema de la presentacion</a:t>
            </a:r>
            <a:endParaRPr lang="es-E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s-ES" smtClean="0"/>
              <a:t>Autor de la presentación</a:t>
            </a:r>
            <a:endParaRPr lang="es-E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3AF908C-076E-4FB3-8B0D-B1FA4702EDFF}"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a:blip r:embed="rId11" cstate="print"/>
          <a:srcRect/>
          <a:stretch>
            <a:fillRect/>
          </a:stretch>
        </p:blipFill>
        <p:spPr bwMode="auto">
          <a:xfrm>
            <a:off x="1588" y="1588"/>
            <a:ext cx="9144000" cy="6858000"/>
          </a:xfrm>
          <a:prstGeom prst="rect">
            <a:avLst/>
          </a:prstGeom>
          <a:noFill/>
          <a:ln w="9525">
            <a:noFill/>
            <a:miter lim="800000"/>
            <a:headEnd/>
            <a:tailEnd/>
          </a:ln>
        </p:spPr>
      </p:pic>
      <p:pic>
        <p:nvPicPr>
          <p:cNvPr id="9219" name="Picture 9" descr="LOGO ESPE ORIGINAL"/>
          <p:cNvPicPr>
            <a:picLocks noChangeAspect="1" noChangeArrowheads="1"/>
          </p:cNvPicPr>
          <p:nvPr/>
        </p:nvPicPr>
        <p:blipFill>
          <a:blip r:embed="rId12" cstate="print"/>
          <a:srcRect/>
          <a:stretch>
            <a:fillRect/>
          </a:stretch>
        </p:blipFill>
        <p:spPr bwMode="auto">
          <a:xfrm>
            <a:off x="6659563" y="5949950"/>
            <a:ext cx="2305050" cy="563563"/>
          </a:xfrm>
          <a:prstGeom prst="rect">
            <a:avLst/>
          </a:prstGeom>
          <a:noFill/>
          <a:ln w="9525">
            <a:noFill/>
            <a:miter lim="800000"/>
            <a:headEnd/>
            <a:tailEnd/>
          </a:ln>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randomBar dir="vert"/>
  </p:transition>
  <p:hf hd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 smtClean="0"/>
              <a:t>Tema de la presentacion</a:t>
            </a:r>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smtClean="0"/>
              <a:t>Autor de la presentación</a:t>
            </a: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440E7-6EC3-4D22-82CC-383AB5DD1DC3}" type="slidenum">
              <a:rPr lang="es-ES" smtClean="0"/>
              <a:t>‹Nº›</a:t>
            </a:fld>
            <a:endParaRPr lang="es-ES"/>
          </a:p>
        </p:txBody>
      </p:sp>
    </p:spTree>
    <p:extLst>
      <p:ext uri="{BB962C8B-B14F-4D97-AF65-F5344CB8AC3E}">
        <p14:creationId xmlns:p14="http://schemas.microsoft.com/office/powerpoint/2010/main" val="144999172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spd="med">
    <p:randomBar dir="vert"/>
  </p:transition>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9.png"/><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1.png"/><Relationship Id="rId2" Type="http://schemas.openxmlformats.org/officeDocument/2006/relationships/diagramData" Target="../diagrams/data11.xml"/><Relationship Id="rId1" Type="http://schemas.openxmlformats.org/officeDocument/2006/relationships/slideLayout" Target="../slideLayouts/slideLayout1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2.jpeg"/><Relationship Id="rId1" Type="http://schemas.openxmlformats.org/officeDocument/2006/relationships/slideLayout" Target="../slideLayouts/slideLayout1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10.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17.jpeg"/><Relationship Id="rId2" Type="http://schemas.openxmlformats.org/officeDocument/2006/relationships/diagramData" Target="../diagrams/data15.xml"/><Relationship Id="rId1" Type="http://schemas.openxmlformats.org/officeDocument/2006/relationships/slideLayout" Target="../slideLayouts/slideLayout10.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0.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0.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23.png"/><Relationship Id="rId2" Type="http://schemas.openxmlformats.org/officeDocument/2006/relationships/diagramData" Target="../diagrams/data20.xml"/><Relationship Id="rId1" Type="http://schemas.openxmlformats.org/officeDocument/2006/relationships/slideLayout" Target="../slideLayouts/slideLayout10.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1.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24.png"/><Relationship Id="rId7" Type="http://schemas.openxmlformats.org/officeDocument/2006/relationships/diagramColors" Target="../diagrams/colors22.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22.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26.png"/><Relationship Id="rId7" Type="http://schemas.openxmlformats.org/officeDocument/2006/relationships/diagramColors" Target="../diagrams/colors23.xml"/><Relationship Id="rId2" Type="http://schemas.openxmlformats.org/officeDocument/2006/relationships/image" Target="../media/image25.png"/><Relationship Id="rId1" Type="http://schemas.openxmlformats.org/officeDocument/2006/relationships/slideLayout" Target="../slideLayouts/slideLayout11.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31.jpeg"/><Relationship Id="rId7" Type="http://schemas.openxmlformats.org/officeDocument/2006/relationships/diagramColors" Target="../diagrams/colors24.xml"/><Relationship Id="rId2"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5.xml"/><Relationship Id="rId3" Type="http://schemas.microsoft.com/office/2007/relationships/hdphoto" Target="../media/hdphoto1.wdp"/><Relationship Id="rId7" Type="http://schemas.openxmlformats.org/officeDocument/2006/relationships/diagramQuickStyle" Target="../diagrams/quickStyle25.xml"/><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diagramLayout" Target="../diagrams/layout25.xml"/><Relationship Id="rId5" Type="http://schemas.openxmlformats.org/officeDocument/2006/relationships/diagramData" Target="../diagrams/data25.xml"/><Relationship Id="rId4" Type="http://schemas.openxmlformats.org/officeDocument/2006/relationships/image" Target="../media/image33.png"/><Relationship Id="rId9" Type="http://schemas.microsoft.com/office/2007/relationships/diagramDrawing" Target="../diagrams/drawing25.xml"/></Relationships>
</file>

<file path=ppt/slides/_rels/slide26.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35.jpeg"/><Relationship Id="rId7" Type="http://schemas.openxmlformats.org/officeDocument/2006/relationships/diagramColors" Target="../diagrams/colors26.xml"/><Relationship Id="rId2" Type="http://schemas.openxmlformats.org/officeDocument/2006/relationships/image" Target="../media/image34.png"/><Relationship Id="rId1" Type="http://schemas.openxmlformats.org/officeDocument/2006/relationships/slideLayout" Target="../slideLayouts/slideLayout11.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38.jpeg"/><Relationship Id="rId7" Type="http://schemas.openxmlformats.org/officeDocument/2006/relationships/diagramColors" Target="../diagrams/colors27.xml"/><Relationship Id="rId2" Type="http://schemas.openxmlformats.org/officeDocument/2006/relationships/image" Target="../media/image37.png"/><Relationship Id="rId1" Type="http://schemas.openxmlformats.org/officeDocument/2006/relationships/slideLayout" Target="../slideLayouts/slideLayout11.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29.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40.jpeg"/><Relationship Id="rId7" Type="http://schemas.openxmlformats.org/officeDocument/2006/relationships/diagramColors" Target="../diagrams/colors28.xml"/><Relationship Id="rId2"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10.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10.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10.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10.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34.xml"/><Relationship Id="rId3" Type="http://schemas.openxmlformats.org/officeDocument/2006/relationships/diagramLayout" Target="../diagrams/layout33.xml"/><Relationship Id="rId7" Type="http://schemas.openxmlformats.org/officeDocument/2006/relationships/diagramData" Target="../diagrams/data34.xml"/><Relationship Id="rId2" Type="http://schemas.openxmlformats.org/officeDocument/2006/relationships/diagramData" Target="../diagrams/data33.xml"/><Relationship Id="rId1" Type="http://schemas.openxmlformats.org/officeDocument/2006/relationships/slideLayout" Target="../slideLayouts/slideLayout10.xml"/><Relationship Id="rId6" Type="http://schemas.microsoft.com/office/2007/relationships/diagramDrawing" Target="../diagrams/drawing33.xml"/><Relationship Id="rId11" Type="http://schemas.microsoft.com/office/2007/relationships/diagramDrawing" Target="../diagrams/drawing34.xml"/><Relationship Id="rId5" Type="http://schemas.openxmlformats.org/officeDocument/2006/relationships/diagramColors" Target="../diagrams/colors33.xml"/><Relationship Id="rId10" Type="http://schemas.openxmlformats.org/officeDocument/2006/relationships/diagramColors" Target="../diagrams/colors34.xml"/><Relationship Id="rId4" Type="http://schemas.openxmlformats.org/officeDocument/2006/relationships/diagramQuickStyle" Target="../diagrams/quickStyle33.xml"/><Relationship Id="rId9" Type="http://schemas.openxmlformats.org/officeDocument/2006/relationships/diagramQuickStyle" Target="../diagrams/quickStyle3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10.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10.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38.xml"/><Relationship Id="rId3" Type="http://schemas.openxmlformats.org/officeDocument/2006/relationships/diagramLayout" Target="../diagrams/layout37.xml"/><Relationship Id="rId7" Type="http://schemas.openxmlformats.org/officeDocument/2006/relationships/diagramData" Target="../diagrams/data38.xml"/><Relationship Id="rId2" Type="http://schemas.openxmlformats.org/officeDocument/2006/relationships/diagramData" Target="../diagrams/data37.xml"/><Relationship Id="rId1" Type="http://schemas.openxmlformats.org/officeDocument/2006/relationships/slideLayout" Target="../slideLayouts/slideLayout10.xml"/><Relationship Id="rId6" Type="http://schemas.microsoft.com/office/2007/relationships/diagramDrawing" Target="../diagrams/drawing37.xml"/><Relationship Id="rId11" Type="http://schemas.microsoft.com/office/2007/relationships/diagramDrawing" Target="../diagrams/drawing38.xml"/><Relationship Id="rId5" Type="http://schemas.openxmlformats.org/officeDocument/2006/relationships/diagramColors" Target="../diagrams/colors37.xml"/><Relationship Id="rId10" Type="http://schemas.openxmlformats.org/officeDocument/2006/relationships/diagramColors" Target="../diagrams/colors38.xml"/><Relationship Id="rId4" Type="http://schemas.openxmlformats.org/officeDocument/2006/relationships/diagramQuickStyle" Target="../diagrams/quickStyle37.xml"/><Relationship Id="rId9" Type="http://schemas.openxmlformats.org/officeDocument/2006/relationships/diagramQuickStyle" Target="../diagrams/quickStyle3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9.xml"/><Relationship Id="rId7" Type="http://schemas.openxmlformats.org/officeDocument/2006/relationships/image" Target="../media/image48.png"/><Relationship Id="rId2" Type="http://schemas.openxmlformats.org/officeDocument/2006/relationships/diagramData" Target="../diagrams/data39.xml"/><Relationship Id="rId1" Type="http://schemas.openxmlformats.org/officeDocument/2006/relationships/slideLayout" Target="../slideLayouts/slideLayout10.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10.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image" Target="../media/image49.jpeg"/><Relationship Id="rId1" Type="http://schemas.openxmlformats.org/officeDocument/2006/relationships/slideLayout" Target="../slideLayouts/slideLayout11.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image" Target="../media/image50.jpeg"/><Relationship Id="rId1" Type="http://schemas.openxmlformats.org/officeDocument/2006/relationships/slideLayout" Target="../slideLayouts/slideLayout11.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10.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10.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10.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10.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10.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33400" y="990600"/>
            <a:ext cx="8077200" cy="2308324"/>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E IMPLEMENTACIÓN DE UN SISTEMA DE CONTROL DE MICROCLIMAS PARA PLANTAS IN VITRO EN GERMOPLANTA CIA. LTDA</a:t>
            </a:r>
            <a:endParaRPr lang="es-E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5 Subtítulo"/>
          <p:cNvSpPr>
            <a:spLocks noGrp="1"/>
          </p:cNvSpPr>
          <p:nvPr>
            <p:ph type="subTitle" idx="1"/>
          </p:nvPr>
        </p:nvSpPr>
        <p:spPr/>
        <p:txBody>
          <a:bodyPr/>
          <a:lstStyle/>
          <a:p>
            <a:r>
              <a:rPr lang="en-US" dirty="0" err="1" smtClean="0"/>
              <a:t>Presentado</a:t>
            </a:r>
            <a:r>
              <a:rPr lang="en-US" dirty="0" smtClean="0"/>
              <a:t> </a:t>
            </a:r>
            <a:r>
              <a:rPr lang="en-US" dirty="0" err="1" smtClean="0"/>
              <a:t>por</a:t>
            </a:r>
            <a:r>
              <a:rPr lang="en-US" dirty="0" smtClean="0"/>
              <a:t>:</a:t>
            </a:r>
          </a:p>
          <a:p>
            <a:r>
              <a:rPr lang="en-US" dirty="0" smtClean="0"/>
              <a:t>Rayhra Pozo</a:t>
            </a:r>
          </a:p>
          <a:p>
            <a:r>
              <a:rPr lang="en-US" dirty="0" smtClean="0"/>
              <a:t>Alexis </a:t>
            </a:r>
            <a:r>
              <a:rPr lang="en-US" dirty="0" err="1" smtClean="0"/>
              <a:t>Góngora</a:t>
            </a:r>
            <a:endParaRPr lang="es-ES" dirty="0"/>
          </a:p>
        </p:txBody>
      </p:sp>
      <p:sp>
        <p:nvSpPr>
          <p:cNvPr id="7" name="6 Marcador de pie de página"/>
          <p:cNvSpPr>
            <a:spLocks noGrp="1"/>
          </p:cNvSpPr>
          <p:nvPr>
            <p:ph type="ftr" sz="quarter" idx="11"/>
          </p:nvPr>
        </p:nvSpPr>
        <p:spPr/>
        <p:txBody>
          <a:bodyPr/>
          <a:lstStyle/>
          <a:p>
            <a:r>
              <a:rPr lang="es-ES" dirty="0" smtClean="0"/>
              <a:t>Rayhra Pozo, Alexis Góngora</a:t>
            </a:r>
            <a:endParaRPr lang="es-ES" dirty="0"/>
          </a:p>
        </p:txBody>
      </p:sp>
      <p:sp>
        <p:nvSpPr>
          <p:cNvPr id="8" name="7 Marcador de número de diapositiva"/>
          <p:cNvSpPr>
            <a:spLocks noGrp="1"/>
          </p:cNvSpPr>
          <p:nvPr>
            <p:ph type="sldNum" sz="quarter" idx="12"/>
          </p:nvPr>
        </p:nvSpPr>
        <p:spPr/>
        <p:txBody>
          <a:bodyPr/>
          <a:lstStyle/>
          <a:p>
            <a:fld id="{43AF908C-076E-4FB3-8B0D-B1FA4702EDFF}" type="slidenum">
              <a:rPr lang="es-ES" smtClean="0"/>
              <a:t>1</a:t>
            </a:fld>
            <a:endParaRPr lang="es-E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5867399"/>
            <a:ext cx="2362200" cy="804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Marcador de fecha"/>
          <p:cNvSpPr>
            <a:spLocks noGrp="1"/>
          </p:cNvSpPr>
          <p:nvPr>
            <p:ph type="dt" sz="half" idx="10"/>
          </p:nvPr>
        </p:nvSpPr>
        <p:spPr/>
        <p:txBody>
          <a:bodyPr/>
          <a:lstStyle/>
          <a:p>
            <a:r>
              <a:rPr lang="es-ES" dirty="0" smtClean="0"/>
              <a:t>Tesis de Grado</a:t>
            </a:r>
            <a:endParaRPr lang="es-E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706858536"/>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10</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pic>
        <p:nvPicPr>
          <p:cNvPr id="8" name="Imagen 7"/>
          <p:cNvPicPr/>
          <p:nvPr/>
        </p:nvPicPr>
        <p:blipFill rotWithShape="1">
          <a:blip r:embed="rId7">
            <a:extLst>
              <a:ext uri="{28A0092B-C50C-407E-A947-70E740481C1C}">
                <a14:useLocalDpi xmlns:a14="http://schemas.microsoft.com/office/drawing/2010/main" val="0"/>
              </a:ext>
            </a:extLst>
          </a:blip>
          <a:srcRect l="45951" t="32160" r="36832" b="27594"/>
          <a:stretch/>
        </p:blipFill>
        <p:spPr bwMode="auto">
          <a:xfrm>
            <a:off x="6400800" y="2590800"/>
            <a:ext cx="1752600" cy="2409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990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E35A5E88-A797-4811-8FAF-F74CA8AEC454}"/>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6121558F-8FF5-4D89-862F-36701B328F1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290255"/>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11</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pic>
        <p:nvPicPr>
          <p:cNvPr id="3" name="Imagen 2"/>
          <p:cNvPicPr>
            <a:picLocks noChangeAspect="1"/>
          </p:cNvPicPr>
          <p:nvPr/>
        </p:nvPicPr>
        <p:blipFill>
          <a:blip r:embed="rId7"/>
          <a:stretch>
            <a:fillRect/>
          </a:stretch>
        </p:blipFill>
        <p:spPr>
          <a:xfrm>
            <a:off x="6752691" y="2819400"/>
            <a:ext cx="2344568" cy="2395537"/>
          </a:xfrm>
          <a:prstGeom prst="rect">
            <a:avLst/>
          </a:prstGeom>
        </p:spPr>
      </p:pic>
    </p:spTree>
    <p:extLst>
      <p:ext uri="{BB962C8B-B14F-4D97-AF65-F5344CB8AC3E}">
        <p14:creationId xmlns:p14="http://schemas.microsoft.com/office/powerpoint/2010/main" val="144214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7A1CFFB-A2F8-408A-B976-CC1E25B6F636}"/>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FBA862F9-9926-4DF5-A163-B9B19259AB9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http://www.schneider-electric.com/products/ww/en/MEDIA-67296?width=250&amp;height=250"/>
          <p:cNvPicPr/>
          <p:nvPr/>
        </p:nvPicPr>
        <p:blipFill>
          <a:blip r:embed="rId2">
            <a:extLst>
              <a:ext uri="{28A0092B-C50C-407E-A947-70E740481C1C}">
                <a14:useLocalDpi xmlns:a14="http://schemas.microsoft.com/office/drawing/2010/main" val="0"/>
              </a:ext>
            </a:extLst>
          </a:blip>
          <a:srcRect/>
          <a:stretch>
            <a:fillRect/>
          </a:stretch>
        </p:blipFill>
        <p:spPr bwMode="auto">
          <a:xfrm>
            <a:off x="7315200" y="3581400"/>
            <a:ext cx="2095500" cy="2095500"/>
          </a:xfrm>
          <a:prstGeom prst="rect">
            <a:avLst/>
          </a:prstGeom>
          <a:noFill/>
          <a:ln>
            <a:noFill/>
          </a:ln>
        </p:spPr>
      </p:pic>
      <p:graphicFrame>
        <p:nvGraphicFramePr>
          <p:cNvPr id="5" name="4 Diagrama"/>
          <p:cNvGraphicFramePr/>
          <p:nvPr>
            <p:extLst>
              <p:ext uri="{D42A27DB-BD31-4B8C-83A1-F6EECF244321}">
                <p14:modId xmlns:p14="http://schemas.microsoft.com/office/powerpoint/2010/main" val="1723778546"/>
              </p:ext>
            </p:extLst>
          </p:nvPr>
        </p:nvGraphicFramePr>
        <p:xfrm>
          <a:off x="228600" y="609600"/>
          <a:ext cx="8382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12</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spTree>
    <p:extLst>
      <p:ext uri="{BB962C8B-B14F-4D97-AF65-F5344CB8AC3E}">
        <p14:creationId xmlns:p14="http://schemas.microsoft.com/office/powerpoint/2010/main" val="32415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E180653E-6CCD-4E4D-9A83-46910C7B9A6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97F4AEED-DC72-495C-83D1-4DC43326B9F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52292677"/>
              </p:ext>
            </p:extLst>
          </p:nvPr>
        </p:nvGraphicFramePr>
        <p:xfrm>
          <a:off x="228600" y="609600"/>
          <a:ext cx="8382000"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13</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graphicFrame>
        <p:nvGraphicFramePr>
          <p:cNvPr id="13" name="4 Diagrama"/>
          <p:cNvGraphicFramePr/>
          <p:nvPr>
            <p:extLst>
              <p:ext uri="{D42A27DB-BD31-4B8C-83A1-F6EECF244321}">
                <p14:modId xmlns:p14="http://schemas.microsoft.com/office/powerpoint/2010/main" val="2399514895"/>
              </p:ext>
            </p:extLst>
          </p:nvPr>
        </p:nvGraphicFramePr>
        <p:xfrm>
          <a:off x="304800" y="3352800"/>
          <a:ext cx="8382000" cy="2743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4666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E180653E-6CCD-4E4D-9A83-46910C7B9A6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97F4AEED-DC72-495C-83D1-4DC43326B9F9}"/>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graphicEl>
                                              <a:dgm id="{ECB1CA3E-26B8-4A39-AEF8-6F06E506D3C7}"/>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graphicEl>
                                              <a:dgm id="{E180653E-6CCD-4E4D-9A83-46910C7B9A65}"/>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graphicEl>
                                              <a:dgm id="{97F4AEED-DC72-495C-83D1-4DC43326B9F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Graphic spid="13" grpId="0">
        <p:bldSub>
          <a:bldDgm bld="lvl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4130355913"/>
              </p:ext>
            </p:extLst>
          </p:nvPr>
        </p:nvGraphicFramePr>
        <p:xfrm>
          <a:off x="228600" y="6096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14</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pic>
        <p:nvPicPr>
          <p:cNvPr id="9" name="Imagen 8" descr="http://www.dash.co.il/image/data/SRD-5VDC-SL-C/songleRelay__26952.1352405200.1280.1280.jpg"/>
          <p:cNvPicPr/>
          <p:nvPr/>
        </p:nvPicPr>
        <p:blipFill rotWithShape="1">
          <a:blip r:embed="rId7" cstate="print">
            <a:extLst>
              <a:ext uri="{28A0092B-C50C-407E-A947-70E740481C1C}">
                <a14:useLocalDpi xmlns:a14="http://schemas.microsoft.com/office/drawing/2010/main" val="0"/>
              </a:ext>
            </a:extLst>
          </a:blip>
          <a:srcRect l="10659" t="12170" r="11312" b="13923"/>
          <a:stretch/>
        </p:blipFill>
        <p:spPr bwMode="auto">
          <a:xfrm>
            <a:off x="6914284" y="2590800"/>
            <a:ext cx="1762125" cy="16687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804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E180653E-6CCD-4E4D-9A83-46910C7B9A6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97F4AEED-DC72-495C-83D1-4DC43326B9F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927175135"/>
              </p:ext>
            </p:extLst>
          </p:nvPr>
        </p:nvGraphicFramePr>
        <p:xfrm>
          <a:off x="228600" y="685800"/>
          <a:ext cx="83820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15</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spTree>
    <p:extLst>
      <p:ext uri="{BB962C8B-B14F-4D97-AF65-F5344CB8AC3E}">
        <p14:creationId xmlns:p14="http://schemas.microsoft.com/office/powerpoint/2010/main" val="333036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B05DC1DC-737B-430B-9EB2-51EDBF02BED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B982FC1F-F850-4CE6-A22E-654098ACCBB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762755159"/>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pie de página"/>
          <p:cNvSpPr>
            <a:spLocks noGrp="1"/>
          </p:cNvSpPr>
          <p:nvPr>
            <p:ph type="ftr" sz="quarter" idx="11"/>
          </p:nvPr>
        </p:nvSpPr>
        <p:spPr/>
        <p:txBody>
          <a:bodyPr/>
          <a:lstStyle/>
          <a:p>
            <a:r>
              <a:rPr lang="es-ES" smtClean="0"/>
              <a:t>Autor de la presentación</a:t>
            </a:r>
            <a:endParaRPr lang="es-ES"/>
          </a:p>
        </p:txBody>
      </p:sp>
      <p:sp>
        <p:nvSpPr>
          <p:cNvPr id="3" name="2 Marcador de número de diapositiva"/>
          <p:cNvSpPr>
            <a:spLocks noGrp="1"/>
          </p:cNvSpPr>
          <p:nvPr>
            <p:ph type="sldNum" sz="quarter" idx="12"/>
          </p:nvPr>
        </p:nvSpPr>
        <p:spPr/>
        <p:txBody>
          <a:bodyPr/>
          <a:lstStyle/>
          <a:p>
            <a:fld id="{43AF908C-076E-4FB3-8B0D-B1FA4702EDFF}" type="slidenum">
              <a:rPr lang="es-ES" smtClean="0"/>
              <a:t>16</a:t>
            </a:fld>
            <a:endParaRPr lang="es-ES"/>
          </a:p>
        </p:txBody>
      </p:sp>
      <p:sp>
        <p:nvSpPr>
          <p:cNvPr id="6" name="5 Marcador de fecha"/>
          <p:cNvSpPr>
            <a:spLocks noGrp="1"/>
          </p:cNvSpPr>
          <p:nvPr>
            <p:ph type="dt" sz="half" idx="10"/>
          </p:nvPr>
        </p:nvSpPr>
        <p:spPr/>
        <p:txBody>
          <a:bodyPr/>
          <a:lstStyle/>
          <a:p>
            <a:r>
              <a:rPr lang="es-ES" smtClean="0"/>
              <a:t>Tema de la presentacion</a:t>
            </a:r>
            <a:endParaRPr lang="es-ES"/>
          </a:p>
        </p:txBody>
      </p:sp>
    </p:spTree>
    <p:extLst>
      <p:ext uri="{BB962C8B-B14F-4D97-AF65-F5344CB8AC3E}">
        <p14:creationId xmlns:p14="http://schemas.microsoft.com/office/powerpoint/2010/main" val="99610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285893" y="1676400"/>
            <a:ext cx="4534613" cy="3729037"/>
          </a:xfrm>
          <a:prstGeom prst="rect">
            <a:avLst/>
          </a:prstGeom>
        </p:spPr>
      </p:pic>
      <p:graphicFrame>
        <p:nvGraphicFramePr>
          <p:cNvPr id="5" name="4 Diagrama"/>
          <p:cNvGraphicFramePr/>
          <p:nvPr>
            <p:extLst>
              <p:ext uri="{D42A27DB-BD31-4B8C-83A1-F6EECF244321}">
                <p14:modId xmlns:p14="http://schemas.microsoft.com/office/powerpoint/2010/main" val="37044389"/>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17</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sp>
        <p:nvSpPr>
          <p:cNvPr id="9" name="Rectángulo redondeado 8"/>
          <p:cNvSpPr/>
          <p:nvPr/>
        </p:nvSpPr>
        <p:spPr>
          <a:xfrm>
            <a:off x="4285893" y="1562100"/>
            <a:ext cx="4534613" cy="4038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9528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B05DC1DC-737B-430B-9EB2-51EDBF02BED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B982FC1F-F850-4CE6-A22E-654098ACCBB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343400" y="1776412"/>
            <a:ext cx="4019873" cy="3609975"/>
          </a:xfrm>
          <a:prstGeom prst="rect">
            <a:avLst/>
          </a:prstGeom>
        </p:spPr>
      </p:pic>
      <p:graphicFrame>
        <p:nvGraphicFramePr>
          <p:cNvPr id="5" name="4 Diagrama"/>
          <p:cNvGraphicFramePr/>
          <p:nvPr>
            <p:extLst>
              <p:ext uri="{D42A27DB-BD31-4B8C-83A1-F6EECF244321}">
                <p14:modId xmlns:p14="http://schemas.microsoft.com/office/powerpoint/2010/main" val="2662840482"/>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18</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sp>
        <p:nvSpPr>
          <p:cNvPr id="9" name="Rectángulo redondeado 8"/>
          <p:cNvSpPr/>
          <p:nvPr/>
        </p:nvSpPr>
        <p:spPr>
          <a:xfrm>
            <a:off x="4267200" y="1562100"/>
            <a:ext cx="4419600" cy="4038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4896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B05DC1DC-737B-430B-9EB2-51EDBF02BED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B982FC1F-F850-4CE6-A22E-654098ACCBB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83234068"/>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19</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pic>
        <p:nvPicPr>
          <p:cNvPr id="4" name="Imagen 3"/>
          <p:cNvPicPr>
            <a:picLocks noChangeAspect="1"/>
          </p:cNvPicPr>
          <p:nvPr/>
        </p:nvPicPr>
        <p:blipFill>
          <a:blip r:embed="rId7"/>
          <a:stretch>
            <a:fillRect/>
          </a:stretch>
        </p:blipFill>
        <p:spPr>
          <a:xfrm>
            <a:off x="1600200" y="1905000"/>
            <a:ext cx="5805311" cy="3352800"/>
          </a:xfrm>
          <a:prstGeom prst="rect">
            <a:avLst/>
          </a:prstGeom>
        </p:spPr>
      </p:pic>
    </p:spTree>
    <p:extLst>
      <p:ext uri="{BB962C8B-B14F-4D97-AF65-F5344CB8AC3E}">
        <p14:creationId xmlns:p14="http://schemas.microsoft.com/office/powerpoint/2010/main" val="243693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622419165"/>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pie de página"/>
          <p:cNvSpPr>
            <a:spLocks noGrp="1"/>
          </p:cNvSpPr>
          <p:nvPr>
            <p:ph type="ftr" sz="quarter" idx="11"/>
          </p:nvPr>
        </p:nvSpPr>
        <p:spPr/>
        <p:txBody>
          <a:bodyPr/>
          <a:lstStyle/>
          <a:p>
            <a:r>
              <a:rPr lang="es-ES" dirty="0" smtClean="0"/>
              <a:t>Rayhra Pozo, Alexis Góngora</a:t>
            </a:r>
            <a:endParaRPr lang="es-ES" dirty="0"/>
          </a:p>
        </p:txBody>
      </p:sp>
      <p:sp>
        <p:nvSpPr>
          <p:cNvPr id="3" name="2 Marcador de número de diapositiva"/>
          <p:cNvSpPr>
            <a:spLocks noGrp="1"/>
          </p:cNvSpPr>
          <p:nvPr>
            <p:ph type="sldNum" sz="quarter" idx="12"/>
          </p:nvPr>
        </p:nvSpPr>
        <p:spPr/>
        <p:txBody>
          <a:bodyPr/>
          <a:lstStyle/>
          <a:p>
            <a:fld id="{43AF908C-076E-4FB3-8B0D-B1FA4702EDFF}" type="slidenum">
              <a:rPr lang="es-ES" smtClean="0"/>
              <a:t>2</a:t>
            </a:fld>
            <a:endParaRPr lang="es-ES"/>
          </a:p>
        </p:txBody>
      </p:sp>
      <p:sp>
        <p:nvSpPr>
          <p:cNvPr id="6" name="5 Marcador de fecha"/>
          <p:cNvSpPr>
            <a:spLocks noGrp="1"/>
          </p:cNvSpPr>
          <p:nvPr>
            <p:ph type="dt" sz="half" idx="10"/>
          </p:nvPr>
        </p:nvSpPr>
        <p:spPr/>
        <p:txBody>
          <a:bodyPr/>
          <a:lstStyle/>
          <a:p>
            <a:r>
              <a:rPr lang="es-ES" dirty="0" smtClean="0"/>
              <a:t>Tesis de Grado</a:t>
            </a:r>
            <a:endParaRPr lang="es-ES" dirty="0"/>
          </a:p>
        </p:txBody>
      </p:sp>
    </p:spTree>
    <p:extLst>
      <p:ext uri="{BB962C8B-B14F-4D97-AF65-F5344CB8AC3E}">
        <p14:creationId xmlns:p14="http://schemas.microsoft.com/office/powerpoint/2010/main" val="401916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2A81AC24-19E8-4B05-BE18-7F7DC22883F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7210391E-D0BA-4B05-BC9D-4C5F7A7038B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F27B7295-80E4-4410-9A4D-672618C6243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59DD2AFD-1A85-48C2-96F2-E73FC04B45F7}"/>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672A5E56-DE7C-423B-8AF4-B37E93A0E788}"/>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0AFB512E-0A1F-4167-ADE0-87DA96AF7CDA}"/>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E1C3DDF9-8D78-42AC-8AD1-4E929A97D46F}"/>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graphicEl>
                                              <a:dgm id="{33DB687E-6F14-4652-B35A-51688E08CDB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Marcador de pie de página"/>
          <p:cNvSpPr>
            <a:spLocks noGrp="1"/>
          </p:cNvSpPr>
          <p:nvPr>
            <p:ph type="ftr" sz="quarter" idx="11"/>
          </p:nvPr>
        </p:nvSpPr>
        <p:spPr>
          <a:xfrm>
            <a:off x="2895600" y="6372225"/>
            <a:ext cx="2895600" cy="365125"/>
          </a:xfrm>
        </p:spPr>
        <p:txBody>
          <a:bodyPr/>
          <a:lstStyle/>
          <a:p>
            <a:r>
              <a:rPr lang="es-ES_tradnl" dirty="0" smtClean="0"/>
              <a:t>ALEXIS GÓNGORA</a:t>
            </a:r>
            <a:endParaRPr lang="es-EC" dirty="0"/>
          </a:p>
          <a:p>
            <a:r>
              <a:rPr lang="es-ES_tradnl" dirty="0" smtClean="0"/>
              <a:t> </a:t>
            </a:r>
            <a:r>
              <a:rPr lang="es-ES_tradnl" dirty="0"/>
              <a:t>RAYHRA POZO</a:t>
            </a:r>
            <a:endParaRPr lang="es-EC" dirty="0"/>
          </a:p>
        </p:txBody>
      </p:sp>
      <p:sp>
        <p:nvSpPr>
          <p:cNvPr id="3" name="2 Marcador de número de diapositiva"/>
          <p:cNvSpPr>
            <a:spLocks noGrp="1"/>
          </p:cNvSpPr>
          <p:nvPr>
            <p:ph type="sldNum" sz="quarter" idx="12"/>
          </p:nvPr>
        </p:nvSpPr>
        <p:spPr/>
        <p:txBody>
          <a:bodyPr/>
          <a:lstStyle/>
          <a:p>
            <a:fld id="{43AF908C-076E-4FB3-8B0D-B1FA4702EDFF}" type="slidenum">
              <a:rPr lang="es-ES" smtClean="0"/>
              <a:t>20</a:t>
            </a:fld>
            <a:endParaRPr lang="es-ES"/>
          </a:p>
        </p:txBody>
      </p:sp>
      <p:sp>
        <p:nvSpPr>
          <p:cNvPr id="6" name="5 Marcador de fecha"/>
          <p:cNvSpPr>
            <a:spLocks noGrp="1"/>
          </p:cNvSpPr>
          <p:nvPr>
            <p:ph type="dt" sz="half" idx="10"/>
          </p:nvPr>
        </p:nvSpPr>
        <p:spPr>
          <a:xfrm>
            <a:off x="457200" y="6356350"/>
            <a:ext cx="1752600" cy="381000"/>
          </a:xfrm>
        </p:spPr>
        <p:txBody>
          <a:bodyPr/>
          <a:lstStyle/>
          <a:p>
            <a:pPr algn="just"/>
            <a:r>
              <a:rPr lang="es-EC" dirty="0" smtClean="0"/>
              <a:t>TESIS DE GRADO</a:t>
            </a:r>
            <a:endParaRPr lang="es-ES" dirty="0"/>
          </a:p>
        </p:txBody>
      </p:sp>
    </p:spTree>
    <p:extLst>
      <p:ext uri="{BB962C8B-B14F-4D97-AF65-F5344CB8AC3E}">
        <p14:creationId xmlns:p14="http://schemas.microsoft.com/office/powerpoint/2010/main" val="26441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INVERNADERO</a:t>
            </a:r>
            <a:endParaRPr lang="es-EC" dirty="0"/>
          </a:p>
        </p:txBody>
      </p:sp>
      <p:sp>
        <p:nvSpPr>
          <p:cNvPr id="4" name="Marcador de fecha 3"/>
          <p:cNvSpPr>
            <a:spLocks noGrp="1"/>
          </p:cNvSpPr>
          <p:nvPr>
            <p:ph type="dt" sz="half" idx="10"/>
          </p:nvPr>
        </p:nvSpPr>
        <p:spPr/>
        <p:txBody>
          <a:bodyPr/>
          <a:lstStyle/>
          <a:p>
            <a:pPr algn="just"/>
            <a:r>
              <a:rPr lang="es-EC" dirty="0"/>
              <a:t>TESIS DE GRADO</a:t>
            </a:r>
            <a:endParaRPr lang="es-ES" dirty="0"/>
          </a:p>
        </p:txBody>
      </p:sp>
      <p:sp>
        <p:nvSpPr>
          <p:cNvPr id="5" name="Marcador de pie de página 4"/>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6" name="Marcador de número de diapositiva 5"/>
          <p:cNvSpPr>
            <a:spLocks noGrp="1"/>
          </p:cNvSpPr>
          <p:nvPr>
            <p:ph type="sldNum" sz="quarter" idx="12"/>
          </p:nvPr>
        </p:nvSpPr>
        <p:spPr/>
        <p:txBody>
          <a:bodyPr/>
          <a:lstStyle/>
          <a:p>
            <a:fld id="{970440E7-6EC3-4D22-82CC-383AB5DD1DC3}" type="slidenum">
              <a:rPr lang="es-ES" smtClean="0"/>
              <a:t>21</a:t>
            </a:fld>
            <a:endParaRPr lang="es-ES"/>
          </a:p>
        </p:txBody>
      </p:sp>
      <p:pic>
        <p:nvPicPr>
          <p:cNvPr id="9" name="Marcador de contenido 8"/>
          <p:cNvPicPr>
            <a:picLocks noGrp="1"/>
          </p:cNvPicPr>
          <p:nvPr>
            <p:ph idx="1"/>
          </p:nvPr>
        </p:nvPicPr>
        <p:blipFill rotWithShape="1">
          <a:blip r:embed="rId3"/>
          <a:srcRect l="21256" t="15531" r="19442" b="27336"/>
          <a:stretch/>
        </p:blipFill>
        <p:spPr bwMode="auto">
          <a:xfrm>
            <a:off x="152400" y="1399441"/>
            <a:ext cx="7315200" cy="3962400"/>
          </a:xfrm>
          <a:prstGeom prst="rect">
            <a:avLst/>
          </a:prstGeom>
          <a:ln>
            <a:noFill/>
          </a:ln>
          <a:extLst>
            <a:ext uri="{53640926-AAD7-44D8-BBD7-CCE9431645EC}">
              <a14:shadowObscured xmlns:a14="http://schemas.microsoft.com/office/drawing/2010/main"/>
            </a:ext>
          </a:extLst>
        </p:spPr>
      </p:pic>
      <p:graphicFrame>
        <p:nvGraphicFramePr>
          <p:cNvPr id="10" name="Diagrama 9"/>
          <p:cNvGraphicFramePr/>
          <p:nvPr>
            <p:extLst/>
          </p:nvPr>
        </p:nvGraphicFramePr>
        <p:xfrm>
          <a:off x="5551227" y="2542441"/>
          <a:ext cx="5029200" cy="330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66246135"/>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INSTALACIÓN DE MANGUERAS</a:t>
            </a:r>
            <a:endParaRPr lang="es-EC" dirty="0"/>
          </a:p>
        </p:txBody>
      </p:sp>
      <p:sp>
        <p:nvSpPr>
          <p:cNvPr id="4" name="Marcador de fecha 3"/>
          <p:cNvSpPr>
            <a:spLocks noGrp="1"/>
          </p:cNvSpPr>
          <p:nvPr>
            <p:ph type="dt" sz="half" idx="10"/>
          </p:nvPr>
        </p:nvSpPr>
        <p:spPr/>
        <p:txBody>
          <a:bodyPr/>
          <a:lstStyle/>
          <a:p>
            <a:pPr algn="just"/>
            <a:r>
              <a:rPr lang="es-EC" dirty="0"/>
              <a:t>TESIS DE GRADO</a:t>
            </a:r>
            <a:endParaRPr lang="es-ES" dirty="0"/>
          </a:p>
        </p:txBody>
      </p:sp>
      <p:sp>
        <p:nvSpPr>
          <p:cNvPr id="5" name="Marcador de pie de página 4"/>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6" name="Marcador de número de diapositiva 5"/>
          <p:cNvSpPr>
            <a:spLocks noGrp="1"/>
          </p:cNvSpPr>
          <p:nvPr>
            <p:ph type="sldNum" sz="quarter" idx="12"/>
          </p:nvPr>
        </p:nvSpPr>
        <p:spPr/>
        <p:txBody>
          <a:bodyPr/>
          <a:lstStyle/>
          <a:p>
            <a:fld id="{970440E7-6EC3-4D22-82CC-383AB5DD1DC3}" type="slidenum">
              <a:rPr lang="es-ES" smtClean="0"/>
              <a:t>22</a:t>
            </a:fld>
            <a:endParaRPr lang="es-ES"/>
          </a:p>
        </p:txBody>
      </p:sp>
      <p:pic>
        <p:nvPicPr>
          <p:cNvPr id="8" name="Imagen 7"/>
          <p:cNvPicPr/>
          <p:nvPr/>
        </p:nvPicPr>
        <p:blipFill rotWithShape="1">
          <a:blip r:embed="rId2"/>
          <a:srcRect l="38629" t="24786" r="7220" b="13721"/>
          <a:stretch/>
        </p:blipFill>
        <p:spPr bwMode="auto">
          <a:xfrm>
            <a:off x="609600" y="4419600"/>
            <a:ext cx="2667000" cy="1748790"/>
          </a:xfrm>
          <a:prstGeom prst="rect">
            <a:avLst/>
          </a:prstGeom>
          <a:ln>
            <a:noFill/>
          </a:ln>
          <a:extLst>
            <a:ext uri="{53640926-AAD7-44D8-BBD7-CCE9431645EC}">
              <a14:shadowObscured xmlns:a14="http://schemas.microsoft.com/office/drawing/2010/main"/>
            </a:ext>
          </a:extLst>
        </p:spPr>
      </p:pic>
      <p:pic>
        <p:nvPicPr>
          <p:cNvPr id="10" name="Imagen 9"/>
          <p:cNvPicPr>
            <a:picLocks noChangeAspect="1"/>
          </p:cNvPicPr>
          <p:nvPr/>
        </p:nvPicPr>
        <p:blipFill rotWithShape="1">
          <a:blip r:embed="rId3"/>
          <a:srcRect l="38873" t="25000" r="16032" b="11458"/>
          <a:stretch/>
        </p:blipFill>
        <p:spPr>
          <a:xfrm>
            <a:off x="3886200" y="1570630"/>
            <a:ext cx="4953000" cy="3923805"/>
          </a:xfrm>
          <a:prstGeom prst="rect">
            <a:avLst/>
          </a:prstGeom>
        </p:spPr>
      </p:pic>
      <p:graphicFrame>
        <p:nvGraphicFramePr>
          <p:cNvPr id="13" name="Diagrama 12"/>
          <p:cNvGraphicFramePr/>
          <p:nvPr>
            <p:extLst/>
          </p:nvPr>
        </p:nvGraphicFramePr>
        <p:xfrm>
          <a:off x="425355" y="1277620"/>
          <a:ext cx="3035490"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33685265"/>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dirty="0" smtClean="0"/>
              <a:t>SENSOR DE HUMEDAD Y TEMPERATURA DHT11</a:t>
            </a:r>
            <a:endParaRPr lang="es-EC" dirty="0"/>
          </a:p>
        </p:txBody>
      </p:sp>
      <p:sp>
        <p:nvSpPr>
          <p:cNvPr id="4" name="Marcador de fecha 3"/>
          <p:cNvSpPr>
            <a:spLocks noGrp="1"/>
          </p:cNvSpPr>
          <p:nvPr>
            <p:ph type="dt" sz="half" idx="10"/>
          </p:nvPr>
        </p:nvSpPr>
        <p:spPr/>
        <p:txBody>
          <a:bodyPr/>
          <a:lstStyle/>
          <a:p>
            <a:pPr algn="just"/>
            <a:r>
              <a:rPr lang="es-EC" dirty="0"/>
              <a:t>TESIS DE GRADO</a:t>
            </a:r>
            <a:endParaRPr lang="es-ES" dirty="0"/>
          </a:p>
        </p:txBody>
      </p:sp>
      <p:sp>
        <p:nvSpPr>
          <p:cNvPr id="5" name="Marcador de pie de página 4"/>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6" name="Marcador de número de diapositiva 5"/>
          <p:cNvSpPr>
            <a:spLocks noGrp="1"/>
          </p:cNvSpPr>
          <p:nvPr>
            <p:ph type="sldNum" sz="quarter" idx="12"/>
          </p:nvPr>
        </p:nvSpPr>
        <p:spPr/>
        <p:txBody>
          <a:bodyPr/>
          <a:lstStyle/>
          <a:p>
            <a:fld id="{970440E7-6EC3-4D22-82CC-383AB5DD1DC3}" type="slidenum">
              <a:rPr lang="es-ES" smtClean="0"/>
              <a:t>23</a:t>
            </a:fld>
            <a:endParaRPr lang="es-ES"/>
          </a:p>
        </p:txBody>
      </p:sp>
      <p:pic>
        <p:nvPicPr>
          <p:cNvPr id="7" name="Marcador de contenido 6"/>
          <p:cNvPicPr>
            <a:picLocks noGrp="1"/>
          </p:cNvPicPr>
          <p:nvPr>
            <p:ph idx="1"/>
          </p:nvPr>
        </p:nvPicPr>
        <p:blipFill rotWithShape="1">
          <a:blip r:embed="rId2"/>
          <a:srcRect l="40393" t="22904" r="39499" b="18427"/>
          <a:stretch/>
        </p:blipFill>
        <p:spPr bwMode="auto">
          <a:xfrm>
            <a:off x="7620000" y="274638"/>
            <a:ext cx="1358900" cy="2142124"/>
          </a:xfrm>
          <a:prstGeom prst="rect">
            <a:avLst/>
          </a:prstGeom>
          <a:ln>
            <a:noFill/>
          </a:ln>
          <a:extLst>
            <a:ext uri="{53640926-AAD7-44D8-BBD7-CCE9431645EC}">
              <a14:shadowObscured xmlns:a14="http://schemas.microsoft.com/office/drawing/2010/main"/>
            </a:ext>
          </a:extLst>
        </p:spPr>
      </p:pic>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21374" t="22641" r="29569" b="37107"/>
          <a:stretch/>
        </p:blipFill>
        <p:spPr>
          <a:xfrm>
            <a:off x="228600" y="4126566"/>
            <a:ext cx="3095625" cy="1905000"/>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36666" t="21111" r="25000" b="50000"/>
          <a:stretch/>
        </p:blipFill>
        <p:spPr>
          <a:xfrm>
            <a:off x="4546600" y="4038600"/>
            <a:ext cx="3124200" cy="1765852"/>
          </a:xfrm>
          <a:prstGeom prst="rect">
            <a:avLst/>
          </a:prstGeom>
        </p:spPr>
      </p:pic>
      <p:graphicFrame>
        <p:nvGraphicFramePr>
          <p:cNvPr id="3" name="Tabla 2"/>
          <p:cNvGraphicFramePr>
            <a:graphicFrameLocks noGrp="1"/>
          </p:cNvGraphicFramePr>
          <p:nvPr>
            <p:extLst/>
          </p:nvPr>
        </p:nvGraphicFramePr>
        <p:xfrm>
          <a:off x="241300" y="2105306"/>
          <a:ext cx="7933691" cy="1828800"/>
        </p:xfrm>
        <a:graphic>
          <a:graphicData uri="http://schemas.openxmlformats.org/drawingml/2006/table">
            <a:tbl>
              <a:tblPr firstRow="1" firstCol="1" bandRow="1">
                <a:tableStyleId>{3B4B98B0-60AC-42C2-AFA5-B58CD77FA1E5}</a:tableStyleId>
              </a:tblPr>
              <a:tblGrid>
                <a:gridCol w="1585991"/>
                <a:gridCol w="1586925"/>
                <a:gridCol w="1586925"/>
                <a:gridCol w="1586925"/>
                <a:gridCol w="1586925"/>
              </a:tblGrid>
              <a:tr h="806019">
                <a:tc>
                  <a:txBody>
                    <a:bodyPr/>
                    <a:lstStyle/>
                    <a:p>
                      <a:pPr algn="just">
                        <a:lnSpc>
                          <a:spcPct val="150000"/>
                        </a:lnSpc>
                        <a:spcAft>
                          <a:spcPts val="0"/>
                        </a:spcAft>
                      </a:pPr>
                      <a:r>
                        <a:rPr lang="es-ES" sz="2000" dirty="0">
                          <a:effectLst/>
                        </a:rPr>
                        <a:t>Artículo</a:t>
                      </a:r>
                      <a:endParaRPr lang="es-EC"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es-ES" sz="2000">
                          <a:effectLst/>
                        </a:rPr>
                        <a:t>Rango de Medición</a:t>
                      </a:r>
                      <a:endParaRPr lang="es-EC"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es-ES" sz="2000">
                          <a:effectLst/>
                        </a:rPr>
                        <a:t>Precisión de Humedad</a:t>
                      </a:r>
                      <a:endParaRPr lang="es-EC"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es-ES" sz="2000">
                          <a:effectLst/>
                        </a:rPr>
                        <a:t>Precisión de Temperatura</a:t>
                      </a:r>
                      <a:endParaRPr lang="es-EC"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es-ES" sz="2000" dirty="0">
                          <a:effectLst/>
                        </a:rPr>
                        <a:t>Resolución</a:t>
                      </a:r>
                      <a:endParaRPr lang="es-EC" sz="2000" dirty="0">
                        <a:effectLst/>
                        <a:latin typeface="Times New Roman" panose="02020603050405020304" pitchFamily="18" charset="0"/>
                        <a:ea typeface="Times New Roman" panose="02020603050405020304" pitchFamily="18" charset="0"/>
                      </a:endParaRPr>
                    </a:p>
                  </a:txBody>
                  <a:tcPr marL="68580" marR="68580" marT="0" marB="0"/>
                </a:tc>
              </a:tr>
              <a:tr h="806019">
                <a:tc>
                  <a:txBody>
                    <a:bodyPr/>
                    <a:lstStyle/>
                    <a:p>
                      <a:pPr algn="just">
                        <a:lnSpc>
                          <a:spcPct val="150000"/>
                        </a:lnSpc>
                        <a:spcAft>
                          <a:spcPts val="0"/>
                        </a:spcAft>
                      </a:pPr>
                      <a:r>
                        <a:rPr lang="es-ES" sz="2000">
                          <a:effectLst/>
                        </a:rPr>
                        <a:t>DHT11</a:t>
                      </a:r>
                      <a:endParaRPr lang="es-EC"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es-ES" sz="2000">
                          <a:effectLst/>
                        </a:rPr>
                        <a:t>20-90%RH</a:t>
                      </a:r>
                      <a:endParaRPr lang="es-EC" sz="2000">
                        <a:effectLst/>
                      </a:endParaRPr>
                    </a:p>
                    <a:p>
                      <a:pPr algn="just">
                        <a:lnSpc>
                          <a:spcPct val="150000"/>
                        </a:lnSpc>
                        <a:spcAft>
                          <a:spcPts val="0"/>
                        </a:spcAft>
                      </a:pPr>
                      <a:r>
                        <a:rPr lang="es-ES" sz="2000">
                          <a:effectLst/>
                        </a:rPr>
                        <a:t>0-50°C</a:t>
                      </a:r>
                      <a:endParaRPr lang="es-EC"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es-ES" sz="2000">
                          <a:effectLst/>
                        </a:rPr>
                        <a:t>±5%RH</a:t>
                      </a:r>
                      <a:endParaRPr lang="es-EC"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es-ES" sz="2000">
                          <a:effectLst/>
                        </a:rPr>
                        <a:t>±2%C</a:t>
                      </a:r>
                      <a:endParaRPr lang="es-EC"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es-ES" sz="2000" dirty="0">
                          <a:effectLst/>
                        </a:rPr>
                        <a:t>1%HR</a:t>
                      </a:r>
                      <a:endParaRPr lang="es-EC" sz="2000" dirty="0">
                        <a:effectLst/>
                      </a:endParaRPr>
                    </a:p>
                    <a:p>
                      <a:pPr algn="just">
                        <a:lnSpc>
                          <a:spcPct val="150000"/>
                        </a:lnSpc>
                        <a:spcAft>
                          <a:spcPts val="0"/>
                        </a:spcAft>
                      </a:pPr>
                      <a:r>
                        <a:rPr lang="es-ES" sz="2000" dirty="0">
                          <a:effectLst/>
                        </a:rPr>
                        <a:t>1°C</a:t>
                      </a:r>
                      <a:endParaRPr lang="es-EC" sz="20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772939053"/>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MONTAJE DEL SENSOR DHT11</a:t>
            </a:r>
            <a:endParaRPr lang="es-EC" dirty="0"/>
          </a:p>
        </p:txBody>
      </p:sp>
      <p:sp>
        <p:nvSpPr>
          <p:cNvPr id="4" name="Marcador de fecha 3"/>
          <p:cNvSpPr>
            <a:spLocks noGrp="1"/>
          </p:cNvSpPr>
          <p:nvPr>
            <p:ph type="dt" sz="half" idx="10"/>
          </p:nvPr>
        </p:nvSpPr>
        <p:spPr/>
        <p:txBody>
          <a:bodyPr/>
          <a:lstStyle/>
          <a:p>
            <a:pPr algn="just"/>
            <a:r>
              <a:rPr lang="es-EC" dirty="0"/>
              <a:t>TESIS DE GRADO</a:t>
            </a:r>
            <a:endParaRPr lang="es-ES" dirty="0"/>
          </a:p>
        </p:txBody>
      </p:sp>
      <p:sp>
        <p:nvSpPr>
          <p:cNvPr id="5" name="Marcador de pie de página 4"/>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6" name="Marcador de número de diapositiva 5"/>
          <p:cNvSpPr>
            <a:spLocks noGrp="1"/>
          </p:cNvSpPr>
          <p:nvPr>
            <p:ph type="sldNum" sz="quarter" idx="12"/>
          </p:nvPr>
        </p:nvSpPr>
        <p:spPr/>
        <p:txBody>
          <a:bodyPr/>
          <a:lstStyle/>
          <a:p>
            <a:fld id="{970440E7-6EC3-4D22-82CC-383AB5DD1DC3}" type="slidenum">
              <a:rPr lang="es-ES" smtClean="0"/>
              <a:t>24</a:t>
            </a:fld>
            <a:endParaRPr lang="es-ES"/>
          </a:p>
        </p:txBody>
      </p:sp>
      <p:pic>
        <p:nvPicPr>
          <p:cNvPr id="7" name="Marcador de contenido 6"/>
          <p:cNvPicPr>
            <a:picLocks noGrp="1"/>
          </p:cNvPicPr>
          <p:nvPr>
            <p:ph idx="1"/>
          </p:nvPr>
        </p:nvPicPr>
        <p:blipFill rotWithShape="1">
          <a:blip r:embed="rId2"/>
          <a:srcRect l="34572" t="20707" r="22312" b="39847"/>
          <a:stretch/>
        </p:blipFill>
        <p:spPr bwMode="auto">
          <a:xfrm>
            <a:off x="1155700" y="1142470"/>
            <a:ext cx="3937000" cy="2185988"/>
          </a:xfrm>
          <a:prstGeom prst="rect">
            <a:avLst/>
          </a:prstGeom>
          <a:ln>
            <a:noFill/>
          </a:ln>
          <a:extLst>
            <a:ext uri="{53640926-AAD7-44D8-BBD7-CCE9431645EC}">
              <a14:shadowObscured xmlns:a14="http://schemas.microsoft.com/office/drawing/2010/main"/>
            </a:ext>
          </a:extLst>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l="14352" t="12406" r="15572" b="14923"/>
          <a:stretch/>
        </p:blipFill>
        <p:spPr>
          <a:xfrm>
            <a:off x="444500" y="3429000"/>
            <a:ext cx="3505199" cy="2726265"/>
          </a:xfrm>
          <a:prstGeom prst="rect">
            <a:avLst/>
          </a:prstGeom>
        </p:spPr>
      </p:pic>
      <p:graphicFrame>
        <p:nvGraphicFramePr>
          <p:cNvPr id="9" name="Diagrama 8"/>
          <p:cNvGraphicFramePr/>
          <p:nvPr>
            <p:extLst/>
          </p:nvPr>
        </p:nvGraphicFramePr>
        <p:xfrm>
          <a:off x="4140200" y="2971800"/>
          <a:ext cx="4825999" cy="28268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13448335"/>
      </p:ext>
    </p:extLst>
  </p:cSld>
  <p:clrMapOvr>
    <a:masterClrMapping/>
  </p:clrMapOvr>
  <p:transition spd="med">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ELECTROVÁLVULA</a:t>
            </a:r>
            <a:endParaRPr lang="es-EC" dirty="0"/>
          </a:p>
        </p:txBody>
      </p:sp>
      <p:pic>
        <p:nvPicPr>
          <p:cNvPr id="7" name="Marcador de contenido 6"/>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r="7068" b="27604"/>
          <a:stretch/>
        </p:blipFill>
        <p:spPr>
          <a:xfrm>
            <a:off x="4724400" y="2667000"/>
            <a:ext cx="4303898" cy="2514600"/>
          </a:xfrm>
        </p:spPr>
      </p:pic>
      <p:sp>
        <p:nvSpPr>
          <p:cNvPr id="4" name="Marcador de fecha 3"/>
          <p:cNvSpPr>
            <a:spLocks noGrp="1"/>
          </p:cNvSpPr>
          <p:nvPr>
            <p:ph type="dt" sz="half" idx="10"/>
          </p:nvPr>
        </p:nvSpPr>
        <p:spPr/>
        <p:txBody>
          <a:bodyPr/>
          <a:lstStyle/>
          <a:p>
            <a:pPr algn="just"/>
            <a:r>
              <a:rPr lang="es-EC" dirty="0"/>
              <a:t>TESIS DE GRADO</a:t>
            </a:r>
            <a:endParaRPr lang="es-ES" dirty="0"/>
          </a:p>
        </p:txBody>
      </p:sp>
      <p:sp>
        <p:nvSpPr>
          <p:cNvPr id="5" name="Marcador de pie de página 4"/>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6" name="Marcador de número de diapositiva 5"/>
          <p:cNvSpPr>
            <a:spLocks noGrp="1"/>
          </p:cNvSpPr>
          <p:nvPr>
            <p:ph type="sldNum" sz="quarter" idx="12"/>
          </p:nvPr>
        </p:nvSpPr>
        <p:spPr/>
        <p:txBody>
          <a:bodyPr/>
          <a:lstStyle/>
          <a:p>
            <a:fld id="{970440E7-6EC3-4D22-82CC-383AB5DD1DC3}" type="slidenum">
              <a:rPr lang="es-ES" smtClean="0"/>
              <a:t>25</a:t>
            </a:fld>
            <a:endParaRPr lang="es-ES"/>
          </a:p>
        </p:txBody>
      </p:sp>
      <p:pic>
        <p:nvPicPr>
          <p:cNvPr id="3" name="Imagen 2"/>
          <p:cNvPicPr>
            <a:picLocks noChangeAspect="1"/>
          </p:cNvPicPr>
          <p:nvPr/>
        </p:nvPicPr>
        <p:blipFill rotWithShape="1">
          <a:blip r:embed="rId4"/>
          <a:srcRect l="44144" t="51043" r="42386" b="27083"/>
          <a:stretch/>
        </p:blipFill>
        <p:spPr>
          <a:xfrm>
            <a:off x="1619250" y="4191000"/>
            <a:ext cx="1943100" cy="1774135"/>
          </a:xfrm>
          <a:prstGeom prst="rect">
            <a:avLst/>
          </a:prstGeom>
        </p:spPr>
      </p:pic>
      <p:graphicFrame>
        <p:nvGraphicFramePr>
          <p:cNvPr id="8" name="Diagrama 7"/>
          <p:cNvGraphicFramePr/>
          <p:nvPr>
            <p:extLst/>
          </p:nvPr>
        </p:nvGraphicFramePr>
        <p:xfrm>
          <a:off x="609600" y="1409677"/>
          <a:ext cx="3962400" cy="233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24190538"/>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dirty="0" smtClean="0"/>
              <a:t>DISPOSITIVO DE TRANSMISION INALÁMBRICA XBEE</a:t>
            </a:r>
            <a:endParaRPr lang="es-EC" dirty="0"/>
          </a:p>
        </p:txBody>
      </p:sp>
      <p:sp>
        <p:nvSpPr>
          <p:cNvPr id="4" name="Marcador de fecha 3"/>
          <p:cNvSpPr>
            <a:spLocks noGrp="1"/>
          </p:cNvSpPr>
          <p:nvPr>
            <p:ph type="dt" sz="half" idx="10"/>
          </p:nvPr>
        </p:nvSpPr>
        <p:spPr/>
        <p:txBody>
          <a:bodyPr/>
          <a:lstStyle/>
          <a:p>
            <a:pPr algn="just"/>
            <a:r>
              <a:rPr lang="es-EC" dirty="0"/>
              <a:t>TESIS DE GRADO</a:t>
            </a:r>
            <a:endParaRPr lang="es-ES" dirty="0"/>
          </a:p>
        </p:txBody>
      </p:sp>
      <p:sp>
        <p:nvSpPr>
          <p:cNvPr id="5" name="Marcador de pie de página 4"/>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6" name="Marcador de número de diapositiva 5"/>
          <p:cNvSpPr>
            <a:spLocks noGrp="1"/>
          </p:cNvSpPr>
          <p:nvPr>
            <p:ph type="sldNum" sz="quarter" idx="12"/>
          </p:nvPr>
        </p:nvSpPr>
        <p:spPr/>
        <p:txBody>
          <a:bodyPr/>
          <a:lstStyle/>
          <a:p>
            <a:fld id="{970440E7-6EC3-4D22-82CC-383AB5DD1DC3}" type="slidenum">
              <a:rPr lang="es-ES" smtClean="0"/>
              <a:t>26</a:t>
            </a:fld>
            <a:endParaRPr lang="es-ES"/>
          </a:p>
        </p:txBody>
      </p:sp>
      <p:pic>
        <p:nvPicPr>
          <p:cNvPr id="7" name="Marcador de contenido 6"/>
          <p:cNvPicPr>
            <a:picLocks noGrp="1"/>
          </p:cNvPicPr>
          <p:nvPr>
            <p:ph idx="1"/>
          </p:nvPr>
        </p:nvPicPr>
        <p:blipFill rotWithShape="1">
          <a:blip r:embed="rId2"/>
          <a:srcRect l="24342" t="23844" r="29974" b="15290"/>
          <a:stretch/>
        </p:blipFill>
        <p:spPr bwMode="auto">
          <a:xfrm>
            <a:off x="6343572" y="1692917"/>
            <a:ext cx="2552856" cy="1840215"/>
          </a:xfrm>
          <a:prstGeom prst="rect">
            <a:avLst/>
          </a:prstGeom>
          <a:ln>
            <a:noFill/>
          </a:ln>
          <a:extLst>
            <a:ext uri="{53640926-AAD7-44D8-BBD7-CCE9431645EC}">
              <a14:shadowObscured xmlns:a14="http://schemas.microsoft.com/office/drawing/2010/main"/>
            </a:ext>
          </a:extLst>
        </p:spPr>
      </p:pic>
      <p:pic>
        <p:nvPicPr>
          <p:cNvPr id="8" name="Imagen 7" descr="http://g02.a.alicdn.com/kf/UT8NPuyXaxbXXagOFbXZ/121036514/UT8NPuyXaxbXXagOFbXZ.jpg"/>
          <p:cNvPicPr/>
          <p:nvPr/>
        </p:nvPicPr>
        <p:blipFill rotWithShape="1">
          <a:blip r:embed="rId3">
            <a:extLst>
              <a:ext uri="{28A0092B-C50C-407E-A947-70E740481C1C}">
                <a14:useLocalDpi xmlns:a14="http://schemas.microsoft.com/office/drawing/2010/main" val="0"/>
              </a:ext>
            </a:extLst>
          </a:blip>
          <a:srcRect b="9058"/>
          <a:stretch/>
        </p:blipFill>
        <p:spPr bwMode="auto">
          <a:xfrm>
            <a:off x="0" y="1443038"/>
            <a:ext cx="3283585" cy="2339975"/>
          </a:xfrm>
          <a:prstGeom prst="rect">
            <a:avLst/>
          </a:prstGeom>
          <a:noFill/>
          <a:ln>
            <a:noFill/>
          </a:ln>
          <a:extLst>
            <a:ext uri="{53640926-AAD7-44D8-BBD7-CCE9431645EC}">
              <a14:shadowObscured xmlns:a14="http://schemas.microsoft.com/office/drawing/2010/main"/>
            </a:ext>
          </a:extLst>
        </p:spPr>
      </p:pic>
      <p:graphicFrame>
        <p:nvGraphicFramePr>
          <p:cNvPr id="9" name="Diagrama 8"/>
          <p:cNvGraphicFramePr/>
          <p:nvPr>
            <p:extLst/>
          </p:nvPr>
        </p:nvGraphicFramePr>
        <p:xfrm>
          <a:off x="1981200" y="3209858"/>
          <a:ext cx="4800600" cy="29892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68844408"/>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TABLERO</a:t>
            </a:r>
            <a:endParaRPr lang="es-EC" dirty="0"/>
          </a:p>
        </p:txBody>
      </p:sp>
      <p:sp>
        <p:nvSpPr>
          <p:cNvPr id="4" name="Marcador de fecha 3"/>
          <p:cNvSpPr>
            <a:spLocks noGrp="1"/>
          </p:cNvSpPr>
          <p:nvPr>
            <p:ph type="dt" sz="half" idx="10"/>
          </p:nvPr>
        </p:nvSpPr>
        <p:spPr/>
        <p:txBody>
          <a:bodyPr/>
          <a:lstStyle/>
          <a:p>
            <a:pPr algn="just"/>
            <a:r>
              <a:rPr lang="es-EC" dirty="0"/>
              <a:t>TESIS DE GRADO</a:t>
            </a:r>
            <a:endParaRPr lang="es-ES" dirty="0"/>
          </a:p>
        </p:txBody>
      </p:sp>
      <p:sp>
        <p:nvSpPr>
          <p:cNvPr id="5" name="Marcador de pie de página 4"/>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6" name="Marcador de número de diapositiva 5"/>
          <p:cNvSpPr>
            <a:spLocks noGrp="1"/>
          </p:cNvSpPr>
          <p:nvPr>
            <p:ph type="sldNum" sz="quarter" idx="12"/>
          </p:nvPr>
        </p:nvSpPr>
        <p:spPr/>
        <p:txBody>
          <a:bodyPr/>
          <a:lstStyle/>
          <a:p>
            <a:fld id="{970440E7-6EC3-4D22-82CC-383AB5DD1DC3}" type="slidenum">
              <a:rPr lang="es-ES" smtClean="0"/>
              <a:t>27</a:t>
            </a:fld>
            <a:endParaRPr lang="es-ES"/>
          </a:p>
        </p:txBody>
      </p:sp>
      <p:pic>
        <p:nvPicPr>
          <p:cNvPr id="7" name="Marcador de contenido 6"/>
          <p:cNvPicPr>
            <a:picLocks noGrp="1"/>
          </p:cNvPicPr>
          <p:nvPr>
            <p:ph idx="1"/>
          </p:nvPr>
        </p:nvPicPr>
        <p:blipFill rotWithShape="1">
          <a:blip r:embed="rId3"/>
          <a:srcRect l="18555" t="18857" r="11800" b="17493"/>
          <a:stretch/>
        </p:blipFill>
        <p:spPr bwMode="auto">
          <a:xfrm>
            <a:off x="381000" y="1219200"/>
            <a:ext cx="8382000" cy="449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6074138"/>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ARDUINO</a:t>
            </a:r>
            <a:endParaRPr lang="es-EC" dirty="0"/>
          </a:p>
        </p:txBody>
      </p:sp>
      <p:sp>
        <p:nvSpPr>
          <p:cNvPr id="4" name="Marcador de fecha 3"/>
          <p:cNvSpPr>
            <a:spLocks noGrp="1"/>
          </p:cNvSpPr>
          <p:nvPr>
            <p:ph type="dt" sz="half" idx="10"/>
          </p:nvPr>
        </p:nvSpPr>
        <p:spPr/>
        <p:txBody>
          <a:bodyPr/>
          <a:lstStyle/>
          <a:p>
            <a:pPr algn="just"/>
            <a:r>
              <a:rPr lang="es-EC" dirty="0"/>
              <a:t>TESIS DE GRADO</a:t>
            </a:r>
            <a:endParaRPr lang="es-ES" dirty="0"/>
          </a:p>
        </p:txBody>
      </p:sp>
      <p:sp>
        <p:nvSpPr>
          <p:cNvPr id="5" name="Marcador de pie de página 4"/>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6" name="Marcador de número de diapositiva 5"/>
          <p:cNvSpPr>
            <a:spLocks noGrp="1"/>
          </p:cNvSpPr>
          <p:nvPr>
            <p:ph type="sldNum" sz="quarter" idx="12"/>
          </p:nvPr>
        </p:nvSpPr>
        <p:spPr/>
        <p:txBody>
          <a:bodyPr/>
          <a:lstStyle/>
          <a:p>
            <a:fld id="{970440E7-6EC3-4D22-82CC-383AB5DD1DC3}" type="slidenum">
              <a:rPr lang="es-ES" smtClean="0"/>
              <a:t>28</a:t>
            </a:fld>
            <a:endParaRPr lang="es-ES"/>
          </a:p>
        </p:txBody>
      </p:sp>
      <p:pic>
        <p:nvPicPr>
          <p:cNvPr id="7" name="Marcador de contenido 6"/>
          <p:cNvPicPr>
            <a:picLocks noGrp="1"/>
          </p:cNvPicPr>
          <p:nvPr>
            <p:ph idx="1"/>
          </p:nvPr>
        </p:nvPicPr>
        <p:blipFill rotWithShape="1">
          <a:blip r:embed="rId2"/>
          <a:srcRect l="31182" t="24142" r="31704" b="21564"/>
          <a:stretch/>
        </p:blipFill>
        <p:spPr bwMode="auto">
          <a:xfrm>
            <a:off x="1523999" y="1404938"/>
            <a:ext cx="3352801" cy="2667000"/>
          </a:xfrm>
          <a:prstGeom prst="rect">
            <a:avLst/>
          </a:prstGeom>
          <a:ln>
            <a:noFill/>
          </a:ln>
          <a:extLst>
            <a:ext uri="{53640926-AAD7-44D8-BBD7-CCE9431645EC}">
              <a14:shadowObscured xmlns:a14="http://schemas.microsoft.com/office/drawing/2010/main"/>
            </a:ext>
          </a:extLst>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l="16667" t="11111" r="17500" b="7778"/>
          <a:stretch/>
        </p:blipFill>
        <p:spPr>
          <a:xfrm>
            <a:off x="457200" y="3328204"/>
            <a:ext cx="2819400" cy="2605268"/>
          </a:xfrm>
          <a:prstGeom prst="rect">
            <a:avLst/>
          </a:prstGeom>
        </p:spPr>
      </p:pic>
      <p:graphicFrame>
        <p:nvGraphicFramePr>
          <p:cNvPr id="9" name="Diagrama 8"/>
          <p:cNvGraphicFramePr/>
          <p:nvPr>
            <p:extLst/>
          </p:nvPr>
        </p:nvGraphicFramePr>
        <p:xfrm>
          <a:off x="3839569" y="1905000"/>
          <a:ext cx="4847231" cy="373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07780587"/>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RELES</a:t>
            </a:r>
            <a:endParaRPr lang="es-EC" dirty="0"/>
          </a:p>
        </p:txBody>
      </p:sp>
      <p:sp>
        <p:nvSpPr>
          <p:cNvPr id="4" name="Marcador de fecha 3"/>
          <p:cNvSpPr>
            <a:spLocks noGrp="1"/>
          </p:cNvSpPr>
          <p:nvPr>
            <p:ph type="dt" sz="half" idx="10"/>
          </p:nvPr>
        </p:nvSpPr>
        <p:spPr/>
        <p:txBody>
          <a:bodyPr/>
          <a:lstStyle/>
          <a:p>
            <a:pPr algn="just"/>
            <a:r>
              <a:rPr lang="es-EC" dirty="0"/>
              <a:t>TESIS DE GRADO</a:t>
            </a:r>
            <a:endParaRPr lang="es-ES" dirty="0"/>
          </a:p>
        </p:txBody>
      </p:sp>
      <p:sp>
        <p:nvSpPr>
          <p:cNvPr id="5" name="Marcador de pie de página 4"/>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6" name="Marcador de número de diapositiva 5"/>
          <p:cNvSpPr>
            <a:spLocks noGrp="1"/>
          </p:cNvSpPr>
          <p:nvPr>
            <p:ph type="sldNum" sz="quarter" idx="12"/>
          </p:nvPr>
        </p:nvSpPr>
        <p:spPr/>
        <p:txBody>
          <a:bodyPr/>
          <a:lstStyle/>
          <a:p>
            <a:fld id="{970440E7-6EC3-4D22-82CC-383AB5DD1DC3}" type="slidenum">
              <a:rPr lang="es-ES" smtClean="0"/>
              <a:t>29</a:t>
            </a:fld>
            <a:endParaRPr lang="es-ES"/>
          </a:p>
        </p:txBody>
      </p:sp>
      <p:pic>
        <p:nvPicPr>
          <p:cNvPr id="7" name="Marcador de contenido 6"/>
          <p:cNvPicPr>
            <a:picLocks noGrp="1"/>
          </p:cNvPicPr>
          <p:nvPr>
            <p:ph idx="1"/>
          </p:nvPr>
        </p:nvPicPr>
        <p:blipFill rotWithShape="1">
          <a:blip r:embed="rId2"/>
          <a:srcRect l="25576" t="20707" r="21684" b="15290"/>
          <a:stretch/>
        </p:blipFill>
        <p:spPr bwMode="auto">
          <a:xfrm>
            <a:off x="5638800" y="1752600"/>
            <a:ext cx="3296665" cy="2590800"/>
          </a:xfrm>
          <a:prstGeom prst="rect">
            <a:avLst/>
          </a:prstGeom>
          <a:ln>
            <a:noFill/>
          </a:ln>
          <a:extLst>
            <a:ext uri="{53640926-AAD7-44D8-BBD7-CCE9431645EC}">
              <a14:shadowObscured xmlns:a14="http://schemas.microsoft.com/office/drawing/2010/main"/>
            </a:ext>
          </a:extLst>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l="65833" t="55556" r="15833" b="22222"/>
          <a:stretch/>
        </p:blipFill>
        <p:spPr>
          <a:xfrm>
            <a:off x="3048000" y="3581400"/>
            <a:ext cx="2895600" cy="2632363"/>
          </a:xfrm>
          <a:prstGeom prst="rect">
            <a:avLst/>
          </a:prstGeom>
        </p:spPr>
      </p:pic>
      <p:graphicFrame>
        <p:nvGraphicFramePr>
          <p:cNvPr id="9" name="Diagrama 8"/>
          <p:cNvGraphicFramePr/>
          <p:nvPr>
            <p:extLst/>
          </p:nvPr>
        </p:nvGraphicFramePr>
        <p:xfrm>
          <a:off x="-1131634" y="1079103"/>
          <a:ext cx="5311267" cy="39377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3211770"/>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511387544"/>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pie de página"/>
          <p:cNvSpPr>
            <a:spLocks noGrp="1"/>
          </p:cNvSpPr>
          <p:nvPr>
            <p:ph type="ftr" sz="quarter" idx="11"/>
          </p:nvPr>
        </p:nvSpPr>
        <p:spPr/>
        <p:txBody>
          <a:bodyPr/>
          <a:lstStyle/>
          <a:p>
            <a:r>
              <a:rPr lang="es-ES" dirty="0" smtClean="0"/>
              <a:t>Rayhra Pozo, Alexis Góngora</a:t>
            </a:r>
            <a:endParaRPr lang="es-ES" dirty="0"/>
          </a:p>
        </p:txBody>
      </p:sp>
      <p:sp>
        <p:nvSpPr>
          <p:cNvPr id="3" name="2 Marcador de número de diapositiva"/>
          <p:cNvSpPr>
            <a:spLocks noGrp="1"/>
          </p:cNvSpPr>
          <p:nvPr>
            <p:ph type="sldNum" sz="quarter" idx="12"/>
          </p:nvPr>
        </p:nvSpPr>
        <p:spPr/>
        <p:txBody>
          <a:bodyPr/>
          <a:lstStyle/>
          <a:p>
            <a:fld id="{43AF908C-076E-4FB3-8B0D-B1FA4702EDFF}" type="slidenum">
              <a:rPr lang="es-ES" smtClean="0"/>
              <a:t>3</a:t>
            </a:fld>
            <a:endParaRPr lang="es-ES"/>
          </a:p>
        </p:txBody>
      </p:sp>
      <p:sp>
        <p:nvSpPr>
          <p:cNvPr id="6" name="5 Marcador de fecha"/>
          <p:cNvSpPr>
            <a:spLocks noGrp="1"/>
          </p:cNvSpPr>
          <p:nvPr>
            <p:ph type="dt" sz="half" idx="10"/>
          </p:nvPr>
        </p:nvSpPr>
        <p:spPr/>
        <p:txBody>
          <a:bodyPr/>
          <a:lstStyle/>
          <a:p>
            <a:r>
              <a:rPr lang="es-ES" dirty="0" smtClean="0"/>
              <a:t>Tesis de Grado</a:t>
            </a:r>
            <a:endParaRPr lang="es-ES" dirty="0"/>
          </a:p>
        </p:txBody>
      </p:sp>
    </p:spTree>
    <p:extLst>
      <p:ext uri="{BB962C8B-B14F-4D97-AF65-F5344CB8AC3E}">
        <p14:creationId xmlns:p14="http://schemas.microsoft.com/office/powerpoint/2010/main" val="319310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2A81AC24-19E8-4B05-BE18-7F7DC22883F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7210391E-D0BA-4B05-BC9D-4C5F7A7038B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F27B7295-80E4-4410-9A4D-672618C6243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59DD2AFD-1A85-48C2-96F2-E73FC04B45F7}"/>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672A5E56-DE7C-423B-8AF4-B37E93A0E788}"/>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0AFB512E-0A1F-4167-ADE0-87DA96AF7CDA}"/>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E1C3DDF9-8D78-42AC-8AD1-4E929A97D46F}"/>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graphicEl>
                                              <a:dgm id="{33DB687E-6F14-4652-B35A-51688E08CDB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66259628"/>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pie de página"/>
          <p:cNvSpPr>
            <a:spLocks noGrp="1"/>
          </p:cNvSpPr>
          <p:nvPr>
            <p:ph type="ftr" sz="quarter" idx="11"/>
          </p:nvPr>
        </p:nvSpPr>
        <p:spPr/>
        <p:txBody>
          <a:bodyPr/>
          <a:lstStyle/>
          <a:p>
            <a:r>
              <a:rPr lang="es-ES" smtClean="0"/>
              <a:t>Autor de la presentación</a:t>
            </a:r>
            <a:endParaRPr lang="es-ES"/>
          </a:p>
        </p:txBody>
      </p:sp>
      <p:sp>
        <p:nvSpPr>
          <p:cNvPr id="3" name="2 Marcador de número de diapositiva"/>
          <p:cNvSpPr>
            <a:spLocks noGrp="1"/>
          </p:cNvSpPr>
          <p:nvPr>
            <p:ph type="sldNum" sz="quarter" idx="12"/>
          </p:nvPr>
        </p:nvSpPr>
        <p:spPr/>
        <p:txBody>
          <a:bodyPr/>
          <a:lstStyle/>
          <a:p>
            <a:fld id="{43AF908C-076E-4FB3-8B0D-B1FA4702EDFF}" type="slidenum">
              <a:rPr lang="es-ES" smtClean="0"/>
              <a:t>30</a:t>
            </a:fld>
            <a:endParaRPr lang="es-ES"/>
          </a:p>
        </p:txBody>
      </p:sp>
      <p:sp>
        <p:nvSpPr>
          <p:cNvPr id="6" name="5 Marcador de fecha"/>
          <p:cNvSpPr>
            <a:spLocks noGrp="1"/>
          </p:cNvSpPr>
          <p:nvPr>
            <p:ph type="dt" sz="half" idx="10"/>
          </p:nvPr>
        </p:nvSpPr>
        <p:spPr/>
        <p:txBody>
          <a:bodyPr/>
          <a:lstStyle/>
          <a:p>
            <a:r>
              <a:rPr lang="es-ES" smtClean="0"/>
              <a:t>Tema de la presentacion</a:t>
            </a:r>
            <a:endParaRPr lang="es-ES"/>
          </a:p>
        </p:txBody>
      </p:sp>
    </p:spTree>
    <p:extLst>
      <p:ext uri="{BB962C8B-B14F-4D97-AF65-F5344CB8AC3E}">
        <p14:creationId xmlns:p14="http://schemas.microsoft.com/office/powerpoint/2010/main" val="91065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970373743"/>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31</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spTree>
    <p:extLst>
      <p:ext uri="{BB962C8B-B14F-4D97-AF65-F5344CB8AC3E}">
        <p14:creationId xmlns:p14="http://schemas.microsoft.com/office/powerpoint/2010/main" val="83463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989EC074-A761-4C47-BE6A-B706A282279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77A67D27-199F-4378-8996-CA4A6EB7030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789640898"/>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32</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spTree>
    <p:extLst>
      <p:ext uri="{BB962C8B-B14F-4D97-AF65-F5344CB8AC3E}">
        <p14:creationId xmlns:p14="http://schemas.microsoft.com/office/powerpoint/2010/main" val="366122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4FA414C1-3DC0-4C77-8AF3-B4EAD630E19E}"/>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363ECACA-7CEC-41A9-BFD8-3E361949772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363001596"/>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33</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spTree>
    <p:extLst>
      <p:ext uri="{BB962C8B-B14F-4D97-AF65-F5344CB8AC3E}">
        <p14:creationId xmlns:p14="http://schemas.microsoft.com/office/powerpoint/2010/main" val="119785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C403222A-7B81-4E10-ABE3-AEC811268B0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EB1226F4-78BB-4E8A-B3D4-4EC37EFF60F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9A3B2A8E-DA5B-45BD-B164-7FF8049783B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BD3C9E21-473B-44B8-B6EA-44B404ADCB2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4C0D509A-382A-4F46-AF94-D1AE69CA416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97F89A67-C61A-4BE3-9B15-A180A40C8AA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64843316"/>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34</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graphicFrame>
        <p:nvGraphicFramePr>
          <p:cNvPr id="3" name="Diagrama 2"/>
          <p:cNvGraphicFramePr/>
          <p:nvPr>
            <p:extLst>
              <p:ext uri="{D42A27DB-BD31-4B8C-83A1-F6EECF244321}">
                <p14:modId xmlns:p14="http://schemas.microsoft.com/office/powerpoint/2010/main" val="795443210"/>
              </p:ext>
            </p:extLst>
          </p:nvPr>
        </p:nvGraphicFramePr>
        <p:xfrm>
          <a:off x="1524000" y="1447800"/>
          <a:ext cx="6096000" cy="4419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3367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198617724"/>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pie de página"/>
          <p:cNvSpPr>
            <a:spLocks noGrp="1"/>
          </p:cNvSpPr>
          <p:nvPr>
            <p:ph type="ftr" sz="quarter" idx="11"/>
          </p:nvPr>
        </p:nvSpPr>
        <p:spPr/>
        <p:txBody>
          <a:bodyPr/>
          <a:lstStyle/>
          <a:p>
            <a:r>
              <a:rPr lang="es-ES" smtClean="0"/>
              <a:t>Autor de la presentación</a:t>
            </a:r>
            <a:endParaRPr lang="es-ES"/>
          </a:p>
        </p:txBody>
      </p:sp>
      <p:sp>
        <p:nvSpPr>
          <p:cNvPr id="3" name="2 Marcador de número de diapositiva"/>
          <p:cNvSpPr>
            <a:spLocks noGrp="1"/>
          </p:cNvSpPr>
          <p:nvPr>
            <p:ph type="sldNum" sz="quarter" idx="12"/>
          </p:nvPr>
        </p:nvSpPr>
        <p:spPr/>
        <p:txBody>
          <a:bodyPr/>
          <a:lstStyle/>
          <a:p>
            <a:fld id="{43AF908C-076E-4FB3-8B0D-B1FA4702EDFF}" type="slidenum">
              <a:rPr lang="es-ES" smtClean="0"/>
              <a:t>35</a:t>
            </a:fld>
            <a:endParaRPr lang="es-ES"/>
          </a:p>
        </p:txBody>
      </p:sp>
      <p:sp>
        <p:nvSpPr>
          <p:cNvPr id="6" name="5 Marcador de fecha"/>
          <p:cNvSpPr>
            <a:spLocks noGrp="1"/>
          </p:cNvSpPr>
          <p:nvPr>
            <p:ph type="dt" sz="half" idx="10"/>
          </p:nvPr>
        </p:nvSpPr>
        <p:spPr/>
        <p:txBody>
          <a:bodyPr/>
          <a:lstStyle/>
          <a:p>
            <a:r>
              <a:rPr lang="es-ES" smtClean="0"/>
              <a:t>Tema de la presentacion</a:t>
            </a:r>
            <a:endParaRPr lang="es-ES"/>
          </a:p>
        </p:txBody>
      </p:sp>
    </p:spTree>
    <p:extLst>
      <p:ext uri="{BB962C8B-B14F-4D97-AF65-F5344CB8AC3E}">
        <p14:creationId xmlns:p14="http://schemas.microsoft.com/office/powerpoint/2010/main" val="210903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337338470"/>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36</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spTree>
    <p:extLst>
      <p:ext uri="{BB962C8B-B14F-4D97-AF65-F5344CB8AC3E}">
        <p14:creationId xmlns:p14="http://schemas.microsoft.com/office/powerpoint/2010/main" val="330335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A04D3F80-0C90-48D8-8791-919CFAEA172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97F33E2C-0207-4DA1-8EC0-AB4CCD24E47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3EB133C4-D7AA-4883-AFC8-8B4D805621D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5C47B5CD-CC68-436F-9425-9C1A89620CF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972022374"/>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37</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graphicFrame>
        <p:nvGraphicFramePr>
          <p:cNvPr id="3" name="Diagrama 2"/>
          <p:cNvGraphicFramePr/>
          <p:nvPr>
            <p:extLst>
              <p:ext uri="{D42A27DB-BD31-4B8C-83A1-F6EECF244321}">
                <p14:modId xmlns:p14="http://schemas.microsoft.com/office/powerpoint/2010/main" val="223853665"/>
              </p:ext>
            </p:extLst>
          </p:nvPr>
        </p:nvGraphicFramePr>
        <p:xfrm>
          <a:off x="1524000" y="1397000"/>
          <a:ext cx="6553200" cy="4394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44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896237155"/>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38</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pic>
        <p:nvPicPr>
          <p:cNvPr id="3" name="Imagen 2"/>
          <p:cNvPicPr>
            <a:picLocks noChangeAspect="1"/>
          </p:cNvPicPr>
          <p:nvPr/>
        </p:nvPicPr>
        <p:blipFill>
          <a:blip r:embed="rId7"/>
          <a:stretch>
            <a:fillRect/>
          </a:stretch>
        </p:blipFill>
        <p:spPr>
          <a:xfrm>
            <a:off x="1824037" y="2590800"/>
            <a:ext cx="5495925" cy="3028950"/>
          </a:xfrm>
          <a:prstGeom prst="rect">
            <a:avLst/>
          </a:prstGeom>
        </p:spPr>
      </p:pic>
    </p:spTree>
    <p:extLst>
      <p:ext uri="{BB962C8B-B14F-4D97-AF65-F5344CB8AC3E}">
        <p14:creationId xmlns:p14="http://schemas.microsoft.com/office/powerpoint/2010/main" val="144986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A04D3F80-0C90-48D8-8791-919CFAEA172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97F33E2C-0207-4DA1-8EC0-AB4CCD24E47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pie de página"/>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3" name="2 Marcador de número de diapositiva"/>
          <p:cNvSpPr>
            <a:spLocks noGrp="1"/>
          </p:cNvSpPr>
          <p:nvPr>
            <p:ph type="sldNum" sz="quarter" idx="12"/>
          </p:nvPr>
        </p:nvSpPr>
        <p:spPr/>
        <p:txBody>
          <a:bodyPr/>
          <a:lstStyle/>
          <a:p>
            <a:fld id="{43AF908C-076E-4FB3-8B0D-B1FA4702EDFF}" type="slidenum">
              <a:rPr lang="es-ES" smtClean="0"/>
              <a:t>39</a:t>
            </a:fld>
            <a:endParaRPr lang="es-ES"/>
          </a:p>
        </p:txBody>
      </p:sp>
      <p:sp>
        <p:nvSpPr>
          <p:cNvPr id="6" name="5 Marcador de fecha"/>
          <p:cNvSpPr>
            <a:spLocks noGrp="1"/>
          </p:cNvSpPr>
          <p:nvPr>
            <p:ph type="dt" sz="half" idx="10"/>
          </p:nvPr>
        </p:nvSpPr>
        <p:spPr/>
        <p:txBody>
          <a:bodyPr/>
          <a:lstStyle/>
          <a:p>
            <a:pPr algn="just"/>
            <a:r>
              <a:rPr lang="es-EC" dirty="0"/>
              <a:t>TESIS DE GRADO</a:t>
            </a:r>
            <a:endParaRPr lang="es-ES" dirty="0"/>
          </a:p>
        </p:txBody>
      </p:sp>
    </p:spTree>
    <p:extLst>
      <p:ext uri="{BB962C8B-B14F-4D97-AF65-F5344CB8AC3E}">
        <p14:creationId xmlns:p14="http://schemas.microsoft.com/office/powerpoint/2010/main" val="186089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9080621"/>
              </p:ext>
            </p:extLst>
          </p:nvPr>
        </p:nvGraphicFramePr>
        <p:xfrm>
          <a:off x="228600" y="762000"/>
          <a:ext cx="8382000" cy="152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pie de página"/>
          <p:cNvSpPr>
            <a:spLocks noGrp="1"/>
          </p:cNvSpPr>
          <p:nvPr>
            <p:ph type="ftr" sz="quarter" idx="11"/>
          </p:nvPr>
        </p:nvSpPr>
        <p:spPr/>
        <p:txBody>
          <a:bodyPr/>
          <a:lstStyle/>
          <a:p>
            <a:r>
              <a:rPr lang="es-ES" dirty="0" smtClean="0"/>
              <a:t>Rayhra Pozo, Alexis Góngora</a:t>
            </a:r>
            <a:endParaRPr lang="es-ES" dirty="0"/>
          </a:p>
        </p:txBody>
      </p:sp>
      <p:sp>
        <p:nvSpPr>
          <p:cNvPr id="3" name="2 Marcador de número de diapositiva"/>
          <p:cNvSpPr>
            <a:spLocks noGrp="1"/>
          </p:cNvSpPr>
          <p:nvPr>
            <p:ph type="sldNum" sz="quarter" idx="12"/>
          </p:nvPr>
        </p:nvSpPr>
        <p:spPr/>
        <p:txBody>
          <a:bodyPr/>
          <a:lstStyle/>
          <a:p>
            <a:fld id="{43AF908C-076E-4FB3-8B0D-B1FA4702EDFF}" type="slidenum">
              <a:rPr lang="es-ES" smtClean="0"/>
              <a:t>4</a:t>
            </a:fld>
            <a:endParaRPr lang="es-ES"/>
          </a:p>
        </p:txBody>
      </p:sp>
      <p:sp>
        <p:nvSpPr>
          <p:cNvPr id="6" name="5 Marcador de fecha"/>
          <p:cNvSpPr>
            <a:spLocks noGrp="1"/>
          </p:cNvSpPr>
          <p:nvPr>
            <p:ph type="dt" sz="half" idx="10"/>
          </p:nvPr>
        </p:nvSpPr>
        <p:spPr/>
        <p:txBody>
          <a:bodyPr/>
          <a:lstStyle/>
          <a:p>
            <a:r>
              <a:rPr lang="es-ES" dirty="0" smtClean="0"/>
              <a:t>Tesis de Grado</a:t>
            </a:r>
            <a:endParaRPr lang="es-ES" dirty="0"/>
          </a:p>
        </p:txBody>
      </p:sp>
      <p:graphicFrame>
        <p:nvGraphicFramePr>
          <p:cNvPr id="4" name="Diagrama 3"/>
          <p:cNvGraphicFramePr/>
          <p:nvPr>
            <p:extLst>
              <p:ext uri="{D42A27DB-BD31-4B8C-83A1-F6EECF244321}">
                <p14:modId xmlns:p14="http://schemas.microsoft.com/office/powerpoint/2010/main" val="1841444095"/>
              </p:ext>
            </p:extLst>
          </p:nvPr>
        </p:nvGraphicFramePr>
        <p:xfrm>
          <a:off x="304800" y="2362200"/>
          <a:ext cx="8229600"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4529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45B98A4A-0B6D-4F48-B74E-847DD2F0977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PREVIO AL SISTEMA DE CONTROL</a:t>
            </a:r>
            <a:endParaRPr lang="es-EC" dirty="0"/>
          </a:p>
        </p:txBody>
      </p:sp>
      <p:sp>
        <p:nvSpPr>
          <p:cNvPr id="4" name="Marcador de fecha 3"/>
          <p:cNvSpPr>
            <a:spLocks noGrp="1"/>
          </p:cNvSpPr>
          <p:nvPr>
            <p:ph type="dt" sz="half" idx="10"/>
          </p:nvPr>
        </p:nvSpPr>
        <p:spPr/>
        <p:txBody>
          <a:bodyPr/>
          <a:lstStyle/>
          <a:p>
            <a:pPr algn="just"/>
            <a:r>
              <a:rPr lang="es-EC" dirty="0"/>
              <a:t>TESIS DE GRADO</a:t>
            </a:r>
            <a:endParaRPr lang="es-ES" dirty="0"/>
          </a:p>
        </p:txBody>
      </p:sp>
      <p:sp>
        <p:nvSpPr>
          <p:cNvPr id="5" name="Marcador de pie de página 4"/>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6" name="Marcador de número de diapositiva 5"/>
          <p:cNvSpPr>
            <a:spLocks noGrp="1"/>
          </p:cNvSpPr>
          <p:nvPr>
            <p:ph type="sldNum" sz="quarter" idx="12"/>
          </p:nvPr>
        </p:nvSpPr>
        <p:spPr/>
        <p:txBody>
          <a:bodyPr/>
          <a:lstStyle/>
          <a:p>
            <a:fld id="{970440E7-6EC3-4D22-82CC-383AB5DD1DC3}" type="slidenum">
              <a:rPr lang="es-ES" smtClean="0"/>
              <a:t>40</a:t>
            </a:fld>
            <a:endParaRPr lang="es-ES"/>
          </a:p>
        </p:txBody>
      </p:sp>
      <p:pic>
        <p:nvPicPr>
          <p:cNvPr id="7" name="Marcador de contenido 6"/>
          <p:cNvPicPr>
            <a:picLocks noGrp="1"/>
          </p:cNvPicPr>
          <p:nvPr>
            <p:ph idx="1"/>
          </p:nvPr>
        </p:nvPicPr>
        <p:blipFill rotWithShape="1">
          <a:blip r:embed="rId2">
            <a:extLst>
              <a:ext uri="{28A0092B-C50C-407E-A947-70E740481C1C}">
                <a14:useLocalDpi xmlns:a14="http://schemas.microsoft.com/office/drawing/2010/main" val="0"/>
              </a:ext>
            </a:extLst>
          </a:blip>
          <a:srcRect l="-1" t="-1078" r="42725" b="1"/>
          <a:stretch/>
        </p:blipFill>
        <p:spPr>
          <a:xfrm>
            <a:off x="304800" y="1417638"/>
            <a:ext cx="3886200" cy="4574796"/>
          </a:xfrm>
          <a:prstGeom prst="rect">
            <a:avLst/>
          </a:prstGeom>
        </p:spPr>
      </p:pic>
      <p:graphicFrame>
        <p:nvGraphicFramePr>
          <p:cNvPr id="8" name="Diagrama 7"/>
          <p:cNvGraphicFramePr/>
          <p:nvPr>
            <p:extLst/>
          </p:nvPr>
        </p:nvGraphicFramePr>
        <p:xfrm>
          <a:off x="4114800" y="2079436"/>
          <a:ext cx="50292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6696624"/>
      </p:ext>
    </p:extLst>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dirty="0" smtClean="0"/>
              <a:t>FUNCIONAMIENTO DEL SISTEMA DE CONTROL</a:t>
            </a:r>
            <a:endParaRPr lang="es-EC" dirty="0"/>
          </a:p>
        </p:txBody>
      </p:sp>
      <p:sp>
        <p:nvSpPr>
          <p:cNvPr id="4" name="Marcador de fecha 3"/>
          <p:cNvSpPr>
            <a:spLocks noGrp="1"/>
          </p:cNvSpPr>
          <p:nvPr>
            <p:ph type="dt" sz="half" idx="10"/>
          </p:nvPr>
        </p:nvSpPr>
        <p:spPr/>
        <p:txBody>
          <a:bodyPr/>
          <a:lstStyle/>
          <a:p>
            <a:pPr algn="just"/>
            <a:r>
              <a:rPr lang="es-EC" dirty="0"/>
              <a:t>TESIS DE GRADO</a:t>
            </a:r>
            <a:endParaRPr lang="es-ES" dirty="0"/>
          </a:p>
        </p:txBody>
      </p:sp>
      <p:sp>
        <p:nvSpPr>
          <p:cNvPr id="5" name="Marcador de pie de página 4"/>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6" name="Marcador de número de diapositiva 5"/>
          <p:cNvSpPr>
            <a:spLocks noGrp="1"/>
          </p:cNvSpPr>
          <p:nvPr>
            <p:ph type="sldNum" sz="quarter" idx="12"/>
          </p:nvPr>
        </p:nvSpPr>
        <p:spPr/>
        <p:txBody>
          <a:bodyPr/>
          <a:lstStyle/>
          <a:p>
            <a:fld id="{970440E7-6EC3-4D22-82CC-383AB5DD1DC3}" type="slidenum">
              <a:rPr lang="es-ES" smtClean="0"/>
              <a:t>41</a:t>
            </a:fld>
            <a:endParaRPr lang="es-ES"/>
          </a:p>
        </p:txBody>
      </p:sp>
      <p:pic>
        <p:nvPicPr>
          <p:cNvPr id="7" name="Marcador de contenido 6"/>
          <p:cNvPicPr>
            <a:picLocks noGrp="1"/>
          </p:cNvPicPr>
          <p:nvPr>
            <p:ph idx="1"/>
          </p:nvPr>
        </p:nvPicPr>
        <p:blipFill rotWithShape="1">
          <a:blip r:embed="rId2">
            <a:extLst>
              <a:ext uri="{28A0092B-C50C-407E-A947-70E740481C1C}">
                <a14:useLocalDpi xmlns:a14="http://schemas.microsoft.com/office/drawing/2010/main" val="0"/>
              </a:ext>
            </a:extLst>
          </a:blip>
          <a:srcRect r="41015"/>
          <a:stretch/>
        </p:blipFill>
        <p:spPr>
          <a:xfrm>
            <a:off x="228600" y="1417638"/>
            <a:ext cx="4002111" cy="4525963"/>
          </a:xfrm>
          <a:prstGeom prst="rect">
            <a:avLst/>
          </a:prstGeom>
        </p:spPr>
      </p:pic>
      <p:graphicFrame>
        <p:nvGraphicFramePr>
          <p:cNvPr id="8" name="Diagrama 7"/>
          <p:cNvGraphicFramePr/>
          <p:nvPr>
            <p:extLst/>
          </p:nvPr>
        </p:nvGraphicFramePr>
        <p:xfrm>
          <a:off x="2971800" y="183038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1964502"/>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dirty="0" smtClean="0"/>
              <a:t>FUNCIONAMIENTO DE NEBULIZADORES</a:t>
            </a:r>
            <a:endParaRPr lang="es-EC" dirty="0"/>
          </a:p>
        </p:txBody>
      </p:sp>
      <p:sp>
        <p:nvSpPr>
          <p:cNvPr id="4" name="Marcador de fecha 3"/>
          <p:cNvSpPr>
            <a:spLocks noGrp="1"/>
          </p:cNvSpPr>
          <p:nvPr>
            <p:ph type="dt" sz="half" idx="10"/>
          </p:nvPr>
        </p:nvSpPr>
        <p:spPr/>
        <p:txBody>
          <a:bodyPr/>
          <a:lstStyle/>
          <a:p>
            <a:pPr algn="just"/>
            <a:r>
              <a:rPr lang="es-EC" dirty="0"/>
              <a:t>TESIS DE GRADO</a:t>
            </a:r>
            <a:endParaRPr lang="es-ES" dirty="0"/>
          </a:p>
        </p:txBody>
      </p:sp>
      <p:sp>
        <p:nvSpPr>
          <p:cNvPr id="5" name="Marcador de pie de página 4"/>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6" name="Marcador de número de diapositiva 5"/>
          <p:cNvSpPr>
            <a:spLocks noGrp="1"/>
          </p:cNvSpPr>
          <p:nvPr>
            <p:ph type="sldNum" sz="quarter" idx="12"/>
          </p:nvPr>
        </p:nvSpPr>
        <p:spPr/>
        <p:txBody>
          <a:bodyPr/>
          <a:lstStyle/>
          <a:p>
            <a:fld id="{970440E7-6EC3-4D22-82CC-383AB5DD1DC3}" type="slidenum">
              <a:rPr lang="es-ES" smtClean="0"/>
              <a:t>42</a:t>
            </a:fld>
            <a:endParaRPr lang="es-ES"/>
          </a:p>
        </p:txBody>
      </p:sp>
      <p:pic>
        <p:nvPicPr>
          <p:cNvPr id="7" name="Marcador de contenido 6"/>
          <p:cNvPicPr>
            <a:picLocks noGrp="1"/>
          </p:cNvPicPr>
          <p:nvPr>
            <p:ph idx="1"/>
          </p:nvPr>
        </p:nvPicPr>
        <p:blipFill rotWithShape="1">
          <a:blip r:embed="rId2"/>
          <a:srcRect l="16901" r="8451"/>
          <a:stretch/>
        </p:blipFill>
        <p:spPr>
          <a:xfrm>
            <a:off x="4572000" y="3124200"/>
            <a:ext cx="4267200" cy="2362200"/>
          </a:xfrm>
          <a:prstGeom prst="rect">
            <a:avLst/>
          </a:prstGeom>
        </p:spPr>
      </p:pic>
      <p:sp>
        <p:nvSpPr>
          <p:cNvPr id="8" name="Rectángulo 7"/>
          <p:cNvSpPr/>
          <p:nvPr/>
        </p:nvSpPr>
        <p:spPr>
          <a:xfrm>
            <a:off x="152400" y="1700034"/>
            <a:ext cx="4114800" cy="230832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s-ES_tradnl" sz="2400" dirty="0">
                <a:latin typeface="Times New Roman" panose="02020603050405020304" pitchFamily="18" charset="0"/>
                <a:ea typeface="Times New Roman" panose="02020603050405020304" pitchFamily="18" charset="0"/>
              </a:rPr>
              <a:t>El sistema hidráulico, muestra respuestas positivas para el fenómeno de humidificación, los nebulizadores ubicados en cada región cubren el área deseada.</a:t>
            </a:r>
            <a:endParaRPr lang="es-EC" sz="2400" dirty="0"/>
          </a:p>
        </p:txBody>
      </p:sp>
    </p:spTree>
    <p:extLst>
      <p:ext uri="{BB962C8B-B14F-4D97-AF65-F5344CB8AC3E}">
        <p14:creationId xmlns:p14="http://schemas.microsoft.com/office/powerpoint/2010/main" val="1337281226"/>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Marcador de pie de página"/>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6" name="5 Marcador de fecha"/>
          <p:cNvSpPr>
            <a:spLocks noGrp="1"/>
          </p:cNvSpPr>
          <p:nvPr>
            <p:ph type="dt" sz="half" idx="10"/>
          </p:nvPr>
        </p:nvSpPr>
        <p:spPr/>
        <p:txBody>
          <a:bodyPr/>
          <a:lstStyle/>
          <a:p>
            <a:pPr algn="just"/>
            <a:r>
              <a:rPr lang="es-EC" dirty="0"/>
              <a:t>TESIS DE GRADO</a:t>
            </a:r>
            <a:endParaRPr lang="es-ES" dirty="0"/>
          </a:p>
        </p:txBody>
      </p:sp>
    </p:spTree>
    <p:extLst>
      <p:ext uri="{BB962C8B-B14F-4D97-AF65-F5344CB8AC3E}">
        <p14:creationId xmlns:p14="http://schemas.microsoft.com/office/powerpoint/2010/main" val="217503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pie de página"/>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3" name="2 Marcador de número de diapositiva"/>
          <p:cNvSpPr>
            <a:spLocks noGrp="1"/>
          </p:cNvSpPr>
          <p:nvPr>
            <p:ph type="sldNum" sz="quarter" idx="12"/>
          </p:nvPr>
        </p:nvSpPr>
        <p:spPr/>
        <p:txBody>
          <a:bodyPr/>
          <a:lstStyle/>
          <a:p>
            <a:fld id="{43AF908C-076E-4FB3-8B0D-B1FA4702EDFF}" type="slidenum">
              <a:rPr lang="es-ES" smtClean="0"/>
              <a:t>44</a:t>
            </a:fld>
            <a:endParaRPr lang="es-ES"/>
          </a:p>
        </p:txBody>
      </p:sp>
      <p:sp>
        <p:nvSpPr>
          <p:cNvPr id="6" name="5 Marcador de fecha"/>
          <p:cNvSpPr>
            <a:spLocks noGrp="1"/>
          </p:cNvSpPr>
          <p:nvPr>
            <p:ph type="dt" sz="half" idx="10"/>
          </p:nvPr>
        </p:nvSpPr>
        <p:spPr/>
        <p:txBody>
          <a:bodyPr/>
          <a:lstStyle/>
          <a:p>
            <a:pPr algn="just"/>
            <a:r>
              <a:rPr lang="es-EC" dirty="0"/>
              <a:t>TESIS DE GRADO</a:t>
            </a:r>
            <a:endParaRPr lang="es-ES" dirty="0"/>
          </a:p>
        </p:txBody>
      </p:sp>
    </p:spTree>
    <p:extLst>
      <p:ext uri="{BB962C8B-B14F-4D97-AF65-F5344CB8AC3E}">
        <p14:creationId xmlns:p14="http://schemas.microsoft.com/office/powerpoint/2010/main" val="131543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45B98A4A-0B6D-4F48-B74E-847DD2F0977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pie de página"/>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3" name="2 Marcador de número de diapositiva"/>
          <p:cNvSpPr>
            <a:spLocks noGrp="1"/>
          </p:cNvSpPr>
          <p:nvPr>
            <p:ph type="sldNum" sz="quarter" idx="12"/>
          </p:nvPr>
        </p:nvSpPr>
        <p:spPr/>
        <p:txBody>
          <a:bodyPr/>
          <a:lstStyle/>
          <a:p>
            <a:fld id="{43AF908C-076E-4FB3-8B0D-B1FA4702EDFF}" type="slidenum">
              <a:rPr lang="es-ES" smtClean="0"/>
              <a:t>45</a:t>
            </a:fld>
            <a:endParaRPr lang="es-ES"/>
          </a:p>
        </p:txBody>
      </p:sp>
      <p:sp>
        <p:nvSpPr>
          <p:cNvPr id="6" name="5 Marcador de fecha"/>
          <p:cNvSpPr>
            <a:spLocks noGrp="1"/>
          </p:cNvSpPr>
          <p:nvPr>
            <p:ph type="dt" sz="half" idx="10"/>
          </p:nvPr>
        </p:nvSpPr>
        <p:spPr/>
        <p:txBody>
          <a:bodyPr/>
          <a:lstStyle/>
          <a:p>
            <a:pPr algn="just"/>
            <a:r>
              <a:rPr lang="es-EC" dirty="0"/>
              <a:t>TESIS DE GRADO</a:t>
            </a:r>
            <a:endParaRPr lang="es-ES" dirty="0"/>
          </a:p>
        </p:txBody>
      </p:sp>
    </p:spTree>
    <p:extLst>
      <p:ext uri="{BB962C8B-B14F-4D97-AF65-F5344CB8AC3E}">
        <p14:creationId xmlns:p14="http://schemas.microsoft.com/office/powerpoint/2010/main" val="55304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45B98A4A-0B6D-4F48-B74E-847DD2F0977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pie de página"/>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3" name="2 Marcador de número de diapositiva"/>
          <p:cNvSpPr>
            <a:spLocks noGrp="1"/>
          </p:cNvSpPr>
          <p:nvPr>
            <p:ph type="sldNum" sz="quarter" idx="12"/>
          </p:nvPr>
        </p:nvSpPr>
        <p:spPr/>
        <p:txBody>
          <a:bodyPr/>
          <a:lstStyle/>
          <a:p>
            <a:fld id="{43AF908C-076E-4FB3-8B0D-B1FA4702EDFF}" type="slidenum">
              <a:rPr lang="es-ES" smtClean="0"/>
              <a:t>46</a:t>
            </a:fld>
            <a:endParaRPr lang="es-ES"/>
          </a:p>
        </p:txBody>
      </p:sp>
      <p:sp>
        <p:nvSpPr>
          <p:cNvPr id="6" name="5 Marcador de fecha"/>
          <p:cNvSpPr>
            <a:spLocks noGrp="1"/>
          </p:cNvSpPr>
          <p:nvPr>
            <p:ph type="dt" sz="half" idx="10"/>
          </p:nvPr>
        </p:nvSpPr>
        <p:spPr/>
        <p:txBody>
          <a:bodyPr/>
          <a:lstStyle/>
          <a:p>
            <a:pPr algn="just"/>
            <a:r>
              <a:rPr lang="es-EC" dirty="0"/>
              <a:t>TESIS DE GRADO</a:t>
            </a:r>
            <a:endParaRPr lang="es-ES" dirty="0"/>
          </a:p>
        </p:txBody>
      </p:sp>
    </p:spTree>
    <p:extLst>
      <p:ext uri="{BB962C8B-B14F-4D97-AF65-F5344CB8AC3E}">
        <p14:creationId xmlns:p14="http://schemas.microsoft.com/office/powerpoint/2010/main" val="272464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45B98A4A-0B6D-4F48-B74E-847DD2F0977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pie de página"/>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3" name="2 Marcador de número de diapositiva"/>
          <p:cNvSpPr>
            <a:spLocks noGrp="1"/>
          </p:cNvSpPr>
          <p:nvPr>
            <p:ph type="sldNum" sz="quarter" idx="12"/>
          </p:nvPr>
        </p:nvSpPr>
        <p:spPr/>
        <p:txBody>
          <a:bodyPr/>
          <a:lstStyle/>
          <a:p>
            <a:fld id="{43AF908C-076E-4FB3-8B0D-B1FA4702EDFF}" type="slidenum">
              <a:rPr lang="es-ES" smtClean="0"/>
              <a:t>47</a:t>
            </a:fld>
            <a:endParaRPr lang="es-ES"/>
          </a:p>
        </p:txBody>
      </p:sp>
      <p:sp>
        <p:nvSpPr>
          <p:cNvPr id="6" name="5 Marcador de fecha"/>
          <p:cNvSpPr>
            <a:spLocks noGrp="1"/>
          </p:cNvSpPr>
          <p:nvPr>
            <p:ph type="dt" sz="half" idx="10"/>
          </p:nvPr>
        </p:nvSpPr>
        <p:spPr/>
        <p:txBody>
          <a:bodyPr/>
          <a:lstStyle/>
          <a:p>
            <a:pPr algn="just"/>
            <a:r>
              <a:rPr lang="es-EC" dirty="0"/>
              <a:t>TESIS DE GRADO</a:t>
            </a:r>
            <a:endParaRPr lang="es-ES" dirty="0"/>
          </a:p>
        </p:txBody>
      </p:sp>
    </p:spTree>
    <p:extLst>
      <p:ext uri="{BB962C8B-B14F-4D97-AF65-F5344CB8AC3E}">
        <p14:creationId xmlns:p14="http://schemas.microsoft.com/office/powerpoint/2010/main" val="213509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45B98A4A-0B6D-4F48-B74E-847DD2F0977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pie de página"/>
          <p:cNvSpPr>
            <a:spLocks noGrp="1"/>
          </p:cNvSpPr>
          <p:nvPr>
            <p:ph type="ftr" sz="quarter" idx="11"/>
          </p:nvPr>
        </p:nvSpPr>
        <p:spPr/>
        <p:txBody>
          <a:bodyPr/>
          <a:lstStyle/>
          <a:p>
            <a:r>
              <a:rPr lang="es-ES_tradnl" dirty="0"/>
              <a:t>ALEXIS GÓNGORA</a:t>
            </a:r>
            <a:endParaRPr lang="es-EC" dirty="0"/>
          </a:p>
          <a:p>
            <a:r>
              <a:rPr lang="es-ES_tradnl" dirty="0"/>
              <a:t> RAYHRA POZO</a:t>
            </a:r>
            <a:endParaRPr lang="es-EC" dirty="0"/>
          </a:p>
        </p:txBody>
      </p:sp>
      <p:sp>
        <p:nvSpPr>
          <p:cNvPr id="6" name="5 Marcador de número de diapositiva"/>
          <p:cNvSpPr>
            <a:spLocks noGrp="1"/>
          </p:cNvSpPr>
          <p:nvPr>
            <p:ph type="sldNum" sz="quarter" idx="12"/>
          </p:nvPr>
        </p:nvSpPr>
        <p:spPr/>
        <p:txBody>
          <a:bodyPr/>
          <a:lstStyle/>
          <a:p>
            <a:fld id="{43AF908C-076E-4FB3-8B0D-B1FA4702EDFF}" type="slidenum">
              <a:rPr lang="es-ES" smtClean="0"/>
              <a:t>48</a:t>
            </a:fld>
            <a:endParaRPr lang="es-ES"/>
          </a:p>
        </p:txBody>
      </p:sp>
      <p:sp>
        <p:nvSpPr>
          <p:cNvPr id="2" name="1 Marcador de fecha"/>
          <p:cNvSpPr>
            <a:spLocks noGrp="1"/>
          </p:cNvSpPr>
          <p:nvPr>
            <p:ph type="dt" sz="half" idx="10"/>
          </p:nvPr>
        </p:nvSpPr>
        <p:spPr/>
        <p:txBody>
          <a:bodyPr/>
          <a:lstStyle/>
          <a:p>
            <a:pPr algn="just"/>
            <a:r>
              <a:rPr lang="es-EC" dirty="0"/>
              <a:t>TESIS DE GRADO</a:t>
            </a:r>
            <a:endParaRPr lang="es-ES" dirty="0"/>
          </a:p>
        </p:txBody>
      </p:sp>
    </p:spTree>
    <p:extLst>
      <p:ext uri="{BB962C8B-B14F-4D97-AF65-F5344CB8AC3E}">
        <p14:creationId xmlns:p14="http://schemas.microsoft.com/office/powerpoint/2010/main" val="400016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64243021"/>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pie de página"/>
          <p:cNvSpPr>
            <a:spLocks noGrp="1"/>
          </p:cNvSpPr>
          <p:nvPr>
            <p:ph type="ftr" sz="quarter" idx="11"/>
          </p:nvPr>
        </p:nvSpPr>
        <p:spPr/>
        <p:txBody>
          <a:bodyPr/>
          <a:lstStyle/>
          <a:p>
            <a:r>
              <a:rPr lang="es-ES" smtClean="0"/>
              <a:t>Autor de la presentación</a:t>
            </a:r>
            <a:endParaRPr lang="es-ES"/>
          </a:p>
        </p:txBody>
      </p:sp>
      <p:sp>
        <p:nvSpPr>
          <p:cNvPr id="3" name="2 Marcador de número de diapositiva"/>
          <p:cNvSpPr>
            <a:spLocks noGrp="1"/>
          </p:cNvSpPr>
          <p:nvPr>
            <p:ph type="sldNum" sz="quarter" idx="12"/>
          </p:nvPr>
        </p:nvSpPr>
        <p:spPr/>
        <p:txBody>
          <a:bodyPr/>
          <a:lstStyle/>
          <a:p>
            <a:fld id="{43AF908C-076E-4FB3-8B0D-B1FA4702EDFF}" type="slidenum">
              <a:rPr lang="es-ES" smtClean="0"/>
              <a:t>5</a:t>
            </a:fld>
            <a:endParaRPr lang="es-ES"/>
          </a:p>
        </p:txBody>
      </p:sp>
      <p:sp>
        <p:nvSpPr>
          <p:cNvPr id="6" name="5 Marcador de fecha"/>
          <p:cNvSpPr>
            <a:spLocks noGrp="1"/>
          </p:cNvSpPr>
          <p:nvPr>
            <p:ph type="dt" sz="half" idx="10"/>
          </p:nvPr>
        </p:nvSpPr>
        <p:spPr/>
        <p:txBody>
          <a:bodyPr/>
          <a:lstStyle/>
          <a:p>
            <a:r>
              <a:rPr lang="es-ES" smtClean="0"/>
              <a:t>Tema de la presentacion</a:t>
            </a:r>
            <a:endParaRPr lang="es-ES"/>
          </a:p>
        </p:txBody>
      </p:sp>
    </p:spTree>
    <p:extLst>
      <p:ext uri="{BB962C8B-B14F-4D97-AF65-F5344CB8AC3E}">
        <p14:creationId xmlns:p14="http://schemas.microsoft.com/office/powerpoint/2010/main" val="11118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85177952"/>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6</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spTree>
    <p:extLst>
      <p:ext uri="{BB962C8B-B14F-4D97-AF65-F5344CB8AC3E}">
        <p14:creationId xmlns:p14="http://schemas.microsoft.com/office/powerpoint/2010/main" val="277403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2A81AC24-19E8-4B05-BE18-7F7DC22883F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7210391E-D0BA-4B05-BC9D-4C5F7A7038B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F27B7295-80E4-4410-9A4D-672618C6243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59DD2AFD-1A85-48C2-96F2-E73FC04B45F7}"/>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672A5E56-DE7C-423B-8AF4-B37E93A0E788}"/>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0AFB512E-0A1F-4167-ADE0-87DA96AF7CD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935932125"/>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pie de página"/>
          <p:cNvSpPr>
            <a:spLocks noGrp="1"/>
          </p:cNvSpPr>
          <p:nvPr>
            <p:ph type="ftr" sz="quarter" idx="11"/>
          </p:nvPr>
        </p:nvSpPr>
        <p:spPr/>
        <p:txBody>
          <a:bodyPr/>
          <a:lstStyle/>
          <a:p>
            <a:r>
              <a:rPr lang="es-ES" smtClean="0"/>
              <a:t>Autor de la presentación</a:t>
            </a:r>
            <a:endParaRPr lang="es-ES"/>
          </a:p>
        </p:txBody>
      </p:sp>
      <p:sp>
        <p:nvSpPr>
          <p:cNvPr id="3" name="2 Marcador de número de diapositiva"/>
          <p:cNvSpPr>
            <a:spLocks noGrp="1"/>
          </p:cNvSpPr>
          <p:nvPr>
            <p:ph type="sldNum" sz="quarter" idx="12"/>
          </p:nvPr>
        </p:nvSpPr>
        <p:spPr/>
        <p:txBody>
          <a:bodyPr/>
          <a:lstStyle/>
          <a:p>
            <a:fld id="{43AF908C-076E-4FB3-8B0D-B1FA4702EDFF}" type="slidenum">
              <a:rPr lang="es-ES" smtClean="0"/>
              <a:t>7</a:t>
            </a:fld>
            <a:endParaRPr lang="es-ES"/>
          </a:p>
        </p:txBody>
      </p:sp>
      <p:sp>
        <p:nvSpPr>
          <p:cNvPr id="6" name="5 Marcador de fecha"/>
          <p:cNvSpPr>
            <a:spLocks noGrp="1"/>
          </p:cNvSpPr>
          <p:nvPr>
            <p:ph type="dt" sz="half" idx="10"/>
          </p:nvPr>
        </p:nvSpPr>
        <p:spPr/>
        <p:txBody>
          <a:bodyPr/>
          <a:lstStyle/>
          <a:p>
            <a:r>
              <a:rPr lang="es-ES" smtClean="0"/>
              <a:t>Tema de la presentacion</a:t>
            </a:r>
            <a:endParaRPr lang="es-ES"/>
          </a:p>
        </p:txBody>
      </p:sp>
    </p:spTree>
    <p:extLst>
      <p:ext uri="{BB962C8B-B14F-4D97-AF65-F5344CB8AC3E}">
        <p14:creationId xmlns:p14="http://schemas.microsoft.com/office/powerpoint/2010/main" val="266473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4147001491"/>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pie de página"/>
          <p:cNvSpPr>
            <a:spLocks noGrp="1"/>
          </p:cNvSpPr>
          <p:nvPr>
            <p:ph type="ftr" sz="quarter" idx="11"/>
          </p:nvPr>
        </p:nvSpPr>
        <p:spPr/>
        <p:txBody>
          <a:bodyPr/>
          <a:lstStyle/>
          <a:p>
            <a:r>
              <a:rPr lang="es-ES" dirty="0" smtClean="0"/>
              <a:t>Rayhra Pozo, Alexis Góngora</a:t>
            </a:r>
            <a:endParaRPr lang="es-ES" dirty="0"/>
          </a:p>
        </p:txBody>
      </p:sp>
      <p:sp>
        <p:nvSpPr>
          <p:cNvPr id="7" name="6 Marcador de número de diapositiva"/>
          <p:cNvSpPr>
            <a:spLocks noGrp="1"/>
          </p:cNvSpPr>
          <p:nvPr>
            <p:ph type="sldNum" sz="quarter" idx="12"/>
          </p:nvPr>
        </p:nvSpPr>
        <p:spPr/>
        <p:txBody>
          <a:bodyPr/>
          <a:lstStyle/>
          <a:p>
            <a:fld id="{43AF908C-076E-4FB3-8B0D-B1FA4702EDFF}" type="slidenum">
              <a:rPr lang="es-ES" smtClean="0"/>
              <a:t>8</a:t>
            </a:fld>
            <a:endParaRPr lang="es-ES"/>
          </a:p>
        </p:txBody>
      </p:sp>
      <p:sp>
        <p:nvSpPr>
          <p:cNvPr id="2" name="1 Marcador de fecha"/>
          <p:cNvSpPr>
            <a:spLocks noGrp="1"/>
          </p:cNvSpPr>
          <p:nvPr>
            <p:ph type="dt" sz="half" idx="10"/>
          </p:nvPr>
        </p:nvSpPr>
        <p:spPr/>
        <p:txBody>
          <a:bodyPr/>
          <a:lstStyle/>
          <a:p>
            <a:r>
              <a:rPr lang="es-ES" dirty="0" smtClean="0"/>
              <a:t>Tesis de Grado</a:t>
            </a:r>
            <a:endParaRPr lang="es-ES" dirty="0"/>
          </a:p>
        </p:txBody>
      </p:sp>
    </p:spTree>
    <p:extLst>
      <p:ext uri="{BB962C8B-B14F-4D97-AF65-F5344CB8AC3E}">
        <p14:creationId xmlns:p14="http://schemas.microsoft.com/office/powerpoint/2010/main" val="42847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14AF97D-997D-4037-8943-D975DE7B557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CDE6B797-2EEF-4694-8B1C-CB2BF1F8271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08273956"/>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pie de página"/>
          <p:cNvSpPr>
            <a:spLocks noGrp="1"/>
          </p:cNvSpPr>
          <p:nvPr>
            <p:ph type="ftr" sz="quarter" idx="11"/>
          </p:nvPr>
        </p:nvSpPr>
        <p:spPr/>
        <p:txBody>
          <a:bodyPr/>
          <a:lstStyle/>
          <a:p>
            <a:r>
              <a:rPr lang="es-ES" smtClean="0"/>
              <a:t>Autor de la presentación</a:t>
            </a:r>
            <a:endParaRPr lang="es-ES"/>
          </a:p>
        </p:txBody>
      </p:sp>
      <p:sp>
        <p:nvSpPr>
          <p:cNvPr id="3" name="2 Marcador de número de diapositiva"/>
          <p:cNvSpPr>
            <a:spLocks noGrp="1"/>
          </p:cNvSpPr>
          <p:nvPr>
            <p:ph type="sldNum" sz="quarter" idx="12"/>
          </p:nvPr>
        </p:nvSpPr>
        <p:spPr/>
        <p:txBody>
          <a:bodyPr/>
          <a:lstStyle/>
          <a:p>
            <a:fld id="{43AF908C-076E-4FB3-8B0D-B1FA4702EDFF}" type="slidenum">
              <a:rPr lang="es-ES" smtClean="0"/>
              <a:t>9</a:t>
            </a:fld>
            <a:endParaRPr lang="es-ES"/>
          </a:p>
        </p:txBody>
      </p:sp>
      <p:sp>
        <p:nvSpPr>
          <p:cNvPr id="6" name="5 Marcador de fecha"/>
          <p:cNvSpPr>
            <a:spLocks noGrp="1"/>
          </p:cNvSpPr>
          <p:nvPr>
            <p:ph type="dt" sz="half" idx="10"/>
          </p:nvPr>
        </p:nvSpPr>
        <p:spPr/>
        <p:txBody>
          <a:bodyPr/>
          <a:lstStyle/>
          <a:p>
            <a:r>
              <a:rPr lang="es-ES" smtClean="0"/>
              <a:t>Tema de la presentacion</a:t>
            </a:r>
            <a:endParaRPr lang="es-ES"/>
          </a:p>
        </p:txBody>
      </p:sp>
    </p:spTree>
    <p:extLst>
      <p:ext uri="{BB962C8B-B14F-4D97-AF65-F5344CB8AC3E}">
        <p14:creationId xmlns:p14="http://schemas.microsoft.com/office/powerpoint/2010/main" val="426704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21&quot;&gt;&lt;object type=&quot;3&quot; unique_id=&quot;10022&quot;&gt;&lt;property id=&quot;20148&quot; value=&quot;5&quot;/&gt;&lt;property id=&quot;20300&quot; value=&quot;Slide 1&quot;/&gt;&lt;property id=&quot;20307&quot; value=&quot;256&quot;/&gt;&lt;/object&gt;&lt;object type=&quot;3&quot; unique_id=&quot;10109&quot;&gt;&lt;property id=&quot;20148&quot; value=&quot;5&quot;/&gt;&lt;property id=&quot;20300&quot; value=&quot;Slide 5&quot;/&gt;&lt;property id=&quot;20307&quot; value=&quot;257&quot;/&gt;&lt;/object&gt;&lt;object type=&quot;3&quot; unique_id=&quot;10139&quot;&gt;&lt;property id=&quot;20148&quot; value=&quot;5&quot;/&gt;&lt;property id=&quot;20300&quot; value=&quot;Slide 2&quot;/&gt;&lt;property id=&quot;20307&quot; value=&quot;259&quot;/&gt;&lt;/object&gt;&lt;object type=&quot;3&quot; unique_id=&quot;10140&quot;&gt;&lt;property id=&quot;20148&quot; value=&quot;5&quot;/&gt;&lt;property id=&quot;20300&quot; value=&quot;Slide 3&quot;/&gt;&lt;property id=&quot;20307&quot; value=&quot;260&quot;/&gt;&lt;/object&gt;&lt;object type=&quot;3&quot; unique_id=&quot;10141&quot;&gt;&lt;property id=&quot;20148&quot; value=&quot;5&quot;/&gt;&lt;property id=&quot;20300&quot; value=&quot;Slide 7&quot;/&gt;&lt;property id=&quot;20307&quot; value=&quot;258&quot;/&gt;&lt;/object&gt;&lt;object type=&quot;3&quot; unique_id=&quot;10184&quot;&gt;&lt;property id=&quot;20148&quot; value=&quot;5&quot;/&gt;&lt;property id=&quot;20300&quot; value=&quot;Slide 4&quot;/&gt;&lt;property id=&quot;20307&quot; value=&quot;261&quot;/&gt;&lt;/object&gt;&lt;object type=&quot;3&quot; unique_id=&quot;10185&quot;&gt;&lt;property id=&quot;20148&quot; value=&quot;5&quot;/&gt;&lt;property id=&quot;20300&quot; value=&quot;Slide 6&quot;/&gt;&lt;property id=&quot;20307&quot; value=&quot;262&quot;/&gt;&lt;/object&gt;&lt;object type=&quot;3&quot; unique_id=&quot;10213&quot;&gt;&lt;property id=&quot;20148&quot; value=&quot;5&quot;/&gt;&lt;property id=&quot;20300&quot; value=&quot;Slide 8&quot;/&gt;&lt;property id=&quot;20307&quot; value=&quot;263&quot;/&gt;&lt;/object&gt;&lt;/object&gt;&lt;object type=&quot;8&quot; unique_id=&quot;10037&quot;&gt;&lt;/object&gt;&lt;/object&gt;&lt;/database&gt;"/>
  <p:tag name="SECTOMILLISECCONVERTED" val="1"/>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RMATO ESPE2013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527764</TotalTime>
  <Words>1486</Words>
  <Application>Microsoft Office PowerPoint</Application>
  <PresentationFormat>Presentación en pantalla (4:3)</PresentationFormat>
  <Paragraphs>308</Paragraphs>
  <Slides>48</Slides>
  <Notes>5</Notes>
  <HiddenSlides>0</HiddenSlides>
  <MMClips>0</MMClips>
  <ScaleCrop>false</ScaleCrop>
  <HeadingPairs>
    <vt:vector size="6" baseType="variant">
      <vt:variant>
        <vt:lpstr>Fuentes usadas</vt:lpstr>
      </vt:variant>
      <vt:variant>
        <vt:i4>3</vt:i4>
      </vt:variant>
      <vt:variant>
        <vt:lpstr>Tema</vt:lpstr>
      </vt:variant>
      <vt:variant>
        <vt:i4>2</vt:i4>
      </vt:variant>
      <vt:variant>
        <vt:lpstr>Títulos de diapositiva</vt:lpstr>
      </vt:variant>
      <vt:variant>
        <vt:i4>48</vt:i4>
      </vt:variant>
    </vt:vector>
  </HeadingPairs>
  <TitlesOfParts>
    <vt:vector size="53" baseType="lpstr">
      <vt:lpstr>Arial</vt:lpstr>
      <vt:lpstr>Calibri</vt:lpstr>
      <vt:lpstr>Times New Roman</vt:lpstr>
      <vt:lpstr>Theme1</vt:lpstr>
      <vt:lpstr>FORMATO ESPE2013V2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INVERNADERO</vt:lpstr>
      <vt:lpstr>INSTALACIÓN DE MANGUERAS</vt:lpstr>
      <vt:lpstr>SENSOR DE HUMEDAD Y TEMPERATURA DHT11</vt:lpstr>
      <vt:lpstr>MONTAJE DEL SENSOR DHT11</vt:lpstr>
      <vt:lpstr>ELECTROVÁLVULA</vt:lpstr>
      <vt:lpstr>DISPOSITIVO DE TRANSMISION INALÁMBRICA XBEE</vt:lpstr>
      <vt:lpstr>TABLERO</vt:lpstr>
      <vt:lpstr>ARDUINO</vt:lpstr>
      <vt:lpstr>RELES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PREVIO AL SISTEMA DE CONTROL</vt:lpstr>
      <vt:lpstr>FUNCIONAMIENTO DEL SISTEMA DE CONTROL</vt:lpstr>
      <vt:lpstr>FUNCIONAMIENTO DE NEBULIZADORES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POLITECNICA DEL EJERCITO</dc:title>
  <dc:creator>Alex</dc:creator>
  <cp:lastModifiedBy>Rayhra Pozo Humenhuk</cp:lastModifiedBy>
  <cp:revision>43</cp:revision>
  <dcterms:created xsi:type="dcterms:W3CDTF">2012-08-14T15:29:02Z</dcterms:created>
  <dcterms:modified xsi:type="dcterms:W3CDTF">2015-07-05T20:57:27Z</dcterms:modified>
</cp:coreProperties>
</file>