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30"/>
  </p:notesMasterIdLst>
  <p:sldIdLst>
    <p:sldId id="256" r:id="rId2"/>
    <p:sldId id="273" r:id="rId3"/>
    <p:sldId id="287" r:id="rId4"/>
    <p:sldId id="286" r:id="rId5"/>
    <p:sldId id="283" r:id="rId6"/>
    <p:sldId id="277" r:id="rId7"/>
    <p:sldId id="293" r:id="rId8"/>
    <p:sldId id="278" r:id="rId9"/>
    <p:sldId id="276" r:id="rId10"/>
    <p:sldId id="285" r:id="rId11"/>
    <p:sldId id="279" r:id="rId12"/>
    <p:sldId id="263" r:id="rId13"/>
    <p:sldId id="257" r:id="rId14"/>
    <p:sldId id="258" r:id="rId15"/>
    <p:sldId id="259" r:id="rId16"/>
    <p:sldId id="264" r:id="rId17"/>
    <p:sldId id="262" r:id="rId18"/>
    <p:sldId id="292" r:id="rId19"/>
    <p:sldId id="266" r:id="rId20"/>
    <p:sldId id="267" r:id="rId21"/>
    <p:sldId id="268" r:id="rId22"/>
    <p:sldId id="269" r:id="rId23"/>
    <p:sldId id="291" r:id="rId24"/>
    <p:sldId id="289" r:id="rId25"/>
    <p:sldId id="290" r:id="rId26"/>
    <p:sldId id="282" r:id="rId27"/>
    <p:sldId id="280" r:id="rId28"/>
    <p:sldId id="288" r:id="rId2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5D2"/>
    <a:srgbClr val="FFFF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1" autoAdjust="0"/>
    <p:restoredTop sz="94671" autoAdjust="0"/>
  </p:normalViewPr>
  <p:slideViewPr>
    <p:cSldViewPr snapToGrid="0">
      <p:cViewPr varScale="1">
        <p:scale>
          <a:sx n="70" d="100"/>
          <a:sy n="70" d="100"/>
        </p:scale>
        <p:origin x="-129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1" Type="http://schemas.openxmlformats.org/officeDocument/2006/relationships/hyperlink" Target="TESIS%20EVALUACION%20TECNICA%20ESPE%20SD%20FINAL%20R.%20PALIZ%20VERSION%201%20(1).docx#t2" TargetMode="External"/></Relationships>
</file>

<file path=ppt/diagrams/_rels/data7.xml.rels><?xml version="1.0" encoding="UTF-8" standalone="yes"?>
<Relationships xmlns="http://schemas.openxmlformats.org/package/2006/relationships"><Relationship Id="rId3" Type="http://schemas.openxmlformats.org/officeDocument/2006/relationships/hyperlink" Target="TESIS%20EVALUACION%20TECNICA%20ESPE%20SD%20FINAL%20R.%20PALIZ%20VERSION%201%20(1).docx#t1" TargetMode="External"/><Relationship Id="rId2" Type="http://schemas.openxmlformats.org/officeDocument/2006/relationships/hyperlink" Target="Anexos/ANEXO%205%20Tablas%20Cuestionarios.xls" TargetMode="External"/><Relationship Id="rId1" Type="http://schemas.openxmlformats.org/officeDocument/2006/relationships/hyperlink" Target="COBIT-5-Enabling-Processes.pdf#pagina 200" TargetMode="External"/><Relationship Id="rId4" Type="http://schemas.openxmlformats.org/officeDocument/2006/relationships/hyperlink" Target="Anexos/ANEXO%2010%20Ficha%20de%20Observaci&#243;n.pdf" TargetMode="External"/></Relationships>
</file>

<file path=ppt/diagrams/_rels/data8.xml.rels><?xml version="1.0" encoding="UTF-8" standalone="yes"?>
<Relationships xmlns="http://schemas.openxmlformats.org/package/2006/relationships"><Relationship Id="rId3" Type="http://schemas.openxmlformats.org/officeDocument/2006/relationships/hyperlink" Target="TESIS%20EVALUACION%20TECNICA%20ESPE%20SD%20FINAL%20R.%20PALIZ%20VERSION%201%20(1).docx#t5" TargetMode="External"/><Relationship Id="rId2" Type="http://schemas.openxmlformats.org/officeDocument/2006/relationships/hyperlink" Target="TESIS%20EVALUACION%20TECNICA%20ESPE%20SD%20FINAL%20R.%20PALIZ%20VERSION%201%20(1).docx#t4" TargetMode="External"/><Relationship Id="rId1" Type="http://schemas.openxmlformats.org/officeDocument/2006/relationships/hyperlink" Target="Self%20Assessment%20guide%20cobit%205.pdf" TargetMode="External"/><Relationship Id="rId4" Type="http://schemas.openxmlformats.org/officeDocument/2006/relationships/hyperlink" Target="TESIS%20EVALUACION%20TECNICA%20ESPE%20SD%20FINAL%20R.%20PALIZ%20VERSION%201%20(1).docx#t3"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TESIS%20EVALUACION%20TECNICA%20ESPE%20SD%20FINAL%20R.%20PALIZ%20VERSION%201%20(1).docx#t2" TargetMode="External"/></Relationships>
</file>

<file path=ppt/diagrams/_rels/drawing7.xml.rels><?xml version="1.0" encoding="UTF-8" standalone="yes"?>
<Relationships xmlns="http://schemas.openxmlformats.org/package/2006/relationships"><Relationship Id="rId3" Type="http://schemas.openxmlformats.org/officeDocument/2006/relationships/hyperlink" Target="TESIS%20EVALUACION%20TECNICA%20ESPE%20SD%20FINAL%20R.%20PALIZ%20VERSION%201%20(1).docx#t1" TargetMode="External"/><Relationship Id="rId2" Type="http://schemas.openxmlformats.org/officeDocument/2006/relationships/hyperlink" Target="Anexos/ANEXO%205%20Tablas%20Cuestionarios.xls" TargetMode="External"/><Relationship Id="rId1" Type="http://schemas.openxmlformats.org/officeDocument/2006/relationships/hyperlink" Target="COBIT-5-Enabling-Processes.pdf#pagina 200" TargetMode="External"/><Relationship Id="rId4" Type="http://schemas.openxmlformats.org/officeDocument/2006/relationships/hyperlink" Target="Anexos/ANEXO%2010%20Ficha%20de%20Observaci&#243;n.pdf" TargetMode="External"/></Relationships>
</file>

<file path=ppt/diagrams/_rels/drawing8.xml.rels><?xml version="1.0" encoding="UTF-8" standalone="yes"?>
<Relationships xmlns="http://schemas.openxmlformats.org/package/2006/relationships"><Relationship Id="rId3" Type="http://schemas.openxmlformats.org/officeDocument/2006/relationships/hyperlink" Target="TESIS%20EVALUACION%20TECNICA%20ESPE%20SD%20FINAL%20R.%20PALIZ%20VERSION%201%20(1).docx#t4" TargetMode="External"/><Relationship Id="rId2" Type="http://schemas.openxmlformats.org/officeDocument/2006/relationships/hyperlink" Target="TESIS%20EVALUACION%20TECNICA%20ESPE%20SD%20FINAL%20R.%20PALIZ%20VERSION%201%20(1).docx#t3" TargetMode="External"/><Relationship Id="rId1" Type="http://schemas.openxmlformats.org/officeDocument/2006/relationships/hyperlink" Target="Self%20Assessment%20guide%20cobit%205.pdf" TargetMode="External"/><Relationship Id="rId4" Type="http://schemas.openxmlformats.org/officeDocument/2006/relationships/hyperlink" Target="TESIS%20EVALUACION%20TECNICA%20ESPE%20SD%20FINAL%20R.%20PALIZ%20VERSION%201%20(1).docx#t5" TargetMode="Externa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B4195A-6658-4F98-BE04-DE1884CC0D1F}" type="doc">
      <dgm:prSet loTypeId="urn:microsoft.com/office/officeart/2005/8/layout/vList2" loCatId="list" qsTypeId="urn:microsoft.com/office/officeart/2005/8/quickstyle/simple2" qsCatId="simple" csTypeId="urn:microsoft.com/office/officeart/2005/8/colors/accent5_1" csCatId="accent5" phldr="1"/>
      <dgm:spPr/>
      <dgm:t>
        <a:bodyPr/>
        <a:lstStyle/>
        <a:p>
          <a:endParaRPr lang="es-EC"/>
        </a:p>
      </dgm:t>
    </dgm:pt>
    <dgm:pt modelId="{868E3ABA-F78E-4149-BCAF-F8051D432D30}">
      <dgm:prSet phldrT="[Texto]"/>
      <dgm:spPr/>
      <dgm:t>
        <a:bodyPr/>
        <a:lstStyle/>
        <a:p>
          <a:r>
            <a:rPr lang="es-EC" dirty="0" smtClean="0"/>
            <a:t>Antecedentes - Justificación</a:t>
          </a:r>
          <a:endParaRPr lang="es-EC" dirty="0"/>
        </a:p>
      </dgm:t>
    </dgm:pt>
    <dgm:pt modelId="{9E7928AE-9F81-4621-BA79-25B104C99E10}" type="parTrans" cxnId="{75A63720-19EB-49D5-8472-64F124CA2259}">
      <dgm:prSet/>
      <dgm:spPr/>
      <dgm:t>
        <a:bodyPr/>
        <a:lstStyle/>
        <a:p>
          <a:endParaRPr lang="es-EC"/>
        </a:p>
      </dgm:t>
    </dgm:pt>
    <dgm:pt modelId="{BD5A81A3-64F5-4A5E-B547-E7092AEC7602}" type="sibTrans" cxnId="{75A63720-19EB-49D5-8472-64F124CA2259}">
      <dgm:prSet/>
      <dgm:spPr/>
      <dgm:t>
        <a:bodyPr/>
        <a:lstStyle/>
        <a:p>
          <a:endParaRPr lang="es-EC"/>
        </a:p>
      </dgm:t>
    </dgm:pt>
    <dgm:pt modelId="{40F58044-1A97-4A29-9C92-457061DA6DE1}">
      <dgm:prSet phldrT="[Texto]"/>
      <dgm:spPr/>
      <dgm:t>
        <a:bodyPr/>
        <a:lstStyle/>
        <a:p>
          <a:r>
            <a:rPr lang="es-EC" dirty="0" smtClean="0"/>
            <a:t>COBIT 5 </a:t>
          </a:r>
          <a:endParaRPr lang="es-EC" dirty="0"/>
        </a:p>
      </dgm:t>
    </dgm:pt>
    <dgm:pt modelId="{CB7D3DA3-533F-4152-89D4-9FD62775AF38}" type="parTrans" cxnId="{05677F7D-27F9-4A28-923D-93608D3E9B84}">
      <dgm:prSet/>
      <dgm:spPr/>
      <dgm:t>
        <a:bodyPr/>
        <a:lstStyle/>
        <a:p>
          <a:endParaRPr lang="es-EC"/>
        </a:p>
      </dgm:t>
    </dgm:pt>
    <dgm:pt modelId="{FA544EB1-CC89-47FB-B140-F54AAEBC54B6}" type="sibTrans" cxnId="{05677F7D-27F9-4A28-923D-93608D3E9B84}">
      <dgm:prSet/>
      <dgm:spPr/>
      <dgm:t>
        <a:bodyPr/>
        <a:lstStyle/>
        <a:p>
          <a:endParaRPr lang="es-EC"/>
        </a:p>
      </dgm:t>
    </dgm:pt>
    <dgm:pt modelId="{C3C3280A-0C6A-4030-AC21-E365C8C65885}">
      <dgm:prSet phldrT="[Texto]"/>
      <dgm:spPr/>
      <dgm:t>
        <a:bodyPr/>
        <a:lstStyle/>
        <a:p>
          <a:r>
            <a:rPr lang="es-EC" dirty="0" smtClean="0"/>
            <a:t>Situación ESPE Santo Domingo</a:t>
          </a:r>
          <a:endParaRPr lang="es-EC" dirty="0"/>
        </a:p>
      </dgm:t>
    </dgm:pt>
    <dgm:pt modelId="{42071257-8656-4277-AB3D-7610089157C9}" type="parTrans" cxnId="{7E681286-D0B5-4B9E-BB20-E2F874CAED6C}">
      <dgm:prSet/>
      <dgm:spPr/>
      <dgm:t>
        <a:bodyPr/>
        <a:lstStyle/>
        <a:p>
          <a:endParaRPr lang="es-EC"/>
        </a:p>
      </dgm:t>
    </dgm:pt>
    <dgm:pt modelId="{66A56C7D-F6B8-4276-9EAE-58A71BE75724}" type="sibTrans" cxnId="{7E681286-D0B5-4B9E-BB20-E2F874CAED6C}">
      <dgm:prSet/>
      <dgm:spPr/>
      <dgm:t>
        <a:bodyPr/>
        <a:lstStyle/>
        <a:p>
          <a:endParaRPr lang="es-EC"/>
        </a:p>
      </dgm:t>
    </dgm:pt>
    <dgm:pt modelId="{94EB0FEA-DFFB-4E6F-B823-D30EDBE3121B}">
      <dgm:prSet phldrT="[Texto]"/>
      <dgm:spPr/>
      <dgm:t>
        <a:bodyPr/>
        <a:lstStyle/>
        <a:p>
          <a:r>
            <a:rPr lang="es-EC" dirty="0" smtClean="0"/>
            <a:t>Evaluación</a:t>
          </a:r>
          <a:endParaRPr lang="es-EC" dirty="0"/>
        </a:p>
      </dgm:t>
    </dgm:pt>
    <dgm:pt modelId="{2A72923F-4642-4A5D-9A6D-41914336A0F2}" type="parTrans" cxnId="{DA266D27-1F9D-4CE5-A686-8ECADBD5CDF5}">
      <dgm:prSet/>
      <dgm:spPr/>
      <dgm:t>
        <a:bodyPr/>
        <a:lstStyle/>
        <a:p>
          <a:endParaRPr lang="es-EC"/>
        </a:p>
      </dgm:t>
    </dgm:pt>
    <dgm:pt modelId="{9588C5F0-35F6-45E8-98A0-B6ECFE0E2850}" type="sibTrans" cxnId="{DA266D27-1F9D-4CE5-A686-8ECADBD5CDF5}">
      <dgm:prSet/>
      <dgm:spPr/>
      <dgm:t>
        <a:bodyPr/>
        <a:lstStyle/>
        <a:p>
          <a:endParaRPr lang="es-EC"/>
        </a:p>
      </dgm:t>
    </dgm:pt>
    <dgm:pt modelId="{61BDD9DC-30DB-4E64-A3B3-38F040D2BB03}">
      <dgm:prSet phldrT="[Texto]"/>
      <dgm:spPr/>
      <dgm:t>
        <a:bodyPr/>
        <a:lstStyle/>
        <a:p>
          <a:r>
            <a:rPr lang="es-EC" dirty="0" smtClean="0"/>
            <a:t>Conclusiones y Recomendaciones</a:t>
          </a:r>
          <a:endParaRPr lang="es-EC" dirty="0"/>
        </a:p>
      </dgm:t>
    </dgm:pt>
    <dgm:pt modelId="{7C1FB395-B421-436D-8127-663D2425327D}" type="parTrans" cxnId="{C24EE0D6-D64E-446A-8D86-6B44F3343FA5}">
      <dgm:prSet/>
      <dgm:spPr/>
      <dgm:t>
        <a:bodyPr/>
        <a:lstStyle/>
        <a:p>
          <a:endParaRPr lang="es-EC"/>
        </a:p>
      </dgm:t>
    </dgm:pt>
    <dgm:pt modelId="{01525666-248A-4921-AFFD-88FB56ECF7D8}" type="sibTrans" cxnId="{C24EE0D6-D64E-446A-8D86-6B44F3343FA5}">
      <dgm:prSet/>
      <dgm:spPr/>
      <dgm:t>
        <a:bodyPr/>
        <a:lstStyle/>
        <a:p>
          <a:endParaRPr lang="es-EC"/>
        </a:p>
      </dgm:t>
    </dgm:pt>
    <dgm:pt modelId="{C1787B1B-375D-498D-802B-0D0694E5E587}">
      <dgm:prSet phldrT="[Texto]"/>
      <dgm:spPr/>
      <dgm:t>
        <a:bodyPr/>
        <a:lstStyle/>
        <a:p>
          <a:r>
            <a:rPr lang="es-EC" dirty="0" smtClean="0"/>
            <a:t>Informe Final</a:t>
          </a:r>
          <a:endParaRPr lang="es-EC" dirty="0"/>
        </a:p>
      </dgm:t>
    </dgm:pt>
    <dgm:pt modelId="{E48CC53D-D9E6-41A1-AB64-7E1D1197FB83}" type="parTrans" cxnId="{55DF533D-4844-4DE2-88F1-DB655131BB4B}">
      <dgm:prSet/>
      <dgm:spPr/>
      <dgm:t>
        <a:bodyPr/>
        <a:lstStyle/>
        <a:p>
          <a:endParaRPr lang="es-EC"/>
        </a:p>
      </dgm:t>
    </dgm:pt>
    <dgm:pt modelId="{AA740F1B-F890-4754-A4C7-D4DD019FB792}" type="sibTrans" cxnId="{55DF533D-4844-4DE2-88F1-DB655131BB4B}">
      <dgm:prSet/>
      <dgm:spPr/>
      <dgm:t>
        <a:bodyPr/>
        <a:lstStyle/>
        <a:p>
          <a:endParaRPr lang="es-EC"/>
        </a:p>
      </dgm:t>
    </dgm:pt>
    <dgm:pt modelId="{17D81DD1-A4D2-4B65-B546-94A6EF160CD6}">
      <dgm:prSet phldrT="[Texto]"/>
      <dgm:spPr/>
      <dgm:t>
        <a:bodyPr/>
        <a:lstStyle/>
        <a:p>
          <a:r>
            <a:rPr lang="es-EC" dirty="0" smtClean="0"/>
            <a:t>Plan de Auditoria</a:t>
          </a:r>
          <a:endParaRPr lang="es-EC" dirty="0"/>
        </a:p>
      </dgm:t>
    </dgm:pt>
    <dgm:pt modelId="{9DC92792-8D48-4001-A52A-EC0F1C2F531D}" type="parTrans" cxnId="{8AA5ACC4-FC70-457F-8913-7393B8604AF0}">
      <dgm:prSet/>
      <dgm:spPr/>
      <dgm:t>
        <a:bodyPr/>
        <a:lstStyle/>
        <a:p>
          <a:endParaRPr lang="es-EC"/>
        </a:p>
      </dgm:t>
    </dgm:pt>
    <dgm:pt modelId="{498E3DE7-6E54-496C-A3C6-9ACF3D5654F8}" type="sibTrans" cxnId="{8AA5ACC4-FC70-457F-8913-7393B8604AF0}">
      <dgm:prSet/>
      <dgm:spPr/>
      <dgm:t>
        <a:bodyPr/>
        <a:lstStyle/>
        <a:p>
          <a:endParaRPr lang="es-EC"/>
        </a:p>
      </dgm:t>
    </dgm:pt>
    <dgm:pt modelId="{C329971B-A962-459A-B581-FE8D11B7C52E}">
      <dgm:prSet phldrT="[Texto]"/>
      <dgm:spPr/>
      <dgm:t>
        <a:bodyPr/>
        <a:lstStyle/>
        <a:p>
          <a:r>
            <a:rPr lang="es-EC" smtClean="0"/>
            <a:t>Objetivos</a:t>
          </a:r>
          <a:endParaRPr lang="es-EC" dirty="0"/>
        </a:p>
      </dgm:t>
    </dgm:pt>
    <dgm:pt modelId="{029B4273-09B6-44A7-8214-99D285563757}" type="parTrans" cxnId="{42F81061-9A92-459D-994B-1753784D1464}">
      <dgm:prSet/>
      <dgm:spPr/>
      <dgm:t>
        <a:bodyPr/>
        <a:lstStyle/>
        <a:p>
          <a:endParaRPr lang="es-EC"/>
        </a:p>
      </dgm:t>
    </dgm:pt>
    <dgm:pt modelId="{D8F2CA64-48B5-459B-B191-70C0838A714B}" type="sibTrans" cxnId="{42F81061-9A92-459D-994B-1753784D1464}">
      <dgm:prSet/>
      <dgm:spPr/>
      <dgm:t>
        <a:bodyPr/>
        <a:lstStyle/>
        <a:p>
          <a:endParaRPr lang="es-EC"/>
        </a:p>
      </dgm:t>
    </dgm:pt>
    <dgm:pt modelId="{29459409-4F8B-4385-9DAD-7CE7BC52D35F}" type="pres">
      <dgm:prSet presAssocID="{7EB4195A-6658-4F98-BE04-DE1884CC0D1F}" presName="linear" presStyleCnt="0">
        <dgm:presLayoutVars>
          <dgm:animLvl val="lvl"/>
          <dgm:resizeHandles val="exact"/>
        </dgm:presLayoutVars>
      </dgm:prSet>
      <dgm:spPr/>
      <dgm:t>
        <a:bodyPr/>
        <a:lstStyle/>
        <a:p>
          <a:endParaRPr lang="es-EC"/>
        </a:p>
      </dgm:t>
    </dgm:pt>
    <dgm:pt modelId="{D4536527-E086-49F6-AB35-50EA0FFB7B26}" type="pres">
      <dgm:prSet presAssocID="{868E3ABA-F78E-4149-BCAF-F8051D432D30}" presName="parentText" presStyleLbl="node1" presStyleIdx="0" presStyleCnt="8" custLinFactY="-2000" custLinFactNeighborX="-18004" custLinFactNeighborY="-100000">
        <dgm:presLayoutVars>
          <dgm:chMax val="0"/>
          <dgm:bulletEnabled val="1"/>
        </dgm:presLayoutVars>
      </dgm:prSet>
      <dgm:spPr/>
      <dgm:t>
        <a:bodyPr/>
        <a:lstStyle/>
        <a:p>
          <a:endParaRPr lang="es-EC"/>
        </a:p>
      </dgm:t>
    </dgm:pt>
    <dgm:pt modelId="{0878B904-94EA-408C-B38B-F9C080195B42}" type="pres">
      <dgm:prSet presAssocID="{BD5A81A3-64F5-4A5E-B547-E7092AEC7602}" presName="spacer" presStyleCnt="0"/>
      <dgm:spPr/>
      <dgm:t>
        <a:bodyPr/>
        <a:lstStyle/>
        <a:p>
          <a:endParaRPr lang="es-EC"/>
        </a:p>
      </dgm:t>
    </dgm:pt>
    <dgm:pt modelId="{CB025B56-A3E5-4617-8D2F-F759A9A18FF4}" type="pres">
      <dgm:prSet presAssocID="{C329971B-A962-459A-B581-FE8D11B7C52E}" presName="parentText" presStyleLbl="node1" presStyleIdx="1" presStyleCnt="8">
        <dgm:presLayoutVars>
          <dgm:chMax val="0"/>
          <dgm:bulletEnabled val="1"/>
        </dgm:presLayoutVars>
      </dgm:prSet>
      <dgm:spPr/>
      <dgm:t>
        <a:bodyPr/>
        <a:lstStyle/>
        <a:p>
          <a:endParaRPr lang="es-EC"/>
        </a:p>
      </dgm:t>
    </dgm:pt>
    <dgm:pt modelId="{CB8957C0-C0B4-4D84-BD6A-ECD9F38E43DC}" type="pres">
      <dgm:prSet presAssocID="{D8F2CA64-48B5-459B-B191-70C0838A714B}" presName="spacer" presStyleCnt="0"/>
      <dgm:spPr/>
    </dgm:pt>
    <dgm:pt modelId="{D9C7E343-3B13-4201-BC35-D36ED0D17796}" type="pres">
      <dgm:prSet presAssocID="{40F58044-1A97-4A29-9C92-457061DA6DE1}" presName="parentText" presStyleLbl="node1" presStyleIdx="2" presStyleCnt="8" custLinFactNeighborY="-18226">
        <dgm:presLayoutVars>
          <dgm:chMax val="0"/>
          <dgm:bulletEnabled val="1"/>
        </dgm:presLayoutVars>
      </dgm:prSet>
      <dgm:spPr/>
      <dgm:t>
        <a:bodyPr/>
        <a:lstStyle/>
        <a:p>
          <a:endParaRPr lang="es-EC"/>
        </a:p>
      </dgm:t>
    </dgm:pt>
    <dgm:pt modelId="{35D20D0F-C81D-484E-B5C3-52895728A65E}" type="pres">
      <dgm:prSet presAssocID="{FA544EB1-CC89-47FB-B140-F54AAEBC54B6}" presName="spacer" presStyleCnt="0"/>
      <dgm:spPr/>
      <dgm:t>
        <a:bodyPr/>
        <a:lstStyle/>
        <a:p>
          <a:endParaRPr lang="es-EC"/>
        </a:p>
      </dgm:t>
    </dgm:pt>
    <dgm:pt modelId="{6EE8B681-DF72-4CFC-B159-192347694EE4}" type="pres">
      <dgm:prSet presAssocID="{C3C3280A-0C6A-4030-AC21-E365C8C65885}" presName="parentText" presStyleLbl="node1" presStyleIdx="3" presStyleCnt="8">
        <dgm:presLayoutVars>
          <dgm:chMax val="0"/>
          <dgm:bulletEnabled val="1"/>
        </dgm:presLayoutVars>
      </dgm:prSet>
      <dgm:spPr/>
      <dgm:t>
        <a:bodyPr/>
        <a:lstStyle/>
        <a:p>
          <a:endParaRPr lang="es-EC"/>
        </a:p>
      </dgm:t>
    </dgm:pt>
    <dgm:pt modelId="{BAD982D5-06DF-4CDC-9C01-4783CB963426}" type="pres">
      <dgm:prSet presAssocID="{66A56C7D-F6B8-4276-9EAE-58A71BE75724}" presName="spacer" presStyleCnt="0"/>
      <dgm:spPr/>
      <dgm:t>
        <a:bodyPr/>
        <a:lstStyle/>
        <a:p>
          <a:endParaRPr lang="es-EC"/>
        </a:p>
      </dgm:t>
    </dgm:pt>
    <dgm:pt modelId="{70F1EDD3-F8D8-4CE3-9A0D-6BF68F427FB6}" type="pres">
      <dgm:prSet presAssocID="{17D81DD1-A4D2-4B65-B546-94A6EF160CD6}" presName="parentText" presStyleLbl="node1" presStyleIdx="4" presStyleCnt="8">
        <dgm:presLayoutVars>
          <dgm:chMax val="0"/>
          <dgm:bulletEnabled val="1"/>
        </dgm:presLayoutVars>
      </dgm:prSet>
      <dgm:spPr/>
      <dgm:t>
        <a:bodyPr/>
        <a:lstStyle/>
        <a:p>
          <a:endParaRPr lang="es-EC"/>
        </a:p>
      </dgm:t>
    </dgm:pt>
    <dgm:pt modelId="{B43890E7-656F-434E-BEA5-CBC6CAA99960}" type="pres">
      <dgm:prSet presAssocID="{498E3DE7-6E54-496C-A3C6-9ACF3D5654F8}" presName="spacer" presStyleCnt="0"/>
      <dgm:spPr/>
    </dgm:pt>
    <dgm:pt modelId="{624CA39A-7CBA-4653-B31C-EB74311A677D}" type="pres">
      <dgm:prSet presAssocID="{94EB0FEA-DFFB-4E6F-B823-D30EDBE3121B}" presName="parentText" presStyleLbl="node1" presStyleIdx="5" presStyleCnt="8">
        <dgm:presLayoutVars>
          <dgm:chMax val="0"/>
          <dgm:bulletEnabled val="1"/>
        </dgm:presLayoutVars>
      </dgm:prSet>
      <dgm:spPr/>
      <dgm:t>
        <a:bodyPr/>
        <a:lstStyle/>
        <a:p>
          <a:endParaRPr lang="es-EC"/>
        </a:p>
      </dgm:t>
    </dgm:pt>
    <dgm:pt modelId="{33155D51-5657-4B1F-8B5E-CAA785DCC381}" type="pres">
      <dgm:prSet presAssocID="{9588C5F0-35F6-45E8-98A0-B6ECFE0E2850}" presName="spacer" presStyleCnt="0"/>
      <dgm:spPr/>
      <dgm:t>
        <a:bodyPr/>
        <a:lstStyle/>
        <a:p>
          <a:endParaRPr lang="es-EC"/>
        </a:p>
      </dgm:t>
    </dgm:pt>
    <dgm:pt modelId="{4670FE0F-2B6B-4FA0-AC0F-5E5826AFADEC}" type="pres">
      <dgm:prSet presAssocID="{C1787B1B-375D-498D-802B-0D0694E5E587}" presName="parentText" presStyleLbl="node1" presStyleIdx="6" presStyleCnt="8" custLinFactNeighborY="18226">
        <dgm:presLayoutVars>
          <dgm:chMax val="0"/>
          <dgm:bulletEnabled val="1"/>
        </dgm:presLayoutVars>
      </dgm:prSet>
      <dgm:spPr/>
      <dgm:t>
        <a:bodyPr/>
        <a:lstStyle/>
        <a:p>
          <a:endParaRPr lang="es-EC"/>
        </a:p>
      </dgm:t>
    </dgm:pt>
    <dgm:pt modelId="{BB69A433-06DC-450B-BD11-8C51B77DDDE4}" type="pres">
      <dgm:prSet presAssocID="{AA740F1B-F890-4754-A4C7-D4DD019FB792}" presName="spacer" presStyleCnt="0"/>
      <dgm:spPr/>
      <dgm:t>
        <a:bodyPr/>
        <a:lstStyle/>
        <a:p>
          <a:endParaRPr lang="es-EC"/>
        </a:p>
      </dgm:t>
    </dgm:pt>
    <dgm:pt modelId="{A3843590-7060-4A25-A2A5-43B1FDC7EC94}" type="pres">
      <dgm:prSet presAssocID="{61BDD9DC-30DB-4E64-A3B3-38F040D2BB03}" presName="parentText" presStyleLbl="node1" presStyleIdx="7" presStyleCnt="8" custLinFactNeighborY="36452">
        <dgm:presLayoutVars>
          <dgm:chMax val="0"/>
          <dgm:bulletEnabled val="1"/>
        </dgm:presLayoutVars>
      </dgm:prSet>
      <dgm:spPr/>
      <dgm:t>
        <a:bodyPr/>
        <a:lstStyle/>
        <a:p>
          <a:endParaRPr lang="es-EC"/>
        </a:p>
      </dgm:t>
    </dgm:pt>
  </dgm:ptLst>
  <dgm:cxnLst>
    <dgm:cxn modelId="{A7D6FB24-1F6D-4D87-B4BD-46ACD09BADCC}" type="presOf" srcId="{94EB0FEA-DFFB-4E6F-B823-D30EDBE3121B}" destId="{624CA39A-7CBA-4653-B31C-EB74311A677D}" srcOrd="0" destOrd="0" presId="urn:microsoft.com/office/officeart/2005/8/layout/vList2"/>
    <dgm:cxn modelId="{8AA5ACC4-FC70-457F-8913-7393B8604AF0}" srcId="{7EB4195A-6658-4F98-BE04-DE1884CC0D1F}" destId="{17D81DD1-A4D2-4B65-B546-94A6EF160CD6}" srcOrd="4" destOrd="0" parTransId="{9DC92792-8D48-4001-A52A-EC0F1C2F531D}" sibTransId="{498E3DE7-6E54-496C-A3C6-9ACF3D5654F8}"/>
    <dgm:cxn modelId="{B92B17F8-875B-4ECC-883F-34BFCD8A6738}" type="presOf" srcId="{17D81DD1-A4D2-4B65-B546-94A6EF160CD6}" destId="{70F1EDD3-F8D8-4CE3-9A0D-6BF68F427FB6}" srcOrd="0" destOrd="0" presId="urn:microsoft.com/office/officeart/2005/8/layout/vList2"/>
    <dgm:cxn modelId="{42F81061-9A92-459D-994B-1753784D1464}" srcId="{7EB4195A-6658-4F98-BE04-DE1884CC0D1F}" destId="{C329971B-A962-459A-B581-FE8D11B7C52E}" srcOrd="1" destOrd="0" parTransId="{029B4273-09B6-44A7-8214-99D285563757}" sibTransId="{D8F2CA64-48B5-459B-B191-70C0838A714B}"/>
    <dgm:cxn modelId="{23C7B097-62ED-437C-A57B-5AFF721BBC55}" type="presOf" srcId="{C329971B-A962-459A-B581-FE8D11B7C52E}" destId="{CB025B56-A3E5-4617-8D2F-F759A9A18FF4}" srcOrd="0" destOrd="0" presId="urn:microsoft.com/office/officeart/2005/8/layout/vList2"/>
    <dgm:cxn modelId="{3EBFAE34-C862-4844-9408-4FE3393412D0}" type="presOf" srcId="{61BDD9DC-30DB-4E64-A3B3-38F040D2BB03}" destId="{A3843590-7060-4A25-A2A5-43B1FDC7EC94}" srcOrd="0" destOrd="0" presId="urn:microsoft.com/office/officeart/2005/8/layout/vList2"/>
    <dgm:cxn modelId="{B52DC935-68F9-464A-AAAF-F77AB18D977E}" type="presOf" srcId="{40F58044-1A97-4A29-9C92-457061DA6DE1}" destId="{D9C7E343-3B13-4201-BC35-D36ED0D17796}" srcOrd="0" destOrd="0" presId="urn:microsoft.com/office/officeart/2005/8/layout/vList2"/>
    <dgm:cxn modelId="{55DF533D-4844-4DE2-88F1-DB655131BB4B}" srcId="{7EB4195A-6658-4F98-BE04-DE1884CC0D1F}" destId="{C1787B1B-375D-498D-802B-0D0694E5E587}" srcOrd="6" destOrd="0" parTransId="{E48CC53D-D9E6-41A1-AB64-7E1D1197FB83}" sibTransId="{AA740F1B-F890-4754-A4C7-D4DD019FB792}"/>
    <dgm:cxn modelId="{7E681286-D0B5-4B9E-BB20-E2F874CAED6C}" srcId="{7EB4195A-6658-4F98-BE04-DE1884CC0D1F}" destId="{C3C3280A-0C6A-4030-AC21-E365C8C65885}" srcOrd="3" destOrd="0" parTransId="{42071257-8656-4277-AB3D-7610089157C9}" sibTransId="{66A56C7D-F6B8-4276-9EAE-58A71BE75724}"/>
    <dgm:cxn modelId="{40077EF5-B4A5-4574-A933-AAE9130EFF25}" type="presOf" srcId="{C3C3280A-0C6A-4030-AC21-E365C8C65885}" destId="{6EE8B681-DF72-4CFC-B159-192347694EE4}" srcOrd="0" destOrd="0" presId="urn:microsoft.com/office/officeart/2005/8/layout/vList2"/>
    <dgm:cxn modelId="{05677F7D-27F9-4A28-923D-93608D3E9B84}" srcId="{7EB4195A-6658-4F98-BE04-DE1884CC0D1F}" destId="{40F58044-1A97-4A29-9C92-457061DA6DE1}" srcOrd="2" destOrd="0" parTransId="{CB7D3DA3-533F-4152-89D4-9FD62775AF38}" sibTransId="{FA544EB1-CC89-47FB-B140-F54AAEBC54B6}"/>
    <dgm:cxn modelId="{D20FECBB-27BC-4B31-8D22-425E45531FAD}" type="presOf" srcId="{868E3ABA-F78E-4149-BCAF-F8051D432D30}" destId="{D4536527-E086-49F6-AB35-50EA0FFB7B26}" srcOrd="0" destOrd="0" presId="urn:microsoft.com/office/officeart/2005/8/layout/vList2"/>
    <dgm:cxn modelId="{C24EE0D6-D64E-446A-8D86-6B44F3343FA5}" srcId="{7EB4195A-6658-4F98-BE04-DE1884CC0D1F}" destId="{61BDD9DC-30DB-4E64-A3B3-38F040D2BB03}" srcOrd="7" destOrd="0" parTransId="{7C1FB395-B421-436D-8127-663D2425327D}" sibTransId="{01525666-248A-4921-AFFD-88FB56ECF7D8}"/>
    <dgm:cxn modelId="{42229EE0-7A3D-4F6B-AC0E-53EDA422699F}" type="presOf" srcId="{7EB4195A-6658-4F98-BE04-DE1884CC0D1F}" destId="{29459409-4F8B-4385-9DAD-7CE7BC52D35F}" srcOrd="0" destOrd="0" presId="urn:microsoft.com/office/officeart/2005/8/layout/vList2"/>
    <dgm:cxn modelId="{DA266D27-1F9D-4CE5-A686-8ECADBD5CDF5}" srcId="{7EB4195A-6658-4F98-BE04-DE1884CC0D1F}" destId="{94EB0FEA-DFFB-4E6F-B823-D30EDBE3121B}" srcOrd="5" destOrd="0" parTransId="{2A72923F-4642-4A5D-9A6D-41914336A0F2}" sibTransId="{9588C5F0-35F6-45E8-98A0-B6ECFE0E2850}"/>
    <dgm:cxn modelId="{75A63720-19EB-49D5-8472-64F124CA2259}" srcId="{7EB4195A-6658-4F98-BE04-DE1884CC0D1F}" destId="{868E3ABA-F78E-4149-BCAF-F8051D432D30}" srcOrd="0" destOrd="0" parTransId="{9E7928AE-9F81-4621-BA79-25B104C99E10}" sibTransId="{BD5A81A3-64F5-4A5E-B547-E7092AEC7602}"/>
    <dgm:cxn modelId="{46911DA6-7E35-4549-967F-7325C4126187}" type="presOf" srcId="{C1787B1B-375D-498D-802B-0D0694E5E587}" destId="{4670FE0F-2B6B-4FA0-AC0F-5E5826AFADEC}" srcOrd="0" destOrd="0" presId="urn:microsoft.com/office/officeart/2005/8/layout/vList2"/>
    <dgm:cxn modelId="{E00EC2D9-4FFA-46FE-8147-7C39F3061C9F}" type="presParOf" srcId="{29459409-4F8B-4385-9DAD-7CE7BC52D35F}" destId="{D4536527-E086-49F6-AB35-50EA0FFB7B26}" srcOrd="0" destOrd="0" presId="urn:microsoft.com/office/officeart/2005/8/layout/vList2"/>
    <dgm:cxn modelId="{FCA2221F-0F00-42D0-BF77-5340B5D0142F}" type="presParOf" srcId="{29459409-4F8B-4385-9DAD-7CE7BC52D35F}" destId="{0878B904-94EA-408C-B38B-F9C080195B42}" srcOrd="1" destOrd="0" presId="urn:microsoft.com/office/officeart/2005/8/layout/vList2"/>
    <dgm:cxn modelId="{C5FAB46A-FE1B-4FF9-81C6-9207A5811ACC}" type="presParOf" srcId="{29459409-4F8B-4385-9DAD-7CE7BC52D35F}" destId="{CB025B56-A3E5-4617-8D2F-F759A9A18FF4}" srcOrd="2" destOrd="0" presId="urn:microsoft.com/office/officeart/2005/8/layout/vList2"/>
    <dgm:cxn modelId="{2FED76E9-3D9A-431F-9359-69EFE1C403C8}" type="presParOf" srcId="{29459409-4F8B-4385-9DAD-7CE7BC52D35F}" destId="{CB8957C0-C0B4-4D84-BD6A-ECD9F38E43DC}" srcOrd="3" destOrd="0" presId="urn:microsoft.com/office/officeart/2005/8/layout/vList2"/>
    <dgm:cxn modelId="{48ACB7CD-205E-4F23-84E1-EE755D5291FE}" type="presParOf" srcId="{29459409-4F8B-4385-9DAD-7CE7BC52D35F}" destId="{D9C7E343-3B13-4201-BC35-D36ED0D17796}" srcOrd="4" destOrd="0" presId="urn:microsoft.com/office/officeart/2005/8/layout/vList2"/>
    <dgm:cxn modelId="{7F668E91-9573-4029-A16E-41C6F941F83A}" type="presParOf" srcId="{29459409-4F8B-4385-9DAD-7CE7BC52D35F}" destId="{35D20D0F-C81D-484E-B5C3-52895728A65E}" srcOrd="5" destOrd="0" presId="urn:microsoft.com/office/officeart/2005/8/layout/vList2"/>
    <dgm:cxn modelId="{C0A0A874-C987-49B1-B5C9-38EA7FCF6541}" type="presParOf" srcId="{29459409-4F8B-4385-9DAD-7CE7BC52D35F}" destId="{6EE8B681-DF72-4CFC-B159-192347694EE4}" srcOrd="6" destOrd="0" presId="urn:microsoft.com/office/officeart/2005/8/layout/vList2"/>
    <dgm:cxn modelId="{9F814BF8-1984-4069-B090-F2205594BE28}" type="presParOf" srcId="{29459409-4F8B-4385-9DAD-7CE7BC52D35F}" destId="{BAD982D5-06DF-4CDC-9C01-4783CB963426}" srcOrd="7" destOrd="0" presId="urn:microsoft.com/office/officeart/2005/8/layout/vList2"/>
    <dgm:cxn modelId="{E23409B4-7889-4B71-AB4B-D3D5611203E5}" type="presParOf" srcId="{29459409-4F8B-4385-9DAD-7CE7BC52D35F}" destId="{70F1EDD3-F8D8-4CE3-9A0D-6BF68F427FB6}" srcOrd="8" destOrd="0" presId="urn:microsoft.com/office/officeart/2005/8/layout/vList2"/>
    <dgm:cxn modelId="{C6A29B70-81AD-4D10-B286-2FC935BCBF6D}" type="presParOf" srcId="{29459409-4F8B-4385-9DAD-7CE7BC52D35F}" destId="{B43890E7-656F-434E-BEA5-CBC6CAA99960}" srcOrd="9" destOrd="0" presId="urn:microsoft.com/office/officeart/2005/8/layout/vList2"/>
    <dgm:cxn modelId="{8FAC55DC-4425-426F-A65B-A48F71A63178}" type="presParOf" srcId="{29459409-4F8B-4385-9DAD-7CE7BC52D35F}" destId="{624CA39A-7CBA-4653-B31C-EB74311A677D}" srcOrd="10" destOrd="0" presId="urn:microsoft.com/office/officeart/2005/8/layout/vList2"/>
    <dgm:cxn modelId="{F1942CEA-3A40-4CE1-9270-FBCD018B2173}" type="presParOf" srcId="{29459409-4F8B-4385-9DAD-7CE7BC52D35F}" destId="{33155D51-5657-4B1F-8B5E-CAA785DCC381}" srcOrd="11" destOrd="0" presId="urn:microsoft.com/office/officeart/2005/8/layout/vList2"/>
    <dgm:cxn modelId="{49838A80-0A12-4CB3-ACE9-E7953CF8C111}" type="presParOf" srcId="{29459409-4F8B-4385-9DAD-7CE7BC52D35F}" destId="{4670FE0F-2B6B-4FA0-AC0F-5E5826AFADEC}" srcOrd="12" destOrd="0" presId="urn:microsoft.com/office/officeart/2005/8/layout/vList2"/>
    <dgm:cxn modelId="{4420F220-4E6A-4C68-9476-958F51F73FAA}" type="presParOf" srcId="{29459409-4F8B-4385-9DAD-7CE7BC52D35F}" destId="{BB69A433-06DC-450B-BD11-8C51B77DDDE4}" srcOrd="13" destOrd="0" presId="urn:microsoft.com/office/officeart/2005/8/layout/vList2"/>
    <dgm:cxn modelId="{E004E8AD-5569-407E-A87A-A31806A40CC2}" type="presParOf" srcId="{29459409-4F8B-4385-9DAD-7CE7BC52D35F}" destId="{A3843590-7060-4A25-A2A5-43B1FDC7EC94}"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06E779B-D02C-4167-BD43-74B4D4ACC44F}"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s-EC"/>
        </a:p>
      </dgm:t>
    </dgm:pt>
    <dgm:pt modelId="{593E57AB-74BD-4202-84A0-AB693758775F}">
      <dgm:prSet phldrT="[Texto]" custT="1"/>
      <dgm:spPr/>
      <dgm:t>
        <a:bodyPr/>
        <a:lstStyle/>
        <a:p>
          <a:r>
            <a:rPr lang="es-ES" sz="1400" dirty="0" smtClean="0"/>
            <a:t>Investigar y analizar información referente a COBIT 5 y riesgos informáticos.</a:t>
          </a:r>
          <a:endParaRPr lang="es-EC" sz="1400" dirty="0"/>
        </a:p>
      </dgm:t>
    </dgm:pt>
    <dgm:pt modelId="{AAB6BCE9-D123-458B-967B-052A7F383C34}" type="parTrans" cxnId="{63BB36DC-D1EF-4176-86AF-F5DE06C134A6}">
      <dgm:prSet/>
      <dgm:spPr/>
      <dgm:t>
        <a:bodyPr/>
        <a:lstStyle/>
        <a:p>
          <a:endParaRPr lang="es-EC"/>
        </a:p>
      </dgm:t>
    </dgm:pt>
    <dgm:pt modelId="{47DB4A68-FB7B-4369-A3FB-271332FC9D32}" type="sibTrans" cxnId="{63BB36DC-D1EF-4176-86AF-F5DE06C134A6}">
      <dgm:prSet/>
      <dgm:spPr/>
      <dgm:t>
        <a:bodyPr/>
        <a:lstStyle/>
        <a:p>
          <a:endParaRPr lang="es-EC"/>
        </a:p>
      </dgm:t>
    </dgm:pt>
    <dgm:pt modelId="{94AEC12F-ED77-4B57-89D1-D8C32086F097}">
      <dgm:prSet custT="1"/>
      <dgm:spPr/>
      <dgm:t>
        <a:bodyPr/>
        <a:lstStyle/>
        <a:p>
          <a:r>
            <a:rPr lang="es-ES" sz="1400" dirty="0" smtClean="0"/>
            <a:t>Recabar y analizar la información referente a la parte tecnológica de la ESPE – Santo Domingo.</a:t>
          </a:r>
          <a:endParaRPr lang="es-EC" sz="1400" dirty="0"/>
        </a:p>
      </dgm:t>
    </dgm:pt>
    <dgm:pt modelId="{064D1B68-52AC-47F5-AB2F-2D0AD60F5364}" type="parTrans" cxnId="{1B2E1C65-A84F-47AD-B035-E8780639F158}">
      <dgm:prSet/>
      <dgm:spPr/>
      <dgm:t>
        <a:bodyPr/>
        <a:lstStyle/>
        <a:p>
          <a:endParaRPr lang="es-EC"/>
        </a:p>
      </dgm:t>
    </dgm:pt>
    <dgm:pt modelId="{EBFB1319-F921-47C4-ADD5-CA76DE752A64}" type="sibTrans" cxnId="{1B2E1C65-A84F-47AD-B035-E8780639F158}">
      <dgm:prSet/>
      <dgm:spPr/>
      <dgm:t>
        <a:bodyPr/>
        <a:lstStyle/>
        <a:p>
          <a:endParaRPr lang="es-EC"/>
        </a:p>
      </dgm:t>
    </dgm:pt>
    <dgm:pt modelId="{6BFF1A7A-D793-4981-A6F8-6546DA049081}">
      <dgm:prSet custT="1"/>
      <dgm:spPr/>
      <dgm:t>
        <a:bodyPr/>
        <a:lstStyle/>
        <a:p>
          <a:r>
            <a:rPr lang="es-ES" sz="1400" smtClean="0"/>
            <a:t>Determinar los procesos más críticos y relevantes en base a los objetivos estratégicos de la ESPE, que serán objeto de la evaluación.</a:t>
          </a:r>
          <a:endParaRPr lang="es-EC" sz="1400"/>
        </a:p>
      </dgm:t>
    </dgm:pt>
    <dgm:pt modelId="{CE02F429-3EBE-48D2-A4DF-46032F60E843}" type="parTrans" cxnId="{90AA0369-C84C-4ABB-A3C4-CA5106F77EE0}">
      <dgm:prSet/>
      <dgm:spPr/>
      <dgm:t>
        <a:bodyPr/>
        <a:lstStyle/>
        <a:p>
          <a:endParaRPr lang="es-EC"/>
        </a:p>
      </dgm:t>
    </dgm:pt>
    <dgm:pt modelId="{51B3B8E9-C9D0-45F9-BD0C-BC30D0F2966D}" type="sibTrans" cxnId="{90AA0369-C84C-4ABB-A3C4-CA5106F77EE0}">
      <dgm:prSet/>
      <dgm:spPr/>
      <dgm:t>
        <a:bodyPr/>
        <a:lstStyle/>
        <a:p>
          <a:endParaRPr lang="es-EC"/>
        </a:p>
      </dgm:t>
    </dgm:pt>
    <dgm:pt modelId="{86DD0F34-15DB-4777-80F4-BAB57BA0D4F4}">
      <dgm:prSet custT="1"/>
      <dgm:spPr/>
      <dgm:t>
        <a:bodyPr/>
        <a:lstStyle/>
        <a:p>
          <a:r>
            <a:rPr lang="es-ES" sz="1400" smtClean="0"/>
            <a:t>Ejecutar la auditoria en base a los procesos y actividades preseleccionadas con COBIT 5, en base a los objetivos estratégicos de la institución.</a:t>
          </a:r>
          <a:endParaRPr lang="es-EC" sz="1400"/>
        </a:p>
      </dgm:t>
    </dgm:pt>
    <dgm:pt modelId="{5AC24BDF-93F3-426B-85FB-76FDAFE63879}" type="parTrans" cxnId="{08EF2F48-36CF-4551-8147-E6E595C5C869}">
      <dgm:prSet/>
      <dgm:spPr/>
      <dgm:t>
        <a:bodyPr/>
        <a:lstStyle/>
        <a:p>
          <a:endParaRPr lang="es-EC"/>
        </a:p>
      </dgm:t>
    </dgm:pt>
    <dgm:pt modelId="{F90616AB-9BC5-4001-8356-6241582DB03E}" type="sibTrans" cxnId="{08EF2F48-36CF-4551-8147-E6E595C5C869}">
      <dgm:prSet/>
      <dgm:spPr/>
      <dgm:t>
        <a:bodyPr/>
        <a:lstStyle/>
        <a:p>
          <a:endParaRPr lang="es-EC"/>
        </a:p>
      </dgm:t>
    </dgm:pt>
    <dgm:pt modelId="{9AAA6963-339A-4946-96FC-20F21F9D04C6}">
      <dgm:prSet custT="1"/>
      <dgm:spPr/>
      <dgm:t>
        <a:bodyPr/>
        <a:lstStyle/>
        <a:p>
          <a:r>
            <a:rPr lang="es-ES" sz="1400" dirty="0" smtClean="0"/>
            <a:t>Analizar los riesgos presentes de la parte tecnológica de la institución.</a:t>
          </a:r>
          <a:endParaRPr lang="es-EC" sz="1400" dirty="0"/>
        </a:p>
      </dgm:t>
    </dgm:pt>
    <dgm:pt modelId="{0373A60B-3FAB-43F5-AA0E-C16E2E7064AB}" type="parTrans" cxnId="{33D9811D-FBF6-4EF2-97A6-01F6B0FAECD2}">
      <dgm:prSet/>
      <dgm:spPr/>
      <dgm:t>
        <a:bodyPr/>
        <a:lstStyle/>
        <a:p>
          <a:endParaRPr lang="es-EC"/>
        </a:p>
      </dgm:t>
    </dgm:pt>
    <dgm:pt modelId="{B080637F-3438-45F2-AB4C-8F9E5AEEDECB}" type="sibTrans" cxnId="{33D9811D-FBF6-4EF2-97A6-01F6B0FAECD2}">
      <dgm:prSet/>
      <dgm:spPr/>
      <dgm:t>
        <a:bodyPr/>
        <a:lstStyle/>
        <a:p>
          <a:endParaRPr lang="es-EC"/>
        </a:p>
      </dgm:t>
    </dgm:pt>
    <dgm:pt modelId="{34214320-318F-4C20-8F57-211B90BFF3F3}">
      <dgm:prSet custT="1"/>
      <dgm:spPr>
        <a:solidFill>
          <a:schemeClr val="accent3"/>
        </a:solidFill>
      </dgm:spPr>
      <dgm:t>
        <a:bodyPr/>
        <a:lstStyle/>
        <a:p>
          <a:r>
            <a:rPr lang="es-ES" sz="1400" dirty="0" smtClean="0"/>
            <a:t>Elaborar el informe de la evaluación técnica informática en base a los riesgos encontrados.</a:t>
          </a:r>
          <a:endParaRPr lang="es-EC" sz="1400" dirty="0"/>
        </a:p>
      </dgm:t>
    </dgm:pt>
    <dgm:pt modelId="{9C2E5604-6846-4E66-B76F-00D74B01D801}" type="parTrans" cxnId="{26F6DD71-A494-468F-8685-5BE7C212FD01}">
      <dgm:prSet/>
      <dgm:spPr/>
      <dgm:t>
        <a:bodyPr/>
        <a:lstStyle/>
        <a:p>
          <a:endParaRPr lang="es-EC"/>
        </a:p>
      </dgm:t>
    </dgm:pt>
    <dgm:pt modelId="{FE3E9EA2-A748-485D-BB50-60EEE9F9978D}" type="sibTrans" cxnId="{26F6DD71-A494-468F-8685-5BE7C212FD01}">
      <dgm:prSet/>
      <dgm:spPr/>
      <dgm:t>
        <a:bodyPr/>
        <a:lstStyle/>
        <a:p>
          <a:endParaRPr lang="es-EC"/>
        </a:p>
      </dgm:t>
    </dgm:pt>
    <dgm:pt modelId="{39CB1BBB-5643-4776-AC34-E88F71F3DF77}" type="pres">
      <dgm:prSet presAssocID="{006E779B-D02C-4167-BD43-74B4D4ACC44F}" presName="diagram" presStyleCnt="0">
        <dgm:presLayoutVars>
          <dgm:dir/>
          <dgm:resizeHandles val="exact"/>
        </dgm:presLayoutVars>
      </dgm:prSet>
      <dgm:spPr/>
      <dgm:t>
        <a:bodyPr/>
        <a:lstStyle/>
        <a:p>
          <a:endParaRPr lang="es-EC"/>
        </a:p>
      </dgm:t>
    </dgm:pt>
    <dgm:pt modelId="{BEA7329C-3329-4B9C-8F15-7C7B76178453}" type="pres">
      <dgm:prSet presAssocID="{593E57AB-74BD-4202-84A0-AB693758775F}" presName="node" presStyleLbl="node1" presStyleIdx="0" presStyleCnt="6" custScaleX="139404" custScaleY="147358">
        <dgm:presLayoutVars>
          <dgm:bulletEnabled val="1"/>
        </dgm:presLayoutVars>
      </dgm:prSet>
      <dgm:spPr/>
      <dgm:t>
        <a:bodyPr/>
        <a:lstStyle/>
        <a:p>
          <a:endParaRPr lang="es-EC"/>
        </a:p>
      </dgm:t>
    </dgm:pt>
    <dgm:pt modelId="{C4E54311-9A04-4B2C-AEFF-8B83967C55CB}" type="pres">
      <dgm:prSet presAssocID="{47DB4A68-FB7B-4369-A3FB-271332FC9D32}" presName="sibTrans" presStyleLbl="sibTrans2D1" presStyleIdx="0" presStyleCnt="5"/>
      <dgm:spPr/>
      <dgm:t>
        <a:bodyPr/>
        <a:lstStyle/>
        <a:p>
          <a:endParaRPr lang="es-EC"/>
        </a:p>
      </dgm:t>
    </dgm:pt>
    <dgm:pt modelId="{DD90D87A-FB1F-41CD-AE19-2F1E9C3C87BE}" type="pres">
      <dgm:prSet presAssocID="{47DB4A68-FB7B-4369-A3FB-271332FC9D32}" presName="connectorText" presStyleLbl="sibTrans2D1" presStyleIdx="0" presStyleCnt="5"/>
      <dgm:spPr/>
      <dgm:t>
        <a:bodyPr/>
        <a:lstStyle/>
        <a:p>
          <a:endParaRPr lang="es-EC"/>
        </a:p>
      </dgm:t>
    </dgm:pt>
    <dgm:pt modelId="{1F0FC23E-3AFE-4B8F-9C51-01BFCD50D208}" type="pres">
      <dgm:prSet presAssocID="{94AEC12F-ED77-4B57-89D1-D8C32086F097}" presName="node" presStyleLbl="node1" presStyleIdx="1" presStyleCnt="6" custScaleX="139404" custScaleY="147358">
        <dgm:presLayoutVars>
          <dgm:bulletEnabled val="1"/>
        </dgm:presLayoutVars>
      </dgm:prSet>
      <dgm:spPr/>
      <dgm:t>
        <a:bodyPr/>
        <a:lstStyle/>
        <a:p>
          <a:endParaRPr lang="es-EC"/>
        </a:p>
      </dgm:t>
    </dgm:pt>
    <dgm:pt modelId="{E8E0002F-DA79-465F-9649-444AECC908D2}" type="pres">
      <dgm:prSet presAssocID="{EBFB1319-F921-47C4-ADD5-CA76DE752A64}" presName="sibTrans" presStyleLbl="sibTrans2D1" presStyleIdx="1" presStyleCnt="5"/>
      <dgm:spPr/>
      <dgm:t>
        <a:bodyPr/>
        <a:lstStyle/>
        <a:p>
          <a:endParaRPr lang="es-EC"/>
        </a:p>
      </dgm:t>
    </dgm:pt>
    <dgm:pt modelId="{159201F7-0339-41DF-AD53-8CF30AAA0387}" type="pres">
      <dgm:prSet presAssocID="{EBFB1319-F921-47C4-ADD5-CA76DE752A64}" presName="connectorText" presStyleLbl="sibTrans2D1" presStyleIdx="1" presStyleCnt="5"/>
      <dgm:spPr/>
      <dgm:t>
        <a:bodyPr/>
        <a:lstStyle/>
        <a:p>
          <a:endParaRPr lang="es-EC"/>
        </a:p>
      </dgm:t>
    </dgm:pt>
    <dgm:pt modelId="{CD0172C7-8D00-49A9-BC73-BD00E3F1806F}" type="pres">
      <dgm:prSet presAssocID="{6BFF1A7A-D793-4981-A6F8-6546DA049081}" presName="node" presStyleLbl="node1" presStyleIdx="2" presStyleCnt="6" custScaleX="139404" custScaleY="147358">
        <dgm:presLayoutVars>
          <dgm:bulletEnabled val="1"/>
        </dgm:presLayoutVars>
      </dgm:prSet>
      <dgm:spPr/>
      <dgm:t>
        <a:bodyPr/>
        <a:lstStyle/>
        <a:p>
          <a:endParaRPr lang="es-EC"/>
        </a:p>
      </dgm:t>
    </dgm:pt>
    <dgm:pt modelId="{B2958C32-01E9-4491-A3F1-AAB982D1F82B}" type="pres">
      <dgm:prSet presAssocID="{51B3B8E9-C9D0-45F9-BD0C-BC30D0F2966D}" presName="sibTrans" presStyleLbl="sibTrans2D1" presStyleIdx="2" presStyleCnt="5"/>
      <dgm:spPr/>
      <dgm:t>
        <a:bodyPr/>
        <a:lstStyle/>
        <a:p>
          <a:endParaRPr lang="es-EC"/>
        </a:p>
      </dgm:t>
    </dgm:pt>
    <dgm:pt modelId="{6257D5D3-BB08-41D6-9C11-4E677ADBE806}" type="pres">
      <dgm:prSet presAssocID="{51B3B8E9-C9D0-45F9-BD0C-BC30D0F2966D}" presName="connectorText" presStyleLbl="sibTrans2D1" presStyleIdx="2" presStyleCnt="5"/>
      <dgm:spPr/>
      <dgm:t>
        <a:bodyPr/>
        <a:lstStyle/>
        <a:p>
          <a:endParaRPr lang="es-EC"/>
        </a:p>
      </dgm:t>
    </dgm:pt>
    <dgm:pt modelId="{ECD9F9E1-D9AD-45AB-9986-FC23AC5D3FAD}" type="pres">
      <dgm:prSet presAssocID="{86DD0F34-15DB-4777-80F4-BAB57BA0D4F4}" presName="node" presStyleLbl="node1" presStyleIdx="3" presStyleCnt="6" custScaleX="139404" custScaleY="147358">
        <dgm:presLayoutVars>
          <dgm:bulletEnabled val="1"/>
        </dgm:presLayoutVars>
      </dgm:prSet>
      <dgm:spPr/>
      <dgm:t>
        <a:bodyPr/>
        <a:lstStyle/>
        <a:p>
          <a:endParaRPr lang="es-EC"/>
        </a:p>
      </dgm:t>
    </dgm:pt>
    <dgm:pt modelId="{ECB9C5E8-FDA1-42C7-86F1-0A23AC7BB2B7}" type="pres">
      <dgm:prSet presAssocID="{F90616AB-9BC5-4001-8356-6241582DB03E}" presName="sibTrans" presStyleLbl="sibTrans2D1" presStyleIdx="3" presStyleCnt="5"/>
      <dgm:spPr/>
      <dgm:t>
        <a:bodyPr/>
        <a:lstStyle/>
        <a:p>
          <a:endParaRPr lang="es-EC"/>
        </a:p>
      </dgm:t>
    </dgm:pt>
    <dgm:pt modelId="{04F077B6-369F-438A-A419-53BD4E163D6F}" type="pres">
      <dgm:prSet presAssocID="{F90616AB-9BC5-4001-8356-6241582DB03E}" presName="connectorText" presStyleLbl="sibTrans2D1" presStyleIdx="3" presStyleCnt="5"/>
      <dgm:spPr/>
      <dgm:t>
        <a:bodyPr/>
        <a:lstStyle/>
        <a:p>
          <a:endParaRPr lang="es-EC"/>
        </a:p>
      </dgm:t>
    </dgm:pt>
    <dgm:pt modelId="{E91F1230-EEB1-4C6B-A7C5-AC6980F871B5}" type="pres">
      <dgm:prSet presAssocID="{9AAA6963-339A-4946-96FC-20F21F9D04C6}" presName="node" presStyleLbl="node1" presStyleIdx="4" presStyleCnt="6" custScaleX="139404" custScaleY="147358">
        <dgm:presLayoutVars>
          <dgm:bulletEnabled val="1"/>
        </dgm:presLayoutVars>
      </dgm:prSet>
      <dgm:spPr/>
      <dgm:t>
        <a:bodyPr/>
        <a:lstStyle/>
        <a:p>
          <a:endParaRPr lang="es-EC"/>
        </a:p>
      </dgm:t>
    </dgm:pt>
    <dgm:pt modelId="{2FF3938B-0969-4726-9029-C3280A19214D}" type="pres">
      <dgm:prSet presAssocID="{B080637F-3438-45F2-AB4C-8F9E5AEEDECB}" presName="sibTrans" presStyleLbl="sibTrans2D1" presStyleIdx="4" presStyleCnt="5"/>
      <dgm:spPr/>
      <dgm:t>
        <a:bodyPr/>
        <a:lstStyle/>
        <a:p>
          <a:endParaRPr lang="es-EC"/>
        </a:p>
      </dgm:t>
    </dgm:pt>
    <dgm:pt modelId="{5B4CA61D-9883-4B15-9F27-AD23F3200539}" type="pres">
      <dgm:prSet presAssocID="{B080637F-3438-45F2-AB4C-8F9E5AEEDECB}" presName="connectorText" presStyleLbl="sibTrans2D1" presStyleIdx="4" presStyleCnt="5"/>
      <dgm:spPr/>
      <dgm:t>
        <a:bodyPr/>
        <a:lstStyle/>
        <a:p>
          <a:endParaRPr lang="es-EC"/>
        </a:p>
      </dgm:t>
    </dgm:pt>
    <dgm:pt modelId="{40CC85B2-3580-4480-A19E-08764AE2B2CB}" type="pres">
      <dgm:prSet presAssocID="{34214320-318F-4C20-8F57-211B90BFF3F3}" presName="node" presStyleLbl="node1" presStyleIdx="5" presStyleCnt="6" custScaleX="136479" custScaleY="146242">
        <dgm:presLayoutVars>
          <dgm:bulletEnabled val="1"/>
        </dgm:presLayoutVars>
      </dgm:prSet>
      <dgm:spPr/>
      <dgm:t>
        <a:bodyPr/>
        <a:lstStyle/>
        <a:p>
          <a:endParaRPr lang="es-EC"/>
        </a:p>
      </dgm:t>
    </dgm:pt>
  </dgm:ptLst>
  <dgm:cxnLst>
    <dgm:cxn modelId="{0EFF9F3C-5DC0-46A1-A43F-883B752BB440}" type="presOf" srcId="{B080637F-3438-45F2-AB4C-8F9E5AEEDECB}" destId="{5B4CA61D-9883-4B15-9F27-AD23F3200539}" srcOrd="1" destOrd="0" presId="urn:microsoft.com/office/officeart/2005/8/layout/process5"/>
    <dgm:cxn modelId="{C9FB784B-6027-437E-8E76-63A237DFD79E}" type="presOf" srcId="{EBFB1319-F921-47C4-ADD5-CA76DE752A64}" destId="{E8E0002F-DA79-465F-9649-444AECC908D2}" srcOrd="0" destOrd="0" presId="urn:microsoft.com/office/officeart/2005/8/layout/process5"/>
    <dgm:cxn modelId="{26F6DD71-A494-468F-8685-5BE7C212FD01}" srcId="{006E779B-D02C-4167-BD43-74B4D4ACC44F}" destId="{34214320-318F-4C20-8F57-211B90BFF3F3}" srcOrd="5" destOrd="0" parTransId="{9C2E5604-6846-4E66-B76F-00D74B01D801}" sibTransId="{FE3E9EA2-A748-485D-BB50-60EEE9F9978D}"/>
    <dgm:cxn modelId="{027F6364-C771-4136-B653-C3E714559743}" type="presOf" srcId="{94AEC12F-ED77-4B57-89D1-D8C32086F097}" destId="{1F0FC23E-3AFE-4B8F-9C51-01BFCD50D208}" srcOrd="0" destOrd="0" presId="urn:microsoft.com/office/officeart/2005/8/layout/process5"/>
    <dgm:cxn modelId="{08EF2F48-36CF-4551-8147-E6E595C5C869}" srcId="{006E779B-D02C-4167-BD43-74B4D4ACC44F}" destId="{86DD0F34-15DB-4777-80F4-BAB57BA0D4F4}" srcOrd="3" destOrd="0" parTransId="{5AC24BDF-93F3-426B-85FB-76FDAFE63879}" sibTransId="{F90616AB-9BC5-4001-8356-6241582DB03E}"/>
    <dgm:cxn modelId="{602F3CC3-CCBB-4D75-8930-D4EF767195C5}" type="presOf" srcId="{EBFB1319-F921-47C4-ADD5-CA76DE752A64}" destId="{159201F7-0339-41DF-AD53-8CF30AAA0387}" srcOrd="1" destOrd="0" presId="urn:microsoft.com/office/officeart/2005/8/layout/process5"/>
    <dgm:cxn modelId="{1B2E1C65-A84F-47AD-B035-E8780639F158}" srcId="{006E779B-D02C-4167-BD43-74B4D4ACC44F}" destId="{94AEC12F-ED77-4B57-89D1-D8C32086F097}" srcOrd="1" destOrd="0" parTransId="{064D1B68-52AC-47F5-AB2F-2D0AD60F5364}" sibTransId="{EBFB1319-F921-47C4-ADD5-CA76DE752A64}"/>
    <dgm:cxn modelId="{90AA0369-C84C-4ABB-A3C4-CA5106F77EE0}" srcId="{006E779B-D02C-4167-BD43-74B4D4ACC44F}" destId="{6BFF1A7A-D793-4981-A6F8-6546DA049081}" srcOrd="2" destOrd="0" parTransId="{CE02F429-3EBE-48D2-A4DF-46032F60E843}" sibTransId="{51B3B8E9-C9D0-45F9-BD0C-BC30D0F2966D}"/>
    <dgm:cxn modelId="{887BD9E4-B996-4B63-BAFE-ED799AFAD837}" type="presOf" srcId="{6BFF1A7A-D793-4981-A6F8-6546DA049081}" destId="{CD0172C7-8D00-49A9-BC73-BD00E3F1806F}" srcOrd="0" destOrd="0" presId="urn:microsoft.com/office/officeart/2005/8/layout/process5"/>
    <dgm:cxn modelId="{65A4BBC5-9BF6-4251-B9B7-35D245950FBA}" type="presOf" srcId="{F90616AB-9BC5-4001-8356-6241582DB03E}" destId="{ECB9C5E8-FDA1-42C7-86F1-0A23AC7BB2B7}" srcOrd="0" destOrd="0" presId="urn:microsoft.com/office/officeart/2005/8/layout/process5"/>
    <dgm:cxn modelId="{33D9811D-FBF6-4EF2-97A6-01F6B0FAECD2}" srcId="{006E779B-D02C-4167-BD43-74B4D4ACC44F}" destId="{9AAA6963-339A-4946-96FC-20F21F9D04C6}" srcOrd="4" destOrd="0" parTransId="{0373A60B-3FAB-43F5-AA0E-C16E2E7064AB}" sibTransId="{B080637F-3438-45F2-AB4C-8F9E5AEEDECB}"/>
    <dgm:cxn modelId="{2BB79813-5A3A-4C9B-9822-9BF7EF9B0FBA}" type="presOf" srcId="{51B3B8E9-C9D0-45F9-BD0C-BC30D0F2966D}" destId="{B2958C32-01E9-4491-A3F1-AAB982D1F82B}" srcOrd="0" destOrd="0" presId="urn:microsoft.com/office/officeart/2005/8/layout/process5"/>
    <dgm:cxn modelId="{8EEBB919-D55B-4F65-834A-76439FEEB317}" type="presOf" srcId="{34214320-318F-4C20-8F57-211B90BFF3F3}" destId="{40CC85B2-3580-4480-A19E-08764AE2B2CB}" srcOrd="0" destOrd="0" presId="urn:microsoft.com/office/officeart/2005/8/layout/process5"/>
    <dgm:cxn modelId="{A1B4D518-7C61-4155-BBB1-07BEFEC6D046}" type="presOf" srcId="{F90616AB-9BC5-4001-8356-6241582DB03E}" destId="{04F077B6-369F-438A-A419-53BD4E163D6F}" srcOrd="1" destOrd="0" presId="urn:microsoft.com/office/officeart/2005/8/layout/process5"/>
    <dgm:cxn modelId="{D3712E3C-BEC2-46C8-A640-09F40ACAEEEC}" type="presOf" srcId="{86DD0F34-15DB-4777-80F4-BAB57BA0D4F4}" destId="{ECD9F9E1-D9AD-45AB-9986-FC23AC5D3FAD}" srcOrd="0" destOrd="0" presId="urn:microsoft.com/office/officeart/2005/8/layout/process5"/>
    <dgm:cxn modelId="{6CC4329F-368F-4330-82D3-CCC5FD97C2B1}" type="presOf" srcId="{9AAA6963-339A-4946-96FC-20F21F9D04C6}" destId="{E91F1230-EEB1-4C6B-A7C5-AC6980F871B5}" srcOrd="0" destOrd="0" presId="urn:microsoft.com/office/officeart/2005/8/layout/process5"/>
    <dgm:cxn modelId="{DD8F1E77-37A9-4BD4-957D-6E19AEABF302}" type="presOf" srcId="{47DB4A68-FB7B-4369-A3FB-271332FC9D32}" destId="{DD90D87A-FB1F-41CD-AE19-2F1E9C3C87BE}" srcOrd="1" destOrd="0" presId="urn:microsoft.com/office/officeart/2005/8/layout/process5"/>
    <dgm:cxn modelId="{A50CB6F1-61DD-4221-8445-38CDB385E8E9}" type="presOf" srcId="{51B3B8E9-C9D0-45F9-BD0C-BC30D0F2966D}" destId="{6257D5D3-BB08-41D6-9C11-4E677ADBE806}" srcOrd="1" destOrd="0" presId="urn:microsoft.com/office/officeart/2005/8/layout/process5"/>
    <dgm:cxn modelId="{63BB36DC-D1EF-4176-86AF-F5DE06C134A6}" srcId="{006E779B-D02C-4167-BD43-74B4D4ACC44F}" destId="{593E57AB-74BD-4202-84A0-AB693758775F}" srcOrd="0" destOrd="0" parTransId="{AAB6BCE9-D123-458B-967B-052A7F383C34}" sibTransId="{47DB4A68-FB7B-4369-A3FB-271332FC9D32}"/>
    <dgm:cxn modelId="{268B85AA-844E-4C38-BC33-0657D0A0C6B7}" type="presOf" srcId="{47DB4A68-FB7B-4369-A3FB-271332FC9D32}" destId="{C4E54311-9A04-4B2C-AEFF-8B83967C55CB}" srcOrd="0" destOrd="0" presId="urn:microsoft.com/office/officeart/2005/8/layout/process5"/>
    <dgm:cxn modelId="{148D35D2-CC54-4334-BB5C-78EB01427C5D}" type="presOf" srcId="{593E57AB-74BD-4202-84A0-AB693758775F}" destId="{BEA7329C-3329-4B9C-8F15-7C7B76178453}" srcOrd="0" destOrd="0" presId="urn:microsoft.com/office/officeart/2005/8/layout/process5"/>
    <dgm:cxn modelId="{051B3E5F-86BF-434E-8983-66349518D4F1}" type="presOf" srcId="{006E779B-D02C-4167-BD43-74B4D4ACC44F}" destId="{39CB1BBB-5643-4776-AC34-E88F71F3DF77}" srcOrd="0" destOrd="0" presId="urn:microsoft.com/office/officeart/2005/8/layout/process5"/>
    <dgm:cxn modelId="{E0DA0544-D625-45CF-89A9-509977BD43FF}" type="presOf" srcId="{B080637F-3438-45F2-AB4C-8F9E5AEEDECB}" destId="{2FF3938B-0969-4726-9029-C3280A19214D}" srcOrd="0" destOrd="0" presId="urn:microsoft.com/office/officeart/2005/8/layout/process5"/>
    <dgm:cxn modelId="{BE9A8636-C46D-4EAC-BAEB-9BA08AEB512A}" type="presParOf" srcId="{39CB1BBB-5643-4776-AC34-E88F71F3DF77}" destId="{BEA7329C-3329-4B9C-8F15-7C7B76178453}" srcOrd="0" destOrd="0" presId="urn:microsoft.com/office/officeart/2005/8/layout/process5"/>
    <dgm:cxn modelId="{85CCC8C4-D4CB-419B-84C4-DFC88528B522}" type="presParOf" srcId="{39CB1BBB-5643-4776-AC34-E88F71F3DF77}" destId="{C4E54311-9A04-4B2C-AEFF-8B83967C55CB}" srcOrd="1" destOrd="0" presId="urn:microsoft.com/office/officeart/2005/8/layout/process5"/>
    <dgm:cxn modelId="{A7B4E82C-B942-43BC-844B-E931E62D7FD6}" type="presParOf" srcId="{C4E54311-9A04-4B2C-AEFF-8B83967C55CB}" destId="{DD90D87A-FB1F-41CD-AE19-2F1E9C3C87BE}" srcOrd="0" destOrd="0" presId="urn:microsoft.com/office/officeart/2005/8/layout/process5"/>
    <dgm:cxn modelId="{F1C29146-268C-4EA5-94F5-D55755119EB0}" type="presParOf" srcId="{39CB1BBB-5643-4776-AC34-E88F71F3DF77}" destId="{1F0FC23E-3AFE-4B8F-9C51-01BFCD50D208}" srcOrd="2" destOrd="0" presId="urn:microsoft.com/office/officeart/2005/8/layout/process5"/>
    <dgm:cxn modelId="{73CAD016-B8EB-448C-BEF2-EC818C80F540}" type="presParOf" srcId="{39CB1BBB-5643-4776-AC34-E88F71F3DF77}" destId="{E8E0002F-DA79-465F-9649-444AECC908D2}" srcOrd="3" destOrd="0" presId="urn:microsoft.com/office/officeart/2005/8/layout/process5"/>
    <dgm:cxn modelId="{4E5D6C77-B95F-4AC6-A184-54170E8698BA}" type="presParOf" srcId="{E8E0002F-DA79-465F-9649-444AECC908D2}" destId="{159201F7-0339-41DF-AD53-8CF30AAA0387}" srcOrd="0" destOrd="0" presId="urn:microsoft.com/office/officeart/2005/8/layout/process5"/>
    <dgm:cxn modelId="{BA59B9FC-A5E3-4B6E-8FBA-8FC4FABA068C}" type="presParOf" srcId="{39CB1BBB-5643-4776-AC34-E88F71F3DF77}" destId="{CD0172C7-8D00-49A9-BC73-BD00E3F1806F}" srcOrd="4" destOrd="0" presId="urn:microsoft.com/office/officeart/2005/8/layout/process5"/>
    <dgm:cxn modelId="{F33A25B5-6BF1-4DC3-961E-97287B1433E2}" type="presParOf" srcId="{39CB1BBB-5643-4776-AC34-E88F71F3DF77}" destId="{B2958C32-01E9-4491-A3F1-AAB982D1F82B}" srcOrd="5" destOrd="0" presId="urn:microsoft.com/office/officeart/2005/8/layout/process5"/>
    <dgm:cxn modelId="{26B3379D-A921-4AC8-A8FE-DA1A1BD1C879}" type="presParOf" srcId="{B2958C32-01E9-4491-A3F1-AAB982D1F82B}" destId="{6257D5D3-BB08-41D6-9C11-4E677ADBE806}" srcOrd="0" destOrd="0" presId="urn:microsoft.com/office/officeart/2005/8/layout/process5"/>
    <dgm:cxn modelId="{D3C410CC-ED68-48EA-9DBB-89986E02A003}" type="presParOf" srcId="{39CB1BBB-5643-4776-AC34-E88F71F3DF77}" destId="{ECD9F9E1-D9AD-45AB-9986-FC23AC5D3FAD}" srcOrd="6" destOrd="0" presId="urn:microsoft.com/office/officeart/2005/8/layout/process5"/>
    <dgm:cxn modelId="{8A69BEB1-1838-405E-ADEF-04DFE86FF29C}" type="presParOf" srcId="{39CB1BBB-5643-4776-AC34-E88F71F3DF77}" destId="{ECB9C5E8-FDA1-42C7-86F1-0A23AC7BB2B7}" srcOrd="7" destOrd="0" presId="urn:microsoft.com/office/officeart/2005/8/layout/process5"/>
    <dgm:cxn modelId="{6F35B580-2ADB-4FE8-A53C-6F441DD60026}" type="presParOf" srcId="{ECB9C5E8-FDA1-42C7-86F1-0A23AC7BB2B7}" destId="{04F077B6-369F-438A-A419-53BD4E163D6F}" srcOrd="0" destOrd="0" presId="urn:microsoft.com/office/officeart/2005/8/layout/process5"/>
    <dgm:cxn modelId="{9B270D71-1672-489D-A237-3079A62F221E}" type="presParOf" srcId="{39CB1BBB-5643-4776-AC34-E88F71F3DF77}" destId="{E91F1230-EEB1-4C6B-A7C5-AC6980F871B5}" srcOrd="8" destOrd="0" presId="urn:microsoft.com/office/officeart/2005/8/layout/process5"/>
    <dgm:cxn modelId="{FE2FC431-0582-4DB6-84B4-0CD8B02AD36D}" type="presParOf" srcId="{39CB1BBB-5643-4776-AC34-E88F71F3DF77}" destId="{2FF3938B-0969-4726-9029-C3280A19214D}" srcOrd="9" destOrd="0" presId="urn:microsoft.com/office/officeart/2005/8/layout/process5"/>
    <dgm:cxn modelId="{A97FE2B7-D440-42A4-AA8A-4714E31D8FF2}" type="presParOf" srcId="{2FF3938B-0969-4726-9029-C3280A19214D}" destId="{5B4CA61D-9883-4B15-9F27-AD23F3200539}" srcOrd="0" destOrd="0" presId="urn:microsoft.com/office/officeart/2005/8/layout/process5"/>
    <dgm:cxn modelId="{FD25649D-1865-4217-B3DA-51D58F186DFE}" type="presParOf" srcId="{39CB1BBB-5643-4776-AC34-E88F71F3DF77}" destId="{40CC85B2-3580-4480-A19E-08764AE2B2CB}"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2862546-FDE6-44A8-B748-84A5A09846A5}" type="doc">
      <dgm:prSet loTypeId="urn:microsoft.com/office/officeart/2005/8/layout/radial1" loCatId="cycle" qsTypeId="urn:microsoft.com/office/officeart/2005/8/quickstyle/simple1" qsCatId="simple" csTypeId="urn:microsoft.com/office/officeart/2005/8/colors/colorful4" csCatId="colorful" phldr="1"/>
      <dgm:spPr/>
      <dgm:t>
        <a:bodyPr/>
        <a:lstStyle/>
        <a:p>
          <a:endParaRPr lang="es-EC"/>
        </a:p>
      </dgm:t>
    </dgm:pt>
    <dgm:pt modelId="{1282160B-F027-4899-942E-FEAB7331D632}">
      <dgm:prSet phldrT="[Texto]" custT="1"/>
      <dgm:spPr/>
      <dgm:t>
        <a:bodyPr/>
        <a:lstStyle/>
        <a:p>
          <a:r>
            <a:rPr lang="en-US" sz="1500" dirty="0" err="1" smtClean="0"/>
            <a:t>Proceso</a:t>
          </a:r>
          <a:endParaRPr lang="es-EC" sz="1500" dirty="0"/>
        </a:p>
      </dgm:t>
    </dgm:pt>
    <dgm:pt modelId="{0A5586BB-2533-4638-9A42-DDA5170B7627}" type="parTrans" cxnId="{F94C0D86-C9FD-4039-BA72-78D5A59F7140}">
      <dgm:prSet/>
      <dgm:spPr/>
      <dgm:t>
        <a:bodyPr/>
        <a:lstStyle/>
        <a:p>
          <a:endParaRPr lang="es-EC" sz="1500"/>
        </a:p>
      </dgm:t>
    </dgm:pt>
    <dgm:pt modelId="{14671AA3-FF34-4321-BD1C-B7952495A985}" type="sibTrans" cxnId="{F94C0D86-C9FD-4039-BA72-78D5A59F7140}">
      <dgm:prSet/>
      <dgm:spPr/>
      <dgm:t>
        <a:bodyPr/>
        <a:lstStyle/>
        <a:p>
          <a:endParaRPr lang="es-EC" sz="1500"/>
        </a:p>
      </dgm:t>
    </dgm:pt>
    <dgm:pt modelId="{F95125BE-6DA1-430C-A562-23C853828019}">
      <dgm:prSet phldrT="[Texto]" custT="1"/>
      <dgm:spPr/>
      <dgm:t>
        <a:bodyPr/>
        <a:lstStyle/>
        <a:p>
          <a:r>
            <a:rPr lang="en-US" sz="1500" dirty="0" err="1" smtClean="0"/>
            <a:t>Condición</a:t>
          </a:r>
          <a:endParaRPr lang="es-EC" sz="1500" dirty="0"/>
        </a:p>
      </dgm:t>
    </dgm:pt>
    <dgm:pt modelId="{E2DBA0E1-9B4F-453A-B922-A64FE1AD52CF}" type="parTrans" cxnId="{FDA357C1-49A2-4A37-976C-4E7181F06560}">
      <dgm:prSet/>
      <dgm:spPr/>
      <dgm:t>
        <a:bodyPr/>
        <a:lstStyle/>
        <a:p>
          <a:endParaRPr lang="es-EC" sz="1500"/>
        </a:p>
      </dgm:t>
    </dgm:pt>
    <dgm:pt modelId="{CC1722DE-5551-4716-B9EB-98880260328D}" type="sibTrans" cxnId="{FDA357C1-49A2-4A37-976C-4E7181F06560}">
      <dgm:prSet/>
      <dgm:spPr/>
      <dgm:t>
        <a:bodyPr/>
        <a:lstStyle/>
        <a:p>
          <a:endParaRPr lang="es-EC" sz="1500"/>
        </a:p>
      </dgm:t>
    </dgm:pt>
    <dgm:pt modelId="{7F63E1D3-7A42-47E4-8A7C-CA16BF45C5FE}">
      <dgm:prSet phldrT="[Texto]" custT="1"/>
      <dgm:spPr/>
      <dgm:t>
        <a:bodyPr/>
        <a:lstStyle/>
        <a:p>
          <a:r>
            <a:rPr lang="en-US" sz="1500" dirty="0" err="1" smtClean="0"/>
            <a:t>Criterio</a:t>
          </a:r>
          <a:endParaRPr lang="es-EC" sz="1500" dirty="0"/>
        </a:p>
      </dgm:t>
    </dgm:pt>
    <dgm:pt modelId="{4B5FB7C5-61AB-491E-A5A1-F5FCC9A94A31}" type="parTrans" cxnId="{72780673-1FCC-4A1A-B4BD-2CD365777B3F}">
      <dgm:prSet/>
      <dgm:spPr/>
      <dgm:t>
        <a:bodyPr/>
        <a:lstStyle/>
        <a:p>
          <a:endParaRPr lang="es-EC" sz="1500"/>
        </a:p>
      </dgm:t>
    </dgm:pt>
    <dgm:pt modelId="{9317CADC-59A1-4B7C-B54B-7E7E61CA8A3B}" type="sibTrans" cxnId="{72780673-1FCC-4A1A-B4BD-2CD365777B3F}">
      <dgm:prSet/>
      <dgm:spPr/>
      <dgm:t>
        <a:bodyPr/>
        <a:lstStyle/>
        <a:p>
          <a:endParaRPr lang="es-EC" sz="1500"/>
        </a:p>
      </dgm:t>
    </dgm:pt>
    <dgm:pt modelId="{36FF23E6-0DE9-4EC0-97F0-A089EDE7DCAA}">
      <dgm:prSet phldrT="[Texto]" custT="1"/>
      <dgm:spPr/>
      <dgm:t>
        <a:bodyPr/>
        <a:lstStyle/>
        <a:p>
          <a:r>
            <a:rPr lang="en-US" sz="1500" dirty="0" smtClean="0"/>
            <a:t>Causa</a:t>
          </a:r>
          <a:endParaRPr lang="es-EC" sz="1500" dirty="0"/>
        </a:p>
      </dgm:t>
    </dgm:pt>
    <dgm:pt modelId="{0A93A3A8-60A9-4E24-98B0-1E53BDFE64E1}" type="parTrans" cxnId="{A01EA331-7398-4BE7-8644-9CF23280972A}">
      <dgm:prSet/>
      <dgm:spPr/>
      <dgm:t>
        <a:bodyPr/>
        <a:lstStyle/>
        <a:p>
          <a:endParaRPr lang="es-EC" sz="1500"/>
        </a:p>
      </dgm:t>
    </dgm:pt>
    <dgm:pt modelId="{A3751547-0BAC-4DA0-A505-ACD60C882F32}" type="sibTrans" cxnId="{A01EA331-7398-4BE7-8644-9CF23280972A}">
      <dgm:prSet/>
      <dgm:spPr/>
      <dgm:t>
        <a:bodyPr/>
        <a:lstStyle/>
        <a:p>
          <a:endParaRPr lang="es-EC" sz="1500"/>
        </a:p>
      </dgm:t>
    </dgm:pt>
    <dgm:pt modelId="{B2DA2DC0-5729-45D7-A1E3-A02F92268DF8}">
      <dgm:prSet phldrT="[Texto]" custT="1"/>
      <dgm:spPr/>
      <dgm:t>
        <a:bodyPr/>
        <a:lstStyle/>
        <a:p>
          <a:r>
            <a:rPr lang="en-US" sz="1500" dirty="0" err="1" smtClean="0"/>
            <a:t>Riesgo</a:t>
          </a:r>
          <a:r>
            <a:rPr lang="en-US" sz="1500" dirty="0" smtClean="0"/>
            <a:t> - </a:t>
          </a:r>
          <a:r>
            <a:rPr lang="en-US" sz="1500" dirty="0" err="1" smtClean="0"/>
            <a:t>Efecto</a:t>
          </a:r>
          <a:endParaRPr lang="es-EC" sz="1500" dirty="0"/>
        </a:p>
      </dgm:t>
    </dgm:pt>
    <dgm:pt modelId="{90299C72-469E-400A-A314-DDAF0D19F43D}" type="parTrans" cxnId="{503C71A6-3E71-4690-BFA4-BFC7A26CFE0D}">
      <dgm:prSet/>
      <dgm:spPr/>
      <dgm:t>
        <a:bodyPr/>
        <a:lstStyle/>
        <a:p>
          <a:endParaRPr lang="es-EC" sz="1500"/>
        </a:p>
      </dgm:t>
    </dgm:pt>
    <dgm:pt modelId="{15098431-EFFE-4CAC-8597-76FF8D8A16DC}" type="sibTrans" cxnId="{503C71A6-3E71-4690-BFA4-BFC7A26CFE0D}">
      <dgm:prSet/>
      <dgm:spPr/>
      <dgm:t>
        <a:bodyPr/>
        <a:lstStyle/>
        <a:p>
          <a:endParaRPr lang="es-EC" sz="1500"/>
        </a:p>
      </dgm:t>
    </dgm:pt>
    <dgm:pt modelId="{B24B769E-CEB0-465D-8DB3-D53A9B376E94}" type="pres">
      <dgm:prSet presAssocID="{C2862546-FDE6-44A8-B748-84A5A09846A5}" presName="cycle" presStyleCnt="0">
        <dgm:presLayoutVars>
          <dgm:chMax val="1"/>
          <dgm:dir/>
          <dgm:animLvl val="ctr"/>
          <dgm:resizeHandles val="exact"/>
        </dgm:presLayoutVars>
      </dgm:prSet>
      <dgm:spPr/>
      <dgm:t>
        <a:bodyPr/>
        <a:lstStyle/>
        <a:p>
          <a:endParaRPr lang="es-EC"/>
        </a:p>
      </dgm:t>
    </dgm:pt>
    <dgm:pt modelId="{0FE40D29-5BF2-4D82-B609-D2D940BB6DC2}" type="pres">
      <dgm:prSet presAssocID="{1282160B-F027-4899-942E-FEAB7331D632}" presName="centerShape" presStyleLbl="node0" presStyleIdx="0" presStyleCnt="1"/>
      <dgm:spPr/>
      <dgm:t>
        <a:bodyPr/>
        <a:lstStyle/>
        <a:p>
          <a:endParaRPr lang="es-EC"/>
        </a:p>
      </dgm:t>
    </dgm:pt>
    <dgm:pt modelId="{AA30C383-D7B6-4370-845D-6F7B9879B78C}" type="pres">
      <dgm:prSet presAssocID="{E2DBA0E1-9B4F-453A-B922-A64FE1AD52CF}" presName="Name9" presStyleLbl="parChTrans1D2" presStyleIdx="0" presStyleCnt="4"/>
      <dgm:spPr/>
      <dgm:t>
        <a:bodyPr/>
        <a:lstStyle/>
        <a:p>
          <a:endParaRPr lang="es-EC"/>
        </a:p>
      </dgm:t>
    </dgm:pt>
    <dgm:pt modelId="{E6AB579C-DEE2-4863-A3A1-233DB496C764}" type="pres">
      <dgm:prSet presAssocID="{E2DBA0E1-9B4F-453A-B922-A64FE1AD52CF}" presName="connTx" presStyleLbl="parChTrans1D2" presStyleIdx="0" presStyleCnt="4"/>
      <dgm:spPr/>
      <dgm:t>
        <a:bodyPr/>
        <a:lstStyle/>
        <a:p>
          <a:endParaRPr lang="es-EC"/>
        </a:p>
      </dgm:t>
    </dgm:pt>
    <dgm:pt modelId="{EB39D11B-5694-4E7E-B795-9EC859960738}" type="pres">
      <dgm:prSet presAssocID="{F95125BE-6DA1-430C-A562-23C853828019}" presName="node" presStyleLbl="node1" presStyleIdx="0" presStyleCnt="4">
        <dgm:presLayoutVars>
          <dgm:bulletEnabled val="1"/>
        </dgm:presLayoutVars>
      </dgm:prSet>
      <dgm:spPr/>
      <dgm:t>
        <a:bodyPr/>
        <a:lstStyle/>
        <a:p>
          <a:endParaRPr lang="es-EC"/>
        </a:p>
      </dgm:t>
    </dgm:pt>
    <dgm:pt modelId="{DB4F6CCD-C51F-44A7-8C1D-FB5E883FD00D}" type="pres">
      <dgm:prSet presAssocID="{4B5FB7C5-61AB-491E-A5A1-F5FCC9A94A31}" presName="Name9" presStyleLbl="parChTrans1D2" presStyleIdx="1" presStyleCnt="4"/>
      <dgm:spPr/>
      <dgm:t>
        <a:bodyPr/>
        <a:lstStyle/>
        <a:p>
          <a:endParaRPr lang="es-EC"/>
        </a:p>
      </dgm:t>
    </dgm:pt>
    <dgm:pt modelId="{B891774C-29CB-4D8E-9DA8-09F7A0A034BB}" type="pres">
      <dgm:prSet presAssocID="{4B5FB7C5-61AB-491E-A5A1-F5FCC9A94A31}" presName="connTx" presStyleLbl="parChTrans1D2" presStyleIdx="1" presStyleCnt="4"/>
      <dgm:spPr/>
      <dgm:t>
        <a:bodyPr/>
        <a:lstStyle/>
        <a:p>
          <a:endParaRPr lang="es-EC"/>
        </a:p>
      </dgm:t>
    </dgm:pt>
    <dgm:pt modelId="{4E3495CD-C477-40E7-B459-AC2CA4B0E01B}" type="pres">
      <dgm:prSet presAssocID="{7F63E1D3-7A42-47E4-8A7C-CA16BF45C5FE}" presName="node" presStyleLbl="node1" presStyleIdx="1" presStyleCnt="4">
        <dgm:presLayoutVars>
          <dgm:bulletEnabled val="1"/>
        </dgm:presLayoutVars>
      </dgm:prSet>
      <dgm:spPr/>
      <dgm:t>
        <a:bodyPr/>
        <a:lstStyle/>
        <a:p>
          <a:endParaRPr lang="es-EC"/>
        </a:p>
      </dgm:t>
    </dgm:pt>
    <dgm:pt modelId="{BBF213CB-5BCB-4132-ACB3-37DEEEC2DCF3}" type="pres">
      <dgm:prSet presAssocID="{0A93A3A8-60A9-4E24-98B0-1E53BDFE64E1}" presName="Name9" presStyleLbl="parChTrans1D2" presStyleIdx="2" presStyleCnt="4"/>
      <dgm:spPr/>
      <dgm:t>
        <a:bodyPr/>
        <a:lstStyle/>
        <a:p>
          <a:endParaRPr lang="es-EC"/>
        </a:p>
      </dgm:t>
    </dgm:pt>
    <dgm:pt modelId="{46A48339-61F8-46B5-AAB2-2537945578DD}" type="pres">
      <dgm:prSet presAssocID="{0A93A3A8-60A9-4E24-98B0-1E53BDFE64E1}" presName="connTx" presStyleLbl="parChTrans1D2" presStyleIdx="2" presStyleCnt="4"/>
      <dgm:spPr/>
      <dgm:t>
        <a:bodyPr/>
        <a:lstStyle/>
        <a:p>
          <a:endParaRPr lang="es-EC"/>
        </a:p>
      </dgm:t>
    </dgm:pt>
    <dgm:pt modelId="{196706BE-DD37-4391-8128-EA231381FF9E}" type="pres">
      <dgm:prSet presAssocID="{36FF23E6-0DE9-4EC0-97F0-A089EDE7DCAA}" presName="node" presStyleLbl="node1" presStyleIdx="2" presStyleCnt="4">
        <dgm:presLayoutVars>
          <dgm:bulletEnabled val="1"/>
        </dgm:presLayoutVars>
      </dgm:prSet>
      <dgm:spPr/>
      <dgm:t>
        <a:bodyPr/>
        <a:lstStyle/>
        <a:p>
          <a:endParaRPr lang="es-EC"/>
        </a:p>
      </dgm:t>
    </dgm:pt>
    <dgm:pt modelId="{0C57D7E9-E91C-4DDF-AB86-1F56E0925282}" type="pres">
      <dgm:prSet presAssocID="{90299C72-469E-400A-A314-DDAF0D19F43D}" presName="Name9" presStyleLbl="parChTrans1D2" presStyleIdx="3" presStyleCnt="4"/>
      <dgm:spPr/>
      <dgm:t>
        <a:bodyPr/>
        <a:lstStyle/>
        <a:p>
          <a:endParaRPr lang="es-EC"/>
        </a:p>
      </dgm:t>
    </dgm:pt>
    <dgm:pt modelId="{71B01F3B-9B99-4282-9437-C6A1E3D9D30D}" type="pres">
      <dgm:prSet presAssocID="{90299C72-469E-400A-A314-DDAF0D19F43D}" presName="connTx" presStyleLbl="parChTrans1D2" presStyleIdx="3" presStyleCnt="4"/>
      <dgm:spPr/>
      <dgm:t>
        <a:bodyPr/>
        <a:lstStyle/>
        <a:p>
          <a:endParaRPr lang="es-EC"/>
        </a:p>
      </dgm:t>
    </dgm:pt>
    <dgm:pt modelId="{67B6C12F-1CE7-476F-AEF0-465912FCFB8E}" type="pres">
      <dgm:prSet presAssocID="{B2DA2DC0-5729-45D7-A1E3-A02F92268DF8}" presName="node" presStyleLbl="node1" presStyleIdx="3" presStyleCnt="4">
        <dgm:presLayoutVars>
          <dgm:bulletEnabled val="1"/>
        </dgm:presLayoutVars>
      </dgm:prSet>
      <dgm:spPr/>
      <dgm:t>
        <a:bodyPr/>
        <a:lstStyle/>
        <a:p>
          <a:endParaRPr lang="es-EC"/>
        </a:p>
      </dgm:t>
    </dgm:pt>
  </dgm:ptLst>
  <dgm:cxnLst>
    <dgm:cxn modelId="{EA784A28-CDC7-4CBD-8068-97E15024ECD2}" type="presOf" srcId="{F95125BE-6DA1-430C-A562-23C853828019}" destId="{EB39D11B-5694-4E7E-B795-9EC859960738}" srcOrd="0" destOrd="0" presId="urn:microsoft.com/office/officeart/2005/8/layout/radial1"/>
    <dgm:cxn modelId="{84D5ADAB-E5ED-4834-A4D4-301C18FA389A}" type="presOf" srcId="{E2DBA0E1-9B4F-453A-B922-A64FE1AD52CF}" destId="{AA30C383-D7B6-4370-845D-6F7B9879B78C}" srcOrd="0" destOrd="0" presId="urn:microsoft.com/office/officeart/2005/8/layout/radial1"/>
    <dgm:cxn modelId="{332E6A92-E74E-4A97-B998-226C7442AC02}" type="presOf" srcId="{36FF23E6-0DE9-4EC0-97F0-A089EDE7DCAA}" destId="{196706BE-DD37-4391-8128-EA231381FF9E}" srcOrd="0" destOrd="0" presId="urn:microsoft.com/office/officeart/2005/8/layout/radial1"/>
    <dgm:cxn modelId="{BE8292E4-14A6-4A08-8190-22B1F16F04F3}" type="presOf" srcId="{C2862546-FDE6-44A8-B748-84A5A09846A5}" destId="{B24B769E-CEB0-465D-8DB3-D53A9B376E94}" srcOrd="0" destOrd="0" presId="urn:microsoft.com/office/officeart/2005/8/layout/radial1"/>
    <dgm:cxn modelId="{F94C0D86-C9FD-4039-BA72-78D5A59F7140}" srcId="{C2862546-FDE6-44A8-B748-84A5A09846A5}" destId="{1282160B-F027-4899-942E-FEAB7331D632}" srcOrd="0" destOrd="0" parTransId="{0A5586BB-2533-4638-9A42-DDA5170B7627}" sibTransId="{14671AA3-FF34-4321-BD1C-B7952495A985}"/>
    <dgm:cxn modelId="{00DEE185-10B9-4E06-8E54-15D5F872697C}" type="presOf" srcId="{0A93A3A8-60A9-4E24-98B0-1E53BDFE64E1}" destId="{46A48339-61F8-46B5-AAB2-2537945578DD}" srcOrd="1" destOrd="0" presId="urn:microsoft.com/office/officeart/2005/8/layout/radial1"/>
    <dgm:cxn modelId="{503C71A6-3E71-4690-BFA4-BFC7A26CFE0D}" srcId="{1282160B-F027-4899-942E-FEAB7331D632}" destId="{B2DA2DC0-5729-45D7-A1E3-A02F92268DF8}" srcOrd="3" destOrd="0" parTransId="{90299C72-469E-400A-A314-DDAF0D19F43D}" sibTransId="{15098431-EFFE-4CAC-8597-76FF8D8A16DC}"/>
    <dgm:cxn modelId="{43D0B19D-37FE-4742-B123-22D61D25F6CE}" type="presOf" srcId="{90299C72-469E-400A-A314-DDAF0D19F43D}" destId="{71B01F3B-9B99-4282-9437-C6A1E3D9D30D}" srcOrd="1" destOrd="0" presId="urn:microsoft.com/office/officeart/2005/8/layout/radial1"/>
    <dgm:cxn modelId="{6D3148BD-FB1F-473A-8B2E-AEA8E63BB391}" type="presOf" srcId="{90299C72-469E-400A-A314-DDAF0D19F43D}" destId="{0C57D7E9-E91C-4DDF-AB86-1F56E0925282}" srcOrd="0" destOrd="0" presId="urn:microsoft.com/office/officeart/2005/8/layout/radial1"/>
    <dgm:cxn modelId="{72780673-1FCC-4A1A-B4BD-2CD365777B3F}" srcId="{1282160B-F027-4899-942E-FEAB7331D632}" destId="{7F63E1D3-7A42-47E4-8A7C-CA16BF45C5FE}" srcOrd="1" destOrd="0" parTransId="{4B5FB7C5-61AB-491E-A5A1-F5FCC9A94A31}" sibTransId="{9317CADC-59A1-4B7C-B54B-7E7E61CA8A3B}"/>
    <dgm:cxn modelId="{FDA357C1-49A2-4A37-976C-4E7181F06560}" srcId="{1282160B-F027-4899-942E-FEAB7331D632}" destId="{F95125BE-6DA1-430C-A562-23C853828019}" srcOrd="0" destOrd="0" parTransId="{E2DBA0E1-9B4F-453A-B922-A64FE1AD52CF}" sibTransId="{CC1722DE-5551-4716-B9EB-98880260328D}"/>
    <dgm:cxn modelId="{AC6AE25F-B0B0-4116-A91D-1568CFA13B99}" type="presOf" srcId="{4B5FB7C5-61AB-491E-A5A1-F5FCC9A94A31}" destId="{DB4F6CCD-C51F-44A7-8C1D-FB5E883FD00D}" srcOrd="0" destOrd="0" presId="urn:microsoft.com/office/officeart/2005/8/layout/radial1"/>
    <dgm:cxn modelId="{A01EA331-7398-4BE7-8644-9CF23280972A}" srcId="{1282160B-F027-4899-942E-FEAB7331D632}" destId="{36FF23E6-0DE9-4EC0-97F0-A089EDE7DCAA}" srcOrd="2" destOrd="0" parTransId="{0A93A3A8-60A9-4E24-98B0-1E53BDFE64E1}" sibTransId="{A3751547-0BAC-4DA0-A505-ACD60C882F32}"/>
    <dgm:cxn modelId="{D246043A-3A1D-4FDE-91D6-F0181E0E438E}" type="presOf" srcId="{7F63E1D3-7A42-47E4-8A7C-CA16BF45C5FE}" destId="{4E3495CD-C477-40E7-B459-AC2CA4B0E01B}" srcOrd="0" destOrd="0" presId="urn:microsoft.com/office/officeart/2005/8/layout/radial1"/>
    <dgm:cxn modelId="{9BE54DF7-C427-4CEC-BE8D-5238EC1B701A}" type="presOf" srcId="{0A93A3A8-60A9-4E24-98B0-1E53BDFE64E1}" destId="{BBF213CB-5BCB-4132-ACB3-37DEEEC2DCF3}" srcOrd="0" destOrd="0" presId="urn:microsoft.com/office/officeart/2005/8/layout/radial1"/>
    <dgm:cxn modelId="{B4DB27F1-6993-464B-8540-BB9C15D511FE}" type="presOf" srcId="{4B5FB7C5-61AB-491E-A5A1-F5FCC9A94A31}" destId="{B891774C-29CB-4D8E-9DA8-09F7A0A034BB}" srcOrd="1" destOrd="0" presId="urn:microsoft.com/office/officeart/2005/8/layout/radial1"/>
    <dgm:cxn modelId="{095376B2-B3D2-43F7-8A49-E7E729EA32AE}" type="presOf" srcId="{1282160B-F027-4899-942E-FEAB7331D632}" destId="{0FE40D29-5BF2-4D82-B609-D2D940BB6DC2}" srcOrd="0" destOrd="0" presId="urn:microsoft.com/office/officeart/2005/8/layout/radial1"/>
    <dgm:cxn modelId="{CCAAAA25-ECA4-4EEB-BE05-C34735E46DB1}" type="presOf" srcId="{E2DBA0E1-9B4F-453A-B922-A64FE1AD52CF}" destId="{E6AB579C-DEE2-4863-A3A1-233DB496C764}" srcOrd="1" destOrd="0" presId="urn:microsoft.com/office/officeart/2005/8/layout/radial1"/>
    <dgm:cxn modelId="{AB12C508-1768-4024-9524-3848264A4120}" type="presOf" srcId="{B2DA2DC0-5729-45D7-A1E3-A02F92268DF8}" destId="{67B6C12F-1CE7-476F-AEF0-465912FCFB8E}" srcOrd="0" destOrd="0" presId="urn:microsoft.com/office/officeart/2005/8/layout/radial1"/>
    <dgm:cxn modelId="{533BE30E-7A04-49A4-B4DE-C770EABEC7CF}" type="presParOf" srcId="{B24B769E-CEB0-465D-8DB3-D53A9B376E94}" destId="{0FE40D29-5BF2-4D82-B609-D2D940BB6DC2}" srcOrd="0" destOrd="0" presId="urn:microsoft.com/office/officeart/2005/8/layout/radial1"/>
    <dgm:cxn modelId="{F19FE75C-4C15-4972-A7E2-3D187269A032}" type="presParOf" srcId="{B24B769E-CEB0-465D-8DB3-D53A9B376E94}" destId="{AA30C383-D7B6-4370-845D-6F7B9879B78C}" srcOrd="1" destOrd="0" presId="urn:microsoft.com/office/officeart/2005/8/layout/radial1"/>
    <dgm:cxn modelId="{FBD3008D-2D07-4C88-A75B-C116C62C163C}" type="presParOf" srcId="{AA30C383-D7B6-4370-845D-6F7B9879B78C}" destId="{E6AB579C-DEE2-4863-A3A1-233DB496C764}" srcOrd="0" destOrd="0" presId="urn:microsoft.com/office/officeart/2005/8/layout/radial1"/>
    <dgm:cxn modelId="{190B2F2D-3688-4A79-A374-6092CF93F1C4}" type="presParOf" srcId="{B24B769E-CEB0-465D-8DB3-D53A9B376E94}" destId="{EB39D11B-5694-4E7E-B795-9EC859960738}" srcOrd="2" destOrd="0" presId="urn:microsoft.com/office/officeart/2005/8/layout/radial1"/>
    <dgm:cxn modelId="{3EAC86ED-426A-4523-AE56-7E8C437350F0}" type="presParOf" srcId="{B24B769E-CEB0-465D-8DB3-D53A9B376E94}" destId="{DB4F6CCD-C51F-44A7-8C1D-FB5E883FD00D}" srcOrd="3" destOrd="0" presId="urn:microsoft.com/office/officeart/2005/8/layout/radial1"/>
    <dgm:cxn modelId="{0C2E503A-0F78-4526-9C68-BE009B8754E9}" type="presParOf" srcId="{DB4F6CCD-C51F-44A7-8C1D-FB5E883FD00D}" destId="{B891774C-29CB-4D8E-9DA8-09F7A0A034BB}" srcOrd="0" destOrd="0" presId="urn:microsoft.com/office/officeart/2005/8/layout/radial1"/>
    <dgm:cxn modelId="{AA5CB184-F7BE-4A32-85D6-FE7AE07C3D0F}" type="presParOf" srcId="{B24B769E-CEB0-465D-8DB3-D53A9B376E94}" destId="{4E3495CD-C477-40E7-B459-AC2CA4B0E01B}" srcOrd="4" destOrd="0" presId="urn:microsoft.com/office/officeart/2005/8/layout/radial1"/>
    <dgm:cxn modelId="{5016664D-E4D7-46FF-BE6D-117B671A6115}" type="presParOf" srcId="{B24B769E-CEB0-465D-8DB3-D53A9B376E94}" destId="{BBF213CB-5BCB-4132-ACB3-37DEEEC2DCF3}" srcOrd="5" destOrd="0" presId="urn:microsoft.com/office/officeart/2005/8/layout/radial1"/>
    <dgm:cxn modelId="{305368B9-36C5-4E8B-B33F-340BD88ADAE1}" type="presParOf" srcId="{BBF213CB-5BCB-4132-ACB3-37DEEEC2DCF3}" destId="{46A48339-61F8-46B5-AAB2-2537945578DD}" srcOrd="0" destOrd="0" presId="urn:microsoft.com/office/officeart/2005/8/layout/radial1"/>
    <dgm:cxn modelId="{B8FA6C15-103B-4F3C-A2AE-963BACDDE7CD}" type="presParOf" srcId="{B24B769E-CEB0-465D-8DB3-D53A9B376E94}" destId="{196706BE-DD37-4391-8128-EA231381FF9E}" srcOrd="6" destOrd="0" presId="urn:microsoft.com/office/officeart/2005/8/layout/radial1"/>
    <dgm:cxn modelId="{A4B9AA23-37EC-48E9-AA12-B7E6FEC3BC14}" type="presParOf" srcId="{B24B769E-CEB0-465D-8DB3-D53A9B376E94}" destId="{0C57D7E9-E91C-4DDF-AB86-1F56E0925282}" srcOrd="7" destOrd="0" presId="urn:microsoft.com/office/officeart/2005/8/layout/radial1"/>
    <dgm:cxn modelId="{1D86E64D-6AA6-49F4-8D2D-DBA507985723}" type="presParOf" srcId="{0C57D7E9-E91C-4DDF-AB86-1F56E0925282}" destId="{71B01F3B-9B99-4282-9437-C6A1E3D9D30D}" srcOrd="0" destOrd="0" presId="urn:microsoft.com/office/officeart/2005/8/layout/radial1"/>
    <dgm:cxn modelId="{26CB71E3-6764-4133-A37E-61643FF7356B}" type="presParOf" srcId="{B24B769E-CEB0-465D-8DB3-D53A9B376E94}" destId="{67B6C12F-1CE7-476F-AEF0-465912FCFB8E}" srcOrd="8"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6168BB-685B-4022-9EE9-01C30BE06DC9}" type="doc">
      <dgm:prSet loTypeId="urn:microsoft.com/office/officeart/2005/8/layout/hProcess9" loCatId="process" qsTypeId="urn:microsoft.com/office/officeart/2005/8/quickstyle/simple1" qsCatId="simple" csTypeId="urn:microsoft.com/office/officeart/2005/8/colors/colorful3" csCatId="colorful" phldr="1"/>
      <dgm:spPr/>
    </dgm:pt>
    <dgm:pt modelId="{60B6A5CA-D037-46B4-B8D2-7DAAD49B4A05}">
      <dgm:prSet phldrT="[Texto]" custT="1"/>
      <dgm:spPr>
        <a:solidFill>
          <a:schemeClr val="accent1">
            <a:lumMod val="60000"/>
            <a:lumOff val="40000"/>
          </a:schemeClr>
        </a:solidFill>
      </dgm:spPr>
      <dgm:t>
        <a:bodyPr/>
        <a:lstStyle/>
        <a:p>
          <a:r>
            <a:rPr lang="es-ES" sz="1600" dirty="0" smtClean="0">
              <a:latin typeface="Calibri"/>
              <a:ea typeface="+mn-ea"/>
              <a:cs typeface="+mn-cs"/>
            </a:rPr>
            <a:t>Elaborar el Plan de investigación de campo</a:t>
          </a:r>
          <a:endParaRPr lang="es-EC" sz="1600" dirty="0"/>
        </a:p>
      </dgm:t>
    </dgm:pt>
    <dgm:pt modelId="{0F655CB1-7547-46E9-A01A-74A68599FC4D}" type="parTrans" cxnId="{7F04090B-66C4-4B2E-B549-52DC9375BFE6}">
      <dgm:prSet/>
      <dgm:spPr/>
      <dgm:t>
        <a:bodyPr/>
        <a:lstStyle/>
        <a:p>
          <a:endParaRPr lang="es-EC"/>
        </a:p>
      </dgm:t>
    </dgm:pt>
    <dgm:pt modelId="{638AC8AF-857D-4686-B353-4D41C95D93F7}" type="sibTrans" cxnId="{7F04090B-66C4-4B2E-B549-52DC9375BFE6}">
      <dgm:prSet/>
      <dgm:spPr/>
      <dgm:t>
        <a:bodyPr/>
        <a:lstStyle/>
        <a:p>
          <a:endParaRPr lang="es-EC"/>
        </a:p>
      </dgm:t>
    </dgm:pt>
    <dgm:pt modelId="{139BCB6B-C638-445A-B8FD-B3AAB17F8425}">
      <dgm:prSet phldrT="[Texto]" custT="1"/>
      <dgm:spPr>
        <a:solidFill>
          <a:schemeClr val="accent3"/>
        </a:solidFill>
      </dgm:spPr>
      <dgm:t>
        <a:bodyPr/>
        <a:lstStyle/>
        <a:p>
          <a:r>
            <a:rPr lang="es-ES" sz="1600" smtClean="0">
              <a:latin typeface="Calibri"/>
              <a:ea typeface="+mn-ea"/>
              <a:cs typeface="+mn-cs"/>
            </a:rPr>
            <a:t>Diseñar el Plan de Auditoría</a:t>
          </a:r>
          <a:endParaRPr lang="es-EC" sz="1600" dirty="0"/>
        </a:p>
      </dgm:t>
    </dgm:pt>
    <dgm:pt modelId="{D9296D21-28B7-4743-BD0C-A9A6A588C4EE}" type="parTrans" cxnId="{97346B48-59B8-4344-842D-6B39EAA6B22F}">
      <dgm:prSet/>
      <dgm:spPr/>
      <dgm:t>
        <a:bodyPr/>
        <a:lstStyle/>
        <a:p>
          <a:endParaRPr lang="es-EC"/>
        </a:p>
      </dgm:t>
    </dgm:pt>
    <dgm:pt modelId="{9441F771-5AB8-486B-B694-FDEEC5F154C9}" type="sibTrans" cxnId="{97346B48-59B8-4344-842D-6B39EAA6B22F}">
      <dgm:prSet/>
      <dgm:spPr/>
      <dgm:t>
        <a:bodyPr/>
        <a:lstStyle/>
        <a:p>
          <a:endParaRPr lang="es-EC"/>
        </a:p>
      </dgm:t>
    </dgm:pt>
    <dgm:pt modelId="{FD264D88-3009-4834-9DAA-0DD9588FD974}">
      <dgm:prSet phldrT="[Texto]" custT="1"/>
      <dgm:spPr>
        <a:solidFill>
          <a:schemeClr val="accent6"/>
        </a:solidFill>
      </dgm:spPr>
      <dgm:t>
        <a:bodyPr/>
        <a:lstStyle/>
        <a:p>
          <a:r>
            <a:rPr lang="es-ES" sz="1600" smtClean="0">
              <a:latin typeface="Calibri"/>
              <a:ea typeface="+mn-ea"/>
              <a:cs typeface="+mn-cs"/>
            </a:rPr>
            <a:t>Ejecutar el Plan de Auditoría</a:t>
          </a:r>
          <a:endParaRPr lang="es-EC" sz="1600" dirty="0"/>
        </a:p>
      </dgm:t>
    </dgm:pt>
    <dgm:pt modelId="{6DB4B3E4-BD50-4A8F-A842-AFE10D9281B3}" type="parTrans" cxnId="{8FB74612-AAAC-4987-A61C-652190763E8D}">
      <dgm:prSet/>
      <dgm:spPr/>
      <dgm:t>
        <a:bodyPr/>
        <a:lstStyle/>
        <a:p>
          <a:endParaRPr lang="es-EC"/>
        </a:p>
      </dgm:t>
    </dgm:pt>
    <dgm:pt modelId="{0CE883D6-DAE8-4513-AF0D-5A935EEFE26F}" type="sibTrans" cxnId="{8FB74612-AAAC-4987-A61C-652190763E8D}">
      <dgm:prSet/>
      <dgm:spPr/>
      <dgm:t>
        <a:bodyPr/>
        <a:lstStyle/>
        <a:p>
          <a:endParaRPr lang="es-EC"/>
        </a:p>
      </dgm:t>
    </dgm:pt>
    <dgm:pt modelId="{F0575468-A61A-4A07-96A1-3F29BDF5BFEF}">
      <dgm:prSet phldrT="[Texto]" custT="1"/>
      <dgm:spPr>
        <a:solidFill>
          <a:schemeClr val="tx2"/>
        </a:solidFill>
      </dgm:spPr>
      <dgm:t>
        <a:bodyPr/>
        <a:lstStyle/>
        <a:p>
          <a:r>
            <a:rPr lang="es-ES" sz="1600" dirty="0" smtClean="0">
              <a:latin typeface="Calibri"/>
              <a:ea typeface="+mn-ea"/>
              <a:cs typeface="+mn-cs"/>
            </a:rPr>
            <a:t>Ejecutar una Evaluación Técnica Informática basada en riesgos al área de Tecnología de la Universidad de las Fuerzas Armadas ESPE sede Santo Domingo utilizando el Marco de Referencia COBIT 5, con el fin de determinar las medidas de control apropiadas para que el área de tecnología ofrezca un servicio acorde a las necesidades de la comunidad universitaria.</a:t>
          </a:r>
          <a:endParaRPr lang="es-EC" sz="1600" dirty="0"/>
        </a:p>
      </dgm:t>
    </dgm:pt>
    <dgm:pt modelId="{2E8E2FA7-2F02-4F71-AD5C-BE4BD63A89E4}" type="parTrans" cxnId="{955F0A9F-D3E0-4DED-9781-1D332D999F23}">
      <dgm:prSet/>
      <dgm:spPr/>
      <dgm:t>
        <a:bodyPr/>
        <a:lstStyle/>
        <a:p>
          <a:endParaRPr lang="es-EC"/>
        </a:p>
      </dgm:t>
    </dgm:pt>
    <dgm:pt modelId="{3C9B4FFB-7CA4-4A83-A63E-FFEA50CDC6D5}" type="sibTrans" cxnId="{955F0A9F-D3E0-4DED-9781-1D332D999F23}">
      <dgm:prSet/>
      <dgm:spPr/>
      <dgm:t>
        <a:bodyPr/>
        <a:lstStyle/>
        <a:p>
          <a:endParaRPr lang="es-EC"/>
        </a:p>
      </dgm:t>
    </dgm:pt>
    <dgm:pt modelId="{B334C088-1F6B-45C9-B6E6-038B1C733389}">
      <dgm:prSet phldrT="[Texto]" custT="1"/>
      <dgm:spPr>
        <a:solidFill>
          <a:schemeClr val="accent5"/>
        </a:solidFill>
      </dgm:spPr>
      <dgm:t>
        <a:bodyPr/>
        <a:lstStyle/>
        <a:p>
          <a:r>
            <a:rPr lang="es-ES" sz="1600" dirty="0" smtClean="0">
              <a:latin typeface="Calibri"/>
              <a:ea typeface="+mn-ea"/>
              <a:cs typeface="+mn-cs"/>
            </a:rPr>
            <a:t>Presentar un informe con las recomendaciones pertinentes</a:t>
          </a:r>
          <a:endParaRPr lang="es-EC" sz="1600" dirty="0"/>
        </a:p>
      </dgm:t>
    </dgm:pt>
    <dgm:pt modelId="{3B586077-236E-4054-9947-264EA697FBE2}" type="sibTrans" cxnId="{044E5983-89E5-4548-96D9-2BF6EC2E682E}">
      <dgm:prSet/>
      <dgm:spPr/>
      <dgm:t>
        <a:bodyPr/>
        <a:lstStyle/>
        <a:p>
          <a:endParaRPr lang="es-EC"/>
        </a:p>
      </dgm:t>
    </dgm:pt>
    <dgm:pt modelId="{5C5FE3ED-46AB-4550-9222-C8FE8E80C2C2}" type="parTrans" cxnId="{044E5983-89E5-4548-96D9-2BF6EC2E682E}">
      <dgm:prSet/>
      <dgm:spPr/>
      <dgm:t>
        <a:bodyPr/>
        <a:lstStyle/>
        <a:p>
          <a:endParaRPr lang="es-EC"/>
        </a:p>
      </dgm:t>
    </dgm:pt>
    <dgm:pt modelId="{C566B437-C15E-4E7E-AF0C-759F4E63A6C2}" type="pres">
      <dgm:prSet presAssocID="{976168BB-685B-4022-9EE9-01C30BE06DC9}" presName="CompostProcess" presStyleCnt="0">
        <dgm:presLayoutVars>
          <dgm:dir/>
          <dgm:resizeHandles val="exact"/>
        </dgm:presLayoutVars>
      </dgm:prSet>
      <dgm:spPr/>
    </dgm:pt>
    <dgm:pt modelId="{CF5E2EBA-4B49-4213-BC4C-3F7F0FE53284}" type="pres">
      <dgm:prSet presAssocID="{976168BB-685B-4022-9EE9-01C30BE06DC9}" presName="arrow" presStyleLbl="bgShp" presStyleIdx="0" presStyleCnt="1"/>
      <dgm:spPr/>
    </dgm:pt>
    <dgm:pt modelId="{183548C1-FC8F-4C81-BAE2-FBFC70F2E125}" type="pres">
      <dgm:prSet presAssocID="{976168BB-685B-4022-9EE9-01C30BE06DC9}" presName="linearProcess" presStyleCnt="0"/>
      <dgm:spPr/>
    </dgm:pt>
    <dgm:pt modelId="{BF78CB17-197A-4EF6-82E7-D5EEEF0E8984}" type="pres">
      <dgm:prSet presAssocID="{60B6A5CA-D037-46B4-B8D2-7DAAD49B4A05}" presName="textNode" presStyleLbl="node1" presStyleIdx="0" presStyleCnt="5" custLinFactNeighborX="96003">
        <dgm:presLayoutVars>
          <dgm:bulletEnabled val="1"/>
        </dgm:presLayoutVars>
      </dgm:prSet>
      <dgm:spPr/>
      <dgm:t>
        <a:bodyPr/>
        <a:lstStyle/>
        <a:p>
          <a:endParaRPr lang="es-EC"/>
        </a:p>
      </dgm:t>
    </dgm:pt>
    <dgm:pt modelId="{5CBC2CDB-AD3E-46D6-8368-74A2F3436EC7}" type="pres">
      <dgm:prSet presAssocID="{638AC8AF-857D-4686-B353-4D41C95D93F7}" presName="sibTrans" presStyleCnt="0"/>
      <dgm:spPr/>
    </dgm:pt>
    <dgm:pt modelId="{8F771322-D503-4B8F-844B-C300424C8631}" type="pres">
      <dgm:prSet presAssocID="{139BCB6B-C638-445A-B8FD-B3AAB17F8425}" presName="textNode" presStyleLbl="node1" presStyleIdx="1" presStyleCnt="5" custLinFactNeighborX="77426">
        <dgm:presLayoutVars>
          <dgm:bulletEnabled val="1"/>
        </dgm:presLayoutVars>
      </dgm:prSet>
      <dgm:spPr/>
      <dgm:t>
        <a:bodyPr/>
        <a:lstStyle/>
        <a:p>
          <a:endParaRPr lang="es-EC"/>
        </a:p>
      </dgm:t>
    </dgm:pt>
    <dgm:pt modelId="{DF8BD1B8-01BE-4339-8874-C0B3A8FEC11B}" type="pres">
      <dgm:prSet presAssocID="{9441F771-5AB8-486B-B694-FDEEC5F154C9}" presName="sibTrans" presStyleCnt="0"/>
      <dgm:spPr/>
    </dgm:pt>
    <dgm:pt modelId="{7D74391D-8E20-44AF-AFD0-AFC6C81AB078}" type="pres">
      <dgm:prSet presAssocID="{FD264D88-3009-4834-9DAA-0DD9588FD974}" presName="textNode" presStyleLbl="node1" presStyleIdx="2" presStyleCnt="5" custLinFactNeighborX="58849">
        <dgm:presLayoutVars>
          <dgm:bulletEnabled val="1"/>
        </dgm:presLayoutVars>
      </dgm:prSet>
      <dgm:spPr/>
      <dgm:t>
        <a:bodyPr/>
        <a:lstStyle/>
        <a:p>
          <a:endParaRPr lang="es-EC"/>
        </a:p>
      </dgm:t>
    </dgm:pt>
    <dgm:pt modelId="{95423146-1F13-460A-A199-65D8A00D9066}" type="pres">
      <dgm:prSet presAssocID="{0CE883D6-DAE8-4513-AF0D-5A935EEFE26F}" presName="sibTrans" presStyleCnt="0"/>
      <dgm:spPr/>
    </dgm:pt>
    <dgm:pt modelId="{F25D9C79-0C08-4FCA-910F-55DD086B4BF8}" type="pres">
      <dgm:prSet presAssocID="{B334C088-1F6B-45C9-B6E6-038B1C733389}" presName="textNode" presStyleLbl="node1" presStyleIdx="3" presStyleCnt="5" custScaleX="112750" custLinFactNeighborX="40272">
        <dgm:presLayoutVars>
          <dgm:bulletEnabled val="1"/>
        </dgm:presLayoutVars>
      </dgm:prSet>
      <dgm:spPr/>
      <dgm:t>
        <a:bodyPr/>
        <a:lstStyle/>
        <a:p>
          <a:endParaRPr lang="es-EC"/>
        </a:p>
      </dgm:t>
    </dgm:pt>
    <dgm:pt modelId="{165ABB44-6931-40BD-BC70-27F091E5B057}" type="pres">
      <dgm:prSet presAssocID="{3B586077-236E-4054-9947-264EA697FBE2}" presName="sibTrans" presStyleCnt="0"/>
      <dgm:spPr/>
    </dgm:pt>
    <dgm:pt modelId="{E1EDAB3B-B356-4CF7-9A53-B0AC3D318C8C}" type="pres">
      <dgm:prSet presAssocID="{F0575468-A61A-4A07-96A1-3F29BDF5BFEF}" presName="textNode" presStyleLbl="node1" presStyleIdx="4" presStyleCnt="5" custScaleX="168002" custScaleY="203349" custLinFactNeighborX="21265">
        <dgm:presLayoutVars>
          <dgm:bulletEnabled val="1"/>
        </dgm:presLayoutVars>
      </dgm:prSet>
      <dgm:spPr/>
      <dgm:t>
        <a:bodyPr/>
        <a:lstStyle/>
        <a:p>
          <a:endParaRPr lang="es-EC"/>
        </a:p>
      </dgm:t>
    </dgm:pt>
  </dgm:ptLst>
  <dgm:cxnLst>
    <dgm:cxn modelId="{955F0A9F-D3E0-4DED-9781-1D332D999F23}" srcId="{976168BB-685B-4022-9EE9-01C30BE06DC9}" destId="{F0575468-A61A-4A07-96A1-3F29BDF5BFEF}" srcOrd="4" destOrd="0" parTransId="{2E8E2FA7-2F02-4F71-AD5C-BE4BD63A89E4}" sibTransId="{3C9B4FFB-7CA4-4A83-A63E-FFEA50CDC6D5}"/>
    <dgm:cxn modelId="{044E5983-89E5-4548-96D9-2BF6EC2E682E}" srcId="{976168BB-685B-4022-9EE9-01C30BE06DC9}" destId="{B334C088-1F6B-45C9-B6E6-038B1C733389}" srcOrd="3" destOrd="0" parTransId="{5C5FE3ED-46AB-4550-9222-C8FE8E80C2C2}" sibTransId="{3B586077-236E-4054-9947-264EA697FBE2}"/>
    <dgm:cxn modelId="{97346B48-59B8-4344-842D-6B39EAA6B22F}" srcId="{976168BB-685B-4022-9EE9-01C30BE06DC9}" destId="{139BCB6B-C638-445A-B8FD-B3AAB17F8425}" srcOrd="1" destOrd="0" parTransId="{D9296D21-28B7-4743-BD0C-A9A6A588C4EE}" sibTransId="{9441F771-5AB8-486B-B694-FDEEC5F154C9}"/>
    <dgm:cxn modelId="{06550379-B986-4A2F-BD42-BBB27E4040F2}" type="presOf" srcId="{139BCB6B-C638-445A-B8FD-B3AAB17F8425}" destId="{8F771322-D503-4B8F-844B-C300424C8631}" srcOrd="0" destOrd="0" presId="urn:microsoft.com/office/officeart/2005/8/layout/hProcess9"/>
    <dgm:cxn modelId="{8A817013-F189-4436-8A62-D28F50F0BBA1}" type="presOf" srcId="{60B6A5CA-D037-46B4-B8D2-7DAAD49B4A05}" destId="{BF78CB17-197A-4EF6-82E7-D5EEEF0E8984}" srcOrd="0" destOrd="0" presId="urn:microsoft.com/office/officeart/2005/8/layout/hProcess9"/>
    <dgm:cxn modelId="{7F04090B-66C4-4B2E-B549-52DC9375BFE6}" srcId="{976168BB-685B-4022-9EE9-01C30BE06DC9}" destId="{60B6A5CA-D037-46B4-B8D2-7DAAD49B4A05}" srcOrd="0" destOrd="0" parTransId="{0F655CB1-7547-46E9-A01A-74A68599FC4D}" sibTransId="{638AC8AF-857D-4686-B353-4D41C95D93F7}"/>
    <dgm:cxn modelId="{8FB74612-AAAC-4987-A61C-652190763E8D}" srcId="{976168BB-685B-4022-9EE9-01C30BE06DC9}" destId="{FD264D88-3009-4834-9DAA-0DD9588FD974}" srcOrd="2" destOrd="0" parTransId="{6DB4B3E4-BD50-4A8F-A842-AFE10D9281B3}" sibTransId="{0CE883D6-DAE8-4513-AF0D-5A935EEFE26F}"/>
    <dgm:cxn modelId="{4C29E1EC-F257-48B0-9504-C4D07BED1A3D}" type="presOf" srcId="{FD264D88-3009-4834-9DAA-0DD9588FD974}" destId="{7D74391D-8E20-44AF-AFD0-AFC6C81AB078}" srcOrd="0" destOrd="0" presId="urn:microsoft.com/office/officeart/2005/8/layout/hProcess9"/>
    <dgm:cxn modelId="{759358A8-F126-4C5F-A9B3-772E943A5634}" type="presOf" srcId="{B334C088-1F6B-45C9-B6E6-038B1C733389}" destId="{F25D9C79-0C08-4FCA-910F-55DD086B4BF8}" srcOrd="0" destOrd="0" presId="urn:microsoft.com/office/officeart/2005/8/layout/hProcess9"/>
    <dgm:cxn modelId="{D6D1E245-A672-4F7F-B01B-8D6EEBBBB84E}" type="presOf" srcId="{F0575468-A61A-4A07-96A1-3F29BDF5BFEF}" destId="{E1EDAB3B-B356-4CF7-9A53-B0AC3D318C8C}" srcOrd="0" destOrd="0" presId="urn:microsoft.com/office/officeart/2005/8/layout/hProcess9"/>
    <dgm:cxn modelId="{F08951C0-620C-418A-A2FD-ED40FD3C2B16}" type="presOf" srcId="{976168BB-685B-4022-9EE9-01C30BE06DC9}" destId="{C566B437-C15E-4E7E-AF0C-759F4E63A6C2}" srcOrd="0" destOrd="0" presId="urn:microsoft.com/office/officeart/2005/8/layout/hProcess9"/>
    <dgm:cxn modelId="{83F57E94-21FD-43F2-83AC-DF08818E78A2}" type="presParOf" srcId="{C566B437-C15E-4E7E-AF0C-759F4E63A6C2}" destId="{CF5E2EBA-4B49-4213-BC4C-3F7F0FE53284}" srcOrd="0" destOrd="0" presId="urn:microsoft.com/office/officeart/2005/8/layout/hProcess9"/>
    <dgm:cxn modelId="{7D09AEA0-1ED3-4750-82DC-77784BC0ED78}" type="presParOf" srcId="{C566B437-C15E-4E7E-AF0C-759F4E63A6C2}" destId="{183548C1-FC8F-4C81-BAE2-FBFC70F2E125}" srcOrd="1" destOrd="0" presId="urn:microsoft.com/office/officeart/2005/8/layout/hProcess9"/>
    <dgm:cxn modelId="{1A0501E7-7CCB-4A39-A869-EACDE56F89E1}" type="presParOf" srcId="{183548C1-FC8F-4C81-BAE2-FBFC70F2E125}" destId="{BF78CB17-197A-4EF6-82E7-D5EEEF0E8984}" srcOrd="0" destOrd="0" presId="urn:microsoft.com/office/officeart/2005/8/layout/hProcess9"/>
    <dgm:cxn modelId="{B366EDA3-00AD-4117-9876-3DD10A2EA8AA}" type="presParOf" srcId="{183548C1-FC8F-4C81-BAE2-FBFC70F2E125}" destId="{5CBC2CDB-AD3E-46D6-8368-74A2F3436EC7}" srcOrd="1" destOrd="0" presId="urn:microsoft.com/office/officeart/2005/8/layout/hProcess9"/>
    <dgm:cxn modelId="{4C466B60-8BDC-4C81-B059-7C4705295341}" type="presParOf" srcId="{183548C1-FC8F-4C81-BAE2-FBFC70F2E125}" destId="{8F771322-D503-4B8F-844B-C300424C8631}" srcOrd="2" destOrd="0" presId="urn:microsoft.com/office/officeart/2005/8/layout/hProcess9"/>
    <dgm:cxn modelId="{EBB87AB8-7971-4B1F-8A5E-8C44E7F79D57}" type="presParOf" srcId="{183548C1-FC8F-4C81-BAE2-FBFC70F2E125}" destId="{DF8BD1B8-01BE-4339-8874-C0B3A8FEC11B}" srcOrd="3" destOrd="0" presId="urn:microsoft.com/office/officeart/2005/8/layout/hProcess9"/>
    <dgm:cxn modelId="{79432B3E-3A2F-4B19-A8C6-BB1FD588B2CB}" type="presParOf" srcId="{183548C1-FC8F-4C81-BAE2-FBFC70F2E125}" destId="{7D74391D-8E20-44AF-AFD0-AFC6C81AB078}" srcOrd="4" destOrd="0" presId="urn:microsoft.com/office/officeart/2005/8/layout/hProcess9"/>
    <dgm:cxn modelId="{7BD9A9AF-5B23-484F-81FD-6E1A1F8D1E82}" type="presParOf" srcId="{183548C1-FC8F-4C81-BAE2-FBFC70F2E125}" destId="{95423146-1F13-460A-A199-65D8A00D9066}" srcOrd="5" destOrd="0" presId="urn:microsoft.com/office/officeart/2005/8/layout/hProcess9"/>
    <dgm:cxn modelId="{ED630A9C-AAB5-4C2F-93E7-C0790007CF84}" type="presParOf" srcId="{183548C1-FC8F-4C81-BAE2-FBFC70F2E125}" destId="{F25D9C79-0C08-4FCA-910F-55DD086B4BF8}" srcOrd="6" destOrd="0" presId="urn:microsoft.com/office/officeart/2005/8/layout/hProcess9"/>
    <dgm:cxn modelId="{46A44323-5200-4070-9093-FABE2392E0D8}" type="presParOf" srcId="{183548C1-FC8F-4C81-BAE2-FBFC70F2E125}" destId="{165ABB44-6931-40BD-BC70-27F091E5B057}" srcOrd="7" destOrd="0" presId="urn:microsoft.com/office/officeart/2005/8/layout/hProcess9"/>
    <dgm:cxn modelId="{64E45702-9EA7-4BFD-B10D-56DA4E274091}" type="presParOf" srcId="{183548C1-FC8F-4C81-BAE2-FBFC70F2E125}" destId="{E1EDAB3B-B356-4CF7-9A53-B0AC3D318C8C}"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F699F8-D078-4200-B774-3D449EFC3AC7}" type="doc">
      <dgm:prSet loTypeId="urn:microsoft.com/office/officeart/2005/8/layout/process1" loCatId="process" qsTypeId="urn:microsoft.com/office/officeart/2005/8/quickstyle/simple1" qsCatId="simple" csTypeId="urn:microsoft.com/office/officeart/2005/8/colors/colorful4" csCatId="colorful" phldr="1"/>
      <dgm:spPr/>
    </dgm:pt>
    <dgm:pt modelId="{976EFCFC-A6F1-4832-B6C2-0156D6114878}">
      <dgm:prSet phldrT="[Texto]"/>
      <dgm:spPr>
        <a:noFill/>
      </dgm:spPr>
      <dgm:t>
        <a:bodyPr/>
        <a:lstStyle/>
        <a:p>
          <a:r>
            <a:rPr lang="es-EC" dirty="0" smtClean="0">
              <a:solidFill>
                <a:schemeClr val="tx2"/>
              </a:solidFill>
              <a:hlinkClick xmlns:r="http://schemas.openxmlformats.org/officeDocument/2006/relationships" r:id="rId1" action="ppaction://hlinkfile"/>
            </a:rPr>
            <a:t>Archivo</a:t>
          </a:r>
          <a:endParaRPr lang="es-EC" dirty="0">
            <a:solidFill>
              <a:schemeClr val="tx2"/>
            </a:solidFill>
          </a:endParaRPr>
        </a:p>
      </dgm:t>
    </dgm:pt>
    <dgm:pt modelId="{F727DEC6-AF1B-4F42-8DD5-5B384CB8FDC3}" type="parTrans" cxnId="{5F4F0540-6C99-4DB8-9EE6-B0E7847D204B}">
      <dgm:prSet/>
      <dgm:spPr/>
      <dgm:t>
        <a:bodyPr/>
        <a:lstStyle/>
        <a:p>
          <a:endParaRPr lang="es-EC"/>
        </a:p>
      </dgm:t>
    </dgm:pt>
    <dgm:pt modelId="{B69106C4-1959-4D0F-A96C-16D8E7E145CD}" type="sibTrans" cxnId="{5F4F0540-6C99-4DB8-9EE6-B0E7847D204B}">
      <dgm:prSet/>
      <dgm:spPr/>
      <dgm:t>
        <a:bodyPr/>
        <a:lstStyle/>
        <a:p>
          <a:endParaRPr lang="es-EC"/>
        </a:p>
      </dgm:t>
    </dgm:pt>
    <dgm:pt modelId="{2B104011-E335-4FBF-9A4B-434C1FAE6AEB}" type="pres">
      <dgm:prSet presAssocID="{36F699F8-D078-4200-B774-3D449EFC3AC7}" presName="Name0" presStyleCnt="0">
        <dgm:presLayoutVars>
          <dgm:dir/>
          <dgm:resizeHandles val="exact"/>
        </dgm:presLayoutVars>
      </dgm:prSet>
      <dgm:spPr/>
    </dgm:pt>
    <dgm:pt modelId="{68C575BF-15B8-4387-B79E-BC301508CEE0}" type="pres">
      <dgm:prSet presAssocID="{976EFCFC-A6F1-4832-B6C2-0156D6114878}" presName="node" presStyleLbl="node1" presStyleIdx="0" presStyleCnt="1">
        <dgm:presLayoutVars>
          <dgm:bulletEnabled val="1"/>
        </dgm:presLayoutVars>
      </dgm:prSet>
      <dgm:spPr/>
      <dgm:t>
        <a:bodyPr/>
        <a:lstStyle/>
        <a:p>
          <a:endParaRPr lang="es-EC"/>
        </a:p>
      </dgm:t>
    </dgm:pt>
  </dgm:ptLst>
  <dgm:cxnLst>
    <dgm:cxn modelId="{5F4F0540-6C99-4DB8-9EE6-B0E7847D204B}" srcId="{36F699F8-D078-4200-B774-3D449EFC3AC7}" destId="{976EFCFC-A6F1-4832-B6C2-0156D6114878}" srcOrd="0" destOrd="0" parTransId="{F727DEC6-AF1B-4F42-8DD5-5B384CB8FDC3}" sibTransId="{B69106C4-1959-4D0F-A96C-16D8E7E145CD}"/>
    <dgm:cxn modelId="{60F23817-28C8-441D-B916-0FBCB1857D1C}" type="presOf" srcId="{36F699F8-D078-4200-B774-3D449EFC3AC7}" destId="{2B104011-E335-4FBF-9A4B-434C1FAE6AEB}" srcOrd="0" destOrd="0" presId="urn:microsoft.com/office/officeart/2005/8/layout/process1"/>
    <dgm:cxn modelId="{F8764F2D-95CF-43D6-AE21-663281E06C6E}" type="presOf" srcId="{976EFCFC-A6F1-4832-B6C2-0156D6114878}" destId="{68C575BF-15B8-4387-B79E-BC301508CEE0}" srcOrd="0" destOrd="0" presId="urn:microsoft.com/office/officeart/2005/8/layout/process1"/>
    <dgm:cxn modelId="{84BA16D5-A2E3-4A9D-8107-C386F8EBD736}" type="presParOf" srcId="{2B104011-E335-4FBF-9A4B-434C1FAE6AEB}" destId="{68C575BF-15B8-4387-B79E-BC301508CEE0}"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ED67A4-8238-4C06-8CAE-2B1B25B25C61}" type="doc">
      <dgm:prSet loTypeId="urn:microsoft.com/office/officeart/2005/8/layout/bList2" loCatId="list" qsTypeId="urn:microsoft.com/office/officeart/2005/8/quickstyle/simple3" qsCatId="simple" csTypeId="urn:microsoft.com/office/officeart/2005/8/colors/colorful4" csCatId="colorful" phldr="1"/>
      <dgm:spPr/>
      <dgm:t>
        <a:bodyPr/>
        <a:lstStyle/>
        <a:p>
          <a:endParaRPr lang="es-EC"/>
        </a:p>
      </dgm:t>
    </dgm:pt>
    <dgm:pt modelId="{8C966657-BBD5-479F-A897-88C56537236F}">
      <dgm:prSet phldrT="[Texto]"/>
      <dgm:spPr/>
      <dgm:t>
        <a:bodyPr/>
        <a:lstStyle/>
        <a:p>
          <a:r>
            <a:rPr lang="es-EC" dirty="0" smtClean="0"/>
            <a:t>1</a:t>
          </a:r>
          <a:endParaRPr lang="es-EC" dirty="0"/>
        </a:p>
      </dgm:t>
    </dgm:pt>
    <dgm:pt modelId="{FDB4D8B4-2462-4DCC-86F2-5FC3423ED07E}" type="parTrans" cxnId="{DBF1E6AD-87C8-401A-BC5E-B763D6022955}">
      <dgm:prSet/>
      <dgm:spPr/>
      <dgm:t>
        <a:bodyPr/>
        <a:lstStyle/>
        <a:p>
          <a:endParaRPr lang="es-EC"/>
        </a:p>
      </dgm:t>
    </dgm:pt>
    <dgm:pt modelId="{F3053BB1-70D5-4CEF-9DA6-510A70987DA4}" type="sibTrans" cxnId="{DBF1E6AD-87C8-401A-BC5E-B763D6022955}">
      <dgm:prSet/>
      <dgm:spPr/>
      <dgm:t>
        <a:bodyPr/>
        <a:lstStyle/>
        <a:p>
          <a:endParaRPr lang="es-EC"/>
        </a:p>
      </dgm:t>
    </dgm:pt>
    <dgm:pt modelId="{50A0CC62-FC0E-4528-BE80-1C910B0C8E14}">
      <dgm:prSet phldrT="[Texto]"/>
      <dgm:spPr/>
      <dgm:t>
        <a:bodyPr/>
        <a:lstStyle/>
        <a:p>
          <a:r>
            <a:rPr lang="es-EC" dirty="0" smtClean="0"/>
            <a:t>Selección de Procesos Críticos</a:t>
          </a:r>
          <a:endParaRPr lang="es-EC" dirty="0"/>
        </a:p>
      </dgm:t>
    </dgm:pt>
    <dgm:pt modelId="{30EFD5F7-6E0A-4F92-80B2-57C1027CE543}" type="parTrans" cxnId="{29DFEF1D-42DF-4DEF-80F8-F06E5BB204C8}">
      <dgm:prSet/>
      <dgm:spPr/>
      <dgm:t>
        <a:bodyPr/>
        <a:lstStyle/>
        <a:p>
          <a:endParaRPr lang="es-EC"/>
        </a:p>
      </dgm:t>
    </dgm:pt>
    <dgm:pt modelId="{F7B39175-AE1C-44D6-A0D8-E8C6A334B3AA}" type="sibTrans" cxnId="{29DFEF1D-42DF-4DEF-80F8-F06E5BB204C8}">
      <dgm:prSet/>
      <dgm:spPr/>
      <dgm:t>
        <a:bodyPr/>
        <a:lstStyle/>
        <a:p>
          <a:endParaRPr lang="es-EC"/>
        </a:p>
      </dgm:t>
    </dgm:pt>
    <dgm:pt modelId="{9B6D6775-1A56-46C1-B025-E6D7375BA310}">
      <dgm:prSet phldrT="[Texto]"/>
      <dgm:spPr/>
      <dgm:t>
        <a:bodyPr/>
        <a:lstStyle/>
        <a:p>
          <a:r>
            <a:rPr lang="es-EC" dirty="0" smtClean="0"/>
            <a:t>2</a:t>
          </a:r>
          <a:endParaRPr lang="es-EC" dirty="0"/>
        </a:p>
      </dgm:t>
    </dgm:pt>
    <dgm:pt modelId="{D16CE864-4D9F-4160-BF29-5068381327D5}" type="parTrans" cxnId="{059276F3-7E83-41CD-AAF3-8894258B8297}">
      <dgm:prSet/>
      <dgm:spPr/>
      <dgm:t>
        <a:bodyPr/>
        <a:lstStyle/>
        <a:p>
          <a:endParaRPr lang="es-EC"/>
        </a:p>
      </dgm:t>
    </dgm:pt>
    <dgm:pt modelId="{5CA82C90-F08B-473A-AC8C-2B032512523F}" type="sibTrans" cxnId="{059276F3-7E83-41CD-AAF3-8894258B8297}">
      <dgm:prSet/>
      <dgm:spPr/>
      <dgm:t>
        <a:bodyPr/>
        <a:lstStyle/>
        <a:p>
          <a:endParaRPr lang="es-EC"/>
        </a:p>
      </dgm:t>
    </dgm:pt>
    <dgm:pt modelId="{A09FD2DC-3544-42F3-B378-6D6B4D0CA0B0}">
      <dgm:prSet phldrT="[Texto]"/>
      <dgm:spPr/>
      <dgm:t>
        <a:bodyPr/>
        <a:lstStyle/>
        <a:p>
          <a:r>
            <a:rPr lang="es-EC" dirty="0" smtClean="0"/>
            <a:t>Evaluación de los Procesos Seleccionados</a:t>
          </a:r>
          <a:endParaRPr lang="es-EC" dirty="0"/>
        </a:p>
      </dgm:t>
    </dgm:pt>
    <dgm:pt modelId="{98C2D509-A3C7-4571-9E09-E0E28F90FA92}" type="parTrans" cxnId="{F8961E4D-2231-4072-BF5D-F8C72285E113}">
      <dgm:prSet/>
      <dgm:spPr/>
      <dgm:t>
        <a:bodyPr/>
        <a:lstStyle/>
        <a:p>
          <a:endParaRPr lang="es-EC"/>
        </a:p>
      </dgm:t>
    </dgm:pt>
    <dgm:pt modelId="{6A7DD585-DA41-4CF1-8801-063273D8797E}" type="sibTrans" cxnId="{F8961E4D-2231-4072-BF5D-F8C72285E113}">
      <dgm:prSet/>
      <dgm:spPr/>
      <dgm:t>
        <a:bodyPr/>
        <a:lstStyle/>
        <a:p>
          <a:endParaRPr lang="es-EC"/>
        </a:p>
      </dgm:t>
    </dgm:pt>
    <dgm:pt modelId="{5F5170E0-B445-4035-8A2B-29BA0BF97DFF}">
      <dgm:prSet phldrT="[Texto]"/>
      <dgm:spPr/>
      <dgm:t>
        <a:bodyPr/>
        <a:lstStyle/>
        <a:p>
          <a:r>
            <a:rPr lang="es-EC" dirty="0" smtClean="0"/>
            <a:t>3</a:t>
          </a:r>
          <a:endParaRPr lang="es-EC" dirty="0"/>
        </a:p>
      </dgm:t>
    </dgm:pt>
    <dgm:pt modelId="{E0FAE21D-3473-4600-BF2F-CF757E5704E2}" type="parTrans" cxnId="{091C2E64-2454-4DCF-9D3F-E4E61AFBE50F}">
      <dgm:prSet/>
      <dgm:spPr/>
      <dgm:t>
        <a:bodyPr/>
        <a:lstStyle/>
        <a:p>
          <a:endParaRPr lang="es-EC"/>
        </a:p>
      </dgm:t>
    </dgm:pt>
    <dgm:pt modelId="{142CD1C2-A4C3-4F9D-8127-9E0B823983B6}" type="sibTrans" cxnId="{091C2E64-2454-4DCF-9D3F-E4E61AFBE50F}">
      <dgm:prSet/>
      <dgm:spPr/>
      <dgm:t>
        <a:bodyPr/>
        <a:lstStyle/>
        <a:p>
          <a:endParaRPr lang="es-EC"/>
        </a:p>
      </dgm:t>
    </dgm:pt>
    <dgm:pt modelId="{DC710EDA-A506-491C-BEFD-273D4F02B914}">
      <dgm:prSet phldrT="[Texto]"/>
      <dgm:spPr/>
      <dgm:t>
        <a:bodyPr/>
        <a:lstStyle/>
        <a:p>
          <a:r>
            <a:rPr lang="es-EC" dirty="0" smtClean="0"/>
            <a:t>Madurez de los Procesos</a:t>
          </a:r>
          <a:endParaRPr lang="es-EC" dirty="0"/>
        </a:p>
      </dgm:t>
    </dgm:pt>
    <dgm:pt modelId="{A3F8789F-F5DF-4CCB-9B37-85D0BBC12E55}" type="parTrans" cxnId="{65E048F2-E5EB-46E6-8736-16A64A440E2C}">
      <dgm:prSet/>
      <dgm:spPr/>
      <dgm:t>
        <a:bodyPr/>
        <a:lstStyle/>
        <a:p>
          <a:endParaRPr lang="es-EC"/>
        </a:p>
      </dgm:t>
    </dgm:pt>
    <dgm:pt modelId="{D73DFD61-F500-46C6-B454-61C71D2E27FD}" type="sibTrans" cxnId="{65E048F2-E5EB-46E6-8736-16A64A440E2C}">
      <dgm:prSet/>
      <dgm:spPr/>
      <dgm:t>
        <a:bodyPr/>
        <a:lstStyle/>
        <a:p>
          <a:endParaRPr lang="es-EC"/>
        </a:p>
      </dgm:t>
    </dgm:pt>
    <dgm:pt modelId="{4BC7CC86-FF29-4625-B57B-37E881B863A6}" type="pres">
      <dgm:prSet presAssocID="{0DED67A4-8238-4C06-8CAE-2B1B25B25C61}" presName="diagram" presStyleCnt="0">
        <dgm:presLayoutVars>
          <dgm:dir/>
          <dgm:animLvl val="lvl"/>
          <dgm:resizeHandles val="exact"/>
        </dgm:presLayoutVars>
      </dgm:prSet>
      <dgm:spPr/>
      <dgm:t>
        <a:bodyPr/>
        <a:lstStyle/>
        <a:p>
          <a:endParaRPr lang="es-EC"/>
        </a:p>
      </dgm:t>
    </dgm:pt>
    <dgm:pt modelId="{A6BA5670-AF56-4490-B40D-DEF4637F253F}" type="pres">
      <dgm:prSet presAssocID="{8C966657-BBD5-479F-A897-88C56537236F}" presName="compNode" presStyleCnt="0"/>
      <dgm:spPr/>
      <dgm:t>
        <a:bodyPr/>
        <a:lstStyle/>
        <a:p>
          <a:endParaRPr lang="es-EC"/>
        </a:p>
      </dgm:t>
    </dgm:pt>
    <dgm:pt modelId="{7A6F6EA8-6807-4CEF-B6EC-7624845DDD6E}" type="pres">
      <dgm:prSet presAssocID="{8C966657-BBD5-479F-A897-88C56537236F}" presName="childRect" presStyleLbl="bgAcc1" presStyleIdx="0" presStyleCnt="3">
        <dgm:presLayoutVars>
          <dgm:bulletEnabled val="1"/>
        </dgm:presLayoutVars>
      </dgm:prSet>
      <dgm:spPr/>
      <dgm:t>
        <a:bodyPr/>
        <a:lstStyle/>
        <a:p>
          <a:endParaRPr lang="es-EC"/>
        </a:p>
      </dgm:t>
    </dgm:pt>
    <dgm:pt modelId="{CD6A3BF8-369A-4E23-AABE-80CDC5B60558}" type="pres">
      <dgm:prSet presAssocID="{8C966657-BBD5-479F-A897-88C56537236F}" presName="parentText" presStyleLbl="node1" presStyleIdx="0" presStyleCnt="0">
        <dgm:presLayoutVars>
          <dgm:chMax val="0"/>
          <dgm:bulletEnabled val="1"/>
        </dgm:presLayoutVars>
      </dgm:prSet>
      <dgm:spPr/>
      <dgm:t>
        <a:bodyPr/>
        <a:lstStyle/>
        <a:p>
          <a:endParaRPr lang="es-EC"/>
        </a:p>
      </dgm:t>
    </dgm:pt>
    <dgm:pt modelId="{A12CB363-B421-44DC-BA5D-64CCDA5EAE22}" type="pres">
      <dgm:prSet presAssocID="{8C966657-BBD5-479F-A897-88C56537236F}" presName="parentRect" presStyleLbl="alignNode1" presStyleIdx="0" presStyleCnt="3"/>
      <dgm:spPr/>
      <dgm:t>
        <a:bodyPr/>
        <a:lstStyle/>
        <a:p>
          <a:endParaRPr lang="es-EC"/>
        </a:p>
      </dgm:t>
    </dgm:pt>
    <dgm:pt modelId="{4679FA71-9DB8-41C6-8037-938150F603C2}" type="pres">
      <dgm:prSet presAssocID="{8C966657-BBD5-479F-A897-88C56537236F}" presName="adorn" presStyleLbl="fgAccFollowNode1" presStyleIdx="0" presStyleCnt="3"/>
      <dgm:spPr/>
      <dgm:t>
        <a:bodyPr/>
        <a:lstStyle/>
        <a:p>
          <a:endParaRPr lang="es-EC"/>
        </a:p>
      </dgm:t>
    </dgm:pt>
    <dgm:pt modelId="{ECE6BD2B-6FC2-40C5-9F96-E37572FFEA2E}" type="pres">
      <dgm:prSet presAssocID="{F3053BB1-70D5-4CEF-9DA6-510A70987DA4}" presName="sibTrans" presStyleLbl="sibTrans2D1" presStyleIdx="0" presStyleCnt="0"/>
      <dgm:spPr/>
      <dgm:t>
        <a:bodyPr/>
        <a:lstStyle/>
        <a:p>
          <a:endParaRPr lang="es-EC"/>
        </a:p>
      </dgm:t>
    </dgm:pt>
    <dgm:pt modelId="{BACD5677-CECB-44AF-83E7-2B07DA51B416}" type="pres">
      <dgm:prSet presAssocID="{9B6D6775-1A56-46C1-B025-E6D7375BA310}" presName="compNode" presStyleCnt="0"/>
      <dgm:spPr/>
      <dgm:t>
        <a:bodyPr/>
        <a:lstStyle/>
        <a:p>
          <a:endParaRPr lang="es-EC"/>
        </a:p>
      </dgm:t>
    </dgm:pt>
    <dgm:pt modelId="{951B730D-12F9-436D-AA47-4E42712290EC}" type="pres">
      <dgm:prSet presAssocID="{9B6D6775-1A56-46C1-B025-E6D7375BA310}" presName="childRect" presStyleLbl="bgAcc1" presStyleIdx="1" presStyleCnt="3">
        <dgm:presLayoutVars>
          <dgm:bulletEnabled val="1"/>
        </dgm:presLayoutVars>
      </dgm:prSet>
      <dgm:spPr/>
      <dgm:t>
        <a:bodyPr/>
        <a:lstStyle/>
        <a:p>
          <a:endParaRPr lang="es-EC"/>
        </a:p>
      </dgm:t>
    </dgm:pt>
    <dgm:pt modelId="{E1B3178D-B83A-4B45-AB44-4DEFEA644CF9}" type="pres">
      <dgm:prSet presAssocID="{9B6D6775-1A56-46C1-B025-E6D7375BA310}" presName="parentText" presStyleLbl="node1" presStyleIdx="0" presStyleCnt="0">
        <dgm:presLayoutVars>
          <dgm:chMax val="0"/>
          <dgm:bulletEnabled val="1"/>
        </dgm:presLayoutVars>
      </dgm:prSet>
      <dgm:spPr/>
      <dgm:t>
        <a:bodyPr/>
        <a:lstStyle/>
        <a:p>
          <a:endParaRPr lang="es-EC"/>
        </a:p>
      </dgm:t>
    </dgm:pt>
    <dgm:pt modelId="{6B767EC8-A146-4992-954F-925CC89F14AA}" type="pres">
      <dgm:prSet presAssocID="{9B6D6775-1A56-46C1-B025-E6D7375BA310}" presName="parentRect" presStyleLbl="alignNode1" presStyleIdx="1" presStyleCnt="3"/>
      <dgm:spPr/>
      <dgm:t>
        <a:bodyPr/>
        <a:lstStyle/>
        <a:p>
          <a:endParaRPr lang="es-EC"/>
        </a:p>
      </dgm:t>
    </dgm:pt>
    <dgm:pt modelId="{8DAC386E-64BE-4A39-8CC2-310E8367D236}" type="pres">
      <dgm:prSet presAssocID="{9B6D6775-1A56-46C1-B025-E6D7375BA310}" presName="adorn" presStyleLbl="fgAccFollowNode1" presStyleIdx="1" presStyleCnt="3"/>
      <dgm:spPr/>
      <dgm:t>
        <a:bodyPr/>
        <a:lstStyle/>
        <a:p>
          <a:endParaRPr lang="es-EC"/>
        </a:p>
      </dgm:t>
    </dgm:pt>
    <dgm:pt modelId="{6EA775B7-A60D-4600-9B19-0FB56FAF5C12}" type="pres">
      <dgm:prSet presAssocID="{5CA82C90-F08B-473A-AC8C-2B032512523F}" presName="sibTrans" presStyleLbl="sibTrans2D1" presStyleIdx="0" presStyleCnt="0"/>
      <dgm:spPr/>
      <dgm:t>
        <a:bodyPr/>
        <a:lstStyle/>
        <a:p>
          <a:endParaRPr lang="es-EC"/>
        </a:p>
      </dgm:t>
    </dgm:pt>
    <dgm:pt modelId="{8F37C767-1B6C-469C-8C59-33C498F55B96}" type="pres">
      <dgm:prSet presAssocID="{5F5170E0-B445-4035-8A2B-29BA0BF97DFF}" presName="compNode" presStyleCnt="0"/>
      <dgm:spPr/>
      <dgm:t>
        <a:bodyPr/>
        <a:lstStyle/>
        <a:p>
          <a:endParaRPr lang="es-EC"/>
        </a:p>
      </dgm:t>
    </dgm:pt>
    <dgm:pt modelId="{7E8015E0-1A61-4A16-93FB-4213843E8DF6}" type="pres">
      <dgm:prSet presAssocID="{5F5170E0-B445-4035-8A2B-29BA0BF97DFF}" presName="childRect" presStyleLbl="bgAcc1" presStyleIdx="2" presStyleCnt="3">
        <dgm:presLayoutVars>
          <dgm:bulletEnabled val="1"/>
        </dgm:presLayoutVars>
      </dgm:prSet>
      <dgm:spPr/>
      <dgm:t>
        <a:bodyPr/>
        <a:lstStyle/>
        <a:p>
          <a:endParaRPr lang="es-EC"/>
        </a:p>
      </dgm:t>
    </dgm:pt>
    <dgm:pt modelId="{4BCF45C2-A427-48A2-A15C-298C1B4B8E6B}" type="pres">
      <dgm:prSet presAssocID="{5F5170E0-B445-4035-8A2B-29BA0BF97DFF}" presName="parentText" presStyleLbl="node1" presStyleIdx="0" presStyleCnt="0">
        <dgm:presLayoutVars>
          <dgm:chMax val="0"/>
          <dgm:bulletEnabled val="1"/>
        </dgm:presLayoutVars>
      </dgm:prSet>
      <dgm:spPr/>
      <dgm:t>
        <a:bodyPr/>
        <a:lstStyle/>
        <a:p>
          <a:endParaRPr lang="es-EC"/>
        </a:p>
      </dgm:t>
    </dgm:pt>
    <dgm:pt modelId="{2187869D-3174-4B45-A6D8-A535057DF510}" type="pres">
      <dgm:prSet presAssocID="{5F5170E0-B445-4035-8A2B-29BA0BF97DFF}" presName="parentRect" presStyleLbl="alignNode1" presStyleIdx="2" presStyleCnt="3"/>
      <dgm:spPr/>
      <dgm:t>
        <a:bodyPr/>
        <a:lstStyle/>
        <a:p>
          <a:endParaRPr lang="es-EC"/>
        </a:p>
      </dgm:t>
    </dgm:pt>
    <dgm:pt modelId="{D416EF81-74E7-449E-98BA-58377D04B702}" type="pres">
      <dgm:prSet presAssocID="{5F5170E0-B445-4035-8A2B-29BA0BF97DFF}" presName="adorn" presStyleLbl="fgAccFollowNode1" presStyleIdx="2" presStyleCnt="3"/>
      <dgm:spPr/>
      <dgm:t>
        <a:bodyPr/>
        <a:lstStyle/>
        <a:p>
          <a:endParaRPr lang="es-EC"/>
        </a:p>
      </dgm:t>
    </dgm:pt>
  </dgm:ptLst>
  <dgm:cxnLst>
    <dgm:cxn modelId="{DBF1E6AD-87C8-401A-BC5E-B763D6022955}" srcId="{0DED67A4-8238-4C06-8CAE-2B1B25B25C61}" destId="{8C966657-BBD5-479F-A897-88C56537236F}" srcOrd="0" destOrd="0" parTransId="{FDB4D8B4-2462-4DCC-86F2-5FC3423ED07E}" sibTransId="{F3053BB1-70D5-4CEF-9DA6-510A70987DA4}"/>
    <dgm:cxn modelId="{63226427-3728-4A19-962E-9B381CEB0A95}" type="presOf" srcId="{5F5170E0-B445-4035-8A2B-29BA0BF97DFF}" destId="{2187869D-3174-4B45-A6D8-A535057DF510}" srcOrd="1" destOrd="0" presId="urn:microsoft.com/office/officeart/2005/8/layout/bList2"/>
    <dgm:cxn modelId="{72B27E9A-D867-48F6-B608-66E5AB19044F}" type="presOf" srcId="{F3053BB1-70D5-4CEF-9DA6-510A70987DA4}" destId="{ECE6BD2B-6FC2-40C5-9F96-E37572FFEA2E}" srcOrd="0" destOrd="0" presId="urn:microsoft.com/office/officeart/2005/8/layout/bList2"/>
    <dgm:cxn modelId="{1A071D9C-963F-4EB9-903F-6309010A0366}" type="presOf" srcId="{8C966657-BBD5-479F-A897-88C56537236F}" destId="{A12CB363-B421-44DC-BA5D-64CCDA5EAE22}" srcOrd="1" destOrd="0" presId="urn:microsoft.com/office/officeart/2005/8/layout/bList2"/>
    <dgm:cxn modelId="{AB449E54-C775-4D0F-982D-2B2EBE68755F}" type="presOf" srcId="{DC710EDA-A506-491C-BEFD-273D4F02B914}" destId="{7E8015E0-1A61-4A16-93FB-4213843E8DF6}" srcOrd="0" destOrd="0" presId="urn:microsoft.com/office/officeart/2005/8/layout/bList2"/>
    <dgm:cxn modelId="{091C2E64-2454-4DCF-9D3F-E4E61AFBE50F}" srcId="{0DED67A4-8238-4C06-8CAE-2B1B25B25C61}" destId="{5F5170E0-B445-4035-8A2B-29BA0BF97DFF}" srcOrd="2" destOrd="0" parTransId="{E0FAE21D-3473-4600-BF2F-CF757E5704E2}" sibTransId="{142CD1C2-A4C3-4F9D-8127-9E0B823983B6}"/>
    <dgm:cxn modelId="{0D9F7534-8B74-4DE6-8E1E-927CBE53F928}" type="presOf" srcId="{0DED67A4-8238-4C06-8CAE-2B1B25B25C61}" destId="{4BC7CC86-FF29-4625-B57B-37E881B863A6}" srcOrd="0" destOrd="0" presId="urn:microsoft.com/office/officeart/2005/8/layout/bList2"/>
    <dgm:cxn modelId="{F8961E4D-2231-4072-BF5D-F8C72285E113}" srcId="{9B6D6775-1A56-46C1-B025-E6D7375BA310}" destId="{A09FD2DC-3544-42F3-B378-6D6B4D0CA0B0}" srcOrd="0" destOrd="0" parTransId="{98C2D509-A3C7-4571-9E09-E0E28F90FA92}" sibTransId="{6A7DD585-DA41-4CF1-8801-063273D8797E}"/>
    <dgm:cxn modelId="{2F41D95B-984F-4801-9CC1-603F224B1C12}" type="presOf" srcId="{9B6D6775-1A56-46C1-B025-E6D7375BA310}" destId="{6B767EC8-A146-4992-954F-925CC89F14AA}" srcOrd="1" destOrd="0" presId="urn:microsoft.com/office/officeart/2005/8/layout/bList2"/>
    <dgm:cxn modelId="{65E048F2-E5EB-46E6-8736-16A64A440E2C}" srcId="{5F5170E0-B445-4035-8A2B-29BA0BF97DFF}" destId="{DC710EDA-A506-491C-BEFD-273D4F02B914}" srcOrd="0" destOrd="0" parTransId="{A3F8789F-F5DF-4CCB-9B37-85D0BBC12E55}" sibTransId="{D73DFD61-F500-46C6-B454-61C71D2E27FD}"/>
    <dgm:cxn modelId="{02872786-F662-483A-9ED9-7882AF2D9C8D}" type="presOf" srcId="{5F5170E0-B445-4035-8A2B-29BA0BF97DFF}" destId="{4BCF45C2-A427-48A2-A15C-298C1B4B8E6B}" srcOrd="0" destOrd="0" presId="urn:microsoft.com/office/officeart/2005/8/layout/bList2"/>
    <dgm:cxn modelId="{29DFEF1D-42DF-4DEF-80F8-F06E5BB204C8}" srcId="{8C966657-BBD5-479F-A897-88C56537236F}" destId="{50A0CC62-FC0E-4528-BE80-1C910B0C8E14}" srcOrd="0" destOrd="0" parTransId="{30EFD5F7-6E0A-4F92-80B2-57C1027CE543}" sibTransId="{F7B39175-AE1C-44D6-A0D8-E8C6A334B3AA}"/>
    <dgm:cxn modelId="{41D208CA-D5EB-42EE-A6B5-FDBBDEA2DFA7}" type="presOf" srcId="{A09FD2DC-3544-42F3-B378-6D6B4D0CA0B0}" destId="{951B730D-12F9-436D-AA47-4E42712290EC}" srcOrd="0" destOrd="0" presId="urn:microsoft.com/office/officeart/2005/8/layout/bList2"/>
    <dgm:cxn modelId="{059276F3-7E83-41CD-AAF3-8894258B8297}" srcId="{0DED67A4-8238-4C06-8CAE-2B1B25B25C61}" destId="{9B6D6775-1A56-46C1-B025-E6D7375BA310}" srcOrd="1" destOrd="0" parTransId="{D16CE864-4D9F-4160-BF29-5068381327D5}" sibTransId="{5CA82C90-F08B-473A-AC8C-2B032512523F}"/>
    <dgm:cxn modelId="{0BC18280-6BA1-4A21-B97C-2B87F6F0D9A5}" type="presOf" srcId="{50A0CC62-FC0E-4528-BE80-1C910B0C8E14}" destId="{7A6F6EA8-6807-4CEF-B6EC-7624845DDD6E}" srcOrd="0" destOrd="0" presId="urn:microsoft.com/office/officeart/2005/8/layout/bList2"/>
    <dgm:cxn modelId="{3B95C5DE-6022-47B0-9327-D606784797F8}" type="presOf" srcId="{5CA82C90-F08B-473A-AC8C-2B032512523F}" destId="{6EA775B7-A60D-4600-9B19-0FB56FAF5C12}" srcOrd="0" destOrd="0" presId="urn:microsoft.com/office/officeart/2005/8/layout/bList2"/>
    <dgm:cxn modelId="{195E4DE8-BCD1-43B1-AB48-D05D465C987A}" type="presOf" srcId="{9B6D6775-1A56-46C1-B025-E6D7375BA310}" destId="{E1B3178D-B83A-4B45-AB44-4DEFEA644CF9}" srcOrd="0" destOrd="0" presId="urn:microsoft.com/office/officeart/2005/8/layout/bList2"/>
    <dgm:cxn modelId="{61DD59C4-EFA2-4206-B202-4E017B0FFB61}" type="presOf" srcId="{8C966657-BBD5-479F-A897-88C56537236F}" destId="{CD6A3BF8-369A-4E23-AABE-80CDC5B60558}" srcOrd="0" destOrd="0" presId="urn:microsoft.com/office/officeart/2005/8/layout/bList2"/>
    <dgm:cxn modelId="{DA5BBF24-DB3D-4B3C-AC9D-13EFD4B52F04}" type="presParOf" srcId="{4BC7CC86-FF29-4625-B57B-37E881B863A6}" destId="{A6BA5670-AF56-4490-B40D-DEF4637F253F}" srcOrd="0" destOrd="0" presId="urn:microsoft.com/office/officeart/2005/8/layout/bList2"/>
    <dgm:cxn modelId="{11C197D0-2392-4AB8-9712-9887D4F92C84}" type="presParOf" srcId="{A6BA5670-AF56-4490-B40D-DEF4637F253F}" destId="{7A6F6EA8-6807-4CEF-B6EC-7624845DDD6E}" srcOrd="0" destOrd="0" presId="urn:microsoft.com/office/officeart/2005/8/layout/bList2"/>
    <dgm:cxn modelId="{77B37C8B-F789-4B10-9E2E-4C4193054618}" type="presParOf" srcId="{A6BA5670-AF56-4490-B40D-DEF4637F253F}" destId="{CD6A3BF8-369A-4E23-AABE-80CDC5B60558}" srcOrd="1" destOrd="0" presId="urn:microsoft.com/office/officeart/2005/8/layout/bList2"/>
    <dgm:cxn modelId="{17C5B0CA-C2B4-4FFD-B3F5-83DBE7F15AA9}" type="presParOf" srcId="{A6BA5670-AF56-4490-B40D-DEF4637F253F}" destId="{A12CB363-B421-44DC-BA5D-64CCDA5EAE22}" srcOrd="2" destOrd="0" presId="urn:microsoft.com/office/officeart/2005/8/layout/bList2"/>
    <dgm:cxn modelId="{AC6E62B4-BD38-4063-8F1C-1D2B96B37DFA}" type="presParOf" srcId="{A6BA5670-AF56-4490-B40D-DEF4637F253F}" destId="{4679FA71-9DB8-41C6-8037-938150F603C2}" srcOrd="3" destOrd="0" presId="urn:microsoft.com/office/officeart/2005/8/layout/bList2"/>
    <dgm:cxn modelId="{F9CDCE12-EB7B-49AF-AFA1-97090EB97DD7}" type="presParOf" srcId="{4BC7CC86-FF29-4625-B57B-37E881B863A6}" destId="{ECE6BD2B-6FC2-40C5-9F96-E37572FFEA2E}" srcOrd="1" destOrd="0" presId="urn:microsoft.com/office/officeart/2005/8/layout/bList2"/>
    <dgm:cxn modelId="{88F6BBD4-39A4-4AF0-95F0-54B8ACCC0B8F}" type="presParOf" srcId="{4BC7CC86-FF29-4625-B57B-37E881B863A6}" destId="{BACD5677-CECB-44AF-83E7-2B07DA51B416}" srcOrd="2" destOrd="0" presId="urn:microsoft.com/office/officeart/2005/8/layout/bList2"/>
    <dgm:cxn modelId="{D8A8710A-5797-497B-9EB2-FF0F4CD0E3E0}" type="presParOf" srcId="{BACD5677-CECB-44AF-83E7-2B07DA51B416}" destId="{951B730D-12F9-436D-AA47-4E42712290EC}" srcOrd="0" destOrd="0" presId="urn:microsoft.com/office/officeart/2005/8/layout/bList2"/>
    <dgm:cxn modelId="{75FB7D8E-3564-4247-BDAE-9F088244D751}" type="presParOf" srcId="{BACD5677-CECB-44AF-83E7-2B07DA51B416}" destId="{E1B3178D-B83A-4B45-AB44-4DEFEA644CF9}" srcOrd="1" destOrd="0" presId="urn:microsoft.com/office/officeart/2005/8/layout/bList2"/>
    <dgm:cxn modelId="{263CD55C-4868-4079-B3D1-2C0D7D98D46C}" type="presParOf" srcId="{BACD5677-CECB-44AF-83E7-2B07DA51B416}" destId="{6B767EC8-A146-4992-954F-925CC89F14AA}" srcOrd="2" destOrd="0" presId="urn:microsoft.com/office/officeart/2005/8/layout/bList2"/>
    <dgm:cxn modelId="{DA1F5D69-8931-4D05-99C9-EC1EC46474B3}" type="presParOf" srcId="{BACD5677-CECB-44AF-83E7-2B07DA51B416}" destId="{8DAC386E-64BE-4A39-8CC2-310E8367D236}" srcOrd="3" destOrd="0" presId="urn:microsoft.com/office/officeart/2005/8/layout/bList2"/>
    <dgm:cxn modelId="{6BCD8B53-98A7-489D-A627-F9DCF11B45CD}" type="presParOf" srcId="{4BC7CC86-FF29-4625-B57B-37E881B863A6}" destId="{6EA775B7-A60D-4600-9B19-0FB56FAF5C12}" srcOrd="3" destOrd="0" presId="urn:microsoft.com/office/officeart/2005/8/layout/bList2"/>
    <dgm:cxn modelId="{186C2FB5-87EA-4650-8E66-A9CDF5321855}" type="presParOf" srcId="{4BC7CC86-FF29-4625-B57B-37E881B863A6}" destId="{8F37C767-1B6C-469C-8C59-33C498F55B96}" srcOrd="4" destOrd="0" presId="urn:microsoft.com/office/officeart/2005/8/layout/bList2"/>
    <dgm:cxn modelId="{D2C980FC-6687-4534-B00F-FD98C70691C8}" type="presParOf" srcId="{8F37C767-1B6C-469C-8C59-33C498F55B96}" destId="{7E8015E0-1A61-4A16-93FB-4213843E8DF6}" srcOrd="0" destOrd="0" presId="urn:microsoft.com/office/officeart/2005/8/layout/bList2"/>
    <dgm:cxn modelId="{6568AE71-E508-4ECD-9D8F-FC97D7B9A4DE}" type="presParOf" srcId="{8F37C767-1B6C-469C-8C59-33C498F55B96}" destId="{4BCF45C2-A427-48A2-A15C-298C1B4B8E6B}" srcOrd="1" destOrd="0" presId="urn:microsoft.com/office/officeart/2005/8/layout/bList2"/>
    <dgm:cxn modelId="{A0B38FA2-D22F-4DCA-9319-D6A2FD5708AC}" type="presParOf" srcId="{8F37C767-1B6C-469C-8C59-33C498F55B96}" destId="{2187869D-3174-4B45-A6D8-A535057DF510}" srcOrd="2" destOrd="0" presId="urn:microsoft.com/office/officeart/2005/8/layout/bList2"/>
    <dgm:cxn modelId="{25C690F3-1791-43F7-A477-CFB85DB01830}" type="presParOf" srcId="{8F37C767-1B6C-469C-8C59-33C498F55B96}" destId="{D416EF81-74E7-449E-98BA-58377D04B702}"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F699F8-D078-4200-B774-3D449EFC3AC7}" type="doc">
      <dgm:prSet loTypeId="urn:microsoft.com/office/officeart/2005/8/layout/process1" loCatId="process" qsTypeId="urn:microsoft.com/office/officeart/2005/8/quickstyle/simple1" qsCatId="simple" csTypeId="urn:microsoft.com/office/officeart/2005/8/colors/colorful4" csCatId="colorful" phldr="1"/>
      <dgm:spPr/>
    </dgm:pt>
    <dgm:pt modelId="{976EFCFC-A6F1-4832-B6C2-0156D6114878}">
      <dgm:prSet phldrT="[Texto]"/>
      <dgm:spPr/>
      <dgm:t>
        <a:bodyPr/>
        <a:lstStyle/>
        <a:p>
          <a:r>
            <a:rPr lang="es-EC" dirty="0" smtClean="0"/>
            <a:t>Selección de procesos críticos</a:t>
          </a:r>
          <a:endParaRPr lang="es-EC" dirty="0"/>
        </a:p>
      </dgm:t>
    </dgm:pt>
    <dgm:pt modelId="{F727DEC6-AF1B-4F42-8DD5-5B384CB8FDC3}" type="parTrans" cxnId="{5F4F0540-6C99-4DB8-9EE6-B0E7847D204B}">
      <dgm:prSet/>
      <dgm:spPr/>
      <dgm:t>
        <a:bodyPr/>
        <a:lstStyle/>
        <a:p>
          <a:endParaRPr lang="es-EC"/>
        </a:p>
      </dgm:t>
    </dgm:pt>
    <dgm:pt modelId="{B69106C4-1959-4D0F-A96C-16D8E7E145CD}" type="sibTrans" cxnId="{5F4F0540-6C99-4DB8-9EE6-B0E7847D204B}">
      <dgm:prSet/>
      <dgm:spPr/>
      <dgm:t>
        <a:bodyPr/>
        <a:lstStyle/>
        <a:p>
          <a:endParaRPr lang="es-EC"/>
        </a:p>
      </dgm:t>
    </dgm:pt>
    <dgm:pt modelId="{2B104011-E335-4FBF-9A4B-434C1FAE6AEB}" type="pres">
      <dgm:prSet presAssocID="{36F699F8-D078-4200-B774-3D449EFC3AC7}" presName="Name0" presStyleCnt="0">
        <dgm:presLayoutVars>
          <dgm:dir/>
          <dgm:resizeHandles val="exact"/>
        </dgm:presLayoutVars>
      </dgm:prSet>
      <dgm:spPr/>
    </dgm:pt>
    <dgm:pt modelId="{68C575BF-15B8-4387-B79E-BC301508CEE0}" type="pres">
      <dgm:prSet presAssocID="{976EFCFC-A6F1-4832-B6C2-0156D6114878}" presName="node" presStyleLbl="node1" presStyleIdx="0" presStyleCnt="1">
        <dgm:presLayoutVars>
          <dgm:bulletEnabled val="1"/>
        </dgm:presLayoutVars>
      </dgm:prSet>
      <dgm:spPr/>
      <dgm:t>
        <a:bodyPr/>
        <a:lstStyle/>
        <a:p>
          <a:endParaRPr lang="es-EC"/>
        </a:p>
      </dgm:t>
    </dgm:pt>
  </dgm:ptLst>
  <dgm:cxnLst>
    <dgm:cxn modelId="{5F4F0540-6C99-4DB8-9EE6-B0E7847D204B}" srcId="{36F699F8-D078-4200-B774-3D449EFC3AC7}" destId="{976EFCFC-A6F1-4832-B6C2-0156D6114878}" srcOrd="0" destOrd="0" parTransId="{F727DEC6-AF1B-4F42-8DD5-5B384CB8FDC3}" sibTransId="{B69106C4-1959-4D0F-A96C-16D8E7E145CD}"/>
    <dgm:cxn modelId="{9EB35DD7-2DFA-485F-BBA5-75B61146C2DC}" type="presOf" srcId="{976EFCFC-A6F1-4832-B6C2-0156D6114878}" destId="{68C575BF-15B8-4387-B79E-BC301508CEE0}" srcOrd="0" destOrd="0" presId="urn:microsoft.com/office/officeart/2005/8/layout/process1"/>
    <dgm:cxn modelId="{8573231A-1650-4AE5-8B6A-567D1FC93843}" type="presOf" srcId="{36F699F8-D078-4200-B774-3D449EFC3AC7}" destId="{2B104011-E335-4FBF-9A4B-434C1FAE6AEB}" srcOrd="0" destOrd="0" presId="urn:microsoft.com/office/officeart/2005/8/layout/process1"/>
    <dgm:cxn modelId="{8F990C50-3DEA-4ACD-9D2E-5D2608BCD90A}" type="presParOf" srcId="{2B104011-E335-4FBF-9A4B-434C1FAE6AEB}" destId="{68C575BF-15B8-4387-B79E-BC301508CEE0}"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F699F8-D078-4200-B774-3D449EFC3AC7}" type="doc">
      <dgm:prSet loTypeId="urn:microsoft.com/office/officeart/2005/8/layout/process1" loCatId="process" qsTypeId="urn:microsoft.com/office/officeart/2005/8/quickstyle/simple1" qsCatId="simple" csTypeId="urn:microsoft.com/office/officeart/2005/8/colors/colorful5" csCatId="colorful" phldr="1"/>
      <dgm:spPr/>
    </dgm:pt>
    <dgm:pt modelId="{976EFCFC-A6F1-4832-B6C2-0156D6114878}">
      <dgm:prSet phldrT="[Texto]"/>
      <dgm:spPr>
        <a:solidFill>
          <a:srgbClr val="00A5D2"/>
        </a:solidFill>
      </dgm:spPr>
      <dgm:t>
        <a:bodyPr/>
        <a:lstStyle/>
        <a:p>
          <a:r>
            <a:rPr lang="es-EC" dirty="0" smtClean="0"/>
            <a:t>Evaluación de procesos seleccionados</a:t>
          </a:r>
          <a:endParaRPr lang="es-EC" dirty="0"/>
        </a:p>
      </dgm:t>
    </dgm:pt>
    <dgm:pt modelId="{F727DEC6-AF1B-4F42-8DD5-5B384CB8FDC3}" type="parTrans" cxnId="{5F4F0540-6C99-4DB8-9EE6-B0E7847D204B}">
      <dgm:prSet/>
      <dgm:spPr/>
      <dgm:t>
        <a:bodyPr/>
        <a:lstStyle/>
        <a:p>
          <a:endParaRPr lang="es-EC"/>
        </a:p>
      </dgm:t>
    </dgm:pt>
    <dgm:pt modelId="{B69106C4-1959-4D0F-A96C-16D8E7E145CD}" type="sibTrans" cxnId="{5F4F0540-6C99-4DB8-9EE6-B0E7847D204B}">
      <dgm:prSet/>
      <dgm:spPr/>
      <dgm:t>
        <a:bodyPr/>
        <a:lstStyle/>
        <a:p>
          <a:endParaRPr lang="es-EC"/>
        </a:p>
      </dgm:t>
    </dgm:pt>
    <dgm:pt modelId="{2B104011-E335-4FBF-9A4B-434C1FAE6AEB}" type="pres">
      <dgm:prSet presAssocID="{36F699F8-D078-4200-B774-3D449EFC3AC7}" presName="Name0" presStyleCnt="0">
        <dgm:presLayoutVars>
          <dgm:dir/>
          <dgm:resizeHandles val="exact"/>
        </dgm:presLayoutVars>
      </dgm:prSet>
      <dgm:spPr/>
    </dgm:pt>
    <dgm:pt modelId="{68C575BF-15B8-4387-B79E-BC301508CEE0}" type="pres">
      <dgm:prSet presAssocID="{976EFCFC-A6F1-4832-B6C2-0156D6114878}" presName="node" presStyleLbl="node1" presStyleIdx="0" presStyleCnt="1" custLinFactNeighborY="572">
        <dgm:presLayoutVars>
          <dgm:bulletEnabled val="1"/>
        </dgm:presLayoutVars>
      </dgm:prSet>
      <dgm:spPr/>
      <dgm:t>
        <a:bodyPr/>
        <a:lstStyle/>
        <a:p>
          <a:endParaRPr lang="es-EC"/>
        </a:p>
      </dgm:t>
    </dgm:pt>
  </dgm:ptLst>
  <dgm:cxnLst>
    <dgm:cxn modelId="{9CE59AFE-CD7A-4AEA-A19F-81B06F644197}" type="presOf" srcId="{976EFCFC-A6F1-4832-B6C2-0156D6114878}" destId="{68C575BF-15B8-4387-B79E-BC301508CEE0}" srcOrd="0" destOrd="0" presId="urn:microsoft.com/office/officeart/2005/8/layout/process1"/>
    <dgm:cxn modelId="{5F4F0540-6C99-4DB8-9EE6-B0E7847D204B}" srcId="{36F699F8-D078-4200-B774-3D449EFC3AC7}" destId="{976EFCFC-A6F1-4832-B6C2-0156D6114878}" srcOrd="0" destOrd="0" parTransId="{F727DEC6-AF1B-4F42-8DD5-5B384CB8FDC3}" sibTransId="{B69106C4-1959-4D0F-A96C-16D8E7E145CD}"/>
    <dgm:cxn modelId="{B41A2B1C-B386-4318-9C33-B936F208186B}" type="presOf" srcId="{36F699F8-D078-4200-B774-3D449EFC3AC7}" destId="{2B104011-E335-4FBF-9A4B-434C1FAE6AEB}" srcOrd="0" destOrd="0" presId="urn:microsoft.com/office/officeart/2005/8/layout/process1"/>
    <dgm:cxn modelId="{9ACD75C5-9756-4451-9AB4-41575F3816A5}" type="presParOf" srcId="{2B104011-E335-4FBF-9A4B-434C1FAE6AEB}" destId="{68C575BF-15B8-4387-B79E-BC301508CEE0}" srcOrd="0" destOrd="0" presId="urn:microsoft.com/office/officeart/2005/8/layout/process1"/>
  </dgm:cxnLst>
  <dgm:bg>
    <a:solidFill>
      <a:srgbClr val="3366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FEB993-C089-44CB-B63D-016AA5E652B6}"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es-EC"/>
        </a:p>
      </dgm:t>
    </dgm:pt>
    <dgm:pt modelId="{F60E0331-E682-46A3-837C-957FFDA398F2}">
      <dgm:prSet phldrT="[Texto]" custT="1"/>
      <dgm:spPr/>
      <dgm:t>
        <a:bodyPr/>
        <a:lstStyle/>
        <a:p>
          <a:r>
            <a:rPr lang="es-EC" sz="2000" b="1" dirty="0" smtClean="0"/>
            <a:t>Selección de actividades de cada proceso critico a evaluar </a:t>
          </a:r>
          <a:endParaRPr lang="es-EC" sz="2000" dirty="0"/>
        </a:p>
      </dgm:t>
    </dgm:pt>
    <dgm:pt modelId="{1C75D5FD-4F6F-4D35-91C6-052327F98EA0}" type="parTrans" cxnId="{AB7C9B8D-3C40-492A-971F-7E704A9EDF1E}">
      <dgm:prSet/>
      <dgm:spPr/>
      <dgm:t>
        <a:bodyPr/>
        <a:lstStyle/>
        <a:p>
          <a:endParaRPr lang="es-EC"/>
        </a:p>
      </dgm:t>
    </dgm:pt>
    <dgm:pt modelId="{84204D6C-1B4E-4C22-A068-0C41133D7403}" type="sibTrans" cxnId="{AB7C9B8D-3C40-492A-971F-7E704A9EDF1E}">
      <dgm:prSet/>
      <dgm:spPr/>
      <dgm:t>
        <a:bodyPr/>
        <a:lstStyle/>
        <a:p>
          <a:endParaRPr lang="es-EC"/>
        </a:p>
      </dgm:t>
    </dgm:pt>
    <dgm:pt modelId="{A0C20594-1142-4864-95F7-D1FB202FCF8D}">
      <dgm:prSet phldrT="[Texto]" custT="1"/>
      <dgm:spPr/>
      <dgm:t>
        <a:bodyPr/>
        <a:lstStyle/>
        <a:p>
          <a:r>
            <a:rPr lang="es-EC" sz="1600" dirty="0" smtClean="0">
              <a:solidFill>
                <a:schemeClr val="bg1"/>
              </a:solidFill>
            </a:rPr>
            <a:t>(</a:t>
          </a:r>
          <a:r>
            <a:rPr lang="es-EC" sz="1600" dirty="0" smtClean="0">
              <a:solidFill>
                <a:schemeClr val="bg1"/>
              </a:solidFill>
              <a:hlinkClick xmlns:r="http://schemas.openxmlformats.org/officeDocument/2006/relationships" r:id="rId1" action="ppaction://hlinkfile"/>
            </a:rPr>
            <a:t>Capítulo 5, Contenidos de la Guía de Referencia de Procesos de </a:t>
          </a:r>
          <a:r>
            <a:rPr lang="es-EC" sz="1600" dirty="0" err="1" smtClean="0">
              <a:solidFill>
                <a:schemeClr val="bg1"/>
              </a:solidFill>
              <a:hlinkClick xmlns:r="http://schemas.openxmlformats.org/officeDocument/2006/relationships" r:id="rId1" action="ppaction://hlinkfile"/>
            </a:rPr>
            <a:t>CoBit</a:t>
          </a:r>
          <a:r>
            <a:rPr lang="es-EC" sz="1600" dirty="0" smtClean="0">
              <a:solidFill>
                <a:schemeClr val="bg1"/>
              </a:solidFill>
              <a:hlinkClick xmlns:r="http://schemas.openxmlformats.org/officeDocument/2006/relationships" r:id="rId1" action="ppaction://hlinkfile"/>
            </a:rPr>
            <a:t> 5).</a:t>
          </a:r>
          <a:endParaRPr lang="es-EC" sz="1600" dirty="0">
            <a:solidFill>
              <a:schemeClr val="bg1"/>
            </a:solidFill>
          </a:endParaRPr>
        </a:p>
      </dgm:t>
    </dgm:pt>
    <dgm:pt modelId="{85327200-2291-4570-A274-D25A9E34F42E}" type="parTrans" cxnId="{77E36296-0B26-4EE4-9ACF-666515831AD5}">
      <dgm:prSet/>
      <dgm:spPr/>
      <dgm:t>
        <a:bodyPr/>
        <a:lstStyle/>
        <a:p>
          <a:endParaRPr lang="es-EC"/>
        </a:p>
      </dgm:t>
    </dgm:pt>
    <dgm:pt modelId="{FA14F18D-9011-4CD0-A861-91EF681904E3}" type="sibTrans" cxnId="{77E36296-0B26-4EE4-9ACF-666515831AD5}">
      <dgm:prSet/>
      <dgm:spPr/>
      <dgm:t>
        <a:bodyPr/>
        <a:lstStyle/>
        <a:p>
          <a:endParaRPr lang="es-EC"/>
        </a:p>
      </dgm:t>
    </dgm:pt>
    <dgm:pt modelId="{57ED4B3E-8191-4E0C-ADA8-489915A0DC63}">
      <dgm:prSet phldrT="[Texto]" custT="1"/>
      <dgm:spPr/>
      <dgm:t>
        <a:bodyPr/>
        <a:lstStyle/>
        <a:p>
          <a:r>
            <a:rPr lang="es-EC" sz="2000" b="1" dirty="0" smtClean="0"/>
            <a:t>Desarrollo del herramientas de auditoria de acuerdo a las actividades</a:t>
          </a:r>
          <a:endParaRPr lang="es-EC" sz="2000" dirty="0"/>
        </a:p>
      </dgm:t>
    </dgm:pt>
    <dgm:pt modelId="{6566073F-E2B6-4AE4-B015-BACDB66AC826}" type="parTrans" cxnId="{306671C5-24C7-4B91-A468-3B598089FC11}">
      <dgm:prSet/>
      <dgm:spPr/>
      <dgm:t>
        <a:bodyPr/>
        <a:lstStyle/>
        <a:p>
          <a:endParaRPr lang="es-EC"/>
        </a:p>
      </dgm:t>
    </dgm:pt>
    <dgm:pt modelId="{190273C5-66DC-4C2E-8F52-9374E43EC339}" type="sibTrans" cxnId="{306671C5-24C7-4B91-A468-3B598089FC11}">
      <dgm:prSet/>
      <dgm:spPr/>
      <dgm:t>
        <a:bodyPr/>
        <a:lstStyle/>
        <a:p>
          <a:endParaRPr lang="es-EC"/>
        </a:p>
      </dgm:t>
    </dgm:pt>
    <dgm:pt modelId="{E828FFE2-05DD-4674-8253-6E3F91123519}">
      <dgm:prSet phldrT="[Texto]" custT="1"/>
      <dgm:spPr/>
      <dgm:t>
        <a:bodyPr/>
        <a:lstStyle/>
        <a:p>
          <a:r>
            <a:rPr lang="es-EC" sz="2000" dirty="0" smtClean="0"/>
            <a:t>(</a:t>
          </a:r>
          <a:r>
            <a:rPr lang="es-EC" sz="2000" dirty="0" smtClean="0">
              <a:hlinkClick xmlns:r="http://schemas.openxmlformats.org/officeDocument/2006/relationships" r:id="rId2" action="ppaction://hlinkfile"/>
            </a:rPr>
            <a:t>Anexo 5</a:t>
          </a:r>
          <a:r>
            <a:rPr lang="es-EC" sz="2000" dirty="0" smtClean="0"/>
            <a:t>)</a:t>
          </a:r>
          <a:endParaRPr lang="es-EC" sz="2000" dirty="0"/>
        </a:p>
      </dgm:t>
    </dgm:pt>
    <dgm:pt modelId="{89C15F2B-65F8-4EC8-A780-C51F44F24F91}" type="parTrans" cxnId="{DA1F990B-7E06-4042-8ECE-D66D9600AC67}">
      <dgm:prSet/>
      <dgm:spPr/>
      <dgm:t>
        <a:bodyPr/>
        <a:lstStyle/>
        <a:p>
          <a:endParaRPr lang="es-EC"/>
        </a:p>
      </dgm:t>
    </dgm:pt>
    <dgm:pt modelId="{4A8D1854-598D-4376-8F98-FAB921D6CB33}" type="sibTrans" cxnId="{DA1F990B-7E06-4042-8ECE-D66D9600AC67}">
      <dgm:prSet/>
      <dgm:spPr/>
      <dgm:t>
        <a:bodyPr/>
        <a:lstStyle/>
        <a:p>
          <a:endParaRPr lang="es-EC"/>
        </a:p>
      </dgm:t>
    </dgm:pt>
    <dgm:pt modelId="{8DF1DBC1-FE27-4452-9DE8-79F98B4ED42F}">
      <dgm:prSet phldrT="[Texto]" custT="1"/>
      <dgm:spPr/>
      <dgm:t>
        <a:bodyPr/>
        <a:lstStyle/>
        <a:p>
          <a:r>
            <a:rPr lang="es-EC" sz="2000" b="1" dirty="0" smtClean="0"/>
            <a:t>Aplicación de cuestionarios</a:t>
          </a:r>
          <a:endParaRPr lang="es-EC" sz="2000" dirty="0"/>
        </a:p>
      </dgm:t>
    </dgm:pt>
    <dgm:pt modelId="{B3F065A9-879E-4200-B294-5DC41B4C3661}" type="parTrans" cxnId="{28A37DDF-AF7A-4F94-AA3E-D425288101AF}">
      <dgm:prSet/>
      <dgm:spPr/>
      <dgm:t>
        <a:bodyPr/>
        <a:lstStyle/>
        <a:p>
          <a:endParaRPr lang="es-EC"/>
        </a:p>
      </dgm:t>
    </dgm:pt>
    <dgm:pt modelId="{28D5232F-FAB1-49F5-9707-33306C1E3BAA}" type="sibTrans" cxnId="{28A37DDF-AF7A-4F94-AA3E-D425288101AF}">
      <dgm:prSet/>
      <dgm:spPr/>
      <dgm:t>
        <a:bodyPr/>
        <a:lstStyle/>
        <a:p>
          <a:endParaRPr lang="es-EC"/>
        </a:p>
      </dgm:t>
    </dgm:pt>
    <dgm:pt modelId="{33D16BD0-E10A-4CD6-9CBE-7E3F8244555D}">
      <dgm:prSet phldrT="[Texto]" custT="1"/>
      <dgm:spPr/>
      <dgm:t>
        <a:bodyPr/>
        <a:lstStyle/>
        <a:p>
          <a:r>
            <a:rPr lang="es-EC" sz="2000" b="1" dirty="0" smtClean="0"/>
            <a:t> </a:t>
          </a:r>
          <a:r>
            <a:rPr lang="es-EC" sz="2000" dirty="0" smtClean="0"/>
            <a:t>(A las personas auditadas )</a:t>
          </a:r>
          <a:endParaRPr lang="es-EC" sz="2000" dirty="0"/>
        </a:p>
      </dgm:t>
    </dgm:pt>
    <dgm:pt modelId="{2A596751-B815-4AE5-A579-6D0AC24ECF33}" type="parTrans" cxnId="{B5C509F4-FD78-4402-95A2-EBDCF22338DF}">
      <dgm:prSet/>
      <dgm:spPr/>
      <dgm:t>
        <a:bodyPr/>
        <a:lstStyle/>
        <a:p>
          <a:endParaRPr lang="es-EC"/>
        </a:p>
      </dgm:t>
    </dgm:pt>
    <dgm:pt modelId="{0B567E76-80E5-460D-9056-CC8034C8CAC2}" type="sibTrans" cxnId="{B5C509F4-FD78-4402-95A2-EBDCF22338DF}">
      <dgm:prSet/>
      <dgm:spPr/>
      <dgm:t>
        <a:bodyPr/>
        <a:lstStyle/>
        <a:p>
          <a:endParaRPr lang="es-EC"/>
        </a:p>
      </dgm:t>
    </dgm:pt>
    <dgm:pt modelId="{A2A83CF4-53D1-4FF8-A637-270AF7C226B1}">
      <dgm:prSet phldrT="[Texto]" custT="1"/>
      <dgm:spPr/>
      <dgm:t>
        <a:bodyPr/>
        <a:lstStyle/>
        <a:p>
          <a:r>
            <a:rPr lang="es-EC" sz="2000" b="1" dirty="0" smtClean="0">
              <a:hlinkClick xmlns:r="http://schemas.openxmlformats.org/officeDocument/2006/relationships" r:id="rId3" action="ppaction://hlinkfile"/>
            </a:rPr>
            <a:t>Estudio de los cuestionarios contestados</a:t>
          </a:r>
          <a:endParaRPr lang="es-EC" sz="2000" dirty="0"/>
        </a:p>
      </dgm:t>
    </dgm:pt>
    <dgm:pt modelId="{ECFC51C8-74DF-41E9-BD28-D896887F06C8}" type="parTrans" cxnId="{838F4D5A-77F0-4936-860B-AED9D3D0B682}">
      <dgm:prSet/>
      <dgm:spPr/>
      <dgm:t>
        <a:bodyPr/>
        <a:lstStyle/>
        <a:p>
          <a:endParaRPr lang="es-EC"/>
        </a:p>
      </dgm:t>
    </dgm:pt>
    <dgm:pt modelId="{DF37CE7D-682E-4E30-9B7E-2574B6DDDE43}" type="sibTrans" cxnId="{838F4D5A-77F0-4936-860B-AED9D3D0B682}">
      <dgm:prSet/>
      <dgm:spPr/>
      <dgm:t>
        <a:bodyPr/>
        <a:lstStyle/>
        <a:p>
          <a:endParaRPr lang="es-EC"/>
        </a:p>
      </dgm:t>
    </dgm:pt>
    <dgm:pt modelId="{F50FC893-8A70-46F2-A54D-4FACB62EB2FB}">
      <dgm:prSet phldrT="[Texto]" custT="1"/>
      <dgm:spPr/>
      <dgm:t>
        <a:bodyPr/>
        <a:lstStyle/>
        <a:p>
          <a:r>
            <a:rPr lang="es-EC" sz="2000" dirty="0" smtClean="0"/>
            <a:t>(Anexos: 7,8,9,</a:t>
          </a:r>
          <a:r>
            <a:rPr lang="es-EC" sz="2000" dirty="0" smtClean="0">
              <a:hlinkClick xmlns:r="http://schemas.openxmlformats.org/officeDocument/2006/relationships" r:id="rId4" action="ppaction://hlinkfile"/>
            </a:rPr>
            <a:t>10</a:t>
          </a:r>
          <a:r>
            <a:rPr lang="es-EC" sz="2000" dirty="0" smtClean="0"/>
            <a:t>)</a:t>
          </a:r>
          <a:endParaRPr lang="es-EC" sz="2000" dirty="0"/>
        </a:p>
      </dgm:t>
    </dgm:pt>
    <dgm:pt modelId="{D8EB5D7E-08F2-4122-BA4E-094D1202BF13}" type="parTrans" cxnId="{BCC00811-AD12-4614-A6D5-6153B3F4AF08}">
      <dgm:prSet/>
      <dgm:spPr/>
      <dgm:t>
        <a:bodyPr/>
        <a:lstStyle/>
        <a:p>
          <a:endParaRPr lang="es-EC"/>
        </a:p>
      </dgm:t>
    </dgm:pt>
    <dgm:pt modelId="{310FA755-47F3-4CA5-8185-FCCB6595BD35}" type="sibTrans" cxnId="{BCC00811-AD12-4614-A6D5-6153B3F4AF08}">
      <dgm:prSet/>
      <dgm:spPr/>
      <dgm:t>
        <a:bodyPr/>
        <a:lstStyle/>
        <a:p>
          <a:endParaRPr lang="es-EC"/>
        </a:p>
      </dgm:t>
    </dgm:pt>
    <dgm:pt modelId="{658801DB-A1DE-46A3-9ED8-FC6499B8B827}" type="pres">
      <dgm:prSet presAssocID="{E9FEB993-C089-44CB-B63D-016AA5E652B6}" presName="linearFlow" presStyleCnt="0">
        <dgm:presLayoutVars>
          <dgm:dir/>
          <dgm:resizeHandles val="exact"/>
        </dgm:presLayoutVars>
      </dgm:prSet>
      <dgm:spPr/>
      <dgm:t>
        <a:bodyPr/>
        <a:lstStyle/>
        <a:p>
          <a:endParaRPr lang="es-EC"/>
        </a:p>
      </dgm:t>
    </dgm:pt>
    <dgm:pt modelId="{E059102E-FEF2-4B06-B2CF-5EAFDECAF8BB}" type="pres">
      <dgm:prSet presAssocID="{F60E0331-E682-46A3-837C-957FFDA398F2}" presName="composite" presStyleCnt="0"/>
      <dgm:spPr/>
      <dgm:t>
        <a:bodyPr/>
        <a:lstStyle/>
        <a:p>
          <a:endParaRPr lang="es-EC"/>
        </a:p>
      </dgm:t>
    </dgm:pt>
    <dgm:pt modelId="{E694F3C5-A798-4396-8A9B-59299E7FEA96}" type="pres">
      <dgm:prSet presAssocID="{F60E0331-E682-46A3-837C-957FFDA398F2}" presName="imgShp" presStyleLbl="fgImgPlace1" presStyleIdx="0" presStyleCnt="4"/>
      <dgm:spPr/>
      <dgm:t>
        <a:bodyPr/>
        <a:lstStyle/>
        <a:p>
          <a:endParaRPr lang="es-EC"/>
        </a:p>
      </dgm:t>
    </dgm:pt>
    <dgm:pt modelId="{5B4581A4-FC79-41AA-A824-F45FB5885148}" type="pres">
      <dgm:prSet presAssocID="{F60E0331-E682-46A3-837C-957FFDA398F2}" presName="txShp" presStyleLbl="node1" presStyleIdx="0" presStyleCnt="4" custScaleX="118765" custScaleY="115663" custLinFactNeighborX="6134">
        <dgm:presLayoutVars>
          <dgm:bulletEnabled val="1"/>
        </dgm:presLayoutVars>
      </dgm:prSet>
      <dgm:spPr/>
      <dgm:t>
        <a:bodyPr/>
        <a:lstStyle/>
        <a:p>
          <a:endParaRPr lang="es-EC"/>
        </a:p>
      </dgm:t>
    </dgm:pt>
    <dgm:pt modelId="{FE4F41CF-77EA-48CD-83AA-521EBA37A4B8}" type="pres">
      <dgm:prSet presAssocID="{84204D6C-1B4E-4C22-A068-0C41133D7403}" presName="spacing" presStyleCnt="0"/>
      <dgm:spPr/>
      <dgm:t>
        <a:bodyPr/>
        <a:lstStyle/>
        <a:p>
          <a:endParaRPr lang="es-EC"/>
        </a:p>
      </dgm:t>
    </dgm:pt>
    <dgm:pt modelId="{89490C92-22F1-4205-9F75-B780122D301A}" type="pres">
      <dgm:prSet presAssocID="{57ED4B3E-8191-4E0C-ADA8-489915A0DC63}" presName="composite" presStyleCnt="0"/>
      <dgm:spPr/>
      <dgm:t>
        <a:bodyPr/>
        <a:lstStyle/>
        <a:p>
          <a:endParaRPr lang="es-EC"/>
        </a:p>
      </dgm:t>
    </dgm:pt>
    <dgm:pt modelId="{02D0EF65-C759-4F4E-BE3D-F80900F929A3}" type="pres">
      <dgm:prSet presAssocID="{57ED4B3E-8191-4E0C-ADA8-489915A0DC63}" presName="imgShp" presStyleLbl="fgImgPlace1" presStyleIdx="1" presStyleCnt="4"/>
      <dgm:spPr/>
      <dgm:t>
        <a:bodyPr/>
        <a:lstStyle/>
        <a:p>
          <a:endParaRPr lang="es-EC"/>
        </a:p>
      </dgm:t>
    </dgm:pt>
    <dgm:pt modelId="{D5CC6D0D-A4FC-4FA7-81F4-32E8585AF9DE}" type="pres">
      <dgm:prSet presAssocID="{57ED4B3E-8191-4E0C-ADA8-489915A0DC63}" presName="txShp" presStyleLbl="node1" presStyleIdx="1" presStyleCnt="4" custScaleX="114831" custLinFactNeighborX="6134">
        <dgm:presLayoutVars>
          <dgm:bulletEnabled val="1"/>
        </dgm:presLayoutVars>
      </dgm:prSet>
      <dgm:spPr/>
      <dgm:t>
        <a:bodyPr/>
        <a:lstStyle/>
        <a:p>
          <a:endParaRPr lang="es-EC"/>
        </a:p>
      </dgm:t>
    </dgm:pt>
    <dgm:pt modelId="{19D6645A-4FB2-4207-88E3-88BF7E36E8A7}" type="pres">
      <dgm:prSet presAssocID="{190273C5-66DC-4C2E-8F52-9374E43EC339}" presName="spacing" presStyleCnt="0"/>
      <dgm:spPr/>
      <dgm:t>
        <a:bodyPr/>
        <a:lstStyle/>
        <a:p>
          <a:endParaRPr lang="es-EC"/>
        </a:p>
      </dgm:t>
    </dgm:pt>
    <dgm:pt modelId="{234F5F2F-F555-48EE-AB60-62588269F97E}" type="pres">
      <dgm:prSet presAssocID="{8DF1DBC1-FE27-4452-9DE8-79F98B4ED42F}" presName="composite" presStyleCnt="0"/>
      <dgm:spPr/>
      <dgm:t>
        <a:bodyPr/>
        <a:lstStyle/>
        <a:p>
          <a:endParaRPr lang="es-EC"/>
        </a:p>
      </dgm:t>
    </dgm:pt>
    <dgm:pt modelId="{067A073E-478C-4FAC-A1A5-9873DE70B5C2}" type="pres">
      <dgm:prSet presAssocID="{8DF1DBC1-FE27-4452-9DE8-79F98B4ED42F}" presName="imgShp" presStyleLbl="fgImgPlace1" presStyleIdx="2" presStyleCnt="4"/>
      <dgm:spPr/>
      <dgm:t>
        <a:bodyPr/>
        <a:lstStyle/>
        <a:p>
          <a:endParaRPr lang="es-EC"/>
        </a:p>
      </dgm:t>
    </dgm:pt>
    <dgm:pt modelId="{33CC6AC7-1F4B-4987-BB46-33BEF353DC63}" type="pres">
      <dgm:prSet presAssocID="{8DF1DBC1-FE27-4452-9DE8-79F98B4ED42F}" presName="txShp" presStyleLbl="node1" presStyleIdx="2" presStyleCnt="4" custScaleX="114831" custLinFactNeighborX="6134">
        <dgm:presLayoutVars>
          <dgm:bulletEnabled val="1"/>
        </dgm:presLayoutVars>
      </dgm:prSet>
      <dgm:spPr/>
      <dgm:t>
        <a:bodyPr/>
        <a:lstStyle/>
        <a:p>
          <a:endParaRPr lang="es-EC"/>
        </a:p>
      </dgm:t>
    </dgm:pt>
    <dgm:pt modelId="{39149FE0-00C3-4983-AE41-3C182CB6D7F2}" type="pres">
      <dgm:prSet presAssocID="{28D5232F-FAB1-49F5-9707-33306C1E3BAA}" presName="spacing" presStyleCnt="0"/>
      <dgm:spPr/>
      <dgm:t>
        <a:bodyPr/>
        <a:lstStyle/>
        <a:p>
          <a:endParaRPr lang="es-EC"/>
        </a:p>
      </dgm:t>
    </dgm:pt>
    <dgm:pt modelId="{53D54440-4FDD-4539-B2E6-03821CE8FB22}" type="pres">
      <dgm:prSet presAssocID="{A2A83CF4-53D1-4FF8-A637-270AF7C226B1}" presName="composite" presStyleCnt="0"/>
      <dgm:spPr/>
      <dgm:t>
        <a:bodyPr/>
        <a:lstStyle/>
        <a:p>
          <a:endParaRPr lang="es-EC"/>
        </a:p>
      </dgm:t>
    </dgm:pt>
    <dgm:pt modelId="{7031E6BF-1983-452C-AE82-6B9C81C0A9C3}" type="pres">
      <dgm:prSet presAssocID="{A2A83CF4-53D1-4FF8-A637-270AF7C226B1}" presName="imgShp" presStyleLbl="fgImgPlace1" presStyleIdx="3" presStyleCnt="4"/>
      <dgm:spPr/>
      <dgm:t>
        <a:bodyPr/>
        <a:lstStyle/>
        <a:p>
          <a:endParaRPr lang="es-EC"/>
        </a:p>
      </dgm:t>
    </dgm:pt>
    <dgm:pt modelId="{D792727E-3593-4501-B478-3AF21A0D19CA}" type="pres">
      <dgm:prSet presAssocID="{A2A83CF4-53D1-4FF8-A637-270AF7C226B1}" presName="txShp" presStyleLbl="node1" presStyleIdx="3" presStyleCnt="4" custScaleX="114831" custLinFactNeighborX="6134">
        <dgm:presLayoutVars>
          <dgm:bulletEnabled val="1"/>
        </dgm:presLayoutVars>
      </dgm:prSet>
      <dgm:spPr/>
      <dgm:t>
        <a:bodyPr/>
        <a:lstStyle/>
        <a:p>
          <a:endParaRPr lang="es-EC"/>
        </a:p>
      </dgm:t>
    </dgm:pt>
  </dgm:ptLst>
  <dgm:cxnLst>
    <dgm:cxn modelId="{DA1F990B-7E06-4042-8ECE-D66D9600AC67}" srcId="{57ED4B3E-8191-4E0C-ADA8-489915A0DC63}" destId="{E828FFE2-05DD-4674-8253-6E3F91123519}" srcOrd="0" destOrd="0" parTransId="{89C15F2B-65F8-4EC8-A780-C51F44F24F91}" sibTransId="{4A8D1854-598D-4376-8F98-FAB921D6CB33}"/>
    <dgm:cxn modelId="{3494E610-3BBB-4956-8E3A-6444569CC744}" type="presOf" srcId="{F50FC893-8A70-46F2-A54D-4FACB62EB2FB}" destId="{D792727E-3593-4501-B478-3AF21A0D19CA}" srcOrd="0" destOrd="1" presId="urn:microsoft.com/office/officeart/2005/8/layout/vList3"/>
    <dgm:cxn modelId="{306671C5-24C7-4B91-A468-3B598089FC11}" srcId="{E9FEB993-C089-44CB-B63D-016AA5E652B6}" destId="{57ED4B3E-8191-4E0C-ADA8-489915A0DC63}" srcOrd="1" destOrd="0" parTransId="{6566073F-E2B6-4AE4-B015-BACDB66AC826}" sibTransId="{190273C5-66DC-4C2E-8F52-9374E43EC339}"/>
    <dgm:cxn modelId="{65AB2C1E-2015-43ED-A25A-DC93EBDDA079}" type="presOf" srcId="{8DF1DBC1-FE27-4452-9DE8-79F98B4ED42F}" destId="{33CC6AC7-1F4B-4987-BB46-33BEF353DC63}" srcOrd="0" destOrd="0" presId="urn:microsoft.com/office/officeart/2005/8/layout/vList3"/>
    <dgm:cxn modelId="{51C7481A-A6AA-45BD-AE50-C297644F47E2}" type="presOf" srcId="{57ED4B3E-8191-4E0C-ADA8-489915A0DC63}" destId="{D5CC6D0D-A4FC-4FA7-81F4-32E8585AF9DE}" srcOrd="0" destOrd="0" presId="urn:microsoft.com/office/officeart/2005/8/layout/vList3"/>
    <dgm:cxn modelId="{77E36296-0B26-4EE4-9ACF-666515831AD5}" srcId="{F60E0331-E682-46A3-837C-957FFDA398F2}" destId="{A0C20594-1142-4864-95F7-D1FB202FCF8D}" srcOrd="0" destOrd="0" parTransId="{85327200-2291-4570-A274-D25A9E34F42E}" sibTransId="{FA14F18D-9011-4CD0-A861-91EF681904E3}"/>
    <dgm:cxn modelId="{838F4D5A-77F0-4936-860B-AED9D3D0B682}" srcId="{E9FEB993-C089-44CB-B63D-016AA5E652B6}" destId="{A2A83CF4-53D1-4FF8-A637-270AF7C226B1}" srcOrd="3" destOrd="0" parTransId="{ECFC51C8-74DF-41E9-BD28-D896887F06C8}" sibTransId="{DF37CE7D-682E-4E30-9B7E-2574B6DDDE43}"/>
    <dgm:cxn modelId="{50F9B280-E9B9-4447-B7B9-8AAC8F397DBA}" type="presOf" srcId="{E9FEB993-C089-44CB-B63D-016AA5E652B6}" destId="{658801DB-A1DE-46A3-9ED8-FC6499B8B827}" srcOrd="0" destOrd="0" presId="urn:microsoft.com/office/officeart/2005/8/layout/vList3"/>
    <dgm:cxn modelId="{BCC00811-AD12-4614-A6D5-6153B3F4AF08}" srcId="{A2A83CF4-53D1-4FF8-A637-270AF7C226B1}" destId="{F50FC893-8A70-46F2-A54D-4FACB62EB2FB}" srcOrd="0" destOrd="0" parTransId="{D8EB5D7E-08F2-4122-BA4E-094D1202BF13}" sibTransId="{310FA755-47F3-4CA5-8185-FCCB6595BD35}"/>
    <dgm:cxn modelId="{B5C509F4-FD78-4402-95A2-EBDCF22338DF}" srcId="{8DF1DBC1-FE27-4452-9DE8-79F98B4ED42F}" destId="{33D16BD0-E10A-4CD6-9CBE-7E3F8244555D}" srcOrd="0" destOrd="0" parTransId="{2A596751-B815-4AE5-A579-6D0AC24ECF33}" sibTransId="{0B567E76-80E5-460D-9056-CC8034C8CAC2}"/>
    <dgm:cxn modelId="{95E333FF-19D9-4582-8958-983E7497C51C}" type="presOf" srcId="{F60E0331-E682-46A3-837C-957FFDA398F2}" destId="{5B4581A4-FC79-41AA-A824-F45FB5885148}" srcOrd="0" destOrd="0" presId="urn:microsoft.com/office/officeart/2005/8/layout/vList3"/>
    <dgm:cxn modelId="{009D8158-4B53-49E4-9F74-BAA06F476586}" type="presOf" srcId="{33D16BD0-E10A-4CD6-9CBE-7E3F8244555D}" destId="{33CC6AC7-1F4B-4987-BB46-33BEF353DC63}" srcOrd="0" destOrd="1" presId="urn:microsoft.com/office/officeart/2005/8/layout/vList3"/>
    <dgm:cxn modelId="{A3020732-D59E-47D5-8381-3DD0066F9C6B}" type="presOf" srcId="{E828FFE2-05DD-4674-8253-6E3F91123519}" destId="{D5CC6D0D-A4FC-4FA7-81F4-32E8585AF9DE}" srcOrd="0" destOrd="1" presId="urn:microsoft.com/office/officeart/2005/8/layout/vList3"/>
    <dgm:cxn modelId="{AB7C9B8D-3C40-492A-971F-7E704A9EDF1E}" srcId="{E9FEB993-C089-44CB-B63D-016AA5E652B6}" destId="{F60E0331-E682-46A3-837C-957FFDA398F2}" srcOrd="0" destOrd="0" parTransId="{1C75D5FD-4F6F-4D35-91C6-052327F98EA0}" sibTransId="{84204D6C-1B4E-4C22-A068-0C41133D7403}"/>
    <dgm:cxn modelId="{5ADFF093-5481-498A-9AEE-58825F672B07}" type="presOf" srcId="{A0C20594-1142-4864-95F7-D1FB202FCF8D}" destId="{5B4581A4-FC79-41AA-A824-F45FB5885148}" srcOrd="0" destOrd="1" presId="urn:microsoft.com/office/officeart/2005/8/layout/vList3"/>
    <dgm:cxn modelId="{28A37DDF-AF7A-4F94-AA3E-D425288101AF}" srcId="{E9FEB993-C089-44CB-B63D-016AA5E652B6}" destId="{8DF1DBC1-FE27-4452-9DE8-79F98B4ED42F}" srcOrd="2" destOrd="0" parTransId="{B3F065A9-879E-4200-B294-5DC41B4C3661}" sibTransId="{28D5232F-FAB1-49F5-9707-33306C1E3BAA}"/>
    <dgm:cxn modelId="{F4F5B231-9A50-4DBE-9DF2-D17ADEE7487D}" type="presOf" srcId="{A2A83CF4-53D1-4FF8-A637-270AF7C226B1}" destId="{D792727E-3593-4501-B478-3AF21A0D19CA}" srcOrd="0" destOrd="0" presId="urn:microsoft.com/office/officeart/2005/8/layout/vList3"/>
    <dgm:cxn modelId="{3BB2EDE6-620D-4B8B-AF54-81C1860B482F}" type="presParOf" srcId="{658801DB-A1DE-46A3-9ED8-FC6499B8B827}" destId="{E059102E-FEF2-4B06-B2CF-5EAFDECAF8BB}" srcOrd="0" destOrd="0" presId="urn:microsoft.com/office/officeart/2005/8/layout/vList3"/>
    <dgm:cxn modelId="{5DCB83FF-F411-444F-8751-FA0A36D83E7B}" type="presParOf" srcId="{E059102E-FEF2-4B06-B2CF-5EAFDECAF8BB}" destId="{E694F3C5-A798-4396-8A9B-59299E7FEA96}" srcOrd="0" destOrd="0" presId="urn:microsoft.com/office/officeart/2005/8/layout/vList3"/>
    <dgm:cxn modelId="{2610F510-8523-40A3-8270-4679DB528743}" type="presParOf" srcId="{E059102E-FEF2-4B06-B2CF-5EAFDECAF8BB}" destId="{5B4581A4-FC79-41AA-A824-F45FB5885148}" srcOrd="1" destOrd="0" presId="urn:microsoft.com/office/officeart/2005/8/layout/vList3"/>
    <dgm:cxn modelId="{FDDF1D9D-F42F-4321-8064-F0C7EEE5EE8C}" type="presParOf" srcId="{658801DB-A1DE-46A3-9ED8-FC6499B8B827}" destId="{FE4F41CF-77EA-48CD-83AA-521EBA37A4B8}" srcOrd="1" destOrd="0" presId="urn:microsoft.com/office/officeart/2005/8/layout/vList3"/>
    <dgm:cxn modelId="{EDD4A68C-F5E1-44CF-A70A-8623993935F2}" type="presParOf" srcId="{658801DB-A1DE-46A3-9ED8-FC6499B8B827}" destId="{89490C92-22F1-4205-9F75-B780122D301A}" srcOrd="2" destOrd="0" presId="urn:microsoft.com/office/officeart/2005/8/layout/vList3"/>
    <dgm:cxn modelId="{16C94BF9-E799-4D7D-941D-5BFD35B09A37}" type="presParOf" srcId="{89490C92-22F1-4205-9F75-B780122D301A}" destId="{02D0EF65-C759-4F4E-BE3D-F80900F929A3}" srcOrd="0" destOrd="0" presId="urn:microsoft.com/office/officeart/2005/8/layout/vList3"/>
    <dgm:cxn modelId="{F375C941-E230-4C77-8A50-52059B667D8F}" type="presParOf" srcId="{89490C92-22F1-4205-9F75-B780122D301A}" destId="{D5CC6D0D-A4FC-4FA7-81F4-32E8585AF9DE}" srcOrd="1" destOrd="0" presId="urn:microsoft.com/office/officeart/2005/8/layout/vList3"/>
    <dgm:cxn modelId="{C4CC11D0-E967-487E-9C7A-2ED284C7E7EA}" type="presParOf" srcId="{658801DB-A1DE-46A3-9ED8-FC6499B8B827}" destId="{19D6645A-4FB2-4207-88E3-88BF7E36E8A7}" srcOrd="3" destOrd="0" presId="urn:microsoft.com/office/officeart/2005/8/layout/vList3"/>
    <dgm:cxn modelId="{0DBC0747-485E-494B-99FA-2ECBD9F53B85}" type="presParOf" srcId="{658801DB-A1DE-46A3-9ED8-FC6499B8B827}" destId="{234F5F2F-F555-48EE-AB60-62588269F97E}" srcOrd="4" destOrd="0" presId="urn:microsoft.com/office/officeart/2005/8/layout/vList3"/>
    <dgm:cxn modelId="{ED439ED1-5E64-4B92-B24E-E68A873D2EB1}" type="presParOf" srcId="{234F5F2F-F555-48EE-AB60-62588269F97E}" destId="{067A073E-478C-4FAC-A1A5-9873DE70B5C2}" srcOrd="0" destOrd="0" presId="urn:microsoft.com/office/officeart/2005/8/layout/vList3"/>
    <dgm:cxn modelId="{52D6C9FF-D57D-4076-AAD6-BDF335638F3E}" type="presParOf" srcId="{234F5F2F-F555-48EE-AB60-62588269F97E}" destId="{33CC6AC7-1F4B-4987-BB46-33BEF353DC63}" srcOrd="1" destOrd="0" presId="urn:microsoft.com/office/officeart/2005/8/layout/vList3"/>
    <dgm:cxn modelId="{6BB4A9F4-3B43-4F2B-8261-2546C0E5B8AA}" type="presParOf" srcId="{658801DB-A1DE-46A3-9ED8-FC6499B8B827}" destId="{39149FE0-00C3-4983-AE41-3C182CB6D7F2}" srcOrd="5" destOrd="0" presId="urn:microsoft.com/office/officeart/2005/8/layout/vList3"/>
    <dgm:cxn modelId="{ABA3465B-728E-41FA-8D55-3BB34C73D619}" type="presParOf" srcId="{658801DB-A1DE-46A3-9ED8-FC6499B8B827}" destId="{53D54440-4FDD-4539-B2E6-03821CE8FB22}" srcOrd="6" destOrd="0" presId="urn:microsoft.com/office/officeart/2005/8/layout/vList3"/>
    <dgm:cxn modelId="{0F385910-2950-4EE5-AFE4-36ACDEEC51BB}" type="presParOf" srcId="{53D54440-4FDD-4539-B2E6-03821CE8FB22}" destId="{7031E6BF-1983-452C-AE82-6B9C81C0A9C3}" srcOrd="0" destOrd="0" presId="urn:microsoft.com/office/officeart/2005/8/layout/vList3"/>
    <dgm:cxn modelId="{C3B56707-3FB6-475A-AF59-E147A7B30464}" type="presParOf" srcId="{53D54440-4FDD-4539-B2E6-03821CE8FB22}" destId="{D792727E-3593-4501-B478-3AF21A0D19C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FEB993-C089-44CB-B63D-016AA5E652B6}"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es-EC"/>
        </a:p>
      </dgm:t>
    </dgm:pt>
    <dgm:pt modelId="{F60E0331-E682-46A3-837C-957FFDA398F2}">
      <dgm:prSet phldrT="[Texto]" custT="1"/>
      <dgm:spPr/>
      <dgm:t>
        <a:bodyPr/>
        <a:lstStyle/>
        <a:p>
          <a:r>
            <a:rPr lang="es-EC" sz="2000" b="1" dirty="0" smtClean="0"/>
            <a:t>Selección de la plantilla para evaluar la madurez del proceso</a:t>
          </a:r>
          <a:endParaRPr lang="es-EC" sz="2000" dirty="0"/>
        </a:p>
      </dgm:t>
    </dgm:pt>
    <dgm:pt modelId="{1C75D5FD-4F6F-4D35-91C6-052327F98EA0}" type="parTrans" cxnId="{AB7C9B8D-3C40-492A-971F-7E704A9EDF1E}">
      <dgm:prSet/>
      <dgm:spPr/>
      <dgm:t>
        <a:bodyPr/>
        <a:lstStyle/>
        <a:p>
          <a:endParaRPr lang="es-EC"/>
        </a:p>
      </dgm:t>
    </dgm:pt>
    <dgm:pt modelId="{84204D6C-1B4E-4C22-A068-0C41133D7403}" type="sibTrans" cxnId="{AB7C9B8D-3C40-492A-971F-7E704A9EDF1E}">
      <dgm:prSet/>
      <dgm:spPr/>
      <dgm:t>
        <a:bodyPr/>
        <a:lstStyle/>
        <a:p>
          <a:endParaRPr lang="es-EC"/>
        </a:p>
      </dgm:t>
    </dgm:pt>
    <dgm:pt modelId="{A0C20594-1142-4864-95F7-D1FB202FCF8D}">
      <dgm:prSet phldrT="[Texto]" custT="1"/>
      <dgm:spPr/>
      <dgm:t>
        <a:bodyPr/>
        <a:lstStyle/>
        <a:p>
          <a:r>
            <a:rPr lang="es-EC" sz="1600" dirty="0" smtClean="0"/>
            <a:t>(</a:t>
          </a:r>
          <a:r>
            <a:rPr lang="es-EC" sz="1600" dirty="0" smtClean="0">
              <a:hlinkClick xmlns:r="http://schemas.openxmlformats.org/officeDocument/2006/relationships" r:id="rId1" action="ppaction://hlinkfile"/>
            </a:rPr>
            <a:t>Apéndice B. Autoevaluación Plantilla, Guía de Autoevaluación</a:t>
          </a:r>
          <a:r>
            <a:rPr lang="es-EC" sz="1600" dirty="0" smtClean="0"/>
            <a:t>: Usando COBIT® 5 ).</a:t>
          </a:r>
          <a:endParaRPr lang="es-EC" sz="1600" dirty="0"/>
        </a:p>
      </dgm:t>
    </dgm:pt>
    <dgm:pt modelId="{85327200-2291-4570-A274-D25A9E34F42E}" type="parTrans" cxnId="{77E36296-0B26-4EE4-9ACF-666515831AD5}">
      <dgm:prSet/>
      <dgm:spPr/>
      <dgm:t>
        <a:bodyPr/>
        <a:lstStyle/>
        <a:p>
          <a:endParaRPr lang="es-EC"/>
        </a:p>
      </dgm:t>
    </dgm:pt>
    <dgm:pt modelId="{FA14F18D-9011-4CD0-A861-91EF681904E3}" type="sibTrans" cxnId="{77E36296-0B26-4EE4-9ACF-666515831AD5}">
      <dgm:prSet/>
      <dgm:spPr/>
      <dgm:t>
        <a:bodyPr/>
        <a:lstStyle/>
        <a:p>
          <a:endParaRPr lang="es-EC"/>
        </a:p>
      </dgm:t>
    </dgm:pt>
    <dgm:pt modelId="{57ED4B3E-8191-4E0C-ADA8-489915A0DC63}">
      <dgm:prSet phldrT="[Texto]" custT="1"/>
      <dgm:spPr/>
      <dgm:t>
        <a:bodyPr/>
        <a:lstStyle/>
        <a:p>
          <a:r>
            <a:rPr lang="es-EC" sz="2000" b="1" dirty="0" smtClean="0"/>
            <a:t>Determinar las escalas de puntuaciones</a:t>
          </a:r>
        </a:p>
      </dgm:t>
    </dgm:pt>
    <dgm:pt modelId="{6566073F-E2B6-4AE4-B015-BACDB66AC826}" type="parTrans" cxnId="{306671C5-24C7-4B91-A468-3B598089FC11}">
      <dgm:prSet/>
      <dgm:spPr/>
      <dgm:t>
        <a:bodyPr/>
        <a:lstStyle/>
        <a:p>
          <a:endParaRPr lang="es-EC"/>
        </a:p>
      </dgm:t>
    </dgm:pt>
    <dgm:pt modelId="{190273C5-66DC-4C2E-8F52-9374E43EC339}" type="sibTrans" cxnId="{306671C5-24C7-4B91-A468-3B598089FC11}">
      <dgm:prSet/>
      <dgm:spPr/>
      <dgm:t>
        <a:bodyPr/>
        <a:lstStyle/>
        <a:p>
          <a:endParaRPr lang="es-EC"/>
        </a:p>
      </dgm:t>
    </dgm:pt>
    <dgm:pt modelId="{8DF1DBC1-FE27-4452-9DE8-79F98B4ED42F}">
      <dgm:prSet phldrT="[Texto]" custT="1"/>
      <dgm:spPr/>
      <dgm:t>
        <a:bodyPr/>
        <a:lstStyle/>
        <a:p>
          <a:r>
            <a:rPr lang="es-EC" sz="2000" b="1" dirty="0" smtClean="0"/>
            <a:t>Determinar nivel 1 capacidad. Determinar capacidad para los niveles 2 a 5.</a:t>
          </a:r>
          <a:endParaRPr lang="es-EC" sz="2000" b="1" dirty="0"/>
        </a:p>
      </dgm:t>
    </dgm:pt>
    <dgm:pt modelId="{B3F065A9-879E-4200-B294-5DC41B4C3661}" type="parTrans" cxnId="{28A37DDF-AF7A-4F94-AA3E-D425288101AF}">
      <dgm:prSet/>
      <dgm:spPr/>
      <dgm:t>
        <a:bodyPr/>
        <a:lstStyle/>
        <a:p>
          <a:endParaRPr lang="es-EC"/>
        </a:p>
      </dgm:t>
    </dgm:pt>
    <dgm:pt modelId="{28D5232F-FAB1-49F5-9707-33306C1E3BAA}" type="sibTrans" cxnId="{28A37DDF-AF7A-4F94-AA3E-D425288101AF}">
      <dgm:prSet/>
      <dgm:spPr/>
      <dgm:t>
        <a:bodyPr/>
        <a:lstStyle/>
        <a:p>
          <a:endParaRPr lang="es-EC"/>
        </a:p>
      </dgm:t>
    </dgm:pt>
    <dgm:pt modelId="{33D16BD0-E10A-4CD6-9CBE-7E3F8244555D}">
      <dgm:prSet phldrT="[Texto]" custT="1"/>
      <dgm:spPr/>
      <dgm:t>
        <a:bodyPr/>
        <a:lstStyle/>
        <a:p>
          <a:r>
            <a:rPr lang="es-EC" sz="1800" b="1" dirty="0" smtClean="0"/>
            <a:t> </a:t>
          </a:r>
          <a:r>
            <a:rPr lang="es-EC" sz="1800" dirty="0" smtClean="0">
              <a:hlinkClick xmlns:r="http://schemas.openxmlformats.org/officeDocument/2006/relationships" r:id="rId2" action="ppaction://hlinkfile"/>
            </a:rPr>
            <a:t>(A cada proceso critico)</a:t>
          </a:r>
          <a:endParaRPr lang="es-EC" sz="1800" dirty="0"/>
        </a:p>
      </dgm:t>
    </dgm:pt>
    <dgm:pt modelId="{2A596751-B815-4AE5-A579-6D0AC24ECF33}" type="parTrans" cxnId="{B5C509F4-FD78-4402-95A2-EBDCF22338DF}">
      <dgm:prSet/>
      <dgm:spPr/>
      <dgm:t>
        <a:bodyPr/>
        <a:lstStyle/>
        <a:p>
          <a:endParaRPr lang="es-EC"/>
        </a:p>
      </dgm:t>
    </dgm:pt>
    <dgm:pt modelId="{0B567E76-80E5-460D-9056-CC8034C8CAC2}" type="sibTrans" cxnId="{B5C509F4-FD78-4402-95A2-EBDCF22338DF}">
      <dgm:prSet/>
      <dgm:spPr/>
      <dgm:t>
        <a:bodyPr/>
        <a:lstStyle/>
        <a:p>
          <a:endParaRPr lang="es-EC"/>
        </a:p>
      </dgm:t>
    </dgm:pt>
    <dgm:pt modelId="{A2A83CF4-53D1-4FF8-A637-270AF7C226B1}">
      <dgm:prSet phldrT="[Texto]" custT="1"/>
      <dgm:spPr/>
      <dgm:t>
        <a:bodyPr/>
        <a:lstStyle/>
        <a:p>
          <a:r>
            <a:rPr lang="es-EC" sz="2000" dirty="0" smtClean="0">
              <a:hlinkClick xmlns:r="http://schemas.openxmlformats.org/officeDocument/2006/relationships" r:id="rId3" action="ppaction://hlinkfile"/>
            </a:rPr>
            <a:t>Grabar y resumir capacidad los niveles</a:t>
          </a:r>
          <a:endParaRPr lang="es-EC" sz="2000" dirty="0"/>
        </a:p>
      </dgm:t>
    </dgm:pt>
    <dgm:pt modelId="{ECFC51C8-74DF-41E9-BD28-D896887F06C8}" type="parTrans" cxnId="{838F4D5A-77F0-4936-860B-AED9D3D0B682}">
      <dgm:prSet/>
      <dgm:spPr/>
      <dgm:t>
        <a:bodyPr/>
        <a:lstStyle/>
        <a:p>
          <a:endParaRPr lang="es-EC"/>
        </a:p>
      </dgm:t>
    </dgm:pt>
    <dgm:pt modelId="{DF37CE7D-682E-4E30-9B7E-2574B6DDDE43}" type="sibTrans" cxnId="{838F4D5A-77F0-4936-860B-AED9D3D0B682}">
      <dgm:prSet/>
      <dgm:spPr/>
      <dgm:t>
        <a:bodyPr/>
        <a:lstStyle/>
        <a:p>
          <a:endParaRPr lang="es-EC"/>
        </a:p>
      </dgm:t>
    </dgm:pt>
    <dgm:pt modelId="{0BC37A6C-CC42-487B-A466-F23A9828B5F7}">
      <dgm:prSet phldrT="[Texto]" custT="1"/>
      <dgm:spPr/>
      <dgm:t>
        <a:bodyPr/>
        <a:lstStyle/>
        <a:p>
          <a:r>
            <a:rPr lang="es-EC" sz="2000" dirty="0" smtClean="0"/>
            <a:t> </a:t>
          </a:r>
          <a:r>
            <a:rPr lang="es-EC" sz="1800" dirty="0" smtClean="0">
              <a:hlinkClick xmlns:r="http://schemas.openxmlformats.org/officeDocument/2006/relationships" r:id="rId4" action="ppaction://hlinkfile"/>
            </a:rPr>
            <a:t>Guía de Autoevaluación: Usando COBIT® 5</a:t>
          </a:r>
          <a:endParaRPr lang="es-EC" sz="1800" b="1" dirty="0" smtClean="0"/>
        </a:p>
        <a:p>
          <a:endParaRPr lang="es-EC" sz="2000" b="1" dirty="0" smtClean="0"/>
        </a:p>
      </dgm:t>
    </dgm:pt>
    <dgm:pt modelId="{52FE737B-6255-44F2-BBB9-69E699225F9E}" type="parTrans" cxnId="{241404D8-19AD-4AE8-B53E-983ED677A510}">
      <dgm:prSet/>
      <dgm:spPr/>
      <dgm:t>
        <a:bodyPr/>
        <a:lstStyle/>
        <a:p>
          <a:endParaRPr lang="es-EC"/>
        </a:p>
      </dgm:t>
    </dgm:pt>
    <dgm:pt modelId="{46FFC746-FA97-419E-A468-7824A292CBFB}" type="sibTrans" cxnId="{241404D8-19AD-4AE8-B53E-983ED677A510}">
      <dgm:prSet/>
      <dgm:spPr/>
      <dgm:t>
        <a:bodyPr/>
        <a:lstStyle/>
        <a:p>
          <a:endParaRPr lang="es-EC"/>
        </a:p>
      </dgm:t>
    </dgm:pt>
    <dgm:pt modelId="{658801DB-A1DE-46A3-9ED8-FC6499B8B827}" type="pres">
      <dgm:prSet presAssocID="{E9FEB993-C089-44CB-B63D-016AA5E652B6}" presName="linearFlow" presStyleCnt="0">
        <dgm:presLayoutVars>
          <dgm:dir/>
          <dgm:resizeHandles val="exact"/>
        </dgm:presLayoutVars>
      </dgm:prSet>
      <dgm:spPr/>
      <dgm:t>
        <a:bodyPr/>
        <a:lstStyle/>
        <a:p>
          <a:endParaRPr lang="es-EC"/>
        </a:p>
      </dgm:t>
    </dgm:pt>
    <dgm:pt modelId="{E059102E-FEF2-4B06-B2CF-5EAFDECAF8BB}" type="pres">
      <dgm:prSet presAssocID="{F60E0331-E682-46A3-837C-957FFDA398F2}" presName="composite" presStyleCnt="0"/>
      <dgm:spPr/>
    </dgm:pt>
    <dgm:pt modelId="{E694F3C5-A798-4396-8A9B-59299E7FEA96}" type="pres">
      <dgm:prSet presAssocID="{F60E0331-E682-46A3-837C-957FFDA398F2}" presName="imgShp" presStyleLbl="fgImgPlace1" presStyleIdx="0" presStyleCnt="4"/>
      <dgm:spPr/>
    </dgm:pt>
    <dgm:pt modelId="{5B4581A4-FC79-41AA-A824-F45FB5885148}" type="pres">
      <dgm:prSet presAssocID="{F60E0331-E682-46A3-837C-957FFDA398F2}" presName="txShp" presStyleLbl="node1" presStyleIdx="0" presStyleCnt="4" custScaleX="106106" custScaleY="126610">
        <dgm:presLayoutVars>
          <dgm:bulletEnabled val="1"/>
        </dgm:presLayoutVars>
      </dgm:prSet>
      <dgm:spPr/>
      <dgm:t>
        <a:bodyPr/>
        <a:lstStyle/>
        <a:p>
          <a:endParaRPr lang="es-EC"/>
        </a:p>
      </dgm:t>
    </dgm:pt>
    <dgm:pt modelId="{FE4F41CF-77EA-48CD-83AA-521EBA37A4B8}" type="pres">
      <dgm:prSet presAssocID="{84204D6C-1B4E-4C22-A068-0C41133D7403}" presName="spacing" presStyleCnt="0"/>
      <dgm:spPr/>
    </dgm:pt>
    <dgm:pt modelId="{89490C92-22F1-4205-9F75-B780122D301A}" type="pres">
      <dgm:prSet presAssocID="{57ED4B3E-8191-4E0C-ADA8-489915A0DC63}" presName="composite" presStyleCnt="0"/>
      <dgm:spPr/>
    </dgm:pt>
    <dgm:pt modelId="{02D0EF65-C759-4F4E-BE3D-F80900F929A3}" type="pres">
      <dgm:prSet presAssocID="{57ED4B3E-8191-4E0C-ADA8-489915A0DC63}" presName="imgShp" presStyleLbl="fgImgPlace1" presStyleIdx="1" presStyleCnt="4"/>
      <dgm:spPr/>
    </dgm:pt>
    <dgm:pt modelId="{D5CC6D0D-A4FC-4FA7-81F4-32E8585AF9DE}" type="pres">
      <dgm:prSet presAssocID="{57ED4B3E-8191-4E0C-ADA8-489915A0DC63}" presName="txShp" presStyleLbl="node1" presStyleIdx="1" presStyleCnt="4" custScaleX="106106" custScaleY="126610">
        <dgm:presLayoutVars>
          <dgm:bulletEnabled val="1"/>
        </dgm:presLayoutVars>
      </dgm:prSet>
      <dgm:spPr/>
      <dgm:t>
        <a:bodyPr/>
        <a:lstStyle/>
        <a:p>
          <a:endParaRPr lang="es-EC"/>
        </a:p>
      </dgm:t>
    </dgm:pt>
    <dgm:pt modelId="{19D6645A-4FB2-4207-88E3-88BF7E36E8A7}" type="pres">
      <dgm:prSet presAssocID="{190273C5-66DC-4C2E-8F52-9374E43EC339}" presName="spacing" presStyleCnt="0"/>
      <dgm:spPr/>
    </dgm:pt>
    <dgm:pt modelId="{234F5F2F-F555-48EE-AB60-62588269F97E}" type="pres">
      <dgm:prSet presAssocID="{8DF1DBC1-FE27-4452-9DE8-79F98B4ED42F}" presName="composite" presStyleCnt="0"/>
      <dgm:spPr/>
    </dgm:pt>
    <dgm:pt modelId="{067A073E-478C-4FAC-A1A5-9873DE70B5C2}" type="pres">
      <dgm:prSet presAssocID="{8DF1DBC1-FE27-4452-9DE8-79F98B4ED42F}" presName="imgShp" presStyleLbl="fgImgPlace1" presStyleIdx="2" presStyleCnt="4"/>
      <dgm:spPr/>
    </dgm:pt>
    <dgm:pt modelId="{33CC6AC7-1F4B-4987-BB46-33BEF353DC63}" type="pres">
      <dgm:prSet presAssocID="{8DF1DBC1-FE27-4452-9DE8-79F98B4ED42F}" presName="txShp" presStyleLbl="node1" presStyleIdx="2" presStyleCnt="4" custScaleX="106106" custScaleY="126610" custLinFactNeighborX="-771">
        <dgm:presLayoutVars>
          <dgm:bulletEnabled val="1"/>
        </dgm:presLayoutVars>
      </dgm:prSet>
      <dgm:spPr/>
      <dgm:t>
        <a:bodyPr/>
        <a:lstStyle/>
        <a:p>
          <a:endParaRPr lang="es-EC"/>
        </a:p>
      </dgm:t>
    </dgm:pt>
    <dgm:pt modelId="{39149FE0-00C3-4983-AE41-3C182CB6D7F2}" type="pres">
      <dgm:prSet presAssocID="{28D5232F-FAB1-49F5-9707-33306C1E3BAA}" presName="spacing" presStyleCnt="0"/>
      <dgm:spPr/>
    </dgm:pt>
    <dgm:pt modelId="{53D54440-4FDD-4539-B2E6-03821CE8FB22}" type="pres">
      <dgm:prSet presAssocID="{A2A83CF4-53D1-4FF8-A637-270AF7C226B1}" presName="composite" presStyleCnt="0"/>
      <dgm:spPr/>
    </dgm:pt>
    <dgm:pt modelId="{7031E6BF-1983-452C-AE82-6B9C81C0A9C3}" type="pres">
      <dgm:prSet presAssocID="{A2A83CF4-53D1-4FF8-A637-270AF7C226B1}" presName="imgShp" presStyleLbl="fgImgPlace1" presStyleIdx="3" presStyleCnt="4"/>
      <dgm:spPr/>
    </dgm:pt>
    <dgm:pt modelId="{D792727E-3593-4501-B478-3AF21A0D19CA}" type="pres">
      <dgm:prSet presAssocID="{A2A83CF4-53D1-4FF8-A637-270AF7C226B1}" presName="txShp" presStyleLbl="node1" presStyleIdx="3" presStyleCnt="4" custScaleX="106299">
        <dgm:presLayoutVars>
          <dgm:bulletEnabled val="1"/>
        </dgm:presLayoutVars>
      </dgm:prSet>
      <dgm:spPr/>
      <dgm:t>
        <a:bodyPr/>
        <a:lstStyle/>
        <a:p>
          <a:endParaRPr lang="es-EC"/>
        </a:p>
      </dgm:t>
    </dgm:pt>
  </dgm:ptLst>
  <dgm:cxnLst>
    <dgm:cxn modelId="{241404D8-19AD-4AE8-B53E-983ED677A510}" srcId="{57ED4B3E-8191-4E0C-ADA8-489915A0DC63}" destId="{0BC37A6C-CC42-487B-A466-F23A9828B5F7}" srcOrd="0" destOrd="0" parTransId="{52FE737B-6255-44F2-BBB9-69E699225F9E}" sibTransId="{46FFC746-FA97-419E-A468-7824A292CBFB}"/>
    <dgm:cxn modelId="{AD8600F8-476A-4D82-A0B7-B94CA9E10479}" type="presOf" srcId="{A2A83CF4-53D1-4FF8-A637-270AF7C226B1}" destId="{D792727E-3593-4501-B478-3AF21A0D19CA}" srcOrd="0" destOrd="0" presId="urn:microsoft.com/office/officeart/2005/8/layout/vList3"/>
    <dgm:cxn modelId="{28A37DDF-AF7A-4F94-AA3E-D425288101AF}" srcId="{E9FEB993-C089-44CB-B63D-016AA5E652B6}" destId="{8DF1DBC1-FE27-4452-9DE8-79F98B4ED42F}" srcOrd="2" destOrd="0" parTransId="{B3F065A9-879E-4200-B294-5DC41B4C3661}" sibTransId="{28D5232F-FAB1-49F5-9707-33306C1E3BAA}"/>
    <dgm:cxn modelId="{1C26396A-C972-49EF-8A05-8F23E1709D94}" type="presOf" srcId="{33D16BD0-E10A-4CD6-9CBE-7E3F8244555D}" destId="{33CC6AC7-1F4B-4987-BB46-33BEF353DC63}" srcOrd="0" destOrd="1" presId="urn:microsoft.com/office/officeart/2005/8/layout/vList3"/>
    <dgm:cxn modelId="{B0196541-88D3-4AF7-A037-B1B380E027F9}" type="presOf" srcId="{57ED4B3E-8191-4E0C-ADA8-489915A0DC63}" destId="{D5CC6D0D-A4FC-4FA7-81F4-32E8585AF9DE}" srcOrd="0" destOrd="0" presId="urn:microsoft.com/office/officeart/2005/8/layout/vList3"/>
    <dgm:cxn modelId="{56747BE7-8EB6-46D2-A73A-C8DC8DE4DF8B}" type="presOf" srcId="{8DF1DBC1-FE27-4452-9DE8-79F98B4ED42F}" destId="{33CC6AC7-1F4B-4987-BB46-33BEF353DC63}" srcOrd="0" destOrd="0" presId="urn:microsoft.com/office/officeart/2005/8/layout/vList3"/>
    <dgm:cxn modelId="{838F4D5A-77F0-4936-860B-AED9D3D0B682}" srcId="{E9FEB993-C089-44CB-B63D-016AA5E652B6}" destId="{A2A83CF4-53D1-4FF8-A637-270AF7C226B1}" srcOrd="3" destOrd="0" parTransId="{ECFC51C8-74DF-41E9-BD28-D896887F06C8}" sibTransId="{DF37CE7D-682E-4E30-9B7E-2574B6DDDE43}"/>
    <dgm:cxn modelId="{38166C08-F240-4941-8D11-D19613C53ED7}" type="presOf" srcId="{0BC37A6C-CC42-487B-A466-F23A9828B5F7}" destId="{D5CC6D0D-A4FC-4FA7-81F4-32E8585AF9DE}" srcOrd="0" destOrd="1" presId="urn:microsoft.com/office/officeart/2005/8/layout/vList3"/>
    <dgm:cxn modelId="{AB7C9B8D-3C40-492A-971F-7E704A9EDF1E}" srcId="{E9FEB993-C089-44CB-B63D-016AA5E652B6}" destId="{F60E0331-E682-46A3-837C-957FFDA398F2}" srcOrd="0" destOrd="0" parTransId="{1C75D5FD-4F6F-4D35-91C6-052327F98EA0}" sibTransId="{84204D6C-1B4E-4C22-A068-0C41133D7403}"/>
    <dgm:cxn modelId="{306671C5-24C7-4B91-A468-3B598089FC11}" srcId="{E9FEB993-C089-44CB-B63D-016AA5E652B6}" destId="{57ED4B3E-8191-4E0C-ADA8-489915A0DC63}" srcOrd="1" destOrd="0" parTransId="{6566073F-E2B6-4AE4-B015-BACDB66AC826}" sibTransId="{190273C5-66DC-4C2E-8F52-9374E43EC339}"/>
    <dgm:cxn modelId="{77E36296-0B26-4EE4-9ACF-666515831AD5}" srcId="{F60E0331-E682-46A3-837C-957FFDA398F2}" destId="{A0C20594-1142-4864-95F7-D1FB202FCF8D}" srcOrd="0" destOrd="0" parTransId="{85327200-2291-4570-A274-D25A9E34F42E}" sibTransId="{FA14F18D-9011-4CD0-A861-91EF681904E3}"/>
    <dgm:cxn modelId="{B5C509F4-FD78-4402-95A2-EBDCF22338DF}" srcId="{8DF1DBC1-FE27-4452-9DE8-79F98B4ED42F}" destId="{33D16BD0-E10A-4CD6-9CBE-7E3F8244555D}" srcOrd="0" destOrd="0" parTransId="{2A596751-B815-4AE5-A579-6D0AC24ECF33}" sibTransId="{0B567E76-80E5-460D-9056-CC8034C8CAC2}"/>
    <dgm:cxn modelId="{2DD96BB0-9EC1-4E3F-8A2F-DCF5E618B140}" type="presOf" srcId="{F60E0331-E682-46A3-837C-957FFDA398F2}" destId="{5B4581A4-FC79-41AA-A824-F45FB5885148}" srcOrd="0" destOrd="0" presId="urn:microsoft.com/office/officeart/2005/8/layout/vList3"/>
    <dgm:cxn modelId="{396D576A-6048-48B9-A2F4-F5CDEEB39580}" type="presOf" srcId="{E9FEB993-C089-44CB-B63D-016AA5E652B6}" destId="{658801DB-A1DE-46A3-9ED8-FC6499B8B827}" srcOrd="0" destOrd="0" presId="urn:microsoft.com/office/officeart/2005/8/layout/vList3"/>
    <dgm:cxn modelId="{B64AB439-79FF-4390-A53D-F707C6B20909}" type="presOf" srcId="{A0C20594-1142-4864-95F7-D1FB202FCF8D}" destId="{5B4581A4-FC79-41AA-A824-F45FB5885148}" srcOrd="0" destOrd="1" presId="urn:microsoft.com/office/officeart/2005/8/layout/vList3"/>
    <dgm:cxn modelId="{9B0E29EA-F280-42F7-AC73-11F158550623}" type="presParOf" srcId="{658801DB-A1DE-46A3-9ED8-FC6499B8B827}" destId="{E059102E-FEF2-4B06-B2CF-5EAFDECAF8BB}" srcOrd="0" destOrd="0" presId="urn:microsoft.com/office/officeart/2005/8/layout/vList3"/>
    <dgm:cxn modelId="{D012EFD3-83D6-4046-83D7-6E7BB24CAD1B}" type="presParOf" srcId="{E059102E-FEF2-4B06-B2CF-5EAFDECAF8BB}" destId="{E694F3C5-A798-4396-8A9B-59299E7FEA96}" srcOrd="0" destOrd="0" presId="urn:microsoft.com/office/officeart/2005/8/layout/vList3"/>
    <dgm:cxn modelId="{D5912D78-B44C-4DBA-9FD8-64092751D6A5}" type="presParOf" srcId="{E059102E-FEF2-4B06-B2CF-5EAFDECAF8BB}" destId="{5B4581A4-FC79-41AA-A824-F45FB5885148}" srcOrd="1" destOrd="0" presId="urn:microsoft.com/office/officeart/2005/8/layout/vList3"/>
    <dgm:cxn modelId="{96541197-C253-4D85-8D89-EFACEAF27CC6}" type="presParOf" srcId="{658801DB-A1DE-46A3-9ED8-FC6499B8B827}" destId="{FE4F41CF-77EA-48CD-83AA-521EBA37A4B8}" srcOrd="1" destOrd="0" presId="urn:microsoft.com/office/officeart/2005/8/layout/vList3"/>
    <dgm:cxn modelId="{1738C37F-274A-41FF-94CA-AD21B7A1F9D0}" type="presParOf" srcId="{658801DB-A1DE-46A3-9ED8-FC6499B8B827}" destId="{89490C92-22F1-4205-9F75-B780122D301A}" srcOrd="2" destOrd="0" presId="urn:microsoft.com/office/officeart/2005/8/layout/vList3"/>
    <dgm:cxn modelId="{384EB8B8-B346-46BA-B232-BE8597334B23}" type="presParOf" srcId="{89490C92-22F1-4205-9F75-B780122D301A}" destId="{02D0EF65-C759-4F4E-BE3D-F80900F929A3}" srcOrd="0" destOrd="0" presId="urn:microsoft.com/office/officeart/2005/8/layout/vList3"/>
    <dgm:cxn modelId="{476C9E99-B5FC-4931-B3B8-69764910A253}" type="presParOf" srcId="{89490C92-22F1-4205-9F75-B780122D301A}" destId="{D5CC6D0D-A4FC-4FA7-81F4-32E8585AF9DE}" srcOrd="1" destOrd="0" presId="urn:microsoft.com/office/officeart/2005/8/layout/vList3"/>
    <dgm:cxn modelId="{78DF921E-4C8F-4D8F-A84E-6B7452D2CE37}" type="presParOf" srcId="{658801DB-A1DE-46A3-9ED8-FC6499B8B827}" destId="{19D6645A-4FB2-4207-88E3-88BF7E36E8A7}" srcOrd="3" destOrd="0" presId="urn:microsoft.com/office/officeart/2005/8/layout/vList3"/>
    <dgm:cxn modelId="{5F59A382-C761-468D-9FD1-7FA35C50C0B9}" type="presParOf" srcId="{658801DB-A1DE-46A3-9ED8-FC6499B8B827}" destId="{234F5F2F-F555-48EE-AB60-62588269F97E}" srcOrd="4" destOrd="0" presId="urn:microsoft.com/office/officeart/2005/8/layout/vList3"/>
    <dgm:cxn modelId="{D8CC41D9-B60A-4429-8040-25BFA0E7317C}" type="presParOf" srcId="{234F5F2F-F555-48EE-AB60-62588269F97E}" destId="{067A073E-478C-4FAC-A1A5-9873DE70B5C2}" srcOrd="0" destOrd="0" presId="urn:microsoft.com/office/officeart/2005/8/layout/vList3"/>
    <dgm:cxn modelId="{6C2C583A-F30E-4AED-A60E-28C0C70F5396}" type="presParOf" srcId="{234F5F2F-F555-48EE-AB60-62588269F97E}" destId="{33CC6AC7-1F4B-4987-BB46-33BEF353DC63}" srcOrd="1" destOrd="0" presId="urn:microsoft.com/office/officeart/2005/8/layout/vList3"/>
    <dgm:cxn modelId="{882BE682-BAC7-4B14-94E2-FB29CA70EB94}" type="presParOf" srcId="{658801DB-A1DE-46A3-9ED8-FC6499B8B827}" destId="{39149FE0-00C3-4983-AE41-3C182CB6D7F2}" srcOrd="5" destOrd="0" presId="urn:microsoft.com/office/officeart/2005/8/layout/vList3"/>
    <dgm:cxn modelId="{81DCCFCB-4217-4446-8353-AFEBB26507B0}" type="presParOf" srcId="{658801DB-A1DE-46A3-9ED8-FC6499B8B827}" destId="{53D54440-4FDD-4539-B2E6-03821CE8FB22}" srcOrd="6" destOrd="0" presId="urn:microsoft.com/office/officeart/2005/8/layout/vList3"/>
    <dgm:cxn modelId="{DEFBD669-8C08-44FC-A529-F0B509CF9CF7}" type="presParOf" srcId="{53D54440-4FDD-4539-B2E6-03821CE8FB22}" destId="{7031E6BF-1983-452C-AE82-6B9C81C0A9C3}" srcOrd="0" destOrd="0" presId="urn:microsoft.com/office/officeart/2005/8/layout/vList3"/>
    <dgm:cxn modelId="{D282CC19-45DD-449B-B452-9B1E687E31CB}" type="presParOf" srcId="{53D54440-4FDD-4539-B2E6-03821CE8FB22}" destId="{D792727E-3593-4501-B478-3AF21A0D19C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A7FD970-116C-4698-A984-6A3E347BFE15}"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s-EC"/>
        </a:p>
      </dgm:t>
    </dgm:pt>
    <dgm:pt modelId="{12D30DDE-287F-4B15-A0B5-9F260439AF8B}">
      <dgm:prSet phldrT="[Texto]" custT="1"/>
      <dgm:spPr/>
      <dgm:t>
        <a:bodyPr/>
        <a:lstStyle/>
        <a:p>
          <a:r>
            <a:rPr lang="en-US" sz="1200" b="1" dirty="0" err="1" smtClean="0"/>
            <a:t>Realizar</a:t>
          </a:r>
          <a:r>
            <a:rPr lang="en-US" sz="1200" b="1" dirty="0" smtClean="0"/>
            <a:t> </a:t>
          </a:r>
          <a:r>
            <a:rPr lang="en-US" sz="1200" b="1" dirty="0" err="1" smtClean="0"/>
            <a:t>una</a:t>
          </a:r>
          <a:r>
            <a:rPr lang="en-US" sz="1200" b="1" dirty="0" smtClean="0"/>
            <a:t> </a:t>
          </a:r>
          <a:r>
            <a:rPr lang="en-US" sz="1200" b="1" dirty="0" err="1" smtClean="0"/>
            <a:t>evaluación</a:t>
          </a:r>
          <a:r>
            <a:rPr lang="en-US" sz="1200" b="1" dirty="0" smtClean="0"/>
            <a:t> </a:t>
          </a:r>
          <a:r>
            <a:rPr lang="en-US" sz="1200" b="1" dirty="0" err="1" smtClean="0"/>
            <a:t>técnica</a:t>
          </a:r>
          <a:r>
            <a:rPr lang="en-US" sz="1200" b="1" dirty="0" smtClean="0"/>
            <a:t> </a:t>
          </a:r>
          <a:r>
            <a:rPr lang="en-US" sz="1200" b="1" dirty="0" err="1" smtClean="0"/>
            <a:t>informática</a:t>
          </a:r>
          <a:r>
            <a:rPr lang="en-US" sz="1200" b="1" dirty="0" smtClean="0"/>
            <a:t> a la parte </a:t>
          </a:r>
          <a:r>
            <a:rPr lang="en-US" sz="1200" b="1" dirty="0" err="1" smtClean="0"/>
            <a:t>tecnológica</a:t>
          </a:r>
          <a:r>
            <a:rPr lang="en-US" sz="1200" b="1" dirty="0" smtClean="0"/>
            <a:t> de la ESPE – </a:t>
          </a:r>
          <a:r>
            <a:rPr lang="en-US" sz="1200" b="1" dirty="0" err="1" smtClean="0"/>
            <a:t>Sede</a:t>
          </a:r>
          <a:r>
            <a:rPr lang="en-US" sz="1200" b="1" dirty="0" smtClean="0"/>
            <a:t> Santo Domingo </a:t>
          </a:r>
          <a:r>
            <a:rPr lang="en-US" sz="1200" b="1" dirty="0" err="1" smtClean="0"/>
            <a:t>en</a:t>
          </a:r>
          <a:r>
            <a:rPr lang="en-US" sz="1200" b="1" dirty="0" smtClean="0"/>
            <a:t> base a </a:t>
          </a:r>
          <a:r>
            <a:rPr lang="en-US" sz="1200" b="1" dirty="0" err="1" smtClean="0"/>
            <a:t>riesgos</a:t>
          </a:r>
          <a:r>
            <a:rPr lang="en-US" sz="1200" b="1" dirty="0" smtClean="0"/>
            <a:t> </a:t>
          </a:r>
          <a:r>
            <a:rPr lang="en-US" sz="1200" b="1" dirty="0" err="1" smtClean="0"/>
            <a:t>utilizando</a:t>
          </a:r>
          <a:r>
            <a:rPr lang="en-US" sz="1200" b="1" dirty="0" smtClean="0"/>
            <a:t> </a:t>
          </a:r>
          <a:r>
            <a:rPr lang="en-US" sz="1200" b="1" dirty="0" err="1" smtClean="0"/>
            <a:t>como</a:t>
          </a:r>
          <a:r>
            <a:rPr lang="en-US" sz="1200" b="1" dirty="0" smtClean="0"/>
            <a:t> </a:t>
          </a:r>
          <a:r>
            <a:rPr lang="en-US" sz="1200" b="1" dirty="0" err="1" smtClean="0"/>
            <a:t>marco</a:t>
          </a:r>
          <a:r>
            <a:rPr lang="en-US" sz="1200" b="1" dirty="0" smtClean="0"/>
            <a:t> de </a:t>
          </a:r>
          <a:r>
            <a:rPr lang="en-US" sz="1200" b="1" dirty="0" err="1" smtClean="0"/>
            <a:t>referencia</a:t>
          </a:r>
          <a:r>
            <a:rPr lang="en-US" sz="1200" b="1" dirty="0" smtClean="0"/>
            <a:t> COBIT5.</a:t>
          </a:r>
          <a:endParaRPr lang="es-EC" sz="1200" b="1" dirty="0"/>
        </a:p>
      </dgm:t>
    </dgm:pt>
    <dgm:pt modelId="{5CE42654-4632-4A45-AF9E-9137E7D7E6B5}" type="parTrans" cxnId="{8E2183FD-42D7-436F-9DDC-1A1B0E9F1A86}">
      <dgm:prSet/>
      <dgm:spPr/>
      <dgm:t>
        <a:bodyPr/>
        <a:lstStyle/>
        <a:p>
          <a:endParaRPr lang="es-EC"/>
        </a:p>
      </dgm:t>
    </dgm:pt>
    <dgm:pt modelId="{83C489C4-371B-4F7D-9930-CDAA89D40C90}" type="sibTrans" cxnId="{8E2183FD-42D7-436F-9DDC-1A1B0E9F1A86}">
      <dgm:prSet/>
      <dgm:spPr/>
      <dgm:t>
        <a:bodyPr/>
        <a:lstStyle/>
        <a:p>
          <a:endParaRPr lang="es-EC"/>
        </a:p>
      </dgm:t>
    </dgm:pt>
    <dgm:pt modelId="{77947475-E79E-4DDC-890E-A59F6B018D7E}">
      <dgm:prSet phldrT="[Texto]"/>
      <dgm:spPr/>
      <dgm:t>
        <a:bodyPr/>
        <a:lstStyle/>
        <a:p>
          <a:r>
            <a:rPr lang="es-ES" dirty="0" smtClean="0"/>
            <a:t>Valorar la situación actual del área tecnológica de la ESPE – Sede Santo Domingo.</a:t>
          </a:r>
          <a:endParaRPr lang="es-EC" dirty="0"/>
        </a:p>
      </dgm:t>
    </dgm:pt>
    <dgm:pt modelId="{6E1C9D31-4FFB-49BC-A14F-E20707C99B6D}" type="parTrans" cxnId="{5F8038BC-5B81-4548-8095-DB1E92C578DB}">
      <dgm:prSet/>
      <dgm:spPr/>
      <dgm:t>
        <a:bodyPr/>
        <a:lstStyle/>
        <a:p>
          <a:endParaRPr lang="es-EC"/>
        </a:p>
      </dgm:t>
    </dgm:pt>
    <dgm:pt modelId="{3E9BF0AF-C734-4489-8769-0814F33BE96D}" type="sibTrans" cxnId="{5F8038BC-5B81-4548-8095-DB1E92C578DB}">
      <dgm:prSet/>
      <dgm:spPr/>
      <dgm:t>
        <a:bodyPr/>
        <a:lstStyle/>
        <a:p>
          <a:endParaRPr lang="es-EC"/>
        </a:p>
      </dgm:t>
    </dgm:pt>
    <dgm:pt modelId="{D1863117-BE90-403F-BEC4-404101D909ED}">
      <dgm:prSet phldrT="[Texto]"/>
      <dgm:spPr/>
      <dgm:t>
        <a:bodyPr/>
        <a:lstStyle/>
        <a:p>
          <a:r>
            <a:rPr lang="es-ES" dirty="0" smtClean="0"/>
            <a:t>Determinar los procesos críticos en base a COBIT5, los mismos que serán evaluados</a:t>
          </a:r>
          <a:endParaRPr lang="es-EC" dirty="0"/>
        </a:p>
      </dgm:t>
    </dgm:pt>
    <dgm:pt modelId="{CB96B94B-32CA-4C8A-8685-A30F1A6989E5}" type="parTrans" cxnId="{0FDA129D-4739-4CD7-8DA9-C8D600B22413}">
      <dgm:prSet/>
      <dgm:spPr/>
      <dgm:t>
        <a:bodyPr/>
        <a:lstStyle/>
        <a:p>
          <a:endParaRPr lang="es-EC"/>
        </a:p>
      </dgm:t>
    </dgm:pt>
    <dgm:pt modelId="{99647DFC-C2B9-4C3F-9A04-EDD02042C40A}" type="sibTrans" cxnId="{0FDA129D-4739-4CD7-8DA9-C8D600B22413}">
      <dgm:prSet/>
      <dgm:spPr/>
      <dgm:t>
        <a:bodyPr/>
        <a:lstStyle/>
        <a:p>
          <a:endParaRPr lang="es-EC"/>
        </a:p>
      </dgm:t>
    </dgm:pt>
    <dgm:pt modelId="{BFCC3E22-2378-4946-B3A0-2091797B90D3}">
      <dgm:prSet phldrT="[Texto]"/>
      <dgm:spPr/>
      <dgm:t>
        <a:bodyPr/>
        <a:lstStyle/>
        <a:p>
          <a:r>
            <a:rPr lang="es-ES" dirty="0" smtClean="0"/>
            <a:t>Ejecutar la evaluación técnica informática de la situación actual de la parte tecnológica de la ESPE – Sede Santo Domingo con respecto a lo que recomienda COBIT5 de los procesos seleccionados.</a:t>
          </a:r>
          <a:endParaRPr lang="es-EC" dirty="0"/>
        </a:p>
      </dgm:t>
    </dgm:pt>
    <dgm:pt modelId="{B90EA790-0FA5-460F-8C61-647F3138031B}" type="parTrans" cxnId="{BBC5EAFC-831B-4285-8DDE-73FB0EF1DBEB}">
      <dgm:prSet/>
      <dgm:spPr/>
      <dgm:t>
        <a:bodyPr/>
        <a:lstStyle/>
        <a:p>
          <a:endParaRPr lang="es-EC"/>
        </a:p>
      </dgm:t>
    </dgm:pt>
    <dgm:pt modelId="{2FAD2CED-AFFF-40BF-9D09-FF04E2CCE169}" type="sibTrans" cxnId="{BBC5EAFC-831B-4285-8DDE-73FB0EF1DBEB}">
      <dgm:prSet/>
      <dgm:spPr/>
      <dgm:t>
        <a:bodyPr/>
        <a:lstStyle/>
        <a:p>
          <a:endParaRPr lang="es-EC"/>
        </a:p>
      </dgm:t>
    </dgm:pt>
    <dgm:pt modelId="{2770D43C-86DC-4FA9-A441-61C0F74EBBF2}">
      <dgm:prSet phldrT="[Texto]"/>
      <dgm:spPr/>
      <dgm:t>
        <a:bodyPr/>
        <a:lstStyle/>
        <a:p>
          <a:r>
            <a:rPr lang="es-ES" dirty="0" smtClean="0"/>
            <a:t>Realizar informe en base a riesgos con las respectivas recomendaciones pertinentes en base a lo que recomienda el modelo COBIT5 para las no conformidades y hallazgos respectivos</a:t>
          </a:r>
          <a:endParaRPr lang="es-EC" dirty="0"/>
        </a:p>
      </dgm:t>
    </dgm:pt>
    <dgm:pt modelId="{128B591B-8341-49A4-91FE-13D204B056AD}" type="parTrans" cxnId="{E3A85008-BDB7-4C2F-8CC5-F3A2828C294C}">
      <dgm:prSet/>
      <dgm:spPr/>
      <dgm:t>
        <a:bodyPr/>
        <a:lstStyle/>
        <a:p>
          <a:endParaRPr lang="es-EC"/>
        </a:p>
      </dgm:t>
    </dgm:pt>
    <dgm:pt modelId="{E0B85684-F77F-4AC1-A595-9250BE979A2D}" type="sibTrans" cxnId="{E3A85008-BDB7-4C2F-8CC5-F3A2828C294C}">
      <dgm:prSet/>
      <dgm:spPr/>
      <dgm:t>
        <a:bodyPr/>
        <a:lstStyle/>
        <a:p>
          <a:endParaRPr lang="es-EC"/>
        </a:p>
      </dgm:t>
    </dgm:pt>
    <dgm:pt modelId="{FEF05898-604E-4122-9C1B-822E34289183}" type="pres">
      <dgm:prSet presAssocID="{2A7FD970-116C-4698-A984-6A3E347BFE15}" presName="cycle" presStyleCnt="0">
        <dgm:presLayoutVars>
          <dgm:chMax val="1"/>
          <dgm:dir/>
          <dgm:animLvl val="ctr"/>
          <dgm:resizeHandles val="exact"/>
        </dgm:presLayoutVars>
      </dgm:prSet>
      <dgm:spPr/>
      <dgm:t>
        <a:bodyPr/>
        <a:lstStyle/>
        <a:p>
          <a:endParaRPr lang="es-EC"/>
        </a:p>
      </dgm:t>
    </dgm:pt>
    <dgm:pt modelId="{26705E3A-D527-4072-B47E-510F929112A5}" type="pres">
      <dgm:prSet presAssocID="{12D30DDE-287F-4B15-A0B5-9F260439AF8B}" presName="centerShape" presStyleLbl="node0" presStyleIdx="0" presStyleCnt="1"/>
      <dgm:spPr/>
      <dgm:t>
        <a:bodyPr/>
        <a:lstStyle/>
        <a:p>
          <a:endParaRPr lang="es-EC"/>
        </a:p>
      </dgm:t>
    </dgm:pt>
    <dgm:pt modelId="{1669D7F8-4AFC-4288-9984-DC0D5C407307}" type="pres">
      <dgm:prSet presAssocID="{6E1C9D31-4FFB-49BC-A14F-E20707C99B6D}" presName="parTrans" presStyleLbl="bgSibTrans2D1" presStyleIdx="0" presStyleCnt="4"/>
      <dgm:spPr/>
      <dgm:t>
        <a:bodyPr/>
        <a:lstStyle/>
        <a:p>
          <a:endParaRPr lang="es-EC"/>
        </a:p>
      </dgm:t>
    </dgm:pt>
    <dgm:pt modelId="{ED974F80-A9FB-4C2C-93F8-5B35F87C54C9}" type="pres">
      <dgm:prSet presAssocID="{77947475-E79E-4DDC-890E-A59F6B018D7E}" presName="node" presStyleLbl="node1" presStyleIdx="0" presStyleCnt="4">
        <dgm:presLayoutVars>
          <dgm:bulletEnabled val="1"/>
        </dgm:presLayoutVars>
      </dgm:prSet>
      <dgm:spPr/>
      <dgm:t>
        <a:bodyPr/>
        <a:lstStyle/>
        <a:p>
          <a:endParaRPr lang="es-EC"/>
        </a:p>
      </dgm:t>
    </dgm:pt>
    <dgm:pt modelId="{36215DFE-97FD-4C47-B02F-32E54246201B}" type="pres">
      <dgm:prSet presAssocID="{CB96B94B-32CA-4C8A-8685-A30F1A6989E5}" presName="parTrans" presStyleLbl="bgSibTrans2D1" presStyleIdx="1" presStyleCnt="4"/>
      <dgm:spPr/>
      <dgm:t>
        <a:bodyPr/>
        <a:lstStyle/>
        <a:p>
          <a:endParaRPr lang="es-EC"/>
        </a:p>
      </dgm:t>
    </dgm:pt>
    <dgm:pt modelId="{5F89DA87-3FFA-48DF-A205-6F4560D93654}" type="pres">
      <dgm:prSet presAssocID="{D1863117-BE90-403F-BEC4-404101D909ED}" presName="node" presStyleLbl="node1" presStyleIdx="1" presStyleCnt="4">
        <dgm:presLayoutVars>
          <dgm:bulletEnabled val="1"/>
        </dgm:presLayoutVars>
      </dgm:prSet>
      <dgm:spPr/>
      <dgm:t>
        <a:bodyPr/>
        <a:lstStyle/>
        <a:p>
          <a:endParaRPr lang="es-EC"/>
        </a:p>
      </dgm:t>
    </dgm:pt>
    <dgm:pt modelId="{D4DB9BCE-E6A7-4EA4-90D1-4BBB273B796B}" type="pres">
      <dgm:prSet presAssocID="{B90EA790-0FA5-460F-8C61-647F3138031B}" presName="parTrans" presStyleLbl="bgSibTrans2D1" presStyleIdx="2" presStyleCnt="4"/>
      <dgm:spPr/>
      <dgm:t>
        <a:bodyPr/>
        <a:lstStyle/>
        <a:p>
          <a:endParaRPr lang="es-EC"/>
        </a:p>
      </dgm:t>
    </dgm:pt>
    <dgm:pt modelId="{4DC41BE2-4A2C-4245-A700-BEE0427A3FBD}" type="pres">
      <dgm:prSet presAssocID="{BFCC3E22-2378-4946-B3A0-2091797B90D3}" presName="node" presStyleLbl="node1" presStyleIdx="2" presStyleCnt="4">
        <dgm:presLayoutVars>
          <dgm:bulletEnabled val="1"/>
        </dgm:presLayoutVars>
      </dgm:prSet>
      <dgm:spPr/>
      <dgm:t>
        <a:bodyPr/>
        <a:lstStyle/>
        <a:p>
          <a:endParaRPr lang="es-EC"/>
        </a:p>
      </dgm:t>
    </dgm:pt>
    <dgm:pt modelId="{AEB29E69-7C9F-4858-AC18-4794FEBC255F}" type="pres">
      <dgm:prSet presAssocID="{128B591B-8341-49A4-91FE-13D204B056AD}" presName="parTrans" presStyleLbl="bgSibTrans2D1" presStyleIdx="3" presStyleCnt="4"/>
      <dgm:spPr/>
      <dgm:t>
        <a:bodyPr/>
        <a:lstStyle/>
        <a:p>
          <a:endParaRPr lang="es-EC"/>
        </a:p>
      </dgm:t>
    </dgm:pt>
    <dgm:pt modelId="{4611AC00-9AD7-44A3-9807-145DCCA21EB8}" type="pres">
      <dgm:prSet presAssocID="{2770D43C-86DC-4FA9-A441-61C0F74EBBF2}" presName="node" presStyleLbl="node1" presStyleIdx="3" presStyleCnt="4">
        <dgm:presLayoutVars>
          <dgm:bulletEnabled val="1"/>
        </dgm:presLayoutVars>
      </dgm:prSet>
      <dgm:spPr/>
      <dgm:t>
        <a:bodyPr/>
        <a:lstStyle/>
        <a:p>
          <a:endParaRPr lang="es-EC"/>
        </a:p>
      </dgm:t>
    </dgm:pt>
  </dgm:ptLst>
  <dgm:cxnLst>
    <dgm:cxn modelId="{5F8038BC-5B81-4548-8095-DB1E92C578DB}" srcId="{12D30DDE-287F-4B15-A0B5-9F260439AF8B}" destId="{77947475-E79E-4DDC-890E-A59F6B018D7E}" srcOrd="0" destOrd="0" parTransId="{6E1C9D31-4FFB-49BC-A14F-E20707C99B6D}" sibTransId="{3E9BF0AF-C734-4489-8769-0814F33BE96D}"/>
    <dgm:cxn modelId="{D3DE961B-597B-46F9-8B55-1CB5E4F08753}" type="presOf" srcId="{CB96B94B-32CA-4C8A-8685-A30F1A6989E5}" destId="{36215DFE-97FD-4C47-B02F-32E54246201B}" srcOrd="0" destOrd="0" presId="urn:microsoft.com/office/officeart/2005/8/layout/radial4"/>
    <dgm:cxn modelId="{F0D90246-1DEE-4EBB-87BD-100F4893B3EC}" type="presOf" srcId="{B90EA790-0FA5-460F-8C61-647F3138031B}" destId="{D4DB9BCE-E6A7-4EA4-90D1-4BBB273B796B}" srcOrd="0" destOrd="0" presId="urn:microsoft.com/office/officeart/2005/8/layout/radial4"/>
    <dgm:cxn modelId="{6E98F44C-7CD7-4DB5-B6BD-564319BBF066}" type="presOf" srcId="{77947475-E79E-4DDC-890E-A59F6B018D7E}" destId="{ED974F80-A9FB-4C2C-93F8-5B35F87C54C9}" srcOrd="0" destOrd="0" presId="urn:microsoft.com/office/officeart/2005/8/layout/radial4"/>
    <dgm:cxn modelId="{A9DF41AB-53A8-4B78-AB1C-9C8946B73C94}" type="presOf" srcId="{2770D43C-86DC-4FA9-A441-61C0F74EBBF2}" destId="{4611AC00-9AD7-44A3-9807-145DCCA21EB8}" srcOrd="0" destOrd="0" presId="urn:microsoft.com/office/officeart/2005/8/layout/radial4"/>
    <dgm:cxn modelId="{0FDA129D-4739-4CD7-8DA9-C8D600B22413}" srcId="{12D30DDE-287F-4B15-A0B5-9F260439AF8B}" destId="{D1863117-BE90-403F-BEC4-404101D909ED}" srcOrd="1" destOrd="0" parTransId="{CB96B94B-32CA-4C8A-8685-A30F1A6989E5}" sibTransId="{99647DFC-C2B9-4C3F-9A04-EDD02042C40A}"/>
    <dgm:cxn modelId="{7BED6FE5-E22F-46FB-9324-C325159660EE}" type="presOf" srcId="{BFCC3E22-2378-4946-B3A0-2091797B90D3}" destId="{4DC41BE2-4A2C-4245-A700-BEE0427A3FBD}" srcOrd="0" destOrd="0" presId="urn:microsoft.com/office/officeart/2005/8/layout/radial4"/>
    <dgm:cxn modelId="{8E2183FD-42D7-436F-9DDC-1A1B0E9F1A86}" srcId="{2A7FD970-116C-4698-A984-6A3E347BFE15}" destId="{12D30DDE-287F-4B15-A0B5-9F260439AF8B}" srcOrd="0" destOrd="0" parTransId="{5CE42654-4632-4A45-AF9E-9137E7D7E6B5}" sibTransId="{83C489C4-371B-4F7D-9930-CDAA89D40C90}"/>
    <dgm:cxn modelId="{BBC5EAFC-831B-4285-8DDE-73FB0EF1DBEB}" srcId="{12D30DDE-287F-4B15-A0B5-9F260439AF8B}" destId="{BFCC3E22-2378-4946-B3A0-2091797B90D3}" srcOrd="2" destOrd="0" parTransId="{B90EA790-0FA5-460F-8C61-647F3138031B}" sibTransId="{2FAD2CED-AFFF-40BF-9D09-FF04E2CCE169}"/>
    <dgm:cxn modelId="{241BAEA6-EB41-46F3-92FE-09C527282FF9}" type="presOf" srcId="{128B591B-8341-49A4-91FE-13D204B056AD}" destId="{AEB29E69-7C9F-4858-AC18-4794FEBC255F}" srcOrd="0" destOrd="0" presId="urn:microsoft.com/office/officeart/2005/8/layout/radial4"/>
    <dgm:cxn modelId="{D84F8523-5920-45F7-AEEC-8FFB9BC3A20F}" type="presOf" srcId="{2A7FD970-116C-4698-A984-6A3E347BFE15}" destId="{FEF05898-604E-4122-9C1B-822E34289183}" srcOrd="0" destOrd="0" presId="urn:microsoft.com/office/officeart/2005/8/layout/radial4"/>
    <dgm:cxn modelId="{16330EFA-9B9A-4397-AA8F-78917C2EB40E}" type="presOf" srcId="{12D30DDE-287F-4B15-A0B5-9F260439AF8B}" destId="{26705E3A-D527-4072-B47E-510F929112A5}" srcOrd="0" destOrd="0" presId="urn:microsoft.com/office/officeart/2005/8/layout/radial4"/>
    <dgm:cxn modelId="{DE937E63-186D-4389-B4A5-FAA403387610}" type="presOf" srcId="{D1863117-BE90-403F-BEC4-404101D909ED}" destId="{5F89DA87-3FFA-48DF-A205-6F4560D93654}" srcOrd="0" destOrd="0" presId="urn:microsoft.com/office/officeart/2005/8/layout/radial4"/>
    <dgm:cxn modelId="{E3A85008-BDB7-4C2F-8CC5-F3A2828C294C}" srcId="{12D30DDE-287F-4B15-A0B5-9F260439AF8B}" destId="{2770D43C-86DC-4FA9-A441-61C0F74EBBF2}" srcOrd="3" destOrd="0" parTransId="{128B591B-8341-49A4-91FE-13D204B056AD}" sibTransId="{E0B85684-F77F-4AC1-A595-9250BE979A2D}"/>
    <dgm:cxn modelId="{E6D57FCF-5951-4AC4-AB6A-DF805A96C892}" type="presOf" srcId="{6E1C9D31-4FFB-49BC-A14F-E20707C99B6D}" destId="{1669D7F8-4AFC-4288-9984-DC0D5C407307}" srcOrd="0" destOrd="0" presId="urn:microsoft.com/office/officeart/2005/8/layout/radial4"/>
    <dgm:cxn modelId="{90DECCCA-B6F1-4820-8A10-7631C31AE9E0}" type="presParOf" srcId="{FEF05898-604E-4122-9C1B-822E34289183}" destId="{26705E3A-D527-4072-B47E-510F929112A5}" srcOrd="0" destOrd="0" presId="urn:microsoft.com/office/officeart/2005/8/layout/radial4"/>
    <dgm:cxn modelId="{BBB4503D-7AE9-4F80-BD68-0B4E37CF2FF9}" type="presParOf" srcId="{FEF05898-604E-4122-9C1B-822E34289183}" destId="{1669D7F8-4AFC-4288-9984-DC0D5C407307}" srcOrd="1" destOrd="0" presId="urn:microsoft.com/office/officeart/2005/8/layout/radial4"/>
    <dgm:cxn modelId="{E94D84C1-9603-4E43-8A24-AA57F4006631}" type="presParOf" srcId="{FEF05898-604E-4122-9C1B-822E34289183}" destId="{ED974F80-A9FB-4C2C-93F8-5B35F87C54C9}" srcOrd="2" destOrd="0" presId="urn:microsoft.com/office/officeart/2005/8/layout/radial4"/>
    <dgm:cxn modelId="{00F11A29-A00E-4BE6-B168-EE4D82FDD0F8}" type="presParOf" srcId="{FEF05898-604E-4122-9C1B-822E34289183}" destId="{36215DFE-97FD-4C47-B02F-32E54246201B}" srcOrd="3" destOrd="0" presId="urn:microsoft.com/office/officeart/2005/8/layout/radial4"/>
    <dgm:cxn modelId="{4E7C309B-8BAC-46B0-B9C4-E15FCA170AB6}" type="presParOf" srcId="{FEF05898-604E-4122-9C1B-822E34289183}" destId="{5F89DA87-3FFA-48DF-A205-6F4560D93654}" srcOrd="4" destOrd="0" presId="urn:microsoft.com/office/officeart/2005/8/layout/radial4"/>
    <dgm:cxn modelId="{BC3996E4-2FFD-4955-A485-34D08ED4F6BB}" type="presParOf" srcId="{FEF05898-604E-4122-9C1B-822E34289183}" destId="{D4DB9BCE-E6A7-4EA4-90D1-4BBB273B796B}" srcOrd="5" destOrd="0" presId="urn:microsoft.com/office/officeart/2005/8/layout/radial4"/>
    <dgm:cxn modelId="{AAB5AAD8-6C3B-4E7D-A578-E43BC16F1310}" type="presParOf" srcId="{FEF05898-604E-4122-9C1B-822E34289183}" destId="{4DC41BE2-4A2C-4245-A700-BEE0427A3FBD}" srcOrd="6" destOrd="0" presId="urn:microsoft.com/office/officeart/2005/8/layout/radial4"/>
    <dgm:cxn modelId="{F5943201-6BE2-42FE-B8CB-192B2C39BED6}" type="presParOf" srcId="{FEF05898-604E-4122-9C1B-822E34289183}" destId="{AEB29E69-7C9F-4858-AC18-4794FEBC255F}" srcOrd="7" destOrd="0" presId="urn:microsoft.com/office/officeart/2005/8/layout/radial4"/>
    <dgm:cxn modelId="{39829778-8367-4287-B422-2B4E39A31128}" type="presParOf" srcId="{FEF05898-604E-4122-9C1B-822E34289183}" destId="{4611AC00-9AD7-44A3-9807-145DCCA21EB8}"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36527-E086-49F6-AB35-50EA0FFB7B26}">
      <dsp:nvSpPr>
        <dsp:cNvPr id="0" name=""/>
        <dsp:cNvSpPr/>
      </dsp:nvSpPr>
      <dsp:spPr>
        <a:xfrm>
          <a:off x="0" y="0"/>
          <a:ext cx="7620000" cy="551655"/>
        </a:xfrm>
        <a:prstGeom prst="round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C" sz="2300" kern="1200" dirty="0" smtClean="0"/>
            <a:t>Antecedentes - Justificación</a:t>
          </a:r>
          <a:endParaRPr lang="es-EC" sz="2300" kern="1200" dirty="0"/>
        </a:p>
      </dsp:txBody>
      <dsp:txXfrm>
        <a:off x="26930" y="26930"/>
        <a:ext cx="7566140" cy="497795"/>
      </dsp:txXfrm>
    </dsp:sp>
    <dsp:sp modelId="{CB025B56-A3E5-4617-8D2F-F759A9A18FF4}">
      <dsp:nvSpPr>
        <dsp:cNvPr id="0" name=""/>
        <dsp:cNvSpPr/>
      </dsp:nvSpPr>
      <dsp:spPr>
        <a:xfrm>
          <a:off x="0" y="627501"/>
          <a:ext cx="7620000" cy="551655"/>
        </a:xfrm>
        <a:prstGeom prst="round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C" sz="2300" kern="1200" smtClean="0"/>
            <a:t>Objetivos</a:t>
          </a:r>
          <a:endParaRPr lang="es-EC" sz="2300" kern="1200" dirty="0"/>
        </a:p>
      </dsp:txBody>
      <dsp:txXfrm>
        <a:off x="26930" y="654431"/>
        <a:ext cx="7566140" cy="497795"/>
      </dsp:txXfrm>
    </dsp:sp>
    <dsp:sp modelId="{D9C7E343-3B13-4201-BC35-D36ED0D17796}">
      <dsp:nvSpPr>
        <dsp:cNvPr id="0" name=""/>
        <dsp:cNvSpPr/>
      </dsp:nvSpPr>
      <dsp:spPr>
        <a:xfrm>
          <a:off x="0" y="1233324"/>
          <a:ext cx="7620000" cy="551655"/>
        </a:xfrm>
        <a:prstGeom prst="round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C" sz="2300" kern="1200" dirty="0" smtClean="0"/>
            <a:t>COBIT 5 </a:t>
          </a:r>
          <a:endParaRPr lang="es-EC" sz="2300" kern="1200" dirty="0"/>
        </a:p>
      </dsp:txBody>
      <dsp:txXfrm>
        <a:off x="26930" y="1260254"/>
        <a:ext cx="7566140" cy="497795"/>
      </dsp:txXfrm>
    </dsp:sp>
    <dsp:sp modelId="{6EE8B681-DF72-4CFC-B159-192347694EE4}">
      <dsp:nvSpPr>
        <dsp:cNvPr id="0" name=""/>
        <dsp:cNvSpPr/>
      </dsp:nvSpPr>
      <dsp:spPr>
        <a:xfrm>
          <a:off x="0" y="1863291"/>
          <a:ext cx="7620000" cy="551655"/>
        </a:xfrm>
        <a:prstGeom prst="round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C" sz="2300" kern="1200" dirty="0" smtClean="0"/>
            <a:t>Situación ESPE Santo Domingo</a:t>
          </a:r>
          <a:endParaRPr lang="es-EC" sz="2300" kern="1200" dirty="0"/>
        </a:p>
      </dsp:txBody>
      <dsp:txXfrm>
        <a:off x="26930" y="1890221"/>
        <a:ext cx="7566140" cy="497795"/>
      </dsp:txXfrm>
    </dsp:sp>
    <dsp:sp modelId="{70F1EDD3-F8D8-4CE3-9A0D-6BF68F427FB6}">
      <dsp:nvSpPr>
        <dsp:cNvPr id="0" name=""/>
        <dsp:cNvSpPr/>
      </dsp:nvSpPr>
      <dsp:spPr>
        <a:xfrm>
          <a:off x="0" y="2481187"/>
          <a:ext cx="7620000" cy="551655"/>
        </a:xfrm>
        <a:prstGeom prst="round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C" sz="2300" kern="1200" dirty="0" smtClean="0"/>
            <a:t>Plan de Auditoria</a:t>
          </a:r>
          <a:endParaRPr lang="es-EC" sz="2300" kern="1200" dirty="0"/>
        </a:p>
      </dsp:txBody>
      <dsp:txXfrm>
        <a:off x="26930" y="2508117"/>
        <a:ext cx="7566140" cy="497795"/>
      </dsp:txXfrm>
    </dsp:sp>
    <dsp:sp modelId="{624CA39A-7CBA-4653-B31C-EB74311A677D}">
      <dsp:nvSpPr>
        <dsp:cNvPr id="0" name=""/>
        <dsp:cNvSpPr/>
      </dsp:nvSpPr>
      <dsp:spPr>
        <a:xfrm>
          <a:off x="0" y="3099082"/>
          <a:ext cx="7620000" cy="551655"/>
        </a:xfrm>
        <a:prstGeom prst="round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C" sz="2300" kern="1200" dirty="0" smtClean="0"/>
            <a:t>Evaluación</a:t>
          </a:r>
          <a:endParaRPr lang="es-EC" sz="2300" kern="1200" dirty="0"/>
        </a:p>
      </dsp:txBody>
      <dsp:txXfrm>
        <a:off x="26930" y="3126012"/>
        <a:ext cx="7566140" cy="497795"/>
      </dsp:txXfrm>
    </dsp:sp>
    <dsp:sp modelId="{4670FE0F-2B6B-4FA0-AC0F-5E5826AFADEC}">
      <dsp:nvSpPr>
        <dsp:cNvPr id="0" name=""/>
        <dsp:cNvSpPr/>
      </dsp:nvSpPr>
      <dsp:spPr>
        <a:xfrm>
          <a:off x="0" y="3729049"/>
          <a:ext cx="7620000" cy="551655"/>
        </a:xfrm>
        <a:prstGeom prst="round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C" sz="2300" kern="1200" dirty="0" smtClean="0"/>
            <a:t>Informe Final</a:t>
          </a:r>
          <a:endParaRPr lang="es-EC" sz="2300" kern="1200" dirty="0"/>
        </a:p>
      </dsp:txBody>
      <dsp:txXfrm>
        <a:off x="26930" y="3755979"/>
        <a:ext cx="7566140" cy="497795"/>
      </dsp:txXfrm>
    </dsp:sp>
    <dsp:sp modelId="{A3843590-7060-4A25-A2A5-43B1FDC7EC94}">
      <dsp:nvSpPr>
        <dsp:cNvPr id="0" name=""/>
        <dsp:cNvSpPr/>
      </dsp:nvSpPr>
      <dsp:spPr>
        <a:xfrm>
          <a:off x="0" y="4344479"/>
          <a:ext cx="7620000" cy="551655"/>
        </a:xfrm>
        <a:prstGeom prst="round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C" sz="2300" kern="1200" dirty="0" smtClean="0"/>
            <a:t>Conclusiones y Recomendaciones</a:t>
          </a:r>
          <a:endParaRPr lang="es-EC" sz="2300" kern="1200" dirty="0"/>
        </a:p>
      </dsp:txBody>
      <dsp:txXfrm>
        <a:off x="26930" y="4371409"/>
        <a:ext cx="7566140" cy="4977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7329C-3329-4B9C-8F15-7C7B76178453}">
      <dsp:nvSpPr>
        <dsp:cNvPr id="0" name=""/>
        <dsp:cNvSpPr/>
      </dsp:nvSpPr>
      <dsp:spPr>
        <a:xfrm>
          <a:off x="686" y="743439"/>
          <a:ext cx="2255491" cy="143051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Investigar y analizar información referente a COBIT 5 y riesgos informáticos.</a:t>
          </a:r>
          <a:endParaRPr lang="es-EC" sz="1400" kern="1200" dirty="0"/>
        </a:p>
      </dsp:txBody>
      <dsp:txXfrm>
        <a:off x="42584" y="785337"/>
        <a:ext cx="2171695" cy="1346714"/>
      </dsp:txXfrm>
    </dsp:sp>
    <dsp:sp modelId="{C4E54311-9A04-4B2C-AEFF-8B83967C55CB}">
      <dsp:nvSpPr>
        <dsp:cNvPr id="0" name=""/>
        <dsp:cNvSpPr/>
      </dsp:nvSpPr>
      <dsp:spPr>
        <a:xfrm>
          <a:off x="2398557" y="1258068"/>
          <a:ext cx="343006" cy="40125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a:off x="2398557" y="1338318"/>
        <a:ext cx="240104" cy="240752"/>
      </dsp:txXfrm>
    </dsp:sp>
    <dsp:sp modelId="{1F0FC23E-3AFE-4B8F-9C51-01BFCD50D208}">
      <dsp:nvSpPr>
        <dsp:cNvPr id="0" name=""/>
        <dsp:cNvSpPr/>
      </dsp:nvSpPr>
      <dsp:spPr>
        <a:xfrm>
          <a:off x="2903359" y="743439"/>
          <a:ext cx="2255491" cy="1430510"/>
        </a:xfrm>
        <a:prstGeom prst="roundRect">
          <a:avLst>
            <a:gd name="adj" fmla="val 10000"/>
          </a:avLst>
        </a:prstGeom>
        <a:solidFill>
          <a:schemeClr val="accent5">
            <a:hueOff val="-619304"/>
            <a:satOff val="6209"/>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Recabar y analizar la información referente a la parte tecnológica de la ESPE – Santo Domingo.</a:t>
          </a:r>
          <a:endParaRPr lang="es-EC" sz="1400" kern="1200" dirty="0"/>
        </a:p>
      </dsp:txBody>
      <dsp:txXfrm>
        <a:off x="2945257" y="785337"/>
        <a:ext cx="2171695" cy="1346714"/>
      </dsp:txXfrm>
    </dsp:sp>
    <dsp:sp modelId="{E8E0002F-DA79-465F-9649-444AECC908D2}">
      <dsp:nvSpPr>
        <dsp:cNvPr id="0" name=""/>
        <dsp:cNvSpPr/>
      </dsp:nvSpPr>
      <dsp:spPr>
        <a:xfrm>
          <a:off x="5301230" y="1258068"/>
          <a:ext cx="343006" cy="401252"/>
        </a:xfrm>
        <a:prstGeom prst="rightArrow">
          <a:avLst>
            <a:gd name="adj1" fmla="val 60000"/>
            <a:gd name="adj2" fmla="val 50000"/>
          </a:avLst>
        </a:prstGeom>
        <a:solidFill>
          <a:schemeClr val="accent5">
            <a:hueOff val="-774129"/>
            <a:satOff val="7761"/>
            <a:lumOff val="-53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a:off x="5301230" y="1338318"/>
        <a:ext cx="240104" cy="240752"/>
      </dsp:txXfrm>
    </dsp:sp>
    <dsp:sp modelId="{CD0172C7-8D00-49A9-BC73-BD00E3F1806F}">
      <dsp:nvSpPr>
        <dsp:cNvPr id="0" name=""/>
        <dsp:cNvSpPr/>
      </dsp:nvSpPr>
      <dsp:spPr>
        <a:xfrm>
          <a:off x="5806032" y="743439"/>
          <a:ext cx="2255491" cy="1430510"/>
        </a:xfrm>
        <a:prstGeom prst="roundRect">
          <a:avLst>
            <a:gd name="adj" fmla="val 10000"/>
          </a:avLst>
        </a:prstGeom>
        <a:solidFill>
          <a:schemeClr val="accent5">
            <a:hueOff val="-1238607"/>
            <a:satOff val="12418"/>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smtClean="0"/>
            <a:t>Determinar los procesos más críticos y relevantes en base a los objetivos estratégicos de la ESPE, que serán objeto de la evaluación.</a:t>
          </a:r>
          <a:endParaRPr lang="es-EC" sz="1400" kern="1200"/>
        </a:p>
      </dsp:txBody>
      <dsp:txXfrm>
        <a:off x="5847930" y="785337"/>
        <a:ext cx="2171695" cy="1346714"/>
      </dsp:txXfrm>
    </dsp:sp>
    <dsp:sp modelId="{B2958C32-01E9-4491-A3F1-AAB982D1F82B}">
      <dsp:nvSpPr>
        <dsp:cNvPr id="0" name=""/>
        <dsp:cNvSpPr/>
      </dsp:nvSpPr>
      <dsp:spPr>
        <a:xfrm rot="5400000">
          <a:off x="6762274" y="2287206"/>
          <a:ext cx="343006" cy="401252"/>
        </a:xfrm>
        <a:prstGeom prst="rightArrow">
          <a:avLst>
            <a:gd name="adj1" fmla="val 60000"/>
            <a:gd name="adj2" fmla="val 50000"/>
          </a:avLst>
        </a:prstGeom>
        <a:solidFill>
          <a:schemeClr val="accent5">
            <a:hueOff val="-1548259"/>
            <a:satOff val="15522"/>
            <a:lumOff val="-107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rot="-5400000">
        <a:off x="6813401" y="2316329"/>
        <a:ext cx="240752" cy="240104"/>
      </dsp:txXfrm>
    </dsp:sp>
    <dsp:sp modelId="{ECD9F9E1-D9AD-45AB-9986-FC23AC5D3FAD}">
      <dsp:nvSpPr>
        <dsp:cNvPr id="0" name=""/>
        <dsp:cNvSpPr/>
      </dsp:nvSpPr>
      <dsp:spPr>
        <a:xfrm>
          <a:off x="5806032" y="2821130"/>
          <a:ext cx="2255491" cy="1430510"/>
        </a:xfrm>
        <a:prstGeom prst="roundRect">
          <a:avLst>
            <a:gd name="adj" fmla="val 10000"/>
          </a:avLst>
        </a:prstGeom>
        <a:solidFill>
          <a:schemeClr val="accent5">
            <a:hueOff val="-1857911"/>
            <a:satOff val="18626"/>
            <a:lumOff val="-1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smtClean="0"/>
            <a:t>Ejecutar la auditoria en base a los procesos y actividades preseleccionadas con COBIT 5, en base a los objetivos estratégicos de la institución.</a:t>
          </a:r>
          <a:endParaRPr lang="es-EC" sz="1400" kern="1200"/>
        </a:p>
      </dsp:txBody>
      <dsp:txXfrm>
        <a:off x="5847930" y="2863028"/>
        <a:ext cx="2171695" cy="1346714"/>
      </dsp:txXfrm>
    </dsp:sp>
    <dsp:sp modelId="{ECB9C5E8-FDA1-42C7-86F1-0A23AC7BB2B7}">
      <dsp:nvSpPr>
        <dsp:cNvPr id="0" name=""/>
        <dsp:cNvSpPr/>
      </dsp:nvSpPr>
      <dsp:spPr>
        <a:xfrm rot="10800000">
          <a:off x="5320646" y="3335759"/>
          <a:ext cx="343006" cy="401252"/>
        </a:xfrm>
        <a:prstGeom prst="rightArrow">
          <a:avLst>
            <a:gd name="adj1" fmla="val 60000"/>
            <a:gd name="adj2" fmla="val 50000"/>
          </a:avLst>
        </a:prstGeom>
        <a:solidFill>
          <a:schemeClr val="accent5">
            <a:hueOff val="-2322388"/>
            <a:satOff val="23283"/>
            <a:lumOff val="-16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rot="10800000">
        <a:off x="5423548" y="3416009"/>
        <a:ext cx="240104" cy="240752"/>
      </dsp:txXfrm>
    </dsp:sp>
    <dsp:sp modelId="{E91F1230-EEB1-4C6B-A7C5-AC6980F871B5}">
      <dsp:nvSpPr>
        <dsp:cNvPr id="0" name=""/>
        <dsp:cNvSpPr/>
      </dsp:nvSpPr>
      <dsp:spPr>
        <a:xfrm>
          <a:off x="2903359" y="2821130"/>
          <a:ext cx="2255491" cy="1430510"/>
        </a:xfrm>
        <a:prstGeom prst="roundRect">
          <a:avLst>
            <a:gd name="adj" fmla="val 10000"/>
          </a:avLst>
        </a:prstGeom>
        <a:solidFill>
          <a:schemeClr val="accent5">
            <a:hueOff val="-2477214"/>
            <a:satOff val="24835"/>
            <a:lumOff val="-17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Analizar los riesgos presentes de la parte tecnológica de la institución.</a:t>
          </a:r>
          <a:endParaRPr lang="es-EC" sz="1400" kern="1200" dirty="0"/>
        </a:p>
      </dsp:txBody>
      <dsp:txXfrm>
        <a:off x="2945257" y="2863028"/>
        <a:ext cx="2171695" cy="1346714"/>
      </dsp:txXfrm>
    </dsp:sp>
    <dsp:sp modelId="{2FF3938B-0969-4726-9029-C3280A19214D}">
      <dsp:nvSpPr>
        <dsp:cNvPr id="0" name=""/>
        <dsp:cNvSpPr/>
      </dsp:nvSpPr>
      <dsp:spPr>
        <a:xfrm rot="10800000">
          <a:off x="2417973" y="3335759"/>
          <a:ext cx="343006" cy="401252"/>
        </a:xfrm>
        <a:prstGeom prst="rightArrow">
          <a:avLst>
            <a:gd name="adj1" fmla="val 60000"/>
            <a:gd name="adj2" fmla="val 50000"/>
          </a:avLst>
        </a:prstGeom>
        <a:solidFill>
          <a:schemeClr val="accent5">
            <a:hueOff val="-3096518"/>
            <a:satOff val="31044"/>
            <a:lumOff val="-21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rot="10800000">
        <a:off x="2520875" y="3416009"/>
        <a:ext cx="240104" cy="240752"/>
      </dsp:txXfrm>
    </dsp:sp>
    <dsp:sp modelId="{40CC85B2-3580-4480-A19E-08764AE2B2CB}">
      <dsp:nvSpPr>
        <dsp:cNvPr id="0" name=""/>
        <dsp:cNvSpPr/>
      </dsp:nvSpPr>
      <dsp:spPr>
        <a:xfrm>
          <a:off x="48011" y="2826547"/>
          <a:ext cx="2208166" cy="1419676"/>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Elaborar el informe de la evaluación técnica informática en base a los riesgos encontrados.</a:t>
          </a:r>
          <a:endParaRPr lang="es-EC" sz="1400" kern="1200" dirty="0"/>
        </a:p>
      </dsp:txBody>
      <dsp:txXfrm>
        <a:off x="89592" y="2868128"/>
        <a:ext cx="2125004" cy="133651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40D29-5BF2-4D82-B609-D2D940BB6DC2}">
      <dsp:nvSpPr>
        <dsp:cNvPr id="0" name=""/>
        <dsp:cNvSpPr/>
      </dsp:nvSpPr>
      <dsp:spPr>
        <a:xfrm>
          <a:off x="2706132" y="1721218"/>
          <a:ext cx="1306983" cy="130698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err="1" smtClean="0"/>
            <a:t>Proceso</a:t>
          </a:r>
          <a:endParaRPr lang="es-EC" sz="1500" kern="1200" dirty="0"/>
        </a:p>
      </dsp:txBody>
      <dsp:txXfrm>
        <a:off x="2897535" y="1912621"/>
        <a:ext cx="924177" cy="924177"/>
      </dsp:txXfrm>
    </dsp:sp>
    <dsp:sp modelId="{AA30C383-D7B6-4370-845D-6F7B9879B78C}">
      <dsp:nvSpPr>
        <dsp:cNvPr id="0" name=""/>
        <dsp:cNvSpPr/>
      </dsp:nvSpPr>
      <dsp:spPr>
        <a:xfrm rot="16200000">
          <a:off x="3161955" y="1506044"/>
          <a:ext cx="395337" cy="35012"/>
        </a:xfrm>
        <a:custGeom>
          <a:avLst/>
          <a:gdLst/>
          <a:ahLst/>
          <a:cxnLst/>
          <a:rect l="0" t="0" r="0" b="0"/>
          <a:pathLst>
            <a:path>
              <a:moveTo>
                <a:pt x="0" y="17506"/>
              </a:moveTo>
              <a:lnTo>
                <a:pt x="395337" y="1750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349741" y="1513666"/>
        <a:ext cx="19766" cy="19766"/>
      </dsp:txXfrm>
    </dsp:sp>
    <dsp:sp modelId="{EB39D11B-5694-4E7E-B795-9EC859960738}">
      <dsp:nvSpPr>
        <dsp:cNvPr id="0" name=""/>
        <dsp:cNvSpPr/>
      </dsp:nvSpPr>
      <dsp:spPr>
        <a:xfrm>
          <a:off x="2706132" y="18898"/>
          <a:ext cx="1306983" cy="130698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err="1" smtClean="0"/>
            <a:t>Condición</a:t>
          </a:r>
          <a:endParaRPr lang="es-EC" sz="1500" kern="1200" dirty="0"/>
        </a:p>
      </dsp:txBody>
      <dsp:txXfrm>
        <a:off x="2897535" y="210301"/>
        <a:ext cx="924177" cy="924177"/>
      </dsp:txXfrm>
    </dsp:sp>
    <dsp:sp modelId="{DB4F6CCD-C51F-44A7-8C1D-FB5E883FD00D}">
      <dsp:nvSpPr>
        <dsp:cNvPr id="0" name=""/>
        <dsp:cNvSpPr/>
      </dsp:nvSpPr>
      <dsp:spPr>
        <a:xfrm>
          <a:off x="4013116" y="2357204"/>
          <a:ext cx="395337" cy="35012"/>
        </a:xfrm>
        <a:custGeom>
          <a:avLst/>
          <a:gdLst/>
          <a:ahLst/>
          <a:cxnLst/>
          <a:rect l="0" t="0" r="0" b="0"/>
          <a:pathLst>
            <a:path>
              <a:moveTo>
                <a:pt x="0" y="17506"/>
              </a:moveTo>
              <a:lnTo>
                <a:pt x="395337" y="1750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200901" y="2364827"/>
        <a:ext cx="19766" cy="19766"/>
      </dsp:txXfrm>
    </dsp:sp>
    <dsp:sp modelId="{4E3495CD-C477-40E7-B459-AC2CA4B0E01B}">
      <dsp:nvSpPr>
        <dsp:cNvPr id="0" name=""/>
        <dsp:cNvSpPr/>
      </dsp:nvSpPr>
      <dsp:spPr>
        <a:xfrm>
          <a:off x="4408453" y="1721218"/>
          <a:ext cx="1306983" cy="1306983"/>
        </a:xfrm>
        <a:prstGeom prst="ellipse">
          <a:avLst/>
        </a:prstGeom>
        <a:solidFill>
          <a:schemeClr val="accent4">
            <a:hueOff val="618941"/>
            <a:satOff val="-18803"/>
            <a:lumOff val="62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err="1" smtClean="0"/>
            <a:t>Criterio</a:t>
          </a:r>
          <a:endParaRPr lang="es-EC" sz="1500" kern="1200" dirty="0"/>
        </a:p>
      </dsp:txBody>
      <dsp:txXfrm>
        <a:off x="4599856" y="1912621"/>
        <a:ext cx="924177" cy="924177"/>
      </dsp:txXfrm>
    </dsp:sp>
    <dsp:sp modelId="{BBF213CB-5BCB-4132-ACB3-37DEEEC2DCF3}">
      <dsp:nvSpPr>
        <dsp:cNvPr id="0" name=""/>
        <dsp:cNvSpPr/>
      </dsp:nvSpPr>
      <dsp:spPr>
        <a:xfrm rot="5400000">
          <a:off x="3161955" y="3208364"/>
          <a:ext cx="395337" cy="35012"/>
        </a:xfrm>
        <a:custGeom>
          <a:avLst/>
          <a:gdLst/>
          <a:ahLst/>
          <a:cxnLst/>
          <a:rect l="0" t="0" r="0" b="0"/>
          <a:pathLst>
            <a:path>
              <a:moveTo>
                <a:pt x="0" y="17506"/>
              </a:moveTo>
              <a:lnTo>
                <a:pt x="395337" y="1750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349741" y="3215987"/>
        <a:ext cx="19766" cy="19766"/>
      </dsp:txXfrm>
    </dsp:sp>
    <dsp:sp modelId="{196706BE-DD37-4391-8128-EA231381FF9E}">
      <dsp:nvSpPr>
        <dsp:cNvPr id="0" name=""/>
        <dsp:cNvSpPr/>
      </dsp:nvSpPr>
      <dsp:spPr>
        <a:xfrm>
          <a:off x="2706132" y="3423539"/>
          <a:ext cx="1306983" cy="1306983"/>
        </a:xfrm>
        <a:prstGeom prst="ellipse">
          <a:avLst/>
        </a:prstGeom>
        <a:solidFill>
          <a:schemeClr val="accent4">
            <a:hueOff val="1237882"/>
            <a:satOff val="-37607"/>
            <a:lumOff val="124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Causa</a:t>
          </a:r>
          <a:endParaRPr lang="es-EC" sz="1500" kern="1200" dirty="0"/>
        </a:p>
      </dsp:txBody>
      <dsp:txXfrm>
        <a:off x="2897535" y="3614942"/>
        <a:ext cx="924177" cy="924177"/>
      </dsp:txXfrm>
    </dsp:sp>
    <dsp:sp modelId="{0C57D7E9-E91C-4DDF-AB86-1F56E0925282}">
      <dsp:nvSpPr>
        <dsp:cNvPr id="0" name=""/>
        <dsp:cNvSpPr/>
      </dsp:nvSpPr>
      <dsp:spPr>
        <a:xfrm rot="10800000">
          <a:off x="2310795" y="2357204"/>
          <a:ext cx="395337" cy="35012"/>
        </a:xfrm>
        <a:custGeom>
          <a:avLst/>
          <a:gdLst/>
          <a:ahLst/>
          <a:cxnLst/>
          <a:rect l="0" t="0" r="0" b="0"/>
          <a:pathLst>
            <a:path>
              <a:moveTo>
                <a:pt x="0" y="17506"/>
              </a:moveTo>
              <a:lnTo>
                <a:pt x="395337" y="1750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0800000">
        <a:off x="2498580" y="2364827"/>
        <a:ext cx="19766" cy="19766"/>
      </dsp:txXfrm>
    </dsp:sp>
    <dsp:sp modelId="{67B6C12F-1CE7-476F-AEF0-465912FCFB8E}">
      <dsp:nvSpPr>
        <dsp:cNvPr id="0" name=""/>
        <dsp:cNvSpPr/>
      </dsp:nvSpPr>
      <dsp:spPr>
        <a:xfrm>
          <a:off x="1003812" y="1721218"/>
          <a:ext cx="1306983" cy="1306983"/>
        </a:xfrm>
        <a:prstGeom prst="ellipse">
          <a:avLst/>
        </a:prstGeom>
        <a:solidFill>
          <a:schemeClr val="accent4">
            <a:hueOff val="1856823"/>
            <a:satOff val="-56410"/>
            <a:lumOff val="1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err="1" smtClean="0"/>
            <a:t>Riesgo</a:t>
          </a:r>
          <a:r>
            <a:rPr lang="en-US" sz="1500" kern="1200" dirty="0" smtClean="0"/>
            <a:t> - </a:t>
          </a:r>
          <a:r>
            <a:rPr lang="en-US" sz="1500" kern="1200" dirty="0" err="1" smtClean="0"/>
            <a:t>Efecto</a:t>
          </a:r>
          <a:endParaRPr lang="es-EC" sz="1500" kern="1200" dirty="0"/>
        </a:p>
      </dsp:txBody>
      <dsp:txXfrm>
        <a:off x="1195215" y="1912621"/>
        <a:ext cx="924177" cy="9241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E2EBA-4B49-4213-BC4C-3F7F0FE53284}">
      <dsp:nvSpPr>
        <dsp:cNvPr id="0" name=""/>
        <dsp:cNvSpPr/>
      </dsp:nvSpPr>
      <dsp:spPr>
        <a:xfrm>
          <a:off x="640250" y="0"/>
          <a:ext cx="7256174" cy="5704764"/>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78CB17-197A-4EF6-82E7-D5EEEF0E8984}">
      <dsp:nvSpPr>
        <dsp:cNvPr id="0" name=""/>
        <dsp:cNvSpPr/>
      </dsp:nvSpPr>
      <dsp:spPr>
        <a:xfrm>
          <a:off x="200940" y="1711429"/>
          <a:ext cx="1326912" cy="2281905"/>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Calibri"/>
              <a:ea typeface="+mn-ea"/>
              <a:cs typeface="+mn-cs"/>
            </a:rPr>
            <a:t>Elaborar el Plan de investigación de campo</a:t>
          </a:r>
          <a:endParaRPr lang="es-EC" sz="1600" kern="1200" dirty="0"/>
        </a:p>
      </dsp:txBody>
      <dsp:txXfrm>
        <a:off x="265715" y="1776204"/>
        <a:ext cx="1197362" cy="2152355"/>
      </dsp:txXfrm>
    </dsp:sp>
    <dsp:sp modelId="{8F771322-D503-4B8F-844B-C300424C8631}">
      <dsp:nvSpPr>
        <dsp:cNvPr id="0" name=""/>
        <dsp:cNvSpPr/>
      </dsp:nvSpPr>
      <dsp:spPr>
        <a:xfrm>
          <a:off x="1695684" y="1711429"/>
          <a:ext cx="1326912" cy="2281905"/>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smtClean="0">
              <a:latin typeface="Calibri"/>
              <a:ea typeface="+mn-ea"/>
              <a:cs typeface="+mn-cs"/>
            </a:rPr>
            <a:t>Diseñar el Plan de Auditoría</a:t>
          </a:r>
          <a:endParaRPr lang="es-EC" sz="1600" kern="1200" dirty="0"/>
        </a:p>
      </dsp:txBody>
      <dsp:txXfrm>
        <a:off x="1760459" y="1776204"/>
        <a:ext cx="1197362" cy="2152355"/>
      </dsp:txXfrm>
    </dsp:sp>
    <dsp:sp modelId="{7D74391D-8E20-44AF-AFD0-AFC6C81AB078}">
      <dsp:nvSpPr>
        <dsp:cNvPr id="0" name=""/>
        <dsp:cNvSpPr/>
      </dsp:nvSpPr>
      <dsp:spPr>
        <a:xfrm>
          <a:off x="3190428" y="1711429"/>
          <a:ext cx="1326912" cy="2281905"/>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smtClean="0">
              <a:latin typeface="Calibri"/>
              <a:ea typeface="+mn-ea"/>
              <a:cs typeface="+mn-cs"/>
            </a:rPr>
            <a:t>Ejecutar el Plan de Auditoría</a:t>
          </a:r>
          <a:endParaRPr lang="es-EC" sz="1600" kern="1200" dirty="0"/>
        </a:p>
      </dsp:txBody>
      <dsp:txXfrm>
        <a:off x="3255203" y="1776204"/>
        <a:ext cx="1197362" cy="2152355"/>
      </dsp:txXfrm>
    </dsp:sp>
    <dsp:sp modelId="{F25D9C79-0C08-4FCA-910F-55DD086B4BF8}">
      <dsp:nvSpPr>
        <dsp:cNvPr id="0" name=""/>
        <dsp:cNvSpPr/>
      </dsp:nvSpPr>
      <dsp:spPr>
        <a:xfrm>
          <a:off x="4685172" y="1711429"/>
          <a:ext cx="1496094" cy="2281905"/>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Calibri"/>
              <a:ea typeface="+mn-ea"/>
              <a:cs typeface="+mn-cs"/>
            </a:rPr>
            <a:t>Presentar un informe con las recomendaciones pertinentes</a:t>
          </a:r>
          <a:endParaRPr lang="es-EC" sz="1600" kern="1200" dirty="0"/>
        </a:p>
      </dsp:txBody>
      <dsp:txXfrm>
        <a:off x="4758205" y="1784462"/>
        <a:ext cx="1350028" cy="2135839"/>
      </dsp:txXfrm>
    </dsp:sp>
    <dsp:sp modelId="{E1EDAB3B-B356-4CF7-9A53-B0AC3D318C8C}">
      <dsp:nvSpPr>
        <dsp:cNvPr id="0" name=""/>
        <dsp:cNvSpPr/>
      </dsp:nvSpPr>
      <dsp:spPr>
        <a:xfrm>
          <a:off x="6307435" y="532265"/>
          <a:ext cx="2229240" cy="4640232"/>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Calibri"/>
              <a:ea typeface="+mn-ea"/>
              <a:cs typeface="+mn-cs"/>
            </a:rPr>
            <a:t>Ejecutar una Evaluación Técnica Informática basada en riesgos al área de Tecnología de la Universidad de las Fuerzas Armadas ESPE sede Santo Domingo utilizando el Marco de Referencia COBIT 5, con el fin de determinar las medidas de control apropiadas para que el área de tecnología ofrezca un servicio acorde a las necesidades de la comunidad universitaria.</a:t>
          </a:r>
          <a:endParaRPr lang="es-EC" sz="1600" kern="1200" dirty="0"/>
        </a:p>
      </dsp:txBody>
      <dsp:txXfrm>
        <a:off x="6416258" y="641088"/>
        <a:ext cx="2011594" cy="442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575BF-15B8-4387-B79E-BC301508CEE0}">
      <dsp:nvSpPr>
        <dsp:cNvPr id="0" name=""/>
        <dsp:cNvSpPr/>
      </dsp:nvSpPr>
      <dsp:spPr>
        <a:xfrm>
          <a:off x="3348" y="0"/>
          <a:ext cx="6851302" cy="2387600"/>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C" sz="6500" kern="1200" dirty="0" smtClean="0">
              <a:solidFill>
                <a:schemeClr val="tx2"/>
              </a:solidFill>
              <a:hlinkClick xmlns:r="http://schemas.openxmlformats.org/officeDocument/2006/relationships" r:id="rId1" action="ppaction://hlinkfile"/>
            </a:rPr>
            <a:t>Archivo</a:t>
          </a:r>
          <a:endParaRPr lang="es-EC" sz="6500" kern="1200" dirty="0">
            <a:solidFill>
              <a:schemeClr val="tx2"/>
            </a:solidFill>
          </a:endParaRPr>
        </a:p>
      </dsp:txBody>
      <dsp:txXfrm>
        <a:off x="73278" y="69930"/>
        <a:ext cx="6711442" cy="22477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F6EA8-6807-4CEF-B6EC-7624845DDD6E}">
      <dsp:nvSpPr>
        <dsp:cNvPr id="0" name=""/>
        <dsp:cNvSpPr/>
      </dsp:nvSpPr>
      <dsp:spPr>
        <a:xfrm>
          <a:off x="5150" y="1124071"/>
          <a:ext cx="2224432" cy="166049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95250" rIns="31750" bIns="31750" numCol="1" spcCol="1270" anchor="t" anchorCtr="0">
          <a:noAutofit/>
        </a:bodyPr>
        <a:lstStyle/>
        <a:p>
          <a:pPr marL="228600" lvl="1" indent="-228600" algn="l" defTabSz="1111250">
            <a:lnSpc>
              <a:spcPct val="90000"/>
            </a:lnSpc>
            <a:spcBef>
              <a:spcPct val="0"/>
            </a:spcBef>
            <a:spcAft>
              <a:spcPct val="15000"/>
            </a:spcAft>
            <a:buChar char="••"/>
          </a:pPr>
          <a:r>
            <a:rPr lang="es-EC" sz="2500" kern="1200" dirty="0" smtClean="0"/>
            <a:t>Selección de Procesos Críticos</a:t>
          </a:r>
          <a:endParaRPr lang="es-EC" sz="2500" kern="1200" dirty="0"/>
        </a:p>
      </dsp:txBody>
      <dsp:txXfrm>
        <a:off x="44057" y="1162978"/>
        <a:ext cx="2146618" cy="1621585"/>
      </dsp:txXfrm>
    </dsp:sp>
    <dsp:sp modelId="{A12CB363-B421-44DC-BA5D-64CCDA5EAE22}">
      <dsp:nvSpPr>
        <dsp:cNvPr id="0" name=""/>
        <dsp:cNvSpPr/>
      </dsp:nvSpPr>
      <dsp:spPr>
        <a:xfrm>
          <a:off x="5150" y="2784563"/>
          <a:ext cx="2224432" cy="714011"/>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94310" tIns="0" rIns="64770" bIns="0" numCol="1" spcCol="1270" anchor="ctr" anchorCtr="0">
          <a:noAutofit/>
        </a:bodyPr>
        <a:lstStyle/>
        <a:p>
          <a:pPr lvl="0" algn="l" defTabSz="2266950">
            <a:lnSpc>
              <a:spcPct val="90000"/>
            </a:lnSpc>
            <a:spcBef>
              <a:spcPct val="0"/>
            </a:spcBef>
            <a:spcAft>
              <a:spcPct val="35000"/>
            </a:spcAft>
          </a:pPr>
          <a:r>
            <a:rPr lang="es-EC" sz="5100" kern="1200" dirty="0" smtClean="0"/>
            <a:t>1</a:t>
          </a:r>
          <a:endParaRPr lang="es-EC" sz="5100" kern="1200" dirty="0"/>
        </a:p>
      </dsp:txBody>
      <dsp:txXfrm>
        <a:off x="5150" y="2784563"/>
        <a:ext cx="1566501" cy="714011"/>
      </dsp:txXfrm>
    </dsp:sp>
    <dsp:sp modelId="{4679FA71-9DB8-41C6-8037-938150F603C2}">
      <dsp:nvSpPr>
        <dsp:cNvPr id="0" name=""/>
        <dsp:cNvSpPr/>
      </dsp:nvSpPr>
      <dsp:spPr>
        <a:xfrm>
          <a:off x="1634577" y="2897977"/>
          <a:ext cx="778551" cy="778551"/>
        </a:xfrm>
        <a:prstGeom prst="ellipse">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1B730D-12F9-436D-AA47-4E42712290EC}">
      <dsp:nvSpPr>
        <dsp:cNvPr id="0" name=""/>
        <dsp:cNvSpPr/>
      </dsp:nvSpPr>
      <dsp:spPr>
        <a:xfrm>
          <a:off x="2606010" y="1124071"/>
          <a:ext cx="2224432" cy="166049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928412"/>
              <a:satOff val="-28205"/>
              <a:lumOff val="93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95250" rIns="31750" bIns="31750" numCol="1" spcCol="1270" anchor="t" anchorCtr="0">
          <a:noAutofit/>
        </a:bodyPr>
        <a:lstStyle/>
        <a:p>
          <a:pPr marL="228600" lvl="1" indent="-228600" algn="l" defTabSz="1111250">
            <a:lnSpc>
              <a:spcPct val="90000"/>
            </a:lnSpc>
            <a:spcBef>
              <a:spcPct val="0"/>
            </a:spcBef>
            <a:spcAft>
              <a:spcPct val="15000"/>
            </a:spcAft>
            <a:buChar char="••"/>
          </a:pPr>
          <a:r>
            <a:rPr lang="es-EC" sz="2500" kern="1200" dirty="0" smtClean="0"/>
            <a:t>Evaluación de los Procesos Seleccionados</a:t>
          </a:r>
          <a:endParaRPr lang="es-EC" sz="2500" kern="1200" dirty="0"/>
        </a:p>
      </dsp:txBody>
      <dsp:txXfrm>
        <a:off x="2644917" y="1162978"/>
        <a:ext cx="2146618" cy="1621585"/>
      </dsp:txXfrm>
    </dsp:sp>
    <dsp:sp modelId="{6B767EC8-A146-4992-954F-925CC89F14AA}">
      <dsp:nvSpPr>
        <dsp:cNvPr id="0" name=""/>
        <dsp:cNvSpPr/>
      </dsp:nvSpPr>
      <dsp:spPr>
        <a:xfrm>
          <a:off x="2606010" y="2784563"/>
          <a:ext cx="2224432" cy="714011"/>
        </a:xfrm>
        <a:prstGeom prst="rect">
          <a:avLst/>
        </a:prstGeom>
        <a:solidFill>
          <a:schemeClr val="accent4">
            <a:hueOff val="928412"/>
            <a:satOff val="-28205"/>
            <a:lumOff val="9314"/>
            <a:alphaOff val="0"/>
          </a:schemeClr>
        </a:solidFill>
        <a:ln w="12700" cap="flat" cmpd="sng" algn="ctr">
          <a:solidFill>
            <a:schemeClr val="accent4">
              <a:hueOff val="928412"/>
              <a:satOff val="-28205"/>
              <a:lumOff val="9314"/>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94310" tIns="0" rIns="64770" bIns="0" numCol="1" spcCol="1270" anchor="ctr" anchorCtr="0">
          <a:noAutofit/>
        </a:bodyPr>
        <a:lstStyle/>
        <a:p>
          <a:pPr lvl="0" algn="l" defTabSz="2266950">
            <a:lnSpc>
              <a:spcPct val="90000"/>
            </a:lnSpc>
            <a:spcBef>
              <a:spcPct val="0"/>
            </a:spcBef>
            <a:spcAft>
              <a:spcPct val="35000"/>
            </a:spcAft>
          </a:pPr>
          <a:r>
            <a:rPr lang="es-EC" sz="5100" kern="1200" dirty="0" smtClean="0"/>
            <a:t>2</a:t>
          </a:r>
          <a:endParaRPr lang="es-EC" sz="5100" kern="1200" dirty="0"/>
        </a:p>
      </dsp:txBody>
      <dsp:txXfrm>
        <a:off x="2606010" y="2784563"/>
        <a:ext cx="1566501" cy="714011"/>
      </dsp:txXfrm>
    </dsp:sp>
    <dsp:sp modelId="{8DAC386E-64BE-4A39-8CC2-310E8367D236}">
      <dsp:nvSpPr>
        <dsp:cNvPr id="0" name=""/>
        <dsp:cNvSpPr/>
      </dsp:nvSpPr>
      <dsp:spPr>
        <a:xfrm>
          <a:off x="4235438" y="2897977"/>
          <a:ext cx="778551" cy="778551"/>
        </a:xfrm>
        <a:prstGeom prst="ellipse">
          <a:avLst/>
        </a:prstGeom>
        <a:solidFill>
          <a:schemeClr val="accent4">
            <a:tint val="40000"/>
            <a:alpha val="90000"/>
            <a:hueOff val="714002"/>
            <a:satOff val="-12085"/>
            <a:lumOff val="319"/>
            <a:alphaOff val="0"/>
          </a:schemeClr>
        </a:solidFill>
        <a:ln w="12700" cap="flat" cmpd="sng" algn="ctr">
          <a:solidFill>
            <a:schemeClr val="accent4">
              <a:tint val="40000"/>
              <a:alpha val="90000"/>
              <a:hueOff val="714002"/>
              <a:satOff val="-12085"/>
              <a:lumOff val="319"/>
              <a:alphaOff val="0"/>
            </a:schemeClr>
          </a:solidFill>
          <a:prstDash val="solid"/>
        </a:ln>
        <a:effectLst/>
      </dsp:spPr>
      <dsp:style>
        <a:lnRef idx="1">
          <a:scrgbClr r="0" g="0" b="0"/>
        </a:lnRef>
        <a:fillRef idx="1">
          <a:scrgbClr r="0" g="0" b="0"/>
        </a:fillRef>
        <a:effectRef idx="0">
          <a:scrgbClr r="0" g="0" b="0"/>
        </a:effectRef>
        <a:fontRef idx="minor"/>
      </dsp:style>
    </dsp:sp>
    <dsp:sp modelId="{7E8015E0-1A61-4A16-93FB-4213843E8DF6}">
      <dsp:nvSpPr>
        <dsp:cNvPr id="0" name=""/>
        <dsp:cNvSpPr/>
      </dsp:nvSpPr>
      <dsp:spPr>
        <a:xfrm>
          <a:off x="5206870" y="1124071"/>
          <a:ext cx="2224432" cy="166049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1856823"/>
              <a:satOff val="-56410"/>
              <a:lumOff val="1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95250" rIns="31750" bIns="31750" numCol="1" spcCol="1270" anchor="t" anchorCtr="0">
          <a:noAutofit/>
        </a:bodyPr>
        <a:lstStyle/>
        <a:p>
          <a:pPr marL="228600" lvl="1" indent="-228600" algn="l" defTabSz="1111250">
            <a:lnSpc>
              <a:spcPct val="90000"/>
            </a:lnSpc>
            <a:spcBef>
              <a:spcPct val="0"/>
            </a:spcBef>
            <a:spcAft>
              <a:spcPct val="15000"/>
            </a:spcAft>
            <a:buChar char="••"/>
          </a:pPr>
          <a:r>
            <a:rPr lang="es-EC" sz="2500" kern="1200" dirty="0" smtClean="0"/>
            <a:t>Madurez de los Procesos</a:t>
          </a:r>
          <a:endParaRPr lang="es-EC" sz="2500" kern="1200" dirty="0"/>
        </a:p>
      </dsp:txBody>
      <dsp:txXfrm>
        <a:off x="5245777" y="1162978"/>
        <a:ext cx="2146618" cy="1621585"/>
      </dsp:txXfrm>
    </dsp:sp>
    <dsp:sp modelId="{2187869D-3174-4B45-A6D8-A535057DF510}">
      <dsp:nvSpPr>
        <dsp:cNvPr id="0" name=""/>
        <dsp:cNvSpPr/>
      </dsp:nvSpPr>
      <dsp:spPr>
        <a:xfrm>
          <a:off x="5206870" y="2784563"/>
          <a:ext cx="2224432" cy="714011"/>
        </a:xfrm>
        <a:prstGeom prst="rect">
          <a:avLst/>
        </a:prstGeom>
        <a:solidFill>
          <a:schemeClr val="accent4">
            <a:hueOff val="1856823"/>
            <a:satOff val="-56410"/>
            <a:lumOff val="18628"/>
            <a:alphaOff val="0"/>
          </a:schemeClr>
        </a:solidFill>
        <a:ln w="12700" cap="flat" cmpd="sng" algn="ctr">
          <a:solidFill>
            <a:schemeClr val="accent4">
              <a:hueOff val="1856823"/>
              <a:satOff val="-56410"/>
              <a:lumOff val="18628"/>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94310" tIns="0" rIns="64770" bIns="0" numCol="1" spcCol="1270" anchor="ctr" anchorCtr="0">
          <a:noAutofit/>
        </a:bodyPr>
        <a:lstStyle/>
        <a:p>
          <a:pPr lvl="0" algn="l" defTabSz="2266950">
            <a:lnSpc>
              <a:spcPct val="90000"/>
            </a:lnSpc>
            <a:spcBef>
              <a:spcPct val="0"/>
            </a:spcBef>
            <a:spcAft>
              <a:spcPct val="35000"/>
            </a:spcAft>
          </a:pPr>
          <a:r>
            <a:rPr lang="es-EC" sz="5100" kern="1200" dirty="0" smtClean="0"/>
            <a:t>3</a:t>
          </a:r>
          <a:endParaRPr lang="es-EC" sz="5100" kern="1200" dirty="0"/>
        </a:p>
      </dsp:txBody>
      <dsp:txXfrm>
        <a:off x="5206870" y="2784563"/>
        <a:ext cx="1566501" cy="714011"/>
      </dsp:txXfrm>
    </dsp:sp>
    <dsp:sp modelId="{D416EF81-74E7-449E-98BA-58377D04B702}">
      <dsp:nvSpPr>
        <dsp:cNvPr id="0" name=""/>
        <dsp:cNvSpPr/>
      </dsp:nvSpPr>
      <dsp:spPr>
        <a:xfrm>
          <a:off x="6836298" y="2897977"/>
          <a:ext cx="778551" cy="778551"/>
        </a:xfrm>
        <a:prstGeom prst="ellipse">
          <a:avLst/>
        </a:prstGeom>
        <a:solidFill>
          <a:schemeClr val="accent4">
            <a:tint val="40000"/>
            <a:alpha val="90000"/>
            <a:hueOff val="1428005"/>
            <a:satOff val="-24171"/>
            <a:lumOff val="639"/>
            <a:alphaOff val="0"/>
          </a:schemeClr>
        </a:solidFill>
        <a:ln w="12700" cap="flat" cmpd="sng" algn="ctr">
          <a:solidFill>
            <a:schemeClr val="accent4">
              <a:tint val="40000"/>
              <a:alpha val="90000"/>
              <a:hueOff val="1428005"/>
              <a:satOff val="-24171"/>
              <a:lumOff val="639"/>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575BF-15B8-4387-B79E-BC301508CEE0}">
      <dsp:nvSpPr>
        <dsp:cNvPr id="0" name=""/>
        <dsp:cNvSpPr/>
      </dsp:nvSpPr>
      <dsp:spPr>
        <a:xfrm>
          <a:off x="3348" y="0"/>
          <a:ext cx="6851302" cy="23876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r>
            <a:rPr lang="es-EC" sz="6300" kern="1200" dirty="0" smtClean="0"/>
            <a:t>Selección de procesos críticos</a:t>
          </a:r>
          <a:endParaRPr lang="es-EC" sz="6300" kern="1200" dirty="0"/>
        </a:p>
      </dsp:txBody>
      <dsp:txXfrm>
        <a:off x="73278" y="69930"/>
        <a:ext cx="6711442" cy="22477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575BF-15B8-4387-B79E-BC301508CEE0}">
      <dsp:nvSpPr>
        <dsp:cNvPr id="0" name=""/>
        <dsp:cNvSpPr/>
      </dsp:nvSpPr>
      <dsp:spPr>
        <a:xfrm>
          <a:off x="3348" y="0"/>
          <a:ext cx="6851302" cy="2387600"/>
        </a:xfrm>
        <a:prstGeom prst="roundRect">
          <a:avLst>
            <a:gd name="adj" fmla="val 10000"/>
          </a:avLst>
        </a:prstGeom>
        <a:solidFill>
          <a:srgbClr val="00A5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s-EC" sz="5200" kern="1200" dirty="0" smtClean="0"/>
            <a:t>Evaluación de procesos seleccionados</a:t>
          </a:r>
          <a:endParaRPr lang="es-EC" sz="5200" kern="1200" dirty="0"/>
        </a:p>
      </dsp:txBody>
      <dsp:txXfrm>
        <a:off x="73278" y="69930"/>
        <a:ext cx="6711442" cy="22477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581A4-FC79-41AA-A824-F45FB5885148}">
      <dsp:nvSpPr>
        <dsp:cNvPr id="0" name=""/>
        <dsp:cNvSpPr/>
      </dsp:nvSpPr>
      <dsp:spPr>
        <a:xfrm rot="10800000">
          <a:off x="1262325" y="1192"/>
          <a:ext cx="6793133" cy="1275808"/>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6410" tIns="76200" rIns="142240" bIns="76200" numCol="1" spcCol="1270" anchor="t" anchorCtr="0">
          <a:noAutofit/>
        </a:bodyPr>
        <a:lstStyle/>
        <a:p>
          <a:pPr lvl="0" algn="l" defTabSz="889000">
            <a:lnSpc>
              <a:spcPct val="90000"/>
            </a:lnSpc>
            <a:spcBef>
              <a:spcPct val="0"/>
            </a:spcBef>
            <a:spcAft>
              <a:spcPct val="35000"/>
            </a:spcAft>
          </a:pPr>
          <a:r>
            <a:rPr lang="es-EC" sz="2000" b="1" kern="1200" dirty="0" smtClean="0"/>
            <a:t>Selección de actividades de cada proceso critico a evaluar </a:t>
          </a:r>
          <a:endParaRPr lang="es-EC" sz="2000" kern="1200" dirty="0"/>
        </a:p>
        <a:p>
          <a:pPr marL="171450" lvl="1" indent="-171450" algn="l" defTabSz="711200">
            <a:lnSpc>
              <a:spcPct val="90000"/>
            </a:lnSpc>
            <a:spcBef>
              <a:spcPct val="0"/>
            </a:spcBef>
            <a:spcAft>
              <a:spcPct val="15000"/>
            </a:spcAft>
            <a:buChar char="••"/>
          </a:pPr>
          <a:r>
            <a:rPr lang="es-EC" sz="1600" kern="1200" dirty="0" smtClean="0">
              <a:solidFill>
                <a:schemeClr val="bg1"/>
              </a:solidFill>
            </a:rPr>
            <a:t>(</a:t>
          </a:r>
          <a:r>
            <a:rPr lang="es-EC" sz="1600" kern="1200" dirty="0" smtClean="0">
              <a:solidFill>
                <a:schemeClr val="bg1"/>
              </a:solidFill>
              <a:hlinkClick xmlns:r="http://schemas.openxmlformats.org/officeDocument/2006/relationships" r:id="rId1" action="ppaction://hlinkfile"/>
            </a:rPr>
            <a:t>Capítulo 5, Contenidos de la Guía de Referencia de Procesos de </a:t>
          </a:r>
          <a:r>
            <a:rPr lang="es-EC" sz="1600" kern="1200" dirty="0" err="1" smtClean="0">
              <a:solidFill>
                <a:schemeClr val="bg1"/>
              </a:solidFill>
              <a:hlinkClick xmlns:r="http://schemas.openxmlformats.org/officeDocument/2006/relationships" r:id="rId1" action="ppaction://hlinkfile"/>
            </a:rPr>
            <a:t>CoBit</a:t>
          </a:r>
          <a:r>
            <a:rPr lang="es-EC" sz="1600" kern="1200" dirty="0" smtClean="0">
              <a:solidFill>
                <a:schemeClr val="bg1"/>
              </a:solidFill>
              <a:hlinkClick xmlns:r="http://schemas.openxmlformats.org/officeDocument/2006/relationships" r:id="rId1" action="ppaction://hlinkfile"/>
            </a:rPr>
            <a:t> 5).</a:t>
          </a:r>
          <a:endParaRPr lang="es-EC" sz="1600" kern="1200" dirty="0">
            <a:solidFill>
              <a:schemeClr val="bg1"/>
            </a:solidFill>
          </a:endParaRPr>
        </a:p>
      </dsp:txBody>
      <dsp:txXfrm rot="10800000">
        <a:off x="1581277" y="1192"/>
        <a:ext cx="6474181" cy="1275808"/>
      </dsp:txXfrm>
    </dsp:sp>
    <dsp:sp modelId="{E694F3C5-A798-4396-8A9B-59299E7FEA96}">
      <dsp:nvSpPr>
        <dsp:cNvPr id="0" name=""/>
        <dsp:cNvSpPr/>
      </dsp:nvSpPr>
      <dsp:spPr>
        <a:xfrm>
          <a:off x="896613" y="87577"/>
          <a:ext cx="1103039" cy="1103039"/>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CC6D0D-A4FC-4FA7-81F4-32E8585AF9DE}">
      <dsp:nvSpPr>
        <dsp:cNvPr id="0" name=""/>
        <dsp:cNvSpPr/>
      </dsp:nvSpPr>
      <dsp:spPr>
        <a:xfrm rot="10800000">
          <a:off x="1431088" y="1606266"/>
          <a:ext cx="6568115" cy="1103039"/>
        </a:xfrm>
        <a:prstGeom prst="homePlate">
          <a:avLst/>
        </a:prstGeom>
        <a:solidFill>
          <a:schemeClr val="accent5">
            <a:hueOff val="-1032173"/>
            <a:satOff val="10348"/>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6410" tIns="76200" rIns="142240" bIns="76200" numCol="1" spcCol="1270" anchor="t" anchorCtr="0">
          <a:noAutofit/>
        </a:bodyPr>
        <a:lstStyle/>
        <a:p>
          <a:pPr lvl="0" algn="l" defTabSz="889000">
            <a:lnSpc>
              <a:spcPct val="90000"/>
            </a:lnSpc>
            <a:spcBef>
              <a:spcPct val="0"/>
            </a:spcBef>
            <a:spcAft>
              <a:spcPct val="35000"/>
            </a:spcAft>
          </a:pPr>
          <a:r>
            <a:rPr lang="es-EC" sz="2000" b="1" kern="1200" dirty="0" smtClean="0"/>
            <a:t>Desarrollo del herramientas de auditoria de acuerdo a las actividades</a:t>
          </a:r>
          <a:endParaRPr lang="es-EC" sz="2000" kern="1200" dirty="0"/>
        </a:p>
        <a:p>
          <a:pPr marL="228600" lvl="1" indent="-228600" algn="l" defTabSz="889000">
            <a:lnSpc>
              <a:spcPct val="90000"/>
            </a:lnSpc>
            <a:spcBef>
              <a:spcPct val="0"/>
            </a:spcBef>
            <a:spcAft>
              <a:spcPct val="15000"/>
            </a:spcAft>
            <a:buChar char="••"/>
          </a:pPr>
          <a:r>
            <a:rPr lang="es-EC" sz="2000" kern="1200" dirty="0" smtClean="0"/>
            <a:t>(</a:t>
          </a:r>
          <a:r>
            <a:rPr lang="es-EC" sz="2000" kern="1200" dirty="0" smtClean="0">
              <a:hlinkClick xmlns:r="http://schemas.openxmlformats.org/officeDocument/2006/relationships" r:id="rId2" action="ppaction://hlinkfile"/>
            </a:rPr>
            <a:t>Anexo 5</a:t>
          </a:r>
          <a:r>
            <a:rPr lang="es-EC" sz="2000" kern="1200" dirty="0" smtClean="0"/>
            <a:t>)</a:t>
          </a:r>
          <a:endParaRPr lang="es-EC" sz="2000" kern="1200" dirty="0"/>
        </a:p>
      </dsp:txBody>
      <dsp:txXfrm rot="10800000">
        <a:off x="1706848" y="1606266"/>
        <a:ext cx="6292355" cy="1103039"/>
      </dsp:txXfrm>
    </dsp:sp>
    <dsp:sp modelId="{02D0EF65-C759-4F4E-BE3D-F80900F929A3}">
      <dsp:nvSpPr>
        <dsp:cNvPr id="0" name=""/>
        <dsp:cNvSpPr/>
      </dsp:nvSpPr>
      <dsp:spPr>
        <a:xfrm>
          <a:off x="952868" y="1606266"/>
          <a:ext cx="1103039" cy="1103039"/>
        </a:xfrm>
        <a:prstGeom prst="ellipse">
          <a:avLst/>
        </a:prstGeom>
        <a:solidFill>
          <a:schemeClr val="accent5">
            <a:tint val="50000"/>
            <a:hueOff val="-1199807"/>
            <a:satOff val="-1038"/>
            <a:lumOff val="-13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CC6AC7-1F4B-4987-BB46-33BEF353DC63}">
      <dsp:nvSpPr>
        <dsp:cNvPr id="0" name=""/>
        <dsp:cNvSpPr/>
      </dsp:nvSpPr>
      <dsp:spPr>
        <a:xfrm rot="10800000">
          <a:off x="1431088" y="3038570"/>
          <a:ext cx="6568115" cy="1103039"/>
        </a:xfrm>
        <a:prstGeom prst="homePlate">
          <a:avLst/>
        </a:prstGeom>
        <a:solidFill>
          <a:schemeClr val="accent5">
            <a:hueOff val="-2064345"/>
            <a:satOff val="20696"/>
            <a:lumOff val="-143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6410" tIns="76200" rIns="142240" bIns="76200" numCol="1" spcCol="1270" anchor="t" anchorCtr="0">
          <a:noAutofit/>
        </a:bodyPr>
        <a:lstStyle/>
        <a:p>
          <a:pPr lvl="0" algn="l" defTabSz="889000">
            <a:lnSpc>
              <a:spcPct val="90000"/>
            </a:lnSpc>
            <a:spcBef>
              <a:spcPct val="0"/>
            </a:spcBef>
            <a:spcAft>
              <a:spcPct val="35000"/>
            </a:spcAft>
          </a:pPr>
          <a:r>
            <a:rPr lang="es-EC" sz="2000" b="1" kern="1200" dirty="0" smtClean="0"/>
            <a:t>Aplicación de cuestionarios</a:t>
          </a:r>
          <a:endParaRPr lang="es-EC" sz="2000" kern="1200" dirty="0"/>
        </a:p>
        <a:p>
          <a:pPr marL="228600" lvl="1" indent="-228600" algn="l" defTabSz="889000">
            <a:lnSpc>
              <a:spcPct val="90000"/>
            </a:lnSpc>
            <a:spcBef>
              <a:spcPct val="0"/>
            </a:spcBef>
            <a:spcAft>
              <a:spcPct val="15000"/>
            </a:spcAft>
            <a:buChar char="••"/>
          </a:pPr>
          <a:r>
            <a:rPr lang="es-EC" sz="2000" b="1" kern="1200" dirty="0" smtClean="0"/>
            <a:t> </a:t>
          </a:r>
          <a:r>
            <a:rPr lang="es-EC" sz="2000" kern="1200" dirty="0" smtClean="0"/>
            <a:t>(A las personas auditadas )</a:t>
          </a:r>
          <a:endParaRPr lang="es-EC" sz="2000" kern="1200" dirty="0"/>
        </a:p>
      </dsp:txBody>
      <dsp:txXfrm rot="10800000">
        <a:off x="1706848" y="3038570"/>
        <a:ext cx="6292355" cy="1103039"/>
      </dsp:txXfrm>
    </dsp:sp>
    <dsp:sp modelId="{067A073E-478C-4FAC-A1A5-9873DE70B5C2}">
      <dsp:nvSpPr>
        <dsp:cNvPr id="0" name=""/>
        <dsp:cNvSpPr/>
      </dsp:nvSpPr>
      <dsp:spPr>
        <a:xfrm>
          <a:off x="952868" y="3038570"/>
          <a:ext cx="1103039" cy="1103039"/>
        </a:xfrm>
        <a:prstGeom prst="ellipse">
          <a:avLst/>
        </a:prstGeom>
        <a:solidFill>
          <a:schemeClr val="accent5">
            <a:tint val="50000"/>
            <a:hueOff val="-2399614"/>
            <a:satOff val="-2076"/>
            <a:lumOff val="-27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92727E-3593-4501-B478-3AF21A0D19CA}">
      <dsp:nvSpPr>
        <dsp:cNvPr id="0" name=""/>
        <dsp:cNvSpPr/>
      </dsp:nvSpPr>
      <dsp:spPr>
        <a:xfrm rot="10800000">
          <a:off x="1431088" y="4470875"/>
          <a:ext cx="6568115" cy="1103039"/>
        </a:xfrm>
        <a:prstGeom prst="homePlate">
          <a:avLst/>
        </a:prstGeom>
        <a:solidFill>
          <a:schemeClr val="accent5">
            <a:hueOff val="-3096518"/>
            <a:satOff val="31044"/>
            <a:lumOff val="-2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6410" tIns="76200" rIns="142240" bIns="76200" numCol="1" spcCol="1270" anchor="t" anchorCtr="0">
          <a:noAutofit/>
        </a:bodyPr>
        <a:lstStyle/>
        <a:p>
          <a:pPr lvl="0" algn="l" defTabSz="889000">
            <a:lnSpc>
              <a:spcPct val="90000"/>
            </a:lnSpc>
            <a:spcBef>
              <a:spcPct val="0"/>
            </a:spcBef>
            <a:spcAft>
              <a:spcPct val="35000"/>
            </a:spcAft>
          </a:pPr>
          <a:r>
            <a:rPr lang="es-EC" sz="2000" b="1" kern="1200" dirty="0" smtClean="0">
              <a:hlinkClick xmlns:r="http://schemas.openxmlformats.org/officeDocument/2006/relationships" r:id="rId3" action="ppaction://hlinkfile"/>
            </a:rPr>
            <a:t>Estudio de los cuestionarios contestados</a:t>
          </a:r>
          <a:endParaRPr lang="es-EC" sz="2000" kern="1200" dirty="0"/>
        </a:p>
        <a:p>
          <a:pPr marL="228600" lvl="1" indent="-228600" algn="l" defTabSz="889000">
            <a:lnSpc>
              <a:spcPct val="90000"/>
            </a:lnSpc>
            <a:spcBef>
              <a:spcPct val="0"/>
            </a:spcBef>
            <a:spcAft>
              <a:spcPct val="15000"/>
            </a:spcAft>
            <a:buChar char="••"/>
          </a:pPr>
          <a:r>
            <a:rPr lang="es-EC" sz="2000" kern="1200" dirty="0" smtClean="0"/>
            <a:t>(Anexos: 7,8,9,</a:t>
          </a:r>
          <a:r>
            <a:rPr lang="es-EC" sz="2000" kern="1200" dirty="0" smtClean="0">
              <a:hlinkClick xmlns:r="http://schemas.openxmlformats.org/officeDocument/2006/relationships" r:id="rId4" action="ppaction://hlinkfile"/>
            </a:rPr>
            <a:t>10</a:t>
          </a:r>
          <a:r>
            <a:rPr lang="es-EC" sz="2000" kern="1200" dirty="0" smtClean="0"/>
            <a:t>)</a:t>
          </a:r>
          <a:endParaRPr lang="es-EC" sz="2000" kern="1200" dirty="0"/>
        </a:p>
      </dsp:txBody>
      <dsp:txXfrm rot="10800000">
        <a:off x="1706848" y="4470875"/>
        <a:ext cx="6292355" cy="1103039"/>
      </dsp:txXfrm>
    </dsp:sp>
    <dsp:sp modelId="{7031E6BF-1983-452C-AE82-6B9C81C0A9C3}">
      <dsp:nvSpPr>
        <dsp:cNvPr id="0" name=""/>
        <dsp:cNvSpPr/>
      </dsp:nvSpPr>
      <dsp:spPr>
        <a:xfrm>
          <a:off x="952868" y="4470875"/>
          <a:ext cx="1103039" cy="1103039"/>
        </a:xfrm>
        <a:prstGeom prst="ellipse">
          <a:avLst/>
        </a:prstGeom>
        <a:solidFill>
          <a:schemeClr val="accent5">
            <a:tint val="50000"/>
            <a:hueOff val="-3599420"/>
            <a:satOff val="-3114"/>
            <a:lumOff val="-41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581A4-FC79-41AA-A824-F45FB5885148}">
      <dsp:nvSpPr>
        <dsp:cNvPr id="0" name=""/>
        <dsp:cNvSpPr/>
      </dsp:nvSpPr>
      <dsp:spPr>
        <a:xfrm rot="10800000">
          <a:off x="1394896" y="1669"/>
          <a:ext cx="5943871" cy="1217716"/>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121" tIns="76200" rIns="142240" bIns="76200" numCol="1" spcCol="1270" anchor="t" anchorCtr="0">
          <a:noAutofit/>
        </a:bodyPr>
        <a:lstStyle/>
        <a:p>
          <a:pPr lvl="0" algn="l" defTabSz="889000">
            <a:lnSpc>
              <a:spcPct val="90000"/>
            </a:lnSpc>
            <a:spcBef>
              <a:spcPct val="0"/>
            </a:spcBef>
            <a:spcAft>
              <a:spcPct val="35000"/>
            </a:spcAft>
          </a:pPr>
          <a:r>
            <a:rPr lang="es-EC" sz="2000" b="1" kern="1200" dirty="0" smtClean="0"/>
            <a:t>Selección de la plantilla para evaluar la madurez del proceso</a:t>
          </a:r>
          <a:endParaRPr lang="es-EC" sz="2000" kern="1200" dirty="0"/>
        </a:p>
        <a:p>
          <a:pPr marL="171450" lvl="1" indent="-171450" algn="l" defTabSz="711200">
            <a:lnSpc>
              <a:spcPct val="90000"/>
            </a:lnSpc>
            <a:spcBef>
              <a:spcPct val="0"/>
            </a:spcBef>
            <a:spcAft>
              <a:spcPct val="15000"/>
            </a:spcAft>
            <a:buChar char="••"/>
          </a:pPr>
          <a:r>
            <a:rPr lang="es-EC" sz="1600" kern="1200" dirty="0" smtClean="0"/>
            <a:t>(</a:t>
          </a:r>
          <a:r>
            <a:rPr lang="es-EC" sz="1600" kern="1200" dirty="0" smtClean="0">
              <a:hlinkClick xmlns:r="http://schemas.openxmlformats.org/officeDocument/2006/relationships" r:id="rId1" action="ppaction://hlinkfile"/>
            </a:rPr>
            <a:t>Apéndice B. Autoevaluación Plantilla, Guía de Autoevaluación</a:t>
          </a:r>
          <a:r>
            <a:rPr lang="es-EC" sz="1600" kern="1200" dirty="0" smtClean="0"/>
            <a:t>: Usando COBIT® 5 ).</a:t>
          </a:r>
          <a:endParaRPr lang="es-EC" sz="1600" kern="1200" dirty="0"/>
        </a:p>
      </dsp:txBody>
      <dsp:txXfrm rot="10800000">
        <a:off x="1699325" y="1669"/>
        <a:ext cx="5639442" cy="1217716"/>
      </dsp:txXfrm>
    </dsp:sp>
    <dsp:sp modelId="{E694F3C5-A798-4396-8A9B-59299E7FEA96}">
      <dsp:nvSpPr>
        <dsp:cNvPr id="0" name=""/>
        <dsp:cNvSpPr/>
      </dsp:nvSpPr>
      <dsp:spPr>
        <a:xfrm>
          <a:off x="1085027" y="129635"/>
          <a:ext cx="961785" cy="961785"/>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CC6D0D-A4FC-4FA7-81F4-32E8585AF9DE}">
      <dsp:nvSpPr>
        <dsp:cNvPr id="0" name=""/>
        <dsp:cNvSpPr/>
      </dsp:nvSpPr>
      <dsp:spPr>
        <a:xfrm rot="10800000">
          <a:off x="1394896" y="1506486"/>
          <a:ext cx="5943871" cy="1217716"/>
        </a:xfrm>
        <a:prstGeom prst="homePlate">
          <a:avLst/>
        </a:prstGeom>
        <a:solidFill>
          <a:schemeClr val="accent5">
            <a:hueOff val="-1032173"/>
            <a:satOff val="10348"/>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121" tIns="76200" rIns="142240" bIns="76200" numCol="1" spcCol="1270" anchor="t" anchorCtr="0">
          <a:noAutofit/>
        </a:bodyPr>
        <a:lstStyle/>
        <a:p>
          <a:pPr lvl="0" algn="l" defTabSz="889000">
            <a:lnSpc>
              <a:spcPct val="90000"/>
            </a:lnSpc>
            <a:spcBef>
              <a:spcPct val="0"/>
            </a:spcBef>
            <a:spcAft>
              <a:spcPct val="35000"/>
            </a:spcAft>
          </a:pPr>
          <a:r>
            <a:rPr lang="es-EC" sz="2000" b="1" kern="1200" dirty="0" smtClean="0"/>
            <a:t>Determinar las escalas de puntuaciones</a:t>
          </a:r>
        </a:p>
        <a:p>
          <a:pPr marL="228600" lvl="1" indent="-228600" algn="l" defTabSz="889000">
            <a:lnSpc>
              <a:spcPct val="90000"/>
            </a:lnSpc>
            <a:spcBef>
              <a:spcPct val="0"/>
            </a:spcBef>
            <a:spcAft>
              <a:spcPct val="15000"/>
            </a:spcAft>
            <a:buChar char="••"/>
          </a:pPr>
          <a:r>
            <a:rPr lang="es-EC" sz="2000" kern="1200" dirty="0" smtClean="0"/>
            <a:t> </a:t>
          </a:r>
          <a:r>
            <a:rPr lang="es-EC" sz="1800" kern="1200" dirty="0" smtClean="0">
              <a:hlinkClick xmlns:r="http://schemas.openxmlformats.org/officeDocument/2006/relationships" r:id="rId2" action="ppaction://hlinkfile"/>
            </a:rPr>
            <a:t>Guía de Autoevaluación: Usando COBIT® 5</a:t>
          </a:r>
          <a:endParaRPr lang="es-EC" sz="1800" b="1" kern="1200" dirty="0" smtClean="0"/>
        </a:p>
        <a:p>
          <a:pPr marL="228600" lvl="1" indent="-228600" algn="l" defTabSz="889000">
            <a:lnSpc>
              <a:spcPct val="90000"/>
            </a:lnSpc>
            <a:spcBef>
              <a:spcPct val="0"/>
            </a:spcBef>
            <a:spcAft>
              <a:spcPct val="15000"/>
            </a:spcAft>
            <a:buChar char="••"/>
          </a:pPr>
          <a:endParaRPr lang="es-EC" sz="2000" b="1" kern="1200" dirty="0" smtClean="0"/>
        </a:p>
      </dsp:txBody>
      <dsp:txXfrm rot="10800000">
        <a:off x="1699325" y="1506486"/>
        <a:ext cx="5639442" cy="1217716"/>
      </dsp:txXfrm>
    </dsp:sp>
    <dsp:sp modelId="{02D0EF65-C759-4F4E-BE3D-F80900F929A3}">
      <dsp:nvSpPr>
        <dsp:cNvPr id="0" name=""/>
        <dsp:cNvSpPr/>
      </dsp:nvSpPr>
      <dsp:spPr>
        <a:xfrm>
          <a:off x="1085027" y="1634451"/>
          <a:ext cx="961785" cy="961785"/>
        </a:xfrm>
        <a:prstGeom prst="ellipse">
          <a:avLst/>
        </a:prstGeom>
        <a:solidFill>
          <a:schemeClr val="accent5">
            <a:tint val="50000"/>
            <a:hueOff val="-1199807"/>
            <a:satOff val="-1038"/>
            <a:lumOff val="-13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CC6AC7-1F4B-4987-BB46-33BEF353DC63}">
      <dsp:nvSpPr>
        <dsp:cNvPr id="0" name=""/>
        <dsp:cNvSpPr/>
      </dsp:nvSpPr>
      <dsp:spPr>
        <a:xfrm rot="10800000">
          <a:off x="1351706" y="3011302"/>
          <a:ext cx="5943871" cy="1217716"/>
        </a:xfrm>
        <a:prstGeom prst="homePlate">
          <a:avLst/>
        </a:prstGeom>
        <a:solidFill>
          <a:schemeClr val="accent5">
            <a:hueOff val="-2064345"/>
            <a:satOff val="20696"/>
            <a:lumOff val="-143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121" tIns="76200" rIns="142240" bIns="76200" numCol="1" spcCol="1270" anchor="t" anchorCtr="0">
          <a:noAutofit/>
        </a:bodyPr>
        <a:lstStyle/>
        <a:p>
          <a:pPr lvl="0" algn="l" defTabSz="889000">
            <a:lnSpc>
              <a:spcPct val="90000"/>
            </a:lnSpc>
            <a:spcBef>
              <a:spcPct val="0"/>
            </a:spcBef>
            <a:spcAft>
              <a:spcPct val="35000"/>
            </a:spcAft>
          </a:pPr>
          <a:r>
            <a:rPr lang="es-EC" sz="2000" b="1" kern="1200" dirty="0" smtClean="0"/>
            <a:t>Determinar nivel 1 capacidad. Determinar capacidad para los niveles 2 a 5.</a:t>
          </a:r>
          <a:endParaRPr lang="es-EC" sz="2000" b="1" kern="1200" dirty="0"/>
        </a:p>
        <a:p>
          <a:pPr marL="171450" lvl="1" indent="-171450" algn="l" defTabSz="800100">
            <a:lnSpc>
              <a:spcPct val="90000"/>
            </a:lnSpc>
            <a:spcBef>
              <a:spcPct val="0"/>
            </a:spcBef>
            <a:spcAft>
              <a:spcPct val="15000"/>
            </a:spcAft>
            <a:buChar char="••"/>
          </a:pPr>
          <a:r>
            <a:rPr lang="es-EC" sz="1800" b="1" kern="1200" dirty="0" smtClean="0"/>
            <a:t> </a:t>
          </a:r>
          <a:r>
            <a:rPr lang="es-EC" sz="1800" kern="1200" dirty="0" smtClean="0">
              <a:hlinkClick xmlns:r="http://schemas.openxmlformats.org/officeDocument/2006/relationships" r:id="rId3" action="ppaction://hlinkfile"/>
            </a:rPr>
            <a:t>(A cada proceso critico)</a:t>
          </a:r>
          <a:endParaRPr lang="es-EC" sz="1800" kern="1200" dirty="0"/>
        </a:p>
      </dsp:txBody>
      <dsp:txXfrm rot="10800000">
        <a:off x="1656135" y="3011302"/>
        <a:ext cx="5639442" cy="1217716"/>
      </dsp:txXfrm>
    </dsp:sp>
    <dsp:sp modelId="{067A073E-478C-4FAC-A1A5-9873DE70B5C2}">
      <dsp:nvSpPr>
        <dsp:cNvPr id="0" name=""/>
        <dsp:cNvSpPr/>
      </dsp:nvSpPr>
      <dsp:spPr>
        <a:xfrm>
          <a:off x="1085027" y="3139268"/>
          <a:ext cx="961785" cy="961785"/>
        </a:xfrm>
        <a:prstGeom prst="ellipse">
          <a:avLst/>
        </a:prstGeom>
        <a:solidFill>
          <a:schemeClr val="accent5">
            <a:tint val="50000"/>
            <a:hueOff val="-2399614"/>
            <a:satOff val="-2076"/>
            <a:lumOff val="-27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92727E-3593-4501-B478-3AF21A0D19CA}">
      <dsp:nvSpPr>
        <dsp:cNvPr id="0" name=""/>
        <dsp:cNvSpPr/>
      </dsp:nvSpPr>
      <dsp:spPr>
        <a:xfrm rot="10800000">
          <a:off x="1386787" y="4516118"/>
          <a:ext cx="5954683" cy="961785"/>
        </a:xfrm>
        <a:prstGeom prst="homePlate">
          <a:avLst/>
        </a:prstGeom>
        <a:solidFill>
          <a:schemeClr val="accent5">
            <a:hueOff val="-3096518"/>
            <a:satOff val="31044"/>
            <a:lumOff val="-2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121" tIns="76200" rIns="142240" bIns="76200" numCol="1" spcCol="1270" anchor="ctr" anchorCtr="0">
          <a:noAutofit/>
        </a:bodyPr>
        <a:lstStyle/>
        <a:p>
          <a:pPr lvl="0" algn="ctr" defTabSz="889000">
            <a:lnSpc>
              <a:spcPct val="90000"/>
            </a:lnSpc>
            <a:spcBef>
              <a:spcPct val="0"/>
            </a:spcBef>
            <a:spcAft>
              <a:spcPct val="35000"/>
            </a:spcAft>
          </a:pPr>
          <a:r>
            <a:rPr lang="es-EC" sz="2000" kern="1200" dirty="0" smtClean="0">
              <a:hlinkClick xmlns:r="http://schemas.openxmlformats.org/officeDocument/2006/relationships" r:id="rId4" action="ppaction://hlinkfile"/>
            </a:rPr>
            <a:t>Grabar y resumir capacidad los niveles</a:t>
          </a:r>
          <a:endParaRPr lang="es-EC" sz="2000" kern="1200" dirty="0"/>
        </a:p>
      </dsp:txBody>
      <dsp:txXfrm rot="10800000">
        <a:off x="1627233" y="4516118"/>
        <a:ext cx="5714237" cy="961785"/>
      </dsp:txXfrm>
    </dsp:sp>
    <dsp:sp modelId="{7031E6BF-1983-452C-AE82-6B9C81C0A9C3}">
      <dsp:nvSpPr>
        <dsp:cNvPr id="0" name=""/>
        <dsp:cNvSpPr/>
      </dsp:nvSpPr>
      <dsp:spPr>
        <a:xfrm>
          <a:off x="1082324" y="4516118"/>
          <a:ext cx="961785" cy="961785"/>
        </a:xfrm>
        <a:prstGeom prst="ellipse">
          <a:avLst/>
        </a:prstGeom>
        <a:solidFill>
          <a:schemeClr val="accent5">
            <a:tint val="50000"/>
            <a:hueOff val="-3599420"/>
            <a:satOff val="-3114"/>
            <a:lumOff val="-41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05E3A-D527-4072-B47E-510F929112A5}">
      <dsp:nvSpPr>
        <dsp:cNvPr id="0" name=""/>
        <dsp:cNvSpPr/>
      </dsp:nvSpPr>
      <dsp:spPr>
        <a:xfrm>
          <a:off x="2656764" y="2629270"/>
          <a:ext cx="1965277" cy="196527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err="1" smtClean="0"/>
            <a:t>Realizar</a:t>
          </a:r>
          <a:r>
            <a:rPr lang="en-US" sz="1200" b="1" kern="1200" dirty="0" smtClean="0"/>
            <a:t> </a:t>
          </a:r>
          <a:r>
            <a:rPr lang="en-US" sz="1200" b="1" kern="1200" dirty="0" err="1" smtClean="0"/>
            <a:t>una</a:t>
          </a:r>
          <a:r>
            <a:rPr lang="en-US" sz="1200" b="1" kern="1200" dirty="0" smtClean="0"/>
            <a:t> </a:t>
          </a:r>
          <a:r>
            <a:rPr lang="en-US" sz="1200" b="1" kern="1200" dirty="0" err="1" smtClean="0"/>
            <a:t>evaluación</a:t>
          </a:r>
          <a:r>
            <a:rPr lang="en-US" sz="1200" b="1" kern="1200" dirty="0" smtClean="0"/>
            <a:t> </a:t>
          </a:r>
          <a:r>
            <a:rPr lang="en-US" sz="1200" b="1" kern="1200" dirty="0" err="1" smtClean="0"/>
            <a:t>técnica</a:t>
          </a:r>
          <a:r>
            <a:rPr lang="en-US" sz="1200" b="1" kern="1200" dirty="0" smtClean="0"/>
            <a:t> </a:t>
          </a:r>
          <a:r>
            <a:rPr lang="en-US" sz="1200" b="1" kern="1200" dirty="0" err="1" smtClean="0"/>
            <a:t>informática</a:t>
          </a:r>
          <a:r>
            <a:rPr lang="en-US" sz="1200" b="1" kern="1200" dirty="0" smtClean="0"/>
            <a:t> a la parte </a:t>
          </a:r>
          <a:r>
            <a:rPr lang="en-US" sz="1200" b="1" kern="1200" dirty="0" err="1" smtClean="0"/>
            <a:t>tecnológica</a:t>
          </a:r>
          <a:r>
            <a:rPr lang="en-US" sz="1200" b="1" kern="1200" dirty="0" smtClean="0"/>
            <a:t> de la ESPE – </a:t>
          </a:r>
          <a:r>
            <a:rPr lang="en-US" sz="1200" b="1" kern="1200" dirty="0" err="1" smtClean="0"/>
            <a:t>Sede</a:t>
          </a:r>
          <a:r>
            <a:rPr lang="en-US" sz="1200" b="1" kern="1200" dirty="0" smtClean="0"/>
            <a:t> Santo Domingo </a:t>
          </a:r>
          <a:r>
            <a:rPr lang="en-US" sz="1200" b="1" kern="1200" dirty="0" err="1" smtClean="0"/>
            <a:t>en</a:t>
          </a:r>
          <a:r>
            <a:rPr lang="en-US" sz="1200" b="1" kern="1200" dirty="0" smtClean="0"/>
            <a:t> base a </a:t>
          </a:r>
          <a:r>
            <a:rPr lang="en-US" sz="1200" b="1" kern="1200" dirty="0" err="1" smtClean="0"/>
            <a:t>riesgos</a:t>
          </a:r>
          <a:r>
            <a:rPr lang="en-US" sz="1200" b="1" kern="1200" dirty="0" smtClean="0"/>
            <a:t> </a:t>
          </a:r>
          <a:r>
            <a:rPr lang="en-US" sz="1200" b="1" kern="1200" dirty="0" err="1" smtClean="0"/>
            <a:t>utilizando</a:t>
          </a:r>
          <a:r>
            <a:rPr lang="en-US" sz="1200" b="1" kern="1200" dirty="0" smtClean="0"/>
            <a:t> </a:t>
          </a:r>
          <a:r>
            <a:rPr lang="en-US" sz="1200" b="1" kern="1200" dirty="0" err="1" smtClean="0"/>
            <a:t>como</a:t>
          </a:r>
          <a:r>
            <a:rPr lang="en-US" sz="1200" b="1" kern="1200" dirty="0" smtClean="0"/>
            <a:t> </a:t>
          </a:r>
          <a:r>
            <a:rPr lang="en-US" sz="1200" b="1" kern="1200" dirty="0" err="1" smtClean="0"/>
            <a:t>marco</a:t>
          </a:r>
          <a:r>
            <a:rPr lang="en-US" sz="1200" b="1" kern="1200" dirty="0" smtClean="0"/>
            <a:t> de </a:t>
          </a:r>
          <a:r>
            <a:rPr lang="en-US" sz="1200" b="1" kern="1200" dirty="0" err="1" smtClean="0"/>
            <a:t>referencia</a:t>
          </a:r>
          <a:r>
            <a:rPr lang="en-US" sz="1200" b="1" kern="1200" dirty="0" smtClean="0"/>
            <a:t> COBIT5.</a:t>
          </a:r>
          <a:endParaRPr lang="es-EC" sz="1200" b="1" kern="1200" dirty="0"/>
        </a:p>
      </dsp:txBody>
      <dsp:txXfrm>
        <a:off x="2944572" y="2917078"/>
        <a:ext cx="1389661" cy="1389661"/>
      </dsp:txXfrm>
    </dsp:sp>
    <dsp:sp modelId="{1669D7F8-4AFC-4288-9984-DC0D5C407307}">
      <dsp:nvSpPr>
        <dsp:cNvPr id="0" name=""/>
        <dsp:cNvSpPr/>
      </dsp:nvSpPr>
      <dsp:spPr>
        <a:xfrm rot="11700000">
          <a:off x="905468" y="2829400"/>
          <a:ext cx="1717485" cy="560104"/>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974F80-A9FB-4C2C-93F8-5B35F87C54C9}">
      <dsp:nvSpPr>
        <dsp:cNvPr id="0" name=""/>
        <dsp:cNvSpPr/>
      </dsp:nvSpPr>
      <dsp:spPr>
        <a:xfrm>
          <a:off x="1222" y="2140388"/>
          <a:ext cx="1867013" cy="149361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S" sz="1200" kern="1200" dirty="0" smtClean="0"/>
            <a:t>Valorar la situación actual del área tecnológica de la ESPE – Sede Santo Domingo.</a:t>
          </a:r>
          <a:endParaRPr lang="es-EC" sz="1200" kern="1200" dirty="0"/>
        </a:p>
      </dsp:txBody>
      <dsp:txXfrm>
        <a:off x="44968" y="2184134"/>
        <a:ext cx="1779521" cy="1406118"/>
      </dsp:txXfrm>
    </dsp:sp>
    <dsp:sp modelId="{36215DFE-97FD-4C47-B02F-32E54246201B}">
      <dsp:nvSpPr>
        <dsp:cNvPr id="0" name=""/>
        <dsp:cNvSpPr/>
      </dsp:nvSpPr>
      <dsp:spPr>
        <a:xfrm rot="14700000">
          <a:off x="1960213" y="1572404"/>
          <a:ext cx="1717485" cy="560104"/>
        </a:xfrm>
        <a:prstGeom prst="leftArrow">
          <a:avLst>
            <a:gd name="adj1" fmla="val 60000"/>
            <a:gd name="adj2" fmla="val 50000"/>
          </a:avLst>
        </a:prstGeom>
        <a:solidFill>
          <a:schemeClr val="accent4">
            <a:hueOff val="618941"/>
            <a:satOff val="-18803"/>
            <a:lumOff val="620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89DA87-3FFA-48DF-A205-6F4560D93654}">
      <dsp:nvSpPr>
        <dsp:cNvPr id="0" name=""/>
        <dsp:cNvSpPr/>
      </dsp:nvSpPr>
      <dsp:spPr>
        <a:xfrm>
          <a:off x="1522529" y="327365"/>
          <a:ext cx="1867013" cy="1493610"/>
        </a:xfrm>
        <a:prstGeom prst="roundRect">
          <a:avLst>
            <a:gd name="adj" fmla="val 10000"/>
          </a:avLst>
        </a:prstGeom>
        <a:solidFill>
          <a:schemeClr val="accent4">
            <a:hueOff val="618941"/>
            <a:satOff val="-18803"/>
            <a:lumOff val="62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S" sz="1200" kern="1200" dirty="0" smtClean="0"/>
            <a:t>Determinar los procesos críticos en base a COBIT5, los mismos que serán evaluados</a:t>
          </a:r>
          <a:endParaRPr lang="es-EC" sz="1200" kern="1200" dirty="0"/>
        </a:p>
      </dsp:txBody>
      <dsp:txXfrm>
        <a:off x="1566275" y="371111"/>
        <a:ext cx="1779521" cy="1406118"/>
      </dsp:txXfrm>
    </dsp:sp>
    <dsp:sp modelId="{D4DB9BCE-E6A7-4EA4-90D1-4BBB273B796B}">
      <dsp:nvSpPr>
        <dsp:cNvPr id="0" name=""/>
        <dsp:cNvSpPr/>
      </dsp:nvSpPr>
      <dsp:spPr>
        <a:xfrm rot="17700000">
          <a:off x="3601106" y="1572404"/>
          <a:ext cx="1717485" cy="560104"/>
        </a:xfrm>
        <a:prstGeom prst="leftArrow">
          <a:avLst>
            <a:gd name="adj1" fmla="val 60000"/>
            <a:gd name="adj2" fmla="val 50000"/>
          </a:avLst>
        </a:prstGeom>
        <a:solidFill>
          <a:schemeClr val="accent4">
            <a:hueOff val="1237882"/>
            <a:satOff val="-37607"/>
            <a:lumOff val="1241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C41BE2-4A2C-4245-A700-BEE0427A3FBD}">
      <dsp:nvSpPr>
        <dsp:cNvPr id="0" name=""/>
        <dsp:cNvSpPr/>
      </dsp:nvSpPr>
      <dsp:spPr>
        <a:xfrm>
          <a:off x="3889262" y="327365"/>
          <a:ext cx="1867013" cy="1493610"/>
        </a:xfrm>
        <a:prstGeom prst="roundRect">
          <a:avLst>
            <a:gd name="adj" fmla="val 10000"/>
          </a:avLst>
        </a:prstGeom>
        <a:solidFill>
          <a:schemeClr val="accent4">
            <a:hueOff val="1237882"/>
            <a:satOff val="-37607"/>
            <a:lumOff val="124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S" sz="1200" kern="1200" dirty="0" smtClean="0"/>
            <a:t>Ejecutar la evaluación técnica informática de la situación actual de la parte tecnológica de la ESPE – Sede Santo Domingo con respecto a lo que recomienda COBIT5 de los procesos seleccionados.</a:t>
          </a:r>
          <a:endParaRPr lang="es-EC" sz="1200" kern="1200" dirty="0"/>
        </a:p>
      </dsp:txBody>
      <dsp:txXfrm>
        <a:off x="3933008" y="371111"/>
        <a:ext cx="1779521" cy="1406118"/>
      </dsp:txXfrm>
    </dsp:sp>
    <dsp:sp modelId="{AEB29E69-7C9F-4858-AC18-4794FEBC255F}">
      <dsp:nvSpPr>
        <dsp:cNvPr id="0" name=""/>
        <dsp:cNvSpPr/>
      </dsp:nvSpPr>
      <dsp:spPr>
        <a:xfrm rot="20700000">
          <a:off x="4655851" y="2829400"/>
          <a:ext cx="1717485" cy="560104"/>
        </a:xfrm>
        <a:prstGeom prst="leftArrow">
          <a:avLst>
            <a:gd name="adj1" fmla="val 60000"/>
            <a:gd name="adj2" fmla="val 50000"/>
          </a:avLst>
        </a:prstGeom>
        <a:solidFill>
          <a:schemeClr val="accent4">
            <a:hueOff val="1856823"/>
            <a:satOff val="-56410"/>
            <a:lumOff val="1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11AC00-9AD7-44A3-9807-145DCCA21EB8}">
      <dsp:nvSpPr>
        <dsp:cNvPr id="0" name=""/>
        <dsp:cNvSpPr/>
      </dsp:nvSpPr>
      <dsp:spPr>
        <a:xfrm>
          <a:off x="5410569" y="2140388"/>
          <a:ext cx="1867013" cy="1493610"/>
        </a:xfrm>
        <a:prstGeom prst="roundRect">
          <a:avLst>
            <a:gd name="adj" fmla="val 10000"/>
          </a:avLst>
        </a:prstGeom>
        <a:solidFill>
          <a:schemeClr val="accent4">
            <a:hueOff val="1856823"/>
            <a:satOff val="-56410"/>
            <a:lumOff val="1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S" sz="1200" kern="1200" dirty="0" smtClean="0"/>
            <a:t>Realizar informe en base a riesgos con las respectivas recomendaciones pertinentes en base a lo que recomienda el modelo COBIT5 para las no conformidades y hallazgos respectivos</a:t>
          </a:r>
          <a:endParaRPr lang="es-EC" sz="1200" kern="1200" dirty="0"/>
        </a:p>
      </dsp:txBody>
      <dsp:txXfrm>
        <a:off x="5454315" y="2184134"/>
        <a:ext cx="1779521" cy="14061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CE682-93A0-421B-9324-34B150DC2D00}" type="datetimeFigureOut">
              <a:rPr lang="es-EC" smtClean="0"/>
              <a:t>22/05/2015</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414894-7B1D-42A3-A3E5-06C9C53C3B2F}" type="slidenum">
              <a:rPr lang="es-EC" smtClean="0"/>
              <a:t>‹Nº›</a:t>
            </a:fld>
            <a:endParaRPr lang="es-EC"/>
          </a:p>
        </p:txBody>
      </p:sp>
    </p:spTree>
    <p:extLst>
      <p:ext uri="{BB962C8B-B14F-4D97-AF65-F5344CB8AC3E}">
        <p14:creationId xmlns:p14="http://schemas.microsoft.com/office/powerpoint/2010/main" val="3110050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94414894-7B1D-42A3-A3E5-06C9C53C3B2F}" type="slidenum">
              <a:rPr lang="es-EC" smtClean="0"/>
              <a:t>16</a:t>
            </a:fld>
            <a:endParaRPr lang="es-EC"/>
          </a:p>
        </p:txBody>
      </p:sp>
    </p:spTree>
    <p:extLst>
      <p:ext uri="{BB962C8B-B14F-4D97-AF65-F5344CB8AC3E}">
        <p14:creationId xmlns:p14="http://schemas.microsoft.com/office/powerpoint/2010/main" val="254155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94414894-7B1D-42A3-A3E5-06C9C53C3B2F}" type="slidenum">
              <a:rPr lang="es-EC" smtClean="0"/>
              <a:t>17</a:t>
            </a:fld>
            <a:endParaRPr lang="es-EC"/>
          </a:p>
        </p:txBody>
      </p:sp>
    </p:spTree>
    <p:extLst>
      <p:ext uri="{BB962C8B-B14F-4D97-AF65-F5344CB8AC3E}">
        <p14:creationId xmlns:p14="http://schemas.microsoft.com/office/powerpoint/2010/main" val="3378167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94414894-7B1D-42A3-A3E5-06C9C53C3B2F}" type="slidenum">
              <a:rPr lang="es-EC" smtClean="0"/>
              <a:t>23</a:t>
            </a:fld>
            <a:endParaRPr lang="es-EC"/>
          </a:p>
        </p:txBody>
      </p:sp>
    </p:spTree>
    <p:extLst>
      <p:ext uri="{BB962C8B-B14F-4D97-AF65-F5344CB8AC3E}">
        <p14:creationId xmlns:p14="http://schemas.microsoft.com/office/powerpoint/2010/main" val="3563374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94414894-7B1D-42A3-A3E5-06C9C53C3B2F}" type="slidenum">
              <a:rPr lang="es-EC" smtClean="0"/>
              <a:t>24</a:t>
            </a:fld>
            <a:endParaRPr lang="es-EC"/>
          </a:p>
        </p:txBody>
      </p:sp>
    </p:spTree>
    <p:extLst>
      <p:ext uri="{BB962C8B-B14F-4D97-AF65-F5344CB8AC3E}">
        <p14:creationId xmlns:p14="http://schemas.microsoft.com/office/powerpoint/2010/main" val="3563374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94414894-7B1D-42A3-A3E5-06C9C53C3B2F}" type="slidenum">
              <a:rPr lang="es-EC" smtClean="0"/>
              <a:t>25</a:t>
            </a:fld>
            <a:endParaRPr lang="es-EC"/>
          </a:p>
        </p:txBody>
      </p:sp>
    </p:spTree>
    <p:extLst>
      <p:ext uri="{BB962C8B-B14F-4D97-AF65-F5344CB8AC3E}">
        <p14:creationId xmlns:p14="http://schemas.microsoft.com/office/powerpoint/2010/main" val="3563374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74CC414-0B02-4E4E-886B-F1582211D77C}" type="datetimeFigureOut">
              <a:rPr lang="es-EC" smtClean="0"/>
              <a:t>22/05/2015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65431EE-5165-4BCF-A289-AADC6DFF59B0}"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74CC414-0B02-4E4E-886B-F1582211D77C}" type="datetimeFigureOut">
              <a:rPr lang="es-EC" smtClean="0"/>
              <a:t>22/05/2015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65431EE-5165-4BCF-A289-AADC6DFF59B0}"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74CC414-0B02-4E4E-886B-F1582211D77C}" type="datetimeFigureOut">
              <a:rPr lang="es-EC" smtClean="0"/>
              <a:t>22/05/2015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65431EE-5165-4BCF-A289-AADC6DFF59B0}"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74CC414-0B02-4E4E-886B-F1582211D77C}" type="datetimeFigureOut">
              <a:rPr lang="es-EC" smtClean="0"/>
              <a:t>22/05/2015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65431EE-5165-4BCF-A289-AADC6DFF59B0}"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74CC414-0B02-4E4E-886B-F1582211D77C}" type="datetimeFigureOut">
              <a:rPr lang="es-EC" smtClean="0"/>
              <a:t>22/05/2015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65431EE-5165-4BCF-A289-AADC6DFF59B0}"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74CC414-0B02-4E4E-886B-F1582211D77C}" type="datetimeFigureOut">
              <a:rPr lang="es-EC" smtClean="0"/>
              <a:t>22/05/2015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65431EE-5165-4BCF-A289-AADC6DFF59B0}"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774CC414-0B02-4E4E-886B-F1582211D77C}" type="datetimeFigureOut">
              <a:rPr lang="es-EC" smtClean="0"/>
              <a:t>22/05/2015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665431EE-5165-4BCF-A289-AADC6DFF59B0}"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74CC414-0B02-4E4E-886B-F1582211D77C}" type="datetimeFigureOut">
              <a:rPr lang="es-EC" smtClean="0"/>
              <a:t>22/05/2015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665431EE-5165-4BCF-A289-AADC6DFF59B0}"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CC414-0B02-4E4E-886B-F1582211D77C}" type="datetimeFigureOut">
              <a:rPr lang="es-EC" smtClean="0"/>
              <a:t>22/05/2015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665431EE-5165-4BCF-A289-AADC6DFF59B0}"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74CC414-0B02-4E4E-886B-F1582211D77C}" type="datetimeFigureOut">
              <a:rPr lang="es-EC" smtClean="0"/>
              <a:t>22/05/2015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65431EE-5165-4BCF-A289-AADC6DFF59B0}" type="slidenum">
              <a:rPr lang="es-EC" smtClean="0"/>
              <a:t>‹Nº›</a:t>
            </a:fld>
            <a:endParaRPr lang="es-EC"/>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774CC414-0B02-4E4E-886B-F1582211D77C}" type="datetimeFigureOut">
              <a:rPr lang="es-EC" smtClean="0"/>
              <a:t>22/05/2015</a:t>
            </a:fld>
            <a:endParaRPr lang="es-EC"/>
          </a:p>
        </p:txBody>
      </p:sp>
      <p:sp>
        <p:nvSpPr>
          <p:cNvPr id="9" name="Slide Number Placeholder 8"/>
          <p:cNvSpPr>
            <a:spLocks noGrp="1"/>
          </p:cNvSpPr>
          <p:nvPr>
            <p:ph type="sldNum" sz="quarter" idx="11"/>
          </p:nvPr>
        </p:nvSpPr>
        <p:spPr/>
        <p:txBody>
          <a:bodyPr/>
          <a:lstStyle/>
          <a:p>
            <a:fld id="{665431EE-5165-4BCF-A289-AADC6DFF59B0}" type="slidenum">
              <a:rPr lang="es-EC" smtClean="0"/>
              <a:t>‹Nº›</a:t>
            </a:fld>
            <a:endParaRPr lang="es-EC"/>
          </a:p>
        </p:txBody>
      </p:sp>
      <p:sp>
        <p:nvSpPr>
          <p:cNvPr id="10" name="Footer Placeholder 9"/>
          <p:cNvSpPr>
            <a:spLocks noGrp="1"/>
          </p:cNvSpPr>
          <p:nvPr>
            <p:ph type="ftr" sz="quarter" idx="12"/>
          </p:nvPr>
        </p:nvSpPr>
        <p:spPr/>
        <p:txBody>
          <a:bodyPr/>
          <a:lstStyle/>
          <a:p>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65431EE-5165-4BCF-A289-AADC6DFF59B0}" type="slidenum">
              <a:rPr lang="es-EC" smtClean="0"/>
              <a:t>‹Nº›</a:t>
            </a:fld>
            <a:endParaRPr lang="es-EC"/>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C"/>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74CC414-0B02-4E4E-886B-F1582211D77C}" type="datetimeFigureOut">
              <a:rPr lang="es-EC" smtClean="0"/>
              <a:t>22/05/2015</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hyperlink" Target="TESIS%20EVALUACION%20TECNICA%20ESPE%20SD%20FINAL%20R.%20PALIZ%20VERSION%201%20(1).docx" TargetMode="External"/><Relationship Id="rId7" Type="http://schemas.openxmlformats.org/officeDocument/2006/relationships/diagramColors" Target="../diagrams/colors1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96940"/>
            <a:ext cx="7543800" cy="1482659"/>
          </a:xfrm>
        </p:spPr>
        <p:txBody>
          <a:bodyPr/>
          <a:lstStyle/>
          <a:p>
            <a:pPr algn="ctr"/>
            <a:r>
              <a:rPr lang="es-EC" sz="2800" b="1" dirty="0"/>
              <a:t>MAESTRÍA EN EVALUACIÓN Y AUDITORÍA DE SISTEMAS TECNOLÓGICOS</a:t>
            </a:r>
            <a:r>
              <a:rPr lang="es-EC" sz="2800" dirty="0"/>
              <a:t/>
            </a:r>
            <a:br>
              <a:rPr lang="es-EC" sz="2800" dirty="0"/>
            </a:br>
            <a:r>
              <a:rPr lang="es-EC" sz="2800" b="1" dirty="0"/>
              <a:t>VIII PROMOCIÓN</a:t>
            </a:r>
            <a:endParaRPr lang="es-EC" sz="2800" dirty="0"/>
          </a:p>
        </p:txBody>
      </p:sp>
      <p:sp>
        <p:nvSpPr>
          <p:cNvPr id="3" name="Subtítulo 2"/>
          <p:cNvSpPr>
            <a:spLocks noGrp="1"/>
          </p:cNvSpPr>
          <p:nvPr>
            <p:ph type="subTitle" idx="1"/>
          </p:nvPr>
        </p:nvSpPr>
        <p:spPr>
          <a:xfrm>
            <a:off x="685800" y="3871375"/>
            <a:ext cx="7365670" cy="1066800"/>
          </a:xfrm>
        </p:spPr>
        <p:txBody>
          <a:bodyPr/>
          <a:lstStyle/>
          <a:p>
            <a:pPr algn="just"/>
            <a:r>
              <a:rPr lang="es-EC" b="1" dirty="0"/>
              <a:t>TEMA: </a:t>
            </a:r>
            <a:r>
              <a:rPr lang="es-ES" b="1" dirty="0"/>
              <a:t>EVALUACIÓN TÉCNICA INFORMÁTICA EN BASE DE RIESGOS DE LA ESPE SEDE SANTO DOMINGO, UTILIZANDO EL MARCO DE REFERENCIA COBIT 5</a:t>
            </a:r>
            <a:endParaRPr lang="es-EC" dirty="0"/>
          </a:p>
        </p:txBody>
      </p:sp>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793173" y="530303"/>
            <a:ext cx="4560125" cy="138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2 Subtítulo"/>
          <p:cNvSpPr txBox="1">
            <a:spLocks/>
          </p:cNvSpPr>
          <p:nvPr/>
        </p:nvSpPr>
        <p:spPr>
          <a:xfrm>
            <a:off x="2310036" y="5264067"/>
            <a:ext cx="4800600" cy="7920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1400" b="1" dirty="0" smtClean="0"/>
              <a:t>ING</a:t>
            </a:r>
            <a:r>
              <a:rPr lang="es-ES" sz="1400" b="1" dirty="0"/>
              <a:t>. PAULINA ELIZABETH AYALA BAÑO</a:t>
            </a:r>
            <a:endParaRPr lang="es-EC" sz="1400" dirty="0"/>
          </a:p>
          <a:p>
            <a:pPr algn="l"/>
            <a:r>
              <a:rPr lang="es-ES" sz="1400" b="1" dirty="0"/>
              <a:t>ING. MARGOTH ELISA GUARACA MOYOTA</a:t>
            </a:r>
            <a:endParaRPr lang="es-EC" sz="1400" dirty="0"/>
          </a:p>
          <a:p>
            <a:endParaRPr lang="es-EC" dirty="0"/>
          </a:p>
        </p:txBody>
      </p:sp>
      <p:sp>
        <p:nvSpPr>
          <p:cNvPr id="6" name="2 Subtítulo"/>
          <p:cNvSpPr txBox="1">
            <a:spLocks/>
          </p:cNvSpPr>
          <p:nvPr/>
        </p:nvSpPr>
        <p:spPr>
          <a:xfrm>
            <a:off x="3080992" y="6246155"/>
            <a:ext cx="4800600" cy="28803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Bef>
                <a:spcPts val="0"/>
              </a:spcBef>
            </a:pPr>
            <a:r>
              <a:rPr lang="es-EC" sz="1400" b="1" dirty="0"/>
              <a:t>TUTOR: </a:t>
            </a:r>
            <a:r>
              <a:rPr lang="es-EC" sz="1400" b="1" dirty="0" smtClean="0"/>
              <a:t> ING</a:t>
            </a:r>
            <a:r>
              <a:rPr lang="es-EC" sz="1400" b="1" dirty="0"/>
              <a:t>. </a:t>
            </a:r>
            <a:r>
              <a:rPr lang="es-EC" sz="1400" b="1" dirty="0" smtClean="0"/>
              <a:t>RUBEN ARROYO </a:t>
            </a:r>
            <a:r>
              <a:rPr lang="es-EC" sz="1400" b="1" dirty="0" err="1"/>
              <a:t>Mgtr</a:t>
            </a:r>
            <a:endParaRPr lang="es-EC" sz="1400" dirty="0"/>
          </a:p>
        </p:txBody>
      </p:sp>
    </p:spTree>
    <p:extLst>
      <p:ext uri="{BB962C8B-B14F-4D97-AF65-F5344CB8AC3E}">
        <p14:creationId xmlns:p14="http://schemas.microsoft.com/office/powerpoint/2010/main" val="312584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6469039" y="5950424"/>
            <a:ext cx="2129051" cy="791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Título 1"/>
          <p:cNvSpPr>
            <a:spLocks noGrp="1"/>
          </p:cNvSpPr>
          <p:nvPr>
            <p:ph type="title"/>
          </p:nvPr>
        </p:nvSpPr>
        <p:spPr>
          <a:xfrm>
            <a:off x="1003120" y="97214"/>
            <a:ext cx="7620000" cy="1143000"/>
          </a:xfrm>
        </p:spPr>
        <p:txBody>
          <a:bodyPr/>
          <a:lstStyle/>
          <a:p>
            <a:pPr algn="ctr"/>
            <a:r>
              <a:rPr lang="es-EC" dirty="0" smtClean="0"/>
              <a:t>Plan de Auditoria</a:t>
            </a:r>
            <a:endParaRPr lang="es-EC" dirty="0"/>
          </a:p>
        </p:txBody>
      </p:sp>
      <p:graphicFrame>
        <p:nvGraphicFramePr>
          <p:cNvPr id="12" name="Diagrama 3"/>
          <p:cNvGraphicFramePr/>
          <p:nvPr>
            <p:extLst>
              <p:ext uri="{D42A27DB-BD31-4B8C-83A1-F6EECF244321}">
                <p14:modId xmlns:p14="http://schemas.microsoft.com/office/powerpoint/2010/main" val="1547726470"/>
              </p:ext>
            </p:extLst>
          </p:nvPr>
        </p:nvGraphicFramePr>
        <p:xfrm>
          <a:off x="1274339" y="2352727"/>
          <a:ext cx="6858000" cy="238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752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852992" y="301934"/>
            <a:ext cx="7620000" cy="1143000"/>
          </a:xfrm>
        </p:spPr>
        <p:txBody>
          <a:bodyPr/>
          <a:lstStyle/>
          <a:p>
            <a:pPr algn="ctr"/>
            <a:r>
              <a:rPr lang="es-EC" sz="4800" dirty="0" smtClean="0"/>
              <a:t>Evaluación</a:t>
            </a:r>
            <a:endParaRPr lang="es-EC" sz="48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517398789"/>
              </p:ext>
            </p:extLst>
          </p:nvPr>
        </p:nvGraphicFramePr>
        <p:xfrm>
          <a:off x="852992" y="1627496"/>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20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1581311"/>
              </p:ext>
            </p:extLst>
          </p:nvPr>
        </p:nvGraphicFramePr>
        <p:xfrm>
          <a:off x="1274339" y="2352727"/>
          <a:ext cx="6858000" cy="238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852992" y="245656"/>
            <a:ext cx="7620000" cy="1035501"/>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r>
              <a:rPr lang="es-EC" sz="4800" dirty="0" smtClean="0"/>
              <a:t>Evaluación</a:t>
            </a:r>
            <a:endParaRPr lang="es-EC" sz="4800" dirty="0"/>
          </a:p>
        </p:txBody>
      </p:sp>
    </p:spTree>
    <p:extLst>
      <p:ext uri="{BB962C8B-B14F-4D97-AF65-F5344CB8AC3E}">
        <p14:creationId xmlns:p14="http://schemas.microsoft.com/office/powerpoint/2010/main" val="282897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866640" y="301934"/>
            <a:ext cx="7620000" cy="1143000"/>
          </a:xfrm>
        </p:spPr>
        <p:txBody>
          <a:bodyPr/>
          <a:lstStyle/>
          <a:p>
            <a:pPr algn="ctr"/>
            <a:r>
              <a:rPr lang="es-EC" dirty="0" smtClean="0"/>
              <a:t>Objetivos Estratégicos ESPE </a:t>
            </a:r>
            <a:endParaRPr lang="es-EC" dirty="0"/>
          </a:p>
        </p:txBody>
      </p:sp>
      <p:sp>
        <p:nvSpPr>
          <p:cNvPr id="3" name="Marcador de contenido 2"/>
          <p:cNvSpPr>
            <a:spLocks noGrp="1"/>
          </p:cNvSpPr>
          <p:nvPr>
            <p:ph idx="1"/>
          </p:nvPr>
        </p:nvSpPr>
        <p:spPr>
          <a:xfrm>
            <a:off x="866640" y="1627496"/>
            <a:ext cx="7620000" cy="4800600"/>
          </a:xfrm>
        </p:spPr>
        <p:txBody>
          <a:bodyPr>
            <a:normAutofit fontScale="85000" lnSpcReduction="10000"/>
          </a:bodyPr>
          <a:lstStyle/>
          <a:p>
            <a:pPr marL="514350" indent="-514350" algn="just">
              <a:buFont typeface="+mj-lt"/>
              <a:buAutoNum type="arabicPeriod"/>
            </a:pPr>
            <a:r>
              <a:rPr lang="es-ES" sz="3200" dirty="0"/>
              <a:t>Incrementar el reconocimiento de la Universidad de las Fuerzas Armadas - ESPE como una institución referente en educación superior.</a:t>
            </a:r>
            <a:endParaRPr lang="es-EC" sz="3200" dirty="0"/>
          </a:p>
          <a:p>
            <a:pPr marL="514350" indent="-514350" algn="just">
              <a:buFont typeface="+mj-lt"/>
              <a:buAutoNum type="arabicPeriod"/>
            </a:pPr>
            <a:r>
              <a:rPr lang="es-ES" sz="3200" dirty="0"/>
              <a:t>Incrementar la calidad de los profesionales y postgraduados.</a:t>
            </a:r>
            <a:endParaRPr lang="es-EC" sz="3200" dirty="0"/>
          </a:p>
          <a:p>
            <a:pPr marL="514350" indent="-514350" algn="just">
              <a:buFont typeface="+mj-lt"/>
              <a:buAutoNum type="arabicPeriod"/>
            </a:pPr>
            <a:r>
              <a:rPr lang="es-ES" sz="3200" dirty="0"/>
              <a:t>Incrementar la producción científica - tecnológica y su calidad.</a:t>
            </a:r>
            <a:endParaRPr lang="es-EC" sz="3200" dirty="0"/>
          </a:p>
          <a:p>
            <a:pPr marL="514350" indent="-514350" algn="just">
              <a:buFont typeface="+mj-lt"/>
              <a:buAutoNum type="arabicPeriod"/>
            </a:pPr>
            <a:r>
              <a:rPr lang="es-ES" sz="3200" dirty="0"/>
              <a:t>Incrementar el impacto social  de los programas de vinculación.</a:t>
            </a:r>
            <a:endParaRPr lang="es-EC" sz="3200" dirty="0"/>
          </a:p>
          <a:p>
            <a:pPr marL="514350" indent="-514350" algn="just">
              <a:buFont typeface="+mj-lt"/>
              <a:buAutoNum type="arabicPeriod"/>
            </a:pPr>
            <a:r>
              <a:rPr lang="es-ES" sz="3200" dirty="0"/>
              <a:t>Incrementar   la eficiencia   y eficacia  del sistema  formativo   de grado  y postgrado</a:t>
            </a:r>
            <a:r>
              <a:rPr lang="es-ES" sz="3200" dirty="0" smtClean="0"/>
              <a:t>.</a:t>
            </a:r>
            <a:endParaRPr lang="es-EC" sz="3200" dirty="0"/>
          </a:p>
          <a:p>
            <a:pPr marL="571500" indent="-457200" algn="just">
              <a:buFont typeface="+mj-lt"/>
              <a:buAutoNum type="arabicPeriod"/>
            </a:pPr>
            <a:endParaRPr lang="es-EC" dirty="0"/>
          </a:p>
        </p:txBody>
      </p:sp>
    </p:spTree>
    <p:extLst>
      <p:ext uri="{BB962C8B-B14F-4D97-AF65-F5344CB8AC3E}">
        <p14:creationId xmlns:p14="http://schemas.microsoft.com/office/powerpoint/2010/main" val="270273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852992" y="329230"/>
            <a:ext cx="7620000" cy="1143000"/>
          </a:xfrm>
        </p:spPr>
        <p:txBody>
          <a:bodyPr/>
          <a:lstStyle/>
          <a:p>
            <a:pPr algn="ctr"/>
            <a:r>
              <a:rPr lang="es-EC" dirty="0" smtClean="0"/>
              <a:t>Objetivos Estratégicos ESPE </a:t>
            </a:r>
            <a:endParaRPr lang="es-EC" dirty="0"/>
          </a:p>
        </p:txBody>
      </p:sp>
      <p:sp>
        <p:nvSpPr>
          <p:cNvPr id="3" name="Marcador de contenido 2"/>
          <p:cNvSpPr>
            <a:spLocks noGrp="1"/>
          </p:cNvSpPr>
          <p:nvPr>
            <p:ph idx="1"/>
          </p:nvPr>
        </p:nvSpPr>
        <p:spPr>
          <a:xfrm>
            <a:off x="852992" y="1654792"/>
            <a:ext cx="7620000" cy="4800600"/>
          </a:xfrm>
        </p:spPr>
        <p:txBody>
          <a:bodyPr>
            <a:normAutofit fontScale="92500" lnSpcReduction="10000"/>
          </a:bodyPr>
          <a:lstStyle/>
          <a:p>
            <a:pPr marL="514350" indent="-514350" algn="just">
              <a:buFont typeface="+mj-lt"/>
              <a:buAutoNum type="arabicPeriod" startAt="6"/>
            </a:pPr>
            <a:r>
              <a:rPr lang="es-EC" sz="3200" dirty="0" smtClean="0"/>
              <a:t>Incrementar la capacidad del sistema de investigación integrándolo con el modelo formativo.</a:t>
            </a:r>
          </a:p>
          <a:p>
            <a:pPr marL="514350" indent="-514350" algn="just">
              <a:buFont typeface="+mj-lt"/>
              <a:buAutoNum type="arabicPeriod" startAt="6"/>
            </a:pPr>
            <a:r>
              <a:rPr lang="es-EC" sz="3200" dirty="0" smtClean="0"/>
              <a:t>Incrementar   la capacidad  y calidad  del sistema  de vinculación    integrándolo    con  el sistema  de investigación    y con el modelo  formativo.</a:t>
            </a:r>
          </a:p>
          <a:p>
            <a:pPr marL="514350" indent="-514350" algn="just">
              <a:buFont typeface="+mj-lt"/>
              <a:buAutoNum type="arabicPeriod" startAt="6"/>
            </a:pPr>
            <a:r>
              <a:rPr lang="es-EC" sz="3200" dirty="0" smtClean="0"/>
              <a:t>Incrementar  las capacidades  de sustentación  institucional.   (Talento Humano­ Finanzas-  Recursos Físicos y Tecnológicos).</a:t>
            </a:r>
          </a:p>
        </p:txBody>
      </p:sp>
    </p:spTree>
    <p:extLst>
      <p:ext uri="{BB962C8B-B14F-4D97-AF65-F5344CB8AC3E}">
        <p14:creationId xmlns:p14="http://schemas.microsoft.com/office/powerpoint/2010/main" val="358936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6" name="Marcador de contenido 5"/>
          <p:cNvPicPr>
            <a:picLocks noGrp="1" noChangeAspect="1"/>
          </p:cNvPicPr>
          <p:nvPr>
            <p:ph idx="1"/>
          </p:nvPr>
        </p:nvPicPr>
        <p:blipFill rotWithShape="1">
          <a:blip r:embed="rId2"/>
          <a:srcRect l="26641" t="15237" r="25074" b="5210"/>
          <a:stretch/>
        </p:blipFill>
        <p:spPr>
          <a:xfrm>
            <a:off x="1774208" y="95534"/>
            <a:ext cx="6400801" cy="6646460"/>
          </a:xfrm>
          <a:prstGeom prst="rect">
            <a:avLst/>
          </a:prstGeom>
        </p:spPr>
      </p:pic>
    </p:spTree>
    <p:extLst>
      <p:ext uri="{BB962C8B-B14F-4D97-AF65-F5344CB8AC3E}">
        <p14:creationId xmlns:p14="http://schemas.microsoft.com/office/powerpoint/2010/main" val="395735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978" t="7090" r="15562" b="10261"/>
          <a:stretch/>
        </p:blipFill>
        <p:spPr bwMode="auto">
          <a:xfrm>
            <a:off x="1692323" y="614147"/>
            <a:ext cx="6305266" cy="6045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1 Marcador de fecha"/>
          <p:cNvSpPr>
            <a:spLocks noGrp="1"/>
          </p:cNvSpPr>
          <p:nvPr>
            <p:ph type="dt" sz="half" idx="10"/>
          </p:nvPr>
        </p:nvSpPr>
        <p:spPr>
          <a:xfrm>
            <a:off x="457200" y="6356350"/>
            <a:ext cx="2133600" cy="365125"/>
          </a:xfrm>
        </p:spPr>
        <p:txBody>
          <a:bodyPr/>
          <a:lstStyle/>
          <a:p>
            <a:fld id="{17A2F619-01C6-410E-B7FF-AA679E08AD08}" type="datetime11">
              <a:rPr lang="es-EC" smtClean="0"/>
              <a:t>10:20:39</a:t>
            </a:fld>
            <a:endParaRPr lang="es-EC" dirty="0"/>
          </a:p>
        </p:txBody>
      </p:sp>
    </p:spTree>
    <p:extLst>
      <p:ext uri="{BB962C8B-B14F-4D97-AF65-F5344CB8AC3E}">
        <p14:creationId xmlns:p14="http://schemas.microsoft.com/office/powerpoint/2010/main" val="353678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ítulo 1"/>
          <p:cNvSpPr>
            <a:spLocks noGrp="1"/>
          </p:cNvSpPr>
          <p:nvPr>
            <p:ph type="title"/>
          </p:nvPr>
        </p:nvSpPr>
        <p:spPr>
          <a:xfrm>
            <a:off x="852992" y="329230"/>
            <a:ext cx="7620000" cy="1143000"/>
          </a:xfrm>
        </p:spPr>
        <p:txBody>
          <a:bodyPr/>
          <a:lstStyle/>
          <a:p>
            <a:pPr algn="ctr"/>
            <a:r>
              <a:rPr lang="es-EC" dirty="0" smtClean="0"/>
              <a:t>Selección de Procesos</a:t>
            </a:r>
            <a:endParaRPr lang="es-EC" dirty="0"/>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218" t="40252" r="14860" b="27659"/>
          <a:stretch/>
        </p:blipFill>
        <p:spPr bwMode="auto">
          <a:xfrm>
            <a:off x="771683" y="3434823"/>
            <a:ext cx="7701309" cy="2676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1 Marcador de fecha"/>
          <p:cNvSpPr>
            <a:spLocks noGrp="1"/>
          </p:cNvSpPr>
          <p:nvPr>
            <p:ph type="dt" sz="half" idx="10"/>
          </p:nvPr>
        </p:nvSpPr>
        <p:spPr>
          <a:xfrm>
            <a:off x="457200" y="6356350"/>
            <a:ext cx="2133600" cy="365125"/>
          </a:xfrm>
        </p:spPr>
        <p:txBody>
          <a:bodyPr/>
          <a:lstStyle/>
          <a:p>
            <a:fld id="{17A2F619-01C6-410E-B7FF-AA679E08AD08}" type="datetime11">
              <a:rPr lang="es-EC" smtClean="0"/>
              <a:t>10:20:39</a:t>
            </a:fld>
            <a:endParaRPr lang="es-EC" dirty="0"/>
          </a:p>
        </p:txBody>
      </p:sp>
      <p:sp>
        <p:nvSpPr>
          <p:cNvPr id="2" name="Rectángulo 1"/>
          <p:cNvSpPr/>
          <p:nvPr/>
        </p:nvSpPr>
        <p:spPr>
          <a:xfrm>
            <a:off x="559737" y="1798328"/>
            <a:ext cx="8206509" cy="1077218"/>
          </a:xfrm>
          <a:prstGeom prst="rect">
            <a:avLst/>
          </a:prstGeom>
        </p:spPr>
        <p:txBody>
          <a:bodyPr wrap="square">
            <a:spAutoFit/>
          </a:bodyPr>
          <a:lstStyle/>
          <a:p>
            <a:pPr marL="342900" lvl="0" indent="-342900" algn="just">
              <a:lnSpc>
                <a:spcPct val="150000"/>
              </a:lnSpc>
              <a:spcBef>
                <a:spcPts val="1200"/>
              </a:spcBef>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rPr>
              <a:t>Teniente Coronel Efrén Cisneros	</a:t>
            </a:r>
            <a:r>
              <a:rPr lang="es-EC" dirty="0" smtClean="0">
                <a:latin typeface="Times New Roman" panose="02020603050405020304" pitchFamily="18" charset="0"/>
                <a:ea typeface="Calibri" panose="020F0502020204030204" pitchFamily="34" charset="0"/>
              </a:rPr>
              <a:t>DIRECTOR </a:t>
            </a:r>
            <a:r>
              <a:rPr lang="es-EC" dirty="0">
                <a:latin typeface="Times New Roman" panose="02020603050405020304" pitchFamily="18" charset="0"/>
                <a:ea typeface="Calibri" panose="020F0502020204030204" pitchFamily="34" charset="0"/>
              </a:rPr>
              <a:t>ESPE - SANTO DOMINGO</a:t>
            </a:r>
          </a:p>
          <a:p>
            <a:pPr marL="342900" lvl="0" indent="-342900" algn="just">
              <a:lnSpc>
                <a:spcPct val="150000"/>
              </a:lnSpc>
              <a:spcBef>
                <a:spcPts val="1200"/>
              </a:spcBef>
              <a:spcAft>
                <a:spcPts val="1000"/>
              </a:spcAft>
              <a:buFont typeface="Symbol" panose="05050102010706020507" pitchFamily="18" charset="2"/>
              <a:buChar char=""/>
            </a:pPr>
            <a:r>
              <a:rPr lang="es-EC" dirty="0">
                <a:latin typeface="Times New Roman" panose="02020603050405020304" pitchFamily="18" charset="0"/>
                <a:ea typeface="Calibri" panose="020F0502020204030204" pitchFamily="34" charset="0"/>
              </a:rPr>
              <a:t>Ing. Eduardo Benavides		</a:t>
            </a:r>
            <a:r>
              <a:rPr lang="es-EC" dirty="0" smtClean="0">
                <a:latin typeface="Times New Roman" panose="02020603050405020304" pitchFamily="18" charset="0"/>
                <a:ea typeface="Calibri" panose="020F0502020204030204" pitchFamily="34" charset="0"/>
              </a:rPr>
              <a:t>Docente </a:t>
            </a:r>
            <a:r>
              <a:rPr lang="es-EC" dirty="0">
                <a:latin typeface="Times New Roman" panose="02020603050405020304" pitchFamily="18" charset="0"/>
                <a:ea typeface="Calibri" panose="020F0502020204030204" pitchFamily="34" charset="0"/>
              </a:rPr>
              <a:t>ESPE - SANTO DOMINGO</a:t>
            </a:r>
            <a:endParaRPr lang="es-EC"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9739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2760684572"/>
              </p:ext>
            </p:extLst>
          </p:nvPr>
        </p:nvGraphicFramePr>
        <p:xfrm>
          <a:off x="1241949" y="970964"/>
          <a:ext cx="6730741" cy="5722068"/>
        </p:xfrm>
        <a:graphic>
          <a:graphicData uri="http://schemas.openxmlformats.org/drawingml/2006/table">
            <a:tbl>
              <a:tblPr firstRow="1" firstCol="1" bandRow="1"/>
              <a:tblGrid>
                <a:gridCol w="2867316"/>
                <a:gridCol w="3863425"/>
              </a:tblGrid>
              <a:tr h="421817">
                <a:tc gridSpan="2">
                  <a:txBody>
                    <a:bodyPr/>
                    <a:lstStyle/>
                    <a:p>
                      <a:pPr algn="ctr">
                        <a:lnSpc>
                          <a:spcPct val="115000"/>
                        </a:lnSpc>
                        <a:spcBef>
                          <a:spcPts val="300"/>
                        </a:spcBef>
                        <a:spcAft>
                          <a:spcPts val="300"/>
                        </a:spcAft>
                      </a:pPr>
                      <a:r>
                        <a:rPr lang="es-EC" sz="1100" b="1" dirty="0">
                          <a:effectLst/>
                          <a:latin typeface="Times New Roman" panose="02020603050405020304" pitchFamily="18" charset="0"/>
                          <a:ea typeface="Times New Roman" panose="02020603050405020304" pitchFamily="18" charset="0"/>
                        </a:rPr>
                        <a:t>PROCESOS COBIT 5</a:t>
                      </a:r>
                      <a:endParaRPr lang="es-EC" sz="12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hMerge="1">
                  <a:txBody>
                    <a:bodyPr/>
                    <a:lstStyle/>
                    <a:p>
                      <a:endParaRPr lang="es-EC"/>
                    </a:p>
                  </a:txBody>
                  <a:tcPr/>
                </a:tc>
              </a:tr>
              <a:tr h="925760">
                <a:tc rowSpan="3">
                  <a:txBody>
                    <a:bodyPr/>
                    <a:lstStyle/>
                    <a:p>
                      <a:pPr>
                        <a:lnSpc>
                          <a:spcPct val="115000"/>
                        </a:lnSpc>
                        <a:spcBef>
                          <a:spcPts val="300"/>
                        </a:spcBef>
                        <a:spcAft>
                          <a:spcPts val="300"/>
                        </a:spcAft>
                      </a:pPr>
                      <a:r>
                        <a:rPr lang="es-EC" sz="1400" b="1" dirty="0">
                          <a:effectLst/>
                          <a:latin typeface="Times New Roman" panose="02020603050405020304" pitchFamily="18" charset="0"/>
                          <a:ea typeface="Times New Roman" panose="02020603050405020304" pitchFamily="18" charset="0"/>
                        </a:rPr>
                        <a:t>Evaluar, Orientar, Supervisar</a:t>
                      </a:r>
                      <a:endParaRPr lang="es-EC" sz="16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300"/>
                        </a:spcAft>
                      </a:pPr>
                      <a:r>
                        <a:rPr lang="es-EC" sz="1400" dirty="0">
                          <a:effectLst/>
                          <a:latin typeface="Times New Roman" panose="02020603050405020304" pitchFamily="18" charset="0"/>
                          <a:ea typeface="Times New Roman" panose="02020603050405020304" pitchFamily="18" charset="0"/>
                        </a:rPr>
                        <a:t>01 Asegurar el establecimiento y mantenimiento del marco de referencia de gobierno.</a:t>
                      </a:r>
                      <a:endParaRPr lang="es-EC" sz="16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159">
                <a:tc vMerge="1">
                  <a:txBody>
                    <a:bodyPr/>
                    <a:lstStyle/>
                    <a:p>
                      <a:endParaRPr lang="es-EC"/>
                    </a:p>
                  </a:txBody>
                  <a:tcPr/>
                </a:tc>
                <a:tc>
                  <a:txBody>
                    <a:bodyPr/>
                    <a:lstStyle/>
                    <a:p>
                      <a:pPr>
                        <a:lnSpc>
                          <a:spcPct val="115000"/>
                        </a:lnSpc>
                        <a:spcBef>
                          <a:spcPts val="300"/>
                        </a:spcBef>
                        <a:spcAft>
                          <a:spcPts val="300"/>
                        </a:spcAft>
                      </a:pPr>
                      <a:r>
                        <a:rPr lang="es-EC" sz="1400" dirty="0">
                          <a:effectLst/>
                          <a:latin typeface="Times New Roman" panose="02020603050405020304" pitchFamily="18" charset="0"/>
                          <a:ea typeface="Times New Roman" panose="02020603050405020304" pitchFamily="18" charset="0"/>
                        </a:rPr>
                        <a:t>02 Asegurar la entrega de beneficios.</a:t>
                      </a:r>
                      <a:endParaRPr lang="es-EC" sz="16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174">
                <a:tc vMerge="1">
                  <a:txBody>
                    <a:bodyPr/>
                    <a:lstStyle/>
                    <a:p>
                      <a:endParaRPr lang="es-EC"/>
                    </a:p>
                  </a:txBody>
                  <a:tcPr/>
                </a:tc>
                <a:tc>
                  <a:txBody>
                    <a:bodyPr/>
                    <a:lstStyle/>
                    <a:p>
                      <a:pPr>
                        <a:lnSpc>
                          <a:spcPct val="115000"/>
                        </a:lnSpc>
                        <a:spcBef>
                          <a:spcPts val="300"/>
                        </a:spcBef>
                        <a:spcAft>
                          <a:spcPts val="300"/>
                        </a:spcAft>
                      </a:pPr>
                      <a:r>
                        <a:rPr lang="es-EC" sz="1400" dirty="0">
                          <a:effectLst/>
                          <a:latin typeface="Times New Roman" panose="02020603050405020304" pitchFamily="18" charset="0"/>
                          <a:ea typeface="Times New Roman" panose="02020603050405020304" pitchFamily="18" charset="0"/>
                        </a:rPr>
                        <a:t>04 Asegurar la optimización de recursos.</a:t>
                      </a:r>
                      <a:endParaRPr lang="es-EC" sz="16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174">
                <a:tc rowSpan="4">
                  <a:txBody>
                    <a:bodyPr/>
                    <a:lstStyle/>
                    <a:p>
                      <a:pPr>
                        <a:lnSpc>
                          <a:spcPct val="115000"/>
                        </a:lnSpc>
                        <a:spcBef>
                          <a:spcPts val="300"/>
                        </a:spcBef>
                        <a:spcAft>
                          <a:spcPts val="300"/>
                        </a:spcAft>
                      </a:pPr>
                      <a:r>
                        <a:rPr lang="es-EC" sz="1400" b="1" dirty="0">
                          <a:effectLst/>
                          <a:latin typeface="Times New Roman" panose="02020603050405020304" pitchFamily="18" charset="0"/>
                          <a:ea typeface="Times New Roman" panose="02020603050405020304" pitchFamily="18" charset="0"/>
                        </a:rPr>
                        <a:t>Alinear, Planificar, Organizar</a:t>
                      </a:r>
                      <a:endParaRPr lang="es-EC" sz="16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300"/>
                        </a:spcAft>
                      </a:pPr>
                      <a:r>
                        <a:rPr lang="es-EC" sz="1400" dirty="0">
                          <a:effectLst/>
                          <a:latin typeface="Times New Roman" panose="02020603050405020304" pitchFamily="18" charset="0"/>
                          <a:ea typeface="Times New Roman" panose="02020603050405020304" pitchFamily="18" charset="0"/>
                        </a:rPr>
                        <a:t>01 Gestionar el marco de gestión de TI.</a:t>
                      </a:r>
                      <a:endParaRPr lang="es-EC" sz="16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159">
                <a:tc vMerge="1">
                  <a:txBody>
                    <a:bodyPr/>
                    <a:lstStyle/>
                    <a:p>
                      <a:endParaRPr lang="es-EC"/>
                    </a:p>
                  </a:txBody>
                  <a:tcPr/>
                </a:tc>
                <a:tc>
                  <a:txBody>
                    <a:bodyPr/>
                    <a:lstStyle/>
                    <a:p>
                      <a:pPr>
                        <a:lnSpc>
                          <a:spcPct val="115000"/>
                        </a:lnSpc>
                        <a:spcBef>
                          <a:spcPts val="300"/>
                        </a:spcBef>
                        <a:spcAft>
                          <a:spcPts val="300"/>
                        </a:spcAft>
                      </a:pPr>
                      <a:r>
                        <a:rPr lang="es-EC" sz="1400">
                          <a:effectLst/>
                          <a:latin typeface="Times New Roman" panose="02020603050405020304" pitchFamily="18" charset="0"/>
                          <a:ea typeface="Times New Roman" panose="02020603050405020304" pitchFamily="18" charset="0"/>
                        </a:rPr>
                        <a:t>04 Gestionar la innovación.</a:t>
                      </a:r>
                      <a:endParaRPr lang="es-EC" sz="1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159">
                <a:tc vMerge="1">
                  <a:txBody>
                    <a:bodyPr/>
                    <a:lstStyle/>
                    <a:p>
                      <a:endParaRPr lang="es-EC"/>
                    </a:p>
                  </a:txBody>
                  <a:tcPr/>
                </a:tc>
                <a:tc>
                  <a:txBody>
                    <a:bodyPr/>
                    <a:lstStyle/>
                    <a:p>
                      <a:pPr>
                        <a:lnSpc>
                          <a:spcPct val="115000"/>
                        </a:lnSpc>
                        <a:spcBef>
                          <a:spcPts val="300"/>
                        </a:spcBef>
                        <a:spcAft>
                          <a:spcPts val="300"/>
                        </a:spcAft>
                      </a:pPr>
                      <a:r>
                        <a:rPr lang="es-EC" sz="1400">
                          <a:effectLst/>
                          <a:latin typeface="Times New Roman" panose="02020603050405020304" pitchFamily="18" charset="0"/>
                          <a:ea typeface="Times New Roman" panose="02020603050405020304" pitchFamily="18" charset="0"/>
                        </a:rPr>
                        <a:t>07 Gestionar los recursos humanos.</a:t>
                      </a:r>
                      <a:endParaRPr lang="es-EC" sz="1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159">
                <a:tc vMerge="1">
                  <a:txBody>
                    <a:bodyPr/>
                    <a:lstStyle/>
                    <a:p>
                      <a:endParaRPr lang="es-EC"/>
                    </a:p>
                  </a:txBody>
                  <a:tcPr/>
                </a:tc>
                <a:tc>
                  <a:txBody>
                    <a:bodyPr/>
                    <a:lstStyle/>
                    <a:p>
                      <a:pPr>
                        <a:lnSpc>
                          <a:spcPct val="115000"/>
                        </a:lnSpc>
                        <a:spcBef>
                          <a:spcPts val="300"/>
                        </a:spcBef>
                        <a:spcAft>
                          <a:spcPts val="300"/>
                        </a:spcAft>
                      </a:pPr>
                      <a:r>
                        <a:rPr lang="es-EC" sz="1400">
                          <a:effectLst/>
                          <a:latin typeface="Times New Roman" panose="02020603050405020304" pitchFamily="18" charset="0"/>
                          <a:ea typeface="Times New Roman" panose="02020603050405020304" pitchFamily="18" charset="0"/>
                        </a:rPr>
                        <a:t>10 Gestionar los proveedores.</a:t>
                      </a:r>
                      <a:endParaRPr lang="es-EC" sz="1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159">
                <a:tc rowSpan="2">
                  <a:txBody>
                    <a:bodyPr/>
                    <a:lstStyle/>
                    <a:p>
                      <a:pPr>
                        <a:lnSpc>
                          <a:spcPct val="115000"/>
                        </a:lnSpc>
                        <a:spcBef>
                          <a:spcPts val="300"/>
                        </a:spcBef>
                        <a:spcAft>
                          <a:spcPts val="300"/>
                        </a:spcAft>
                      </a:pPr>
                      <a:r>
                        <a:rPr lang="es-EC" sz="1400" b="1">
                          <a:effectLst/>
                          <a:latin typeface="Times New Roman" panose="02020603050405020304" pitchFamily="18" charset="0"/>
                          <a:ea typeface="Times New Roman" panose="02020603050405020304" pitchFamily="18" charset="0"/>
                        </a:rPr>
                        <a:t>Construcción, Adquisición e Implementación</a:t>
                      </a:r>
                      <a:endParaRPr lang="es-EC" sz="1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300"/>
                        </a:spcAft>
                      </a:pPr>
                      <a:r>
                        <a:rPr lang="es-EC" sz="1400">
                          <a:effectLst/>
                          <a:latin typeface="Times New Roman" panose="02020603050405020304" pitchFamily="18" charset="0"/>
                          <a:ea typeface="Times New Roman" panose="02020603050405020304" pitchFamily="18" charset="0"/>
                        </a:rPr>
                        <a:t>01 Gestionar programas y proyectos.</a:t>
                      </a:r>
                      <a:endParaRPr lang="es-EC" sz="1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174">
                <a:tc vMerge="1">
                  <a:txBody>
                    <a:bodyPr/>
                    <a:lstStyle/>
                    <a:p>
                      <a:endParaRPr lang="es-EC"/>
                    </a:p>
                  </a:txBody>
                  <a:tcPr/>
                </a:tc>
                <a:tc>
                  <a:txBody>
                    <a:bodyPr/>
                    <a:lstStyle/>
                    <a:p>
                      <a:pPr>
                        <a:lnSpc>
                          <a:spcPct val="115000"/>
                        </a:lnSpc>
                        <a:spcBef>
                          <a:spcPts val="300"/>
                        </a:spcBef>
                        <a:spcAft>
                          <a:spcPts val="300"/>
                        </a:spcAft>
                      </a:pPr>
                      <a:r>
                        <a:rPr lang="es-EC" sz="1400">
                          <a:effectLst/>
                          <a:latin typeface="Times New Roman" panose="02020603050405020304" pitchFamily="18" charset="0"/>
                          <a:ea typeface="Times New Roman" panose="02020603050405020304" pitchFamily="18" charset="0"/>
                        </a:rPr>
                        <a:t>02 Gestionar la definición de requisitos.</a:t>
                      </a:r>
                      <a:endParaRPr lang="es-EC" sz="1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174">
                <a:tc>
                  <a:txBody>
                    <a:bodyPr/>
                    <a:lstStyle/>
                    <a:p>
                      <a:pPr>
                        <a:lnSpc>
                          <a:spcPct val="115000"/>
                        </a:lnSpc>
                        <a:spcBef>
                          <a:spcPts val="300"/>
                        </a:spcBef>
                        <a:spcAft>
                          <a:spcPts val="300"/>
                        </a:spcAft>
                      </a:pPr>
                      <a:r>
                        <a:rPr lang="es-EC" sz="1400" b="1" dirty="0" smtClean="0">
                          <a:effectLst/>
                          <a:latin typeface="Times New Roman" panose="02020603050405020304" pitchFamily="18" charset="0"/>
                          <a:ea typeface="Times New Roman" panose="02020603050405020304" pitchFamily="18" charset="0"/>
                        </a:rPr>
                        <a:t>Entrega,</a:t>
                      </a:r>
                      <a:r>
                        <a:rPr lang="es-EC" sz="1400" b="1" baseline="0" dirty="0" smtClean="0">
                          <a:effectLst/>
                          <a:latin typeface="Times New Roman" panose="02020603050405020304" pitchFamily="18" charset="0"/>
                          <a:ea typeface="Times New Roman" panose="02020603050405020304" pitchFamily="18" charset="0"/>
                        </a:rPr>
                        <a:t> Servicio y Soporte</a:t>
                      </a:r>
                      <a:endParaRPr lang="es-EC" sz="16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300"/>
                        </a:spcAft>
                      </a:pPr>
                      <a:r>
                        <a:rPr lang="es-EC" sz="1400" dirty="0">
                          <a:effectLst/>
                          <a:latin typeface="Times New Roman" panose="02020603050405020304" pitchFamily="18" charset="0"/>
                          <a:ea typeface="Times New Roman" panose="02020603050405020304" pitchFamily="18" charset="0"/>
                        </a:rPr>
                        <a:t>01 Gestionar operaciones.</a:t>
                      </a:r>
                      <a:endParaRPr lang="es-EC" sz="16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2"/>
          <p:cNvSpPr>
            <a:spLocks noChangeArrowheads="1"/>
          </p:cNvSpPr>
          <p:nvPr/>
        </p:nvSpPr>
        <p:spPr bwMode="auto">
          <a:xfrm>
            <a:off x="1202247" y="313213"/>
            <a:ext cx="56289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es-ES" sz="1400" b="1" i="0" u="none" strike="noStrike"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abla 0</a:t>
            </a:r>
            <a:r>
              <a:rPr kumimoji="0" lang="es-ES" sz="1400" b="1" i="0" u="none" strike="noStrike" cap="none" normalizeH="0" baseline="0" dirty="0" smtClean="0" bmk="_Toc417665776">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 </a:t>
            </a:r>
            <a:r>
              <a:rPr kumimoji="0" lang="es-ES" sz="1400" b="1" i="0" u="none" strike="noStrike" cap="none" normalizeH="0" baseline="0" dirty="0" smtClean="0" bmk="_Toc417665776">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Procesos definitivos a evaluar</a:t>
            </a:r>
            <a:endParaRPr kumimoji="0" lang="es-EC"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Procesos definitivos a evaluar</a:t>
            </a:r>
            <a:endParaRPr kumimoji="0" lang="es-EC" sz="1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70728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851506589"/>
              </p:ext>
            </p:extLst>
          </p:nvPr>
        </p:nvGraphicFramePr>
        <p:xfrm>
          <a:off x="1233992" y="2161652"/>
          <a:ext cx="6858000" cy="238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p:cNvSpPr txBox="1">
            <a:spLocks/>
          </p:cNvSpPr>
          <p:nvPr/>
        </p:nvSpPr>
        <p:spPr>
          <a:xfrm>
            <a:off x="852992" y="245656"/>
            <a:ext cx="7620000" cy="1035501"/>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r>
              <a:rPr lang="es-EC" sz="4800" dirty="0" smtClean="0"/>
              <a:t>Evaluación</a:t>
            </a:r>
            <a:endParaRPr lang="es-EC" sz="4800" dirty="0"/>
          </a:p>
        </p:txBody>
      </p:sp>
    </p:spTree>
    <p:extLst>
      <p:ext uri="{BB962C8B-B14F-4D97-AF65-F5344CB8AC3E}">
        <p14:creationId xmlns:p14="http://schemas.microsoft.com/office/powerpoint/2010/main" val="224675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904368" y="274638"/>
            <a:ext cx="7620000" cy="1143000"/>
          </a:xfrm>
        </p:spPr>
        <p:txBody>
          <a:bodyPr/>
          <a:lstStyle/>
          <a:p>
            <a:pPr algn="ctr"/>
            <a:r>
              <a:rPr lang="es-EC" dirty="0" smtClean="0"/>
              <a:t>Índice</a:t>
            </a:r>
            <a:endParaRPr lang="es-EC" dirty="0"/>
          </a:p>
        </p:txBody>
      </p:sp>
      <p:graphicFrame>
        <p:nvGraphicFramePr>
          <p:cNvPr id="5" name="3 Marcador de contenido"/>
          <p:cNvGraphicFramePr>
            <a:graphicFrameLocks noGrp="1"/>
          </p:cNvGraphicFramePr>
          <p:nvPr>
            <p:ph idx="1"/>
            <p:extLst>
              <p:ext uri="{D42A27DB-BD31-4B8C-83A1-F6EECF244321}">
                <p14:modId xmlns:p14="http://schemas.microsoft.com/office/powerpoint/2010/main" val="1552596091"/>
              </p:ext>
            </p:extLst>
          </p:nvPr>
        </p:nvGraphicFramePr>
        <p:xfrm>
          <a:off x="904368" y="1600200"/>
          <a:ext cx="7620000" cy="4896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utoShape 2" descr="data:image/jpeg;base64,/9j/4AAQSkZJRgABAQAAAQABAAD/2wCEAAkGBxMREhUUEhIUFhMWEhQbGBYRFRgWEhkYGBcXFhQXFRceHCggGholGxQWITEhJTUrLi4uFx8zODQtNygtLisBCgoKDg0OGhAQFTckHCU2LCw3LzAsNzc3ODcsLzQ1LzM3LjcsNy0rKzc3Nys3LTQsLiw4KzcuKzctLCwrKywtLP/AABEIAJQBUwMBIgACEQEDEQH/xAAcAAEAAwADAQEAAAAAAAAAAAAABQYHAwQIAgH/xABCEAACAgEBBQUFBAcIAQUBAAABAgADEQQFBhIhMRNBUWFxByIygZFCYqGxFBdSVIKSwSMzcnSTs9HSslNzg6LhQ//EABoBAQEAAwEBAAAAAAAAAAAAAAABAgMEBgX/xAAjEQEAAgICAQQDAQAAAAAAAAAAAQIDEQQxExIhIkEyUcEF/9oADAMBAAIRAxEAPwDcYiICIiAiIgIiICIiAiIgIiICIiAiIgIiICIiAiIgIiICIiAiIgIiICIiAiIgIiICIiAiIgIiICIiAiIgIiICIiAiIgIiICIiAiIgIiICIiAiIgIiICIiAiIgIiICIiAiIgIiICIiAiIgIiICIiAiIgIiICIiAiIgIiICIiAiIgIiICIiAiIgIiICIiAiIgIiICIiAiIgIiICIiAiIgIny1gHUgepn1AREQEREBERAREQEiN5tvV6GrtLMnLBVA6knJx5cgZ3NqbRr09ZstbhQY5+ZOAB5ysHamh2wG0r8WeTAEhW937SMCeYzzHnMLWj8Yn3dGDDM/O1Zmkd6Su6u8tevrZ6wVKvwsp7jjIwe8EGSui1XaBjjGLLF/kcpn54nR3d2BToa+zoUgFuIljlmOMZJ9Jy7D+B/wDMaj/eeZV3r37a800nJPjj4/W3HvJt+nQ0m248uiqPjdu5VH9e6Yzt32h67UseCzsK+5KcZx96wjJPpgTk9pO2Dqta6g/2dJNaDuyD/aN825egEr+ydl2am5Kahl3OBnoAOZY+QAJmTW6tuvuY5a+0nxNjk/nO9s/eTW0HNWqtHkzF1/lbImpaL2UaUJi2y53xzKsEXPkMHl6ym78biNoALa2NlBbGWHvoT04sciD4wLhuN7RhqWWjVBUuOAjryrsPgR9lj9D5dJYd8d7atnVgsOO1s8FQOCfFifsqPGYhu9s7t9RWhPCvFxOw5FUQcbkHuPCp+eI3g2m2r1D3OT7x90H7KDki/IfiTIO7tjfnX6ljm9q0PRKPcUfxD3j8zIFtZcTk3Wk+JsfP1zJvdLdh9fd2anhRRmx8Z4R3YHex7vn4TUa/ZdoAuCLS37faEH6Dl+EDKdlb3a7TkGvU2ED7Np7RD5ENk49MTXtxt969oAo4FeoUZKZ91lGMuh8OfMd34zM9+NzG2eysrcdDkhWIwwbGeB8cs4GQe/BnQ2KOyp1N/Rgi0ofBryeMjzFaOP4pRb98vaZZxtVoSFVSQbiAzMR17MHkB5nOZQtXtrVWnNmpub1sYD6A4nV4Zpe43s8qupW/V8RDjKVqSo4e5mI5nPXHhAzerX3ocrfap+7Y4/rLRu/7RdZp2Haub6u9bMcYH3XxnPrmX7avsx0VinsQ1L45EOzLn7ysTy9MTG79IyWNWfjVymB+0CV/MQNv2xv7p6dGmpT3zaD2dfRiw+IP4BTyJ+kyja+++v1BJbUMinolPuKPLI94/Mzj3sYfpBqU+5p0Wlf/AIxhz6ly5M+N19gtrtQtKnhGCzt14UGMn15gDzMCKfWXE5N1pPibHz+c72z95NZQc1aq0eTNxr/K2RNio9muz1XhNTMf2mtcN+BAH0lA9oO5qaApZUzGqxiOF+bKwGcZ7wRn6SC4bh+0H9LYUakKl5HusvJLPEY+y3l3zn363/XRE00qLNRjnn+7rz04sdW+7y85mO6lQW19QwyumqNoHcbAQtK/zsD8pD6h2sZnclnZizE9SxOSfqYHf2lvVrtQSbNVbg/ZrPZqPIBcfjmRqa24HIutB8RY4P5y07kblttAszMUoQ4LAZZmxnhTPLwyZedT7KNIVwllyvjkxYMM+a4lGe7E391+mYf2xtQda7/eB9H+IfX5TY9096adoVF0911+Otj7yH171PcZhe3tiWaO5qbccQwQR8LKejL5f1Bnf0LHTaJ7FJFmqZqVIOMUpg3Ef4mKr8jILhvj7TmVmq0PDyJBvYZGRyPZqeRH3jy8u+Z5rdu6u45t1NzfxkD+UYE6nDNJ3M9my3VLdqy4DgFKkPCeE9C7defgIGdUbRvQ5S+5T92xx/WW/dr2l6qhgupJvqzzyALVHirAe96H6y3bY9lemdD+js9VmOXGxdD5NnmPUTI9bpHpd63XDoxDA9xEo3nbe+Wn0+lXUhu0Fg/slU4Lnw+7jvJ6TH9u78a7VE5uatD0rpPAoHmw95vmfkJ+76DgvXTj4NNTXWB3cXCHsb1LMfoJ1t1djDWaquln4FbJJ78KMkL5mQQjsxOSzE+JYkyQ2bt7V6c5p1FqeXFxL/K2V/CbdR7PdnKvD+jBvvO7lj88/lKB7Q9x00YW3TBjUzcLIcsVOMgg9Spwevh5wLRuH7Qhq2FGpCpefgZeSWHwx9lvLv8Awl/nmRKLFIZVcMCCCFOQRzBHLxnozYGtN+mptYYZ6lJHT3se9y9cwO/ERARPl2wCT0Ehrt46lPiM93X1xObkczDx9eS2tsq0tbqE3OHV6pKlL2OqIOrOQqj5mfddgYAg5BAIPkZjvts2naupqq6V9jxAdxYswY+BIwB5Z853cfH5rxXbRmvNK7iNyvO8lVO1tK9Om1NTOCrDhYEAqftgcwCMjMgdwdwr9LqO31LIOFWCLUxbJYYJY4GBjumW7sbUur1mnaonj7ZFwO8MwDKR3ggmemxMuXxK4rxPbo4n+hn8FsXUT/QSN2O2K7D4X6n/AHXknIzZC5qtHjfqf915oYPPVzF2Zj1ZiT6k5P5y/exzSA332Ec0qUD+Njn/AMJRHHCSD3Ej6cpoHsdvAu1Cd7VoR/CxB/8AISjVZ09rbOr1NTU2glHGCAcHkQRg93MTuT4ttVQSxAA6ljgD1Mgoe390tLodJqbqFcWGhq8s7NgWFVbAJ6zI+Cbnvtqq7dDqFSxGIr4sK6k4Ugk4BmIcUC3bj731bPrsVqHd3fJZSoGAAFHP5/WWX9a9X7rb/MkrW625J11PareqYdlKlCxBGD1yPGTH6qX/AHpP9M/9oHS3u36q12makaexSWUhmZSAVOe7yyPnKrsva9tCtWi1MrspK21LaOIAqpUMDz5n6y7/AKqX/ek/0z/2kdtrYg2QoftFs1FmVqPBgVAfHYASff5qAe7JMosGytdoqtMjbQp0yag8Wa+wTtMZPCTWoyvLHXE+rvadpawFpotYAYHJK0AHQAZyB8plTWEkkkkk5JJySfEk9ZYtg7l6vVqHRVSs9HtJAI8VABJ/KQS+1fafqLFK01JVn7RJdx6dAD9ZRFchg+csGDZPPJznJ8ec1PZ/ssrBBvvZvu1AID5ZOTj6SjbQ2WG2g+mqGAdQUXvCrnmT6AE/KUWLc7ax1WoZtXRpewCO1lp09aqH5FeKwjqcn1lhs3y2XpWJorBbGCdNSoyPDiPCCJmm2dohz2deV09ZIrTuOOXaP3NY3UnzxOvs7Q2aiwV0oXc9y+HeSe4eZgaFqvasP/5aU+tjgfgoMpW8u8l+vYG4qFXPCiDCjPU9SSfMy07P9l17c7rq0+6gLt8zyH5z83z3Po0OjDoXew2oC7kdCG5KoAA/PlIKzpU4dnXsOtmqoQ+iq9n54kFwSw6c8WzbR+xrKWPo1bp+cgsyjdPZ5pRXs/T4HxJxn1clvyxLHK/uDcH2fpyO6vhPqpK/0lgkEFt/dPTa1le9WLKpAKsV5E5546zL/aRo0ovp09QIrq044QSScu7sxJPymzX6ytMB7EUnpxsFz6ZMyH2qkHWI6kMr6dMFSCDhnBwYFMqADAsMjiGR4jPMfTM1NfapSAANLbgch7yTM9HWLLEQnhDuq8RGQOJguSPAZmgfqqf96T/TP/aUd39a1X7rb/Msz/evaa6zUveiFA4X3WIJ4lULnl6CXP8AVS/70n+mf+0fqqf96T/TP/aQVTfBO0tXVLzr1CK2e4WKoS1D5gr08DINMqQQSCDkEHBB8Qe6azsrcCyoGt767aHIL1PW2M9OOs8WUcD7QnQ2t7LTzOmuBHct4wfTjUf0gVzZ2/2vpAHarYB3XLxH+YEGWbZ/tUHIajTH1pYH/wCrY/OVLaG52up+LTswHfV/aD6Dn+EgrAVJDAgjqGBBHqDA3zYe8ul1nKmwFsZKMOGz+U9flJkTzXReyMGRirKchlOCD4gzeNzNtHWaRLWxx81fHTiXkSPUYPzgTkREDjvqDqVPRgQfnylBv3U1Rs4QEKcX94X7s964znHd+M0KDOXk8PFyNeuOmzHltTekadQmnRK8/CoA8cAYyfpIbbey9JtVeyuBDpkoyECxc9Sp55HTIPhIvfQtVdxMSEbHC32cgYK+R5fjOHcktdqONclEzxN3cxgLnx5z5VOby6c30V9qxOta+v3tvnBScXqmUjut7NtJobRcDZbaueFrip4MjGVVVAzgnmZdIiehve153ady44iI6JHbD+B/8xqP955IyP2IPcf/ADGo/wB15irEN+tmnTa25Me67GxP8Lkn8DkfKdPdzbbaPUJcozw5DL04lPJl/qPMCbLvxuou0KgAQt6Z7Nz059Ub7p/DrML2vs67SP2eoratvP4T5q3Rh6Sjftn726O6sOuorAxzFjBHHkVJzKN7R99qbqjptM3GGI7SwfBgHIVT35OMnpMt45+oxJCgEsTyA5sT4AdTIJ7dXVompUWcq7Velz4LaOAn0BIPykfraGpsetxh0Yq3qpwZoG4Hs+cuuo1i8KqQUpb4iRzVrPAD9n6yY9ou4x1R/SNMB24HvoeQsA6EHucDl5yio+zrexdFYyXE9haRk9eBhyDY8D0PoJsVG1aHXjW6srjPEHXH5zzTq63qcparI46q4w30M4OIeAkGy76+0VaSK9E6WWBvffHFWBj4Qc82z4dJTN8NsWaunSXWkcRS8HhGFytmOnpwynq+SABknoBzJ9B3zRtj7iau7QOtiitxb2tCuffOUC2K/wCwGCpjPMFecooauMjPTIz6d89LaG1HrRqiDWVHCV6cOOWJ5n12nsoc12oyOOquMH/9HmJ9UbTtrHCl1iL4I7Kv0Bgeg95t5aNDWWsYF8HgrB99j3cu4eJMyTcwWanWW29XFOpsY/eZGUfi/wCErWz9JdqrOClHtsPXh5n1Zj0HmZuO4e6g0FJDkNdZg2EdAB8KL5DJ595JkGEq80z2L318WoUkdqRWRnqUGc4+ZGflK7v5udbo7XsrQtpmYsGUZ7PJJKOO4DuPTGO+VCrUFSGViCOhU4I9CJR6iscKCWIAHUk4A9TMd9p29deqZKaG4qq2JZx8LPjA4fEAE8/Eyi6raVlgxZa7jwsdmH0Jnet2DqE0x1T1lKeJQC/Jm4iQCFPPHmfGQSm6P9sNTpftX0Zrz321HjQfMcQle4vr/XwnFpdca3V0bhdGDKR3EHIMvm8G6dmror2hpawTdWtltKdzMMu9fiCeZXr4Sj79m++SaXNGoOKWbiV+oRjjIbwU4znuM0rVb1aKtONtVTjH2XDE+ijJM85O+CQQQQcEHkQfAjqJ+dpAs2+m8X6fqDYARWqhaw3xcPUk+BJPT0n5a3baBCObaW1lYd/ZXe8jegcMPmJD7I2bdq37PT1tY3fw/CPNmPJR6zat0txatNp7K7sWWXpw2n7PCfsJ5Drnx5+EDERZ4TbNy996dVUqW2LXqFUBg5Ch8faQnkc+EzXe/cnUaFmZVNunycWKMlR3CwdQfPpKp2gMD0ptPbun06F7b61A+8Cx/wAKjmT6TKtNvvdbtFH7axNM9yjsy3uhCOAZHrhj5ygBgOgEkdibHv1r8GnrLnlluiL5s3QfnIJnX7y7QptettVcGR2U+94HHhJrcbfixNTjWah2qdOEGw5VHyCpPgMZBPmJMb1+zy26muytw+rStVs5cIu4RgEeDgcsnrjniZVrKLKXKWo1bjqrjhP49R59JR6cqtVgGUggjkVOQfQiUn2p3aQaZhZwHUcuyxjtQcjJ8QuM5zMXp1boMI7qPBWKj8DONre8nn3k/wDMg7HHNq9ktJXQBj9u6xh6cl/NTMy3S3O1GvYEKU0+fetYY5d4rB+I/gJvWh0iU1pXWMIihVHgBygc8REBERA+HrBGCAR4EZEV1hRhQAB3AYH0n3EBERAREQE4dTpUtXhsRXU9zgMPoZzRArtm42zmOTo6s+QIH0BxJPZuxdPp/wC4orr80QA/XrO/EBERA62t0FVwxbUlg8LFDD8ZDPuLs4nJ0dXyBA+gMsUQI/Zuw9Np/wC4oqrPiiAH69ZIREDr6zQVXDhtrRx4OoYfjIxd0dCDkaOjP/tr/wASbiBxabTJWOGtFRfBAFH0E5YiAIkTqt2dHacvpaWPia1z+UlogRui2BpaTmrTUofFa1B+uJIWVhhhgCPAjI+k+ogdf9Bq/wDSr/kX/icyKAMAAAdAOQn1ECP2lsTTaj+/ors83QE/XrI6vcfZynI0dWfMEj6E4lhiBxabTJWvDWioo7kAUfQTliICRGv3Y0d5zbpaWPiUHF9RzkvECvU7kbPU5Gjpz5rxfgcydooVFCoqqo6BQAB8hOSICdbW6Cq5eG2tLF8LFDD8Z2YgVm3cDZrHJ0ifwl1H0DATtaHdDQ0nNekqBHeV4j9WzJyIACIiAiIgIiICIiAiIgIiICIiAiIgIiICIiAiIgIiICIiAiIgIiICIiAiIgIiICIiAiIgIiICIiAiIgIiICIiAiIgIiICIiAiIgIiICIiAiIgIiICIiAiIgIiICIiAiIgIiICIiAiIgIiICIiAiIgIiICIiAiIgIiICIiAiIgIiICIiAiIgIiICIiAiIgIiICIiAiIgIiICIiAiIgIiICIiAiIgIiICIiAiIg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209885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217838751"/>
              </p:ext>
            </p:extLst>
          </p:nvPr>
        </p:nvGraphicFramePr>
        <p:xfrm>
          <a:off x="269826" y="1160060"/>
          <a:ext cx="8601219" cy="5575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strella de 8 puntas 6"/>
          <p:cNvSpPr/>
          <p:nvPr/>
        </p:nvSpPr>
        <p:spPr>
          <a:xfrm>
            <a:off x="1379706" y="1306186"/>
            <a:ext cx="685800" cy="914400"/>
          </a:xfrm>
          <a:prstGeom prst="star8">
            <a:avLst/>
          </a:prstGeom>
          <a:solidFill>
            <a:schemeClr val="accent4"/>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1</a:t>
            </a:r>
            <a:endParaRPr lang="es-EC" dirty="0"/>
          </a:p>
        </p:txBody>
      </p:sp>
      <p:sp>
        <p:nvSpPr>
          <p:cNvPr id="9" name="Estrella de 8 puntas 8"/>
          <p:cNvSpPr/>
          <p:nvPr/>
        </p:nvSpPr>
        <p:spPr>
          <a:xfrm>
            <a:off x="1420650" y="2824235"/>
            <a:ext cx="685800" cy="914400"/>
          </a:xfrm>
          <a:prstGeom prst="star8">
            <a:avLst/>
          </a:prstGeom>
          <a:solidFill>
            <a:schemeClr val="accent4"/>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2</a:t>
            </a:r>
          </a:p>
        </p:txBody>
      </p:sp>
      <p:sp>
        <p:nvSpPr>
          <p:cNvPr id="10" name="Estrella de 8 puntas 9"/>
          <p:cNvSpPr/>
          <p:nvPr/>
        </p:nvSpPr>
        <p:spPr>
          <a:xfrm>
            <a:off x="1447946" y="4299341"/>
            <a:ext cx="685800" cy="914400"/>
          </a:xfrm>
          <a:prstGeom prst="star8">
            <a:avLst/>
          </a:prstGeom>
          <a:solidFill>
            <a:schemeClr val="accent4"/>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3</a:t>
            </a:r>
          </a:p>
        </p:txBody>
      </p:sp>
      <p:sp>
        <p:nvSpPr>
          <p:cNvPr id="11" name="Estrella de 8 puntas 10"/>
          <p:cNvSpPr/>
          <p:nvPr/>
        </p:nvSpPr>
        <p:spPr>
          <a:xfrm>
            <a:off x="1447946" y="5791012"/>
            <a:ext cx="685800" cy="914400"/>
          </a:xfrm>
          <a:prstGeom prst="star8">
            <a:avLst/>
          </a:prstGeom>
          <a:solidFill>
            <a:schemeClr val="accent4"/>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4</a:t>
            </a:r>
          </a:p>
        </p:txBody>
      </p:sp>
      <p:sp>
        <p:nvSpPr>
          <p:cNvPr id="8" name="Título 1"/>
          <p:cNvSpPr txBox="1">
            <a:spLocks/>
          </p:cNvSpPr>
          <p:nvPr/>
        </p:nvSpPr>
        <p:spPr>
          <a:xfrm>
            <a:off x="743808" y="81880"/>
            <a:ext cx="7620000" cy="1035501"/>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r>
              <a:rPr lang="es-EC" sz="4800" dirty="0" smtClean="0"/>
              <a:t>Evaluación</a:t>
            </a:r>
            <a:endParaRPr lang="es-EC" sz="4800" dirty="0"/>
          </a:p>
        </p:txBody>
      </p:sp>
    </p:spTree>
    <p:extLst>
      <p:ext uri="{BB962C8B-B14F-4D97-AF65-F5344CB8AC3E}">
        <p14:creationId xmlns:p14="http://schemas.microsoft.com/office/powerpoint/2010/main" val="23293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upo 1"/>
          <p:cNvGrpSpPr/>
          <p:nvPr/>
        </p:nvGrpSpPr>
        <p:grpSpPr>
          <a:xfrm>
            <a:off x="1351070" y="2207904"/>
            <a:ext cx="6851303" cy="2387600"/>
            <a:chOff x="4464" y="0"/>
            <a:chExt cx="9135070" cy="2387600"/>
          </a:xfrm>
          <a:solidFill>
            <a:schemeClr val="accent5"/>
          </a:solidFill>
        </p:grpSpPr>
        <p:sp>
          <p:nvSpPr>
            <p:cNvPr id="3" name="Rectángulo redondeado 2"/>
            <p:cNvSpPr/>
            <p:nvPr/>
          </p:nvSpPr>
          <p:spPr>
            <a:xfrm>
              <a:off x="4464" y="0"/>
              <a:ext cx="9135070" cy="238760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ectángulo 3"/>
            <p:cNvSpPr/>
            <p:nvPr/>
          </p:nvSpPr>
          <p:spPr>
            <a:xfrm>
              <a:off x="74395" y="69930"/>
              <a:ext cx="8995210" cy="22477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r>
                <a:rPr lang="es-EC" sz="6000" kern="1200" dirty="0" smtClean="0"/>
                <a:t>Madurez de procesos evaluados</a:t>
              </a:r>
              <a:endParaRPr lang="es-EC" sz="6000" kern="1200" dirty="0"/>
            </a:p>
          </p:txBody>
        </p:sp>
      </p:grpSp>
      <p:sp>
        <p:nvSpPr>
          <p:cNvPr id="5" name="Título 1"/>
          <p:cNvSpPr txBox="1">
            <a:spLocks/>
          </p:cNvSpPr>
          <p:nvPr/>
        </p:nvSpPr>
        <p:spPr>
          <a:xfrm>
            <a:off x="852992" y="245656"/>
            <a:ext cx="7620000" cy="1035501"/>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r>
              <a:rPr lang="es-EC" sz="4800" dirty="0" smtClean="0"/>
              <a:t>Evaluación</a:t>
            </a:r>
            <a:endParaRPr lang="es-EC" sz="4800" dirty="0"/>
          </a:p>
        </p:txBody>
      </p:sp>
    </p:spTree>
    <p:extLst>
      <p:ext uri="{BB962C8B-B14F-4D97-AF65-F5344CB8AC3E}">
        <p14:creationId xmlns:p14="http://schemas.microsoft.com/office/powerpoint/2010/main" val="1505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798929922"/>
              </p:ext>
            </p:extLst>
          </p:nvPr>
        </p:nvGraphicFramePr>
        <p:xfrm>
          <a:off x="419953" y="1323833"/>
          <a:ext cx="8423796" cy="5479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trella de 8 puntas 2"/>
          <p:cNvSpPr/>
          <p:nvPr/>
        </p:nvSpPr>
        <p:spPr>
          <a:xfrm>
            <a:off x="1652133" y="1467339"/>
            <a:ext cx="685800" cy="914400"/>
          </a:xfrm>
          <a:prstGeom prst="star8">
            <a:avLst/>
          </a:prstGeom>
          <a:solidFill>
            <a:schemeClr val="accent4"/>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1</a:t>
            </a:r>
            <a:endParaRPr lang="es-EC" dirty="0"/>
          </a:p>
        </p:txBody>
      </p:sp>
      <p:sp>
        <p:nvSpPr>
          <p:cNvPr id="4" name="Estrella de 8 puntas 3"/>
          <p:cNvSpPr/>
          <p:nvPr/>
        </p:nvSpPr>
        <p:spPr>
          <a:xfrm>
            <a:off x="1624837" y="2982049"/>
            <a:ext cx="685800" cy="914400"/>
          </a:xfrm>
          <a:prstGeom prst="star8">
            <a:avLst/>
          </a:prstGeom>
          <a:solidFill>
            <a:schemeClr val="accent4"/>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2</a:t>
            </a:r>
          </a:p>
        </p:txBody>
      </p:sp>
      <p:sp>
        <p:nvSpPr>
          <p:cNvPr id="5" name="Estrella de 8 puntas 4"/>
          <p:cNvSpPr/>
          <p:nvPr/>
        </p:nvSpPr>
        <p:spPr>
          <a:xfrm>
            <a:off x="1624837" y="4445078"/>
            <a:ext cx="685800" cy="914400"/>
          </a:xfrm>
          <a:prstGeom prst="star8">
            <a:avLst/>
          </a:prstGeom>
          <a:solidFill>
            <a:schemeClr val="accent4"/>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3</a:t>
            </a:r>
          </a:p>
        </p:txBody>
      </p:sp>
      <p:sp>
        <p:nvSpPr>
          <p:cNvPr id="6" name="Estrella de 8 puntas 5"/>
          <p:cNvSpPr/>
          <p:nvPr/>
        </p:nvSpPr>
        <p:spPr>
          <a:xfrm>
            <a:off x="1652133" y="5853515"/>
            <a:ext cx="685800" cy="914400"/>
          </a:xfrm>
          <a:prstGeom prst="star8">
            <a:avLst/>
          </a:prstGeom>
          <a:solidFill>
            <a:schemeClr val="accent4"/>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4</a:t>
            </a:r>
          </a:p>
        </p:txBody>
      </p:sp>
      <p:sp>
        <p:nvSpPr>
          <p:cNvPr id="7" name="Título 1"/>
          <p:cNvSpPr txBox="1">
            <a:spLocks/>
          </p:cNvSpPr>
          <p:nvPr/>
        </p:nvSpPr>
        <p:spPr>
          <a:xfrm>
            <a:off x="852992" y="163768"/>
            <a:ext cx="7620000" cy="1035501"/>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r>
              <a:rPr lang="es-EC" sz="4800" dirty="0" smtClean="0"/>
              <a:t>Evaluación</a:t>
            </a:r>
            <a:endParaRPr lang="es-EC" sz="4800" dirty="0"/>
          </a:p>
        </p:txBody>
      </p:sp>
    </p:spTree>
    <p:extLst>
      <p:ext uri="{BB962C8B-B14F-4D97-AF65-F5344CB8AC3E}">
        <p14:creationId xmlns:p14="http://schemas.microsoft.com/office/powerpoint/2010/main" val="357546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ítulo 1"/>
          <p:cNvSpPr txBox="1">
            <a:spLocks/>
          </p:cNvSpPr>
          <p:nvPr/>
        </p:nvSpPr>
        <p:spPr>
          <a:xfrm>
            <a:off x="904368" y="274638"/>
            <a:ext cx="76200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s-EC" dirty="0" smtClean="0"/>
              <a:t>Informe Final</a:t>
            </a:r>
            <a:endParaRPr lang="es-EC" dirty="0"/>
          </a:p>
        </p:txBody>
      </p:sp>
      <p:sp>
        <p:nvSpPr>
          <p:cNvPr id="4" name="3 Marcador de texto"/>
          <p:cNvSpPr>
            <a:spLocks noGrp="1"/>
          </p:cNvSpPr>
          <p:nvPr>
            <p:ph type="body" idx="1"/>
          </p:nvPr>
        </p:nvSpPr>
        <p:spPr>
          <a:xfrm>
            <a:off x="457200" y="1262153"/>
            <a:ext cx="3657600" cy="639762"/>
          </a:xfrm>
        </p:spPr>
        <p:txBody>
          <a:bodyPr/>
          <a:lstStyle/>
          <a:p>
            <a:r>
              <a:rPr lang="es-EC" dirty="0" smtClean="0"/>
              <a:t>OBJETIVOS DE AUDITORIA</a:t>
            </a:r>
            <a:endParaRPr lang="es-EC" dirty="0"/>
          </a:p>
        </p:txBody>
      </p:sp>
      <p:sp>
        <p:nvSpPr>
          <p:cNvPr id="3" name="1 Marcador de fecha"/>
          <p:cNvSpPr>
            <a:spLocks noGrp="1"/>
          </p:cNvSpPr>
          <p:nvPr>
            <p:ph type="dt" sz="half" idx="10"/>
          </p:nvPr>
        </p:nvSpPr>
        <p:spPr/>
        <p:txBody>
          <a:bodyPr/>
          <a:lstStyle/>
          <a:p>
            <a:fld id="{17A2F619-01C6-410E-B7FF-AA679E08AD08}" type="datetime11">
              <a:rPr lang="es-EC" smtClean="0"/>
              <a:t>10:20:39</a:t>
            </a:fld>
            <a:endParaRPr lang="es-EC" dirty="0"/>
          </a:p>
        </p:txBody>
      </p:sp>
      <p:graphicFrame>
        <p:nvGraphicFramePr>
          <p:cNvPr id="6" name="5 Diagrama"/>
          <p:cNvGraphicFramePr/>
          <p:nvPr>
            <p:extLst>
              <p:ext uri="{D42A27DB-BD31-4B8C-83A1-F6EECF244321}">
                <p14:modId xmlns:p14="http://schemas.microsoft.com/office/powerpoint/2010/main" val="2076195107"/>
              </p:ext>
            </p:extLst>
          </p:nvPr>
        </p:nvGraphicFramePr>
        <p:xfrm>
          <a:off x="1674128" y="1792791"/>
          <a:ext cx="7278806" cy="4921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642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ítulo 1"/>
          <p:cNvSpPr txBox="1">
            <a:spLocks/>
          </p:cNvSpPr>
          <p:nvPr/>
        </p:nvSpPr>
        <p:spPr>
          <a:xfrm>
            <a:off x="904368" y="274638"/>
            <a:ext cx="76200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s-EC" dirty="0" smtClean="0"/>
              <a:t>Informe Final</a:t>
            </a:r>
            <a:endParaRPr lang="es-EC" dirty="0"/>
          </a:p>
        </p:txBody>
      </p:sp>
      <p:sp>
        <p:nvSpPr>
          <p:cNvPr id="4" name="3 Marcador de texto"/>
          <p:cNvSpPr>
            <a:spLocks noGrp="1"/>
          </p:cNvSpPr>
          <p:nvPr>
            <p:ph type="body" idx="1"/>
          </p:nvPr>
        </p:nvSpPr>
        <p:spPr>
          <a:xfrm>
            <a:off x="184241" y="1016489"/>
            <a:ext cx="4374112" cy="639762"/>
          </a:xfrm>
        </p:spPr>
        <p:txBody>
          <a:bodyPr/>
          <a:lstStyle/>
          <a:p>
            <a:r>
              <a:rPr lang="es-EC" dirty="0" smtClean="0"/>
              <a:t>METODOLOGIA DE LA AUDITORIA</a:t>
            </a:r>
            <a:endParaRPr lang="es-EC" dirty="0"/>
          </a:p>
        </p:txBody>
      </p:sp>
      <p:sp>
        <p:nvSpPr>
          <p:cNvPr id="3" name="1 Marcador de fecha"/>
          <p:cNvSpPr>
            <a:spLocks noGrp="1"/>
          </p:cNvSpPr>
          <p:nvPr>
            <p:ph type="dt" sz="half" idx="10"/>
          </p:nvPr>
        </p:nvSpPr>
        <p:spPr/>
        <p:txBody>
          <a:bodyPr/>
          <a:lstStyle/>
          <a:p>
            <a:fld id="{17A2F619-01C6-410E-B7FF-AA679E08AD08}" type="datetime11">
              <a:rPr lang="es-EC" smtClean="0"/>
              <a:t>10:20:39</a:t>
            </a:fld>
            <a:endParaRPr lang="es-EC" dirty="0"/>
          </a:p>
        </p:txBody>
      </p:sp>
      <p:graphicFrame>
        <p:nvGraphicFramePr>
          <p:cNvPr id="6" name="5 Diagrama"/>
          <p:cNvGraphicFramePr/>
          <p:nvPr>
            <p:extLst>
              <p:ext uri="{D42A27DB-BD31-4B8C-83A1-F6EECF244321}">
                <p14:modId xmlns:p14="http://schemas.microsoft.com/office/powerpoint/2010/main" val="3381731052"/>
              </p:ext>
            </p:extLst>
          </p:nvPr>
        </p:nvGraphicFramePr>
        <p:xfrm>
          <a:off x="904369" y="1705971"/>
          <a:ext cx="8062210" cy="4995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118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ítulo 1"/>
          <p:cNvSpPr txBox="1">
            <a:spLocks/>
          </p:cNvSpPr>
          <p:nvPr/>
        </p:nvSpPr>
        <p:spPr>
          <a:xfrm>
            <a:off x="904368" y="259262"/>
            <a:ext cx="76200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s-EC" dirty="0" smtClean="0"/>
              <a:t>Informe Final</a:t>
            </a:r>
            <a:endParaRPr lang="es-EC" dirty="0"/>
          </a:p>
        </p:txBody>
      </p:sp>
      <p:sp>
        <p:nvSpPr>
          <p:cNvPr id="4" name="3 Marcador de texto"/>
          <p:cNvSpPr>
            <a:spLocks noGrp="1"/>
          </p:cNvSpPr>
          <p:nvPr>
            <p:ph type="body" idx="1"/>
          </p:nvPr>
        </p:nvSpPr>
        <p:spPr>
          <a:xfrm>
            <a:off x="457200" y="1180265"/>
            <a:ext cx="3657600" cy="639762"/>
          </a:xfrm>
        </p:spPr>
        <p:txBody>
          <a:bodyPr/>
          <a:lstStyle/>
          <a:p>
            <a:r>
              <a:rPr lang="es-EC" dirty="0" smtClean="0">
                <a:hlinkClick r:id="rId3" action="ppaction://hlinkfile"/>
              </a:rPr>
              <a:t>RESULTADOS DE LA AUDITORIA</a:t>
            </a:r>
            <a:endParaRPr lang="es-EC" dirty="0"/>
          </a:p>
        </p:txBody>
      </p:sp>
      <p:sp>
        <p:nvSpPr>
          <p:cNvPr id="3" name="1 Marcador de fecha"/>
          <p:cNvSpPr>
            <a:spLocks noGrp="1"/>
          </p:cNvSpPr>
          <p:nvPr>
            <p:ph type="dt" sz="half" idx="10"/>
          </p:nvPr>
        </p:nvSpPr>
        <p:spPr>
          <a:xfrm rot="16200000">
            <a:off x="7551351" y="1618624"/>
            <a:ext cx="2438399" cy="365760"/>
          </a:xfrm>
        </p:spPr>
        <p:txBody>
          <a:bodyPr/>
          <a:lstStyle/>
          <a:p>
            <a:fld id="{17A2F619-01C6-410E-B7FF-AA679E08AD08}" type="datetime11">
              <a:rPr lang="es-EC" smtClean="0"/>
              <a:t>10:20:39</a:t>
            </a:fld>
            <a:endParaRPr lang="es-EC" dirty="0"/>
          </a:p>
        </p:txBody>
      </p:sp>
      <p:graphicFrame>
        <p:nvGraphicFramePr>
          <p:cNvPr id="10" name="9 Diagrama"/>
          <p:cNvGraphicFramePr/>
          <p:nvPr>
            <p:extLst>
              <p:ext uri="{D42A27DB-BD31-4B8C-83A1-F6EECF244321}">
                <p14:modId xmlns:p14="http://schemas.microsoft.com/office/powerpoint/2010/main" val="2583987551"/>
              </p:ext>
            </p:extLst>
          </p:nvPr>
        </p:nvGraphicFramePr>
        <p:xfrm>
          <a:off x="1878834" y="1910688"/>
          <a:ext cx="6719249" cy="47494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8102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txBox="1">
            <a:spLocks/>
          </p:cNvSpPr>
          <p:nvPr/>
        </p:nvSpPr>
        <p:spPr>
          <a:xfrm>
            <a:off x="904368" y="274638"/>
            <a:ext cx="76200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s-EC" dirty="0" smtClean="0"/>
              <a:t>Conclusiones</a:t>
            </a:r>
            <a:endParaRPr lang="es-EC" dirty="0"/>
          </a:p>
        </p:txBody>
      </p:sp>
      <p:sp>
        <p:nvSpPr>
          <p:cNvPr id="4" name="1 Marcador de fecha"/>
          <p:cNvSpPr>
            <a:spLocks noGrp="1"/>
          </p:cNvSpPr>
          <p:nvPr>
            <p:ph type="dt" sz="half" idx="10"/>
          </p:nvPr>
        </p:nvSpPr>
        <p:spPr>
          <a:xfrm>
            <a:off x="457200" y="6356350"/>
            <a:ext cx="2133600" cy="365125"/>
          </a:xfrm>
        </p:spPr>
        <p:txBody>
          <a:bodyPr/>
          <a:lstStyle/>
          <a:p>
            <a:fld id="{17A2F619-01C6-410E-B7FF-AA679E08AD08}" type="datetime11">
              <a:rPr lang="es-EC" smtClean="0"/>
              <a:t>10:20:52</a:t>
            </a:fld>
            <a:endParaRPr lang="es-EC" dirty="0"/>
          </a:p>
        </p:txBody>
      </p:sp>
      <p:pic>
        <p:nvPicPr>
          <p:cNvPr id="6" name="Picture 2" descr="http://1.bp.blogspot.com/-Gx-PxXKlb0I/UdymMPV7cAI/AAAAAAAAAAo/Tw6N_vsdRXs/s1600/blog-commentskkkk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275" y="1378809"/>
            <a:ext cx="6183114" cy="4100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46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txBox="1">
            <a:spLocks/>
          </p:cNvSpPr>
          <p:nvPr/>
        </p:nvSpPr>
        <p:spPr>
          <a:xfrm>
            <a:off x="904368" y="274638"/>
            <a:ext cx="76200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s-EC" dirty="0" smtClean="0"/>
              <a:t>Recomendaciones</a:t>
            </a:r>
            <a:endParaRPr lang="es-EC" dirty="0"/>
          </a:p>
        </p:txBody>
      </p:sp>
      <p:pic>
        <p:nvPicPr>
          <p:cNvPr id="3" name="Picture 2" descr="http://www.insuficiencia-cardiaca.com/imagenes/caritas-insuficiencia-cardia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528" y="1906020"/>
            <a:ext cx="5472608" cy="4122698"/>
          </a:xfrm>
          <a:prstGeom prst="rect">
            <a:avLst/>
          </a:prstGeom>
          <a:noFill/>
          <a:extLst>
            <a:ext uri="{909E8E84-426E-40DD-AFC4-6F175D3DCCD1}">
              <a14:hiddenFill xmlns:a14="http://schemas.microsoft.com/office/drawing/2010/main">
                <a:solidFill>
                  <a:srgbClr val="FFFFFF"/>
                </a:solidFill>
              </a14:hiddenFill>
            </a:ext>
          </a:extLst>
        </p:spPr>
      </p:pic>
      <p:sp>
        <p:nvSpPr>
          <p:cNvPr id="4" name="1 Marcador de fecha"/>
          <p:cNvSpPr>
            <a:spLocks noGrp="1"/>
          </p:cNvSpPr>
          <p:nvPr>
            <p:ph type="dt" sz="half" idx="10"/>
          </p:nvPr>
        </p:nvSpPr>
        <p:spPr>
          <a:xfrm>
            <a:off x="457200" y="6356350"/>
            <a:ext cx="2133600" cy="365125"/>
          </a:xfrm>
        </p:spPr>
        <p:txBody>
          <a:bodyPr/>
          <a:lstStyle/>
          <a:p>
            <a:fld id="{17A2F619-01C6-410E-B7FF-AA679E08AD08}" type="datetime11">
              <a:rPr lang="es-EC" smtClean="0"/>
              <a:t>10:20:39</a:t>
            </a:fld>
            <a:endParaRPr lang="es-EC" dirty="0"/>
          </a:p>
        </p:txBody>
      </p:sp>
      <p:sp>
        <p:nvSpPr>
          <p:cNvPr id="5" name="4 CuadroTexto"/>
          <p:cNvSpPr txBox="1"/>
          <p:nvPr/>
        </p:nvSpPr>
        <p:spPr>
          <a:xfrm>
            <a:off x="904368" y="3753134"/>
            <a:ext cx="2002605" cy="253916"/>
          </a:xfrm>
          <a:prstGeom prst="rect">
            <a:avLst/>
          </a:prstGeom>
          <a:noFill/>
        </p:spPr>
        <p:txBody>
          <a:bodyPr wrap="square" rtlCol="0">
            <a:spAutoFit/>
          </a:bodyPr>
          <a:lstStyle/>
          <a:p>
            <a:r>
              <a:rPr lang="es-EC" sz="1050" dirty="0" smtClean="0"/>
              <a:t>RECOMENDACIONES  - TI</a:t>
            </a:r>
            <a:endParaRPr lang="es-EC" sz="1050" dirty="0"/>
          </a:p>
        </p:txBody>
      </p:sp>
      <p:sp>
        <p:nvSpPr>
          <p:cNvPr id="6" name="5 CuadroTexto"/>
          <p:cNvSpPr txBox="1"/>
          <p:nvPr/>
        </p:nvSpPr>
        <p:spPr>
          <a:xfrm>
            <a:off x="2745481" y="3363754"/>
            <a:ext cx="757450" cy="253916"/>
          </a:xfrm>
          <a:prstGeom prst="rect">
            <a:avLst/>
          </a:prstGeom>
          <a:noFill/>
        </p:spPr>
        <p:txBody>
          <a:bodyPr wrap="square" rtlCol="0">
            <a:spAutoFit/>
          </a:bodyPr>
          <a:lstStyle/>
          <a:p>
            <a:r>
              <a:rPr lang="es-EC" sz="1050" dirty="0" smtClean="0"/>
              <a:t>COBIT 5</a:t>
            </a:r>
            <a:endParaRPr lang="es-EC" sz="1050" dirty="0"/>
          </a:p>
        </p:txBody>
      </p:sp>
      <p:sp>
        <p:nvSpPr>
          <p:cNvPr id="7" name="6 CuadroTexto"/>
          <p:cNvSpPr txBox="1"/>
          <p:nvPr/>
        </p:nvSpPr>
        <p:spPr>
          <a:xfrm>
            <a:off x="3525688" y="2861050"/>
            <a:ext cx="1387504" cy="253916"/>
          </a:xfrm>
          <a:prstGeom prst="rect">
            <a:avLst/>
          </a:prstGeom>
          <a:noFill/>
        </p:spPr>
        <p:txBody>
          <a:bodyPr wrap="square" rtlCol="0">
            <a:spAutoFit/>
          </a:bodyPr>
          <a:lstStyle/>
          <a:p>
            <a:r>
              <a:rPr lang="es-EC" sz="1050" dirty="0" smtClean="0"/>
              <a:t>CONTROL </a:t>
            </a:r>
            <a:r>
              <a:rPr lang="en-US" sz="1050" dirty="0" smtClean="0"/>
              <a:t>- RIESGO</a:t>
            </a:r>
            <a:endParaRPr lang="es-EC" sz="1050" dirty="0"/>
          </a:p>
        </p:txBody>
      </p:sp>
      <p:sp>
        <p:nvSpPr>
          <p:cNvPr id="8" name="7 CuadroTexto"/>
          <p:cNvSpPr txBox="1"/>
          <p:nvPr/>
        </p:nvSpPr>
        <p:spPr>
          <a:xfrm>
            <a:off x="4824519" y="2631306"/>
            <a:ext cx="1767349" cy="253916"/>
          </a:xfrm>
          <a:prstGeom prst="rect">
            <a:avLst/>
          </a:prstGeom>
          <a:noFill/>
        </p:spPr>
        <p:txBody>
          <a:bodyPr wrap="square" rtlCol="0">
            <a:spAutoFit/>
          </a:bodyPr>
          <a:lstStyle/>
          <a:p>
            <a:r>
              <a:rPr lang="en-US" sz="1050" dirty="0" smtClean="0"/>
              <a:t>FUTURAS EVALUACIONES</a:t>
            </a:r>
            <a:endParaRPr lang="es-EC" sz="1050" dirty="0"/>
          </a:p>
        </p:txBody>
      </p:sp>
    </p:spTree>
    <p:extLst>
      <p:ext uri="{BB962C8B-B14F-4D97-AF65-F5344CB8AC3E}">
        <p14:creationId xmlns:p14="http://schemas.microsoft.com/office/powerpoint/2010/main" val="268918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1 Título"/>
          <p:cNvSpPr txBox="1">
            <a:spLocks/>
          </p:cNvSpPr>
          <p:nvPr/>
        </p:nvSpPr>
        <p:spPr>
          <a:xfrm>
            <a:off x="465620" y="2996952"/>
            <a:ext cx="8229600" cy="1143000"/>
          </a:xfrm>
          <a:prstGeom prst="rect">
            <a:avLst/>
          </a:prstGeom>
        </p:spPr>
        <p:txBody>
          <a:bodyPr vert="horz" lIns="91440" tIns="45720" rIns="91440" bIns="45720" rtlCol="0" anchor="ctr">
            <a:normAutofit fontScale="92500" lnSpcReduction="20000"/>
          </a:bodyPr>
          <a:lstStyle/>
          <a:p>
            <a:pPr lvl="0" algn="ctr">
              <a:spcBef>
                <a:spcPct val="0"/>
              </a:spcBef>
              <a:defRPr/>
            </a:pPr>
            <a:r>
              <a:rPr lang="es-ES" sz="4400" b="1" dirty="0" smtClean="0">
                <a:solidFill>
                  <a:schemeClr val="tx2">
                    <a:lumMod val="75000"/>
                  </a:schemeClr>
                </a:solidFill>
                <a:latin typeface="+mj-lt"/>
                <a:ea typeface="+mj-ea"/>
                <a:cs typeface="Arial" pitchFamily="34" charset="0"/>
              </a:rPr>
              <a:t>GRACIAS POR SU AMABLE ATENCIÓN!</a:t>
            </a:r>
            <a:endParaRPr kumimoji="0" lang="es-EC" sz="4400" b="1" i="0" u="none" strike="noStrike" kern="1200" cap="none" spc="0" normalizeH="0" baseline="0" noProof="0" dirty="0">
              <a:ln>
                <a:noFill/>
              </a:ln>
              <a:solidFill>
                <a:schemeClr val="tx2">
                  <a:lumMod val="75000"/>
                </a:schemeClr>
              </a:solidFill>
              <a:effectLst/>
              <a:uLnTx/>
              <a:uFillTx/>
              <a:latin typeface="+mj-lt"/>
              <a:ea typeface="+mj-ea"/>
              <a:cs typeface="Arial" pitchFamily="34" charset="0"/>
            </a:endParaRPr>
          </a:p>
        </p:txBody>
      </p:sp>
      <p:sp>
        <p:nvSpPr>
          <p:cNvPr id="5" name="1 Marcador de fecha"/>
          <p:cNvSpPr>
            <a:spLocks noGrp="1"/>
          </p:cNvSpPr>
          <p:nvPr>
            <p:ph type="dt" sz="half" idx="10"/>
          </p:nvPr>
        </p:nvSpPr>
        <p:spPr>
          <a:xfrm>
            <a:off x="457200" y="6356350"/>
            <a:ext cx="2133600" cy="365125"/>
          </a:xfrm>
        </p:spPr>
        <p:txBody>
          <a:bodyPr/>
          <a:lstStyle/>
          <a:p>
            <a:fld id="{17A2F619-01C6-410E-B7FF-AA679E08AD08}" type="datetime11">
              <a:rPr lang="es-EC" smtClean="0"/>
              <a:t>10:20:39</a:t>
            </a:fld>
            <a:endParaRPr lang="es-EC" dirty="0"/>
          </a:p>
        </p:txBody>
      </p:sp>
    </p:spTree>
    <p:extLst>
      <p:ext uri="{BB962C8B-B14F-4D97-AF65-F5344CB8AC3E}">
        <p14:creationId xmlns:p14="http://schemas.microsoft.com/office/powerpoint/2010/main" val="288085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3" descr="C:\Users\Glorimar\Desktop\Imagenes D\antecedentes.png"/>
          <p:cNvPicPr>
            <a:picLocks noChangeAspect="1" noChangeArrowheads="1"/>
          </p:cNvPicPr>
          <p:nvPr/>
        </p:nvPicPr>
        <p:blipFill>
          <a:blip r:embed="rId2" cstate="print"/>
          <a:srcRect t="9126" b="15974"/>
          <a:stretch>
            <a:fillRect/>
          </a:stretch>
        </p:blipFill>
        <p:spPr bwMode="auto">
          <a:xfrm>
            <a:off x="971600" y="1261224"/>
            <a:ext cx="7200800" cy="5544616"/>
          </a:xfrm>
          <a:prstGeom prst="rect">
            <a:avLst/>
          </a:prstGeom>
          <a:noFill/>
        </p:spPr>
      </p:pic>
      <p:sp>
        <p:nvSpPr>
          <p:cNvPr id="2" name="AutoShape 2" descr="data:image/jpeg;base64,/9j/4AAQSkZJRgABAQAAAQABAAD/2wCEAAkGBxMREhUUEhIUFhMWEhQbGBYRFRgWEhkYGBcXFhQXFRceHCggGholGxQWITEhJTUrLi4uFx8zODQtNygtLisBCgoKDg0OGhAQFTckHCU2LCw3LzAsNzc3ODcsLzQ1LzM3LjcsNy0rKzc3Nys3LTQsLiw4KzcuKzctLCwrKywtLP/AABEIAJQBUwMBIgACEQEDEQH/xAAcAAEAAwADAQEAAAAAAAAAAAAABQYHAwQIAgH/xABCEAACAgEBBQUFBAcIAQUBAAABAgADEQQFBhIhMRNBUWFxByIygZFCYqGxFBdSVIKSwSMzcnSTs9HSslNzg6LhQ//EABoBAQEAAwEBAAAAAAAAAAAAAAABAgMEBgX/xAAjEQEAAgICAQQDAQAAAAAAAAAAAQIDEQQxExIhIkEyUcEF/9oADAMBAAIRAxEAPwDcYiICIiAiIgIiICIiAiIgIiICIiAiIgIiICIiAiIgIiICIiAiIgIiICIiAiIgIiICIiAiIgIiICIiAiIgIiICIiAiIgIiICIiAiIgIiICIiAiIgIiICIiAiIgIiICIiAiIgIiICIiAiIgIiICIiAiIgIiICIiAiIgIiICIiAiIgIiICIiAiIgIiICIiAiIgIiICIiAiIgIiICIiAiIgIny1gHUgepn1AREQEREBERAREQEiN5tvV6GrtLMnLBVA6knJx5cgZ3NqbRr09ZstbhQY5+ZOAB5ysHamh2wG0r8WeTAEhW937SMCeYzzHnMLWj8Yn3dGDDM/O1Zmkd6Su6u8tevrZ6wVKvwsp7jjIwe8EGSui1XaBjjGLLF/kcpn54nR3d2BToa+zoUgFuIljlmOMZJ9Jy7D+B/wDMaj/eeZV3r37a800nJPjj4/W3HvJt+nQ0m248uiqPjdu5VH9e6Yzt32h67UseCzsK+5KcZx96wjJPpgTk9pO2Dqta6g/2dJNaDuyD/aN825egEr+ydl2am5Kahl3OBnoAOZY+QAJmTW6tuvuY5a+0nxNjk/nO9s/eTW0HNWqtHkzF1/lbImpaL2UaUJi2y53xzKsEXPkMHl6ym78biNoALa2NlBbGWHvoT04sciD4wLhuN7RhqWWjVBUuOAjryrsPgR9lj9D5dJYd8d7atnVgsOO1s8FQOCfFifsqPGYhu9s7t9RWhPCvFxOw5FUQcbkHuPCp+eI3g2m2r1D3OT7x90H7KDki/IfiTIO7tjfnX6ljm9q0PRKPcUfxD3j8zIFtZcTk3Wk+JsfP1zJvdLdh9fd2anhRRmx8Z4R3YHex7vn4TUa/ZdoAuCLS37faEH6Dl+EDKdlb3a7TkGvU2ED7Np7RD5ENk49MTXtxt969oAo4FeoUZKZ91lGMuh8OfMd34zM9+NzG2eysrcdDkhWIwwbGeB8cs4GQe/BnQ2KOyp1N/Rgi0ofBryeMjzFaOP4pRb98vaZZxtVoSFVSQbiAzMR17MHkB5nOZQtXtrVWnNmpub1sYD6A4nV4Zpe43s8qupW/V8RDjKVqSo4e5mI5nPXHhAzerX3ocrfap+7Y4/rLRu/7RdZp2Haub6u9bMcYH3XxnPrmX7avsx0VinsQ1L45EOzLn7ysTy9MTG79IyWNWfjVymB+0CV/MQNv2xv7p6dGmpT3zaD2dfRiw+IP4BTyJ+kyja+++v1BJbUMinolPuKPLI94/Mzj3sYfpBqU+5p0Wlf/AIxhz6ly5M+N19gtrtQtKnhGCzt14UGMn15gDzMCKfWXE5N1pPibHz+c72z95NZQc1aq0eTNxr/K2RNio9muz1XhNTMf2mtcN+BAH0lA9oO5qaApZUzGqxiOF+bKwGcZ7wRn6SC4bh+0H9LYUakKl5HusvJLPEY+y3l3zn363/XRE00qLNRjnn+7rz04sdW+7y85mO6lQW19QwyumqNoHcbAQtK/zsD8pD6h2sZnclnZizE9SxOSfqYHf2lvVrtQSbNVbg/ZrPZqPIBcfjmRqa24HIutB8RY4P5y07kblttAszMUoQ4LAZZmxnhTPLwyZedT7KNIVwllyvjkxYMM+a4lGe7E391+mYf2xtQda7/eB9H+IfX5TY9096adoVF0911+Otj7yH171PcZhe3tiWaO5qbccQwQR8LKejL5f1Bnf0LHTaJ7FJFmqZqVIOMUpg3Ef4mKr8jILhvj7TmVmq0PDyJBvYZGRyPZqeRH3jy8u+Z5rdu6u45t1NzfxkD+UYE6nDNJ3M9my3VLdqy4DgFKkPCeE9C7defgIGdUbRvQ5S+5T92xx/WW/dr2l6qhgupJvqzzyALVHirAe96H6y3bY9lemdD+js9VmOXGxdD5NnmPUTI9bpHpd63XDoxDA9xEo3nbe+Wn0+lXUhu0Fg/slU4Lnw+7jvJ6TH9u78a7VE5uatD0rpPAoHmw95vmfkJ+76DgvXTj4NNTXWB3cXCHsb1LMfoJ1t1djDWaquln4FbJJ78KMkL5mQQjsxOSzE+JYkyQ2bt7V6c5p1FqeXFxL/K2V/CbdR7PdnKvD+jBvvO7lj88/lKB7Q9x00YW3TBjUzcLIcsVOMgg9Spwevh5wLRuH7Qhq2FGpCpefgZeSWHwx9lvLv8Awl/nmRKLFIZVcMCCCFOQRzBHLxnozYGtN+mptYYZ6lJHT3se9y9cwO/ERARPl2wCT0Ehrt46lPiM93X1xObkczDx9eS2tsq0tbqE3OHV6pKlL2OqIOrOQqj5mfddgYAg5BAIPkZjvts2naupqq6V9jxAdxYswY+BIwB5Z853cfH5rxXbRmvNK7iNyvO8lVO1tK9Om1NTOCrDhYEAqftgcwCMjMgdwdwr9LqO31LIOFWCLUxbJYYJY4GBjumW7sbUur1mnaonj7ZFwO8MwDKR3ggmemxMuXxK4rxPbo4n+hn8FsXUT/QSN2O2K7D4X6n/AHXknIzZC5qtHjfqf915oYPPVzF2Zj1ZiT6k5P5y/exzSA332Ec0qUD+Njn/AMJRHHCSD3Ej6cpoHsdvAu1Cd7VoR/CxB/8AISjVZ09rbOr1NTU2glHGCAcHkQRg93MTuT4ttVQSxAA6ljgD1Mgoe390tLodJqbqFcWGhq8s7NgWFVbAJ6zI+Cbnvtqq7dDqFSxGIr4sK6k4Ugk4BmIcUC3bj731bPrsVqHd3fJZSoGAAFHP5/WWX9a9X7rb/MkrW625J11PareqYdlKlCxBGD1yPGTH6qX/AHpP9M/9oHS3u36q12makaexSWUhmZSAVOe7yyPnKrsva9tCtWi1MrspK21LaOIAqpUMDz5n6y7/AKqX/ek/0z/2kdtrYg2QoftFs1FmVqPBgVAfHYASff5qAe7JMosGytdoqtMjbQp0yag8Wa+wTtMZPCTWoyvLHXE+rvadpawFpotYAYHJK0AHQAZyB8plTWEkkkkk5JJySfEk9ZYtg7l6vVqHRVSs9HtJAI8VABJ/KQS+1fafqLFK01JVn7RJdx6dAD9ZRFchg+csGDZPPJznJ8ec1PZ/ssrBBvvZvu1AID5ZOTj6SjbQ2WG2g+mqGAdQUXvCrnmT6AE/KUWLc7ax1WoZtXRpewCO1lp09aqH5FeKwjqcn1lhs3y2XpWJorBbGCdNSoyPDiPCCJmm2dohz2deV09ZIrTuOOXaP3NY3UnzxOvs7Q2aiwV0oXc9y+HeSe4eZgaFqvasP/5aU+tjgfgoMpW8u8l+vYG4qFXPCiDCjPU9SSfMy07P9l17c7rq0+6gLt8zyH5z83z3Po0OjDoXew2oC7kdCG5KoAA/PlIKzpU4dnXsOtmqoQ+iq9n54kFwSw6c8WzbR+xrKWPo1bp+cgsyjdPZ5pRXs/T4HxJxn1clvyxLHK/uDcH2fpyO6vhPqpK/0lgkEFt/dPTa1le9WLKpAKsV5E5546zL/aRo0ovp09QIrq044QSScu7sxJPymzX6ytMB7EUnpxsFz6ZMyH2qkHWI6kMr6dMFSCDhnBwYFMqADAsMjiGR4jPMfTM1NfapSAANLbgch7yTM9HWLLEQnhDuq8RGQOJguSPAZmgfqqf96T/TP/aUd39a1X7rb/Msz/evaa6zUveiFA4X3WIJ4lULnl6CXP8AVS/70n+mf+0fqqf96T/TP/aQVTfBO0tXVLzr1CK2e4WKoS1D5gr08DINMqQQSCDkEHBB8Qe6azsrcCyoGt767aHIL1PW2M9OOs8WUcD7QnQ2t7LTzOmuBHct4wfTjUf0gVzZ2/2vpAHarYB3XLxH+YEGWbZ/tUHIajTH1pYH/wCrY/OVLaG52up+LTswHfV/aD6Dn+EgrAVJDAgjqGBBHqDA3zYe8ul1nKmwFsZKMOGz+U9flJkTzXReyMGRirKchlOCD4gzeNzNtHWaRLWxx81fHTiXkSPUYPzgTkREDjvqDqVPRgQfnylBv3U1Rs4QEKcX94X7s964znHd+M0KDOXk8PFyNeuOmzHltTekadQmnRK8/CoA8cAYyfpIbbey9JtVeyuBDpkoyECxc9Sp55HTIPhIvfQtVdxMSEbHC32cgYK+R5fjOHcktdqONclEzxN3cxgLnx5z5VOby6c30V9qxOta+v3tvnBScXqmUjut7NtJobRcDZbaueFrip4MjGVVVAzgnmZdIiehve153ady44iI6JHbD+B/8xqP955IyP2IPcf/ADGo/wB15irEN+tmnTa25Me67GxP8Lkn8DkfKdPdzbbaPUJcozw5DL04lPJl/qPMCbLvxuou0KgAQt6Z7Nz059Ub7p/DrML2vs67SP2eoratvP4T5q3Rh6Sjftn726O6sOuorAxzFjBHHkVJzKN7R99qbqjptM3GGI7SwfBgHIVT35OMnpMt45+oxJCgEsTyA5sT4AdTIJ7dXVompUWcq7Velz4LaOAn0BIPykfraGpsetxh0Yq3qpwZoG4Hs+cuuo1i8KqQUpb4iRzVrPAD9n6yY9ou4x1R/SNMB24HvoeQsA6EHucDl5yio+zrexdFYyXE9haRk9eBhyDY8D0PoJsVG1aHXjW6srjPEHXH5zzTq63qcparI46q4w30M4OIeAkGy76+0VaSK9E6WWBvffHFWBj4Qc82z4dJTN8NsWaunSXWkcRS8HhGFytmOnpwynq+SABknoBzJ9B3zRtj7iau7QOtiitxb2tCuffOUC2K/wCwGCpjPMFecooauMjPTIz6d89LaG1HrRqiDWVHCV6cOOWJ5n12nsoc12oyOOquMH/9HmJ9UbTtrHCl1iL4I7Kv0Bgeg95t5aNDWWsYF8HgrB99j3cu4eJMyTcwWanWW29XFOpsY/eZGUfi/wCErWz9JdqrOClHtsPXh5n1Zj0HmZuO4e6g0FJDkNdZg2EdAB8KL5DJ595JkGEq80z2L318WoUkdqRWRnqUGc4+ZGflK7v5udbo7XsrQtpmYsGUZ7PJJKOO4DuPTGO+VCrUFSGViCOhU4I9CJR6iscKCWIAHUk4A9TMd9p29deqZKaG4qq2JZx8LPjA4fEAE8/Eyi6raVlgxZa7jwsdmH0Jnet2DqE0x1T1lKeJQC/Jm4iQCFPPHmfGQSm6P9sNTpftX0Zrz321HjQfMcQle4vr/XwnFpdca3V0bhdGDKR3EHIMvm8G6dmror2hpawTdWtltKdzMMu9fiCeZXr4Sj79m++SaXNGoOKWbiV+oRjjIbwU4znuM0rVb1aKtONtVTjH2XDE+ijJM85O+CQQQQcEHkQfAjqJ+dpAs2+m8X6fqDYARWqhaw3xcPUk+BJPT0n5a3baBCObaW1lYd/ZXe8jegcMPmJD7I2bdq37PT1tY3fw/CPNmPJR6zat0txatNp7K7sWWXpw2n7PCfsJ5Drnx5+EDERZ4TbNy996dVUqW2LXqFUBg5Ch8faQnkc+EzXe/cnUaFmZVNunycWKMlR3CwdQfPpKp2gMD0ptPbun06F7b61A+8Cx/wAKjmT6TKtNvvdbtFH7axNM9yjsy3uhCOAZHrhj5ygBgOgEkdibHv1r8GnrLnlluiL5s3QfnIJnX7y7QptettVcGR2U+94HHhJrcbfixNTjWah2qdOEGw5VHyCpPgMZBPmJMb1+zy26muytw+rStVs5cIu4RgEeDgcsnrjniZVrKLKXKWo1bjqrjhP49R59JR6cqtVgGUggjkVOQfQiUn2p3aQaZhZwHUcuyxjtQcjJ8QuM5zMXp1boMI7qPBWKj8DONre8nn3k/wDMg7HHNq9ktJXQBj9u6xh6cl/NTMy3S3O1GvYEKU0+fetYY5d4rB+I/gJvWh0iU1pXWMIihVHgBygc8REBERA+HrBGCAR4EZEV1hRhQAB3AYH0n3EBERAREQE4dTpUtXhsRXU9zgMPoZzRArtm42zmOTo6s+QIH0BxJPZuxdPp/wC4orr80QA/XrO/EBERA62t0FVwxbUlg8LFDD8ZDPuLs4nJ0dXyBA+gMsUQI/Zuw9Np/wC4oqrPiiAH69ZIREDr6zQVXDhtrRx4OoYfjIxd0dCDkaOjP/tr/wASbiBxabTJWOGtFRfBAFH0E5YiAIkTqt2dHacvpaWPia1z+UlogRui2BpaTmrTUofFa1B+uJIWVhhhgCPAjI+k+ogdf9Bq/wDSr/kX/icyKAMAAAdAOQn1ECP2lsTTaj+/ors83QE/XrI6vcfZynI0dWfMEj6E4lhiBxabTJWvDWioo7kAUfQTliICRGv3Y0d5zbpaWPiUHF9RzkvECvU7kbPU5Gjpz5rxfgcydooVFCoqqo6BQAB8hOSICdbW6Cq5eG2tLF8LFDD8Z2YgVm3cDZrHJ0ifwl1H0DATtaHdDQ0nNekqBHeV4j9WzJyIACIiAiIgIiICIiAiIgIiICIiAiIgIiICIiAiIgIiICIiAiIgIiICIiAiIgIiICIiAiIgIiICIiAiIgIiICIiAiIgIiICIiAiIgIiICIiAiIgIiICIiAiIgIiICIiAiIgIiICIiAiIgIiICIiAiIgIiICIiAiIgIiICIiAiIgIiICIiAiIgIiICIiAiIgIiICIiAiIgIiICIiAiIgIiICIiAiIgIiICIiAiIg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452941"/>
            <a:ext cx="1940012" cy="846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5" descr="data:image/jpeg;base64,/9j/4AAQSkZJRgABAQAAAQABAAD/2wCEAAkGBxMREhUUEhIUFhMWEhQbGBYRFRgWEhkYGBcXFhQXFRceHCggGholGxQWITEhJTUrLi4uFx8zODQtNygtLisBCgoKDg0OGhAQFTckHCU2LCw3LzAsNzc3ODcsLzQ1LzM3LjcsNy0rKzc3Nys3LTQsLiw4KzcuKzctLCwrKywtLP/AABEIAJQBUwMBIgACEQEDEQH/xAAcAAEAAwADAQEAAAAAAAAAAAAABQYHAwQIAgH/xABCEAACAgEBBQUFBAcIAQUBAAABAgADEQQFBhIhMRNBUWFxByIygZFCYqGxFBdSVIKSwSMzcnSTs9HSslNzg6LhQ//EABoBAQEAAwEBAAAAAAAAAAAAAAABAgMEBgX/xAAjEQEAAgICAQQDAQAAAAAAAAAAAQIDEQQxExIhIkEyUcEF/9oADAMBAAIRAxEAPwDcYiICIiAiIgIiICIiAiIgIiICIiAiIgIiICIiAiIgIiICIiAiIgIiICIiAiIgIiICIiAiIgIiICIiAiIgIiICIiAiIgIiICIiAiIgIiICIiAiIgIiICIiAiIgIiICIiAiIgIiICIiAiIgIiICIiAiIgIiICIiAiIgIiICIiAiIgIiICIiAiIgIiICIiAiIgIiICIiAiIgIiICIiAiIgIny1gHUgepn1AREQEREBERAREQEiN5tvV6GrtLMnLBVA6knJx5cgZ3NqbRr09ZstbhQY5+ZOAB5ysHamh2wG0r8WeTAEhW937SMCeYzzHnMLWj8Yn3dGDDM/O1Zmkd6Su6u8tevrZ6wVKvwsp7jjIwe8EGSui1XaBjjGLLF/kcpn54nR3d2BToa+zoUgFuIljlmOMZJ9Jy7D+B/wDMaj/eeZV3r37a800nJPjj4/W3HvJt+nQ0m248uiqPjdu5VH9e6Yzt32h67UseCzsK+5KcZx96wjJPpgTk9pO2Dqta6g/2dJNaDuyD/aN825egEr+ydl2am5Kahl3OBnoAOZY+QAJmTW6tuvuY5a+0nxNjk/nO9s/eTW0HNWqtHkzF1/lbImpaL2UaUJi2y53xzKsEXPkMHl6ym78biNoALa2NlBbGWHvoT04sciD4wLhuN7RhqWWjVBUuOAjryrsPgR9lj9D5dJYd8d7atnVgsOO1s8FQOCfFifsqPGYhu9s7t9RWhPCvFxOw5FUQcbkHuPCp+eI3g2m2r1D3OT7x90H7KDki/IfiTIO7tjfnX6ljm9q0PRKPcUfxD3j8zIFtZcTk3Wk+JsfP1zJvdLdh9fd2anhRRmx8Z4R3YHex7vn4TUa/ZdoAuCLS37faEH6Dl+EDKdlb3a7TkGvU2ED7Np7RD5ENk49MTXtxt969oAo4FeoUZKZ91lGMuh8OfMd34zM9+NzG2eysrcdDkhWIwwbGeB8cs4GQe/BnQ2KOyp1N/Rgi0ofBryeMjzFaOP4pRb98vaZZxtVoSFVSQbiAzMR17MHkB5nOZQtXtrVWnNmpub1sYD6A4nV4Zpe43s8qupW/V8RDjKVqSo4e5mI5nPXHhAzerX3ocrfap+7Y4/rLRu/7RdZp2Haub6u9bMcYH3XxnPrmX7avsx0VinsQ1L45EOzLn7ysTy9MTG79IyWNWfjVymB+0CV/MQNv2xv7p6dGmpT3zaD2dfRiw+IP4BTyJ+kyja+++v1BJbUMinolPuKPLI94/Mzj3sYfpBqU+5p0Wlf/AIxhz6ly5M+N19gtrtQtKnhGCzt14UGMn15gDzMCKfWXE5N1pPibHz+c72z95NZQc1aq0eTNxr/K2RNio9muz1XhNTMf2mtcN+BAH0lA9oO5qaApZUzGqxiOF+bKwGcZ7wRn6SC4bh+0H9LYUakKl5HusvJLPEY+y3l3zn363/XRE00qLNRjnn+7rz04sdW+7y85mO6lQW19QwyumqNoHcbAQtK/zsD8pD6h2sZnclnZizE9SxOSfqYHf2lvVrtQSbNVbg/ZrPZqPIBcfjmRqa24HIutB8RY4P5y07kblttAszMUoQ4LAZZmxnhTPLwyZedT7KNIVwllyvjkxYMM+a4lGe7E391+mYf2xtQda7/eB9H+IfX5TY9096adoVF0911+Otj7yH171PcZhe3tiWaO5qbccQwQR8LKejL5f1Bnf0LHTaJ7FJFmqZqVIOMUpg3Ef4mKr8jILhvj7TmVmq0PDyJBvYZGRyPZqeRH3jy8u+Z5rdu6u45t1NzfxkD+UYE6nDNJ3M9my3VLdqy4DgFKkPCeE9C7defgIGdUbRvQ5S+5T92xx/WW/dr2l6qhgupJvqzzyALVHirAe96H6y3bY9lemdD+js9VmOXGxdD5NnmPUTI9bpHpd63XDoxDA9xEo3nbe+Wn0+lXUhu0Fg/slU4Lnw+7jvJ6TH9u78a7VE5uatD0rpPAoHmw95vmfkJ+76DgvXTj4NNTXWB3cXCHsb1LMfoJ1t1djDWaquln4FbJJ78KMkL5mQQjsxOSzE+JYkyQ2bt7V6c5p1FqeXFxL/K2V/CbdR7PdnKvD+jBvvO7lj88/lKB7Q9x00YW3TBjUzcLIcsVOMgg9Spwevh5wLRuH7Qhq2FGpCpefgZeSWHwx9lvLv8Awl/nmRKLFIZVcMCCCFOQRzBHLxnozYGtN+mptYYZ6lJHT3se9y9cwO/ERARPl2wCT0Ehrt46lPiM93X1xObkczDx9eS2tsq0tbqE3OHV6pKlL2OqIOrOQqj5mfddgYAg5BAIPkZjvts2naupqq6V9jxAdxYswY+BIwB5Z853cfH5rxXbRmvNK7iNyvO8lVO1tK9Om1NTOCrDhYEAqftgcwCMjMgdwdwr9LqO31LIOFWCLUxbJYYJY4GBjumW7sbUur1mnaonj7ZFwO8MwDKR3ggmemxMuXxK4rxPbo4n+hn8FsXUT/QSN2O2K7D4X6n/AHXknIzZC5qtHjfqf915oYPPVzF2Zj1ZiT6k5P5y/exzSA332Ec0qUD+Njn/AMJRHHCSD3Ej6cpoHsdvAu1Cd7VoR/CxB/8AISjVZ09rbOr1NTU2glHGCAcHkQRg93MTuT4ttVQSxAA6ljgD1Mgoe390tLodJqbqFcWGhq8s7NgWFVbAJ6zI+Cbnvtqq7dDqFSxGIr4sK6k4Ugk4BmIcUC3bj731bPrsVqHd3fJZSoGAAFHP5/WWX9a9X7rb/MkrW625J11PareqYdlKlCxBGD1yPGTH6qX/AHpP9M/9oHS3u36q12makaexSWUhmZSAVOe7yyPnKrsva9tCtWi1MrspK21LaOIAqpUMDz5n6y7/AKqX/ek/0z/2kdtrYg2QoftFs1FmVqPBgVAfHYASff5qAe7JMosGytdoqtMjbQp0yag8Wa+wTtMZPCTWoyvLHXE+rvadpawFpotYAYHJK0AHQAZyB8plTWEkkkkk5JJySfEk9ZYtg7l6vVqHRVSs9HtJAI8VABJ/KQS+1fafqLFK01JVn7RJdx6dAD9ZRFchg+csGDZPPJznJ8ec1PZ/ssrBBvvZvu1AID5ZOTj6SjbQ2WG2g+mqGAdQUXvCrnmT6AE/KUWLc7ax1WoZtXRpewCO1lp09aqH5FeKwjqcn1lhs3y2XpWJorBbGCdNSoyPDiPCCJmm2dohz2deV09ZIrTuOOXaP3NY3UnzxOvs7Q2aiwV0oXc9y+HeSe4eZgaFqvasP/5aU+tjgfgoMpW8u8l+vYG4qFXPCiDCjPU9SSfMy07P9l17c7rq0+6gLt8zyH5z83z3Po0OjDoXew2oC7kdCG5KoAA/PlIKzpU4dnXsOtmqoQ+iq9n54kFwSw6c8WzbR+xrKWPo1bp+cgsyjdPZ5pRXs/T4HxJxn1clvyxLHK/uDcH2fpyO6vhPqpK/0lgkEFt/dPTa1le9WLKpAKsV5E5546zL/aRo0ovp09QIrq044QSScu7sxJPymzX6ytMB7EUnpxsFz6ZMyH2qkHWI6kMr6dMFSCDhnBwYFMqADAsMjiGR4jPMfTM1NfapSAANLbgch7yTM9HWLLEQnhDuq8RGQOJguSPAZmgfqqf96T/TP/aUd39a1X7rb/Msz/evaa6zUveiFA4X3WIJ4lULnl6CXP8AVS/70n+mf+0fqqf96T/TP/aQVTfBO0tXVLzr1CK2e4WKoS1D5gr08DINMqQQSCDkEHBB8Qe6azsrcCyoGt767aHIL1PW2M9OOs8WUcD7QnQ2t7LTzOmuBHct4wfTjUf0gVzZ2/2vpAHarYB3XLxH+YEGWbZ/tUHIajTH1pYH/wCrY/OVLaG52up+LTswHfV/aD6Dn+EgrAVJDAgjqGBBHqDA3zYe8ul1nKmwFsZKMOGz+U9flJkTzXReyMGRirKchlOCD4gzeNzNtHWaRLWxx81fHTiXkSPUYPzgTkREDjvqDqVPRgQfnylBv3U1Rs4QEKcX94X7s964znHd+M0KDOXk8PFyNeuOmzHltTekadQmnRK8/CoA8cAYyfpIbbey9JtVeyuBDpkoyECxc9Sp55HTIPhIvfQtVdxMSEbHC32cgYK+R5fjOHcktdqONclEzxN3cxgLnx5z5VOby6c30V9qxOta+v3tvnBScXqmUjut7NtJobRcDZbaueFrip4MjGVVVAzgnmZdIiehve153ady44iI6JHbD+B/8xqP955IyP2IPcf/ADGo/wB15irEN+tmnTa25Me67GxP8Lkn8DkfKdPdzbbaPUJcozw5DL04lPJl/qPMCbLvxuou0KgAQt6Z7Nz059Ub7p/DrML2vs67SP2eoratvP4T5q3Rh6Sjftn726O6sOuorAxzFjBHHkVJzKN7R99qbqjptM3GGI7SwfBgHIVT35OMnpMt45+oxJCgEsTyA5sT4AdTIJ7dXVompUWcq7Velz4LaOAn0BIPykfraGpsetxh0Yq3qpwZoG4Hs+cuuo1i8KqQUpb4iRzVrPAD9n6yY9ou4x1R/SNMB24HvoeQsA6EHucDl5yio+zrexdFYyXE9haRk9eBhyDY8D0PoJsVG1aHXjW6srjPEHXH5zzTq63qcparI46q4w30M4OIeAkGy76+0VaSK9E6WWBvffHFWBj4Qc82z4dJTN8NsWaunSXWkcRS8HhGFytmOnpwynq+SABknoBzJ9B3zRtj7iau7QOtiitxb2tCuffOUC2K/wCwGCpjPMFecooauMjPTIz6d89LaG1HrRqiDWVHCV6cOOWJ5n12nsoc12oyOOquMH/9HmJ9UbTtrHCl1iL4I7Kv0Bgeg95t5aNDWWsYF8HgrB99j3cu4eJMyTcwWanWW29XFOpsY/eZGUfi/wCErWz9JdqrOClHtsPXh5n1Zj0HmZuO4e6g0FJDkNdZg2EdAB8KL5DJ595JkGEq80z2L318WoUkdqRWRnqUGc4+ZGflK7v5udbo7XsrQtpmYsGUZ7PJJKOO4DuPTGO+VCrUFSGViCOhU4I9CJR6iscKCWIAHUk4A9TMd9p29deqZKaG4qq2JZx8LPjA4fEAE8/Eyi6raVlgxZa7jwsdmH0Jnet2DqE0x1T1lKeJQC/Jm4iQCFPPHmfGQSm6P9sNTpftX0Zrz321HjQfMcQle4vr/XwnFpdca3V0bhdGDKR3EHIMvm8G6dmror2hpawTdWtltKdzMMu9fiCeZXr4Sj79m++SaXNGoOKWbiV+oRjjIbwU4znuM0rVb1aKtONtVTjH2XDE+ijJM85O+CQQQQcEHkQfAjqJ+dpAs2+m8X6fqDYARWqhaw3xcPUk+BJPT0n5a3baBCObaW1lYd/ZXe8jegcMPmJD7I2bdq37PT1tY3fw/CPNmPJR6zat0txatNp7K7sWWXpw2n7PCfsJ5Drnx5+EDERZ4TbNy996dVUqW2LXqFUBg5Ch8faQnkc+EzXe/cnUaFmZVNunycWKMlR3CwdQfPpKp2gMD0ptPbun06F7b61A+8Cx/wAKjmT6TKtNvvdbtFH7axNM9yjsy3uhCOAZHrhj5ygBgOgEkdibHv1r8GnrLnlluiL5s3QfnIJnX7y7QptettVcGR2U+94HHhJrcbfixNTjWah2qdOEGw5VHyCpPgMZBPmJMb1+zy26muytw+rStVs5cIu4RgEeDgcsnrjniZVrKLKXKWo1bjqrjhP49R59JR6cqtVgGUggjkVOQfQiUn2p3aQaZhZwHUcuyxjtQcjJ8QuM5zMXp1boMI7qPBWKj8DONre8nn3k/wDMg7HHNq9ktJXQBj9u6xh6cl/NTMy3S3O1GvYEKU0+fetYY5d4rB+I/gJvWh0iU1pXWMIihVHgBygc8REBERA+HrBGCAR4EZEV1hRhQAB3AYH0n3EBERAREQE4dTpUtXhsRXU9zgMPoZzRArtm42zmOTo6s+QIH0BxJPZuxdPp/wC4orr80QA/XrO/EBERA62t0FVwxbUlg8LFDD8ZDPuLs4nJ0dXyBA+gMsUQI/Zuw9Np/wC4oqrPiiAH69ZIREDr6zQVXDhtrRx4OoYfjIxd0dCDkaOjP/tr/wASbiBxabTJWOGtFRfBAFH0E5YiAIkTqt2dHacvpaWPia1z+UlogRui2BpaTmrTUofFa1B+uJIWVhhhgCPAjI+k+ogdf9Bq/wDSr/kX/icyKAMAAAdAOQn1ECP2lsTTaj+/ors83QE/XrI6vcfZynI0dWfMEj6E4lhiBxabTJWvDWioo7kAUfQTliICRGv3Y0d5zbpaWPiUHF9RzkvECvU7kbPU5Gjpz5rxfgcydooVFCoqqo6BQAB8hOSICdbW6Cq5eG2tLF8LFDD8Z2YgVm3cDZrHJ0ifwl1H0DATtaHdDQ0nNekqBHeV4j9WzJyIACIiAiIgIiICIiAiIgIiICIiAiIgIiICIiAiIgIiICIiAiIgIiICIiAiIgIiICIiAiIgIiICIiAiIgIiICIiAiIgIiICIiAiIgIiICIiAiIgIiICIiAiIgIiICIiAiIgIiICIiAiIgIiICIiAiIgIiICIiAiIgIiICIiAiIgIiICIiAiIgIiICIiAiIgIiICIiAiIgIiICIiAiIgIiICIiAiIgIiICIiAiIg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7" descr="data:image/jpeg;base64,/9j/4AAQSkZJRgABAQAAAQABAAD/2wCEAAkGBxMREhUUEhIUFhMWEhQbGBYRFRgWEhkYGBcXFhQXFRceHCggGholGxQWITEhJTUrLi4uFx8zODQtNygtLisBCgoKDg0OGhAQFTckHCU2LCw3LzAsNzc3ODcsLzQ1LzM3LjcsNy0rKzc3Nys3LTQsLiw4KzcuKzctLCwrKywtLP/AABEIAJQBUwMBIgACEQEDEQH/xAAcAAEAAwADAQEAAAAAAAAAAAAABQYHAwQIAgH/xABCEAACAgEBBQUFBAcIAQUBAAABAgADEQQFBhIhMRNBUWFxByIygZFCYqGxFBdSVIKSwSMzcnSTs9HSslNzg6LhQ//EABoBAQEAAwEBAAAAAAAAAAAAAAABAgMEBgX/xAAjEQEAAgICAQQDAQAAAAAAAAAAAQIDEQQxExIhIkEyUcEF/9oADAMBAAIRAxEAPwDcYiICIiAiIgIiICIiAiIgIiICIiAiIgIiICIiAiIgIiICIiAiIgIiICIiAiIgIiICIiAiIgIiICIiAiIgIiICIiAiIgIiICIiAiIgIiICIiAiIgIiICIiAiIgIiICIiAiIgIiICIiAiIgIiICIiAiIgIiICIiAiIgIiICIiAiIgIiICIiAiIgIiICIiAiIgIiICIiAiIgIiICIiAiIgIny1gHUgepn1AREQEREBERAREQEiN5tvV6GrtLMnLBVA6knJx5cgZ3NqbRr09ZstbhQY5+ZOAB5ysHamh2wG0r8WeTAEhW937SMCeYzzHnMLWj8Yn3dGDDM/O1Zmkd6Su6u8tevrZ6wVKvwsp7jjIwe8EGSui1XaBjjGLLF/kcpn54nR3d2BToa+zoUgFuIljlmOMZJ9Jy7D+B/wDMaj/eeZV3r37a800nJPjj4/W3HvJt+nQ0m248uiqPjdu5VH9e6Yzt32h67UseCzsK+5KcZx96wjJPpgTk9pO2Dqta6g/2dJNaDuyD/aN825egEr+ydl2am5Kahl3OBnoAOZY+QAJmTW6tuvuY5a+0nxNjk/nO9s/eTW0HNWqtHkzF1/lbImpaL2UaUJi2y53xzKsEXPkMHl6ym78biNoALa2NlBbGWHvoT04sciD4wLhuN7RhqWWjVBUuOAjryrsPgR9lj9D5dJYd8d7atnVgsOO1s8FQOCfFifsqPGYhu9s7t9RWhPCvFxOw5FUQcbkHuPCp+eI3g2m2r1D3OT7x90H7KDki/IfiTIO7tjfnX6ljm9q0PRKPcUfxD3j8zIFtZcTk3Wk+JsfP1zJvdLdh9fd2anhRRmx8Z4R3YHex7vn4TUa/ZdoAuCLS37faEH6Dl+EDKdlb3a7TkGvU2ED7Np7RD5ENk49MTXtxt969oAo4FeoUZKZ91lGMuh8OfMd34zM9+NzG2eysrcdDkhWIwwbGeB8cs4GQe/BnQ2KOyp1N/Rgi0ofBryeMjzFaOP4pRb98vaZZxtVoSFVSQbiAzMR17MHkB5nOZQtXtrVWnNmpub1sYD6A4nV4Zpe43s8qupW/V8RDjKVqSo4e5mI5nPXHhAzerX3ocrfap+7Y4/rLRu/7RdZp2Haub6u9bMcYH3XxnPrmX7avsx0VinsQ1L45EOzLn7ysTy9MTG79IyWNWfjVymB+0CV/MQNv2xv7p6dGmpT3zaD2dfRiw+IP4BTyJ+kyja+++v1BJbUMinolPuKPLI94/Mzj3sYfpBqU+5p0Wlf/AIxhz6ly5M+N19gtrtQtKnhGCzt14UGMn15gDzMCKfWXE5N1pPibHz+c72z95NZQc1aq0eTNxr/K2RNio9muz1XhNTMf2mtcN+BAH0lA9oO5qaApZUzGqxiOF+bKwGcZ7wRn6SC4bh+0H9LYUakKl5HusvJLPEY+y3l3zn363/XRE00qLNRjnn+7rz04sdW+7y85mO6lQW19QwyumqNoHcbAQtK/zsD8pD6h2sZnclnZizE9SxOSfqYHf2lvVrtQSbNVbg/ZrPZqPIBcfjmRqa24HIutB8RY4P5y07kblttAszMUoQ4LAZZmxnhTPLwyZedT7KNIVwllyvjkxYMM+a4lGe7E391+mYf2xtQda7/eB9H+IfX5TY9096adoVF0911+Otj7yH171PcZhe3tiWaO5qbccQwQR8LKejL5f1Bnf0LHTaJ7FJFmqZqVIOMUpg3Ef4mKr8jILhvj7TmVmq0PDyJBvYZGRyPZqeRH3jy8u+Z5rdu6u45t1NzfxkD+UYE6nDNJ3M9my3VLdqy4DgFKkPCeE9C7defgIGdUbRvQ5S+5T92xx/WW/dr2l6qhgupJvqzzyALVHirAe96H6y3bY9lemdD+js9VmOXGxdD5NnmPUTI9bpHpd63XDoxDA9xEo3nbe+Wn0+lXUhu0Fg/slU4Lnw+7jvJ6TH9u78a7VE5uatD0rpPAoHmw95vmfkJ+76DgvXTj4NNTXWB3cXCHsb1LMfoJ1t1djDWaquln4FbJJ78KMkL5mQQjsxOSzE+JYkyQ2bt7V6c5p1FqeXFxL/K2V/CbdR7PdnKvD+jBvvO7lj88/lKB7Q9x00YW3TBjUzcLIcsVOMgg9Spwevh5wLRuH7Qhq2FGpCpefgZeSWHwx9lvLv8Awl/nmRKLFIZVcMCCCFOQRzBHLxnozYGtN+mptYYZ6lJHT3se9y9cwO/ERARPl2wCT0Ehrt46lPiM93X1xObkczDx9eS2tsq0tbqE3OHV6pKlL2OqIOrOQqj5mfddgYAg5BAIPkZjvts2naupqq6V9jxAdxYswY+BIwB5Z853cfH5rxXbRmvNK7iNyvO8lVO1tK9Om1NTOCrDhYEAqftgcwCMjMgdwdwr9LqO31LIOFWCLUxbJYYJY4GBjumW7sbUur1mnaonj7ZFwO8MwDKR3ggmemxMuXxK4rxPbo4n+hn8FsXUT/QSN2O2K7D4X6n/AHXknIzZC5qtHjfqf915oYPPVzF2Zj1ZiT6k5P5y/exzSA332Ec0qUD+Njn/AMJRHHCSD3Ej6cpoHsdvAu1Cd7VoR/CxB/8AISjVZ09rbOr1NTU2glHGCAcHkQRg93MTuT4ttVQSxAA6ljgD1Mgoe390tLodJqbqFcWGhq8s7NgWFVbAJ6zI+Cbnvtqq7dDqFSxGIr4sK6k4Ugk4BmIcUC3bj731bPrsVqHd3fJZSoGAAFHP5/WWX9a9X7rb/MkrW625J11PareqYdlKlCxBGD1yPGTH6qX/AHpP9M/9oHS3u36q12makaexSWUhmZSAVOe7yyPnKrsva9tCtWi1MrspK21LaOIAqpUMDz5n6y7/AKqX/ek/0z/2kdtrYg2QoftFs1FmVqPBgVAfHYASff5qAe7JMosGytdoqtMjbQp0yag8Wa+wTtMZPCTWoyvLHXE+rvadpawFpotYAYHJK0AHQAZyB8plTWEkkkkk5JJySfEk9ZYtg7l6vVqHRVSs9HtJAI8VABJ/KQS+1fafqLFK01JVn7RJdx6dAD9ZRFchg+csGDZPPJznJ8ec1PZ/ssrBBvvZvu1AID5ZOTj6SjbQ2WG2g+mqGAdQUXvCrnmT6AE/KUWLc7ax1WoZtXRpewCO1lp09aqH5FeKwjqcn1lhs3y2XpWJorBbGCdNSoyPDiPCCJmm2dohz2deV09ZIrTuOOXaP3NY3UnzxOvs7Q2aiwV0oXc9y+HeSe4eZgaFqvasP/5aU+tjgfgoMpW8u8l+vYG4qFXPCiDCjPU9SSfMy07P9l17c7rq0+6gLt8zyH5z83z3Po0OjDoXew2oC7kdCG5KoAA/PlIKzpU4dnXsOtmqoQ+iq9n54kFwSw6c8WzbR+xrKWPo1bp+cgsyjdPZ5pRXs/T4HxJxn1clvyxLHK/uDcH2fpyO6vhPqpK/0lgkEFt/dPTa1le9WLKpAKsV5E5546zL/aRo0ovp09QIrq044QSScu7sxJPymzX6ytMB7EUnpxsFz6ZMyH2qkHWI6kMr6dMFSCDhnBwYFMqADAsMjiGR4jPMfTM1NfapSAANLbgch7yTM9HWLLEQnhDuq8RGQOJguSPAZmgfqqf96T/TP/aUd39a1X7rb/Msz/evaa6zUveiFA4X3WIJ4lULnl6CXP8AVS/70n+mf+0fqqf96T/TP/aQVTfBO0tXVLzr1CK2e4WKoS1D5gr08DINMqQQSCDkEHBB8Qe6azsrcCyoGt767aHIL1PW2M9OOs8WUcD7QnQ2t7LTzOmuBHct4wfTjUf0gVzZ2/2vpAHarYB3XLxH+YEGWbZ/tUHIajTH1pYH/wCrY/OVLaG52up+LTswHfV/aD6Dn+EgrAVJDAgjqGBBHqDA3zYe8ul1nKmwFsZKMOGz+U9flJkTzXReyMGRirKchlOCD4gzeNzNtHWaRLWxx81fHTiXkSPUYPzgTkREDjvqDqVPRgQfnylBv3U1Rs4QEKcX94X7s964znHd+M0KDOXk8PFyNeuOmzHltTekadQmnRK8/CoA8cAYyfpIbbey9JtVeyuBDpkoyECxc9Sp55HTIPhIvfQtVdxMSEbHC32cgYK+R5fjOHcktdqONclEzxN3cxgLnx5z5VOby6c30V9qxOta+v3tvnBScXqmUjut7NtJobRcDZbaueFrip4MjGVVVAzgnmZdIiehve153ady44iI6JHbD+B/8xqP955IyP2IPcf/ADGo/wB15irEN+tmnTa25Me67GxP8Lkn8DkfKdPdzbbaPUJcozw5DL04lPJl/qPMCbLvxuou0KgAQt6Z7Nz059Ub7p/DrML2vs67SP2eoratvP4T5q3Rh6Sjftn726O6sOuorAxzFjBHHkVJzKN7R99qbqjptM3GGI7SwfBgHIVT35OMnpMt45+oxJCgEsTyA5sT4AdTIJ7dXVompUWcq7Velz4LaOAn0BIPykfraGpsetxh0Yq3qpwZoG4Hs+cuuo1i8KqQUpb4iRzVrPAD9n6yY9ou4x1R/SNMB24HvoeQsA6EHucDl5yio+zrexdFYyXE9haRk9eBhyDY8D0PoJsVG1aHXjW6srjPEHXH5zzTq63qcparI46q4w30M4OIeAkGy76+0VaSK9E6WWBvffHFWBj4Qc82z4dJTN8NsWaunSXWkcRS8HhGFytmOnpwynq+SABknoBzJ9B3zRtj7iau7QOtiitxb2tCuffOUC2K/wCwGCpjPMFecooauMjPTIz6d89LaG1HrRqiDWVHCV6cOOWJ5n12nsoc12oyOOquMH/9HmJ9UbTtrHCl1iL4I7Kv0Bgeg95t5aNDWWsYF8HgrB99j3cu4eJMyTcwWanWW29XFOpsY/eZGUfi/wCErWz9JdqrOClHtsPXh5n1Zj0HmZuO4e6g0FJDkNdZg2EdAB8KL5DJ595JkGEq80z2L318WoUkdqRWRnqUGc4+ZGflK7v5udbo7XsrQtpmYsGUZ7PJJKOO4DuPTGO+VCrUFSGViCOhU4I9CJR6iscKCWIAHUk4A9TMd9p29deqZKaG4qq2JZx8LPjA4fEAE8/Eyi6raVlgxZa7jwsdmH0Jnet2DqE0x1T1lKeJQC/Jm4iQCFPPHmfGQSm6P9sNTpftX0Zrz321HjQfMcQle4vr/XwnFpdca3V0bhdGDKR3EHIMvm8G6dmror2hpawTdWtltKdzMMu9fiCeZXr4Sj79m++SaXNGoOKWbiV+oRjjIbwU4znuM0rVb1aKtONtVTjH2XDE+ijJM85O+CQQQQcEHkQfAjqJ+dpAs2+m8X6fqDYARWqhaw3xcPUk+BJPT0n5a3baBCObaW1lYd/ZXe8jegcMPmJD7I2bdq37PT1tY3fw/CPNmPJR6zat0txatNp7K7sWWXpw2n7PCfsJ5Drnx5+EDERZ4TbNy996dVUqW2LXqFUBg5Ch8faQnkc+EzXe/cnUaFmZVNunycWKMlR3CwdQfPpKp2gMD0ptPbun06F7b61A+8Cx/wAKjmT6TKtNvvdbtFH7axNM9yjsy3uhCOAZHrhj5ygBgOgEkdibHv1r8GnrLnlluiL5s3QfnIJnX7y7QptettVcGR2U+94HHhJrcbfixNTjWah2qdOEGw5VHyCpPgMZBPmJMb1+zy26muytw+rStVs5cIu4RgEeDgcsnrjniZVrKLKXKWo1bjqrjhP49R59JR6cqtVgGUggjkVOQfQiUn2p3aQaZhZwHUcuyxjtQcjJ8QuM5zMXp1boMI7qPBWKj8DONre8nn3k/wDMg7HHNq9ktJXQBj9u6xh6cl/NTMy3S3O1GvYEKU0+fetYY5d4rB+I/gJvWh0iU1pXWMIihVHgBygc8REBERA+HrBGCAR4EZEV1hRhQAB3AYH0n3EBERAREQE4dTpUtXhsRXU9zgMPoZzRArtm42zmOTo6s+QIH0BxJPZuxdPp/wC4orr80QA/XrO/EBERA62t0FVwxbUlg8LFDD8ZDPuLs4nJ0dXyBA+gMsUQI/Zuw9Np/wC4oqrPiiAH69ZIREDr6zQVXDhtrRx4OoYfjIxd0dCDkaOjP/tr/wASbiBxabTJWOGtFRfBAFH0E5YiAIkTqt2dHacvpaWPia1z+UlogRui2BpaTmrTUofFa1B+uJIWVhhhgCPAjI+k+ogdf9Bq/wDSr/kX/icyKAMAAAdAOQn1ECP2lsTTaj+/ors83QE/XrI6vcfZynI0dWfMEj6E4lhiBxabTJWvDWioo7kAUfQTliICRGv3Y0d5zbpaWPiUHF9RzkvECvU7kbPU5Gjpz5rxfgcydooVFCoqqo6BQAB8hOSICdbW6Cq5eG2tLF8LFDD8Z2YgVm3cDZrHJ0ifwl1H0DATtaHdDQ0nNekqBHeV4j9WzJyIACIiAiIgIiICIiAiIgIiICIiAiIgIiICIiAiIgIiICIiAiIgIiICIiAiIgIiICIiAiIgIiICIiAiIgIiICIiAiIgIiICIiAiIgIiICIiAiIgIiICIiAiIgIiICIiAiIgIiICIiAiIgIiICIiAiIgIiICIiAiIgIiICIiAiIgIiICIiAiIgIiICIiAiIgIiICIiAiIgIiICIiAiIgIiICIiAiIgIiICIiAiIg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9" descr="data:image/jpeg;base64,/9j/4AAQSkZJRgABAQAAAQABAAD/2wCEAAkGBxMREhUUEhIUFhMWEhQbGBYRFRgWEhkYGBcXFhQXFRceHCggGholGxQWITEhJTUrLi4uFx8zODQtNygtLisBCgoKDg0OGhAQFTckHCU2LCw3LzAsNzc3ODcsLzQ1LzM3LjcsNy0rKzc3Nys3LTQsLiw4KzcuKzctLCwrKywtLP/AABEIAJQBUwMBIgACEQEDEQH/xAAcAAEAAwADAQEAAAAAAAAAAAAABQYHAwQIAgH/xABCEAACAgEBBQUFBAcIAQUBAAABAgADEQQFBhIhMRNBUWFxByIygZFCYqGxFBdSVIKSwSMzcnSTs9HSslNzg6LhQ//EABoBAQEAAwEBAAAAAAAAAAAAAAABAgMEBgX/xAAjEQEAAgICAQQDAQAAAAAAAAAAAQIDEQQxExIhIkEyUcEF/9oADAMBAAIRAxEAPwDcYiICIiAiIgIiICIiAiIgIiICIiAiIgIiICIiAiIgIiICIiAiIgIiICIiAiIgIiICIiAiIgIiICIiAiIgIiICIiAiIgIiICIiAiIgIiICIiAiIgIiICIiAiIgIiICIiAiIgIiICIiAiIgIiICIiAiIgIiICIiAiIgIiICIiAiIgIiICIiAiIgIiICIiAiIgIiICIiAiIgIiICIiAiIgIny1gHUgepn1AREQEREBERAREQEiN5tvV6GrtLMnLBVA6knJx5cgZ3NqbRr09ZstbhQY5+ZOAB5ysHamh2wG0r8WeTAEhW937SMCeYzzHnMLWj8Yn3dGDDM/O1Zmkd6Su6u8tevrZ6wVKvwsp7jjIwe8EGSui1XaBjjGLLF/kcpn54nR3d2BToa+zoUgFuIljlmOMZJ9Jy7D+B/wDMaj/eeZV3r37a800nJPjj4/W3HvJt+nQ0m248uiqPjdu5VH9e6Yzt32h67UseCzsK+5KcZx96wjJPpgTk9pO2Dqta6g/2dJNaDuyD/aN825egEr+ydl2am5Kahl3OBnoAOZY+QAJmTW6tuvuY5a+0nxNjk/nO9s/eTW0HNWqtHkzF1/lbImpaL2UaUJi2y53xzKsEXPkMHl6ym78biNoALa2NlBbGWHvoT04sciD4wLhuN7RhqWWjVBUuOAjryrsPgR9lj9D5dJYd8d7atnVgsOO1s8FQOCfFifsqPGYhu9s7t9RWhPCvFxOw5FUQcbkHuPCp+eI3g2m2r1D3OT7x90H7KDki/IfiTIO7tjfnX6ljm9q0PRKPcUfxD3j8zIFtZcTk3Wk+JsfP1zJvdLdh9fd2anhRRmx8Z4R3YHex7vn4TUa/ZdoAuCLS37faEH6Dl+EDKdlb3a7TkGvU2ED7Np7RD5ENk49MTXtxt969oAo4FeoUZKZ91lGMuh8OfMd34zM9+NzG2eysrcdDkhWIwwbGeB8cs4GQe/BnQ2KOyp1N/Rgi0ofBryeMjzFaOP4pRb98vaZZxtVoSFVSQbiAzMR17MHkB5nOZQtXtrVWnNmpub1sYD6A4nV4Zpe43s8qupW/V8RDjKVqSo4e5mI5nPXHhAzerX3ocrfap+7Y4/rLRu/7RdZp2Haub6u9bMcYH3XxnPrmX7avsx0VinsQ1L45EOzLn7ysTy9MTG79IyWNWfjVymB+0CV/MQNv2xv7p6dGmpT3zaD2dfRiw+IP4BTyJ+kyja+++v1BJbUMinolPuKPLI94/Mzj3sYfpBqU+5p0Wlf/AIxhz6ly5M+N19gtrtQtKnhGCzt14UGMn15gDzMCKfWXE5N1pPibHz+c72z95NZQc1aq0eTNxr/K2RNio9muz1XhNTMf2mtcN+BAH0lA9oO5qaApZUzGqxiOF+bKwGcZ7wRn6SC4bh+0H9LYUakKl5HusvJLPEY+y3l3zn363/XRE00qLNRjnn+7rz04sdW+7y85mO6lQW19QwyumqNoHcbAQtK/zsD8pD6h2sZnclnZizE9SxOSfqYHf2lvVrtQSbNVbg/ZrPZqPIBcfjmRqa24HIutB8RY4P5y07kblttAszMUoQ4LAZZmxnhTPLwyZedT7KNIVwllyvjkxYMM+a4lGe7E391+mYf2xtQda7/eB9H+IfX5TY9096adoVF0911+Otj7yH171PcZhe3tiWaO5qbccQwQR8LKejL5f1Bnf0LHTaJ7FJFmqZqVIOMUpg3Ef4mKr8jILhvj7TmVmq0PDyJBvYZGRyPZqeRH3jy8u+Z5rdu6u45t1NzfxkD+UYE6nDNJ3M9my3VLdqy4DgFKkPCeE9C7defgIGdUbRvQ5S+5T92xx/WW/dr2l6qhgupJvqzzyALVHirAe96H6y3bY9lemdD+js9VmOXGxdD5NnmPUTI9bpHpd63XDoxDA9xEo3nbe+Wn0+lXUhu0Fg/slU4Lnw+7jvJ6TH9u78a7VE5uatD0rpPAoHmw95vmfkJ+76DgvXTj4NNTXWB3cXCHsb1LMfoJ1t1djDWaquln4FbJJ78KMkL5mQQjsxOSzE+JYkyQ2bt7V6c5p1FqeXFxL/K2V/CbdR7PdnKvD+jBvvO7lj88/lKB7Q9x00YW3TBjUzcLIcsVOMgg9Spwevh5wLRuH7Qhq2FGpCpefgZeSWHwx9lvLv8Awl/nmRKLFIZVcMCCCFOQRzBHLxnozYGtN+mptYYZ6lJHT3se9y9cwO/ERARPl2wCT0Ehrt46lPiM93X1xObkczDx9eS2tsq0tbqE3OHV6pKlL2OqIOrOQqj5mfddgYAg5BAIPkZjvts2naupqq6V9jxAdxYswY+BIwB5Z853cfH5rxXbRmvNK7iNyvO8lVO1tK9Om1NTOCrDhYEAqftgcwCMjMgdwdwr9LqO31LIOFWCLUxbJYYJY4GBjumW7sbUur1mnaonj7ZFwO8MwDKR3ggmemxMuXxK4rxPbo4n+hn8FsXUT/QSN2O2K7D4X6n/AHXknIzZC5qtHjfqf915oYPPVzF2Zj1ZiT6k5P5y/exzSA332Ec0qUD+Njn/AMJRHHCSD3Ej6cpoHsdvAu1Cd7VoR/CxB/8AISjVZ09rbOr1NTU2glHGCAcHkQRg93MTuT4ttVQSxAA6ljgD1Mgoe390tLodJqbqFcWGhq8s7NgWFVbAJ6zI+Cbnvtqq7dDqFSxGIr4sK6k4Ugk4BmIcUC3bj731bPrsVqHd3fJZSoGAAFHP5/WWX9a9X7rb/MkrW625J11PareqYdlKlCxBGD1yPGTH6qX/AHpP9M/9oHS3u36q12makaexSWUhmZSAVOe7yyPnKrsva9tCtWi1MrspK21LaOIAqpUMDz5n6y7/AKqX/ek/0z/2kdtrYg2QoftFs1FmVqPBgVAfHYASff5qAe7JMosGytdoqtMjbQp0yag8Wa+wTtMZPCTWoyvLHXE+rvadpawFpotYAYHJK0AHQAZyB8plTWEkkkkk5JJySfEk9ZYtg7l6vVqHRVSs9HtJAI8VABJ/KQS+1fafqLFK01JVn7RJdx6dAD9ZRFchg+csGDZPPJznJ8ec1PZ/ssrBBvvZvu1AID5ZOTj6SjbQ2WG2g+mqGAdQUXvCrnmT6AE/KUWLc7ax1WoZtXRpewCO1lp09aqH5FeKwjqcn1lhs3y2XpWJorBbGCdNSoyPDiPCCJmm2dohz2deV09ZIrTuOOXaP3NY3UnzxOvs7Q2aiwV0oXc9y+HeSe4eZgaFqvasP/5aU+tjgfgoMpW8u8l+vYG4qFXPCiDCjPU9SSfMy07P9l17c7rq0+6gLt8zyH5z83z3Po0OjDoXew2oC7kdCG5KoAA/PlIKzpU4dnXsOtmqoQ+iq9n54kFwSw6c8WzbR+xrKWPo1bp+cgsyjdPZ5pRXs/T4HxJxn1clvyxLHK/uDcH2fpyO6vhPqpK/0lgkEFt/dPTa1le9WLKpAKsV5E5546zL/aRo0ovp09QIrq044QSScu7sxJPymzX6ytMB7EUnpxsFz6ZMyH2qkHWI6kMr6dMFSCDhnBwYFMqADAsMjiGR4jPMfTM1NfapSAANLbgch7yTM9HWLLEQnhDuq8RGQOJguSPAZmgfqqf96T/TP/aUd39a1X7rb/Msz/evaa6zUveiFA4X3WIJ4lULnl6CXP8AVS/70n+mf+0fqqf96T/TP/aQVTfBO0tXVLzr1CK2e4WKoS1D5gr08DINMqQQSCDkEHBB8Qe6azsrcCyoGt767aHIL1PW2M9OOs8WUcD7QnQ2t7LTzOmuBHct4wfTjUf0gVzZ2/2vpAHarYB3XLxH+YEGWbZ/tUHIajTH1pYH/wCrY/OVLaG52up+LTswHfV/aD6Dn+EgrAVJDAgjqGBBHqDA3zYe8ul1nKmwFsZKMOGz+U9flJkTzXReyMGRirKchlOCD4gzeNzNtHWaRLWxx81fHTiXkSPUYPzgTkREDjvqDqVPRgQfnylBv3U1Rs4QEKcX94X7s964znHd+M0KDOXk8PFyNeuOmzHltTekadQmnRK8/CoA8cAYyfpIbbey9JtVeyuBDpkoyECxc9Sp55HTIPhIvfQtVdxMSEbHC32cgYK+R5fjOHcktdqONclEzxN3cxgLnx5z5VOby6c30V9qxOta+v3tvnBScXqmUjut7NtJobRcDZbaueFrip4MjGVVVAzgnmZdIiehve153ady44iI6JHbD+B/8xqP955IyP2IPcf/ADGo/wB15irEN+tmnTa25Me67GxP8Lkn8DkfKdPdzbbaPUJcozw5DL04lPJl/qPMCbLvxuou0KgAQt6Z7Nz059Ub7p/DrML2vs67SP2eoratvP4T5q3Rh6Sjftn726O6sOuorAxzFjBHHkVJzKN7R99qbqjptM3GGI7SwfBgHIVT35OMnpMt45+oxJCgEsTyA5sT4AdTIJ7dXVompUWcq7Velz4LaOAn0BIPykfraGpsetxh0Yq3qpwZoG4Hs+cuuo1i8KqQUpb4iRzVrPAD9n6yY9ou4x1R/SNMB24HvoeQsA6EHucDl5yio+zrexdFYyXE9haRk9eBhyDY8D0PoJsVG1aHXjW6srjPEHXH5zzTq63qcparI46q4w30M4OIeAkGy76+0VaSK9E6WWBvffHFWBj4Qc82z4dJTN8NsWaunSXWkcRS8HhGFytmOnpwynq+SABknoBzJ9B3zRtj7iau7QOtiitxb2tCuffOUC2K/wCwGCpjPMFecooauMjPTIz6d89LaG1HrRqiDWVHCV6cOOWJ5n12nsoc12oyOOquMH/9HmJ9UbTtrHCl1iL4I7Kv0Bgeg95t5aNDWWsYF8HgrB99j3cu4eJMyTcwWanWW29XFOpsY/eZGUfi/wCErWz9JdqrOClHtsPXh5n1Zj0HmZuO4e6g0FJDkNdZg2EdAB8KL5DJ595JkGEq80z2L318WoUkdqRWRnqUGc4+ZGflK7v5udbo7XsrQtpmYsGUZ7PJJKOO4DuPTGO+VCrUFSGViCOhU4I9CJR6iscKCWIAHUk4A9TMd9p29deqZKaG4qq2JZx8LPjA4fEAE8/Eyi6raVlgxZa7jwsdmH0Jnet2DqE0x1T1lKeJQC/Jm4iQCFPPHmfGQSm6P9sNTpftX0Zrz321HjQfMcQle4vr/XwnFpdca3V0bhdGDKR3EHIMvm8G6dmror2hpawTdWtltKdzMMu9fiCeZXr4Sj79m++SaXNGoOKWbiV+oRjjIbwU4znuM0rVb1aKtONtVTjH2XDE+ijJM85O+CQQQQcEHkQfAjqJ+dpAs2+m8X6fqDYARWqhaw3xcPUk+BJPT0n5a3baBCObaW1lYd/ZXe8jegcMPmJD7I2bdq37PT1tY3fw/CPNmPJR6zat0txatNp7K7sWWXpw2n7PCfsJ5Drnx5+EDERZ4TbNy996dVUqW2LXqFUBg5Ch8faQnkc+EzXe/cnUaFmZVNunycWKMlR3CwdQfPpKp2gMD0ptPbun06F7b61A+8Cx/wAKjmT6TKtNvvdbtFH7axNM9yjsy3uhCOAZHrhj5ygBgOgEkdibHv1r8GnrLnlluiL5s3QfnIJnX7y7QptettVcGR2U+94HHhJrcbfixNTjWah2qdOEGw5VHyCpPgMZBPmJMb1+zy26muytw+rStVs5cIu4RgEeDgcsnrjniZVrKLKXKWo1bjqrjhP49R59JR6cqtVgGUggjkVOQfQiUn2p3aQaZhZwHUcuyxjtQcjJ8QuM5zMXp1boMI7qPBWKj8DONre8nn3k/wDMg7HHNq9ktJXQBj9u6xh6cl/NTMy3S3O1GvYEKU0+fetYY5d4rB+I/gJvWh0iU1pXWMIihVHgBygc8REBERA+HrBGCAR4EZEV1hRhQAB3AYH0n3EBERAREQE4dTpUtXhsRXU9zgMPoZzRArtm42zmOTo6s+QIH0BxJPZuxdPp/wC4orr80QA/XrO/EBERA62t0FVwxbUlg8LFDD8ZDPuLs4nJ0dXyBA+gMsUQI/Zuw9Np/wC4oqrPiiAH69ZIREDr6zQVXDhtrRx4OoYfjIxd0dCDkaOjP/tr/wASbiBxabTJWOGtFRfBAFH0E5YiAIkTqt2dHacvpaWPia1z+UlogRui2BpaTmrTUofFa1B+uJIWVhhhgCPAjI+k+ogdf9Bq/wDSr/kX/icyKAMAAAdAOQn1ECP2lsTTaj+/ors83QE/XrI6vcfZynI0dWfMEj6E4lhiBxabTJWvDWioo7kAUfQTliICRGv3Y0d5zbpaWPiUHF9RzkvECvU7kbPU5Gjpz5rxfgcydooVFCoqqo6BQAB8hOSICdbW6Cq5eG2tLF8LFDD8Z2YgVm3cDZrHJ0ifwl1H0DATtaHdDQ0nNekqBHeV4j9WzJyIACIiAiIgIiICIiAiIgIiICIiAiIgIiICIiAiIgIiICIiAiIgIiICIiAiIgIiICIiAiIgIiICIiAiIgIiICIiAiIgIiICIiAiIgIiICIiAiIgIiICIiAiIgIiICIiAiIgIiICIiAiIgIiICIiAiIgIiICIiAiIgIiICIiAiIgIiICIiAiIgIiICIiAiIgIiICIiAiIgIiICIiAiIgIiICIiAiIgIiICIiAiIgf//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Título 1"/>
          <p:cNvSpPr>
            <a:spLocks noGrp="1"/>
          </p:cNvSpPr>
          <p:nvPr>
            <p:ph type="title"/>
          </p:nvPr>
        </p:nvSpPr>
        <p:spPr>
          <a:xfrm>
            <a:off x="904368" y="233694"/>
            <a:ext cx="7620000" cy="1143000"/>
          </a:xfrm>
        </p:spPr>
        <p:txBody>
          <a:bodyPr/>
          <a:lstStyle/>
          <a:p>
            <a:pPr algn="ctr"/>
            <a:r>
              <a:rPr lang="es-EC" dirty="0" smtClean="0"/>
              <a:t>Antecedentes</a:t>
            </a:r>
            <a:endParaRPr lang="es-EC" dirty="0"/>
          </a:p>
        </p:txBody>
      </p:sp>
      <p:sp>
        <p:nvSpPr>
          <p:cNvPr id="11" name="10 CuadroTexto"/>
          <p:cNvSpPr txBox="1"/>
          <p:nvPr/>
        </p:nvSpPr>
        <p:spPr>
          <a:xfrm>
            <a:off x="3707904" y="3853512"/>
            <a:ext cx="1800200" cy="369332"/>
          </a:xfrm>
          <a:prstGeom prst="rect">
            <a:avLst/>
          </a:prstGeom>
          <a:noFill/>
        </p:spPr>
        <p:txBody>
          <a:bodyPr wrap="square" rtlCol="0">
            <a:spAutoFit/>
          </a:bodyPr>
          <a:lstStyle/>
          <a:p>
            <a:pPr algn="just"/>
            <a:r>
              <a:rPr lang="es-ES" b="1" dirty="0" smtClean="0">
                <a:solidFill>
                  <a:schemeClr val="bg1"/>
                </a:solidFill>
              </a:rPr>
              <a:t>ANTECEDENTES</a:t>
            </a:r>
            <a:endParaRPr lang="es-ES" b="1" dirty="0">
              <a:solidFill>
                <a:schemeClr val="bg1"/>
              </a:solidFill>
            </a:endParaRPr>
          </a:p>
        </p:txBody>
      </p:sp>
      <p:sp>
        <p:nvSpPr>
          <p:cNvPr id="12" name="11 CuadroTexto"/>
          <p:cNvSpPr txBox="1"/>
          <p:nvPr/>
        </p:nvSpPr>
        <p:spPr>
          <a:xfrm>
            <a:off x="6012160" y="3921164"/>
            <a:ext cx="1440160" cy="292388"/>
          </a:xfrm>
          <a:prstGeom prst="rect">
            <a:avLst/>
          </a:prstGeom>
          <a:noFill/>
        </p:spPr>
        <p:txBody>
          <a:bodyPr wrap="square" rtlCol="0">
            <a:spAutoFit/>
          </a:bodyPr>
          <a:lstStyle/>
          <a:p>
            <a:pPr algn="ctr"/>
            <a:r>
              <a:rPr lang="es-ES" sz="1300" b="1" dirty="0" smtClean="0"/>
              <a:t>IASA II</a:t>
            </a:r>
            <a:endParaRPr lang="es-ES" sz="1300" b="1" dirty="0"/>
          </a:p>
        </p:txBody>
      </p:sp>
      <p:sp>
        <p:nvSpPr>
          <p:cNvPr id="13" name="12 CuadroTexto"/>
          <p:cNvSpPr txBox="1"/>
          <p:nvPr/>
        </p:nvSpPr>
        <p:spPr>
          <a:xfrm>
            <a:off x="3995936" y="5941744"/>
            <a:ext cx="1152128" cy="292388"/>
          </a:xfrm>
          <a:prstGeom prst="rect">
            <a:avLst/>
          </a:prstGeom>
          <a:noFill/>
        </p:spPr>
        <p:txBody>
          <a:bodyPr wrap="square" rtlCol="0">
            <a:spAutoFit/>
          </a:bodyPr>
          <a:lstStyle/>
          <a:p>
            <a:pPr algn="ctr"/>
            <a:r>
              <a:rPr lang="es-ES" sz="1300" b="1" dirty="0" err="1" smtClean="0"/>
              <a:t>TICs</a:t>
            </a:r>
            <a:endParaRPr lang="es-ES" sz="1300" b="1" dirty="0"/>
          </a:p>
        </p:txBody>
      </p:sp>
      <p:sp>
        <p:nvSpPr>
          <p:cNvPr id="14" name="13 CuadroTexto"/>
          <p:cNvSpPr txBox="1"/>
          <p:nvPr/>
        </p:nvSpPr>
        <p:spPr>
          <a:xfrm>
            <a:off x="1709096" y="3697581"/>
            <a:ext cx="1224136" cy="692497"/>
          </a:xfrm>
          <a:prstGeom prst="rect">
            <a:avLst/>
          </a:prstGeom>
          <a:noFill/>
        </p:spPr>
        <p:txBody>
          <a:bodyPr wrap="square" rtlCol="0">
            <a:spAutoFit/>
          </a:bodyPr>
          <a:lstStyle/>
          <a:p>
            <a:pPr algn="ctr"/>
            <a:r>
              <a:rPr lang="es-ES" sz="1300" b="1" dirty="0" smtClean="0"/>
              <a:t>Evaluación Técnica Informática</a:t>
            </a:r>
            <a:endParaRPr lang="es-ES" sz="1300" b="1" dirty="0"/>
          </a:p>
        </p:txBody>
      </p:sp>
      <p:sp>
        <p:nvSpPr>
          <p:cNvPr id="15" name="14 CuadroTexto"/>
          <p:cNvSpPr txBox="1"/>
          <p:nvPr/>
        </p:nvSpPr>
        <p:spPr>
          <a:xfrm>
            <a:off x="3995936" y="1477248"/>
            <a:ext cx="1152128" cy="892552"/>
          </a:xfrm>
          <a:prstGeom prst="rect">
            <a:avLst/>
          </a:prstGeom>
          <a:noFill/>
        </p:spPr>
        <p:txBody>
          <a:bodyPr wrap="square" rtlCol="0">
            <a:spAutoFit/>
          </a:bodyPr>
          <a:lstStyle/>
          <a:p>
            <a:pPr algn="ctr"/>
            <a:r>
              <a:rPr lang="es-ES" sz="1300" b="1" dirty="0" smtClean="0"/>
              <a:t>Universidad de las Fuerzas Armadas ESPE</a:t>
            </a:r>
            <a:endParaRPr lang="es-ES" sz="1300" b="1" dirty="0"/>
          </a:p>
        </p:txBody>
      </p:sp>
      <p:sp>
        <p:nvSpPr>
          <p:cNvPr id="9" name="AutoShape 2" descr="data:image/jpeg;base64,/9j/4AAQSkZJRgABAQAAAQABAAD/2wCEAAkGBxITEhUUEhIWFRMWFhYYFxcYFxcYGBUXGhgXGhYXHxQaHCgiGholIBgVITElJSksLi4vGiAzODMsNygwLiwBCgoKDg0OGxAQGywkICYsLC8sLywvLC80LDY0LCwsLSwvLCwsLCwsLywsLCwsLC8sLDQ0LDQsLCwsNCwsLCwsLP/AABEIAJoBRwMBEQACEQEDEQH/xAAcAAEAAQUBAQAAAAAAAAAAAAAABwMEBQYIAQL/xABPEAACAQIDBQQFBQsICQUAAAABAgMAEQQSIQUGMUFRBxMiYTJScYGRFCNCcqEIFTNikpOxssHR0hc1ZHOCotPhFiRDVWOjwsPwU1R0lOL/xAAbAQEAAgMBAQAAAAAAAAAAAAAABAUCAwYBB//EADwRAQACAQICBgkCBQEJAQAAAAABAgMEESExBRJBUZHREzJhcYGhscHwFCIGI0Jy4TMWJFJTkqLS4vEV/9oADAMBAAIRAxEAPwCcaBQKBQKBQKBQKBQKBQKBQKBQKBQKBQKBQKBQKBQKBQKBQKBQKBQKBQKBQKBQKBQKBQKBQKBQKBQKBQKBQKBQKBQKBQKBQKBQKBQKBQKBQKBQKBQKBQKBQKBQKBQKBQKBQKBQKBQKCliMSiC7MB+k+7nWjPqcWCN8loj87ucs6Y739WGOl26g9FWPwAqpydPYY9Ssz8v8/JLrobzzmIUfv+f/AE/73/5qN/tDb/l/93/q2foI/wCL5f5VYtuofSUj2WP7qkY+n8U+vWY8J8p+TXbQ2jlLI4fFo/osD5c/hxq1wavDnj+XaJ+vhzRb4r09aFapLWUCgUCgUCgUCgUCgUCgUCgUCgUCgUCgUCgUCgUCgUCgUCgUCgUCgw+0tr2usfHm3T2da57pDpjqTOPBz7Z7vd3/AE9/ZP0+k3/dfwYN2JNySSeZrmrWte02tO898rKIiI2h5Xj0oFAUkG4Nj1FexMxO8TtLyY34SzWzdscFl9zfv/fXRdH9MzvGPUfC3n5+Per8+j/qx+HkzddIrigUCgUCgUCgUCgUCgUCgUCgUCgUCgUCgUCgUCgUCgUCgUCgUGJ25jsoyKdSNT0HT2mqHpnXzjj0GOeM857o85+nvhO0eDrT17cmv1yy0fUaFjYAknkKypS17RWkbzPZDGbRWN5ZWDYZteRgvkNft4VeYOgrTHWzW6vsjz5fVCvrY32pG6p97sNw73X66furb/8AndHer6Xj/dXyY/qNRz6vyl8TbD0vG9/I/wAQrDN0FO3Ww339/nHkypruO142YqWIqbMLEcjVFkxXxW6l42lNraLRvD5rBkzmwsdf5tj9U+XSul6F18z/ALvkn+3y+HZ7PcrdZg2/mV+PmzNdErygUCgUCgUCgUCgUCgUCgUCgUCgUCgUCgUCgUCgUCgUCgUA0Go41XzEyKQSefD2A864HWVzRlm+asxMz2/SJ5TtyXuKadWIpO+ygoubDidBUeIm0xEc5bJnbjLOjLhk6yN/5+SPtrp49F0Xg3njkt+eEfNW/u1V+6sfniw+JxLubub+XIewVz2o1OXUTvltv7OyPdCfjx1xxtWFKtDYqYfEMhujEfoPtHOt2DUZcFutjnb6T74YXx1vG1oZpHTEoQQFkX7PMeXl/ka6KlsXSuGa2jbJX83j2T2x/iVdMW0t9441n88WCkQqSDoQbGuZvS1LTW0bTHCVlWYtG8EblSCOINxSl7UtF6844wTEWjaW4QShlDDgQDX0DBljLjrkjlMbqG9Zraaz2KlbWJQKBQabvH2n7LwZKviBJIL3jhHeNccQWHhU+RYUGm4rt/wwPzeCmYfjuifYM1Awvb/hifnMFMo/EdH+w5aDbNidrGycRYfKe5Y/RnBjt7X1T+9QfW9HaZgsKYUjkTEyyyImSKRTkViLuzLcDiLA6m/S5oNp2ztEYeFpmjkkCWukSGSQ3YLog1Nr3PkCaDRsV2z7NjYrImKRhxVocpHuLXoKP8uGyv6R+aH8VA/lw2V/SPzQ/ioH8uGyv6R+aH8VA/lw2V/SPzQ/ioH8uGyv6R+aH8VBv2w9qx4qCPERX7uVQy5hY2PUX0oL6gx+3NtYfCRGbEyrFGObcz6oUas2h0AJoIs2r2+4ZWth8HJKAbZndYgfMABzb22oGz+3yAtbE4KWIdUdZPfZlT9tBveyu0PZeITMmNhWwuRIwiYdfDJYn2jSg+dxN9Y9pfKTEmVIJjGrZr96muWS2UZb2OmtBtVAoFAoFB4DQe0Cg8ZQdCLivJrFo2l7EzHGFquzow4cLYjpw+FQq9G6auWMta7THdy8OTdOoyTWazLXdoT55GPK9h7Bw/f765HXaic+otf27R7o/N/itcGPqY4hb1EbigUFbBz5HVuh19nOpGk1E6fNXJHZPH3drXlx9ek1X28ENnDD6Q+0f5EVZ9O4Ypnrkj+qPp/iY8EbQ33pNe5i6pE1sewHvFboxH7f211/QmTraXbumY+/3VGtrtl374ZKrhEKChjsZHDG8srhI0UszHQKBxNBzZ2k9qs+OZocMzQ4PUWGjzDq5GoU+qNNdb8gy3Zh2QfKkXFY/MsDANHCLq8qng7NxVDyA1N73AtcJy2RsDCYVcuHw8UQ/ERQT5lrXY+ZNBd4vBxSqVljSRTxV1DA+4igi/f3sZw06NLgFGHxAue7GkUv4uX/AGZ6EadRrcBz6YngmyyKUkiksykWKsragjqCKDtmg0btm2PHPsrEMyjvIVEkbW1UqwzAHzW49/lQcq0HXeyNyNmLBEPkGFa0aatBGzHwjUsykk+ZNBd/6GbM/wB3YT/68P8ADQfMm5GzCLHZ+F90EQ+0LQRX2w9l+GgwzYzAxmPuyO9jBZlKMbZ1BuVIJFxwtc6W1CRuydr7Iwf9Vb4MwoNrkcKCSbAAkk8gOJoOS9/N6JtrY64uY8/d4aPgFUkAaeuxsSfYOAFg6M3G3EwmzoVWONXnsO8nIu7t9KxPoJ0Ue+5uSGw4/Z8M6FJoklQ8VdQw+BFBCXaj2PpHG+K2cCAgLSYe5NlHpNGTrpxKm+l7cACD7mefx45OqwN+SZQf1hQTtQKBQKDRe0jfj5GvcQEHEuLk6EQqeDEc3PIH2nSwM3SaX0k9a3L6tGbL1eEc0f8AZ/vk+ExLd+7NBO15WYklXOgmuePRuo+qBU/VaaMlP2xxjl5NGLLNZ48k8qwIuDcHgetUac9oFAoNKtXzeImOEuiK9CgUHhrG3KRmd4OEY52P/TXR9OztXFWefH7K/Rc7T+drD1zywbBu6Pm2+v8AsWuq6Aj+Rf8Au+0KrXevHu+8srV6hFBz/wDdA74tJMNnxNaOLK09j6chF1Q9VUEH6x6rQav2O7prj8eO9XNh4B3koPB9bJGfInU9QrUHVAoFAoFBBP3RO6wVo8fGts5EU9hxax7pz7gVJPRBQTlA91U9QD8RQa32n/zTjf6h6DkSg7b2d+Cj+on6ooLigUFptbZ6YiCWCS+SWN42txyupUkHrrpQW27Gw0wWFjw0bO6RBgrPlLEFmbUqANM1uHKgtd/nI2ZjSvEYWfhy+ba5oOQ9m4swzRyqLmN0cDqVYMP0UHZuxdqxYqCOeBg8cihlI+0HowNwRyIIoL2gUEQbkbFGz948XAgywzYZpol4AK0kZCgDgFPeqPICgl+gUCgxe8u2FwmGlnbXIvhX1nOiL7yR7ONbMOOcl4rDG9urXdzdjcW8sjyyNmkdizHqT+gcgOQAFdFWsViIjkrpmZneVJVJIABJJAAAuSToAAOJNeict3sc2y9nJ98pQCNIox4pAthli0PjYeWiiwvYXqly1jPmn0Ue/wA02s+jp+5qu1e13EMSMNBHGvIyXdiOtlICny1qVTo6kevO/uaraieyFhh+1baCm7CBxzBjYfaH0+2s50GKeW/58GMai/sb1un2k4fFsIpV+TzHRQxBRzyCyaeLyIHGwvULPor443jjDfTNFuE8F/tfC5JD6raj9o+P7K+edKaWcGomey3GPvHj9l/pcvXxx3wsqrkkoFBd7Lw3eSAchq3s6e+p3RulnUZ4jsjjPl8fPuaNRl9HSZ7exmdp7NMpBDWIFrEaf5V0fSPRk6q0Xi20xG208lfp9TGKNphhcRs6VOK3HUaiubz9G6nD61d4744/58YWFNRjvynxZ3YsWWJfO7fHh9lq6fojF1NJXft4+PL5bK3V262WfZwX1WaMo4zELHG8jeiiszexQSf0UHFe0sa880k0mryu7t9ZmLH7TQdCfc67MEez5ZiPFNMRfqkYAUe5jJ8aCVqBQKBQWO29jwYuFoMRGJIntmW7C+Uhh4lII1A4GgvI0CgAcAAB7BwoNZ7T/wCacb/UPQciUHbezvwUf1E/VFBcUHjMACSbAakngB1vQRd2Ubwtjdo7Vlzs0WeLugSSoQGRVIU+jcKpNBKVBSxWHWRGjcZkdWVgeBVhYj4E0HIG++68uzsU8EgOUEmJ+UkZPhYefIjkQRQX24O/2K2W57v5yBzeSFiQrHhmU/Qe2lxxsLg2FB0duZv5gtpL8xJllAu0L2Ei9Ta/iXhqtxqL2OlBtFBTMC5s+Vc4Fg1hmA6ZuNqCpQKBQRT24bTP+r4YHTxSuPZ4I/drJ8BVp0dT1r/BF1FuUIqqzRkidlGyI177aGI/B4cMEvyYLmke3VVIA82PMCoGtyTO2KvOW/BXneexp+8u3ZcbO00p46InKNPoqP2nmbmpeHFXFXqw1XtNp3li62MSgEUE1dme8Hy7Dth8QS00NrMT4njOitfmw1UnnoTe5rnuluj8WWNrRwn5T7PzvjksNJqLV4xzj5s3itkSLwGcdRx+H7q4fU9D6jFP7Y60ezn4eW67x6vHbnwlafJ39RvyT+6q/wDT5uXUt/0z5N/pKd8eK6wuyZG4jKOp4/k8anabojU5Z/dHVjvny5+OzRk1eOnLjPsbBhMKsa5V955k9a6vS6XHpqdSnxntn3qvLltktvZWJqS1o1xvaYVxZyIHwi+E29N+sin9AOhA4i+kOdT+/hydTi/h+Lab907ZJ4+yPZP3ns+CQ9n46OaNZYmDI4uCP3ciOBB4GpdbRaN4c1mw3w3nHeNphcV61tf7QXtszHf/ABZx8Y2H7aDjyg6o7EFtsXC+ZnP/AD5R+yg3ugUCgUCgUGr9p/8ANON/qHoORKCdsNs7e7IuXEplyjLrhuFtP9nQVPvbvh/7mP44b/DoNa3z2XvR3L/K2lkgAOfunjyleeaOKzMttTcW50GY+5n9PHfVg/TLQTtQKDC717r4baEJhxKZhqVcaPG3rK1tD8QeYNBzrv52V4zZ+aRB8owoue8QeKMf8RPo/WFx7L2oNEw87xsHjZkdTdWUlWUjgQw1BoJo7Pu2tgVg2n4l4DEgeJeneIBqPxhrpqDcmgnPDzpIqujB0YBlZSCrKRcEMNCD1oKlAoFBBPbBJfaJHqwxKP7zf9Rq70EfyfjKFn9dpVTGlKONHc7tRheMpUsfrzFz9gy+yq2v7tZO/Z9oSJ4YUXVZI5QKBQbf2UYkptOED/aLKh9mQyfpjWoutrvhn2beX3bcM7XhPlUScxO2d48Lhfw8yq3EILs5HXItzbz4VhfJWnOUzTaDUan/AEq7x38o8Z4NdbtQwYNhFiCOoWO3wMl/srT+qp3Ss4/h3U7etXxnyZrY29+DxJCxzAOeCOCjHyF9GPsJrZTNS3CJQNT0XqtPHWvXh3xxj5cviwPartuWKJYI1YLMCHktpl5xg+sdb+Xt016m8xHVjtWHQGkx5Mk5bTG9eUff3R2e1E1QXYtv7Ot5DhpxE7fMTMAb8EkOiv5A6A+48q34MnVttPKVL0zoI1GL0lY/dWPGO2PvHh2pmqwcQxe9OCM+CxUK+lJh5kHtZGA+0ig4woOnuwTGB9kRqDrFLMh8iW7z9EgoJFoFAoFAoFBq/af/ADTjf6h6DkSg7b2d+Cj+on6ooLigUEZ9mG7L4LaO1V7p0gZ4jCxQhGUmR8qNazZQwU24WoJMoFAoFBF3aB2O4bF5psHlw+INyVtaGU+aj0D5rpxuCTeg562vsqbCytDiI2jlQ+JW+wgjQg8iNDQSX2E77vBiFwMz3w8xIiufwUp1AB5K50t6xB0ubh0XQKBQQb2yQFdoZuTwRn3hnU/oHxq60E74tvbKFnj9/wAGjVNaUq4NDi93GRNZIM1wOPzUneWt1MZHxqstPo9XvPKfvG31SY/dh27kVVZoxQKBQb12O7OMmP723hgjZr9HcFFHvBk+FQtffq4tu+fz7N2CN7b9zf8AtC3sOEQRQkfKJBe/Huk4Zrc2JuB7CeVjzufL1I2jm6jofoyNTacmT1I+c93u70PSSFiWYlmJuWJJJPUk6k1AdrERWNojaHzR6EUEibl7wLi0OAx3zgcERu3pEgXylvWFrq3HTra8rFk68dS7muk9DOmt+r03DbnEfX3dkw0zb+yXwuIeF9cp8Leuh1Vvhx8wRyqPek0ttK80mprqcNcte3n7J7Y/OxjiKxSU8bk7VOJwcUjG7gZHPMshyk++wb31ZYbdakS+fdKaaNPqrUjlzj3Tx+XJna2q9yR2o7uHA7Rmjy2idjLF0Mbkmw+qcy/2aDc/ud95BFiJcHI1lnAeO/DvEBzL7WX9QdaDoSgUCgUCgUGr9p/8043+oeg5EoO29nfgo/qJ+qKC4oFAoNf2rvdBBjcPgSrviMQCVCBSEUX8TksCB4X4A+iaDAdrW80+zlweIic918pCTxgKe9QqWIuRobI1iCNTQb1hcQkiLJGwZHVWVhqGVhdSD0IINBVoFBFH3QuwEkwS4sACXDuqlubROcpU9bMVI6eLrQQJu67Li8OV9ITxEe0OtqDtKgUCgjXts2SXgixKj8ExR/qSWsT7GCj+3Vj0dk2tNO/7I2orwiyHqtkVunZhvQuEnMcxth57BieEbjRXPRTfKfceAqHrME5K715w24b9Wdp5Pe0Pcl8JI00KlsIxvoL9wT9E9E6Nw5HW12l1UZI6tvW+r3Li6s7xyaVUxpKC72Vs2XESrFAheRuQ5DmxPBVHU1je9aV61p4PYibTtDoHcvdpMBhxEDmkY5pX9ZyANPxQAAPjxJqh1Gect9+zsTsdIpGyHt6ccZ8XPITe8jKvkqHKv2KPiapMlutaZfStBhjDpqUjuifjPGWKrBLKBQfcUzIyuhs6MGU9GU3U/ECkTtxhjakXia25Twn4pB7VYlkjwmKUemuU+YZRImvl4/yqlanjEWc50BaaXy6eeyd/Cdp+3gjuorpUo9jmIvFiI/VkR/y1y/8AbqZpZ4TDk/4kptkx374mPCd/ukSpbmmndp25CbTwuUELiI7tC54XPpI34rWHsIB1tYhy3isPPg8QVdXhxELg24MjqQVIPwII0OhFB0j2Zdp8G0EWGdlixoFip0WY+snmeJXjxtcUEiUCgpYnEJGjPI6oii7MxCqo5ksdAKCKd5N/sRtGU7P2GCzNpLi9VWJODFW4qPx+Pqgkg0Eo7KwzxQxxyStM6IqtIwAMjAWLEDhf/wAJ40GvdqsqrsnGljYdyV97EKo95IFByPQds7LcGGIg3BjQgjmCosaC6oFBru+O+eE2dEXnkGexyQgjvJDyAXkOrHQUEVdi8su0dr4raGIsWSPTojSHKir0UIki9ftoNz7e8GH2RIxH4KWFx5Et3f6JDQab2I9o6RquAxj5VB/1eRjoLn8Ezchf0SetulBO1AoIm+6F3hjjwS4MMDNO6MVvqsSHNmI5XZVAvxs3SgjPsY3WfGbQjkKnuMMyyyNyzKbxJ5ksAbdA1B1LQKBQW20cEk8TxSC6SKVYeRFuPI+dZUtNbRaOcPJiJjaXN+8WxZMHiHgl4rqrcnQ3yuPbb3EEcq6HFljJSLQr7Vms7SxtbGLdtzu0SbCKIZlM+HGgF/nI16KToy/in3EDSoefR1yT1q8Jbseaa8J5M/Jh93cZ4hIMK54jMYLH6rju/wAmtETq8fDbf5/5Z/ybez5KQ3Y3fi8T7Q70er38bfZCob4V76fV24RTb4T93nUxR2/N8Y7tAwmFjMOycMFvxlZco+tlPjkbze3vr2ujyZJ62afh+cI+BOatY2pDfdyN50x+HD6CVLLKnqtbiPxW4j3jiDUHUYJxX27Oxvx368boW2vAY8RMh4rLIPg5sf21RWja0w+n6e8Xw0tHbWPotKxbigUHjGwoRxlJPaQndYDAwH0lyac7Rw5G+1l+NS9RG1Kx+cnMdCz6XWZsscp3+dt/sjeojp0l9jUZ/wBabkTCvvHeE/rCpeljnPuct/Eto/lV/u+3kkqpjlyg1vfLcjB7SQDER+NRZJU8MieWbmOOhuPfQQtvB2GY+Ik4WSPEpyF+6k/Jbw+/N7hQe4HF714IBRHinUfRaNcT7s1ma3sNBl4t4t7ZxaPCtGTzMEcZ/wCdpQXmG7LNp49lfbG0GyA37pGzkaEaaCOM+YDUEq7vbv4bBRCLCxLGnE21Zj6zMdWPmaCvthsQIWOFWNp9MglZlQ+IZrlQTwv77UEV75bq7x7RTuppcEkNwTHE0iqxHDMWQsbdL2vrbQUGm/yFbU9fC/nH/wAOgz+zez/eWBAkO0EVFFlX5RKVUcgFMZAHkKC9/wBFN6/95R/nD/g0FpjNw955PT2kLdBiZlHwVAKDASdh21WJZpcMWOpJlkJJ6kmOgljsk3Ml2ZhZI5yjTSSlyUJIChVVVuQL8GPD6VBmt/tltidnYqFFzO8LZF08Tr4kGvO4FBFexewhZMIjYjESQ4thcqFRkjvwUroWNrXsw1oLrC7A3n2YAmEmjxkC6KjMpyry0lKsoFvRVyKD3Fbx72SAouAjiY/TVBcewySsv2UGG2T2M7Rxcxn2nOI85vJ4hLM3DS48C6aA3NtNKCbt3tg4fBQLBhowka69SzHizNxZjYa+QHAAUGToFAoFBr++W6kWPiyv4JVuY5ALlCeII5qbC48hzArfp9RbDbeOXbDDJji8IF27sSfCS91iEytrlPFHHrK3MfaOYFXmPLXJG9ZQbVms7Sx1bGJQKBQZrdDbsuDxKSRBnuQjxjUyqT6IHNua+fkTWnPirlpMT49zOl5rbeG+9p+75zDGxqcjhe9FrFGsArkcgRYHoQOtcjqcW09aPi73oDXxan6a88Y9X2+z3xz/APiPqiukKBQbX2e7uNisQJGHzELBmPJnGqoOutifL2it2DH1rb9kKjpjXxp8M0if3WjaPZHbP2j/AA+e0XbYxOLIQ3ihBjU8ma/zjDyuAP7N+dM9+tb3PehtJOn0+9vWtxn7R9/i1atK2TL2WYAx4IOeMztJ/Z0RfcQt/wC1U/TV2pv3uI6ez+k1XVj+mIj7z9dvg3CpClKBQKBQKBQKBQKBQKBQKBQKBQKBQKBQKBQKBQKBQWu0tmw4iMxzxrIh+iwvr1HQ+Y1rKl7Unes7PJiJjaUdbb7IkJLYScp/w5BnX2CQeID2hjVhj6RmOF439yPbTx/TLVMX2ZbTT0Ykl+pKn/cy1KrrsM9u3vjy3apwXhQi7OtqE2+S5fNpYbD4OT9lZTrMEf1fKfJ56G/cz2y+yLEMQcRPHGvSMGRiOlyFAPxrRfpGkerG/vbK6ee2Uibt7n4TBawx3ktYyv4pD114KD0UAVX5tTky+tPDuSKY615LjebbsGEizT6hzkCAAl7+l4TxAFyfhzFRMl4pHFP0Ojy6rJ1cXOOO/d3fPk0jE7kYTGAy7OxCqDxjNyqnpb0o/YQfICo84KX40lfU6X1Oln0espM+3t8re+GJbs1x97fMnz7xrfal61/pr+xNjp/R7f1eEebKbO7NljHeY7EIsa6sqHKvvme1h7APbWddNEcbyh5un7XnqaWkzM8t/wDxjz+CjvRvpEsXyTZwyRAZTIoy6cwg4663Y+duN68yZo26tGzQdE5LZP1Gr4257Tx8fLx7mgCozomR2Bsh8VOkKfSN2b1EHpt8OHmQOdZUpN7bQjavVV02Gctuzl7Z7I/Ozd0BhoFjRUQWVFCqBwAAsB8KtIjaNofOb3te02tznjKz3hxMkeFnkiF5EhkZBa/iCkrpz15V6xWeA2ZAYIZAcxAjk70G7ynRrl+L5uh01FrWFgx8+80qwJOEjKy4SXEIBm8BSNZAjG/iBBtmGWxHA30C6bbU696CgcoYW+bViwjkDFrRlryMuU+iQSOC3FiCDbsspHcqkip3Bkb0FKyKrO6lmuoCkkAqblSpI4gPMLtRu/aBFRGeTEHPlYqREIb3XMLue9XnwU0Fddun5IJ2QK5cRFb3UOZhBmvzTMc1/VoLCHHSRYidBlaSXEKikCyi2EWQ+BnFz4TpmHM8rUF1t+Z22ZiGkUJKMNMSFbMFdUbUMOYIv1HuoKTTfJk75oIktGiIVc+NpGUEMMi6CyNfXTNw5h5HipIsRL6BL4jDo3hYDK0epAzGxv7aCpgNtzS/Nr3Qmvi7Fg2VhBiGgXwhr62BY3NuhvoHuI2+6SqCI2jMhjPdlmK2wrYg+I2Ba6EZQD4SpJBOWg8xuPkOG71hC8bpA6KM3FnW44+JRmQhha55Cg+MTtMl1myhkjxXyYJ4sysziHveNibtwI9AmxFzcKuxttTSSxLII8sseIYZQwKmCWOPiSbhhIDwFrc76BY7zXiklxDqJsMEVJcptNhMoLGRORWzqzAWPA+IaUF+22pRI6WSy4yODg1yjwRy39L0gXI6acKCyk3nmjjWaRY2jb5SuVQysjQ96QxcsRkYRWOgykjU0F7NtLFKQpSMM0yIpPqOjHMY1drEMpHpeIdKClHtZ0meLJGJHxSQlwGylvkizF2Utc6JkAv0oPYNs4h5VhCxK2adWYhip7oxWZQCPSWQaE+E31a2obJQKBQKBQKBQKBQKCjjcUkUbSSMFRAWYnkBXkzERvLPFjtlvFKRvM8kD70befGTmVrhB4Y09RP4jxP7gKrMmSb23fQdBoq6TDGOOfbPfPl3MXFIytmRirDgykqR/aGtYcku1YtHVtG8e1lE3nxwFhi5rebkn4nWs/S370WejtJM7+jr4Mfi8ZLKbyyPIRwLuz29mYm1YzMzzSMeLHjjalYj3REfRQrxsVsHhXldY4kLuxsqjif3DqToOdexEzO0MMmSmOs3vO0R2ps3K3XXBRa2ad7GRhw8kX8UfadfIWGHF1I9rhOk+kbazJw4VjlH3n2z8uTY63KwoLPD7LhQ3SNVsSQB6Kk8SE4KTc6gczQefeqCzL3S5WVlK20yubuoHAKx1IGh50H197IblsgzHL4tb+EEL4r30BIHtPWgpTbIhuHWKMSooWNigOXLcoLAi6qdQLjytxoPnC7IUAmSzOZGlzAFcrkZfCb3Xw6cdbnragu3wcZj7oxqYiuXIVGXLa2XLwt5UFs2w8MVKmCMhmVj4RcsosjFuOYDgeNBcS4KNozEUUxFcpS3hK+rl6eVBROx8PreJSCjIQwzDI1sy2P0TYXHlQefeXD2K9ylmKlvCLkpbIS3ElbCx5UHj7DwpAU4eKyszgZFsGb0zw+lz60H22yYC/eGFO8zB82UXzhcoa/W2l+lB8R7EwyoyLAioxBZQoANjcaDkCSQORoK4wEWfPkGYkMT1YLlDEc2y6ZuNtL0HzBsyFCrLGoKBwpH0Q5DOB0DEAnqQOlAm2ZCzFmjUlipb8bLbLmHBrWFr3tQeSbLgLmQwoXJVsxUXzKLK1/WAAF+Og6UFrsfYiRRlXCOxMtzl0KyyM7LlJNgbgHrlF6CvDsbDoqqsSqqsGUAWswFgfaBoOgoKjbMhOYmMXdldjzLrbK9+TCy2PEWHSg9TZ8QKsEAZM2U8xnN316sdSeZ40F1QKBQKBQKBQKBQKC22lgI542imQOjcQfiCCNQR1FY2rFo2ltw5r4bxkxztMIy2/2ZzIS2EcSp6jELIPIN6Le/L76h300x6vF1Wk/iDHeOrnjqz3xxjw5x82lY/Z00JtNFJH9ZSB7m4H3Go81mvOF7iz4s3+naJ90/bms+8HUfGvG7qz3K2GheQ2jRpD0RSx+Cg0jjyYXvXHG95iPfO31bXsXs8xkxBlAgTq+rkeUYP6xFb6ae9ufBUanpzTYuFP3z7OXj5bpO3d3aw+DW0S3Y+lI2rt7+Q8hYVMx4q05OU1mvzau2+SeHZEco/O+WYrYhFAoFAoFAoFAoFAoFAoFAoFAoFAoFAoFAoFAoFAoFAoFAoFAoFAoFANBQOCiJuY0v9UfurzaGyMt44dafFWVQNAAB5V6wmZnm9o8KBQKBQKBQKBQKBQKBQKBQKBQKBQKBQKBQKBQKBQKBQKBQKBQKBQKBQKBQKBQKBQKBQKBQKBQKBQKBQKBQKBQKBQKBQKBQKBQKBQKD/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9708" y="1937862"/>
            <a:ext cx="1384354" cy="651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Rectángulo"/>
          <p:cNvSpPr/>
          <p:nvPr/>
        </p:nvSpPr>
        <p:spPr>
          <a:xfrm>
            <a:off x="5246768" y="1610051"/>
            <a:ext cx="970006" cy="26560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(LOES)</a:t>
            </a:r>
            <a:endParaRPr lang="es-EC" b="1" dirty="0">
              <a:solidFill>
                <a:schemeClr val="tx2"/>
              </a:solidFill>
            </a:endParaRPr>
          </a:p>
        </p:txBody>
      </p:sp>
      <p:sp>
        <p:nvSpPr>
          <p:cNvPr id="19" name="1 Marcador de fecha"/>
          <p:cNvSpPr>
            <a:spLocks noGrp="1"/>
          </p:cNvSpPr>
          <p:nvPr>
            <p:ph type="dt" sz="half" idx="10"/>
          </p:nvPr>
        </p:nvSpPr>
        <p:spPr>
          <a:xfrm>
            <a:off x="457200" y="6356350"/>
            <a:ext cx="2133600" cy="365125"/>
          </a:xfrm>
        </p:spPr>
        <p:txBody>
          <a:bodyPr/>
          <a:lstStyle/>
          <a:p>
            <a:fld id="{17A2F619-01C6-410E-B7FF-AA679E08AD08}" type="datetime11">
              <a:rPr lang="es-EC" smtClean="0"/>
              <a:t>10:20:38</a:t>
            </a:fld>
            <a:endParaRPr lang="es-EC" dirty="0"/>
          </a:p>
        </p:txBody>
      </p:sp>
    </p:spTree>
    <p:extLst>
      <p:ext uri="{BB962C8B-B14F-4D97-AF65-F5344CB8AC3E}">
        <p14:creationId xmlns:p14="http://schemas.microsoft.com/office/powerpoint/2010/main" val="199116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data:image/jpeg;base64,/9j/4AAQSkZJRgABAQAAAQABAAD/2wCEAAkGBxMREhUUEhIUFhMWEhQbGBYRFRgWEhkYGBcXFhQXFRceHCggGholGxQWITEhJTUrLi4uFx8zODQtNygtLisBCgoKDg0OGhAQFTckHCU2LCw3LzAsNzc3ODcsLzQ1LzM3LjcsNy0rKzc3Nys3LTQsLiw4KzcuKzctLCwrKywtLP/AABEIAJQBUwMBIgACEQEDEQH/xAAcAAEAAwADAQEAAAAAAAAAAAAABQYHAwQIAgH/xABCEAACAgEBBQUFBAcIAQUBAAABAgADEQQFBhIhMRNBUWFxByIygZFCYqGxFBdSVIKSwSMzcnSTs9HSslNzg6LhQ//EABoBAQEAAwEBAAAAAAAAAAAAAAABAgMEBgX/xAAjEQEAAgICAQQDAQAAAAAAAAAAAQIDEQQxExIhIkEyUcEF/9oADAMBAAIRAxEAPwDcYiICIiAiIgIiICIiAiIgIiICIiAiIgIiICIiAiIgIiICIiAiIgIiICIiAiIgIiICIiAiIgIiICIiAiIgIiICIiAiIgIiICIiAiIgIiICIiAiIgIiICIiAiIgIiICIiAiIgIiICIiAiIgIiICIiAiIgIiICIiAiIgIiICIiAiIgIiICIiAiIgIiICIiAiIgIiICIiAiIgIiICIiAiIgIny1gHUgepn1AREQEREBERAREQEiN5tvV6GrtLMnLBVA6knJx5cgZ3NqbRr09ZstbhQY5+ZOAB5ysHamh2wG0r8WeTAEhW937SMCeYzzHnMLWj8Yn3dGDDM/O1Zmkd6Su6u8tevrZ6wVKvwsp7jjIwe8EGSui1XaBjjGLLF/kcpn54nR3d2BToa+zoUgFuIljlmOMZJ9Jy7D+B/wDMaj/eeZV3r37a800nJPjj4/W3HvJt+nQ0m248uiqPjdu5VH9e6Yzt32h67UseCzsK+5KcZx96wjJPpgTk9pO2Dqta6g/2dJNaDuyD/aN825egEr+ydl2am5Kahl3OBnoAOZY+QAJmTW6tuvuY5a+0nxNjk/nO9s/eTW0HNWqtHkzF1/lbImpaL2UaUJi2y53xzKsEXPkMHl6ym78biNoALa2NlBbGWHvoT04sciD4wLhuN7RhqWWjVBUuOAjryrsPgR9lj9D5dJYd8d7atnVgsOO1s8FQOCfFifsqPGYhu9s7t9RWhPCvFxOw5FUQcbkHuPCp+eI3g2m2r1D3OT7x90H7KDki/IfiTIO7tjfnX6ljm9q0PRKPcUfxD3j8zIFtZcTk3Wk+JsfP1zJvdLdh9fd2anhRRmx8Z4R3YHex7vn4TUa/ZdoAuCLS37faEH6Dl+EDKdlb3a7TkGvU2ED7Np7RD5ENk49MTXtxt969oAo4FeoUZKZ91lGMuh8OfMd34zM9+NzG2eysrcdDkhWIwwbGeB8cs4GQe/BnQ2KOyp1N/Rgi0ofBryeMjzFaOP4pRb98vaZZxtVoSFVSQbiAzMR17MHkB5nOZQtXtrVWnNmpub1sYD6A4nV4Zpe43s8qupW/V8RDjKVqSo4e5mI5nPXHhAzerX3ocrfap+7Y4/rLRu/7RdZp2Haub6u9bMcYH3XxnPrmX7avsx0VinsQ1L45EOzLn7ysTy9MTG79IyWNWfjVymB+0CV/MQNv2xv7p6dGmpT3zaD2dfRiw+IP4BTyJ+kyja+++v1BJbUMinolPuKPLI94/Mzj3sYfpBqU+5p0Wlf/AIxhz6ly5M+N19gtrtQtKnhGCzt14UGMn15gDzMCKfWXE5N1pPibHz+c72z95NZQc1aq0eTNxr/K2RNio9muz1XhNTMf2mtcN+BAH0lA9oO5qaApZUzGqxiOF+bKwGcZ7wRn6SC4bh+0H9LYUakKl5HusvJLPEY+y3l3zn363/XRE00qLNRjnn+7rz04sdW+7y85mO6lQW19QwyumqNoHcbAQtK/zsD8pD6h2sZnclnZizE9SxOSfqYHf2lvVrtQSbNVbg/ZrPZqPIBcfjmRqa24HIutB8RY4P5y07kblttAszMUoQ4LAZZmxnhTPLwyZedT7KNIVwllyvjkxYMM+a4lGe7E391+mYf2xtQda7/eB9H+IfX5TY9096adoVF0911+Otj7yH171PcZhe3tiWaO5qbccQwQR8LKejL5f1Bnf0LHTaJ7FJFmqZqVIOMUpg3Ef4mKr8jILhvj7TmVmq0PDyJBvYZGRyPZqeRH3jy8u+Z5rdu6u45t1NzfxkD+UYE6nDNJ3M9my3VLdqy4DgFKkPCeE9C7defgIGdUbRvQ5S+5T92xx/WW/dr2l6qhgupJvqzzyALVHirAe96H6y3bY9lemdD+js9VmOXGxdD5NnmPUTI9bpHpd63XDoxDA9xEo3nbe+Wn0+lXUhu0Fg/slU4Lnw+7jvJ6TH9u78a7VE5uatD0rpPAoHmw95vmfkJ+76DgvXTj4NNTXWB3cXCHsb1LMfoJ1t1djDWaquln4FbJJ78KMkL5mQQjsxOSzE+JYkyQ2bt7V6c5p1FqeXFxL/K2V/CbdR7PdnKvD+jBvvO7lj88/lKB7Q9x00YW3TBjUzcLIcsVOMgg9Spwevh5wLRuH7Qhq2FGpCpefgZeSWHwx9lvLv8Awl/nmRKLFIZVcMCCCFOQRzBHLxnozYGtN+mptYYZ6lJHT3se9y9cwO/ERARPl2wCT0Ehrt46lPiM93X1xObkczDx9eS2tsq0tbqE3OHV6pKlL2OqIOrOQqj5mfddgYAg5BAIPkZjvts2naupqq6V9jxAdxYswY+BIwB5Z853cfH5rxXbRmvNK7iNyvO8lVO1tK9Om1NTOCrDhYEAqftgcwCMjMgdwdwr9LqO31LIOFWCLUxbJYYJY4GBjumW7sbUur1mnaonj7ZFwO8MwDKR3ggmemxMuXxK4rxPbo4n+hn8FsXUT/QSN2O2K7D4X6n/AHXknIzZC5qtHjfqf915oYPPVzF2Zj1ZiT6k5P5y/exzSA332Ec0qUD+Njn/AMJRHHCSD3Ej6cpoHsdvAu1Cd7VoR/CxB/8AISjVZ09rbOr1NTU2glHGCAcHkQRg93MTuT4ttVQSxAA6ljgD1Mgoe390tLodJqbqFcWGhq8s7NgWFVbAJ6zI+Cbnvtqq7dDqFSxGIr4sK6k4Ugk4BmIcUC3bj731bPrsVqHd3fJZSoGAAFHP5/WWX9a9X7rb/MkrW625J11PareqYdlKlCxBGD1yPGTH6qX/AHpP9M/9oHS3u36q12makaexSWUhmZSAVOe7yyPnKrsva9tCtWi1MrspK21LaOIAqpUMDz5n6y7/AKqX/ek/0z/2kdtrYg2QoftFs1FmVqPBgVAfHYASff5qAe7JMosGytdoqtMjbQp0yag8Wa+wTtMZPCTWoyvLHXE+rvadpawFpotYAYHJK0AHQAZyB8plTWEkkkkk5JJySfEk9ZYtg7l6vVqHRVSs9HtJAI8VABJ/KQS+1fafqLFK01JVn7RJdx6dAD9ZRFchg+csGDZPPJznJ8ec1PZ/ssrBBvvZvu1AID5ZOTj6SjbQ2WG2g+mqGAdQUXvCrnmT6AE/KUWLc7ax1WoZtXRpewCO1lp09aqH5FeKwjqcn1lhs3y2XpWJorBbGCdNSoyPDiPCCJmm2dohz2deV09ZIrTuOOXaP3NY3UnzxOvs7Q2aiwV0oXc9y+HeSe4eZgaFqvasP/5aU+tjgfgoMpW8u8l+vYG4qFXPCiDCjPU9SSfMy07P9l17c7rq0+6gLt8zyH5z83z3Po0OjDoXew2oC7kdCG5KoAA/PlIKzpU4dnXsOtmqoQ+iq9n54kFwSw6c8WzbR+xrKWPo1bp+cgsyjdPZ5pRXs/T4HxJxn1clvyxLHK/uDcH2fpyO6vhPqpK/0lgkEFt/dPTa1le9WLKpAKsV5E5546zL/aRo0ovp09QIrq044QSScu7sxJPymzX6ytMB7EUnpxsFz6ZMyH2qkHWI6kMr6dMFSCDhnBwYFMqADAsMjiGR4jPMfTM1NfapSAANLbgch7yTM9HWLLEQnhDuq8RGQOJguSPAZmgfqqf96T/TP/aUd39a1X7rb/Msz/evaa6zUveiFA4X3WIJ4lULnl6CXP8AVS/70n+mf+0fqqf96T/TP/aQVTfBO0tXVLzr1CK2e4WKoS1D5gr08DINMqQQSCDkEHBB8Qe6azsrcCyoGt767aHIL1PW2M9OOs8WUcD7QnQ2t7LTzOmuBHct4wfTjUf0gVzZ2/2vpAHarYB3XLxH+YEGWbZ/tUHIajTH1pYH/wCrY/OVLaG52up+LTswHfV/aD6Dn+EgrAVJDAgjqGBBHqDA3zYe8ul1nKmwFsZKMOGz+U9flJkTzXReyMGRirKchlOCD4gzeNzNtHWaRLWxx81fHTiXkSPUYPzgTkREDjvqDqVPRgQfnylBv3U1Rs4QEKcX94X7s964znHd+M0KDOXk8PFyNeuOmzHltTekadQmnRK8/CoA8cAYyfpIbbey9JtVeyuBDpkoyECxc9Sp55HTIPhIvfQtVdxMSEbHC32cgYK+R5fjOHcktdqONclEzxN3cxgLnx5z5VOby6c30V9qxOta+v3tvnBScXqmUjut7NtJobRcDZbaueFrip4MjGVVVAzgnmZdIiehve153ady44iI6JHbD+B/8xqP955IyP2IPcf/ADGo/wB15irEN+tmnTa25Me67GxP8Lkn8DkfKdPdzbbaPUJcozw5DL04lPJl/qPMCbLvxuou0KgAQt6Z7Nz059Ub7p/DrML2vs67SP2eoratvP4T5q3Rh6Sjftn726O6sOuorAxzFjBHHkVJzKN7R99qbqjptM3GGI7SwfBgHIVT35OMnpMt45+oxJCgEsTyA5sT4AdTIJ7dXVompUWcq7Velz4LaOAn0BIPykfraGpsetxh0Yq3qpwZoG4Hs+cuuo1i8KqQUpb4iRzVrPAD9n6yY9ou4x1R/SNMB24HvoeQsA6EHucDl5yio+zrexdFYyXE9haRk9eBhyDY8D0PoJsVG1aHXjW6srjPEHXH5zzTq63qcparI46q4w30M4OIeAkGy76+0VaSK9E6WWBvffHFWBj4Qc82z4dJTN8NsWaunSXWkcRS8HhGFytmOnpwynq+SABknoBzJ9B3zRtj7iau7QOtiitxb2tCuffOUC2K/wCwGCpjPMFecooauMjPTIz6d89LaG1HrRqiDWVHCV6cOOWJ5n12nsoc12oyOOquMH/9HmJ9UbTtrHCl1iL4I7Kv0Bgeg95t5aNDWWsYF8HgrB99j3cu4eJMyTcwWanWW29XFOpsY/eZGUfi/wCErWz9JdqrOClHtsPXh5n1Zj0HmZuO4e6g0FJDkNdZg2EdAB8KL5DJ595JkGEq80z2L318WoUkdqRWRnqUGc4+ZGflK7v5udbo7XsrQtpmYsGUZ7PJJKOO4DuPTGO+VCrUFSGViCOhU4I9CJR6iscKCWIAHUk4A9TMd9p29deqZKaG4qq2JZx8LPjA4fEAE8/Eyi6raVlgxZa7jwsdmH0Jnet2DqE0x1T1lKeJQC/Jm4iQCFPPHmfGQSm6P9sNTpftX0Zrz321HjQfMcQle4vr/XwnFpdca3V0bhdGDKR3EHIMvm8G6dmror2hpawTdWtltKdzMMu9fiCeZXr4Sj79m++SaXNGoOKWbiV+oRjjIbwU4znuM0rVb1aKtONtVTjH2XDE+ijJM85O+CQQQQcEHkQfAjqJ+dpAs2+m8X6fqDYARWqhaw3xcPUk+BJPT0n5a3baBCObaW1lYd/ZXe8jegcMPmJD7I2bdq37PT1tY3fw/CPNmPJR6zat0txatNp7K7sWWXpw2n7PCfsJ5Drnx5+EDERZ4TbNy996dVUqW2LXqFUBg5Ch8faQnkc+EzXe/cnUaFmZVNunycWKMlR3CwdQfPpKp2gMD0ptPbun06F7b61A+8Cx/wAKjmT6TKtNvvdbtFH7axNM9yjsy3uhCOAZHrhj5ygBgOgEkdibHv1r8GnrLnlluiL5s3QfnIJnX7y7QptettVcGR2U+94HHhJrcbfixNTjWah2qdOEGw5VHyCpPgMZBPmJMb1+zy26muytw+rStVs5cIu4RgEeDgcsnrjniZVrKLKXKWo1bjqrjhP49R59JR6cqtVgGUggjkVOQfQiUn2p3aQaZhZwHUcuyxjtQcjJ8QuM5zMXp1boMI7qPBWKj8DONre8nn3k/wDMg7HHNq9ktJXQBj9u6xh6cl/NTMy3S3O1GvYEKU0+fetYY5d4rB+I/gJvWh0iU1pXWMIihVHgBygc8REBERA+HrBGCAR4EZEV1hRhQAB3AYH0n3EBERAREQE4dTpUtXhsRXU9zgMPoZzRArtm42zmOTo6s+QIH0BxJPZuxdPp/wC4orr80QA/XrO/EBERA62t0FVwxbUlg8LFDD8ZDPuLs4nJ0dXyBA+gMsUQI/Zuw9Np/wC4oqrPiiAH69ZIREDr6zQVXDhtrRx4OoYfjIxd0dCDkaOjP/tr/wASbiBxabTJWOGtFRfBAFH0E5YiAIkTqt2dHacvpaWPia1z+UlogRui2BpaTmrTUofFa1B+uJIWVhhhgCPAjI+k+ogdf9Bq/wDSr/kX/icyKAMAAAdAOQn1ECP2lsTTaj+/ors83QE/XrI6vcfZynI0dWfMEj6E4lhiBxabTJWvDWioo7kAUfQTliICRGv3Y0d5zbpaWPiUHF9RzkvECvU7kbPU5Gjpz5rxfgcydooVFCoqqo6BQAB8hOSICdbW6Cq5eG2tLF8LFDD8Z2YgVm3cDZrHJ0ifwl1H0DATtaHdDQ0nNekqBHeV4j9WzJyIACIiAiIgIiICIiAiIgIiICIiAiIgIiICIiAiIgIiICIiAiIgIiICIiAiIgIiICIiAiIgIiICIiAiIgIiICIiAiIgIiICIiAiIgIiICIiAiIgIiICIiAiIgIiICIiAiIgIiICIiAiIgIiICIiAiIgIiICIiAiIgIiICIiAiIgIiICIiAiIgIiICIiAiIgIiICIiAiIgIiICIiAiIgIiICIiAiIgIiICIiAiIg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5" descr="data:image/jpeg;base64,/9j/4AAQSkZJRgABAQAAAQABAAD/2wCEAAkGBxMREhUUEhIUFhMWEhQbGBYRFRgWEhkYGBcXFhQXFRceHCggGholGxQWITEhJTUrLi4uFx8zODQtNygtLisBCgoKDg0OGhAQFTckHCU2LCw3LzAsNzc3ODcsLzQ1LzM3LjcsNy0rKzc3Nys3LTQsLiw4KzcuKzctLCwrKywtLP/AABEIAJQBUwMBIgACEQEDEQH/xAAcAAEAAwADAQEAAAAAAAAAAAAABQYHAwQIAgH/xABCEAACAgEBBQUFBAcIAQUBAAABAgADEQQFBhIhMRNBUWFxByIygZFCYqGxFBdSVIKSwSMzcnSTs9HSslNzg6LhQ//EABoBAQEAAwEBAAAAAAAAAAAAAAABAgMEBgX/xAAjEQEAAgICAQQDAQAAAAAAAAAAAQIDEQQxExIhIkEyUcEF/9oADAMBAAIRAxEAPwDcYiICIiAiIgIiICIiAiIgIiICIiAiIgIiICIiAiIgIiICIiAiIgIiICIiAiIgIiICIiAiIgIiICIiAiIgIiICIiAiIgIiICIiAiIgIiICIiAiIgIiICIiAiIgIiICIiAiIgIiICIiAiIgIiICIiAiIgIiICIiAiIgIiICIiAiIgIiICIiAiIgIiICIiAiIgIiICIiAiIgIiICIiAiIgIny1gHUgepn1AREQEREBERAREQEiN5tvV6GrtLMnLBVA6knJx5cgZ3NqbRr09ZstbhQY5+ZOAB5ysHamh2wG0r8WeTAEhW937SMCeYzzHnMLWj8Yn3dGDDM/O1Zmkd6Su6u8tevrZ6wVKvwsp7jjIwe8EGSui1XaBjjGLLF/kcpn54nR3d2BToa+zoUgFuIljlmOMZJ9Jy7D+B/wDMaj/eeZV3r37a800nJPjj4/W3HvJt+nQ0m248uiqPjdu5VH9e6Yzt32h67UseCzsK+5KcZx96wjJPpgTk9pO2Dqta6g/2dJNaDuyD/aN825egEr+ydl2am5Kahl3OBnoAOZY+QAJmTW6tuvuY5a+0nxNjk/nO9s/eTW0HNWqtHkzF1/lbImpaL2UaUJi2y53xzKsEXPkMHl6ym78biNoALa2NlBbGWHvoT04sciD4wLhuN7RhqWWjVBUuOAjryrsPgR9lj9D5dJYd8d7atnVgsOO1s8FQOCfFifsqPGYhu9s7t9RWhPCvFxOw5FUQcbkHuPCp+eI3g2m2r1D3OT7x90H7KDki/IfiTIO7tjfnX6ljm9q0PRKPcUfxD3j8zIFtZcTk3Wk+JsfP1zJvdLdh9fd2anhRRmx8Z4R3YHex7vn4TUa/ZdoAuCLS37faEH6Dl+EDKdlb3a7TkGvU2ED7Np7RD5ENk49MTXtxt969oAo4FeoUZKZ91lGMuh8OfMd34zM9+NzG2eysrcdDkhWIwwbGeB8cs4GQe/BnQ2KOyp1N/Rgi0ofBryeMjzFaOP4pRb98vaZZxtVoSFVSQbiAzMR17MHkB5nOZQtXtrVWnNmpub1sYD6A4nV4Zpe43s8qupW/V8RDjKVqSo4e5mI5nPXHhAzerX3ocrfap+7Y4/rLRu/7RdZp2Haub6u9bMcYH3XxnPrmX7avsx0VinsQ1L45EOzLn7ysTy9MTG79IyWNWfjVymB+0CV/MQNv2xv7p6dGmpT3zaD2dfRiw+IP4BTyJ+kyja+++v1BJbUMinolPuKPLI94/Mzj3sYfpBqU+5p0Wlf/AIxhz6ly5M+N19gtrtQtKnhGCzt14UGMn15gDzMCKfWXE5N1pPibHz+c72z95NZQc1aq0eTNxr/K2RNio9muz1XhNTMf2mtcN+BAH0lA9oO5qaApZUzGqxiOF+bKwGcZ7wRn6SC4bh+0H9LYUakKl5HusvJLPEY+y3l3zn363/XRE00qLNRjnn+7rz04sdW+7y85mO6lQW19QwyumqNoHcbAQtK/zsD8pD6h2sZnclnZizE9SxOSfqYHf2lvVrtQSbNVbg/ZrPZqPIBcfjmRqa24HIutB8RY4P5y07kblttAszMUoQ4LAZZmxnhTPLwyZedT7KNIVwllyvjkxYMM+a4lGe7E391+mYf2xtQda7/eB9H+IfX5TY9096adoVF0911+Otj7yH171PcZhe3tiWaO5qbccQwQR8LKejL5f1Bnf0LHTaJ7FJFmqZqVIOMUpg3Ef4mKr8jILhvj7TmVmq0PDyJBvYZGRyPZqeRH3jy8u+Z5rdu6u45t1NzfxkD+UYE6nDNJ3M9my3VLdqy4DgFKkPCeE9C7defgIGdUbRvQ5S+5T92xx/WW/dr2l6qhgupJvqzzyALVHirAe96H6y3bY9lemdD+js9VmOXGxdD5NnmPUTI9bpHpd63XDoxDA9xEo3nbe+Wn0+lXUhu0Fg/slU4Lnw+7jvJ6TH9u78a7VE5uatD0rpPAoHmw95vmfkJ+76DgvXTj4NNTXWB3cXCHsb1LMfoJ1t1djDWaquln4FbJJ78KMkL5mQQjsxOSzE+JYkyQ2bt7V6c5p1FqeXFxL/K2V/CbdR7PdnKvD+jBvvO7lj88/lKB7Q9x00YW3TBjUzcLIcsVOMgg9Spwevh5wLRuH7Qhq2FGpCpefgZeSWHwx9lvLv8Awl/nmRKLFIZVcMCCCFOQRzBHLxnozYGtN+mptYYZ6lJHT3se9y9cwO/ERARPl2wCT0Ehrt46lPiM93X1xObkczDx9eS2tsq0tbqE3OHV6pKlL2OqIOrOQqj5mfddgYAg5BAIPkZjvts2naupqq6V9jxAdxYswY+BIwB5Z853cfH5rxXbRmvNK7iNyvO8lVO1tK9Om1NTOCrDhYEAqftgcwCMjMgdwdwr9LqO31LIOFWCLUxbJYYJY4GBjumW7sbUur1mnaonj7ZFwO8MwDKR3ggmemxMuXxK4rxPbo4n+hn8FsXUT/QSN2O2K7D4X6n/AHXknIzZC5qtHjfqf915oYPPVzF2Zj1ZiT6k5P5y/exzSA332Ec0qUD+Njn/AMJRHHCSD3Ej6cpoHsdvAu1Cd7VoR/CxB/8AISjVZ09rbOr1NTU2glHGCAcHkQRg93MTuT4ttVQSxAA6ljgD1Mgoe390tLodJqbqFcWGhq8s7NgWFVbAJ6zI+Cbnvtqq7dDqFSxGIr4sK6k4Ugk4BmIcUC3bj731bPrsVqHd3fJZSoGAAFHP5/WWX9a9X7rb/MkrW625J11PareqYdlKlCxBGD1yPGTH6qX/AHpP9M/9oHS3u36q12makaexSWUhmZSAVOe7yyPnKrsva9tCtWi1MrspK21LaOIAqpUMDz5n6y7/AKqX/ek/0z/2kdtrYg2QoftFs1FmVqPBgVAfHYASff5qAe7JMosGytdoqtMjbQp0yag8Wa+wTtMZPCTWoyvLHXE+rvadpawFpotYAYHJK0AHQAZyB8plTWEkkkkk5JJySfEk9ZYtg7l6vVqHRVSs9HtJAI8VABJ/KQS+1fafqLFK01JVn7RJdx6dAD9ZRFchg+csGDZPPJznJ8ec1PZ/ssrBBvvZvu1AID5ZOTj6SjbQ2WG2g+mqGAdQUXvCrnmT6AE/KUWLc7ax1WoZtXRpewCO1lp09aqH5FeKwjqcn1lhs3y2XpWJorBbGCdNSoyPDiPCCJmm2dohz2deV09ZIrTuOOXaP3NY3UnzxOvs7Q2aiwV0oXc9y+HeSe4eZgaFqvasP/5aU+tjgfgoMpW8u8l+vYG4qFXPCiDCjPU9SSfMy07P9l17c7rq0+6gLt8zyH5z83z3Po0OjDoXew2oC7kdCG5KoAA/PlIKzpU4dnXsOtmqoQ+iq9n54kFwSw6c8WzbR+xrKWPo1bp+cgsyjdPZ5pRXs/T4HxJxn1clvyxLHK/uDcH2fpyO6vhPqpK/0lgkEFt/dPTa1le9WLKpAKsV5E5546zL/aRo0ovp09QIrq044QSScu7sxJPymzX6ytMB7EUnpxsFz6ZMyH2qkHWI6kMr6dMFSCDhnBwYFMqADAsMjiGR4jPMfTM1NfapSAANLbgch7yTM9HWLLEQnhDuq8RGQOJguSPAZmgfqqf96T/TP/aUd39a1X7rb/Msz/evaa6zUveiFA4X3WIJ4lULnl6CXP8AVS/70n+mf+0fqqf96T/TP/aQVTfBO0tXVLzr1CK2e4WKoS1D5gr08DINMqQQSCDkEHBB8Qe6azsrcCyoGt767aHIL1PW2M9OOs8WUcD7QnQ2t7LTzOmuBHct4wfTjUf0gVzZ2/2vpAHarYB3XLxH+YEGWbZ/tUHIajTH1pYH/wCrY/OVLaG52up+LTswHfV/aD6Dn+EgrAVJDAgjqGBBHqDA3zYe8ul1nKmwFsZKMOGz+U9flJkTzXReyMGRirKchlOCD4gzeNzNtHWaRLWxx81fHTiXkSPUYPzgTkREDjvqDqVPRgQfnylBv3U1Rs4QEKcX94X7s964znHd+M0KDOXk8PFyNeuOmzHltTekadQmnRK8/CoA8cAYyfpIbbey9JtVeyuBDpkoyECxc9Sp55HTIPhIvfQtVdxMSEbHC32cgYK+R5fjOHcktdqONclEzxN3cxgLnx5z5VOby6c30V9qxOta+v3tvnBScXqmUjut7NtJobRcDZbaueFrip4MjGVVVAzgnmZdIiehve153ady44iI6JHbD+B/8xqP955IyP2IPcf/ADGo/wB15irEN+tmnTa25Me67GxP8Lkn8DkfKdPdzbbaPUJcozw5DL04lPJl/qPMCbLvxuou0KgAQt6Z7Nz059Ub7p/DrML2vs67SP2eoratvP4T5q3Rh6Sjftn726O6sOuorAxzFjBHHkVJzKN7R99qbqjptM3GGI7SwfBgHIVT35OMnpMt45+oxJCgEsTyA5sT4AdTIJ7dXVompUWcq7Velz4LaOAn0BIPykfraGpsetxh0Yq3qpwZoG4Hs+cuuo1i8KqQUpb4iRzVrPAD9n6yY9ou4x1R/SNMB24HvoeQsA6EHucDl5yio+zrexdFYyXE9haRk9eBhyDY8D0PoJsVG1aHXjW6srjPEHXH5zzTq63qcparI46q4w30M4OIeAkGy76+0VaSK9E6WWBvffHFWBj4Qc82z4dJTN8NsWaunSXWkcRS8HhGFytmOnpwynq+SABknoBzJ9B3zRtj7iau7QOtiitxb2tCuffOUC2K/wCwGCpjPMFecooauMjPTIz6d89LaG1HrRqiDWVHCV6cOOWJ5n12nsoc12oyOOquMH/9HmJ9UbTtrHCl1iL4I7Kv0Bgeg95t5aNDWWsYF8HgrB99j3cu4eJMyTcwWanWW29XFOpsY/eZGUfi/wCErWz9JdqrOClHtsPXh5n1Zj0HmZuO4e6g0FJDkNdZg2EdAB8KL5DJ595JkGEq80z2L318WoUkdqRWRnqUGc4+ZGflK7v5udbo7XsrQtpmYsGUZ7PJJKOO4DuPTGO+VCrUFSGViCOhU4I9CJR6iscKCWIAHUk4A9TMd9p29deqZKaG4qq2JZx8LPjA4fEAE8/Eyi6raVlgxZa7jwsdmH0Jnet2DqE0x1T1lKeJQC/Jm4iQCFPPHmfGQSm6P9sNTpftX0Zrz321HjQfMcQle4vr/XwnFpdca3V0bhdGDKR3EHIMvm8G6dmror2hpawTdWtltKdzMMu9fiCeZXr4Sj79m++SaXNGoOKWbiV+oRjjIbwU4znuM0rVb1aKtONtVTjH2XDE+ijJM85O+CQQQQcEHkQfAjqJ+dpAs2+m8X6fqDYARWqhaw3xcPUk+BJPT0n5a3baBCObaW1lYd/ZXe8jegcMPmJD7I2bdq37PT1tY3fw/CPNmPJR6zat0txatNp7K7sWWXpw2n7PCfsJ5Drnx5+EDERZ4TbNy996dVUqW2LXqFUBg5Ch8faQnkc+EzXe/cnUaFmZVNunycWKMlR3CwdQfPpKp2gMD0ptPbun06F7b61A+8Cx/wAKjmT6TKtNvvdbtFH7axNM9yjsy3uhCOAZHrhj5ygBgOgEkdibHv1r8GnrLnlluiL5s3QfnIJnX7y7QptettVcGR2U+94HHhJrcbfixNTjWah2qdOEGw5VHyCpPgMZBPmJMb1+zy26muytw+rStVs5cIu4RgEeDgcsnrjniZVrKLKXKWo1bjqrjhP49R59JR6cqtVgGUggjkVOQfQiUn2p3aQaZhZwHUcuyxjtQcjJ8QuM5zMXp1boMI7qPBWKj8DONre8nn3k/wDMg7HHNq9ktJXQBj9u6xh6cl/NTMy3S3O1GvYEKU0+fetYY5d4rB+I/gJvWh0iU1pXWMIihVHgBygc8REBERA+HrBGCAR4EZEV1hRhQAB3AYH0n3EBERAREQE4dTpUtXhsRXU9zgMPoZzRArtm42zmOTo6s+QIH0BxJPZuxdPp/wC4orr80QA/XrO/EBERA62t0FVwxbUlg8LFDD8ZDPuLs4nJ0dXyBA+gMsUQI/Zuw9Np/wC4oqrPiiAH69ZIREDr6zQVXDhtrRx4OoYfjIxd0dCDkaOjP/tr/wASbiBxabTJWOGtFRfBAFH0E5YiAIkTqt2dHacvpaWPia1z+UlogRui2BpaTmrTUofFa1B+uJIWVhhhgCPAjI+k+ogdf9Bq/wDSr/kX/icyKAMAAAdAOQn1ECP2lsTTaj+/ors83QE/XrI6vcfZynI0dWfMEj6E4lhiBxabTJWvDWioo7kAUfQTliICRGv3Y0d5zbpaWPiUHF9RzkvECvU7kbPU5Gjpz5rxfgcydooVFCoqqo6BQAB8hOSICdbW6Cq5eG2tLF8LFDD8Z2YgVm3cDZrHJ0ifwl1H0DATtaHdDQ0nNekqBHeV4j9WzJyIACIiAiIgIiICIiAiIgIiICIiAiIgIiICIiAiIgIiICIiAiIgIiICIiAiIgIiICIiAiIgIiICIiAiIgIiICIiAiIgIiICIiAiIgIiICIiAiIgIiICIiAiIgIiICIiAiIgIiICIiAiIgIiICIiAiIgIiICIiAiIgIiICIiAiIgIiICIiAiIgIiICIiAiIgIiICIiAiIgIiICIiAiIgIiICIiAiIgIiICIiAiIg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7" descr="data:image/jpeg;base64,/9j/4AAQSkZJRgABAQAAAQABAAD/2wCEAAkGBxMREhUUEhIUFhMWEhQbGBYRFRgWEhkYGBcXFhQXFRceHCggGholGxQWITEhJTUrLi4uFx8zODQtNygtLisBCgoKDg0OGhAQFTckHCU2LCw3LzAsNzc3ODcsLzQ1LzM3LjcsNy0rKzc3Nys3LTQsLiw4KzcuKzctLCwrKywtLP/AABEIAJQBUwMBIgACEQEDEQH/xAAcAAEAAwADAQEAAAAAAAAAAAAABQYHAwQIAgH/xABCEAACAgEBBQUFBAcIAQUBAAABAgADEQQFBhIhMRNBUWFxByIygZFCYqGxFBdSVIKSwSMzcnSTs9HSslNzg6LhQ//EABoBAQEAAwEBAAAAAAAAAAAAAAABAgMEBgX/xAAjEQEAAgICAQQDAQAAAAAAAAAAAQIDEQQxExIhIkEyUcEF/9oADAMBAAIRAxEAPwDcYiICIiAiIgIiICIiAiIgIiICIiAiIgIiICIiAiIgIiICIiAiIgIiICIiAiIgIiICIiAiIgIiICIiAiIgIiICIiAiIgIiICIiAiIgIiICIiAiIgIiICIiAiIgIiICIiAiIgIiICIiAiIgIiICIiAiIgIiICIiAiIgIiICIiAiIgIiICIiAiIgIiICIiAiIgIiICIiAiIgIiICIiAiIgIny1gHUgepn1AREQEREBERAREQEiN5tvV6GrtLMnLBVA6knJx5cgZ3NqbRr09ZstbhQY5+ZOAB5ysHamh2wG0r8WeTAEhW937SMCeYzzHnMLWj8Yn3dGDDM/O1Zmkd6Su6u8tevrZ6wVKvwsp7jjIwe8EGSui1XaBjjGLLF/kcpn54nR3d2BToa+zoUgFuIljlmOMZJ9Jy7D+B/wDMaj/eeZV3r37a800nJPjj4/W3HvJt+nQ0m248uiqPjdu5VH9e6Yzt32h67UseCzsK+5KcZx96wjJPpgTk9pO2Dqta6g/2dJNaDuyD/aN825egEr+ydl2am5Kahl3OBnoAOZY+QAJmTW6tuvuY5a+0nxNjk/nO9s/eTW0HNWqtHkzF1/lbImpaL2UaUJi2y53xzKsEXPkMHl6ym78biNoALa2NlBbGWHvoT04sciD4wLhuN7RhqWWjVBUuOAjryrsPgR9lj9D5dJYd8d7atnVgsOO1s8FQOCfFifsqPGYhu9s7t9RWhPCvFxOw5FUQcbkHuPCp+eI3g2m2r1D3OT7x90H7KDki/IfiTIO7tjfnX6ljm9q0PRKPcUfxD3j8zIFtZcTk3Wk+JsfP1zJvdLdh9fd2anhRRmx8Z4R3YHex7vn4TUa/ZdoAuCLS37faEH6Dl+EDKdlb3a7TkGvU2ED7Np7RD5ENk49MTXtxt969oAo4FeoUZKZ91lGMuh8OfMd34zM9+NzG2eysrcdDkhWIwwbGeB8cs4GQe/BnQ2KOyp1N/Rgi0ofBryeMjzFaOP4pRb98vaZZxtVoSFVSQbiAzMR17MHkB5nOZQtXtrVWnNmpub1sYD6A4nV4Zpe43s8qupW/V8RDjKVqSo4e5mI5nPXHhAzerX3ocrfap+7Y4/rLRu/7RdZp2Haub6u9bMcYH3XxnPrmX7avsx0VinsQ1L45EOzLn7ysTy9MTG79IyWNWfjVymB+0CV/MQNv2xv7p6dGmpT3zaD2dfRiw+IP4BTyJ+kyja+++v1BJbUMinolPuKPLI94/Mzj3sYfpBqU+5p0Wlf/AIxhz6ly5M+N19gtrtQtKnhGCzt14UGMn15gDzMCKfWXE5N1pPibHz+c72z95NZQc1aq0eTNxr/K2RNio9muz1XhNTMf2mtcN+BAH0lA9oO5qaApZUzGqxiOF+bKwGcZ7wRn6SC4bh+0H9LYUakKl5HusvJLPEY+y3l3zn363/XRE00qLNRjnn+7rz04sdW+7y85mO6lQW19QwyumqNoHcbAQtK/zsD8pD6h2sZnclnZizE9SxOSfqYHf2lvVrtQSbNVbg/ZrPZqPIBcfjmRqa24HIutB8RY4P5y07kblttAszMUoQ4LAZZmxnhTPLwyZedT7KNIVwllyvjkxYMM+a4lGe7E391+mYf2xtQda7/eB9H+IfX5TY9096adoVF0911+Otj7yH171PcZhe3tiWaO5qbccQwQR8LKejL5f1Bnf0LHTaJ7FJFmqZqVIOMUpg3Ef4mKr8jILhvj7TmVmq0PDyJBvYZGRyPZqeRH3jy8u+Z5rdu6u45t1NzfxkD+UYE6nDNJ3M9my3VLdqy4DgFKkPCeE9C7defgIGdUbRvQ5S+5T92xx/WW/dr2l6qhgupJvqzzyALVHirAe96H6y3bY9lemdD+js9VmOXGxdD5NnmPUTI9bpHpd63XDoxDA9xEo3nbe+Wn0+lXUhu0Fg/slU4Lnw+7jvJ6TH9u78a7VE5uatD0rpPAoHmw95vmfkJ+76DgvXTj4NNTXWB3cXCHsb1LMfoJ1t1djDWaquln4FbJJ78KMkL5mQQjsxOSzE+JYkyQ2bt7V6c5p1FqeXFxL/K2V/CbdR7PdnKvD+jBvvO7lj88/lKB7Q9x00YW3TBjUzcLIcsVOMgg9Spwevh5wLRuH7Qhq2FGpCpefgZeSWHwx9lvLv8Awl/nmRKLFIZVcMCCCFOQRzBHLxnozYGtN+mptYYZ6lJHT3se9y9cwO/ERARPl2wCT0Ehrt46lPiM93X1xObkczDx9eS2tsq0tbqE3OHV6pKlL2OqIOrOQqj5mfddgYAg5BAIPkZjvts2naupqq6V9jxAdxYswY+BIwB5Z853cfH5rxXbRmvNK7iNyvO8lVO1tK9Om1NTOCrDhYEAqftgcwCMjMgdwdwr9LqO31LIOFWCLUxbJYYJY4GBjumW7sbUur1mnaonj7ZFwO8MwDKR3ggmemxMuXxK4rxPbo4n+hn8FsXUT/QSN2O2K7D4X6n/AHXknIzZC5qtHjfqf915oYPPVzF2Zj1ZiT6k5P5y/exzSA332Ec0qUD+Njn/AMJRHHCSD3Ej6cpoHsdvAu1Cd7VoR/CxB/8AISjVZ09rbOr1NTU2glHGCAcHkQRg93MTuT4ttVQSxAA6ljgD1Mgoe390tLodJqbqFcWGhq8s7NgWFVbAJ6zI+Cbnvtqq7dDqFSxGIr4sK6k4Ugk4BmIcUC3bj731bPrsVqHd3fJZSoGAAFHP5/WWX9a9X7rb/MkrW625J11PareqYdlKlCxBGD1yPGTH6qX/AHpP9M/9oHS3u36q12makaexSWUhmZSAVOe7yyPnKrsva9tCtWi1MrspK21LaOIAqpUMDz5n6y7/AKqX/ek/0z/2kdtrYg2QoftFs1FmVqPBgVAfHYASff5qAe7JMosGytdoqtMjbQp0yag8Wa+wTtMZPCTWoyvLHXE+rvadpawFpotYAYHJK0AHQAZyB8plTWEkkkkk5JJySfEk9ZYtg7l6vVqHRVSs9HtJAI8VABJ/KQS+1fafqLFK01JVn7RJdx6dAD9ZRFchg+csGDZPPJznJ8ec1PZ/ssrBBvvZvu1AID5ZOTj6SjbQ2WG2g+mqGAdQUXvCrnmT6AE/KUWLc7ax1WoZtXRpewCO1lp09aqH5FeKwjqcn1lhs3y2XpWJorBbGCdNSoyPDiPCCJmm2dohz2deV09ZIrTuOOXaP3NY3UnzxOvs7Q2aiwV0oXc9y+HeSe4eZgaFqvasP/5aU+tjgfgoMpW8u8l+vYG4qFXPCiDCjPU9SSfMy07P9l17c7rq0+6gLt8zyH5z83z3Po0OjDoXew2oC7kdCG5KoAA/PlIKzpU4dnXsOtmqoQ+iq9n54kFwSw6c8WzbR+xrKWPo1bp+cgsyjdPZ5pRXs/T4HxJxn1clvyxLHK/uDcH2fpyO6vhPqpK/0lgkEFt/dPTa1le9WLKpAKsV5E5546zL/aRo0ovp09QIrq044QSScu7sxJPymzX6ytMB7EUnpxsFz6ZMyH2qkHWI6kMr6dMFSCDhnBwYFMqADAsMjiGR4jPMfTM1NfapSAANLbgch7yTM9HWLLEQnhDuq8RGQOJguSPAZmgfqqf96T/TP/aUd39a1X7rb/Msz/evaa6zUveiFA4X3WIJ4lULnl6CXP8AVS/70n+mf+0fqqf96T/TP/aQVTfBO0tXVLzr1CK2e4WKoS1D5gr08DINMqQQSCDkEHBB8Qe6azsrcCyoGt767aHIL1PW2M9OOs8WUcD7QnQ2t7LTzOmuBHct4wfTjUf0gVzZ2/2vpAHarYB3XLxH+YEGWbZ/tUHIajTH1pYH/wCrY/OVLaG52up+LTswHfV/aD6Dn+EgrAVJDAgjqGBBHqDA3zYe8ul1nKmwFsZKMOGz+U9flJkTzXReyMGRirKchlOCD4gzeNzNtHWaRLWxx81fHTiXkSPUYPzgTkREDjvqDqVPRgQfnylBv3U1Rs4QEKcX94X7s964znHd+M0KDOXk8PFyNeuOmzHltTekadQmnRK8/CoA8cAYyfpIbbey9JtVeyuBDpkoyECxc9Sp55HTIPhIvfQtVdxMSEbHC32cgYK+R5fjOHcktdqONclEzxN3cxgLnx5z5VOby6c30V9qxOta+v3tvnBScXqmUjut7NtJobRcDZbaueFrip4MjGVVVAzgnmZdIiehve153ady44iI6JHbD+B/8xqP955IyP2IPcf/ADGo/wB15irEN+tmnTa25Me67GxP8Lkn8DkfKdPdzbbaPUJcozw5DL04lPJl/qPMCbLvxuou0KgAQt6Z7Nz059Ub7p/DrML2vs67SP2eoratvP4T5q3Rh6Sjftn726O6sOuorAxzFjBHHkVJzKN7R99qbqjptM3GGI7SwfBgHIVT35OMnpMt45+oxJCgEsTyA5sT4AdTIJ7dXVompUWcq7Velz4LaOAn0BIPykfraGpsetxh0Yq3qpwZoG4Hs+cuuo1i8KqQUpb4iRzVrPAD9n6yY9ou4x1R/SNMB24HvoeQsA6EHucDl5yio+zrexdFYyXE9haRk9eBhyDY8D0PoJsVG1aHXjW6srjPEHXH5zzTq63qcparI46q4w30M4OIeAkGy76+0VaSK9E6WWBvffHFWBj4Qc82z4dJTN8NsWaunSXWkcRS8HhGFytmOnpwynq+SABknoBzJ9B3zRtj7iau7QOtiitxb2tCuffOUC2K/wCwGCpjPMFecooauMjPTIz6d89LaG1HrRqiDWVHCV6cOOWJ5n12nsoc12oyOOquMH/9HmJ9UbTtrHCl1iL4I7Kv0Bgeg95t5aNDWWsYF8HgrB99j3cu4eJMyTcwWanWW29XFOpsY/eZGUfi/wCErWz9JdqrOClHtsPXh5n1Zj0HmZuO4e6g0FJDkNdZg2EdAB8KL5DJ595JkGEq80z2L318WoUkdqRWRnqUGc4+ZGflK7v5udbo7XsrQtpmYsGUZ7PJJKOO4DuPTGO+VCrUFSGViCOhU4I9CJR6iscKCWIAHUk4A9TMd9p29deqZKaG4qq2JZx8LPjA4fEAE8/Eyi6raVlgxZa7jwsdmH0Jnet2DqE0x1T1lKeJQC/Jm4iQCFPPHmfGQSm6P9sNTpftX0Zrz321HjQfMcQle4vr/XwnFpdca3V0bhdGDKR3EHIMvm8G6dmror2hpawTdWtltKdzMMu9fiCeZXr4Sj79m++SaXNGoOKWbiV+oRjjIbwU4znuM0rVb1aKtONtVTjH2XDE+ijJM85O+CQQQQcEHkQfAjqJ+dpAs2+m8X6fqDYARWqhaw3xcPUk+BJPT0n5a3baBCObaW1lYd/ZXe8jegcMPmJD7I2bdq37PT1tY3fw/CPNmPJR6zat0txatNp7K7sWWXpw2n7PCfsJ5Drnx5+EDERZ4TbNy996dVUqW2LXqFUBg5Ch8faQnkc+EzXe/cnUaFmZVNunycWKMlR3CwdQfPpKp2gMD0ptPbun06F7b61A+8Cx/wAKjmT6TKtNvvdbtFH7axNM9yjsy3uhCOAZHrhj5ygBgOgEkdibHv1r8GnrLnlluiL5s3QfnIJnX7y7QptettVcGR2U+94HHhJrcbfixNTjWah2qdOEGw5VHyCpPgMZBPmJMb1+zy26muytw+rStVs5cIu4RgEeDgcsnrjniZVrKLKXKWo1bjqrjhP49R59JR6cqtVgGUggjkVOQfQiUn2p3aQaZhZwHUcuyxjtQcjJ8QuM5zMXp1boMI7qPBWKj8DONre8nn3k/wDMg7HHNq9ktJXQBj9u6xh6cl/NTMy3S3O1GvYEKU0+fetYY5d4rB+I/gJvWh0iU1pXWMIihVHgBygc8REBERA+HrBGCAR4EZEV1hRhQAB3AYH0n3EBERAREQE4dTpUtXhsRXU9zgMPoZzRArtm42zmOTo6s+QIH0BxJPZuxdPp/wC4orr80QA/XrO/EBERA62t0FVwxbUlg8LFDD8ZDPuLs4nJ0dXyBA+gMsUQI/Zuw9Np/wC4oqrPiiAH69ZIREDr6zQVXDhtrRx4OoYfjIxd0dCDkaOjP/tr/wASbiBxabTJWOGtFRfBAFH0E5YiAIkTqt2dHacvpaWPia1z+UlogRui2BpaTmrTUofFa1B+uJIWVhhhgCPAjI+k+ogdf9Bq/wDSr/kX/icyKAMAAAdAOQn1ECP2lsTTaj+/ors83QE/XrI6vcfZynI0dWfMEj6E4lhiBxabTJWvDWioo7kAUfQTliICRGv3Y0d5zbpaWPiUHF9RzkvECvU7kbPU5Gjpz5rxfgcydooVFCoqqo6BQAB8hOSICdbW6Cq5eG2tLF8LFDD8Z2YgVm3cDZrHJ0ifwl1H0DATtaHdDQ0nNekqBHeV4j9WzJyIACIiAiIgIiICIiAiIgIiICIiAiIgIiICIiAiIgIiICIiAiIgIiICIiAiIgIiICIiAiIgIiICIiAiIgIiICIiAiIgIiICIiAiIgIiICIiAiIgIiICIiAiIgIiICIiAiIgIiICIiAiIgIiICIiAiIgIiICIiAiIgIiICIiAiIgIiICIiAiIgIiICIiAiIgIiICIiAiIgIiICIiAiIgIiICIiAiIgIiICIiAiIg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9" descr="data:image/jpeg;base64,/9j/4AAQSkZJRgABAQAAAQABAAD/2wCEAAkGBxMREhUUEhIUFhMWEhQbGBYRFRgWEhkYGBcXFhQXFRceHCggGholGxQWITEhJTUrLi4uFx8zODQtNygtLisBCgoKDg0OGhAQFTckHCU2LCw3LzAsNzc3ODcsLzQ1LzM3LjcsNy0rKzc3Nys3LTQsLiw4KzcuKzctLCwrKywtLP/AABEIAJQBUwMBIgACEQEDEQH/xAAcAAEAAwADAQEAAAAAAAAAAAAABQYHAwQIAgH/xABCEAACAgEBBQUFBAcIAQUBAAABAgADEQQFBhIhMRNBUWFxByIygZFCYqGxFBdSVIKSwSMzcnSTs9HSslNzg6LhQ//EABoBAQEAAwEBAAAAAAAAAAAAAAABAgMEBgX/xAAjEQEAAgICAQQDAQAAAAAAAAAAAQIDEQQxExIhIkEyUcEF/9oADAMBAAIRAxEAPwDcYiICIiAiIgIiICIiAiIgIiICIiAiIgIiICIiAiIgIiICIiAiIgIiICIiAiIgIiICIiAiIgIiICIiAiIgIiICIiAiIgIiICIiAiIgIiICIiAiIgIiICIiAiIgIiICIiAiIgIiICIiAiIgIiICIiAiIgIiICIiAiIgIiICIiAiIgIiICIiAiIgIiICIiAiIgIiICIiAiIgIiICIiAiIgIny1gHUgepn1AREQEREBERAREQEiN5tvV6GrtLMnLBVA6knJx5cgZ3NqbRr09ZstbhQY5+ZOAB5ysHamh2wG0r8WeTAEhW937SMCeYzzHnMLWj8Yn3dGDDM/O1Zmkd6Su6u8tevrZ6wVKvwsp7jjIwe8EGSui1XaBjjGLLF/kcpn54nR3d2BToa+zoUgFuIljlmOMZJ9Jy7D+B/wDMaj/eeZV3r37a800nJPjj4/W3HvJt+nQ0m248uiqPjdu5VH9e6Yzt32h67UseCzsK+5KcZx96wjJPpgTk9pO2Dqta6g/2dJNaDuyD/aN825egEr+ydl2am5Kahl3OBnoAOZY+QAJmTW6tuvuY5a+0nxNjk/nO9s/eTW0HNWqtHkzF1/lbImpaL2UaUJi2y53xzKsEXPkMHl6ym78biNoALa2NlBbGWHvoT04sciD4wLhuN7RhqWWjVBUuOAjryrsPgR9lj9D5dJYd8d7atnVgsOO1s8FQOCfFifsqPGYhu9s7t9RWhPCvFxOw5FUQcbkHuPCp+eI3g2m2r1D3OT7x90H7KDki/IfiTIO7tjfnX6ljm9q0PRKPcUfxD3j8zIFtZcTk3Wk+JsfP1zJvdLdh9fd2anhRRmx8Z4R3YHex7vn4TUa/ZdoAuCLS37faEH6Dl+EDKdlb3a7TkGvU2ED7Np7RD5ENk49MTXtxt969oAo4FeoUZKZ91lGMuh8OfMd34zM9+NzG2eysrcdDkhWIwwbGeB8cs4GQe/BnQ2KOyp1N/Rgi0ofBryeMjzFaOP4pRb98vaZZxtVoSFVSQbiAzMR17MHkB5nOZQtXtrVWnNmpub1sYD6A4nV4Zpe43s8qupW/V8RDjKVqSo4e5mI5nPXHhAzerX3ocrfap+7Y4/rLRu/7RdZp2Haub6u9bMcYH3XxnPrmX7avsx0VinsQ1L45EOzLn7ysTy9MTG79IyWNWfjVymB+0CV/MQNv2xv7p6dGmpT3zaD2dfRiw+IP4BTyJ+kyja+++v1BJbUMinolPuKPLI94/Mzj3sYfpBqU+5p0Wlf/AIxhz6ly5M+N19gtrtQtKnhGCzt14UGMn15gDzMCKfWXE5N1pPibHz+c72z95NZQc1aq0eTNxr/K2RNio9muz1XhNTMf2mtcN+BAH0lA9oO5qaApZUzGqxiOF+bKwGcZ7wRn6SC4bh+0H9LYUakKl5HusvJLPEY+y3l3zn363/XRE00qLNRjnn+7rz04sdW+7y85mO6lQW19QwyumqNoHcbAQtK/zsD8pD6h2sZnclnZizE9SxOSfqYHf2lvVrtQSbNVbg/ZrPZqPIBcfjmRqa24HIutB8RY4P5y07kblttAszMUoQ4LAZZmxnhTPLwyZedT7KNIVwllyvjkxYMM+a4lGe7E391+mYf2xtQda7/eB9H+IfX5TY9096adoVF0911+Otj7yH171PcZhe3tiWaO5qbccQwQR8LKejL5f1Bnf0LHTaJ7FJFmqZqVIOMUpg3Ef4mKr8jILhvj7TmVmq0PDyJBvYZGRyPZqeRH3jy8u+Z5rdu6u45t1NzfxkD+UYE6nDNJ3M9my3VLdqy4DgFKkPCeE9C7defgIGdUbRvQ5S+5T92xx/WW/dr2l6qhgupJvqzzyALVHirAe96H6y3bY9lemdD+js9VmOXGxdD5NnmPUTI9bpHpd63XDoxDA9xEo3nbe+Wn0+lXUhu0Fg/slU4Lnw+7jvJ6TH9u78a7VE5uatD0rpPAoHmw95vmfkJ+76DgvXTj4NNTXWB3cXCHsb1LMfoJ1t1djDWaquln4FbJJ78KMkL5mQQjsxOSzE+JYkyQ2bt7V6c5p1FqeXFxL/K2V/CbdR7PdnKvD+jBvvO7lj88/lKB7Q9x00YW3TBjUzcLIcsVOMgg9Spwevh5wLRuH7Qhq2FGpCpefgZeSWHwx9lvLv8Awl/nmRKLFIZVcMCCCFOQRzBHLxnozYGtN+mptYYZ6lJHT3se9y9cwO/ERARPl2wCT0Ehrt46lPiM93X1xObkczDx9eS2tsq0tbqE3OHV6pKlL2OqIOrOQqj5mfddgYAg5BAIPkZjvts2naupqq6V9jxAdxYswY+BIwB5Z853cfH5rxXbRmvNK7iNyvO8lVO1tK9Om1NTOCrDhYEAqftgcwCMjMgdwdwr9LqO31LIOFWCLUxbJYYJY4GBjumW7sbUur1mnaonj7ZFwO8MwDKR3ggmemxMuXxK4rxPbo4n+hn8FsXUT/QSN2O2K7D4X6n/AHXknIzZC5qtHjfqf915oYPPVzF2Zj1ZiT6k5P5y/exzSA332Ec0qUD+Njn/AMJRHHCSD3Ej6cpoHsdvAu1Cd7VoR/CxB/8AISjVZ09rbOr1NTU2glHGCAcHkQRg93MTuT4ttVQSxAA6ljgD1Mgoe390tLodJqbqFcWGhq8s7NgWFVbAJ6zI+Cbnvtqq7dDqFSxGIr4sK6k4Ugk4BmIcUC3bj731bPrsVqHd3fJZSoGAAFHP5/WWX9a9X7rb/MkrW625J11PareqYdlKlCxBGD1yPGTH6qX/AHpP9M/9oHS3u36q12makaexSWUhmZSAVOe7yyPnKrsva9tCtWi1MrspK21LaOIAqpUMDz5n6y7/AKqX/ek/0z/2kdtrYg2QoftFs1FmVqPBgVAfHYASff5qAe7JMosGytdoqtMjbQp0yag8Wa+wTtMZPCTWoyvLHXE+rvadpawFpotYAYHJK0AHQAZyB8plTWEkkkkk5JJySfEk9ZYtg7l6vVqHRVSs9HtJAI8VABJ/KQS+1fafqLFK01JVn7RJdx6dAD9ZRFchg+csGDZPPJznJ8ec1PZ/ssrBBvvZvu1AID5ZOTj6SjbQ2WG2g+mqGAdQUXvCrnmT6AE/KUWLc7ax1WoZtXRpewCO1lp09aqH5FeKwjqcn1lhs3y2XpWJorBbGCdNSoyPDiPCCJmm2dohz2deV09ZIrTuOOXaP3NY3UnzxOvs7Q2aiwV0oXc9y+HeSe4eZgaFqvasP/5aU+tjgfgoMpW8u8l+vYG4qFXPCiDCjPU9SSfMy07P9l17c7rq0+6gLt8zyH5z83z3Po0OjDoXew2oC7kdCG5KoAA/PlIKzpU4dnXsOtmqoQ+iq9n54kFwSw6c8WzbR+xrKWPo1bp+cgsyjdPZ5pRXs/T4HxJxn1clvyxLHK/uDcH2fpyO6vhPqpK/0lgkEFt/dPTa1le9WLKpAKsV5E5546zL/aRo0ovp09QIrq044QSScu7sxJPymzX6ytMB7EUnpxsFz6ZMyH2qkHWI6kMr6dMFSCDhnBwYFMqADAsMjiGR4jPMfTM1NfapSAANLbgch7yTM9HWLLEQnhDuq8RGQOJguSPAZmgfqqf96T/TP/aUd39a1X7rb/Msz/evaa6zUveiFA4X3WIJ4lULnl6CXP8AVS/70n+mf+0fqqf96T/TP/aQVTfBO0tXVLzr1CK2e4WKoS1D5gr08DINMqQQSCDkEHBB8Qe6azsrcCyoGt767aHIL1PW2M9OOs8WUcD7QnQ2t7LTzOmuBHct4wfTjUf0gVzZ2/2vpAHarYB3XLxH+YEGWbZ/tUHIajTH1pYH/wCrY/OVLaG52up+LTswHfV/aD6Dn+EgrAVJDAgjqGBBHqDA3zYe8ul1nKmwFsZKMOGz+U9flJkTzXReyMGRirKchlOCD4gzeNzNtHWaRLWxx81fHTiXkSPUYPzgTkREDjvqDqVPRgQfnylBv3U1Rs4QEKcX94X7s964znHd+M0KDOXk8PFyNeuOmzHltTekadQmnRK8/CoA8cAYyfpIbbey9JtVeyuBDpkoyECxc9Sp55HTIPhIvfQtVdxMSEbHC32cgYK+R5fjOHcktdqONclEzxN3cxgLnx5z5VOby6c30V9qxOta+v3tvnBScXqmUjut7NtJobRcDZbaueFrip4MjGVVVAzgnmZdIiehve153ady44iI6JHbD+B/8xqP955IyP2IPcf/ADGo/wB15irEN+tmnTa25Me67GxP8Lkn8DkfKdPdzbbaPUJcozw5DL04lPJl/qPMCbLvxuou0KgAQt6Z7Nz059Ub7p/DrML2vs67SP2eoratvP4T5q3Rh6Sjftn726O6sOuorAxzFjBHHkVJzKN7R99qbqjptM3GGI7SwfBgHIVT35OMnpMt45+oxJCgEsTyA5sT4AdTIJ7dXVompUWcq7Velz4LaOAn0BIPykfraGpsetxh0Yq3qpwZoG4Hs+cuuo1i8KqQUpb4iRzVrPAD9n6yY9ou4x1R/SNMB24HvoeQsA6EHucDl5yio+zrexdFYyXE9haRk9eBhyDY8D0PoJsVG1aHXjW6srjPEHXH5zzTq63qcparI46q4w30M4OIeAkGy76+0VaSK9E6WWBvffHFWBj4Qc82z4dJTN8NsWaunSXWkcRS8HhGFytmOnpwynq+SABknoBzJ9B3zRtj7iau7QOtiitxb2tCuffOUC2K/wCwGCpjPMFecooauMjPTIz6d89LaG1HrRqiDWVHCV6cOOWJ5n12nsoc12oyOOquMH/9HmJ9UbTtrHCl1iL4I7Kv0Bgeg95t5aNDWWsYF8HgrB99j3cu4eJMyTcwWanWW29XFOpsY/eZGUfi/wCErWz9JdqrOClHtsPXh5n1Zj0HmZuO4e6g0FJDkNdZg2EdAB8KL5DJ595JkGEq80z2L318WoUkdqRWRnqUGc4+ZGflK7v5udbo7XsrQtpmYsGUZ7PJJKOO4DuPTGO+VCrUFSGViCOhU4I9CJR6iscKCWIAHUk4A9TMd9p29deqZKaG4qq2JZx8LPjA4fEAE8/Eyi6raVlgxZa7jwsdmH0Jnet2DqE0x1T1lKeJQC/Jm4iQCFPPHmfGQSm6P9sNTpftX0Zrz321HjQfMcQle4vr/XwnFpdca3V0bhdGDKR3EHIMvm8G6dmror2hpawTdWtltKdzMMu9fiCeZXr4Sj79m++SaXNGoOKWbiV+oRjjIbwU4znuM0rVb1aKtONtVTjH2XDE+ijJM85O+CQQQQcEHkQfAjqJ+dpAs2+m8X6fqDYARWqhaw3xcPUk+BJPT0n5a3baBCObaW1lYd/ZXe8jegcMPmJD7I2bdq37PT1tY3fw/CPNmPJR6zat0txatNp7K7sWWXpw2n7PCfsJ5Drnx5+EDERZ4TbNy996dVUqW2LXqFUBg5Ch8faQnkc+EzXe/cnUaFmZVNunycWKMlR3CwdQfPpKp2gMD0ptPbun06F7b61A+8Cx/wAKjmT6TKtNvvdbtFH7axNM9yjsy3uhCOAZHrhj5ygBgOgEkdibHv1r8GnrLnlluiL5s3QfnIJnX7y7QptettVcGR2U+94HHhJrcbfixNTjWah2qdOEGw5VHyCpPgMZBPmJMb1+zy26muytw+rStVs5cIu4RgEeDgcsnrjniZVrKLKXKWo1bjqrjhP49R59JR6cqtVgGUggjkVOQfQiUn2p3aQaZhZwHUcuyxjtQcjJ8QuM5zMXp1boMI7qPBWKj8DONre8nn3k/wDMg7HHNq9ktJXQBj9u6xh6cl/NTMy3S3O1GvYEKU0+fetYY5d4rB+I/gJvWh0iU1pXWMIihVHgBygc8REBERA+HrBGCAR4EZEV1hRhQAB3AYH0n3EBERAREQE4dTpUtXhsRXU9zgMPoZzRArtm42zmOTo6s+QIH0BxJPZuxdPp/wC4orr80QA/XrO/EBERA62t0FVwxbUlg8LFDD8ZDPuLs4nJ0dXyBA+gMsUQI/Zuw9Np/wC4oqrPiiAH69ZIREDr6zQVXDhtrRx4OoYfjIxd0dCDkaOjP/tr/wASbiBxabTJWOGtFRfBAFH0E5YiAIkTqt2dHacvpaWPia1z+UlogRui2BpaTmrTUofFa1B+uJIWVhhhgCPAjI+k+ogdf9Bq/wDSr/kX/icyKAMAAAdAOQn1ECP2lsTTaj+/ors83QE/XrI6vcfZynI0dWfMEj6E4lhiBxabTJWvDWioo7kAUfQTliICRGv3Y0d5zbpaWPiUHF9RzkvECvU7kbPU5Gjpz5rxfgcydooVFCoqqo6BQAB8hOSICdbW6Cq5eG2tLF8LFDD8Z2YgVm3cDZrHJ0ifwl1H0DATtaHdDQ0nNekqBHeV4j9WzJyIACIiAiIgIiICIiAiIgIiICIiAiIgIiICIiAiIgIiICIiAiIgIiICIiAiIgIiICIiAiIgIiICIiAiIgIiICIiAiIgIiICIiAiIgIiICIiAiIgIiICIiAiIgIiICIiAiIgIiICIiAiIgIiICIiAiIgIiICIiAiIgIiICIiAiIgIiICIiAiIgIiICIiAiIgIiICIiAiIgIiICIiAiIgIiICIiAiIgIiICIiAiIgf//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Título 1"/>
          <p:cNvSpPr>
            <a:spLocks noGrp="1"/>
          </p:cNvSpPr>
          <p:nvPr>
            <p:ph type="title"/>
          </p:nvPr>
        </p:nvSpPr>
        <p:spPr>
          <a:xfrm>
            <a:off x="958960" y="220046"/>
            <a:ext cx="7620000" cy="1143000"/>
          </a:xfrm>
        </p:spPr>
        <p:txBody>
          <a:bodyPr/>
          <a:lstStyle/>
          <a:p>
            <a:pPr algn="ctr"/>
            <a:r>
              <a:rPr lang="es-EC" dirty="0" smtClean="0"/>
              <a:t>Justificación</a:t>
            </a:r>
            <a:endParaRPr lang="es-EC" dirty="0"/>
          </a:p>
        </p:txBody>
      </p:sp>
      <p:pic>
        <p:nvPicPr>
          <p:cNvPr id="10" name="Picture 2" descr="C:\Users\Glorimar\Desktop\Imagenes D\justificacion.png"/>
          <p:cNvPicPr>
            <a:picLocks noChangeAspect="1" noChangeArrowheads="1"/>
          </p:cNvPicPr>
          <p:nvPr/>
        </p:nvPicPr>
        <p:blipFill>
          <a:blip r:embed="rId2" cstate="print"/>
          <a:srcRect/>
          <a:stretch>
            <a:fillRect/>
          </a:stretch>
        </p:blipFill>
        <p:spPr bwMode="auto">
          <a:xfrm>
            <a:off x="1801902" y="1069417"/>
            <a:ext cx="5963674" cy="5781985"/>
          </a:xfrm>
          <a:prstGeom prst="rect">
            <a:avLst/>
          </a:prstGeom>
          <a:noFill/>
        </p:spPr>
      </p:pic>
      <p:sp>
        <p:nvSpPr>
          <p:cNvPr id="11" name="10 CuadroTexto"/>
          <p:cNvSpPr txBox="1"/>
          <p:nvPr/>
        </p:nvSpPr>
        <p:spPr>
          <a:xfrm>
            <a:off x="4090048" y="2053816"/>
            <a:ext cx="1368152" cy="1569660"/>
          </a:xfrm>
          <a:prstGeom prst="rect">
            <a:avLst/>
          </a:prstGeom>
          <a:noFill/>
        </p:spPr>
        <p:txBody>
          <a:bodyPr wrap="square" rtlCol="0">
            <a:spAutoFit/>
          </a:bodyPr>
          <a:lstStyle/>
          <a:p>
            <a:pPr algn="ctr"/>
            <a:r>
              <a:rPr lang="es-ES" sz="1600" b="1" dirty="0" smtClean="0"/>
              <a:t>OBJ. TI Apoyar a la Institución a alcanzar sus objetivos estratégicos</a:t>
            </a:r>
            <a:endParaRPr lang="es-ES" sz="1600" b="1" dirty="0"/>
          </a:p>
        </p:txBody>
      </p:sp>
      <p:sp>
        <p:nvSpPr>
          <p:cNvPr id="12" name="11 CuadroTexto"/>
          <p:cNvSpPr txBox="1"/>
          <p:nvPr/>
        </p:nvSpPr>
        <p:spPr>
          <a:xfrm>
            <a:off x="5281681" y="4354915"/>
            <a:ext cx="1501253" cy="1569660"/>
          </a:xfrm>
          <a:prstGeom prst="rect">
            <a:avLst/>
          </a:prstGeom>
          <a:noFill/>
        </p:spPr>
        <p:txBody>
          <a:bodyPr wrap="square" rtlCol="0">
            <a:spAutoFit/>
          </a:bodyPr>
          <a:lstStyle/>
          <a:p>
            <a:pPr algn="ctr"/>
            <a:r>
              <a:rPr lang="es-ES" sz="1600" b="1" dirty="0" smtClean="0"/>
              <a:t>Históricamente la ESPE no ha realizado ningún tipo de auditoría oficial.</a:t>
            </a:r>
            <a:endParaRPr lang="es-ES" sz="1600" b="1" dirty="0"/>
          </a:p>
        </p:txBody>
      </p:sp>
      <p:sp>
        <p:nvSpPr>
          <p:cNvPr id="13" name="12 CuadroTexto"/>
          <p:cNvSpPr txBox="1"/>
          <p:nvPr/>
        </p:nvSpPr>
        <p:spPr>
          <a:xfrm>
            <a:off x="2733339" y="4191139"/>
            <a:ext cx="1369452" cy="1815882"/>
          </a:xfrm>
          <a:prstGeom prst="rect">
            <a:avLst/>
          </a:prstGeom>
          <a:noFill/>
        </p:spPr>
        <p:txBody>
          <a:bodyPr wrap="square" rtlCol="0">
            <a:spAutoFit/>
          </a:bodyPr>
          <a:lstStyle/>
          <a:p>
            <a:pPr algn="ctr"/>
            <a:r>
              <a:rPr lang="es-ES" sz="1600" b="1" dirty="0" smtClean="0"/>
              <a:t>TI soporte de forma eficiente al cumplimiento de los indicadores de evaluación</a:t>
            </a:r>
            <a:endParaRPr lang="es-ES" sz="1600" b="1" dirty="0"/>
          </a:p>
        </p:txBody>
      </p:sp>
      <p:sp>
        <p:nvSpPr>
          <p:cNvPr id="14" name="1 Marcador de fecha"/>
          <p:cNvSpPr>
            <a:spLocks noGrp="1"/>
          </p:cNvSpPr>
          <p:nvPr>
            <p:ph type="dt" sz="half" idx="10"/>
          </p:nvPr>
        </p:nvSpPr>
        <p:spPr>
          <a:xfrm>
            <a:off x="457200" y="6356350"/>
            <a:ext cx="2133600" cy="365125"/>
          </a:xfrm>
        </p:spPr>
        <p:txBody>
          <a:bodyPr/>
          <a:lstStyle/>
          <a:p>
            <a:fld id="{17A2F619-01C6-410E-B7FF-AA679E08AD08}" type="datetime11">
              <a:rPr lang="es-EC" smtClean="0"/>
              <a:t>10:20:38</a:t>
            </a:fld>
            <a:endParaRPr lang="es-EC" dirty="0"/>
          </a:p>
        </p:txBody>
      </p:sp>
    </p:spTree>
    <p:extLst>
      <p:ext uri="{BB962C8B-B14F-4D97-AF65-F5344CB8AC3E}">
        <p14:creationId xmlns:p14="http://schemas.microsoft.com/office/powerpoint/2010/main" val="20437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extLst>
              <p:ext uri="{D42A27DB-BD31-4B8C-83A1-F6EECF244321}">
                <p14:modId xmlns:p14="http://schemas.microsoft.com/office/powerpoint/2010/main" val="4207426183"/>
              </p:ext>
            </p:extLst>
          </p:nvPr>
        </p:nvGraphicFramePr>
        <p:xfrm>
          <a:off x="293423" y="1009940"/>
          <a:ext cx="8536676" cy="5704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ítulo 1"/>
          <p:cNvSpPr>
            <a:spLocks noGrp="1"/>
          </p:cNvSpPr>
          <p:nvPr>
            <p:ph type="title"/>
          </p:nvPr>
        </p:nvSpPr>
        <p:spPr>
          <a:xfrm>
            <a:off x="890720" y="138158"/>
            <a:ext cx="7620000" cy="1035549"/>
          </a:xfrm>
        </p:spPr>
        <p:txBody>
          <a:bodyPr/>
          <a:lstStyle/>
          <a:p>
            <a:pPr algn="ctr"/>
            <a:r>
              <a:rPr lang="es-EC" dirty="0" smtClean="0"/>
              <a:t>Objetivos</a:t>
            </a:r>
            <a:endParaRPr lang="es-EC" dirty="0"/>
          </a:p>
        </p:txBody>
      </p:sp>
      <p:sp>
        <p:nvSpPr>
          <p:cNvPr id="4" name="1 Marcador de fecha"/>
          <p:cNvSpPr>
            <a:spLocks noGrp="1"/>
          </p:cNvSpPr>
          <p:nvPr>
            <p:ph type="dt" sz="half" idx="10"/>
          </p:nvPr>
        </p:nvSpPr>
        <p:spPr>
          <a:xfrm>
            <a:off x="457200" y="6356350"/>
            <a:ext cx="2133600" cy="365125"/>
          </a:xfrm>
        </p:spPr>
        <p:txBody>
          <a:bodyPr/>
          <a:lstStyle/>
          <a:p>
            <a:fld id="{17A2F619-01C6-410E-B7FF-AA679E08AD08}" type="datetime11">
              <a:rPr lang="es-EC" smtClean="0"/>
              <a:t>10:20:39</a:t>
            </a:fld>
            <a:endParaRPr lang="es-EC" dirty="0"/>
          </a:p>
        </p:txBody>
      </p:sp>
    </p:spTree>
    <p:extLst>
      <p:ext uri="{BB962C8B-B14F-4D97-AF65-F5344CB8AC3E}">
        <p14:creationId xmlns:p14="http://schemas.microsoft.com/office/powerpoint/2010/main" val="126485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06222" y="1324118"/>
            <a:ext cx="5568286" cy="4989881"/>
          </a:xfrm>
          <a:prstGeom prst="rect">
            <a:avLst/>
          </a:prstGeom>
        </p:spPr>
      </p:pic>
      <p:sp>
        <p:nvSpPr>
          <p:cNvPr id="5" name="Título 1"/>
          <p:cNvSpPr>
            <a:spLocks noGrp="1"/>
          </p:cNvSpPr>
          <p:nvPr>
            <p:ph type="title"/>
          </p:nvPr>
        </p:nvSpPr>
        <p:spPr>
          <a:xfrm>
            <a:off x="918016" y="179102"/>
            <a:ext cx="7620000" cy="1035549"/>
          </a:xfrm>
        </p:spPr>
        <p:txBody>
          <a:bodyPr/>
          <a:lstStyle/>
          <a:p>
            <a:pPr algn="ctr"/>
            <a:r>
              <a:rPr lang="es-EC" dirty="0" smtClean="0"/>
              <a:t>COBIT 5</a:t>
            </a:r>
            <a:endParaRPr lang="es-EC" dirty="0"/>
          </a:p>
        </p:txBody>
      </p:sp>
      <p:sp>
        <p:nvSpPr>
          <p:cNvPr id="6" name="1 Marcador de fecha"/>
          <p:cNvSpPr>
            <a:spLocks noGrp="1"/>
          </p:cNvSpPr>
          <p:nvPr>
            <p:ph type="dt" sz="half" idx="10"/>
          </p:nvPr>
        </p:nvSpPr>
        <p:spPr>
          <a:xfrm>
            <a:off x="457200" y="6356350"/>
            <a:ext cx="2133600" cy="365125"/>
          </a:xfrm>
        </p:spPr>
        <p:txBody>
          <a:bodyPr/>
          <a:lstStyle/>
          <a:p>
            <a:fld id="{17A2F619-01C6-410E-B7FF-AA679E08AD08}" type="datetime11">
              <a:rPr lang="es-EC" smtClean="0"/>
              <a:t>10:20:39</a:t>
            </a:fld>
            <a:endParaRPr lang="es-EC" dirty="0"/>
          </a:p>
        </p:txBody>
      </p:sp>
    </p:spTree>
    <p:extLst>
      <p:ext uri="{BB962C8B-B14F-4D97-AF65-F5344CB8AC3E}">
        <p14:creationId xmlns:p14="http://schemas.microsoft.com/office/powerpoint/2010/main" val="77066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812048" y="274638"/>
            <a:ext cx="7620000" cy="1143000"/>
          </a:xfrm>
        </p:spPr>
        <p:txBody>
          <a:bodyPr/>
          <a:lstStyle/>
          <a:p>
            <a:pPr algn="ctr"/>
            <a:r>
              <a:rPr lang="es-EC" sz="4000" dirty="0" smtClean="0"/>
              <a:t>Satisfacer las necesidades de las partes interesadas</a:t>
            </a:r>
            <a:endParaRPr lang="es-EC" sz="4000" dirty="0"/>
          </a:p>
        </p:txBody>
      </p:sp>
      <p:pic>
        <p:nvPicPr>
          <p:cNvPr id="4" name="Marcador de contenido 3"/>
          <p:cNvPicPr>
            <a:picLocks noGrp="1" noChangeAspect="1"/>
          </p:cNvPicPr>
          <p:nvPr>
            <p:ph idx="1"/>
          </p:nvPr>
        </p:nvPicPr>
        <p:blipFill rotWithShape="1">
          <a:blip r:embed="rId2"/>
          <a:srcRect l="7210" t="9957" r="6749" b="6157"/>
          <a:stretch/>
        </p:blipFill>
        <p:spPr>
          <a:xfrm>
            <a:off x="1599070" y="1750147"/>
            <a:ext cx="6400804" cy="4992398"/>
          </a:xfrm>
          <a:prstGeom prst="rect">
            <a:avLst/>
          </a:prstGeom>
        </p:spPr>
      </p:pic>
    </p:spTree>
    <p:extLst>
      <p:ext uri="{BB962C8B-B14F-4D97-AF65-F5344CB8AC3E}">
        <p14:creationId xmlns:p14="http://schemas.microsoft.com/office/powerpoint/2010/main" val="332174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003120" y="179102"/>
            <a:ext cx="7620000" cy="1143000"/>
          </a:xfrm>
        </p:spPr>
        <p:txBody>
          <a:bodyPr/>
          <a:lstStyle/>
          <a:p>
            <a:pPr algn="ctr"/>
            <a:r>
              <a:rPr lang="es-EC" dirty="0" smtClean="0"/>
              <a:t>Procesos de </a:t>
            </a:r>
            <a:r>
              <a:rPr lang="es-EC" dirty="0" err="1" smtClean="0"/>
              <a:t>Cobit</a:t>
            </a:r>
            <a:r>
              <a:rPr lang="es-EC" dirty="0" smtClean="0"/>
              <a:t> 5</a:t>
            </a:r>
            <a:endParaRPr lang="es-EC" dirty="0"/>
          </a:p>
        </p:txBody>
      </p:sp>
      <p:pic>
        <p:nvPicPr>
          <p:cNvPr id="6" name="Imagen 5"/>
          <p:cNvPicPr>
            <a:picLocks noChangeAspect="1"/>
          </p:cNvPicPr>
          <p:nvPr/>
        </p:nvPicPr>
        <p:blipFill>
          <a:blip r:embed="rId2"/>
          <a:stretch>
            <a:fillRect/>
          </a:stretch>
        </p:blipFill>
        <p:spPr>
          <a:xfrm>
            <a:off x="1351135" y="1159176"/>
            <a:ext cx="7246959" cy="5524292"/>
          </a:xfrm>
          <a:prstGeom prst="rect">
            <a:avLst/>
          </a:prstGeom>
        </p:spPr>
      </p:pic>
      <p:sp>
        <p:nvSpPr>
          <p:cNvPr id="4" name="1 Marcador de fecha"/>
          <p:cNvSpPr>
            <a:spLocks noGrp="1"/>
          </p:cNvSpPr>
          <p:nvPr>
            <p:ph type="dt" sz="half" idx="10"/>
          </p:nvPr>
        </p:nvSpPr>
        <p:spPr>
          <a:xfrm>
            <a:off x="457200" y="6356350"/>
            <a:ext cx="2133600" cy="365125"/>
          </a:xfrm>
        </p:spPr>
        <p:txBody>
          <a:bodyPr/>
          <a:lstStyle/>
          <a:p>
            <a:fld id="{17A2F619-01C6-410E-B7FF-AA679E08AD08}" type="datetime11">
              <a:rPr lang="es-EC" smtClean="0"/>
              <a:t>10:20:39</a:t>
            </a:fld>
            <a:endParaRPr lang="es-EC" dirty="0"/>
          </a:p>
        </p:txBody>
      </p:sp>
    </p:spTree>
    <p:extLst>
      <p:ext uri="{BB962C8B-B14F-4D97-AF65-F5344CB8AC3E}">
        <p14:creationId xmlns:p14="http://schemas.microsoft.com/office/powerpoint/2010/main" val="64493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852" t="3225" r="852" b="12978"/>
          <a:stretch/>
        </p:blipFill>
        <p:spPr>
          <a:xfrm>
            <a:off x="750626" y="1241962"/>
            <a:ext cx="7874760" cy="5595582"/>
          </a:xfrm>
          <a:prstGeom prst="rect">
            <a:avLst/>
          </a:prstGeom>
        </p:spPr>
      </p:pic>
      <p:sp>
        <p:nvSpPr>
          <p:cNvPr id="5" name="Título 1"/>
          <p:cNvSpPr>
            <a:spLocks noGrp="1"/>
          </p:cNvSpPr>
          <p:nvPr>
            <p:ph type="title"/>
          </p:nvPr>
        </p:nvSpPr>
        <p:spPr>
          <a:xfrm>
            <a:off x="1003120" y="97214"/>
            <a:ext cx="7620000" cy="1143000"/>
          </a:xfrm>
        </p:spPr>
        <p:txBody>
          <a:bodyPr/>
          <a:lstStyle/>
          <a:p>
            <a:pPr algn="ctr"/>
            <a:r>
              <a:rPr lang="es-EC" dirty="0" smtClean="0"/>
              <a:t>Situación ESPE Santo Domingo</a:t>
            </a:r>
            <a:endParaRPr lang="es-EC" dirty="0"/>
          </a:p>
        </p:txBody>
      </p:sp>
      <p:sp>
        <p:nvSpPr>
          <p:cNvPr id="6" name="1 Marcador de fecha"/>
          <p:cNvSpPr>
            <a:spLocks noGrp="1"/>
          </p:cNvSpPr>
          <p:nvPr>
            <p:ph type="dt" sz="half" idx="10"/>
          </p:nvPr>
        </p:nvSpPr>
        <p:spPr>
          <a:xfrm>
            <a:off x="429904" y="6356350"/>
            <a:ext cx="2133600" cy="365125"/>
          </a:xfrm>
        </p:spPr>
        <p:txBody>
          <a:bodyPr/>
          <a:lstStyle/>
          <a:p>
            <a:fld id="{17A2F619-01C6-410E-B7FF-AA679E08AD08}" type="datetime11">
              <a:rPr lang="es-EC" smtClean="0"/>
              <a:t>10:20:39</a:t>
            </a:fld>
            <a:endParaRPr lang="es-EC" dirty="0"/>
          </a:p>
        </p:txBody>
      </p:sp>
    </p:spTree>
    <p:extLst>
      <p:ext uri="{BB962C8B-B14F-4D97-AF65-F5344CB8AC3E}">
        <p14:creationId xmlns:p14="http://schemas.microsoft.com/office/powerpoint/2010/main" val="129178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Personalizado 1">
      <a:dk1>
        <a:sysClr val="windowText" lastClr="000000"/>
      </a:dk1>
      <a:lt1>
        <a:sysClr val="window" lastClr="FFFFFF"/>
      </a:lt1>
      <a:dk2>
        <a:srgbClr val="4E5B6F"/>
      </a:dk2>
      <a:lt2>
        <a:srgbClr val="D6ECFF"/>
      </a:lt2>
      <a:accent1>
        <a:srgbClr val="5EA226"/>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TM01859868[[fn=Thermal]]</Template>
  <TotalTime>1607</TotalTime>
  <Words>906</Words>
  <Application>Microsoft Office PowerPoint</Application>
  <PresentationFormat>Presentación en pantalla (4:3)</PresentationFormat>
  <Paragraphs>153</Paragraphs>
  <Slides>28</Slides>
  <Notes>5</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Adyacencia</vt:lpstr>
      <vt:lpstr>MAESTRÍA EN EVALUACIÓN Y AUDITORÍA DE SISTEMAS TECNOLÓGICOS VIII PROMOCIÓN</vt:lpstr>
      <vt:lpstr>Índice</vt:lpstr>
      <vt:lpstr>Antecedentes</vt:lpstr>
      <vt:lpstr>Justificación</vt:lpstr>
      <vt:lpstr>Objetivos</vt:lpstr>
      <vt:lpstr>COBIT 5</vt:lpstr>
      <vt:lpstr>Satisfacer las necesidades de las partes interesadas</vt:lpstr>
      <vt:lpstr>Procesos de Cobit 5</vt:lpstr>
      <vt:lpstr>Situación ESPE Santo Domingo</vt:lpstr>
      <vt:lpstr>Plan de Auditoria</vt:lpstr>
      <vt:lpstr>Evaluación</vt:lpstr>
      <vt:lpstr>Presentación de PowerPoint</vt:lpstr>
      <vt:lpstr>Objetivos Estratégicos ESPE </vt:lpstr>
      <vt:lpstr>Objetivos Estratégicos ESPE </vt:lpstr>
      <vt:lpstr>Presentación de PowerPoint</vt:lpstr>
      <vt:lpstr>Presentación de PowerPoint</vt:lpstr>
      <vt:lpstr>Selección de Procesos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Casita</dc:creator>
  <cp:lastModifiedBy>M@golhy</cp:lastModifiedBy>
  <cp:revision>69</cp:revision>
  <dcterms:created xsi:type="dcterms:W3CDTF">2015-05-17T17:13:09Z</dcterms:created>
  <dcterms:modified xsi:type="dcterms:W3CDTF">2015-05-22T15:21:09Z</dcterms:modified>
</cp:coreProperties>
</file>