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3"/>
  </p:handoutMasterIdLst>
  <p:sldIdLst>
    <p:sldId id="256" r:id="rId2"/>
    <p:sldId id="257" r:id="rId3"/>
    <p:sldId id="260" r:id="rId4"/>
    <p:sldId id="294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6" r:id="rId13"/>
    <p:sldId id="269" r:id="rId14"/>
    <p:sldId id="270" r:id="rId15"/>
    <p:sldId id="271" r:id="rId16"/>
    <p:sldId id="295" r:id="rId17"/>
    <p:sldId id="290" r:id="rId18"/>
    <p:sldId id="289" r:id="rId19"/>
    <p:sldId id="291" r:id="rId20"/>
    <p:sldId id="292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3" r:id="rId32"/>
  </p:sldIdLst>
  <p:sldSz cx="12192000" cy="6858000"/>
  <p:notesSz cx="6858000" cy="9313863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IENTE" initials="C" lastIdx="1" clrIdx="0">
    <p:extLst>
      <p:ext uri="{19B8F6BF-5375-455C-9EA6-DF929625EA0E}">
        <p15:presenceInfo xmlns:p15="http://schemas.microsoft.com/office/powerpoint/2012/main" userId="CLIENT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50" autoAdjust="0"/>
    <p:restoredTop sz="94660"/>
  </p:normalViewPr>
  <p:slideViewPr>
    <p:cSldViewPr snapToGrid="0">
      <p:cViewPr varScale="1">
        <p:scale>
          <a:sx n="92" d="100"/>
          <a:sy n="92" d="100"/>
        </p:scale>
        <p:origin x="43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ibro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ibro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ibro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ibro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ibro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ibro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ibro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000" b="1" i="0" u="none" strike="noStrike" cap="all" baseline="0">
                <a:effectLst/>
              </a:rPr>
              <a:t>marque con una X los que sean correctos con respecto al significado de la conciencia fonológica </a:t>
            </a:r>
            <a:endParaRPr lang="es-ES" sz="1000"/>
          </a:p>
        </c:rich>
      </c:tx>
      <c:layout>
        <c:manualLayout>
          <c:xMode val="edge"/>
          <c:yMode val="edge"/>
          <c:x val="9.1579724409448823E-2"/>
          <c:y val="2.3148148148148147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6.7129629629629636E-2"/>
                  <c:y val="0.1574074074074073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8611111111111112E-2"/>
                  <c:y val="-4.629629629629629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(Hoja5!$A$1,Hoja5!$A$2)</c:f>
              <c:strCache>
                <c:ptCount val="2"/>
                <c:pt idx="0">
                  <c:v>Es la capacidad para reflexionar y manipular la estructura del lenguaje hablado </c:v>
                </c:pt>
                <c:pt idx="1">
                  <c:v>Es la capacidad para discriminar sonidos </c:v>
                </c:pt>
              </c:strCache>
            </c:strRef>
          </c:cat>
          <c:val>
            <c:numRef>
              <c:f>(Hoja5!$B$1,Hoja5!$B$2)</c:f>
              <c:numCache>
                <c:formatCode>0%</c:formatCode>
                <c:ptCount val="2"/>
                <c:pt idx="0">
                  <c:v>0.33333333333333331</c:v>
                </c:pt>
                <c:pt idx="1">
                  <c:v>0.66666666666666663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Hoja4!$A$1</c:f>
              <c:strCache>
                <c:ptCount val="1"/>
                <c:pt idx="0">
                  <c:v>Crear historias a base de imágenes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dPt>
            <c:idx val="0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FF654D4-081D-42F6-81B3-AB6A659C7A12}" type="CATEGORYNAME">
                      <a:rPr lang="en-US">
                        <a:solidFill>
                          <a:schemeClr val="bg2">
                            <a:lumMod val="75000"/>
                          </a:schemeClr>
                        </a:solidFill>
                      </a:rPr>
                      <a:pPr>
                        <a:defRPr sz="10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[NOMBRE DE CATEGORÍA]</a:t>
                    </a:fld>
                    <a:r>
                      <a:rPr lang="en-US" baseline="0">
                        <a:solidFill>
                          <a:schemeClr val="bg2">
                            <a:lumMod val="75000"/>
                          </a:schemeClr>
                        </a:solidFill>
                      </a:rPr>
                      <a:t>; 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Hoja4!$B$1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Hoja4!$A$1</c:f>
              <c:strCache>
                <c:ptCount val="1"/>
                <c:pt idx="0">
                  <c:v>Crear historias a base de imágenes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dPt>
            <c:idx val="0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FF654D4-081D-42F6-81B3-AB6A659C7A12}" type="CATEGORYNAME">
                      <a:rPr lang="en-US">
                        <a:solidFill>
                          <a:schemeClr val="bg2">
                            <a:lumMod val="75000"/>
                          </a:schemeClr>
                        </a:solidFill>
                      </a:rPr>
                      <a:pPr>
                        <a:defRPr sz="10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[NOMBRE DE CATEGORÍA]</a:t>
                    </a:fld>
                    <a:r>
                      <a:rPr lang="en-US" baseline="0">
                        <a:solidFill>
                          <a:schemeClr val="bg2">
                            <a:lumMod val="75000"/>
                          </a:schemeClr>
                        </a:solidFill>
                      </a:rPr>
                      <a:t>; 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Hoja4!$B$1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500" dirty="0"/>
              <a:t>Considera Ud. necesario contar con un manual para trabajar las habilidades verbales a través de los ejercicios fonológicos. </a:t>
            </a:r>
          </a:p>
        </c:rich>
      </c:tx>
      <c:layout>
        <c:manualLayout>
          <c:xMode val="edge"/>
          <c:yMode val="edge"/>
          <c:x val="0.14103286384976527"/>
          <c:y val="2.5396825396825397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1737089201877935E-3"/>
                  <c:y val="-8.465608465608466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00" b="1" i="0" u="none" strike="noStrike" kern="1200" spc="0" baseline="0">
                        <a:solidFill>
                          <a:srgbClr val="4472C4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FF654D4-081D-42F6-81B3-AB6A659C7A12}" type="CATEGORYNAME">
                      <a:rPr lang="en-US" sz="1000" b="1" i="0" u="none" strike="noStrike" kern="1200" spc="0" baseline="0">
                        <a:solidFill>
                          <a:schemeClr val="bg2">
                            <a:lumMod val="75000"/>
                          </a:schemeClr>
                        </a:solidFill>
                      </a:rPr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kern="1200" spc="0" baseline="0">
                          <a:solidFill>
                            <a:srgbClr val="4472C4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[NOMBRE DE CATEGORÍA]</a:t>
                    </a:fld>
                    <a:r>
                      <a:rPr lang="en-US" sz="1000" b="1" i="0" u="none" strike="noStrike" kern="1200" spc="0" baseline="0">
                        <a:solidFill>
                          <a:schemeClr val="bg2">
                            <a:lumMod val="75000"/>
                          </a:schemeClr>
                        </a:solidFill>
                      </a:rPr>
                      <a:t>; 0%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00" b="1" i="0" u="none" strike="noStrike" kern="1200" spc="0" baseline="0">
                        <a:solidFill>
                          <a:srgbClr val="4472C4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s-EC"/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9"/>
                      <c:h val="7.3693121693121699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(Hoja3!$C$17,Hoja3!$D$17)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(Hoja3!$C$18,Hoja3!$D$18)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Aprende nuevas palabras y las utiliza en oraciones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055555555555558E-2"/>
          <c:y val="0.31540062700495775"/>
          <c:w val="0.81388888888888888"/>
          <c:h val="0.4857954214056576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(Hoja1!$C$1,Hoja1!$D$1,Hoja1!$E$1)</c:f>
              <c:strCache>
                <c:ptCount val="3"/>
                <c:pt idx="0">
                  <c:v>Si</c:v>
                </c:pt>
                <c:pt idx="1">
                  <c:v>Rara vez</c:v>
                </c:pt>
                <c:pt idx="2">
                  <c:v>Algunas Veces</c:v>
                </c:pt>
              </c:strCache>
            </c:strRef>
          </c:cat>
          <c:val>
            <c:numRef>
              <c:f>(Hoja1!$C$3,Hoja1!$D$3,Hoja1!$E$3)</c:f>
              <c:numCache>
                <c:formatCode>0%</c:formatCode>
                <c:ptCount val="3"/>
                <c:pt idx="0">
                  <c:v>0.4</c:v>
                </c:pt>
                <c:pt idx="1">
                  <c:v>0.32</c:v>
                </c:pt>
                <c:pt idx="2">
                  <c:v>0.28000000000000003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Crea historietas a partir de imágenes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(Hoja1!$C$1,Hoja1!$D$1,Hoja1!$E$1)</c:f>
              <c:strCache>
                <c:ptCount val="3"/>
                <c:pt idx="0">
                  <c:v>Si</c:v>
                </c:pt>
                <c:pt idx="1">
                  <c:v>Rara vez</c:v>
                </c:pt>
                <c:pt idx="2">
                  <c:v>Algunas Veces</c:v>
                </c:pt>
              </c:strCache>
            </c:strRef>
          </c:cat>
          <c:val>
            <c:numRef>
              <c:f>(Hoja1!$C$10,Hoja1!$D$10,Hoja1!$E$10)</c:f>
              <c:numCache>
                <c:formatCode>0%</c:formatCode>
                <c:ptCount val="3"/>
                <c:pt idx="0">
                  <c:v>0.24</c:v>
                </c:pt>
                <c:pt idx="1">
                  <c:v>0.3</c:v>
                </c:pt>
                <c:pt idx="2">
                  <c:v>0.46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Trabaja en la identificación de palabras en una frase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(Hoja2!$C$1,Hoja2!$D$1,Hoja2!$E$1)</c:f>
              <c:strCache>
                <c:ptCount val="3"/>
                <c:pt idx="0">
                  <c:v>Si</c:v>
                </c:pt>
                <c:pt idx="1">
                  <c:v>Rara vez</c:v>
                </c:pt>
                <c:pt idx="2">
                  <c:v>Algunas Veces</c:v>
                </c:pt>
              </c:strCache>
            </c:strRef>
          </c:cat>
          <c:val>
            <c:numRef>
              <c:f>(Hoja2!$C$5,Hoja2!$D$5,Hoja2!$E$5)</c:f>
              <c:numCache>
                <c:formatCode>0%</c:formatCode>
                <c:ptCount val="3"/>
                <c:pt idx="0">
                  <c:v>0</c:v>
                </c:pt>
                <c:pt idx="1">
                  <c:v>0.33333333333333331</c:v>
                </c:pt>
                <c:pt idx="2">
                  <c:v>0.66666666666666663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200"/>
              <a:t>Trabaja en la clasificación de palabras por sus unidades (sílabas o fonemas)</a:t>
            </a:r>
          </a:p>
        </c:rich>
      </c:tx>
      <c:layout>
        <c:manualLayout>
          <c:xMode val="edge"/>
          <c:yMode val="edge"/>
          <c:x val="0.1254306649168854"/>
          <c:y val="2.3148148148148147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[Libro1.xlsx]Hoja2!$C$1,[Libro1.xlsx]Hoja2!$D$1,[Libro1.xlsx]Hoja2!$E$1</c:f>
              <c:strCache>
                <c:ptCount val="3"/>
                <c:pt idx="0">
                  <c:v>Si</c:v>
                </c:pt>
                <c:pt idx="1">
                  <c:v>Rara vez</c:v>
                </c:pt>
                <c:pt idx="2">
                  <c:v>Algunas Veces</c:v>
                </c:pt>
              </c:strCache>
            </c:strRef>
          </c:cat>
          <c:val>
            <c:numRef>
              <c:f>[Libro1.xlsx]Hoja2!$C$6,[Libro1.xlsx]Hoja2!$D$6,[Libro1.xlsx]Hoja2!$E$6</c:f>
              <c:numCache>
                <c:formatCode>0%</c:formatCode>
                <c:ptCount val="3"/>
                <c:pt idx="0">
                  <c:v>0</c:v>
                </c:pt>
                <c:pt idx="1">
                  <c:v>0.33333333333333331</c:v>
                </c:pt>
                <c:pt idx="2">
                  <c:v>0.66666666666666663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100"/>
              <a:t>Realiza ejercicios para unir fonemas y formar palabras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[Libro1.xlsx]Hoja2!$C$1,[Libro1.xlsx]Hoja2!$D$1,[Libro1.xlsx]Hoja2!$E$1</c:f>
              <c:strCache>
                <c:ptCount val="3"/>
                <c:pt idx="0">
                  <c:v>Si</c:v>
                </c:pt>
                <c:pt idx="1">
                  <c:v>Rara vez</c:v>
                </c:pt>
                <c:pt idx="2">
                  <c:v>Algunas Veces</c:v>
                </c:pt>
              </c:strCache>
            </c:strRef>
          </c:cat>
          <c:val>
            <c:numRef>
              <c:f>[Libro1.xlsx]Hoja2!$C$7,[Libro1.xlsx]Hoja2!$D$7,[Libro1.xlsx]Hoja2!$E$7</c:f>
              <c:numCache>
                <c:formatCode>0%</c:formatCode>
                <c:ptCount val="3"/>
                <c:pt idx="0">
                  <c:v>0</c:v>
                </c:pt>
                <c:pt idx="1">
                  <c:v>0.66666666666666663</c:v>
                </c:pt>
                <c:pt idx="2">
                  <c:v>0.33333333333333331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4A41FE-DF2B-4006-9143-7DE0E213E01C}" type="doc">
      <dgm:prSet loTypeId="urn:microsoft.com/office/officeart/2005/8/layout/process1" loCatId="process" qsTypeId="urn:microsoft.com/office/officeart/2005/8/quickstyle/3d3" qsCatId="3D" csTypeId="urn:microsoft.com/office/officeart/2005/8/colors/accent5_4" csCatId="accent5" phldr="1"/>
      <dgm:spPr/>
    </dgm:pt>
    <dgm:pt modelId="{7619C6FD-3DB6-415B-9064-D996C9097978}">
      <dgm:prSet phldrT="[Texto]"/>
      <dgm:spPr/>
      <dgm:t>
        <a:bodyPr/>
        <a:lstStyle/>
        <a:p>
          <a:r>
            <a:rPr lang="es-EC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Ejercicios fonológicos escasos para desarrollar la conciencia fonológica.</a:t>
          </a:r>
          <a:endParaRPr lang="es-EC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A738A1B-C832-4462-A056-904087C38CDE}" type="parTrans" cxnId="{8D13C1D1-E0F7-451B-9EFD-90F1A3208EBE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C4C9F06-DC55-4528-85D0-A880DF35D47E}" type="sibTrans" cxnId="{8D13C1D1-E0F7-451B-9EFD-90F1A3208EBE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456F54F-8B67-4DD8-91B1-5885923F36F9}">
      <dgm:prSet phldrT="[Texto]"/>
      <dgm:spPr/>
      <dgm:t>
        <a:bodyPr/>
        <a:lstStyle/>
        <a:p>
          <a:r>
            <a:rPr lang="es-EC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Las docentes utilizan ejercicios fonológicos para trabajar partes puntuales de la conciencia fonológica y no en conjunto.</a:t>
          </a:r>
          <a:endParaRPr lang="es-EC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9C5D7E3-249A-488E-B2CB-B5BD28EB824D}" type="parTrans" cxnId="{EA84E158-6C0B-46FB-87C9-52B9FDD4B262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A4373C3-1BD6-4757-A463-C2C7768B7B95}" type="sibTrans" cxnId="{EA84E158-6C0B-46FB-87C9-52B9FDD4B262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B37E8B0-7A50-4A81-AAB0-DCC13A2038A1}">
      <dgm:prSet phldrT="[Texto]"/>
      <dgm:spPr/>
      <dgm:t>
        <a:bodyPr/>
        <a:lstStyle/>
        <a:p>
          <a:r>
            <a:rPr lang="es-EC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Las habilidades verbales de los niños de 5 a 6 años son estimuladas con actividades ortodoxas.</a:t>
          </a:r>
          <a:endParaRPr lang="es-EC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A04B12B-689D-4240-9B9B-8464B2D7F503}" type="parTrans" cxnId="{B8D83AB4-16B4-4936-B73D-EE77E787DEAC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7FF9D94-B79D-4951-8814-FD2A9149A75D}" type="sibTrans" cxnId="{B8D83AB4-16B4-4936-B73D-EE77E787DEAC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7DFC65F-7F77-46DF-9B7A-F9C08E8D81EE}">
      <dgm:prSet phldrT="[Texto]"/>
      <dgm:spPr/>
      <dgm:t>
        <a:bodyPr/>
        <a:lstStyle/>
        <a:p>
          <a:r>
            <a:rPr lang="es-EC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Mejorar las habilidades verbales de los niños de 5 a 6 años a través de ejercicios fonológicos innovadores.</a:t>
          </a:r>
          <a:endParaRPr lang="es-EC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67F0E75-4845-4587-B55E-D2742CF95D86}" type="parTrans" cxnId="{15EEFE19-E24A-45A2-9291-080793B1BBDF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05C241B-EE49-40D7-95DE-D1A42B611DB1}" type="sibTrans" cxnId="{15EEFE19-E24A-45A2-9291-080793B1BBDF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6E09FCB-7A4F-4527-A490-B95E958655CD}">
      <dgm:prSet phldrT="[Texto]"/>
      <dgm:spPr/>
      <dgm:t>
        <a:bodyPr/>
        <a:lstStyle/>
        <a:p>
          <a:r>
            <a:rPr lang="es-EC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Realizar un manual para docentes, donde se expongan diferentes tipos de ejercicios fonológicos para desarrollar las habilidades verbales de los niños de 5 a 6 años</a:t>
          </a:r>
          <a:endParaRPr lang="es-EC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C469B4C-F48D-419F-BA3D-69184EAA9086}" type="parTrans" cxnId="{05F37075-554D-4A07-9A38-2168EE49A74E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E8B1400-CBFF-4AD0-B120-22257A7B5248}" type="sibTrans" cxnId="{05F37075-554D-4A07-9A38-2168EE49A74E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F446821-A1CA-4002-A2B9-C7B6ED7AB9E3}" type="pres">
      <dgm:prSet presAssocID="{614A41FE-DF2B-4006-9143-7DE0E213E01C}" presName="Name0" presStyleCnt="0">
        <dgm:presLayoutVars>
          <dgm:dir/>
          <dgm:resizeHandles val="exact"/>
        </dgm:presLayoutVars>
      </dgm:prSet>
      <dgm:spPr/>
    </dgm:pt>
    <dgm:pt modelId="{4C3A2067-4C7E-4138-8863-1463B950C57C}" type="pres">
      <dgm:prSet presAssocID="{7619C6FD-3DB6-415B-9064-D996C9097978}" presName="node" presStyleLbl="node1" presStyleIdx="0" presStyleCnt="5" custScaleX="102341" custScaleY="13152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F0FECE-EC89-425D-B2AF-2B685377C820}" type="pres">
      <dgm:prSet presAssocID="{CC4C9F06-DC55-4528-85D0-A880DF35D47E}" presName="sibTrans" presStyleLbl="sibTrans2D1" presStyleIdx="0" presStyleCnt="4"/>
      <dgm:spPr/>
      <dgm:t>
        <a:bodyPr/>
        <a:lstStyle/>
        <a:p>
          <a:endParaRPr lang="es-EC"/>
        </a:p>
      </dgm:t>
    </dgm:pt>
    <dgm:pt modelId="{B620A3EC-28E5-4E92-95A3-D3EB0E79655D}" type="pres">
      <dgm:prSet presAssocID="{CC4C9F06-DC55-4528-85D0-A880DF35D47E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B0389D8C-16AA-4920-98E3-8F364C269D7C}" type="pres">
      <dgm:prSet presAssocID="{0456F54F-8B67-4DD8-91B1-5885923F36F9}" presName="node" presStyleLbl="node1" presStyleIdx="1" presStyleCnt="5" custScaleX="91902" custScaleY="13633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F9E5EB-D67E-4674-89A2-6DFF3508937B}" type="pres">
      <dgm:prSet presAssocID="{BA4373C3-1BD6-4757-A463-C2C7768B7B95}" presName="sibTrans" presStyleLbl="sibTrans2D1" presStyleIdx="1" presStyleCnt="4"/>
      <dgm:spPr/>
      <dgm:t>
        <a:bodyPr/>
        <a:lstStyle/>
        <a:p>
          <a:endParaRPr lang="es-EC"/>
        </a:p>
      </dgm:t>
    </dgm:pt>
    <dgm:pt modelId="{98C323D8-F91B-4DD2-A45B-3C7B10625BAC}" type="pres">
      <dgm:prSet presAssocID="{BA4373C3-1BD6-4757-A463-C2C7768B7B95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0746847B-E8B1-4D3B-BE6E-6D668D4E39AC}" type="pres">
      <dgm:prSet presAssocID="{FB37E8B0-7A50-4A81-AAB0-DCC13A2038A1}" presName="node" presStyleLbl="node1" presStyleIdx="2" presStyleCnt="5" custScaleX="87769" custScaleY="1391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1290FE-8422-41C1-892D-AF8F35B125A3}" type="pres">
      <dgm:prSet presAssocID="{47FF9D94-B79D-4951-8814-FD2A9149A75D}" presName="sibTrans" presStyleLbl="sibTrans2D1" presStyleIdx="2" presStyleCnt="4"/>
      <dgm:spPr/>
      <dgm:t>
        <a:bodyPr/>
        <a:lstStyle/>
        <a:p>
          <a:endParaRPr lang="es-EC"/>
        </a:p>
      </dgm:t>
    </dgm:pt>
    <dgm:pt modelId="{3FCD080D-D460-42BD-8AF5-1CFAF1713099}" type="pres">
      <dgm:prSet presAssocID="{47FF9D94-B79D-4951-8814-FD2A9149A75D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075FA354-D862-4E8A-AAB2-6169CA5B7F41}" type="pres">
      <dgm:prSet presAssocID="{87DFC65F-7F77-46DF-9B7A-F9C08E8D81EE}" presName="node" presStyleLbl="node1" presStyleIdx="3" presStyleCnt="5" custScaleX="88067" custScaleY="1446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EDAB2A-590D-4E6C-8810-65DCF7047995}" type="pres">
      <dgm:prSet presAssocID="{E05C241B-EE49-40D7-95DE-D1A42B611DB1}" presName="sibTrans" presStyleLbl="sibTrans2D1" presStyleIdx="3" presStyleCnt="4"/>
      <dgm:spPr/>
      <dgm:t>
        <a:bodyPr/>
        <a:lstStyle/>
        <a:p>
          <a:endParaRPr lang="es-EC"/>
        </a:p>
      </dgm:t>
    </dgm:pt>
    <dgm:pt modelId="{B468C801-4AEE-4ADA-A4B0-87090FC69FCC}" type="pres">
      <dgm:prSet presAssocID="{E05C241B-EE49-40D7-95DE-D1A42B611DB1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0281D6E6-39B0-471D-A5E4-E55715AD279E}" type="pres">
      <dgm:prSet presAssocID="{B6E09FCB-7A4F-4527-A490-B95E958655CD}" presName="node" presStyleLbl="node1" presStyleIdx="4" presStyleCnt="5" custScaleX="109748" custScaleY="15114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303741C-1990-44DD-9732-FFF32CFFFA9D}" type="presOf" srcId="{614A41FE-DF2B-4006-9143-7DE0E213E01C}" destId="{FF446821-A1CA-4002-A2B9-C7B6ED7AB9E3}" srcOrd="0" destOrd="0" presId="urn:microsoft.com/office/officeart/2005/8/layout/process1"/>
    <dgm:cxn modelId="{BFE42396-5D4A-4A81-AF77-4FB2A8E08AA6}" type="presOf" srcId="{E05C241B-EE49-40D7-95DE-D1A42B611DB1}" destId="{B468C801-4AEE-4ADA-A4B0-87090FC69FCC}" srcOrd="1" destOrd="0" presId="urn:microsoft.com/office/officeart/2005/8/layout/process1"/>
    <dgm:cxn modelId="{8D1B477F-C795-4BAA-8A78-8E1E7DE0A65B}" type="presOf" srcId="{87DFC65F-7F77-46DF-9B7A-F9C08E8D81EE}" destId="{075FA354-D862-4E8A-AAB2-6169CA5B7F41}" srcOrd="0" destOrd="0" presId="urn:microsoft.com/office/officeart/2005/8/layout/process1"/>
    <dgm:cxn modelId="{0302085D-9BF6-46B4-BBA4-6BA8FB9F1AC7}" type="presOf" srcId="{7619C6FD-3DB6-415B-9064-D996C9097978}" destId="{4C3A2067-4C7E-4138-8863-1463B950C57C}" srcOrd="0" destOrd="0" presId="urn:microsoft.com/office/officeart/2005/8/layout/process1"/>
    <dgm:cxn modelId="{3B31DD49-FE06-428D-9F2E-848DDD7385D3}" type="presOf" srcId="{CC4C9F06-DC55-4528-85D0-A880DF35D47E}" destId="{02F0FECE-EC89-425D-B2AF-2B685377C820}" srcOrd="0" destOrd="0" presId="urn:microsoft.com/office/officeart/2005/8/layout/process1"/>
    <dgm:cxn modelId="{15EEFE19-E24A-45A2-9291-080793B1BBDF}" srcId="{614A41FE-DF2B-4006-9143-7DE0E213E01C}" destId="{87DFC65F-7F77-46DF-9B7A-F9C08E8D81EE}" srcOrd="3" destOrd="0" parTransId="{F67F0E75-4845-4587-B55E-D2742CF95D86}" sibTransId="{E05C241B-EE49-40D7-95DE-D1A42B611DB1}"/>
    <dgm:cxn modelId="{85271BC8-5A11-47A9-A6D9-802442829C6F}" type="presOf" srcId="{47FF9D94-B79D-4951-8814-FD2A9149A75D}" destId="{3FCD080D-D460-42BD-8AF5-1CFAF1713099}" srcOrd="1" destOrd="0" presId="urn:microsoft.com/office/officeart/2005/8/layout/process1"/>
    <dgm:cxn modelId="{9AC8688E-C758-4CC5-B20E-A38A844EAC1E}" type="presOf" srcId="{E05C241B-EE49-40D7-95DE-D1A42B611DB1}" destId="{2BEDAB2A-590D-4E6C-8810-65DCF7047995}" srcOrd="0" destOrd="0" presId="urn:microsoft.com/office/officeart/2005/8/layout/process1"/>
    <dgm:cxn modelId="{E061DF3C-6227-40D4-A682-11AC53D112FE}" type="presOf" srcId="{BA4373C3-1BD6-4757-A463-C2C7768B7B95}" destId="{C9F9E5EB-D67E-4674-89A2-6DFF3508937B}" srcOrd="0" destOrd="0" presId="urn:microsoft.com/office/officeart/2005/8/layout/process1"/>
    <dgm:cxn modelId="{B13C8284-9A79-4733-9BDD-5438E5F41543}" type="presOf" srcId="{B6E09FCB-7A4F-4527-A490-B95E958655CD}" destId="{0281D6E6-39B0-471D-A5E4-E55715AD279E}" srcOrd="0" destOrd="0" presId="urn:microsoft.com/office/officeart/2005/8/layout/process1"/>
    <dgm:cxn modelId="{EA84E158-6C0B-46FB-87C9-52B9FDD4B262}" srcId="{614A41FE-DF2B-4006-9143-7DE0E213E01C}" destId="{0456F54F-8B67-4DD8-91B1-5885923F36F9}" srcOrd="1" destOrd="0" parTransId="{49C5D7E3-249A-488E-B2CB-B5BD28EB824D}" sibTransId="{BA4373C3-1BD6-4757-A463-C2C7768B7B95}"/>
    <dgm:cxn modelId="{CA7FA676-6CC2-4360-B1AC-C85D39BBFB70}" type="presOf" srcId="{BA4373C3-1BD6-4757-A463-C2C7768B7B95}" destId="{98C323D8-F91B-4DD2-A45B-3C7B10625BAC}" srcOrd="1" destOrd="0" presId="urn:microsoft.com/office/officeart/2005/8/layout/process1"/>
    <dgm:cxn modelId="{0BCCB4CC-536D-4A38-A8FB-D5A96530B8E1}" type="presOf" srcId="{FB37E8B0-7A50-4A81-AAB0-DCC13A2038A1}" destId="{0746847B-E8B1-4D3B-BE6E-6D668D4E39AC}" srcOrd="0" destOrd="0" presId="urn:microsoft.com/office/officeart/2005/8/layout/process1"/>
    <dgm:cxn modelId="{B8D83AB4-16B4-4936-B73D-EE77E787DEAC}" srcId="{614A41FE-DF2B-4006-9143-7DE0E213E01C}" destId="{FB37E8B0-7A50-4A81-AAB0-DCC13A2038A1}" srcOrd="2" destOrd="0" parTransId="{DA04B12B-689D-4240-9B9B-8464B2D7F503}" sibTransId="{47FF9D94-B79D-4951-8814-FD2A9149A75D}"/>
    <dgm:cxn modelId="{05F37075-554D-4A07-9A38-2168EE49A74E}" srcId="{614A41FE-DF2B-4006-9143-7DE0E213E01C}" destId="{B6E09FCB-7A4F-4527-A490-B95E958655CD}" srcOrd="4" destOrd="0" parTransId="{5C469B4C-F48D-419F-BA3D-69184EAA9086}" sibTransId="{DE8B1400-CBFF-4AD0-B120-22257A7B5248}"/>
    <dgm:cxn modelId="{8D13C1D1-E0F7-451B-9EFD-90F1A3208EBE}" srcId="{614A41FE-DF2B-4006-9143-7DE0E213E01C}" destId="{7619C6FD-3DB6-415B-9064-D996C9097978}" srcOrd="0" destOrd="0" parTransId="{6A738A1B-C832-4462-A056-904087C38CDE}" sibTransId="{CC4C9F06-DC55-4528-85D0-A880DF35D47E}"/>
    <dgm:cxn modelId="{9E3E90FD-8369-4FB6-9EAB-0EEC1BCBEB83}" type="presOf" srcId="{0456F54F-8B67-4DD8-91B1-5885923F36F9}" destId="{B0389D8C-16AA-4920-98E3-8F364C269D7C}" srcOrd="0" destOrd="0" presId="urn:microsoft.com/office/officeart/2005/8/layout/process1"/>
    <dgm:cxn modelId="{988E01FE-1635-4D09-A1D3-9DFCF60B8047}" type="presOf" srcId="{47FF9D94-B79D-4951-8814-FD2A9149A75D}" destId="{501290FE-8422-41C1-892D-AF8F35B125A3}" srcOrd="0" destOrd="0" presId="urn:microsoft.com/office/officeart/2005/8/layout/process1"/>
    <dgm:cxn modelId="{8C8535E6-26F8-4357-B082-94B2E598702C}" type="presOf" srcId="{CC4C9F06-DC55-4528-85D0-A880DF35D47E}" destId="{B620A3EC-28E5-4E92-95A3-D3EB0E79655D}" srcOrd="1" destOrd="0" presId="urn:microsoft.com/office/officeart/2005/8/layout/process1"/>
    <dgm:cxn modelId="{82D7B96B-7ADA-477C-8893-A8218FC46222}" type="presParOf" srcId="{FF446821-A1CA-4002-A2B9-C7B6ED7AB9E3}" destId="{4C3A2067-4C7E-4138-8863-1463B950C57C}" srcOrd="0" destOrd="0" presId="urn:microsoft.com/office/officeart/2005/8/layout/process1"/>
    <dgm:cxn modelId="{67250B0F-BBDB-4E11-BE90-8A1924A25797}" type="presParOf" srcId="{FF446821-A1CA-4002-A2B9-C7B6ED7AB9E3}" destId="{02F0FECE-EC89-425D-B2AF-2B685377C820}" srcOrd="1" destOrd="0" presId="urn:microsoft.com/office/officeart/2005/8/layout/process1"/>
    <dgm:cxn modelId="{F5B6BBA2-26E1-44C4-B13C-8CE6153D6E73}" type="presParOf" srcId="{02F0FECE-EC89-425D-B2AF-2B685377C820}" destId="{B620A3EC-28E5-4E92-95A3-D3EB0E79655D}" srcOrd="0" destOrd="0" presId="urn:microsoft.com/office/officeart/2005/8/layout/process1"/>
    <dgm:cxn modelId="{9F07F218-0F98-4CEE-9064-247751FE73CD}" type="presParOf" srcId="{FF446821-A1CA-4002-A2B9-C7B6ED7AB9E3}" destId="{B0389D8C-16AA-4920-98E3-8F364C269D7C}" srcOrd="2" destOrd="0" presId="urn:microsoft.com/office/officeart/2005/8/layout/process1"/>
    <dgm:cxn modelId="{8AC3B60B-122F-42C7-9251-55B350F7A279}" type="presParOf" srcId="{FF446821-A1CA-4002-A2B9-C7B6ED7AB9E3}" destId="{C9F9E5EB-D67E-4674-89A2-6DFF3508937B}" srcOrd="3" destOrd="0" presId="urn:microsoft.com/office/officeart/2005/8/layout/process1"/>
    <dgm:cxn modelId="{3EAEB625-0AAD-4540-8258-EDD39EAAF996}" type="presParOf" srcId="{C9F9E5EB-D67E-4674-89A2-6DFF3508937B}" destId="{98C323D8-F91B-4DD2-A45B-3C7B10625BAC}" srcOrd="0" destOrd="0" presId="urn:microsoft.com/office/officeart/2005/8/layout/process1"/>
    <dgm:cxn modelId="{E2495957-894F-4850-9456-8195CE631E28}" type="presParOf" srcId="{FF446821-A1CA-4002-A2B9-C7B6ED7AB9E3}" destId="{0746847B-E8B1-4D3B-BE6E-6D668D4E39AC}" srcOrd="4" destOrd="0" presId="urn:microsoft.com/office/officeart/2005/8/layout/process1"/>
    <dgm:cxn modelId="{54F2D39E-40BF-46AF-BE83-68346ED0EB89}" type="presParOf" srcId="{FF446821-A1CA-4002-A2B9-C7B6ED7AB9E3}" destId="{501290FE-8422-41C1-892D-AF8F35B125A3}" srcOrd="5" destOrd="0" presId="urn:microsoft.com/office/officeart/2005/8/layout/process1"/>
    <dgm:cxn modelId="{93A5DB44-7E32-4EED-A239-C4216EF992C7}" type="presParOf" srcId="{501290FE-8422-41C1-892D-AF8F35B125A3}" destId="{3FCD080D-D460-42BD-8AF5-1CFAF1713099}" srcOrd="0" destOrd="0" presId="urn:microsoft.com/office/officeart/2005/8/layout/process1"/>
    <dgm:cxn modelId="{A893CA08-56A7-4F17-B449-7336137EFF5B}" type="presParOf" srcId="{FF446821-A1CA-4002-A2B9-C7B6ED7AB9E3}" destId="{075FA354-D862-4E8A-AAB2-6169CA5B7F41}" srcOrd="6" destOrd="0" presId="urn:microsoft.com/office/officeart/2005/8/layout/process1"/>
    <dgm:cxn modelId="{B1E1BFA9-49C4-4FAD-820A-3F3266F7DA58}" type="presParOf" srcId="{FF446821-A1CA-4002-A2B9-C7B6ED7AB9E3}" destId="{2BEDAB2A-590D-4E6C-8810-65DCF7047995}" srcOrd="7" destOrd="0" presId="urn:microsoft.com/office/officeart/2005/8/layout/process1"/>
    <dgm:cxn modelId="{BED862F4-F557-40DB-81B7-E220D91575A8}" type="presParOf" srcId="{2BEDAB2A-590D-4E6C-8810-65DCF7047995}" destId="{B468C801-4AEE-4ADA-A4B0-87090FC69FCC}" srcOrd="0" destOrd="0" presId="urn:microsoft.com/office/officeart/2005/8/layout/process1"/>
    <dgm:cxn modelId="{BB4FF49A-879F-4DF6-989A-63A8D11FA42E}" type="presParOf" srcId="{FF446821-A1CA-4002-A2B9-C7B6ED7AB9E3}" destId="{0281D6E6-39B0-471D-A5E4-E55715AD279E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453067B-E3DE-4664-85A8-94016ABB0F64}" type="doc">
      <dgm:prSet loTypeId="urn:microsoft.com/office/officeart/2005/8/layout/StepDownProcess" loCatId="process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622EE956-2C3D-4DA0-8F77-E118AAB15EE5}">
      <dgm:prSet phldrT="[Texto]"/>
      <dgm:spPr/>
      <dgm:t>
        <a:bodyPr/>
        <a:lstStyle/>
        <a:p>
          <a:r>
            <a:rPr lang="es-EC" b="1" dirty="0" smtClean="0"/>
            <a:t>RECOLECCIÓN DE INFORMACIÓN</a:t>
          </a:r>
          <a:endParaRPr lang="es-EC" b="1" dirty="0"/>
        </a:p>
      </dgm:t>
    </dgm:pt>
    <dgm:pt modelId="{36693704-8980-437A-B636-CEAE04447A03}" type="parTrans" cxnId="{467C1DA6-0CA6-4A84-ABDC-BC7BA70E11F1}">
      <dgm:prSet/>
      <dgm:spPr/>
      <dgm:t>
        <a:bodyPr/>
        <a:lstStyle/>
        <a:p>
          <a:endParaRPr lang="es-EC"/>
        </a:p>
      </dgm:t>
    </dgm:pt>
    <dgm:pt modelId="{275CC91A-5A71-4775-B381-50C915771CDD}" type="sibTrans" cxnId="{467C1DA6-0CA6-4A84-ABDC-BC7BA70E11F1}">
      <dgm:prSet/>
      <dgm:spPr/>
      <dgm:t>
        <a:bodyPr/>
        <a:lstStyle/>
        <a:p>
          <a:endParaRPr lang="es-EC"/>
        </a:p>
      </dgm:t>
    </dgm:pt>
    <dgm:pt modelId="{FE8C623E-96C2-414F-8E63-F4B0DAB899DD}">
      <dgm:prSet phldrT="[Texto]"/>
      <dgm:spPr/>
      <dgm:t>
        <a:bodyPr/>
        <a:lstStyle/>
        <a:p>
          <a:r>
            <a:rPr lang="es-EC" dirty="0" smtClean="0"/>
            <a:t>Variable Independiente: Ficha de Observación para evaluar el nivel de aplicación de los ejercicios fonológicos.</a:t>
          </a:r>
          <a:endParaRPr lang="es-EC" dirty="0"/>
        </a:p>
      </dgm:t>
    </dgm:pt>
    <dgm:pt modelId="{7C63883F-F768-4DAD-9E24-D2B579472701}" type="parTrans" cxnId="{63228DD5-1489-4A44-9103-1A1F3EA81688}">
      <dgm:prSet/>
      <dgm:spPr/>
      <dgm:t>
        <a:bodyPr/>
        <a:lstStyle/>
        <a:p>
          <a:endParaRPr lang="es-EC"/>
        </a:p>
      </dgm:t>
    </dgm:pt>
    <dgm:pt modelId="{1DF98029-14E9-4042-B589-3F35AF1D3E85}" type="sibTrans" cxnId="{63228DD5-1489-4A44-9103-1A1F3EA81688}">
      <dgm:prSet/>
      <dgm:spPr/>
      <dgm:t>
        <a:bodyPr/>
        <a:lstStyle/>
        <a:p>
          <a:endParaRPr lang="es-EC"/>
        </a:p>
      </dgm:t>
    </dgm:pt>
    <dgm:pt modelId="{629FD3B8-34C2-4D1D-B092-11D36DDCC9DE}">
      <dgm:prSet phldrT="[Texto]"/>
      <dgm:spPr/>
      <dgm:t>
        <a:bodyPr/>
        <a:lstStyle/>
        <a:p>
          <a:r>
            <a:rPr lang="es-EC" b="1" dirty="0" smtClean="0"/>
            <a:t>TÉCNICA E INSTRUMENTO</a:t>
          </a:r>
          <a:endParaRPr lang="es-EC" b="1" dirty="0"/>
        </a:p>
      </dgm:t>
    </dgm:pt>
    <dgm:pt modelId="{B6C31382-BA04-42D2-9CEC-CCDFF2D8DFF2}" type="parTrans" cxnId="{FCDED473-A4F7-41C6-A359-0988765B9AA5}">
      <dgm:prSet/>
      <dgm:spPr/>
      <dgm:t>
        <a:bodyPr/>
        <a:lstStyle/>
        <a:p>
          <a:endParaRPr lang="es-EC"/>
        </a:p>
      </dgm:t>
    </dgm:pt>
    <dgm:pt modelId="{BA6A33AE-9CE1-4928-9DC3-AF64EAA72769}" type="sibTrans" cxnId="{FCDED473-A4F7-41C6-A359-0988765B9AA5}">
      <dgm:prSet/>
      <dgm:spPr/>
      <dgm:t>
        <a:bodyPr/>
        <a:lstStyle/>
        <a:p>
          <a:endParaRPr lang="es-EC"/>
        </a:p>
      </dgm:t>
    </dgm:pt>
    <dgm:pt modelId="{745E8181-D906-4ADE-AECA-03E2442518A5}">
      <dgm:prSet phldrT="[Texto]"/>
      <dgm:spPr/>
      <dgm:t>
        <a:bodyPr/>
        <a:lstStyle/>
        <a:p>
          <a:r>
            <a:rPr lang="es-EC" dirty="0" smtClean="0"/>
            <a:t>Ficha de Observación para los ejercicios fonológicos. (Docentes).</a:t>
          </a:r>
          <a:endParaRPr lang="es-EC" dirty="0"/>
        </a:p>
      </dgm:t>
    </dgm:pt>
    <dgm:pt modelId="{0E6F6D46-95FD-4EC6-99DC-A77466D8B849}" type="parTrans" cxnId="{14FC397E-07AD-4C25-8553-38CA49C9EFC3}">
      <dgm:prSet/>
      <dgm:spPr/>
      <dgm:t>
        <a:bodyPr/>
        <a:lstStyle/>
        <a:p>
          <a:endParaRPr lang="es-EC"/>
        </a:p>
      </dgm:t>
    </dgm:pt>
    <dgm:pt modelId="{6D8D730E-6DE9-47BF-B8E3-5F528C8142A1}" type="sibTrans" cxnId="{14FC397E-07AD-4C25-8553-38CA49C9EFC3}">
      <dgm:prSet/>
      <dgm:spPr/>
      <dgm:t>
        <a:bodyPr/>
        <a:lstStyle/>
        <a:p>
          <a:endParaRPr lang="es-EC"/>
        </a:p>
      </dgm:t>
    </dgm:pt>
    <dgm:pt modelId="{A00E40BC-D371-4BF0-B180-A7CA772CE3C6}">
      <dgm:prSet phldrT="[Texto]"/>
      <dgm:spPr/>
      <dgm:t>
        <a:bodyPr/>
        <a:lstStyle/>
        <a:p>
          <a:r>
            <a:rPr lang="es-EC" dirty="0" smtClean="0"/>
            <a:t>Encuesta a las docentes sobre la temática de la investigación. </a:t>
          </a:r>
          <a:endParaRPr lang="es-EC" dirty="0"/>
        </a:p>
      </dgm:t>
    </dgm:pt>
    <dgm:pt modelId="{1A025007-0F76-41D7-99CF-65B21E5D383F}" type="parTrans" cxnId="{CEF8CB50-F6FC-492C-A478-F79BC28D86DA}">
      <dgm:prSet/>
      <dgm:spPr/>
      <dgm:t>
        <a:bodyPr/>
        <a:lstStyle/>
        <a:p>
          <a:endParaRPr lang="es-EC"/>
        </a:p>
      </dgm:t>
    </dgm:pt>
    <dgm:pt modelId="{A4270472-8494-4214-9CF8-571673738B7F}" type="sibTrans" cxnId="{CEF8CB50-F6FC-492C-A478-F79BC28D86DA}">
      <dgm:prSet/>
      <dgm:spPr/>
      <dgm:t>
        <a:bodyPr/>
        <a:lstStyle/>
        <a:p>
          <a:endParaRPr lang="es-EC"/>
        </a:p>
      </dgm:t>
    </dgm:pt>
    <dgm:pt modelId="{4877F6A1-2A31-4BB1-B4CD-502CEE874D13}">
      <dgm:prSet phldrT="[Texto]"/>
      <dgm:spPr/>
      <dgm:t>
        <a:bodyPr/>
        <a:lstStyle/>
        <a:p>
          <a:r>
            <a:rPr lang="es-EC" dirty="0" smtClean="0"/>
            <a:t>Ficha de Observación para las habilidades verbales (Niños).</a:t>
          </a:r>
          <a:endParaRPr lang="es-EC" dirty="0"/>
        </a:p>
      </dgm:t>
    </dgm:pt>
    <dgm:pt modelId="{4A4D9763-E786-4A79-B26B-659F77E0EE4F}" type="parTrans" cxnId="{320DAAFB-A6EE-4A1C-B61D-E977F8B73DDF}">
      <dgm:prSet/>
      <dgm:spPr/>
      <dgm:t>
        <a:bodyPr/>
        <a:lstStyle/>
        <a:p>
          <a:endParaRPr lang="es-EC"/>
        </a:p>
      </dgm:t>
    </dgm:pt>
    <dgm:pt modelId="{DF370ADF-AB41-4D09-8F7E-05E074F0C213}" type="sibTrans" cxnId="{320DAAFB-A6EE-4A1C-B61D-E977F8B73DDF}">
      <dgm:prSet/>
      <dgm:spPr/>
      <dgm:t>
        <a:bodyPr/>
        <a:lstStyle/>
        <a:p>
          <a:endParaRPr lang="es-EC"/>
        </a:p>
      </dgm:t>
    </dgm:pt>
    <dgm:pt modelId="{CC523E06-8631-40FC-B847-6D08B0ABF017}">
      <dgm:prSet phldrT="[Texto]"/>
      <dgm:spPr/>
      <dgm:t>
        <a:bodyPr/>
        <a:lstStyle/>
        <a:p>
          <a:r>
            <a:rPr lang="es-EC" dirty="0" smtClean="0"/>
            <a:t>Encuesta a las docentes.</a:t>
          </a:r>
          <a:endParaRPr lang="es-EC" dirty="0"/>
        </a:p>
      </dgm:t>
    </dgm:pt>
    <dgm:pt modelId="{18916B68-4B9D-48BB-9B4A-BB364580A4C5}" type="parTrans" cxnId="{A748B7FC-5553-4EB2-9CD3-A1DF4F44DD3C}">
      <dgm:prSet/>
      <dgm:spPr/>
      <dgm:t>
        <a:bodyPr/>
        <a:lstStyle/>
        <a:p>
          <a:endParaRPr lang="es-EC"/>
        </a:p>
      </dgm:t>
    </dgm:pt>
    <dgm:pt modelId="{ABEC4DDD-9100-406E-AE55-CF12D1BE02FC}" type="sibTrans" cxnId="{A748B7FC-5553-4EB2-9CD3-A1DF4F44DD3C}">
      <dgm:prSet/>
      <dgm:spPr/>
      <dgm:t>
        <a:bodyPr/>
        <a:lstStyle/>
        <a:p>
          <a:endParaRPr lang="es-EC"/>
        </a:p>
      </dgm:t>
    </dgm:pt>
    <dgm:pt modelId="{A2451414-FDF7-4E4A-BEF7-EB0447815BEF}">
      <dgm:prSet phldrT="[Texto]"/>
      <dgm:spPr/>
      <dgm:t>
        <a:bodyPr/>
        <a:lstStyle/>
        <a:p>
          <a:r>
            <a:rPr lang="es-EC" dirty="0" smtClean="0"/>
            <a:t>Variable dependiente: se realizó una ficha de observación para evaluar las habilidades verbales de los niños.</a:t>
          </a:r>
          <a:endParaRPr lang="es-EC" dirty="0"/>
        </a:p>
      </dgm:t>
    </dgm:pt>
    <dgm:pt modelId="{228CFE09-3FA1-49F6-8021-22E5C94F0C34}" type="parTrans" cxnId="{A3E4CC0A-9E86-4B8F-9F7E-82156B865810}">
      <dgm:prSet/>
      <dgm:spPr/>
      <dgm:t>
        <a:bodyPr/>
        <a:lstStyle/>
        <a:p>
          <a:endParaRPr lang="es-ES"/>
        </a:p>
      </dgm:t>
    </dgm:pt>
    <dgm:pt modelId="{A7019060-B729-41C4-973B-7AAB7C9DABC2}" type="sibTrans" cxnId="{A3E4CC0A-9E86-4B8F-9F7E-82156B865810}">
      <dgm:prSet/>
      <dgm:spPr/>
      <dgm:t>
        <a:bodyPr/>
        <a:lstStyle/>
        <a:p>
          <a:endParaRPr lang="es-ES"/>
        </a:p>
      </dgm:t>
    </dgm:pt>
    <dgm:pt modelId="{28C0DE82-24C5-4DAD-926C-B0E4E2A651A2}" type="pres">
      <dgm:prSet presAssocID="{4453067B-E3DE-4664-85A8-94016ABB0F6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C1A4C116-DF4A-49F2-AB37-9963C27BD9E7}" type="pres">
      <dgm:prSet presAssocID="{622EE956-2C3D-4DA0-8F77-E118AAB15EE5}" presName="composite" presStyleCnt="0"/>
      <dgm:spPr/>
    </dgm:pt>
    <dgm:pt modelId="{79D55BCD-D783-4535-BB49-5F1193535828}" type="pres">
      <dgm:prSet presAssocID="{622EE956-2C3D-4DA0-8F77-E118AAB15EE5}" presName="bentUpArrow1" presStyleLbl="alignImgPlace1" presStyleIdx="0" presStyleCnt="1"/>
      <dgm:spPr/>
    </dgm:pt>
    <dgm:pt modelId="{7E8D29CE-93F0-43FD-8267-6D398B3DB300}" type="pres">
      <dgm:prSet presAssocID="{622EE956-2C3D-4DA0-8F77-E118AAB15EE5}" presName="ParentText" presStyleLbl="node1" presStyleIdx="0" presStyleCnt="2" custScaleX="102223" custScaleY="8086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7137E3-C6CB-4498-BED1-B0693430CEBF}" type="pres">
      <dgm:prSet presAssocID="{622EE956-2C3D-4DA0-8F77-E118AAB15EE5}" presName="ChildText" presStyleLbl="revTx" presStyleIdx="0" presStyleCnt="2" custScaleX="175189" custScaleY="115222" custLinFactNeighborX="91189" custLinFactNeighborY="40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4FB5E1-5D03-4C83-BF71-9296ABCA5F5C}" type="pres">
      <dgm:prSet presAssocID="{275CC91A-5A71-4775-B381-50C915771CDD}" presName="sibTrans" presStyleCnt="0"/>
      <dgm:spPr/>
    </dgm:pt>
    <dgm:pt modelId="{164C0190-970B-4697-827F-3C3D6F7D7D66}" type="pres">
      <dgm:prSet presAssocID="{629FD3B8-34C2-4D1D-B092-11D36DDCC9DE}" presName="composite" presStyleCnt="0"/>
      <dgm:spPr/>
    </dgm:pt>
    <dgm:pt modelId="{8A82DE98-EEF8-4F8F-8AE8-528D7E94A3B2}" type="pres">
      <dgm:prSet presAssocID="{629FD3B8-34C2-4D1D-B092-11D36DDCC9DE}" presName="ParentText" presStyleLbl="node1" presStyleIdx="1" presStyleCnt="2" custScaleX="96878" custScaleY="65756" custLinFactNeighborX="-16376" custLinFactNeighborY="5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5DEFA7-DDE1-4B3A-8B04-96ADA27F0D69}" type="pres">
      <dgm:prSet presAssocID="{629FD3B8-34C2-4D1D-B092-11D36DDCC9DE}" presName="FinalChildText" presStyleLbl="revTx" presStyleIdx="1" presStyleCnt="2" custScaleX="118265" custScaleY="109837" custLinFactNeighborX="-7251" custLinFactNeighborY="1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4FC397E-07AD-4C25-8553-38CA49C9EFC3}" srcId="{629FD3B8-34C2-4D1D-B092-11D36DDCC9DE}" destId="{745E8181-D906-4ADE-AECA-03E2442518A5}" srcOrd="0" destOrd="0" parTransId="{0E6F6D46-95FD-4EC6-99DC-A77466D8B849}" sibTransId="{6D8D730E-6DE9-47BF-B8E3-5F528C8142A1}"/>
    <dgm:cxn modelId="{467C1DA6-0CA6-4A84-ABDC-BC7BA70E11F1}" srcId="{4453067B-E3DE-4664-85A8-94016ABB0F64}" destId="{622EE956-2C3D-4DA0-8F77-E118AAB15EE5}" srcOrd="0" destOrd="0" parTransId="{36693704-8980-437A-B636-CEAE04447A03}" sibTransId="{275CC91A-5A71-4775-B381-50C915771CDD}"/>
    <dgm:cxn modelId="{104FAD79-0F05-4780-A82B-A6AEDB242D02}" type="presOf" srcId="{4877F6A1-2A31-4BB1-B4CD-502CEE874D13}" destId="{735DEFA7-DDE1-4B3A-8B04-96ADA27F0D69}" srcOrd="0" destOrd="1" presId="urn:microsoft.com/office/officeart/2005/8/layout/StepDownProcess"/>
    <dgm:cxn modelId="{63228DD5-1489-4A44-9103-1A1F3EA81688}" srcId="{622EE956-2C3D-4DA0-8F77-E118AAB15EE5}" destId="{FE8C623E-96C2-414F-8E63-F4B0DAB899DD}" srcOrd="0" destOrd="0" parTransId="{7C63883F-F768-4DAD-9E24-D2B579472701}" sibTransId="{1DF98029-14E9-4042-B589-3F35AF1D3E85}"/>
    <dgm:cxn modelId="{CEF8CB50-F6FC-492C-A478-F79BC28D86DA}" srcId="{622EE956-2C3D-4DA0-8F77-E118AAB15EE5}" destId="{A00E40BC-D371-4BF0-B180-A7CA772CE3C6}" srcOrd="2" destOrd="0" parTransId="{1A025007-0F76-41D7-99CF-65B21E5D383F}" sibTransId="{A4270472-8494-4214-9CF8-571673738B7F}"/>
    <dgm:cxn modelId="{7968440B-0898-4B15-AB8C-827B21689F84}" type="presOf" srcId="{FE8C623E-96C2-414F-8E63-F4B0DAB899DD}" destId="{457137E3-C6CB-4498-BED1-B0693430CEBF}" srcOrd="0" destOrd="0" presId="urn:microsoft.com/office/officeart/2005/8/layout/StepDownProcess"/>
    <dgm:cxn modelId="{B4E5EB11-F82D-4CEA-9786-5608791341C9}" type="presOf" srcId="{A00E40BC-D371-4BF0-B180-A7CA772CE3C6}" destId="{457137E3-C6CB-4498-BED1-B0693430CEBF}" srcOrd="0" destOrd="2" presId="urn:microsoft.com/office/officeart/2005/8/layout/StepDownProcess"/>
    <dgm:cxn modelId="{00A025DF-4E2A-4FB4-BEAC-EBE98343A460}" type="presOf" srcId="{A2451414-FDF7-4E4A-BEF7-EB0447815BEF}" destId="{457137E3-C6CB-4498-BED1-B0693430CEBF}" srcOrd="0" destOrd="1" presId="urn:microsoft.com/office/officeart/2005/8/layout/StepDownProcess"/>
    <dgm:cxn modelId="{2B8758D4-C9F9-4A13-8A36-AB4BACACCA10}" type="presOf" srcId="{745E8181-D906-4ADE-AECA-03E2442518A5}" destId="{735DEFA7-DDE1-4B3A-8B04-96ADA27F0D69}" srcOrd="0" destOrd="0" presId="urn:microsoft.com/office/officeart/2005/8/layout/StepDownProcess"/>
    <dgm:cxn modelId="{FCDED473-A4F7-41C6-A359-0988765B9AA5}" srcId="{4453067B-E3DE-4664-85A8-94016ABB0F64}" destId="{629FD3B8-34C2-4D1D-B092-11D36DDCC9DE}" srcOrd="1" destOrd="0" parTransId="{B6C31382-BA04-42D2-9CEC-CCDFF2D8DFF2}" sibTransId="{BA6A33AE-9CE1-4928-9DC3-AF64EAA72769}"/>
    <dgm:cxn modelId="{A3E4CC0A-9E86-4B8F-9F7E-82156B865810}" srcId="{622EE956-2C3D-4DA0-8F77-E118AAB15EE5}" destId="{A2451414-FDF7-4E4A-BEF7-EB0447815BEF}" srcOrd="1" destOrd="0" parTransId="{228CFE09-3FA1-49F6-8021-22E5C94F0C34}" sibTransId="{A7019060-B729-41C4-973B-7AAB7C9DABC2}"/>
    <dgm:cxn modelId="{E32B8F18-6B7E-4CCD-ADDD-7DB2959224A5}" type="presOf" srcId="{4453067B-E3DE-4664-85A8-94016ABB0F64}" destId="{28C0DE82-24C5-4DAD-926C-B0E4E2A651A2}" srcOrd="0" destOrd="0" presId="urn:microsoft.com/office/officeart/2005/8/layout/StepDownProcess"/>
    <dgm:cxn modelId="{C8508042-E09B-47C8-8224-662D46B9A177}" type="presOf" srcId="{629FD3B8-34C2-4D1D-B092-11D36DDCC9DE}" destId="{8A82DE98-EEF8-4F8F-8AE8-528D7E94A3B2}" srcOrd="0" destOrd="0" presId="urn:microsoft.com/office/officeart/2005/8/layout/StepDownProcess"/>
    <dgm:cxn modelId="{320DAAFB-A6EE-4A1C-B61D-E977F8B73DDF}" srcId="{629FD3B8-34C2-4D1D-B092-11D36DDCC9DE}" destId="{4877F6A1-2A31-4BB1-B4CD-502CEE874D13}" srcOrd="1" destOrd="0" parTransId="{4A4D9763-E786-4A79-B26B-659F77E0EE4F}" sibTransId="{DF370ADF-AB41-4D09-8F7E-05E074F0C213}"/>
    <dgm:cxn modelId="{7978558B-FE1F-4709-8CFB-4F14C8385AD3}" type="presOf" srcId="{622EE956-2C3D-4DA0-8F77-E118AAB15EE5}" destId="{7E8D29CE-93F0-43FD-8267-6D398B3DB300}" srcOrd="0" destOrd="0" presId="urn:microsoft.com/office/officeart/2005/8/layout/StepDownProcess"/>
    <dgm:cxn modelId="{BDC117E2-0D2E-45E8-83C1-F579B98DD103}" type="presOf" srcId="{CC523E06-8631-40FC-B847-6D08B0ABF017}" destId="{735DEFA7-DDE1-4B3A-8B04-96ADA27F0D69}" srcOrd="0" destOrd="2" presId="urn:microsoft.com/office/officeart/2005/8/layout/StepDownProcess"/>
    <dgm:cxn modelId="{A748B7FC-5553-4EB2-9CD3-A1DF4F44DD3C}" srcId="{629FD3B8-34C2-4D1D-B092-11D36DDCC9DE}" destId="{CC523E06-8631-40FC-B847-6D08B0ABF017}" srcOrd="2" destOrd="0" parTransId="{18916B68-4B9D-48BB-9B4A-BB364580A4C5}" sibTransId="{ABEC4DDD-9100-406E-AE55-CF12D1BE02FC}"/>
    <dgm:cxn modelId="{2B340988-C46A-4D80-97F1-AD36A364764E}" type="presParOf" srcId="{28C0DE82-24C5-4DAD-926C-B0E4E2A651A2}" destId="{C1A4C116-DF4A-49F2-AB37-9963C27BD9E7}" srcOrd="0" destOrd="0" presId="urn:microsoft.com/office/officeart/2005/8/layout/StepDownProcess"/>
    <dgm:cxn modelId="{BFB6FCCB-EF58-4F4C-B82E-DDBD005431E9}" type="presParOf" srcId="{C1A4C116-DF4A-49F2-AB37-9963C27BD9E7}" destId="{79D55BCD-D783-4535-BB49-5F1193535828}" srcOrd="0" destOrd="0" presId="urn:microsoft.com/office/officeart/2005/8/layout/StepDownProcess"/>
    <dgm:cxn modelId="{3D7A19B2-098D-46E1-8DA9-C05D452CB3F9}" type="presParOf" srcId="{C1A4C116-DF4A-49F2-AB37-9963C27BD9E7}" destId="{7E8D29CE-93F0-43FD-8267-6D398B3DB300}" srcOrd="1" destOrd="0" presId="urn:microsoft.com/office/officeart/2005/8/layout/StepDownProcess"/>
    <dgm:cxn modelId="{1D4033C9-625A-4A50-B852-06E99C325B69}" type="presParOf" srcId="{C1A4C116-DF4A-49F2-AB37-9963C27BD9E7}" destId="{457137E3-C6CB-4498-BED1-B0693430CEBF}" srcOrd="2" destOrd="0" presId="urn:microsoft.com/office/officeart/2005/8/layout/StepDownProcess"/>
    <dgm:cxn modelId="{6D8654FF-1B58-41B3-934D-B69D4FC57674}" type="presParOf" srcId="{28C0DE82-24C5-4DAD-926C-B0E4E2A651A2}" destId="{A14FB5E1-5D03-4C83-BF71-9296ABCA5F5C}" srcOrd="1" destOrd="0" presId="urn:microsoft.com/office/officeart/2005/8/layout/StepDownProcess"/>
    <dgm:cxn modelId="{EA34FBB3-1908-48E5-995A-B86A895877A3}" type="presParOf" srcId="{28C0DE82-24C5-4DAD-926C-B0E4E2A651A2}" destId="{164C0190-970B-4697-827F-3C3D6F7D7D66}" srcOrd="2" destOrd="0" presId="urn:microsoft.com/office/officeart/2005/8/layout/StepDownProcess"/>
    <dgm:cxn modelId="{8EDA83D3-A662-41ED-9053-AC33948F8E57}" type="presParOf" srcId="{164C0190-970B-4697-827F-3C3D6F7D7D66}" destId="{8A82DE98-EEF8-4F8F-8AE8-528D7E94A3B2}" srcOrd="0" destOrd="0" presId="urn:microsoft.com/office/officeart/2005/8/layout/StepDownProcess"/>
    <dgm:cxn modelId="{0492799A-F7CB-4DC4-9BE1-B51E36E6E22B}" type="presParOf" srcId="{164C0190-970B-4697-827F-3C3D6F7D7D66}" destId="{735DEFA7-DDE1-4B3A-8B04-96ADA27F0D69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FE7265-0491-42E1-B9F6-DE6C4DEB1D1A}" type="doc">
      <dgm:prSet loTypeId="urn:microsoft.com/office/officeart/2005/8/layout/vList6" loCatId="process" qsTypeId="urn:microsoft.com/office/officeart/2005/8/quickstyle/3d2" qsCatId="3D" csTypeId="urn:microsoft.com/office/officeart/2005/8/colors/accent6_5" csCatId="accent6" phldr="1"/>
      <dgm:spPr/>
      <dgm:t>
        <a:bodyPr/>
        <a:lstStyle/>
        <a:p>
          <a:endParaRPr lang="es-EC"/>
        </a:p>
      </dgm:t>
    </dgm:pt>
    <dgm:pt modelId="{221C0929-9EED-405B-AD3B-9C7DE8A65CE5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DELIMITACIÓN TEMPORAL </a:t>
          </a:r>
          <a:endParaRPr lang="es-EC" dirty="0">
            <a:solidFill>
              <a:schemeClr val="tx1"/>
            </a:solidFill>
          </a:endParaRPr>
        </a:p>
      </dgm:t>
    </dgm:pt>
    <dgm:pt modelId="{0981B041-B879-4036-8356-CBB35198FC23}" type="parTrans" cxnId="{0A18DF21-B5DA-4A41-970E-DCB86C86C8D8}">
      <dgm:prSet/>
      <dgm:spPr/>
      <dgm:t>
        <a:bodyPr/>
        <a:lstStyle/>
        <a:p>
          <a:endParaRPr lang="es-EC"/>
        </a:p>
      </dgm:t>
    </dgm:pt>
    <dgm:pt modelId="{AEC27C48-5B9D-41A5-BAB9-F17527CF931A}" type="sibTrans" cxnId="{0A18DF21-B5DA-4A41-970E-DCB86C86C8D8}">
      <dgm:prSet/>
      <dgm:spPr/>
      <dgm:t>
        <a:bodyPr/>
        <a:lstStyle/>
        <a:p>
          <a:endParaRPr lang="es-EC"/>
        </a:p>
      </dgm:t>
    </dgm:pt>
    <dgm:pt modelId="{A37F0EFD-E472-4577-BE56-6B384AE2E766}">
      <dgm:prSet phldrT="[Texto]" custT="1"/>
      <dgm:spPr/>
      <dgm:t>
        <a:bodyPr/>
        <a:lstStyle/>
        <a:p>
          <a:r>
            <a:rPr lang="es-EC" sz="2400" dirty="0" smtClean="0"/>
            <a:t>Periodo escolar 2014 -2015</a:t>
          </a:r>
          <a:r>
            <a:rPr lang="es-EC" sz="1600" dirty="0" smtClean="0"/>
            <a:t>.</a:t>
          </a:r>
          <a:endParaRPr lang="es-EC" sz="1600" dirty="0"/>
        </a:p>
      </dgm:t>
    </dgm:pt>
    <dgm:pt modelId="{5E0E3735-F179-4DCB-806E-363E5D2FDD15}" type="parTrans" cxnId="{9C8DAF4E-DD4B-4B23-B768-FF5CFE682D62}">
      <dgm:prSet/>
      <dgm:spPr/>
      <dgm:t>
        <a:bodyPr/>
        <a:lstStyle/>
        <a:p>
          <a:endParaRPr lang="es-EC"/>
        </a:p>
      </dgm:t>
    </dgm:pt>
    <dgm:pt modelId="{0FDEF09D-3381-490F-B288-317A0BC40AA1}" type="sibTrans" cxnId="{9C8DAF4E-DD4B-4B23-B768-FF5CFE682D62}">
      <dgm:prSet/>
      <dgm:spPr/>
      <dgm:t>
        <a:bodyPr/>
        <a:lstStyle/>
        <a:p>
          <a:endParaRPr lang="es-EC"/>
        </a:p>
      </dgm:t>
    </dgm:pt>
    <dgm:pt modelId="{A4B59A0A-898F-4EDF-951F-6BE06D88B2C3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DELIMITACIÓN ESPACIAL</a:t>
          </a:r>
          <a:endParaRPr lang="es-EC" dirty="0">
            <a:solidFill>
              <a:schemeClr val="tx1"/>
            </a:solidFill>
          </a:endParaRPr>
        </a:p>
      </dgm:t>
    </dgm:pt>
    <dgm:pt modelId="{3D25BCAF-D46A-406D-AC57-7815080E8B47}" type="parTrans" cxnId="{A1D89CE6-7942-4700-A8C0-9E6571D2C468}">
      <dgm:prSet/>
      <dgm:spPr/>
      <dgm:t>
        <a:bodyPr/>
        <a:lstStyle/>
        <a:p>
          <a:endParaRPr lang="es-EC"/>
        </a:p>
      </dgm:t>
    </dgm:pt>
    <dgm:pt modelId="{39FF48B8-1CB9-4701-B6E0-F394675C917F}" type="sibTrans" cxnId="{A1D89CE6-7942-4700-A8C0-9E6571D2C468}">
      <dgm:prSet/>
      <dgm:spPr/>
      <dgm:t>
        <a:bodyPr/>
        <a:lstStyle/>
        <a:p>
          <a:endParaRPr lang="es-EC"/>
        </a:p>
      </dgm:t>
    </dgm:pt>
    <dgm:pt modelId="{AD49667A-928D-4E12-9F17-A068E60DB25A}">
      <dgm:prSet phldrT="[Texto]"/>
      <dgm:spPr/>
      <dgm:t>
        <a:bodyPr/>
        <a:lstStyle/>
        <a:p>
          <a:r>
            <a:rPr lang="es-EC" dirty="0" smtClean="0"/>
            <a:t>Centro de Educación Básica “Amable Arauz”, ubicado en la parroquia de Conocoto.</a:t>
          </a:r>
          <a:endParaRPr lang="es-EC" dirty="0"/>
        </a:p>
      </dgm:t>
    </dgm:pt>
    <dgm:pt modelId="{697FDCF9-670C-41CD-B3A3-F9A774A0B177}" type="parTrans" cxnId="{EF0C3666-F08B-4441-8BEA-15BB8D5E9DF9}">
      <dgm:prSet/>
      <dgm:spPr/>
      <dgm:t>
        <a:bodyPr/>
        <a:lstStyle/>
        <a:p>
          <a:endParaRPr lang="es-EC"/>
        </a:p>
      </dgm:t>
    </dgm:pt>
    <dgm:pt modelId="{BBB74F81-AA5E-4F0C-8F2E-20C33D1E3D4F}" type="sibTrans" cxnId="{EF0C3666-F08B-4441-8BEA-15BB8D5E9DF9}">
      <dgm:prSet/>
      <dgm:spPr/>
      <dgm:t>
        <a:bodyPr/>
        <a:lstStyle/>
        <a:p>
          <a:endParaRPr lang="es-EC"/>
        </a:p>
      </dgm:t>
    </dgm:pt>
    <dgm:pt modelId="{B4DCCB08-22E8-4309-830D-9E83D1F8415E}">
      <dgm:prSet phldrT="[Texto]"/>
      <dgm:spPr/>
      <dgm:t>
        <a:bodyPr/>
        <a:lstStyle/>
        <a:p>
          <a:endParaRPr lang="es-EC" dirty="0"/>
        </a:p>
      </dgm:t>
    </dgm:pt>
    <dgm:pt modelId="{DD677BC2-F3E2-4CD7-B714-446823C29EC6}" type="parTrans" cxnId="{DD85996F-7B3A-4B9A-9ABC-B26CC356B734}">
      <dgm:prSet/>
      <dgm:spPr/>
      <dgm:t>
        <a:bodyPr/>
        <a:lstStyle/>
        <a:p>
          <a:endParaRPr lang="es-EC"/>
        </a:p>
      </dgm:t>
    </dgm:pt>
    <dgm:pt modelId="{4E86C6FC-67E8-46EF-A5BD-3911928657A1}" type="sibTrans" cxnId="{DD85996F-7B3A-4B9A-9ABC-B26CC356B734}">
      <dgm:prSet/>
      <dgm:spPr/>
      <dgm:t>
        <a:bodyPr/>
        <a:lstStyle/>
        <a:p>
          <a:endParaRPr lang="es-EC"/>
        </a:p>
      </dgm:t>
    </dgm:pt>
    <dgm:pt modelId="{6D72B9CD-49CB-48CD-959E-1AF411AAEED7}">
      <dgm:prSet phldrT="[Texto]"/>
      <dgm:spPr/>
      <dgm:t>
        <a:bodyPr/>
        <a:lstStyle/>
        <a:p>
          <a:r>
            <a:rPr lang="es-EC" dirty="0" smtClean="0"/>
            <a:t>Maestras de Educación Infantil.</a:t>
          </a:r>
          <a:endParaRPr lang="es-EC" dirty="0"/>
        </a:p>
      </dgm:t>
    </dgm:pt>
    <dgm:pt modelId="{E085D1CE-02C8-4C7A-BE50-0EB11682D89F}" type="parTrans" cxnId="{480F205A-9DBB-4DC0-B6A3-B372FB527F00}">
      <dgm:prSet/>
      <dgm:spPr/>
      <dgm:t>
        <a:bodyPr/>
        <a:lstStyle/>
        <a:p>
          <a:endParaRPr lang="es-EC"/>
        </a:p>
      </dgm:t>
    </dgm:pt>
    <dgm:pt modelId="{440B25FD-0201-495A-A780-4FAF96C24EEC}" type="sibTrans" cxnId="{480F205A-9DBB-4DC0-B6A3-B372FB527F00}">
      <dgm:prSet/>
      <dgm:spPr/>
      <dgm:t>
        <a:bodyPr/>
        <a:lstStyle/>
        <a:p>
          <a:endParaRPr lang="es-EC"/>
        </a:p>
      </dgm:t>
    </dgm:pt>
    <dgm:pt modelId="{726FEBF6-6403-43B8-9050-8D0964254269}">
      <dgm:prSet phldrT="[Texto]"/>
      <dgm:spPr/>
      <dgm:t>
        <a:bodyPr/>
        <a:lstStyle/>
        <a:p>
          <a:endParaRPr lang="es-EC" dirty="0"/>
        </a:p>
      </dgm:t>
    </dgm:pt>
    <dgm:pt modelId="{5857C883-68BA-4E76-8F7C-9B70FE814025}" type="parTrans" cxnId="{783455A0-B79B-4D6D-BAEE-388E502AFA80}">
      <dgm:prSet/>
      <dgm:spPr/>
      <dgm:t>
        <a:bodyPr/>
        <a:lstStyle/>
        <a:p>
          <a:endParaRPr lang="es-EC"/>
        </a:p>
      </dgm:t>
    </dgm:pt>
    <dgm:pt modelId="{C7A2EA0C-F004-4264-93D4-54D9536943E4}" type="sibTrans" cxnId="{783455A0-B79B-4D6D-BAEE-388E502AFA80}">
      <dgm:prSet/>
      <dgm:spPr/>
      <dgm:t>
        <a:bodyPr/>
        <a:lstStyle/>
        <a:p>
          <a:endParaRPr lang="es-EC"/>
        </a:p>
      </dgm:t>
    </dgm:pt>
    <dgm:pt modelId="{A4902664-33F1-463B-B512-E612BAEB0305}">
      <dgm:prSet phldrT="[Texto]"/>
      <dgm:spPr/>
      <dgm:t>
        <a:bodyPr/>
        <a:lstStyle/>
        <a:p>
          <a:r>
            <a:rPr lang="es-EC" dirty="0" smtClean="0"/>
            <a:t>Niños de 5 a 6 años.</a:t>
          </a:r>
          <a:endParaRPr lang="es-EC" dirty="0"/>
        </a:p>
      </dgm:t>
    </dgm:pt>
    <dgm:pt modelId="{E45A8588-7D90-448D-BB21-3F8600B77055}" type="parTrans" cxnId="{153F5C4C-4C91-4A4D-8581-5063C7143F9C}">
      <dgm:prSet/>
      <dgm:spPr/>
      <dgm:t>
        <a:bodyPr/>
        <a:lstStyle/>
        <a:p>
          <a:endParaRPr lang="es-EC"/>
        </a:p>
      </dgm:t>
    </dgm:pt>
    <dgm:pt modelId="{63EA30F2-2608-4E3E-A5B7-C02852EA1D76}" type="sibTrans" cxnId="{153F5C4C-4C91-4A4D-8581-5063C7143F9C}">
      <dgm:prSet/>
      <dgm:spPr/>
      <dgm:t>
        <a:bodyPr/>
        <a:lstStyle/>
        <a:p>
          <a:endParaRPr lang="es-EC"/>
        </a:p>
      </dgm:t>
    </dgm:pt>
    <dgm:pt modelId="{D8B51BF1-E6BC-49D3-A8CF-E9F90B76EE7F}" type="pres">
      <dgm:prSet presAssocID="{FDFE7265-0491-42E1-B9F6-DE6C4DEB1D1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2024DF47-B915-4DBE-93B2-E1B5630BBB52}" type="pres">
      <dgm:prSet presAssocID="{221C0929-9EED-405B-AD3B-9C7DE8A65CE5}" presName="linNode" presStyleCnt="0"/>
      <dgm:spPr/>
    </dgm:pt>
    <dgm:pt modelId="{112F104C-8AFA-4C1C-A13F-301EC234CA65}" type="pres">
      <dgm:prSet presAssocID="{221C0929-9EED-405B-AD3B-9C7DE8A65CE5}" presName="parentShp" presStyleLbl="node1" presStyleIdx="0" presStyleCnt="2" custScaleX="86891" custLinFactNeighborX="981" custLinFactNeighborY="17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FE44A9-BB05-442F-B726-3ADB1BFC6F2C}" type="pres">
      <dgm:prSet presAssocID="{221C0929-9EED-405B-AD3B-9C7DE8A65CE5}" presName="childShp" presStyleLbl="bgAccFollowNode1" presStyleIdx="0" presStyleCnt="2" custScaleY="6324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04A660-4A88-484B-B20F-993D6F8DFEB7}" type="pres">
      <dgm:prSet presAssocID="{AEC27C48-5B9D-41A5-BAB9-F17527CF931A}" presName="spacing" presStyleCnt="0"/>
      <dgm:spPr/>
    </dgm:pt>
    <dgm:pt modelId="{20956895-7B74-490C-BEF1-7CA5C4E3AA5F}" type="pres">
      <dgm:prSet presAssocID="{A4B59A0A-898F-4EDF-951F-6BE06D88B2C3}" presName="linNode" presStyleCnt="0"/>
      <dgm:spPr/>
    </dgm:pt>
    <dgm:pt modelId="{1BC1956B-919C-4B2F-870B-85F97ED68EE1}" type="pres">
      <dgm:prSet presAssocID="{A4B59A0A-898F-4EDF-951F-6BE06D88B2C3}" presName="parentShp" presStyleLbl="node1" presStyleIdx="1" presStyleCnt="2" custScaleX="8516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63CD4A-2D79-4376-B657-D8E7268FD310}" type="pres">
      <dgm:prSet presAssocID="{A4B59A0A-898F-4EDF-951F-6BE06D88B2C3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B659695-1187-4099-94BE-7A08F402C90B}" type="presOf" srcId="{B4DCCB08-22E8-4309-830D-9E83D1F8415E}" destId="{0F63CD4A-2D79-4376-B657-D8E7268FD310}" srcOrd="0" destOrd="0" presId="urn:microsoft.com/office/officeart/2005/8/layout/vList6"/>
    <dgm:cxn modelId="{8B6D2926-1457-4EA7-A7DE-59C0FEE8A626}" type="presOf" srcId="{A4902664-33F1-463B-B512-E612BAEB0305}" destId="{0F63CD4A-2D79-4376-B657-D8E7268FD310}" srcOrd="0" destOrd="2" presId="urn:microsoft.com/office/officeart/2005/8/layout/vList6"/>
    <dgm:cxn modelId="{E83D881C-6C3E-4416-A7DF-A41D3BED1512}" type="presOf" srcId="{A4B59A0A-898F-4EDF-951F-6BE06D88B2C3}" destId="{1BC1956B-919C-4B2F-870B-85F97ED68EE1}" srcOrd="0" destOrd="0" presId="urn:microsoft.com/office/officeart/2005/8/layout/vList6"/>
    <dgm:cxn modelId="{3B9AFAFE-15AE-4FDB-98C6-24F94B8C67C8}" type="presOf" srcId="{AD49667A-928D-4E12-9F17-A068E60DB25A}" destId="{0F63CD4A-2D79-4376-B657-D8E7268FD310}" srcOrd="0" destOrd="3" presId="urn:microsoft.com/office/officeart/2005/8/layout/vList6"/>
    <dgm:cxn modelId="{B3E4199D-5719-42A0-963B-B253ACD12B7A}" type="presOf" srcId="{6D72B9CD-49CB-48CD-959E-1AF411AAEED7}" destId="{0F63CD4A-2D79-4376-B657-D8E7268FD310}" srcOrd="0" destOrd="1" presId="urn:microsoft.com/office/officeart/2005/8/layout/vList6"/>
    <dgm:cxn modelId="{480F205A-9DBB-4DC0-B6A3-B372FB527F00}" srcId="{A4B59A0A-898F-4EDF-951F-6BE06D88B2C3}" destId="{6D72B9CD-49CB-48CD-959E-1AF411AAEED7}" srcOrd="1" destOrd="0" parTransId="{E085D1CE-02C8-4C7A-BE50-0EB11682D89F}" sibTransId="{440B25FD-0201-495A-A780-4FAF96C24EEC}"/>
    <dgm:cxn modelId="{0A18DF21-B5DA-4A41-970E-DCB86C86C8D8}" srcId="{FDFE7265-0491-42E1-B9F6-DE6C4DEB1D1A}" destId="{221C0929-9EED-405B-AD3B-9C7DE8A65CE5}" srcOrd="0" destOrd="0" parTransId="{0981B041-B879-4036-8356-CBB35198FC23}" sibTransId="{AEC27C48-5B9D-41A5-BAB9-F17527CF931A}"/>
    <dgm:cxn modelId="{A1D89CE6-7942-4700-A8C0-9E6571D2C468}" srcId="{FDFE7265-0491-42E1-B9F6-DE6C4DEB1D1A}" destId="{A4B59A0A-898F-4EDF-951F-6BE06D88B2C3}" srcOrd="1" destOrd="0" parTransId="{3D25BCAF-D46A-406D-AC57-7815080E8B47}" sibTransId="{39FF48B8-1CB9-4701-B6E0-F394675C917F}"/>
    <dgm:cxn modelId="{EF0C3666-F08B-4441-8BEA-15BB8D5E9DF9}" srcId="{A4B59A0A-898F-4EDF-951F-6BE06D88B2C3}" destId="{AD49667A-928D-4E12-9F17-A068E60DB25A}" srcOrd="3" destOrd="0" parTransId="{697FDCF9-670C-41CD-B3A3-F9A774A0B177}" sibTransId="{BBB74F81-AA5E-4F0C-8F2E-20C33D1E3D4F}"/>
    <dgm:cxn modelId="{14D9B515-D4FA-40EA-89DB-DF91CAA0E523}" type="presOf" srcId="{221C0929-9EED-405B-AD3B-9C7DE8A65CE5}" destId="{112F104C-8AFA-4C1C-A13F-301EC234CA65}" srcOrd="0" destOrd="0" presId="urn:microsoft.com/office/officeart/2005/8/layout/vList6"/>
    <dgm:cxn modelId="{783455A0-B79B-4D6D-BAEE-388E502AFA80}" srcId="{A4B59A0A-898F-4EDF-951F-6BE06D88B2C3}" destId="{726FEBF6-6403-43B8-9050-8D0964254269}" srcOrd="4" destOrd="0" parTransId="{5857C883-68BA-4E76-8F7C-9B70FE814025}" sibTransId="{C7A2EA0C-F004-4264-93D4-54D9536943E4}"/>
    <dgm:cxn modelId="{470D55E6-5B50-4936-AA7F-569C412B4E0A}" type="presOf" srcId="{726FEBF6-6403-43B8-9050-8D0964254269}" destId="{0F63CD4A-2D79-4376-B657-D8E7268FD310}" srcOrd="0" destOrd="4" presId="urn:microsoft.com/office/officeart/2005/8/layout/vList6"/>
    <dgm:cxn modelId="{DD85996F-7B3A-4B9A-9ABC-B26CC356B734}" srcId="{A4B59A0A-898F-4EDF-951F-6BE06D88B2C3}" destId="{B4DCCB08-22E8-4309-830D-9E83D1F8415E}" srcOrd="0" destOrd="0" parTransId="{DD677BC2-F3E2-4CD7-B714-446823C29EC6}" sibTransId="{4E86C6FC-67E8-46EF-A5BD-3911928657A1}"/>
    <dgm:cxn modelId="{153F5C4C-4C91-4A4D-8581-5063C7143F9C}" srcId="{A4B59A0A-898F-4EDF-951F-6BE06D88B2C3}" destId="{A4902664-33F1-463B-B512-E612BAEB0305}" srcOrd="2" destOrd="0" parTransId="{E45A8588-7D90-448D-BB21-3F8600B77055}" sibTransId="{63EA30F2-2608-4E3E-A5B7-C02852EA1D76}"/>
    <dgm:cxn modelId="{9C8DAF4E-DD4B-4B23-B768-FF5CFE682D62}" srcId="{221C0929-9EED-405B-AD3B-9C7DE8A65CE5}" destId="{A37F0EFD-E472-4577-BE56-6B384AE2E766}" srcOrd="0" destOrd="0" parTransId="{5E0E3735-F179-4DCB-806E-363E5D2FDD15}" sibTransId="{0FDEF09D-3381-490F-B288-317A0BC40AA1}"/>
    <dgm:cxn modelId="{4D50CF61-78A3-4E1B-B7EA-A02753ED5502}" type="presOf" srcId="{A37F0EFD-E472-4577-BE56-6B384AE2E766}" destId="{E8FE44A9-BB05-442F-B726-3ADB1BFC6F2C}" srcOrd="0" destOrd="0" presId="urn:microsoft.com/office/officeart/2005/8/layout/vList6"/>
    <dgm:cxn modelId="{57F753D1-EFD5-4756-A295-86849A7FC6B5}" type="presOf" srcId="{FDFE7265-0491-42E1-B9F6-DE6C4DEB1D1A}" destId="{D8B51BF1-E6BC-49D3-A8CF-E9F90B76EE7F}" srcOrd="0" destOrd="0" presId="urn:microsoft.com/office/officeart/2005/8/layout/vList6"/>
    <dgm:cxn modelId="{97C7186B-0947-4F60-831D-AAA3FA42B1A6}" type="presParOf" srcId="{D8B51BF1-E6BC-49D3-A8CF-E9F90B76EE7F}" destId="{2024DF47-B915-4DBE-93B2-E1B5630BBB52}" srcOrd="0" destOrd="0" presId="urn:microsoft.com/office/officeart/2005/8/layout/vList6"/>
    <dgm:cxn modelId="{66FFCFD7-A2CB-4BD9-BC46-667E17F86AFB}" type="presParOf" srcId="{2024DF47-B915-4DBE-93B2-E1B5630BBB52}" destId="{112F104C-8AFA-4C1C-A13F-301EC234CA65}" srcOrd="0" destOrd="0" presId="urn:microsoft.com/office/officeart/2005/8/layout/vList6"/>
    <dgm:cxn modelId="{3247EE5B-A958-48FC-89A1-9B5D73D21754}" type="presParOf" srcId="{2024DF47-B915-4DBE-93B2-E1B5630BBB52}" destId="{E8FE44A9-BB05-442F-B726-3ADB1BFC6F2C}" srcOrd="1" destOrd="0" presId="urn:microsoft.com/office/officeart/2005/8/layout/vList6"/>
    <dgm:cxn modelId="{FDDBD4B2-DFB0-45C7-BD0A-B834FC17EAEB}" type="presParOf" srcId="{D8B51BF1-E6BC-49D3-A8CF-E9F90B76EE7F}" destId="{8A04A660-4A88-484B-B20F-993D6F8DFEB7}" srcOrd="1" destOrd="0" presId="urn:microsoft.com/office/officeart/2005/8/layout/vList6"/>
    <dgm:cxn modelId="{0A521838-3A38-42B4-B7E8-A05CAE126E67}" type="presParOf" srcId="{D8B51BF1-E6BC-49D3-A8CF-E9F90B76EE7F}" destId="{20956895-7B74-490C-BEF1-7CA5C4E3AA5F}" srcOrd="2" destOrd="0" presId="urn:microsoft.com/office/officeart/2005/8/layout/vList6"/>
    <dgm:cxn modelId="{BB404E13-CE5C-4DE8-9DA4-1A1D392FD981}" type="presParOf" srcId="{20956895-7B74-490C-BEF1-7CA5C4E3AA5F}" destId="{1BC1956B-919C-4B2F-870B-85F97ED68EE1}" srcOrd="0" destOrd="0" presId="urn:microsoft.com/office/officeart/2005/8/layout/vList6"/>
    <dgm:cxn modelId="{C31E5F2A-36AD-4558-8169-1DB3D0D933F3}" type="presParOf" srcId="{20956895-7B74-490C-BEF1-7CA5C4E3AA5F}" destId="{0F63CD4A-2D79-4376-B657-D8E7268FD31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889535-F213-4188-8533-252F29C3068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8D49F35-576A-4DE4-A4B4-EB907CCFB879}">
      <dgm:prSet phldrT="[Texto]"/>
      <dgm:spPr/>
      <dgm:t>
        <a:bodyPr/>
        <a:lstStyle/>
        <a:p>
          <a:pPr algn="l"/>
          <a:r>
            <a:rPr lang="es-ES" dirty="0" smtClean="0"/>
            <a:t>Identificar el nivel de conocimiento que tienen los docentes en cuanto a las habilidades verbales  y el desarrollo de la conciencia fonológica.</a:t>
          </a:r>
          <a:endParaRPr lang="es-EC" dirty="0"/>
        </a:p>
      </dgm:t>
    </dgm:pt>
    <dgm:pt modelId="{90C7A00E-4BD0-494F-B4A9-DE94263433CA}" type="parTrans" cxnId="{98E2CAA7-831C-4095-AE02-706E21872126}">
      <dgm:prSet/>
      <dgm:spPr/>
      <dgm:t>
        <a:bodyPr/>
        <a:lstStyle/>
        <a:p>
          <a:endParaRPr lang="es-EC"/>
        </a:p>
      </dgm:t>
    </dgm:pt>
    <dgm:pt modelId="{32DD5595-171A-4723-82AE-89BA7347FC61}" type="sibTrans" cxnId="{98E2CAA7-831C-4095-AE02-706E21872126}">
      <dgm:prSet/>
      <dgm:spPr/>
      <dgm:t>
        <a:bodyPr/>
        <a:lstStyle/>
        <a:p>
          <a:endParaRPr lang="es-EC"/>
        </a:p>
      </dgm:t>
    </dgm:pt>
    <dgm:pt modelId="{AC70387F-A635-482B-8E76-5CE6ACD51E74}">
      <dgm:prSet phldrT="[Texto]"/>
      <dgm:spPr/>
      <dgm:t>
        <a:bodyPr/>
        <a:lstStyle/>
        <a:p>
          <a:r>
            <a:rPr lang="es-ES" dirty="0" smtClean="0"/>
            <a:t>Elaborar un manual  sobre ejercicios fonológicos que tengan relación con las habilidades verbales, con la finalidad de que las docentes cuenten con un material de apoyo.</a:t>
          </a:r>
          <a:endParaRPr lang="es-EC" dirty="0"/>
        </a:p>
      </dgm:t>
    </dgm:pt>
    <dgm:pt modelId="{B51E4E88-A256-476F-B1E0-9EE361E6616D}" type="parTrans" cxnId="{AF395787-EF19-4B83-A3D3-C8D5247D4664}">
      <dgm:prSet/>
      <dgm:spPr/>
      <dgm:t>
        <a:bodyPr/>
        <a:lstStyle/>
        <a:p>
          <a:endParaRPr lang="es-EC"/>
        </a:p>
      </dgm:t>
    </dgm:pt>
    <dgm:pt modelId="{A2C8E862-92C1-4CDD-9E25-2EE9D51612DA}" type="sibTrans" cxnId="{AF395787-EF19-4B83-A3D3-C8D5247D4664}">
      <dgm:prSet/>
      <dgm:spPr/>
      <dgm:t>
        <a:bodyPr/>
        <a:lstStyle/>
        <a:p>
          <a:endParaRPr lang="es-EC"/>
        </a:p>
      </dgm:t>
    </dgm:pt>
    <dgm:pt modelId="{80B65F28-2687-48ED-8E36-D6318D5E9201}">
      <dgm:prSet phldrT="[Texto]" custT="1"/>
      <dgm:spPr/>
      <dgm:t>
        <a:bodyPr/>
        <a:lstStyle/>
        <a:p>
          <a:r>
            <a:rPr lang="es-ES" sz="2000" dirty="0" smtClean="0"/>
            <a:t>Determinar  el nivel de aplicación de los  ejercicios fonológicos que realizan las docentes con los niños de cinco a seis años.</a:t>
          </a:r>
          <a:endParaRPr lang="es-EC" sz="2000" dirty="0"/>
        </a:p>
      </dgm:t>
    </dgm:pt>
    <dgm:pt modelId="{C5BCA7D3-9828-4CE0-AC92-62B8695519B0}" type="sibTrans" cxnId="{D95F65FF-C482-4505-993B-9ACB6109C710}">
      <dgm:prSet/>
      <dgm:spPr/>
      <dgm:t>
        <a:bodyPr/>
        <a:lstStyle/>
        <a:p>
          <a:endParaRPr lang="es-EC"/>
        </a:p>
      </dgm:t>
    </dgm:pt>
    <dgm:pt modelId="{DDE22415-3BEC-4479-8C4F-A522FB417EDB}" type="parTrans" cxnId="{D95F65FF-C482-4505-993B-9ACB6109C710}">
      <dgm:prSet/>
      <dgm:spPr/>
      <dgm:t>
        <a:bodyPr/>
        <a:lstStyle/>
        <a:p>
          <a:endParaRPr lang="es-EC"/>
        </a:p>
      </dgm:t>
    </dgm:pt>
    <dgm:pt modelId="{4A5BC019-E73E-400D-9108-7B817FDFC6B1}">
      <dgm:prSet phldrT="[Texto]"/>
      <dgm:spPr/>
      <dgm:t>
        <a:bodyPr/>
        <a:lstStyle/>
        <a:p>
          <a:r>
            <a:rPr lang="es-ES" dirty="0" smtClean="0"/>
            <a:t>Establecer el nivel de desarrollo de las habilidades verbales de los niños de cinco a seis años del Centro de Educación Básica “Amable Arauz”  </a:t>
          </a:r>
          <a:endParaRPr lang="es-EC" dirty="0"/>
        </a:p>
      </dgm:t>
    </dgm:pt>
    <dgm:pt modelId="{10C43E1E-F53E-4092-9061-EC5A8B39F363}" type="sibTrans" cxnId="{1CD10DB4-F143-4DC5-A4D9-1913952B7817}">
      <dgm:prSet/>
      <dgm:spPr/>
      <dgm:t>
        <a:bodyPr/>
        <a:lstStyle/>
        <a:p>
          <a:endParaRPr lang="es-EC"/>
        </a:p>
      </dgm:t>
    </dgm:pt>
    <dgm:pt modelId="{DD5D9C21-E794-43C3-98EC-1AF42B073732}" type="parTrans" cxnId="{1CD10DB4-F143-4DC5-A4D9-1913952B7817}">
      <dgm:prSet/>
      <dgm:spPr/>
      <dgm:t>
        <a:bodyPr/>
        <a:lstStyle/>
        <a:p>
          <a:endParaRPr lang="es-EC"/>
        </a:p>
      </dgm:t>
    </dgm:pt>
    <dgm:pt modelId="{2D845D78-DFAF-4462-BC1A-5C04F6289473}" type="pres">
      <dgm:prSet presAssocID="{AA889535-F213-4188-8533-252F29C30688}" presName="arrowDiagram" presStyleCnt="0">
        <dgm:presLayoutVars>
          <dgm:chMax val="5"/>
          <dgm:dir/>
          <dgm:resizeHandles val="exact"/>
        </dgm:presLayoutVars>
      </dgm:prSet>
      <dgm:spPr/>
    </dgm:pt>
    <dgm:pt modelId="{C89E005D-103B-45EE-AE7A-23ABC78FD4FD}" type="pres">
      <dgm:prSet presAssocID="{AA889535-F213-4188-8533-252F29C30688}" presName="arrow" presStyleLbl="bgShp" presStyleIdx="0" presStyleCnt="1" custLinFactNeighborX="-1770" custLinFactNeighborY="-3825"/>
      <dgm:spPr/>
    </dgm:pt>
    <dgm:pt modelId="{84B3847F-DF9B-4EBA-BFC6-31512C2E16BC}" type="pres">
      <dgm:prSet presAssocID="{AA889535-F213-4188-8533-252F29C30688}" presName="arrowDiagram4" presStyleCnt="0"/>
      <dgm:spPr/>
    </dgm:pt>
    <dgm:pt modelId="{7A57388B-C548-41CF-9E6E-95902D802830}" type="pres">
      <dgm:prSet presAssocID="{80B65F28-2687-48ED-8E36-D6318D5E9201}" presName="bullet4a" presStyleLbl="node1" presStyleIdx="0" presStyleCnt="4" custLinFactX="-100000" custLinFactY="-300000" custLinFactNeighborX="-167866" custLinFactNeighborY="-327381"/>
      <dgm:spPr/>
    </dgm:pt>
    <dgm:pt modelId="{BEA47B31-E439-48F0-9D13-4618493EF396}" type="pres">
      <dgm:prSet presAssocID="{80B65F28-2687-48ED-8E36-D6318D5E9201}" presName="textBox4a" presStyleLbl="revTx" presStyleIdx="0" presStyleCnt="4" custLinFactY="-5244" custLinFactNeighborX="-29304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4E665C-0495-4396-A498-C1783E9083C5}" type="pres">
      <dgm:prSet presAssocID="{E8D49F35-576A-4DE4-A4B4-EB907CCFB879}" presName="bullet4b" presStyleLbl="node1" presStyleIdx="1" presStyleCnt="4" custLinFactY="-8904" custLinFactNeighborX="-40839" custLinFactNeighborY="-100000"/>
      <dgm:spPr/>
    </dgm:pt>
    <dgm:pt modelId="{7C9B4CB0-F2C9-4107-8D9B-6B391F2E41A4}" type="pres">
      <dgm:prSet presAssocID="{E8D49F35-576A-4DE4-A4B4-EB907CCFB879}" presName="textBox4b" presStyleLbl="revTx" presStyleIdx="1" presStyleCnt="4" custLinFactNeighborX="-2593" custLinFactNeighborY="-171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2CF3CC8-FDF3-4FD0-8E08-8E79A309D393}" type="pres">
      <dgm:prSet presAssocID="{4A5BC019-E73E-400D-9108-7B817FDFC6B1}" presName="bullet4c" presStyleLbl="node1" presStyleIdx="2" presStyleCnt="4" custLinFactNeighborX="15411"/>
      <dgm:spPr/>
    </dgm:pt>
    <dgm:pt modelId="{E84A7F93-D931-40EC-9426-9D0B4E1BFA47}" type="pres">
      <dgm:prSet presAssocID="{4A5BC019-E73E-400D-9108-7B817FDFC6B1}" presName="textBox4c" presStyleLbl="revTx" presStyleIdx="2" presStyleCnt="4" custLinFactNeighborX="8427" custLinFactNeighborY="-422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4443CC-A2CB-40BF-8A04-4A32DED97FD2}" type="pres">
      <dgm:prSet presAssocID="{AC70387F-A635-482B-8E76-5CE6ACD51E74}" presName="bullet4d" presStyleLbl="node1" presStyleIdx="3" presStyleCnt="4" custLinFactNeighborX="26842" custLinFactNeighborY="-1917"/>
      <dgm:spPr/>
    </dgm:pt>
    <dgm:pt modelId="{2B6FDD6D-69FF-4D6D-9BD3-98AB2C0FF5B0}" type="pres">
      <dgm:prSet presAssocID="{AC70387F-A635-482B-8E76-5CE6ACD51E74}" presName="textBox4d" presStyleLbl="revTx" presStyleIdx="3" presStyleCnt="4" custLinFactNeighborX="14910" custLinFactNeighborY="-546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8E2CAA7-831C-4095-AE02-706E21872126}" srcId="{AA889535-F213-4188-8533-252F29C30688}" destId="{E8D49F35-576A-4DE4-A4B4-EB907CCFB879}" srcOrd="1" destOrd="0" parTransId="{90C7A00E-4BD0-494F-B4A9-DE94263433CA}" sibTransId="{32DD5595-171A-4723-82AE-89BA7347FC61}"/>
    <dgm:cxn modelId="{5DD5E8C9-32FD-4629-80CD-9825FC75C1B3}" type="presOf" srcId="{AC70387F-A635-482B-8E76-5CE6ACD51E74}" destId="{2B6FDD6D-69FF-4D6D-9BD3-98AB2C0FF5B0}" srcOrd="0" destOrd="0" presId="urn:microsoft.com/office/officeart/2005/8/layout/arrow2"/>
    <dgm:cxn modelId="{084E2AA1-0077-4167-9A8E-2530A2882190}" type="presOf" srcId="{80B65F28-2687-48ED-8E36-D6318D5E9201}" destId="{BEA47B31-E439-48F0-9D13-4618493EF396}" srcOrd="0" destOrd="0" presId="urn:microsoft.com/office/officeart/2005/8/layout/arrow2"/>
    <dgm:cxn modelId="{D95F65FF-C482-4505-993B-9ACB6109C710}" srcId="{AA889535-F213-4188-8533-252F29C30688}" destId="{80B65F28-2687-48ED-8E36-D6318D5E9201}" srcOrd="0" destOrd="0" parTransId="{DDE22415-3BEC-4479-8C4F-A522FB417EDB}" sibTransId="{C5BCA7D3-9828-4CE0-AC92-62B8695519B0}"/>
    <dgm:cxn modelId="{104BEB9D-8E2A-4ACE-8384-8A605FC70C00}" type="presOf" srcId="{AA889535-F213-4188-8533-252F29C30688}" destId="{2D845D78-DFAF-4462-BC1A-5C04F6289473}" srcOrd="0" destOrd="0" presId="urn:microsoft.com/office/officeart/2005/8/layout/arrow2"/>
    <dgm:cxn modelId="{1CD10DB4-F143-4DC5-A4D9-1913952B7817}" srcId="{AA889535-F213-4188-8533-252F29C30688}" destId="{4A5BC019-E73E-400D-9108-7B817FDFC6B1}" srcOrd="2" destOrd="0" parTransId="{DD5D9C21-E794-43C3-98EC-1AF42B073732}" sibTransId="{10C43E1E-F53E-4092-9061-EC5A8B39F363}"/>
    <dgm:cxn modelId="{AF395787-EF19-4B83-A3D3-C8D5247D4664}" srcId="{AA889535-F213-4188-8533-252F29C30688}" destId="{AC70387F-A635-482B-8E76-5CE6ACD51E74}" srcOrd="3" destOrd="0" parTransId="{B51E4E88-A256-476F-B1E0-9EE361E6616D}" sibTransId="{A2C8E862-92C1-4CDD-9E25-2EE9D51612DA}"/>
    <dgm:cxn modelId="{AC8FC6FB-11DA-409A-BCEA-F3916F44314C}" type="presOf" srcId="{E8D49F35-576A-4DE4-A4B4-EB907CCFB879}" destId="{7C9B4CB0-F2C9-4107-8D9B-6B391F2E41A4}" srcOrd="0" destOrd="0" presId="urn:microsoft.com/office/officeart/2005/8/layout/arrow2"/>
    <dgm:cxn modelId="{213B887E-A561-4DA4-8052-D98FD7DEFEB2}" type="presOf" srcId="{4A5BC019-E73E-400D-9108-7B817FDFC6B1}" destId="{E84A7F93-D931-40EC-9426-9D0B4E1BFA47}" srcOrd="0" destOrd="0" presId="urn:microsoft.com/office/officeart/2005/8/layout/arrow2"/>
    <dgm:cxn modelId="{4DDC5984-7102-45F0-880A-26FD636CF115}" type="presParOf" srcId="{2D845D78-DFAF-4462-BC1A-5C04F6289473}" destId="{C89E005D-103B-45EE-AE7A-23ABC78FD4FD}" srcOrd="0" destOrd="0" presId="urn:microsoft.com/office/officeart/2005/8/layout/arrow2"/>
    <dgm:cxn modelId="{61D80D0C-6190-4139-9DE5-B6B0EA04B26A}" type="presParOf" srcId="{2D845D78-DFAF-4462-BC1A-5C04F6289473}" destId="{84B3847F-DF9B-4EBA-BFC6-31512C2E16BC}" srcOrd="1" destOrd="0" presId="urn:microsoft.com/office/officeart/2005/8/layout/arrow2"/>
    <dgm:cxn modelId="{7F273103-3B89-48C3-B433-E6F9E8F897FA}" type="presParOf" srcId="{84B3847F-DF9B-4EBA-BFC6-31512C2E16BC}" destId="{7A57388B-C548-41CF-9E6E-95902D802830}" srcOrd="0" destOrd="0" presId="urn:microsoft.com/office/officeart/2005/8/layout/arrow2"/>
    <dgm:cxn modelId="{2CBD200F-00CC-4A07-8404-29929DEFC17B}" type="presParOf" srcId="{84B3847F-DF9B-4EBA-BFC6-31512C2E16BC}" destId="{BEA47B31-E439-48F0-9D13-4618493EF396}" srcOrd="1" destOrd="0" presId="urn:microsoft.com/office/officeart/2005/8/layout/arrow2"/>
    <dgm:cxn modelId="{6F5EBD57-5FCE-476C-B376-3A1DBB66215A}" type="presParOf" srcId="{84B3847F-DF9B-4EBA-BFC6-31512C2E16BC}" destId="{674E665C-0495-4396-A498-C1783E9083C5}" srcOrd="2" destOrd="0" presId="urn:microsoft.com/office/officeart/2005/8/layout/arrow2"/>
    <dgm:cxn modelId="{1D94A2F6-4A24-4CE0-8AF6-33F460D9728A}" type="presParOf" srcId="{84B3847F-DF9B-4EBA-BFC6-31512C2E16BC}" destId="{7C9B4CB0-F2C9-4107-8D9B-6B391F2E41A4}" srcOrd="3" destOrd="0" presId="urn:microsoft.com/office/officeart/2005/8/layout/arrow2"/>
    <dgm:cxn modelId="{F01FC85C-B19F-4FEA-8D55-7FA9CBAE24B4}" type="presParOf" srcId="{84B3847F-DF9B-4EBA-BFC6-31512C2E16BC}" destId="{22CF3CC8-FDF3-4FD0-8E08-8E79A309D393}" srcOrd="4" destOrd="0" presId="urn:microsoft.com/office/officeart/2005/8/layout/arrow2"/>
    <dgm:cxn modelId="{86545C64-055E-4615-B484-E7CD9B6DD39A}" type="presParOf" srcId="{84B3847F-DF9B-4EBA-BFC6-31512C2E16BC}" destId="{E84A7F93-D931-40EC-9426-9D0B4E1BFA47}" srcOrd="5" destOrd="0" presId="urn:microsoft.com/office/officeart/2005/8/layout/arrow2"/>
    <dgm:cxn modelId="{69701D46-FA81-4ED9-A5A1-D87CCC63566B}" type="presParOf" srcId="{84B3847F-DF9B-4EBA-BFC6-31512C2E16BC}" destId="{FC4443CC-A2CB-40BF-8A04-4A32DED97FD2}" srcOrd="6" destOrd="0" presId="urn:microsoft.com/office/officeart/2005/8/layout/arrow2"/>
    <dgm:cxn modelId="{D0F8667B-246F-4EB8-8D26-99EBFA371F1F}" type="presParOf" srcId="{84B3847F-DF9B-4EBA-BFC6-31512C2E16BC}" destId="{2B6FDD6D-69FF-4D6D-9BD3-98AB2C0FF5B0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2460E9-7A0A-4DE8-B6CC-A7FBB560B1BE}" type="doc">
      <dgm:prSet loTypeId="urn:microsoft.com/office/officeart/2005/8/layout/hierarchy2" loCatId="hierarchy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FE6459B3-B74F-48A8-A8C0-0B89616B45B5}">
      <dgm:prSet phldrT="[Texto]" custT="1"/>
      <dgm:spPr/>
      <dgm:t>
        <a:bodyPr/>
        <a:lstStyle/>
        <a:p>
          <a:r>
            <a:rPr lang="es-EC" sz="1600" dirty="0" smtClean="0"/>
            <a:t>JUSTIFICACIÓN</a:t>
          </a:r>
          <a:endParaRPr lang="es-ES" sz="1600" dirty="0"/>
        </a:p>
      </dgm:t>
    </dgm:pt>
    <dgm:pt modelId="{DCA61191-9AA4-4DDD-803C-03669315CB40}" type="parTrans" cxnId="{9D20E5AA-1030-47A2-B945-155A7F028294}">
      <dgm:prSet/>
      <dgm:spPr/>
      <dgm:t>
        <a:bodyPr/>
        <a:lstStyle/>
        <a:p>
          <a:endParaRPr lang="es-ES"/>
        </a:p>
      </dgm:t>
    </dgm:pt>
    <dgm:pt modelId="{70CCA71B-C6D9-459A-8FA2-D8183C9BB3E5}" type="sibTrans" cxnId="{9D20E5AA-1030-47A2-B945-155A7F028294}">
      <dgm:prSet/>
      <dgm:spPr/>
      <dgm:t>
        <a:bodyPr/>
        <a:lstStyle/>
        <a:p>
          <a:endParaRPr lang="es-ES"/>
        </a:p>
      </dgm:t>
    </dgm:pt>
    <dgm:pt modelId="{39527380-3A00-4D6A-BD6E-044C2E79DE54}">
      <dgm:prSet phldrT="[Texto]" custT="1"/>
      <dgm:spPr/>
      <dgm:t>
        <a:bodyPr/>
        <a:lstStyle/>
        <a:p>
          <a:r>
            <a:rPr lang="es-EC" sz="1400" smtClean="0"/>
            <a:t>Los ejercicios fonológicos  apropiados para trabajar la conciencia fonológica y desarrollar habilidades verbales.</a:t>
          </a:r>
          <a:endParaRPr lang="es-ES" sz="1400" dirty="0"/>
        </a:p>
      </dgm:t>
    </dgm:pt>
    <dgm:pt modelId="{AACFD26B-3CE9-47C4-9781-FC9047FD9A27}" type="parTrans" cxnId="{340BB106-D0A9-4BAA-A2FD-5D00965C0808}">
      <dgm:prSet/>
      <dgm:spPr/>
      <dgm:t>
        <a:bodyPr/>
        <a:lstStyle/>
        <a:p>
          <a:endParaRPr lang="es-ES"/>
        </a:p>
      </dgm:t>
    </dgm:pt>
    <dgm:pt modelId="{167CDAA7-23B8-432D-841C-882266AF3875}" type="sibTrans" cxnId="{340BB106-D0A9-4BAA-A2FD-5D00965C0808}">
      <dgm:prSet/>
      <dgm:spPr/>
      <dgm:t>
        <a:bodyPr/>
        <a:lstStyle/>
        <a:p>
          <a:endParaRPr lang="es-ES"/>
        </a:p>
      </dgm:t>
    </dgm:pt>
    <dgm:pt modelId="{99000CD2-6716-409A-9FFD-BA814932FCDF}">
      <dgm:prSet phldrT="[Texto]" custT="1"/>
      <dgm:spPr/>
      <dgm:t>
        <a:bodyPr/>
        <a:lstStyle/>
        <a:p>
          <a:r>
            <a:rPr lang="es-EC" sz="1400" dirty="0" smtClean="0"/>
            <a:t>Material didáctico óptimo para desarrollar habilidades verbales a través de ejercicios fonológicos. </a:t>
          </a:r>
          <a:endParaRPr lang="es-ES" sz="1400" dirty="0"/>
        </a:p>
      </dgm:t>
    </dgm:pt>
    <dgm:pt modelId="{30A559D7-7FE5-43D8-9F8F-89A441BF3F41}" type="parTrans" cxnId="{0D42DAB2-8CA4-4427-AE6B-C83902462E38}">
      <dgm:prSet/>
      <dgm:spPr/>
      <dgm:t>
        <a:bodyPr/>
        <a:lstStyle/>
        <a:p>
          <a:endParaRPr lang="es-ES"/>
        </a:p>
      </dgm:t>
    </dgm:pt>
    <dgm:pt modelId="{C9B7E39F-57E5-4F6D-A0FC-A5492F5AC34A}" type="sibTrans" cxnId="{0D42DAB2-8CA4-4427-AE6B-C83902462E38}">
      <dgm:prSet/>
      <dgm:spPr/>
      <dgm:t>
        <a:bodyPr/>
        <a:lstStyle/>
        <a:p>
          <a:endParaRPr lang="es-ES"/>
        </a:p>
      </dgm:t>
    </dgm:pt>
    <dgm:pt modelId="{2B4A07BA-82C3-40A2-9F0B-7D77A41345D0}">
      <dgm:prSet phldrT="[Texto]" custT="1"/>
      <dgm:spPr/>
      <dgm:t>
        <a:bodyPr/>
        <a:lstStyle/>
        <a:p>
          <a:r>
            <a:rPr lang="es-EC" sz="1400" dirty="0" smtClean="0"/>
            <a:t>La conciencia fonológica, base fundamental para el desarrollo de las habilidades verbales de los niños. </a:t>
          </a:r>
          <a:endParaRPr lang="es-ES" sz="1400" dirty="0"/>
        </a:p>
      </dgm:t>
    </dgm:pt>
    <dgm:pt modelId="{7BAF11E1-8448-4027-B883-5FF67AD22D0F}" type="parTrans" cxnId="{93C5EFF7-AD6C-4687-98F3-54AC9028A2E8}">
      <dgm:prSet/>
      <dgm:spPr/>
      <dgm:t>
        <a:bodyPr/>
        <a:lstStyle/>
        <a:p>
          <a:endParaRPr lang="es-ES"/>
        </a:p>
      </dgm:t>
    </dgm:pt>
    <dgm:pt modelId="{0A175BFD-AB59-430E-9869-39A2C992FF91}" type="sibTrans" cxnId="{93C5EFF7-AD6C-4687-98F3-54AC9028A2E8}">
      <dgm:prSet/>
      <dgm:spPr/>
      <dgm:t>
        <a:bodyPr/>
        <a:lstStyle/>
        <a:p>
          <a:endParaRPr lang="es-ES"/>
        </a:p>
      </dgm:t>
    </dgm:pt>
    <dgm:pt modelId="{8B7787AB-7320-452F-9636-0099682989D7}">
      <dgm:prSet phldrT="[Texto]" custT="1"/>
      <dgm:spPr/>
      <dgm:t>
        <a:bodyPr/>
        <a:lstStyle/>
        <a:p>
          <a:r>
            <a:rPr lang="es-EC" sz="1400" dirty="0" smtClean="0"/>
            <a:t>Las habilidades verbales son parte fundamental para el desarrollo del lenguaje oral en los niños. </a:t>
          </a:r>
          <a:endParaRPr lang="es-ES" sz="1400" dirty="0"/>
        </a:p>
      </dgm:t>
    </dgm:pt>
    <dgm:pt modelId="{87B504B4-359D-4584-B092-670499F3E8BF}" type="parTrans" cxnId="{51DF6002-2009-4E83-B59B-7ADDD2B03776}">
      <dgm:prSet/>
      <dgm:spPr/>
      <dgm:t>
        <a:bodyPr/>
        <a:lstStyle/>
        <a:p>
          <a:endParaRPr lang="es-ES"/>
        </a:p>
      </dgm:t>
    </dgm:pt>
    <dgm:pt modelId="{5773E79D-CDF2-4A25-8B15-A4233E33C918}" type="sibTrans" cxnId="{51DF6002-2009-4E83-B59B-7ADDD2B03776}">
      <dgm:prSet/>
      <dgm:spPr/>
      <dgm:t>
        <a:bodyPr/>
        <a:lstStyle/>
        <a:p>
          <a:endParaRPr lang="es-ES"/>
        </a:p>
      </dgm:t>
    </dgm:pt>
    <dgm:pt modelId="{946F1837-E54C-4527-940B-C2970314DC01}">
      <dgm:prSet phldrT="[Texto]" custT="1"/>
      <dgm:spPr/>
      <dgm:t>
        <a:bodyPr/>
        <a:lstStyle/>
        <a:p>
          <a:r>
            <a:rPr lang="es-EC" sz="1400" dirty="0" smtClean="0"/>
            <a:t>Estrategias metodológicas para favorecer el trabajo de la conciencia fonológica. </a:t>
          </a:r>
          <a:endParaRPr lang="es-ES" sz="1400" dirty="0"/>
        </a:p>
      </dgm:t>
    </dgm:pt>
    <dgm:pt modelId="{302B9E29-98A3-4738-8A62-DCB11ABDE543}" type="parTrans" cxnId="{83286D18-5824-4837-B4B8-43F3809EB4D0}">
      <dgm:prSet/>
      <dgm:spPr/>
      <dgm:t>
        <a:bodyPr/>
        <a:lstStyle/>
        <a:p>
          <a:endParaRPr lang="es-ES"/>
        </a:p>
      </dgm:t>
    </dgm:pt>
    <dgm:pt modelId="{86AA6EEF-2BF5-44CE-A08A-C52AECA65DA4}" type="sibTrans" cxnId="{83286D18-5824-4837-B4B8-43F3809EB4D0}">
      <dgm:prSet/>
      <dgm:spPr/>
      <dgm:t>
        <a:bodyPr/>
        <a:lstStyle/>
        <a:p>
          <a:endParaRPr lang="es-ES"/>
        </a:p>
      </dgm:t>
    </dgm:pt>
    <dgm:pt modelId="{3285C84B-6709-4464-995A-ABB6A7D4884D}">
      <dgm:prSet custT="1"/>
      <dgm:spPr/>
      <dgm:t>
        <a:bodyPr/>
        <a:lstStyle/>
        <a:p>
          <a:r>
            <a:rPr lang="es-EC" sz="1400" dirty="0" smtClean="0"/>
            <a:t>Ejercicios fonológicos cumplen con las características necesarias para desarrollar habilidades verbales.</a:t>
          </a:r>
          <a:endParaRPr lang="es-ES" sz="1400" dirty="0"/>
        </a:p>
      </dgm:t>
    </dgm:pt>
    <dgm:pt modelId="{CF986125-70D4-4022-B42F-4B6F688C5144}" type="parTrans" cxnId="{C4D83919-5CD4-4CDC-9D84-C049C7492E25}">
      <dgm:prSet/>
      <dgm:spPr/>
      <dgm:t>
        <a:bodyPr/>
        <a:lstStyle/>
        <a:p>
          <a:endParaRPr lang="es-ES"/>
        </a:p>
      </dgm:t>
    </dgm:pt>
    <dgm:pt modelId="{CDD94D79-9204-42FF-85F5-5AD9018B0077}" type="sibTrans" cxnId="{C4D83919-5CD4-4CDC-9D84-C049C7492E25}">
      <dgm:prSet/>
      <dgm:spPr/>
      <dgm:t>
        <a:bodyPr/>
        <a:lstStyle/>
        <a:p>
          <a:endParaRPr lang="es-ES"/>
        </a:p>
      </dgm:t>
    </dgm:pt>
    <dgm:pt modelId="{358DA55E-C6CD-484D-9847-59017A192BFF}" type="pres">
      <dgm:prSet presAssocID="{A72460E9-7A0A-4DE8-B6CC-A7FBB560B1B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F65E14F-13FF-4370-B278-CCF55B8ED176}" type="pres">
      <dgm:prSet presAssocID="{FE6459B3-B74F-48A8-A8C0-0B89616B45B5}" presName="root1" presStyleCnt="0"/>
      <dgm:spPr/>
    </dgm:pt>
    <dgm:pt modelId="{0254E447-3F5B-4986-A9D0-74DAA4C8649E}" type="pres">
      <dgm:prSet presAssocID="{FE6459B3-B74F-48A8-A8C0-0B89616B45B5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30E8059-D1E4-4D72-A3A6-BB4FBC0C8203}" type="pres">
      <dgm:prSet presAssocID="{FE6459B3-B74F-48A8-A8C0-0B89616B45B5}" presName="level2hierChild" presStyleCnt="0"/>
      <dgm:spPr/>
    </dgm:pt>
    <dgm:pt modelId="{5185FF5E-D245-4D75-A8D6-50F42243E2D2}" type="pres">
      <dgm:prSet presAssocID="{AACFD26B-3CE9-47C4-9781-FC9047FD9A27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FEB05F13-34AD-42DA-A3FC-38034BCF3AA9}" type="pres">
      <dgm:prSet presAssocID="{AACFD26B-3CE9-47C4-9781-FC9047FD9A27}" presName="connTx" presStyleLbl="parChTrans1D2" presStyleIdx="0" presStyleCnt="2"/>
      <dgm:spPr/>
      <dgm:t>
        <a:bodyPr/>
        <a:lstStyle/>
        <a:p>
          <a:endParaRPr lang="es-ES"/>
        </a:p>
      </dgm:t>
    </dgm:pt>
    <dgm:pt modelId="{06A453C9-A90D-441D-BC6C-E5053DCFE964}" type="pres">
      <dgm:prSet presAssocID="{39527380-3A00-4D6A-BD6E-044C2E79DE54}" presName="root2" presStyleCnt="0"/>
      <dgm:spPr/>
    </dgm:pt>
    <dgm:pt modelId="{916BD64E-396A-4342-8F05-6BA8C382491B}" type="pres">
      <dgm:prSet presAssocID="{39527380-3A00-4D6A-BD6E-044C2E79DE54}" presName="LevelTwoTextNode" presStyleLbl="node2" presStyleIdx="0" presStyleCnt="2" custScaleX="179330" custScaleY="175728" custLinFactNeighborX="-3012" custLinFactNeighborY="-9036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65807E3-6393-4814-8E6A-26471863FABC}" type="pres">
      <dgm:prSet presAssocID="{39527380-3A00-4D6A-BD6E-044C2E79DE54}" presName="level3hierChild" presStyleCnt="0"/>
      <dgm:spPr/>
    </dgm:pt>
    <dgm:pt modelId="{4578A554-89B3-45C7-82E3-32628B221E12}" type="pres">
      <dgm:prSet presAssocID="{CF986125-70D4-4022-B42F-4B6F688C5144}" presName="conn2-1" presStyleLbl="parChTrans1D3" presStyleIdx="0" presStyleCnt="3"/>
      <dgm:spPr/>
      <dgm:t>
        <a:bodyPr/>
        <a:lstStyle/>
        <a:p>
          <a:endParaRPr lang="es-ES"/>
        </a:p>
      </dgm:t>
    </dgm:pt>
    <dgm:pt modelId="{1BA2DB3A-8E3B-4400-B05A-E0BB6BBC57D0}" type="pres">
      <dgm:prSet presAssocID="{CF986125-70D4-4022-B42F-4B6F688C5144}" presName="connTx" presStyleLbl="parChTrans1D3" presStyleIdx="0" presStyleCnt="3"/>
      <dgm:spPr/>
      <dgm:t>
        <a:bodyPr/>
        <a:lstStyle/>
        <a:p>
          <a:endParaRPr lang="es-ES"/>
        </a:p>
      </dgm:t>
    </dgm:pt>
    <dgm:pt modelId="{D3976A0E-1F0A-4588-B337-AC67EE78506E}" type="pres">
      <dgm:prSet presAssocID="{3285C84B-6709-4464-995A-ABB6A7D4884D}" presName="root2" presStyleCnt="0"/>
      <dgm:spPr/>
    </dgm:pt>
    <dgm:pt modelId="{268B3AE4-0A2C-48A5-84B9-BE1FC793A2AD}" type="pres">
      <dgm:prSet presAssocID="{3285C84B-6709-4464-995A-ABB6A7D4884D}" presName="LevelTwoTextNode" presStyleLbl="node3" presStyleIdx="0" presStyleCnt="3" custScaleX="174627" custScaleY="17133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F38CDC0-ACC9-40B1-8B86-4EF97C23E7B4}" type="pres">
      <dgm:prSet presAssocID="{3285C84B-6709-4464-995A-ABB6A7D4884D}" presName="level3hierChild" presStyleCnt="0"/>
      <dgm:spPr/>
    </dgm:pt>
    <dgm:pt modelId="{7B4047E9-A641-4A75-9141-344DFEEB3A4A}" type="pres">
      <dgm:prSet presAssocID="{30A559D7-7FE5-43D8-9F8F-89A441BF3F41}" presName="conn2-1" presStyleLbl="parChTrans1D3" presStyleIdx="1" presStyleCnt="3"/>
      <dgm:spPr/>
      <dgm:t>
        <a:bodyPr/>
        <a:lstStyle/>
        <a:p>
          <a:endParaRPr lang="es-ES"/>
        </a:p>
      </dgm:t>
    </dgm:pt>
    <dgm:pt modelId="{57A2CFF8-7D8A-468F-B028-E180BCD42DE8}" type="pres">
      <dgm:prSet presAssocID="{30A559D7-7FE5-43D8-9F8F-89A441BF3F41}" presName="connTx" presStyleLbl="parChTrans1D3" presStyleIdx="1" presStyleCnt="3"/>
      <dgm:spPr/>
      <dgm:t>
        <a:bodyPr/>
        <a:lstStyle/>
        <a:p>
          <a:endParaRPr lang="es-ES"/>
        </a:p>
      </dgm:t>
    </dgm:pt>
    <dgm:pt modelId="{FED47AA1-4371-4624-8356-1994A5B22066}" type="pres">
      <dgm:prSet presAssocID="{99000CD2-6716-409A-9FFD-BA814932FCDF}" presName="root2" presStyleCnt="0"/>
      <dgm:spPr/>
    </dgm:pt>
    <dgm:pt modelId="{211ADAD2-1483-45D3-A383-2D317E92A078}" type="pres">
      <dgm:prSet presAssocID="{99000CD2-6716-409A-9FFD-BA814932FCDF}" presName="LevelTwoTextNode" presStyleLbl="node3" presStyleIdx="1" presStyleCnt="3" custScaleX="175308" custScaleY="130316" custLinFactNeighborX="-776" custLinFactNeighborY="2017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7890FF4-EE27-4E0F-97A6-E061F15BF2F5}" type="pres">
      <dgm:prSet presAssocID="{99000CD2-6716-409A-9FFD-BA814932FCDF}" presName="level3hierChild" presStyleCnt="0"/>
      <dgm:spPr/>
    </dgm:pt>
    <dgm:pt modelId="{D79FC609-2179-4134-9F03-6AD1CD032AAB}" type="pres">
      <dgm:prSet presAssocID="{7BAF11E1-8448-4027-B883-5FF67AD22D0F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62161EA4-1E59-4E5C-80DC-381E74CD3C30}" type="pres">
      <dgm:prSet presAssocID="{7BAF11E1-8448-4027-B883-5FF67AD22D0F}" presName="connTx" presStyleLbl="parChTrans1D2" presStyleIdx="1" presStyleCnt="2"/>
      <dgm:spPr/>
      <dgm:t>
        <a:bodyPr/>
        <a:lstStyle/>
        <a:p>
          <a:endParaRPr lang="es-ES"/>
        </a:p>
      </dgm:t>
    </dgm:pt>
    <dgm:pt modelId="{EB31CABD-9AA5-4C67-95C4-53F5992C6153}" type="pres">
      <dgm:prSet presAssocID="{2B4A07BA-82C3-40A2-9F0B-7D77A41345D0}" presName="root2" presStyleCnt="0"/>
      <dgm:spPr/>
    </dgm:pt>
    <dgm:pt modelId="{8E1858A1-7D8D-4B90-8972-BFEE49FF721B}" type="pres">
      <dgm:prSet presAssocID="{2B4A07BA-82C3-40A2-9F0B-7D77A41345D0}" presName="LevelTwoTextNode" presStyleLbl="node2" presStyleIdx="1" presStyleCnt="2" custScaleX="175710" custScaleY="143216" custLinFactNeighborX="2328" custLinFactNeighborY="6982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520EAC9-F697-4F19-B222-29853230527F}" type="pres">
      <dgm:prSet presAssocID="{2B4A07BA-82C3-40A2-9F0B-7D77A41345D0}" presName="level3hierChild" presStyleCnt="0"/>
      <dgm:spPr/>
    </dgm:pt>
    <dgm:pt modelId="{B7848F08-D21F-4F44-8E71-2633E01C6E78}" type="pres">
      <dgm:prSet presAssocID="{87B504B4-359D-4584-B092-670499F3E8BF}" presName="conn2-1" presStyleLbl="parChTrans1D3" presStyleIdx="2" presStyleCnt="3"/>
      <dgm:spPr/>
      <dgm:t>
        <a:bodyPr/>
        <a:lstStyle/>
        <a:p>
          <a:endParaRPr lang="es-ES"/>
        </a:p>
      </dgm:t>
    </dgm:pt>
    <dgm:pt modelId="{E30F0FE3-265C-42C0-84E8-AF24A73C080B}" type="pres">
      <dgm:prSet presAssocID="{87B504B4-359D-4584-B092-670499F3E8BF}" presName="connTx" presStyleLbl="parChTrans1D3" presStyleIdx="2" presStyleCnt="3"/>
      <dgm:spPr/>
      <dgm:t>
        <a:bodyPr/>
        <a:lstStyle/>
        <a:p>
          <a:endParaRPr lang="es-ES"/>
        </a:p>
      </dgm:t>
    </dgm:pt>
    <dgm:pt modelId="{780AB08F-FCE1-4BE4-9E22-A34F2594C82F}" type="pres">
      <dgm:prSet presAssocID="{8B7787AB-7320-452F-9636-0099682989D7}" presName="root2" presStyleCnt="0"/>
      <dgm:spPr/>
    </dgm:pt>
    <dgm:pt modelId="{0F802A2A-1B6C-400E-91E3-7766F5157669}" type="pres">
      <dgm:prSet presAssocID="{8B7787AB-7320-452F-9636-0099682989D7}" presName="LevelTwoTextNode" presStyleLbl="node3" presStyleIdx="2" presStyleCnt="3" custScaleX="179748" custScaleY="134790" custLinFactNeighborX="3820" custLinFactNeighborY="307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079FB5C-7CFD-4C96-9A43-D938F449B46A}" type="pres">
      <dgm:prSet presAssocID="{8B7787AB-7320-452F-9636-0099682989D7}" presName="level3hierChild" presStyleCnt="0"/>
      <dgm:spPr/>
    </dgm:pt>
    <dgm:pt modelId="{447DA6E0-6BA3-4CF0-A747-751BB21AE683}" type="pres">
      <dgm:prSet presAssocID="{946F1837-E54C-4527-940B-C2970314DC01}" presName="root1" presStyleCnt="0"/>
      <dgm:spPr/>
    </dgm:pt>
    <dgm:pt modelId="{C3A3C093-FFF2-48E6-A364-212695F10974}" type="pres">
      <dgm:prSet presAssocID="{946F1837-E54C-4527-940B-C2970314DC01}" presName="LevelOneTextNode" presStyleLbl="node0" presStyleIdx="1" presStyleCnt="2" custScaleX="172611" custScaleY="166489" custLinFactX="41054" custLinFactY="-100000" custLinFactNeighborX="100000" custLinFactNeighborY="-17749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AD515B2-9E15-4CD8-B23F-302CF9ECB299}" type="pres">
      <dgm:prSet presAssocID="{946F1837-E54C-4527-940B-C2970314DC01}" presName="level2hierChild" presStyleCnt="0"/>
      <dgm:spPr/>
    </dgm:pt>
  </dgm:ptLst>
  <dgm:cxnLst>
    <dgm:cxn modelId="{83286D18-5824-4837-B4B8-43F3809EB4D0}" srcId="{A72460E9-7A0A-4DE8-B6CC-A7FBB560B1BE}" destId="{946F1837-E54C-4527-940B-C2970314DC01}" srcOrd="1" destOrd="0" parTransId="{302B9E29-98A3-4738-8A62-DCB11ABDE543}" sibTransId="{86AA6EEF-2BF5-44CE-A08A-C52AECA65DA4}"/>
    <dgm:cxn modelId="{C4D83919-5CD4-4CDC-9D84-C049C7492E25}" srcId="{39527380-3A00-4D6A-BD6E-044C2E79DE54}" destId="{3285C84B-6709-4464-995A-ABB6A7D4884D}" srcOrd="0" destOrd="0" parTransId="{CF986125-70D4-4022-B42F-4B6F688C5144}" sibTransId="{CDD94D79-9204-42FF-85F5-5AD9018B0077}"/>
    <dgm:cxn modelId="{9EF3EB6D-2119-495D-8C0D-E07F16ADCAAF}" type="presOf" srcId="{99000CD2-6716-409A-9FFD-BA814932FCDF}" destId="{211ADAD2-1483-45D3-A383-2D317E92A078}" srcOrd="0" destOrd="0" presId="urn:microsoft.com/office/officeart/2005/8/layout/hierarchy2"/>
    <dgm:cxn modelId="{74042E1E-9DCB-4F98-8843-5524BD2A4A2C}" type="presOf" srcId="{AACFD26B-3CE9-47C4-9781-FC9047FD9A27}" destId="{FEB05F13-34AD-42DA-A3FC-38034BCF3AA9}" srcOrd="1" destOrd="0" presId="urn:microsoft.com/office/officeart/2005/8/layout/hierarchy2"/>
    <dgm:cxn modelId="{F7BA3D75-2EBD-4D0E-8D17-3EA080E63330}" type="presOf" srcId="{7BAF11E1-8448-4027-B883-5FF67AD22D0F}" destId="{D79FC609-2179-4134-9F03-6AD1CD032AAB}" srcOrd="0" destOrd="0" presId="urn:microsoft.com/office/officeart/2005/8/layout/hierarchy2"/>
    <dgm:cxn modelId="{340BB106-D0A9-4BAA-A2FD-5D00965C0808}" srcId="{FE6459B3-B74F-48A8-A8C0-0B89616B45B5}" destId="{39527380-3A00-4D6A-BD6E-044C2E79DE54}" srcOrd="0" destOrd="0" parTransId="{AACFD26B-3CE9-47C4-9781-FC9047FD9A27}" sibTransId="{167CDAA7-23B8-432D-841C-882266AF3875}"/>
    <dgm:cxn modelId="{D58B9979-8927-4588-B379-1BC35464EA0F}" type="presOf" srcId="{CF986125-70D4-4022-B42F-4B6F688C5144}" destId="{4578A554-89B3-45C7-82E3-32628B221E12}" srcOrd="0" destOrd="0" presId="urn:microsoft.com/office/officeart/2005/8/layout/hierarchy2"/>
    <dgm:cxn modelId="{69672463-F2B9-4059-98CB-B75C81ADEFEB}" type="presOf" srcId="{946F1837-E54C-4527-940B-C2970314DC01}" destId="{C3A3C093-FFF2-48E6-A364-212695F10974}" srcOrd="0" destOrd="0" presId="urn:microsoft.com/office/officeart/2005/8/layout/hierarchy2"/>
    <dgm:cxn modelId="{F3A1A816-E3CD-44FC-91DB-888D0EC4BA24}" type="presOf" srcId="{87B504B4-359D-4584-B092-670499F3E8BF}" destId="{E30F0FE3-265C-42C0-84E8-AF24A73C080B}" srcOrd="1" destOrd="0" presId="urn:microsoft.com/office/officeart/2005/8/layout/hierarchy2"/>
    <dgm:cxn modelId="{16D89359-C163-4000-9079-31B91DF68F7E}" type="presOf" srcId="{30A559D7-7FE5-43D8-9F8F-89A441BF3F41}" destId="{57A2CFF8-7D8A-468F-B028-E180BCD42DE8}" srcOrd="1" destOrd="0" presId="urn:microsoft.com/office/officeart/2005/8/layout/hierarchy2"/>
    <dgm:cxn modelId="{2915A978-C765-4FA0-AC6F-0391AB2DF13B}" type="presOf" srcId="{AACFD26B-3CE9-47C4-9781-FC9047FD9A27}" destId="{5185FF5E-D245-4D75-A8D6-50F42243E2D2}" srcOrd="0" destOrd="0" presId="urn:microsoft.com/office/officeart/2005/8/layout/hierarchy2"/>
    <dgm:cxn modelId="{7E4A292A-7DED-4B90-B741-3D5D918C9896}" type="presOf" srcId="{30A559D7-7FE5-43D8-9F8F-89A441BF3F41}" destId="{7B4047E9-A641-4A75-9141-344DFEEB3A4A}" srcOrd="0" destOrd="0" presId="urn:microsoft.com/office/officeart/2005/8/layout/hierarchy2"/>
    <dgm:cxn modelId="{5F6D0DAB-7BBF-4610-AF09-F5504575FF51}" type="presOf" srcId="{2B4A07BA-82C3-40A2-9F0B-7D77A41345D0}" destId="{8E1858A1-7D8D-4B90-8972-BFEE49FF721B}" srcOrd="0" destOrd="0" presId="urn:microsoft.com/office/officeart/2005/8/layout/hierarchy2"/>
    <dgm:cxn modelId="{93C5EFF7-AD6C-4687-98F3-54AC9028A2E8}" srcId="{FE6459B3-B74F-48A8-A8C0-0B89616B45B5}" destId="{2B4A07BA-82C3-40A2-9F0B-7D77A41345D0}" srcOrd="1" destOrd="0" parTransId="{7BAF11E1-8448-4027-B883-5FF67AD22D0F}" sibTransId="{0A175BFD-AB59-430E-9869-39A2C992FF91}"/>
    <dgm:cxn modelId="{408AA572-A82E-4502-B084-C9C8401012E9}" type="presOf" srcId="{87B504B4-359D-4584-B092-670499F3E8BF}" destId="{B7848F08-D21F-4F44-8E71-2633E01C6E78}" srcOrd="0" destOrd="0" presId="urn:microsoft.com/office/officeart/2005/8/layout/hierarchy2"/>
    <dgm:cxn modelId="{4A7426A3-8DCA-4033-8942-C6266A113660}" type="presOf" srcId="{7BAF11E1-8448-4027-B883-5FF67AD22D0F}" destId="{62161EA4-1E59-4E5C-80DC-381E74CD3C30}" srcOrd="1" destOrd="0" presId="urn:microsoft.com/office/officeart/2005/8/layout/hierarchy2"/>
    <dgm:cxn modelId="{A2807D9D-4762-49A8-805E-ABF277CD7504}" type="presOf" srcId="{8B7787AB-7320-452F-9636-0099682989D7}" destId="{0F802A2A-1B6C-400E-91E3-7766F5157669}" srcOrd="0" destOrd="0" presId="urn:microsoft.com/office/officeart/2005/8/layout/hierarchy2"/>
    <dgm:cxn modelId="{EE33549E-9DB3-4060-AD5B-AC2596A989C9}" type="presOf" srcId="{FE6459B3-B74F-48A8-A8C0-0B89616B45B5}" destId="{0254E447-3F5B-4986-A9D0-74DAA4C8649E}" srcOrd="0" destOrd="0" presId="urn:microsoft.com/office/officeart/2005/8/layout/hierarchy2"/>
    <dgm:cxn modelId="{9D20E5AA-1030-47A2-B945-155A7F028294}" srcId="{A72460E9-7A0A-4DE8-B6CC-A7FBB560B1BE}" destId="{FE6459B3-B74F-48A8-A8C0-0B89616B45B5}" srcOrd="0" destOrd="0" parTransId="{DCA61191-9AA4-4DDD-803C-03669315CB40}" sibTransId="{70CCA71B-C6D9-459A-8FA2-D8183C9BB3E5}"/>
    <dgm:cxn modelId="{56EB65AB-8CBC-4C4E-83F9-CA43BFC58A87}" type="presOf" srcId="{39527380-3A00-4D6A-BD6E-044C2E79DE54}" destId="{916BD64E-396A-4342-8F05-6BA8C382491B}" srcOrd="0" destOrd="0" presId="urn:microsoft.com/office/officeart/2005/8/layout/hierarchy2"/>
    <dgm:cxn modelId="{51DF6002-2009-4E83-B59B-7ADDD2B03776}" srcId="{2B4A07BA-82C3-40A2-9F0B-7D77A41345D0}" destId="{8B7787AB-7320-452F-9636-0099682989D7}" srcOrd="0" destOrd="0" parTransId="{87B504B4-359D-4584-B092-670499F3E8BF}" sibTransId="{5773E79D-CDF2-4A25-8B15-A4233E33C918}"/>
    <dgm:cxn modelId="{77DB9C41-CF22-4368-B670-1BC5EE7E327C}" type="presOf" srcId="{3285C84B-6709-4464-995A-ABB6A7D4884D}" destId="{268B3AE4-0A2C-48A5-84B9-BE1FC793A2AD}" srcOrd="0" destOrd="0" presId="urn:microsoft.com/office/officeart/2005/8/layout/hierarchy2"/>
    <dgm:cxn modelId="{C0626CB1-61CA-4E86-A88B-91E4C0A49A4B}" type="presOf" srcId="{CF986125-70D4-4022-B42F-4B6F688C5144}" destId="{1BA2DB3A-8E3B-4400-B05A-E0BB6BBC57D0}" srcOrd="1" destOrd="0" presId="urn:microsoft.com/office/officeart/2005/8/layout/hierarchy2"/>
    <dgm:cxn modelId="{57EEAA84-D004-453A-BBAD-3CB9A7D6AA18}" type="presOf" srcId="{A72460E9-7A0A-4DE8-B6CC-A7FBB560B1BE}" destId="{358DA55E-C6CD-484D-9847-59017A192BFF}" srcOrd="0" destOrd="0" presId="urn:microsoft.com/office/officeart/2005/8/layout/hierarchy2"/>
    <dgm:cxn modelId="{0D42DAB2-8CA4-4427-AE6B-C83902462E38}" srcId="{39527380-3A00-4D6A-BD6E-044C2E79DE54}" destId="{99000CD2-6716-409A-9FFD-BA814932FCDF}" srcOrd="1" destOrd="0" parTransId="{30A559D7-7FE5-43D8-9F8F-89A441BF3F41}" sibTransId="{C9B7E39F-57E5-4F6D-A0FC-A5492F5AC34A}"/>
    <dgm:cxn modelId="{08711E09-0352-4B15-9227-D1F630B96C52}" type="presParOf" srcId="{358DA55E-C6CD-484D-9847-59017A192BFF}" destId="{AF65E14F-13FF-4370-B278-CCF55B8ED176}" srcOrd="0" destOrd="0" presId="urn:microsoft.com/office/officeart/2005/8/layout/hierarchy2"/>
    <dgm:cxn modelId="{73A678E7-E63C-40F6-A4AF-367064ECF9D9}" type="presParOf" srcId="{AF65E14F-13FF-4370-B278-CCF55B8ED176}" destId="{0254E447-3F5B-4986-A9D0-74DAA4C8649E}" srcOrd="0" destOrd="0" presId="urn:microsoft.com/office/officeart/2005/8/layout/hierarchy2"/>
    <dgm:cxn modelId="{78100463-833F-44F0-8942-4C30C97EFFF3}" type="presParOf" srcId="{AF65E14F-13FF-4370-B278-CCF55B8ED176}" destId="{730E8059-D1E4-4D72-A3A6-BB4FBC0C8203}" srcOrd="1" destOrd="0" presId="urn:microsoft.com/office/officeart/2005/8/layout/hierarchy2"/>
    <dgm:cxn modelId="{305A657F-86B8-44F6-8D93-D470C3085B5D}" type="presParOf" srcId="{730E8059-D1E4-4D72-A3A6-BB4FBC0C8203}" destId="{5185FF5E-D245-4D75-A8D6-50F42243E2D2}" srcOrd="0" destOrd="0" presId="urn:microsoft.com/office/officeart/2005/8/layout/hierarchy2"/>
    <dgm:cxn modelId="{8C0CCB5F-EBBA-48B0-919B-8DD46ACCAB51}" type="presParOf" srcId="{5185FF5E-D245-4D75-A8D6-50F42243E2D2}" destId="{FEB05F13-34AD-42DA-A3FC-38034BCF3AA9}" srcOrd="0" destOrd="0" presId="urn:microsoft.com/office/officeart/2005/8/layout/hierarchy2"/>
    <dgm:cxn modelId="{81B513D3-E9D9-43C1-A2F5-648CF426FAF3}" type="presParOf" srcId="{730E8059-D1E4-4D72-A3A6-BB4FBC0C8203}" destId="{06A453C9-A90D-441D-BC6C-E5053DCFE964}" srcOrd="1" destOrd="0" presId="urn:microsoft.com/office/officeart/2005/8/layout/hierarchy2"/>
    <dgm:cxn modelId="{A7D293EF-E2F9-4B02-8FCA-B1E57FBB79D8}" type="presParOf" srcId="{06A453C9-A90D-441D-BC6C-E5053DCFE964}" destId="{916BD64E-396A-4342-8F05-6BA8C382491B}" srcOrd="0" destOrd="0" presId="urn:microsoft.com/office/officeart/2005/8/layout/hierarchy2"/>
    <dgm:cxn modelId="{3029A53C-D239-40FB-9284-9B2BA80730BC}" type="presParOf" srcId="{06A453C9-A90D-441D-BC6C-E5053DCFE964}" destId="{C65807E3-6393-4814-8E6A-26471863FABC}" srcOrd="1" destOrd="0" presId="urn:microsoft.com/office/officeart/2005/8/layout/hierarchy2"/>
    <dgm:cxn modelId="{63B92012-1602-4F83-A9D2-08A2918A7711}" type="presParOf" srcId="{C65807E3-6393-4814-8E6A-26471863FABC}" destId="{4578A554-89B3-45C7-82E3-32628B221E12}" srcOrd="0" destOrd="0" presId="urn:microsoft.com/office/officeart/2005/8/layout/hierarchy2"/>
    <dgm:cxn modelId="{4300A731-267C-4060-AC1E-8B0F71BF442C}" type="presParOf" srcId="{4578A554-89B3-45C7-82E3-32628B221E12}" destId="{1BA2DB3A-8E3B-4400-B05A-E0BB6BBC57D0}" srcOrd="0" destOrd="0" presId="urn:microsoft.com/office/officeart/2005/8/layout/hierarchy2"/>
    <dgm:cxn modelId="{78A93F12-ED43-473F-98C0-34B88806925A}" type="presParOf" srcId="{C65807E3-6393-4814-8E6A-26471863FABC}" destId="{D3976A0E-1F0A-4588-B337-AC67EE78506E}" srcOrd="1" destOrd="0" presId="urn:microsoft.com/office/officeart/2005/8/layout/hierarchy2"/>
    <dgm:cxn modelId="{348B9DE9-6421-4928-8A88-D4F5793CFD03}" type="presParOf" srcId="{D3976A0E-1F0A-4588-B337-AC67EE78506E}" destId="{268B3AE4-0A2C-48A5-84B9-BE1FC793A2AD}" srcOrd="0" destOrd="0" presId="urn:microsoft.com/office/officeart/2005/8/layout/hierarchy2"/>
    <dgm:cxn modelId="{7D156867-C5CF-40D9-8816-DE4004ECE678}" type="presParOf" srcId="{D3976A0E-1F0A-4588-B337-AC67EE78506E}" destId="{5F38CDC0-ACC9-40B1-8B86-4EF97C23E7B4}" srcOrd="1" destOrd="0" presId="urn:microsoft.com/office/officeart/2005/8/layout/hierarchy2"/>
    <dgm:cxn modelId="{27EAFAD7-59A2-4CD5-B783-FBCF6A4B9693}" type="presParOf" srcId="{C65807E3-6393-4814-8E6A-26471863FABC}" destId="{7B4047E9-A641-4A75-9141-344DFEEB3A4A}" srcOrd="2" destOrd="0" presId="urn:microsoft.com/office/officeart/2005/8/layout/hierarchy2"/>
    <dgm:cxn modelId="{24F96919-F191-4C97-9DD8-94561F4F0BC6}" type="presParOf" srcId="{7B4047E9-A641-4A75-9141-344DFEEB3A4A}" destId="{57A2CFF8-7D8A-468F-B028-E180BCD42DE8}" srcOrd="0" destOrd="0" presId="urn:microsoft.com/office/officeart/2005/8/layout/hierarchy2"/>
    <dgm:cxn modelId="{3ACB9643-C5FD-475B-9C77-9B852B3423AA}" type="presParOf" srcId="{C65807E3-6393-4814-8E6A-26471863FABC}" destId="{FED47AA1-4371-4624-8356-1994A5B22066}" srcOrd="3" destOrd="0" presId="urn:microsoft.com/office/officeart/2005/8/layout/hierarchy2"/>
    <dgm:cxn modelId="{D081331B-5DA8-4BE6-A6DF-CC19BF155DD0}" type="presParOf" srcId="{FED47AA1-4371-4624-8356-1994A5B22066}" destId="{211ADAD2-1483-45D3-A383-2D317E92A078}" srcOrd="0" destOrd="0" presId="urn:microsoft.com/office/officeart/2005/8/layout/hierarchy2"/>
    <dgm:cxn modelId="{DC6AB422-D51B-41ED-982C-73637865CA3E}" type="presParOf" srcId="{FED47AA1-4371-4624-8356-1994A5B22066}" destId="{B7890FF4-EE27-4E0F-97A6-E061F15BF2F5}" srcOrd="1" destOrd="0" presId="urn:microsoft.com/office/officeart/2005/8/layout/hierarchy2"/>
    <dgm:cxn modelId="{44F82CCC-DA1E-4CDE-B708-71FD28D38821}" type="presParOf" srcId="{730E8059-D1E4-4D72-A3A6-BB4FBC0C8203}" destId="{D79FC609-2179-4134-9F03-6AD1CD032AAB}" srcOrd="2" destOrd="0" presId="urn:microsoft.com/office/officeart/2005/8/layout/hierarchy2"/>
    <dgm:cxn modelId="{AD8AE61F-25B2-4189-9E77-CF4BCB20C32B}" type="presParOf" srcId="{D79FC609-2179-4134-9F03-6AD1CD032AAB}" destId="{62161EA4-1E59-4E5C-80DC-381E74CD3C30}" srcOrd="0" destOrd="0" presId="urn:microsoft.com/office/officeart/2005/8/layout/hierarchy2"/>
    <dgm:cxn modelId="{E2055126-C72B-4FEC-B4DC-1FBF9DCA6B0D}" type="presParOf" srcId="{730E8059-D1E4-4D72-A3A6-BB4FBC0C8203}" destId="{EB31CABD-9AA5-4C67-95C4-53F5992C6153}" srcOrd="3" destOrd="0" presId="urn:microsoft.com/office/officeart/2005/8/layout/hierarchy2"/>
    <dgm:cxn modelId="{528AB685-D86F-49F4-99CD-A77355112205}" type="presParOf" srcId="{EB31CABD-9AA5-4C67-95C4-53F5992C6153}" destId="{8E1858A1-7D8D-4B90-8972-BFEE49FF721B}" srcOrd="0" destOrd="0" presId="urn:microsoft.com/office/officeart/2005/8/layout/hierarchy2"/>
    <dgm:cxn modelId="{55BFDB70-9E9D-456F-A567-A94FC879033C}" type="presParOf" srcId="{EB31CABD-9AA5-4C67-95C4-53F5992C6153}" destId="{0520EAC9-F697-4F19-B222-29853230527F}" srcOrd="1" destOrd="0" presId="urn:microsoft.com/office/officeart/2005/8/layout/hierarchy2"/>
    <dgm:cxn modelId="{9CCCFCBB-384D-4DA0-B482-59BC145AF112}" type="presParOf" srcId="{0520EAC9-F697-4F19-B222-29853230527F}" destId="{B7848F08-D21F-4F44-8E71-2633E01C6E78}" srcOrd="0" destOrd="0" presId="urn:microsoft.com/office/officeart/2005/8/layout/hierarchy2"/>
    <dgm:cxn modelId="{29FBC115-2799-463A-9D40-B52FCB058AAA}" type="presParOf" srcId="{B7848F08-D21F-4F44-8E71-2633E01C6E78}" destId="{E30F0FE3-265C-42C0-84E8-AF24A73C080B}" srcOrd="0" destOrd="0" presId="urn:microsoft.com/office/officeart/2005/8/layout/hierarchy2"/>
    <dgm:cxn modelId="{00CD0B8C-910C-43C1-93E1-D7B5B16DE746}" type="presParOf" srcId="{0520EAC9-F697-4F19-B222-29853230527F}" destId="{780AB08F-FCE1-4BE4-9E22-A34F2594C82F}" srcOrd="1" destOrd="0" presId="urn:microsoft.com/office/officeart/2005/8/layout/hierarchy2"/>
    <dgm:cxn modelId="{E0ADC761-1FF7-4F5C-AE96-7181E5963466}" type="presParOf" srcId="{780AB08F-FCE1-4BE4-9E22-A34F2594C82F}" destId="{0F802A2A-1B6C-400E-91E3-7766F5157669}" srcOrd="0" destOrd="0" presId="urn:microsoft.com/office/officeart/2005/8/layout/hierarchy2"/>
    <dgm:cxn modelId="{AD184D30-D73E-430E-9E00-98B4D833566A}" type="presParOf" srcId="{780AB08F-FCE1-4BE4-9E22-A34F2594C82F}" destId="{3079FB5C-7CFD-4C96-9A43-D938F449B46A}" srcOrd="1" destOrd="0" presId="urn:microsoft.com/office/officeart/2005/8/layout/hierarchy2"/>
    <dgm:cxn modelId="{447543F2-0E7E-4763-ADC9-FE70AE74C95D}" type="presParOf" srcId="{358DA55E-C6CD-484D-9847-59017A192BFF}" destId="{447DA6E0-6BA3-4CF0-A747-751BB21AE683}" srcOrd="1" destOrd="0" presId="urn:microsoft.com/office/officeart/2005/8/layout/hierarchy2"/>
    <dgm:cxn modelId="{A2A8F7BD-8241-4FD8-8CA9-3527661B38EC}" type="presParOf" srcId="{447DA6E0-6BA3-4CF0-A747-751BB21AE683}" destId="{C3A3C093-FFF2-48E6-A364-212695F10974}" srcOrd="0" destOrd="0" presId="urn:microsoft.com/office/officeart/2005/8/layout/hierarchy2"/>
    <dgm:cxn modelId="{C05A8AE3-6112-4A8E-BA7D-3060F8883C13}" type="presParOf" srcId="{447DA6E0-6BA3-4CF0-A747-751BB21AE683}" destId="{AAD515B2-9E15-4CD8-B23F-302CF9ECB29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629328-1A86-45E7-8EAD-9C69C06A00BC}" type="doc">
      <dgm:prSet loTypeId="urn:microsoft.com/office/officeart/2005/8/layout/arrow1" loCatId="relationship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es-EC"/>
        </a:p>
      </dgm:t>
    </dgm:pt>
    <dgm:pt modelId="{22725ED2-3D05-42CF-811C-8D2555C7AF71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Ejercicios fonológicos</a:t>
          </a:r>
          <a:endParaRPr lang="es-EC" dirty="0">
            <a:solidFill>
              <a:schemeClr val="tx1"/>
            </a:solidFill>
          </a:endParaRPr>
        </a:p>
      </dgm:t>
    </dgm:pt>
    <dgm:pt modelId="{966E56D0-624D-45F6-A940-725A096F3B8F}" type="parTrans" cxnId="{82F81601-6227-4C03-817A-ABBCDD512B4A}">
      <dgm:prSet/>
      <dgm:spPr/>
      <dgm:t>
        <a:bodyPr/>
        <a:lstStyle/>
        <a:p>
          <a:endParaRPr lang="es-EC"/>
        </a:p>
      </dgm:t>
    </dgm:pt>
    <dgm:pt modelId="{8CE372F6-15F0-4A0F-8FF2-E7A67F97269F}" type="sibTrans" cxnId="{82F81601-6227-4C03-817A-ABBCDD512B4A}">
      <dgm:prSet/>
      <dgm:spPr/>
      <dgm:t>
        <a:bodyPr/>
        <a:lstStyle/>
        <a:p>
          <a:endParaRPr lang="es-EC"/>
        </a:p>
      </dgm:t>
    </dgm:pt>
    <dgm:pt modelId="{CBF8151D-E7F3-4144-A9F9-E77C3B1C2DF5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Habilidades verbales</a:t>
          </a:r>
          <a:endParaRPr lang="es-EC" dirty="0">
            <a:solidFill>
              <a:schemeClr val="tx1"/>
            </a:solidFill>
          </a:endParaRPr>
        </a:p>
      </dgm:t>
    </dgm:pt>
    <dgm:pt modelId="{C6D8E3CA-1928-431B-8391-4D77EC684D34}" type="parTrans" cxnId="{86BFAE62-C989-4CDA-9EA0-FE12F559860A}">
      <dgm:prSet/>
      <dgm:spPr/>
      <dgm:t>
        <a:bodyPr/>
        <a:lstStyle/>
        <a:p>
          <a:endParaRPr lang="es-EC"/>
        </a:p>
      </dgm:t>
    </dgm:pt>
    <dgm:pt modelId="{6108BE59-1B7C-4E59-ACC8-9B1935C76B6F}" type="sibTrans" cxnId="{86BFAE62-C989-4CDA-9EA0-FE12F559860A}">
      <dgm:prSet/>
      <dgm:spPr/>
      <dgm:t>
        <a:bodyPr/>
        <a:lstStyle/>
        <a:p>
          <a:endParaRPr lang="es-EC"/>
        </a:p>
      </dgm:t>
    </dgm:pt>
    <dgm:pt modelId="{6975D899-6466-4C14-9899-389B5A802C43}" type="pres">
      <dgm:prSet presAssocID="{8A629328-1A86-45E7-8EAD-9C69C06A00B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CF484E6-D723-4FEF-B144-2F0B2D56A7C9}" type="pres">
      <dgm:prSet presAssocID="{22725ED2-3D05-42CF-811C-8D2555C7AF71}" presName="arrow" presStyleLbl="node1" presStyleIdx="0" presStyleCnt="2" custScaleX="76716" custRadScaleRad="100136" custRadScaleInc="16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BA9097-2DEC-427D-8715-356A18EBCA25}" type="pres">
      <dgm:prSet presAssocID="{CBF8151D-E7F3-4144-A9F9-E77C3B1C2DF5}" presName="arrow" presStyleLbl="node1" presStyleIdx="1" presStyleCnt="2" custScaleX="74566" custRadScaleRad="100862" custRadScaleInc="-20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2F81601-6227-4C03-817A-ABBCDD512B4A}" srcId="{8A629328-1A86-45E7-8EAD-9C69C06A00BC}" destId="{22725ED2-3D05-42CF-811C-8D2555C7AF71}" srcOrd="0" destOrd="0" parTransId="{966E56D0-624D-45F6-A940-725A096F3B8F}" sibTransId="{8CE372F6-15F0-4A0F-8FF2-E7A67F97269F}"/>
    <dgm:cxn modelId="{86BFAE62-C989-4CDA-9EA0-FE12F559860A}" srcId="{8A629328-1A86-45E7-8EAD-9C69C06A00BC}" destId="{CBF8151D-E7F3-4144-A9F9-E77C3B1C2DF5}" srcOrd="1" destOrd="0" parTransId="{C6D8E3CA-1928-431B-8391-4D77EC684D34}" sibTransId="{6108BE59-1B7C-4E59-ACC8-9B1935C76B6F}"/>
    <dgm:cxn modelId="{283B2DA8-558C-4C33-9397-A81391E59D46}" type="presOf" srcId="{8A629328-1A86-45E7-8EAD-9C69C06A00BC}" destId="{6975D899-6466-4C14-9899-389B5A802C43}" srcOrd="0" destOrd="0" presId="urn:microsoft.com/office/officeart/2005/8/layout/arrow1"/>
    <dgm:cxn modelId="{A0DB82F3-1625-4173-88CA-982535A901DC}" type="presOf" srcId="{22725ED2-3D05-42CF-811C-8D2555C7AF71}" destId="{DCF484E6-D723-4FEF-B144-2F0B2D56A7C9}" srcOrd="0" destOrd="0" presId="urn:microsoft.com/office/officeart/2005/8/layout/arrow1"/>
    <dgm:cxn modelId="{D77FBA86-C2C5-4FBC-873E-5BB6E43AA6EC}" type="presOf" srcId="{CBF8151D-E7F3-4144-A9F9-E77C3B1C2DF5}" destId="{55BA9097-2DEC-427D-8715-356A18EBCA25}" srcOrd="0" destOrd="0" presId="urn:microsoft.com/office/officeart/2005/8/layout/arrow1"/>
    <dgm:cxn modelId="{BFB3D218-9E51-4EE6-B39E-BA49067A21DD}" type="presParOf" srcId="{6975D899-6466-4C14-9899-389B5A802C43}" destId="{DCF484E6-D723-4FEF-B144-2F0B2D56A7C9}" srcOrd="0" destOrd="0" presId="urn:microsoft.com/office/officeart/2005/8/layout/arrow1"/>
    <dgm:cxn modelId="{C135912F-584B-4E5D-860E-5271E07EDED1}" type="presParOf" srcId="{6975D899-6466-4C14-9899-389B5A802C43}" destId="{55BA9097-2DEC-427D-8715-356A18EBCA25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3F7C63F-D46B-4EEB-AEE7-397ECBECF482}" type="doc">
      <dgm:prSet loTypeId="urn:microsoft.com/office/officeart/2005/8/layout/radial5" loCatId="cycle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s-EC"/>
        </a:p>
      </dgm:t>
    </dgm:pt>
    <dgm:pt modelId="{BA9B31E5-81F6-4F85-9D56-3657234376F3}" type="pres">
      <dgm:prSet presAssocID="{33F7C63F-D46B-4EEB-AEE7-397ECBECF48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50BCD7BC-CF9D-4B27-BC09-4E632B68203D}" type="presOf" srcId="{33F7C63F-D46B-4EEB-AEE7-397ECBECF482}" destId="{BA9B31E5-81F6-4F85-9D56-3657234376F3}" srcOrd="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F1E8FEB-A5A1-4F21-8977-C6CB9CEEB57E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CD53CD6-7316-4D10-B910-0AEBDA0C291E}">
      <dgm:prSet phldrT="[Texto]" custT="1"/>
      <dgm:spPr/>
      <dgm:t>
        <a:bodyPr/>
        <a:lstStyle/>
        <a:p>
          <a:pPr algn="just"/>
          <a:r>
            <a:rPr lang="es-ES" sz="1600" dirty="0" smtClean="0"/>
            <a:t>Es la comprensión que llegan a tener los seres humanos acerca de los sonidos que componen las palabras, es la habilidad metalingüística que nos permite manipular la estructura del lenguaje hablado </a:t>
          </a:r>
          <a:r>
            <a:rPr lang="es-ES" sz="1200" dirty="0" smtClean="0"/>
            <a:t>. </a:t>
          </a:r>
          <a:endParaRPr lang="es-ES" sz="1200" dirty="0"/>
        </a:p>
      </dgm:t>
    </dgm:pt>
    <dgm:pt modelId="{B2C1B321-B25B-4517-A198-92D4CBDE560E}" type="parTrans" cxnId="{A9F63A21-DF4E-4BD2-8822-6A5D8B333AF4}">
      <dgm:prSet/>
      <dgm:spPr/>
      <dgm:t>
        <a:bodyPr/>
        <a:lstStyle/>
        <a:p>
          <a:endParaRPr lang="es-ES"/>
        </a:p>
      </dgm:t>
    </dgm:pt>
    <dgm:pt modelId="{E06121F5-7338-4AF5-AF55-E54D31C2540F}" type="sibTrans" cxnId="{A9F63A21-DF4E-4BD2-8822-6A5D8B333AF4}">
      <dgm:prSet/>
      <dgm:spPr/>
      <dgm:t>
        <a:bodyPr/>
        <a:lstStyle/>
        <a:p>
          <a:endParaRPr lang="es-ES"/>
        </a:p>
      </dgm:t>
    </dgm:pt>
    <dgm:pt modelId="{1EDA5128-631D-4889-A270-BB1C36CF45B3}">
      <dgm:prSet phldrT="[Texto]" custT="1"/>
      <dgm:spPr/>
      <dgm:t>
        <a:bodyPr/>
        <a:lstStyle/>
        <a:p>
          <a:pPr algn="l"/>
          <a:r>
            <a:rPr lang="es-EC" sz="1500" b="1" dirty="0" smtClean="0">
              <a:solidFill>
                <a:schemeClr val="tx1"/>
              </a:solidFill>
            </a:rPr>
            <a:t>Niveles de la conciencia fonológica.</a:t>
          </a:r>
          <a:endParaRPr lang="es-ES" sz="1500" dirty="0"/>
        </a:p>
      </dgm:t>
    </dgm:pt>
    <dgm:pt modelId="{09FE4117-1097-44D4-B147-7E99878351E8}" type="parTrans" cxnId="{7B64F0C9-BB4C-40A1-9462-30EB8FE90361}">
      <dgm:prSet/>
      <dgm:spPr/>
      <dgm:t>
        <a:bodyPr/>
        <a:lstStyle/>
        <a:p>
          <a:endParaRPr lang="es-ES"/>
        </a:p>
      </dgm:t>
    </dgm:pt>
    <dgm:pt modelId="{ECF1EB64-F74A-4D41-8DA6-516DB5090CA4}" type="sibTrans" cxnId="{7B64F0C9-BB4C-40A1-9462-30EB8FE90361}">
      <dgm:prSet/>
      <dgm:spPr/>
      <dgm:t>
        <a:bodyPr/>
        <a:lstStyle/>
        <a:p>
          <a:endParaRPr lang="es-ES"/>
        </a:p>
      </dgm:t>
    </dgm:pt>
    <dgm:pt modelId="{1AE5954E-6E7A-4F8B-B99C-CC9CF1AB994D}">
      <dgm:prSet phldrT="[Texto]" custT="1"/>
      <dgm:spPr/>
      <dgm:t>
        <a:bodyPr/>
        <a:lstStyle/>
        <a:p>
          <a:pPr algn="l"/>
          <a:r>
            <a:rPr lang="es-EC" sz="1500" b="1" dirty="0" smtClean="0"/>
            <a:t>Componentes de la conciencia fonológica. (Carrillo, 1994)</a:t>
          </a:r>
          <a:endParaRPr lang="es-ES" sz="1500" dirty="0"/>
        </a:p>
      </dgm:t>
    </dgm:pt>
    <dgm:pt modelId="{3CA4EA3D-5102-4FE1-99FE-7BD54489DE6C}" type="parTrans" cxnId="{FF6A55FE-1A20-4C59-9759-75439F4F072F}">
      <dgm:prSet/>
      <dgm:spPr/>
      <dgm:t>
        <a:bodyPr/>
        <a:lstStyle/>
        <a:p>
          <a:endParaRPr lang="es-ES"/>
        </a:p>
      </dgm:t>
    </dgm:pt>
    <dgm:pt modelId="{1BB0CE7B-AA84-4210-87AF-C402E00CE918}" type="sibTrans" cxnId="{FF6A55FE-1A20-4C59-9759-75439F4F072F}">
      <dgm:prSet/>
      <dgm:spPr/>
      <dgm:t>
        <a:bodyPr/>
        <a:lstStyle/>
        <a:p>
          <a:endParaRPr lang="es-ES"/>
        </a:p>
      </dgm:t>
    </dgm:pt>
    <dgm:pt modelId="{8AB35E29-F254-415F-83D0-5FE43C64AA29}">
      <dgm:prSet phldrT="[Texto]" custT="1"/>
      <dgm:spPr/>
      <dgm:t>
        <a:bodyPr/>
        <a:lstStyle/>
        <a:p>
          <a:pPr algn="l"/>
          <a:r>
            <a:rPr lang="es-EC" sz="1500" b="1" dirty="0" smtClean="0"/>
            <a:t>Tipos de unidades fonológicas:</a:t>
          </a:r>
          <a:endParaRPr lang="es-ES" sz="1500" dirty="0"/>
        </a:p>
      </dgm:t>
    </dgm:pt>
    <dgm:pt modelId="{9494F0CF-F48D-4A33-A962-5EC7D7903083}" type="parTrans" cxnId="{E3FFA06D-AF19-4BF5-9299-7AB65DDFD87A}">
      <dgm:prSet/>
      <dgm:spPr/>
      <dgm:t>
        <a:bodyPr/>
        <a:lstStyle/>
        <a:p>
          <a:endParaRPr lang="es-ES"/>
        </a:p>
      </dgm:t>
    </dgm:pt>
    <dgm:pt modelId="{D7ABB311-1006-464C-AAD2-9064BFC79EED}" type="sibTrans" cxnId="{E3FFA06D-AF19-4BF5-9299-7AB65DDFD87A}">
      <dgm:prSet/>
      <dgm:spPr/>
      <dgm:t>
        <a:bodyPr/>
        <a:lstStyle/>
        <a:p>
          <a:endParaRPr lang="es-ES"/>
        </a:p>
      </dgm:t>
    </dgm:pt>
    <dgm:pt modelId="{B7640B01-FF81-4C7A-A5DD-E7CDC1133FE1}">
      <dgm:prSet phldrT="[Texto]" custT="1"/>
      <dgm:spPr/>
      <dgm:t>
        <a:bodyPr/>
        <a:lstStyle/>
        <a:p>
          <a:pPr algn="l"/>
          <a:r>
            <a:rPr lang="es-EC" sz="1500" b="1" dirty="0" smtClean="0">
              <a:solidFill>
                <a:schemeClr val="tx1"/>
              </a:solidFill>
            </a:rPr>
            <a:t>Fases para trabajar la conciencia fonológica.</a:t>
          </a:r>
          <a:endParaRPr lang="es-ES" sz="1500" dirty="0"/>
        </a:p>
      </dgm:t>
    </dgm:pt>
    <dgm:pt modelId="{8152A4B4-B7C9-4742-97C5-519A7E8148D9}" type="parTrans" cxnId="{C1E28F9E-5A8A-4795-98C2-98410B7A376E}">
      <dgm:prSet/>
      <dgm:spPr/>
      <dgm:t>
        <a:bodyPr/>
        <a:lstStyle/>
        <a:p>
          <a:endParaRPr lang="es-ES"/>
        </a:p>
      </dgm:t>
    </dgm:pt>
    <dgm:pt modelId="{0F49D975-9C82-406F-A15F-CB9E8B29BBDB}" type="sibTrans" cxnId="{C1E28F9E-5A8A-4795-98C2-98410B7A376E}">
      <dgm:prSet/>
      <dgm:spPr/>
      <dgm:t>
        <a:bodyPr/>
        <a:lstStyle/>
        <a:p>
          <a:endParaRPr lang="es-ES"/>
        </a:p>
      </dgm:t>
    </dgm:pt>
    <dgm:pt modelId="{1BE74CF9-43BB-46AD-93D0-481956656423}">
      <dgm:prSet phldrT="[Texto]" custT="1"/>
      <dgm:spPr/>
      <dgm:t>
        <a:bodyPr/>
        <a:lstStyle/>
        <a:p>
          <a:pPr algn="l"/>
          <a:endParaRPr lang="es-ES" sz="1500" dirty="0"/>
        </a:p>
      </dgm:t>
    </dgm:pt>
    <dgm:pt modelId="{E17F2F16-59AF-4CC1-898F-9D2B7AF476C2}" type="parTrans" cxnId="{CD585003-083C-4864-9FBA-58D3C2B1F05A}">
      <dgm:prSet/>
      <dgm:spPr/>
      <dgm:t>
        <a:bodyPr/>
        <a:lstStyle/>
        <a:p>
          <a:endParaRPr lang="es-ES"/>
        </a:p>
      </dgm:t>
    </dgm:pt>
    <dgm:pt modelId="{0733CA6E-5947-45BD-8F5A-61A9EA5DABF5}" type="sibTrans" cxnId="{CD585003-083C-4864-9FBA-58D3C2B1F05A}">
      <dgm:prSet/>
      <dgm:spPr/>
      <dgm:t>
        <a:bodyPr/>
        <a:lstStyle/>
        <a:p>
          <a:endParaRPr lang="es-ES"/>
        </a:p>
      </dgm:t>
    </dgm:pt>
    <dgm:pt modelId="{A8DB17DF-AB2F-4CC7-9B14-92723AEBEAA7}">
      <dgm:prSet phldrT="[Texto]" custT="1"/>
      <dgm:spPr/>
      <dgm:t>
        <a:bodyPr/>
        <a:lstStyle/>
        <a:p>
          <a:pPr algn="l"/>
          <a:r>
            <a:rPr lang="es-EC" sz="1500" dirty="0" smtClean="0">
              <a:solidFill>
                <a:schemeClr val="tx1"/>
              </a:solidFill>
            </a:rPr>
            <a:t>- conciencia Sintáctica.</a:t>
          </a:r>
          <a:endParaRPr lang="es-ES" sz="1500" dirty="0"/>
        </a:p>
      </dgm:t>
    </dgm:pt>
    <dgm:pt modelId="{5260BD3D-8032-4A62-A48B-AF11EB1E6257}" type="parTrans" cxnId="{FAF03641-1E2A-41A3-87AA-B57150BA3308}">
      <dgm:prSet/>
      <dgm:spPr/>
      <dgm:t>
        <a:bodyPr/>
        <a:lstStyle/>
        <a:p>
          <a:endParaRPr lang="es-ES"/>
        </a:p>
      </dgm:t>
    </dgm:pt>
    <dgm:pt modelId="{DB37DFB0-4C26-42EF-AE94-2E5D871D0A7A}" type="sibTrans" cxnId="{FAF03641-1E2A-41A3-87AA-B57150BA3308}">
      <dgm:prSet/>
      <dgm:spPr/>
      <dgm:t>
        <a:bodyPr/>
        <a:lstStyle/>
        <a:p>
          <a:endParaRPr lang="es-ES"/>
        </a:p>
      </dgm:t>
    </dgm:pt>
    <dgm:pt modelId="{EA47230E-6B07-4D77-A035-21018017C65E}">
      <dgm:prSet phldrT="[Texto]" custT="1"/>
      <dgm:spPr/>
      <dgm:t>
        <a:bodyPr/>
        <a:lstStyle/>
        <a:p>
          <a:pPr algn="l"/>
          <a:r>
            <a:rPr lang="es-EC" sz="1500" dirty="0" smtClean="0">
              <a:solidFill>
                <a:schemeClr val="tx1"/>
              </a:solidFill>
            </a:rPr>
            <a:t>- Conciencia Léxica.</a:t>
          </a:r>
          <a:endParaRPr lang="es-ES" sz="1500" dirty="0"/>
        </a:p>
      </dgm:t>
    </dgm:pt>
    <dgm:pt modelId="{3FC5FFC1-801E-4754-B367-BE28AF20A5AE}" type="parTrans" cxnId="{C50CFE72-D2EE-4C58-B8CC-B2DA60623338}">
      <dgm:prSet/>
      <dgm:spPr/>
      <dgm:t>
        <a:bodyPr/>
        <a:lstStyle/>
        <a:p>
          <a:endParaRPr lang="es-ES"/>
        </a:p>
      </dgm:t>
    </dgm:pt>
    <dgm:pt modelId="{58FF0935-5CE1-4699-B3EC-3BF36E23E2FA}" type="sibTrans" cxnId="{C50CFE72-D2EE-4C58-B8CC-B2DA60623338}">
      <dgm:prSet/>
      <dgm:spPr/>
      <dgm:t>
        <a:bodyPr/>
        <a:lstStyle/>
        <a:p>
          <a:endParaRPr lang="es-ES"/>
        </a:p>
      </dgm:t>
    </dgm:pt>
    <dgm:pt modelId="{BEA61368-2A04-45B6-B42F-592CD7E22ED0}">
      <dgm:prSet phldrT="[Texto]" custT="1"/>
      <dgm:spPr/>
      <dgm:t>
        <a:bodyPr/>
        <a:lstStyle/>
        <a:p>
          <a:pPr algn="l"/>
          <a:r>
            <a:rPr lang="es-EC" sz="1500" dirty="0" smtClean="0">
              <a:solidFill>
                <a:schemeClr val="tx1"/>
              </a:solidFill>
            </a:rPr>
            <a:t>- Conciencia Semántica.</a:t>
          </a:r>
          <a:endParaRPr lang="es-ES" sz="1500" dirty="0"/>
        </a:p>
      </dgm:t>
    </dgm:pt>
    <dgm:pt modelId="{85C73673-DBD5-4AFC-850F-094128DA9CF2}" type="parTrans" cxnId="{2368DC77-12AA-4207-BC99-7C2512BB3741}">
      <dgm:prSet/>
      <dgm:spPr/>
      <dgm:t>
        <a:bodyPr/>
        <a:lstStyle/>
        <a:p>
          <a:endParaRPr lang="es-ES"/>
        </a:p>
      </dgm:t>
    </dgm:pt>
    <dgm:pt modelId="{8DB5D8C1-AED0-40E1-93BC-FE030DE20419}" type="sibTrans" cxnId="{2368DC77-12AA-4207-BC99-7C2512BB3741}">
      <dgm:prSet/>
      <dgm:spPr/>
      <dgm:t>
        <a:bodyPr/>
        <a:lstStyle/>
        <a:p>
          <a:endParaRPr lang="es-ES"/>
        </a:p>
      </dgm:t>
    </dgm:pt>
    <dgm:pt modelId="{63AAB5EE-0206-4B39-B0E2-7F1BF5DB6A02}">
      <dgm:prSet phldrT="[Texto]" custT="1"/>
      <dgm:spPr/>
      <dgm:t>
        <a:bodyPr/>
        <a:lstStyle/>
        <a:p>
          <a:pPr algn="l"/>
          <a:r>
            <a:rPr lang="es-EC" sz="1500" dirty="0" smtClean="0">
              <a:solidFill>
                <a:schemeClr val="tx1"/>
              </a:solidFill>
            </a:rPr>
            <a:t>- Fase de Imitación: el niño imita las palabras que pronuncia el adulto.
- Fase de reproducción: Niño asocia sonidos y palabras. 
- Fase de producción: Capacidad de formar palabras por sí solos.</a:t>
          </a:r>
          <a:endParaRPr lang="es-ES" sz="1500" dirty="0"/>
        </a:p>
      </dgm:t>
    </dgm:pt>
    <dgm:pt modelId="{19AB6915-E859-44CE-A3D9-5801C2930AD6}" type="parTrans" cxnId="{273F3AA1-EEEE-4A1B-B348-C02A5F17221A}">
      <dgm:prSet/>
      <dgm:spPr/>
      <dgm:t>
        <a:bodyPr/>
        <a:lstStyle/>
        <a:p>
          <a:endParaRPr lang="es-ES"/>
        </a:p>
      </dgm:t>
    </dgm:pt>
    <dgm:pt modelId="{65729E66-C341-47CC-892D-8EB4892EF39E}" type="sibTrans" cxnId="{273F3AA1-EEEE-4A1B-B348-C02A5F17221A}">
      <dgm:prSet/>
      <dgm:spPr/>
      <dgm:t>
        <a:bodyPr/>
        <a:lstStyle/>
        <a:p>
          <a:endParaRPr lang="es-ES"/>
        </a:p>
      </dgm:t>
    </dgm:pt>
    <dgm:pt modelId="{A35EAF3E-83B8-413E-A572-78ADC734B17E}">
      <dgm:prSet phldrT="[Texto]" custT="1"/>
      <dgm:spPr/>
      <dgm:t>
        <a:bodyPr/>
        <a:lstStyle/>
        <a:p>
          <a:pPr algn="l"/>
          <a:r>
            <a:rPr lang="es-EC" sz="1500" dirty="0" smtClean="0"/>
            <a:t>- Semejanzas fonológicas.</a:t>
          </a:r>
          <a:endParaRPr lang="es-ES" sz="1500" dirty="0"/>
        </a:p>
      </dgm:t>
    </dgm:pt>
    <dgm:pt modelId="{2ED581CB-B78F-470A-AA68-2EA33DE97019}" type="parTrans" cxnId="{11A44FD7-CCC9-460A-8B1B-847B7DAEF6F1}">
      <dgm:prSet/>
      <dgm:spPr/>
      <dgm:t>
        <a:bodyPr/>
        <a:lstStyle/>
        <a:p>
          <a:endParaRPr lang="es-ES"/>
        </a:p>
      </dgm:t>
    </dgm:pt>
    <dgm:pt modelId="{EBDF79DE-961D-43A0-B02A-A2F09E4C2922}" type="sibTrans" cxnId="{11A44FD7-CCC9-460A-8B1B-847B7DAEF6F1}">
      <dgm:prSet/>
      <dgm:spPr/>
      <dgm:t>
        <a:bodyPr/>
        <a:lstStyle/>
        <a:p>
          <a:endParaRPr lang="es-ES"/>
        </a:p>
      </dgm:t>
    </dgm:pt>
    <dgm:pt modelId="{6EA079EF-9097-41CF-B435-C8A2BCA61328}">
      <dgm:prSet phldrT="[Texto]" custT="1"/>
      <dgm:spPr/>
      <dgm:t>
        <a:bodyPr/>
        <a:lstStyle/>
        <a:p>
          <a:pPr algn="l"/>
          <a:r>
            <a:rPr lang="es-EC" sz="1500" dirty="0" smtClean="0"/>
            <a:t>- Conciencia </a:t>
          </a:r>
          <a:r>
            <a:rPr lang="es-EC" sz="1500" dirty="0" err="1" smtClean="0"/>
            <a:t>Segmental</a:t>
          </a:r>
          <a:r>
            <a:rPr lang="es-EC" sz="1500" dirty="0" smtClean="0"/>
            <a:t>.</a:t>
          </a:r>
          <a:endParaRPr lang="es-ES" sz="1500" dirty="0"/>
        </a:p>
      </dgm:t>
    </dgm:pt>
    <dgm:pt modelId="{E041E907-5EEE-4811-9C1E-18C9DAF99782}" type="parTrans" cxnId="{7F4FFA1F-97FB-40DE-96D8-1CD6774F6AC4}">
      <dgm:prSet/>
      <dgm:spPr/>
      <dgm:t>
        <a:bodyPr/>
        <a:lstStyle/>
        <a:p>
          <a:endParaRPr lang="es-ES"/>
        </a:p>
      </dgm:t>
    </dgm:pt>
    <dgm:pt modelId="{1CD06D03-C219-46E3-B417-2C467E6D9402}" type="sibTrans" cxnId="{7F4FFA1F-97FB-40DE-96D8-1CD6774F6AC4}">
      <dgm:prSet/>
      <dgm:spPr/>
      <dgm:t>
        <a:bodyPr/>
        <a:lstStyle/>
        <a:p>
          <a:endParaRPr lang="es-ES"/>
        </a:p>
      </dgm:t>
    </dgm:pt>
    <dgm:pt modelId="{D1953B1F-36D1-46AB-96C1-2F5EA837FBD3}">
      <dgm:prSet phldrT="[Texto]" custT="1"/>
      <dgm:spPr/>
      <dgm:t>
        <a:bodyPr/>
        <a:lstStyle/>
        <a:p>
          <a:pPr algn="l"/>
          <a:r>
            <a:rPr lang="es-EC" sz="1500" dirty="0" smtClean="0"/>
            <a:t>-  Conciencia de la sílaba.</a:t>
          </a:r>
          <a:endParaRPr lang="es-ES" sz="1500" dirty="0"/>
        </a:p>
      </dgm:t>
    </dgm:pt>
    <dgm:pt modelId="{DC7E57C3-2348-4F90-90F0-648E79C47615}" type="parTrans" cxnId="{DC1DBE18-5321-46CA-8E30-D17B9D8FF7E9}">
      <dgm:prSet/>
      <dgm:spPr/>
      <dgm:t>
        <a:bodyPr/>
        <a:lstStyle/>
        <a:p>
          <a:endParaRPr lang="es-ES"/>
        </a:p>
      </dgm:t>
    </dgm:pt>
    <dgm:pt modelId="{9D49EB9D-35E8-4914-90C2-2451E033653F}" type="sibTrans" cxnId="{DC1DBE18-5321-46CA-8E30-D17B9D8FF7E9}">
      <dgm:prSet/>
      <dgm:spPr/>
      <dgm:t>
        <a:bodyPr/>
        <a:lstStyle/>
        <a:p>
          <a:endParaRPr lang="es-ES"/>
        </a:p>
      </dgm:t>
    </dgm:pt>
    <dgm:pt modelId="{15D2E0C0-9D2B-49DB-95B6-20B02F393BF8}">
      <dgm:prSet phldrT="[Texto]" custT="1"/>
      <dgm:spPr/>
      <dgm:t>
        <a:bodyPr/>
        <a:lstStyle/>
        <a:p>
          <a:pPr algn="l"/>
          <a:r>
            <a:rPr lang="es-EC" sz="1500" dirty="0" smtClean="0"/>
            <a:t>- Conciencia intrasilábica.</a:t>
          </a:r>
          <a:endParaRPr lang="es-ES" sz="1500" dirty="0"/>
        </a:p>
      </dgm:t>
    </dgm:pt>
    <dgm:pt modelId="{BA4CCC3E-41F5-4CD1-B587-325E0EB9BB95}" type="parTrans" cxnId="{96BDA54E-82BA-4FE6-9887-D2EC8BADBA5C}">
      <dgm:prSet/>
      <dgm:spPr/>
      <dgm:t>
        <a:bodyPr/>
        <a:lstStyle/>
        <a:p>
          <a:endParaRPr lang="es-ES"/>
        </a:p>
      </dgm:t>
    </dgm:pt>
    <dgm:pt modelId="{CED74989-3E03-488F-8931-2D75219568F3}" type="sibTrans" cxnId="{96BDA54E-82BA-4FE6-9887-D2EC8BADBA5C}">
      <dgm:prSet/>
      <dgm:spPr/>
      <dgm:t>
        <a:bodyPr/>
        <a:lstStyle/>
        <a:p>
          <a:endParaRPr lang="es-ES"/>
        </a:p>
      </dgm:t>
    </dgm:pt>
    <dgm:pt modelId="{92F62DE9-D8BB-45FE-8086-0C8C158897FD}">
      <dgm:prSet phldrT="[Texto]" custT="1"/>
      <dgm:spPr/>
      <dgm:t>
        <a:bodyPr/>
        <a:lstStyle/>
        <a:p>
          <a:pPr algn="l"/>
          <a:r>
            <a:rPr lang="es-EC" sz="1500" dirty="0" smtClean="0"/>
            <a:t>- Conciencia del fonema.</a:t>
          </a:r>
          <a:endParaRPr lang="es-ES" sz="1500" dirty="0"/>
        </a:p>
      </dgm:t>
    </dgm:pt>
    <dgm:pt modelId="{45738FC7-E54F-4C9F-B7BD-C6FA812669CE}" type="parTrans" cxnId="{2B5EC4D5-83CE-4DA3-8BDA-27B050E1CCAA}">
      <dgm:prSet/>
      <dgm:spPr/>
      <dgm:t>
        <a:bodyPr/>
        <a:lstStyle/>
        <a:p>
          <a:endParaRPr lang="es-ES"/>
        </a:p>
      </dgm:t>
    </dgm:pt>
    <dgm:pt modelId="{89B70170-D565-407E-8A94-4363119F83E4}" type="sibTrans" cxnId="{2B5EC4D5-83CE-4DA3-8BDA-27B050E1CCAA}">
      <dgm:prSet/>
      <dgm:spPr/>
      <dgm:t>
        <a:bodyPr/>
        <a:lstStyle/>
        <a:p>
          <a:endParaRPr lang="es-ES"/>
        </a:p>
      </dgm:t>
    </dgm:pt>
    <dgm:pt modelId="{665CD413-3BA6-4841-ADE8-A68F5A108175}" type="pres">
      <dgm:prSet presAssocID="{6F1E8FEB-A5A1-4F21-8977-C6CB9CEEB57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1C63E07D-6EDB-4F78-937E-7910B509588F}" type="pres">
      <dgm:prSet presAssocID="{2CD53CD6-7316-4D10-B910-0AEBDA0C291E}" presName="Accent1" presStyleCnt="0"/>
      <dgm:spPr/>
    </dgm:pt>
    <dgm:pt modelId="{D9B6D267-6201-4094-BF45-00A693409CCA}" type="pres">
      <dgm:prSet presAssocID="{2CD53CD6-7316-4D10-B910-0AEBDA0C291E}" presName="Accent" presStyleLbl="node1" presStyleIdx="0" presStyleCnt="1" custLinFactNeighborX="1664" custLinFactNeighborY="-238"/>
      <dgm:spPr/>
    </dgm:pt>
    <dgm:pt modelId="{0ADFBA31-7553-41DE-9A50-E698E0B45396}" type="pres">
      <dgm:prSet presAssocID="{2CD53CD6-7316-4D10-B910-0AEBDA0C291E}" presName="Child1" presStyleLbl="revTx" presStyleIdx="0" presStyleCnt="2" custLinFactNeighborX="1120" custLinFactNeighborY="-5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DFEF00-5806-4580-9146-F35269ADCE2A}" type="pres">
      <dgm:prSet presAssocID="{2CD53CD6-7316-4D10-B910-0AEBDA0C291E}" presName="Parent1" presStyleLbl="revTx" presStyleIdx="1" presStyleCnt="2" custScaleX="94063" custLinFactNeighborX="5538" custLinFactNeighborY="-76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BEC40A-61DD-4C88-864C-20E19229FEBA}" type="presOf" srcId="{A35EAF3E-83B8-413E-A572-78ADC734B17E}" destId="{0ADFBA31-7553-41DE-9A50-E698E0B45396}" srcOrd="0" destOrd="6" presId="urn:microsoft.com/office/officeart/2009/layout/CircleArrowProcess"/>
    <dgm:cxn modelId="{7F4FFA1F-97FB-40DE-96D8-1CD6774F6AC4}" srcId="{2CD53CD6-7316-4D10-B910-0AEBDA0C291E}" destId="{6EA079EF-9097-41CF-B435-C8A2BCA61328}" srcOrd="7" destOrd="0" parTransId="{E041E907-5EEE-4811-9C1E-18C9DAF99782}" sibTransId="{1CD06D03-C219-46E3-B417-2C467E6D9402}"/>
    <dgm:cxn modelId="{273F3AA1-EEEE-4A1B-B348-C02A5F17221A}" srcId="{2CD53CD6-7316-4D10-B910-0AEBDA0C291E}" destId="{63AAB5EE-0206-4B39-B0E2-7F1BF5DB6A02}" srcOrd="13" destOrd="0" parTransId="{19AB6915-E859-44CE-A3D9-5801C2930AD6}" sibTransId="{65729E66-C341-47CC-892D-8EB4892EF39E}"/>
    <dgm:cxn modelId="{7B64F0C9-BB4C-40A1-9462-30EB8FE90361}" srcId="{2CD53CD6-7316-4D10-B910-0AEBDA0C291E}" destId="{1EDA5128-631D-4889-A270-BB1C36CF45B3}" srcOrd="1" destOrd="0" parTransId="{09FE4117-1097-44D4-B147-7E99878351E8}" sibTransId="{ECF1EB64-F74A-4D41-8DA6-516DB5090CA4}"/>
    <dgm:cxn modelId="{5F7AEBE0-44EA-4D48-9C66-6ED6A9EC5980}" type="presOf" srcId="{1EDA5128-631D-4889-A270-BB1C36CF45B3}" destId="{0ADFBA31-7553-41DE-9A50-E698E0B45396}" srcOrd="0" destOrd="1" presId="urn:microsoft.com/office/officeart/2009/layout/CircleArrowProcess"/>
    <dgm:cxn modelId="{96BDA54E-82BA-4FE6-9887-D2EC8BADBA5C}" srcId="{2CD53CD6-7316-4D10-B910-0AEBDA0C291E}" destId="{15D2E0C0-9D2B-49DB-95B6-20B02F393BF8}" srcOrd="10" destOrd="0" parTransId="{BA4CCC3E-41F5-4CD1-B587-325E0EB9BB95}" sibTransId="{CED74989-3E03-488F-8931-2D75219568F3}"/>
    <dgm:cxn modelId="{4F09377D-6618-42EC-A419-ED5DB040943C}" type="presOf" srcId="{B7640B01-FF81-4C7A-A5DD-E7CDC1133FE1}" destId="{0ADFBA31-7553-41DE-9A50-E698E0B45396}" srcOrd="0" destOrd="12" presId="urn:microsoft.com/office/officeart/2009/layout/CircleArrowProcess"/>
    <dgm:cxn modelId="{F6CE1D65-CECE-42B0-923D-A2B5D391794D}" type="presOf" srcId="{6F1E8FEB-A5A1-4F21-8977-C6CB9CEEB57E}" destId="{665CD413-3BA6-4841-ADE8-A68F5A108175}" srcOrd="0" destOrd="0" presId="urn:microsoft.com/office/officeart/2009/layout/CircleArrowProcess"/>
    <dgm:cxn modelId="{FAF03641-1E2A-41A3-87AA-B57150BA3308}" srcId="{2CD53CD6-7316-4D10-B910-0AEBDA0C291E}" destId="{A8DB17DF-AB2F-4CC7-9B14-92723AEBEAA7}" srcOrd="3" destOrd="0" parTransId="{5260BD3D-8032-4A62-A48B-AF11EB1E6257}" sibTransId="{DB37DFB0-4C26-42EF-AE94-2E5D871D0A7A}"/>
    <dgm:cxn modelId="{810331AE-6592-437E-9AB0-12CC3941583C}" type="presOf" srcId="{BEA61368-2A04-45B6-B42F-592CD7E22ED0}" destId="{0ADFBA31-7553-41DE-9A50-E698E0B45396}" srcOrd="0" destOrd="2" presId="urn:microsoft.com/office/officeart/2009/layout/CircleArrowProcess"/>
    <dgm:cxn modelId="{A9F63A21-DF4E-4BD2-8822-6A5D8B333AF4}" srcId="{6F1E8FEB-A5A1-4F21-8977-C6CB9CEEB57E}" destId="{2CD53CD6-7316-4D10-B910-0AEBDA0C291E}" srcOrd="0" destOrd="0" parTransId="{B2C1B321-B25B-4517-A198-92D4CBDE560E}" sibTransId="{E06121F5-7338-4AF5-AF55-E54D31C2540F}"/>
    <dgm:cxn modelId="{7F5F384A-C195-4CF4-BDBA-8BB825411109}" type="presOf" srcId="{15D2E0C0-9D2B-49DB-95B6-20B02F393BF8}" destId="{0ADFBA31-7553-41DE-9A50-E698E0B45396}" srcOrd="0" destOrd="10" presId="urn:microsoft.com/office/officeart/2009/layout/CircleArrowProcess"/>
    <dgm:cxn modelId="{6DF75794-69CA-45E3-B652-C4F161DA9FDB}" type="presOf" srcId="{D1953B1F-36D1-46AB-96C1-2F5EA837FBD3}" destId="{0ADFBA31-7553-41DE-9A50-E698E0B45396}" srcOrd="0" destOrd="9" presId="urn:microsoft.com/office/officeart/2009/layout/CircleArrowProcess"/>
    <dgm:cxn modelId="{CD585003-083C-4864-9FBA-58D3C2B1F05A}" srcId="{2CD53CD6-7316-4D10-B910-0AEBDA0C291E}" destId="{1BE74CF9-43BB-46AD-93D0-481956656423}" srcOrd="0" destOrd="0" parTransId="{E17F2F16-59AF-4CC1-898F-9D2B7AF476C2}" sibTransId="{0733CA6E-5947-45BD-8F5A-61A9EA5DABF5}"/>
    <dgm:cxn modelId="{E3FFA06D-AF19-4BF5-9299-7AB65DDFD87A}" srcId="{2CD53CD6-7316-4D10-B910-0AEBDA0C291E}" destId="{8AB35E29-F254-415F-83D0-5FE43C64AA29}" srcOrd="8" destOrd="0" parTransId="{9494F0CF-F48D-4A33-A962-5EC7D7903083}" sibTransId="{D7ABB311-1006-464C-AAD2-9064BFC79EED}"/>
    <dgm:cxn modelId="{59DE1243-3F83-46BF-9963-B48664DB95B1}" type="presOf" srcId="{1AE5954E-6E7A-4F8B-B99C-CC9CF1AB994D}" destId="{0ADFBA31-7553-41DE-9A50-E698E0B45396}" srcOrd="0" destOrd="5" presId="urn:microsoft.com/office/officeart/2009/layout/CircleArrowProcess"/>
    <dgm:cxn modelId="{2368DC77-12AA-4207-BC99-7C2512BB3741}" srcId="{2CD53CD6-7316-4D10-B910-0AEBDA0C291E}" destId="{BEA61368-2A04-45B6-B42F-592CD7E22ED0}" srcOrd="2" destOrd="0" parTransId="{85C73673-DBD5-4AFC-850F-094128DA9CF2}" sibTransId="{8DB5D8C1-AED0-40E1-93BC-FE030DE20419}"/>
    <dgm:cxn modelId="{C1E28F9E-5A8A-4795-98C2-98410B7A376E}" srcId="{2CD53CD6-7316-4D10-B910-0AEBDA0C291E}" destId="{B7640B01-FF81-4C7A-A5DD-E7CDC1133FE1}" srcOrd="12" destOrd="0" parTransId="{8152A4B4-B7C9-4742-97C5-519A7E8148D9}" sibTransId="{0F49D975-9C82-406F-A15F-CB9E8B29BBDB}"/>
    <dgm:cxn modelId="{11A44FD7-CCC9-460A-8B1B-847B7DAEF6F1}" srcId="{2CD53CD6-7316-4D10-B910-0AEBDA0C291E}" destId="{A35EAF3E-83B8-413E-A572-78ADC734B17E}" srcOrd="6" destOrd="0" parTransId="{2ED581CB-B78F-470A-AA68-2EA33DE97019}" sibTransId="{EBDF79DE-961D-43A0-B02A-A2F09E4C2922}"/>
    <dgm:cxn modelId="{DC1DBE18-5321-46CA-8E30-D17B9D8FF7E9}" srcId="{2CD53CD6-7316-4D10-B910-0AEBDA0C291E}" destId="{D1953B1F-36D1-46AB-96C1-2F5EA837FBD3}" srcOrd="9" destOrd="0" parTransId="{DC7E57C3-2348-4F90-90F0-648E79C47615}" sibTransId="{9D49EB9D-35E8-4914-90C2-2451E033653F}"/>
    <dgm:cxn modelId="{5EF6C322-B2A9-4D2A-A62E-EAA4B81F83E4}" type="presOf" srcId="{63AAB5EE-0206-4B39-B0E2-7F1BF5DB6A02}" destId="{0ADFBA31-7553-41DE-9A50-E698E0B45396}" srcOrd="0" destOrd="13" presId="urn:microsoft.com/office/officeart/2009/layout/CircleArrowProcess"/>
    <dgm:cxn modelId="{D715FE62-EA04-4CDD-9A32-FDDDDDD7AC37}" type="presOf" srcId="{92F62DE9-D8BB-45FE-8086-0C8C158897FD}" destId="{0ADFBA31-7553-41DE-9A50-E698E0B45396}" srcOrd="0" destOrd="11" presId="urn:microsoft.com/office/officeart/2009/layout/CircleArrowProcess"/>
    <dgm:cxn modelId="{996FE2C8-585A-46F4-8F98-B06C768CB4C7}" type="presOf" srcId="{8AB35E29-F254-415F-83D0-5FE43C64AA29}" destId="{0ADFBA31-7553-41DE-9A50-E698E0B45396}" srcOrd="0" destOrd="8" presId="urn:microsoft.com/office/officeart/2009/layout/CircleArrowProcess"/>
    <dgm:cxn modelId="{75CDE72B-1AD5-465C-AF88-292E4052FD6E}" type="presOf" srcId="{1BE74CF9-43BB-46AD-93D0-481956656423}" destId="{0ADFBA31-7553-41DE-9A50-E698E0B45396}" srcOrd="0" destOrd="0" presId="urn:microsoft.com/office/officeart/2009/layout/CircleArrowProcess"/>
    <dgm:cxn modelId="{F1D4DB8E-4357-4042-ACB0-E294533A1B00}" type="presOf" srcId="{EA47230E-6B07-4D77-A035-21018017C65E}" destId="{0ADFBA31-7553-41DE-9A50-E698E0B45396}" srcOrd="0" destOrd="4" presId="urn:microsoft.com/office/officeart/2009/layout/CircleArrowProcess"/>
    <dgm:cxn modelId="{D0E5033B-7C74-4157-9376-B93A9006B4DA}" type="presOf" srcId="{A8DB17DF-AB2F-4CC7-9B14-92723AEBEAA7}" destId="{0ADFBA31-7553-41DE-9A50-E698E0B45396}" srcOrd="0" destOrd="3" presId="urn:microsoft.com/office/officeart/2009/layout/CircleArrowProcess"/>
    <dgm:cxn modelId="{C50CFE72-D2EE-4C58-B8CC-B2DA60623338}" srcId="{2CD53CD6-7316-4D10-B910-0AEBDA0C291E}" destId="{EA47230E-6B07-4D77-A035-21018017C65E}" srcOrd="4" destOrd="0" parTransId="{3FC5FFC1-801E-4754-B367-BE28AF20A5AE}" sibTransId="{58FF0935-5CE1-4699-B3EC-3BF36E23E2FA}"/>
    <dgm:cxn modelId="{6A3D0C53-3E18-48B0-B594-AEB959373E48}" type="presOf" srcId="{2CD53CD6-7316-4D10-B910-0AEBDA0C291E}" destId="{2DDFEF00-5806-4580-9146-F35269ADCE2A}" srcOrd="0" destOrd="0" presId="urn:microsoft.com/office/officeart/2009/layout/CircleArrowProcess"/>
    <dgm:cxn modelId="{FF6A55FE-1A20-4C59-9759-75439F4F072F}" srcId="{2CD53CD6-7316-4D10-B910-0AEBDA0C291E}" destId="{1AE5954E-6E7A-4F8B-B99C-CC9CF1AB994D}" srcOrd="5" destOrd="0" parTransId="{3CA4EA3D-5102-4FE1-99FE-7BD54489DE6C}" sibTransId="{1BB0CE7B-AA84-4210-87AF-C402E00CE918}"/>
    <dgm:cxn modelId="{2B5EC4D5-83CE-4DA3-8BDA-27B050E1CCAA}" srcId="{2CD53CD6-7316-4D10-B910-0AEBDA0C291E}" destId="{92F62DE9-D8BB-45FE-8086-0C8C158897FD}" srcOrd="11" destOrd="0" parTransId="{45738FC7-E54F-4C9F-B7BD-C6FA812669CE}" sibTransId="{89B70170-D565-407E-8A94-4363119F83E4}"/>
    <dgm:cxn modelId="{CC6EB627-32BD-4640-AC2E-26371178DBDE}" type="presOf" srcId="{6EA079EF-9097-41CF-B435-C8A2BCA61328}" destId="{0ADFBA31-7553-41DE-9A50-E698E0B45396}" srcOrd="0" destOrd="7" presId="urn:microsoft.com/office/officeart/2009/layout/CircleArrowProcess"/>
    <dgm:cxn modelId="{F4587464-0D4D-45C7-93B7-3DF899EB2755}" type="presParOf" srcId="{665CD413-3BA6-4841-ADE8-A68F5A108175}" destId="{1C63E07D-6EDB-4F78-937E-7910B509588F}" srcOrd="0" destOrd="0" presId="urn:microsoft.com/office/officeart/2009/layout/CircleArrowProcess"/>
    <dgm:cxn modelId="{4B544562-07F8-4ECF-9A2B-717A88FE64D3}" type="presParOf" srcId="{1C63E07D-6EDB-4F78-937E-7910B509588F}" destId="{D9B6D267-6201-4094-BF45-00A693409CCA}" srcOrd="0" destOrd="0" presId="urn:microsoft.com/office/officeart/2009/layout/CircleArrowProcess"/>
    <dgm:cxn modelId="{0A78C236-35EF-41F3-A617-BB8A519D5430}" type="presParOf" srcId="{665CD413-3BA6-4841-ADE8-A68F5A108175}" destId="{0ADFBA31-7553-41DE-9A50-E698E0B45396}" srcOrd="1" destOrd="0" presId="urn:microsoft.com/office/officeart/2009/layout/CircleArrowProcess"/>
    <dgm:cxn modelId="{0AEEBBAE-9417-4B85-83B0-31E22A8CF384}" type="presParOf" srcId="{665CD413-3BA6-4841-ADE8-A68F5A108175}" destId="{2DDFEF00-5806-4580-9146-F35269ADCE2A}" srcOrd="2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F9DFD05-3A8B-4576-B92E-7621A022672C}" type="doc">
      <dgm:prSet loTypeId="urn:microsoft.com/office/officeart/2005/8/layout/hierarchy2" loCatId="hierarchy" qsTypeId="urn:microsoft.com/office/officeart/2005/8/quickstyle/simple5" qsCatId="simple" csTypeId="urn:microsoft.com/office/officeart/2005/8/colors/accent2_5" csCatId="accent2" phldr="1"/>
      <dgm:spPr/>
      <dgm:t>
        <a:bodyPr/>
        <a:lstStyle/>
        <a:p>
          <a:endParaRPr lang="es-EC"/>
        </a:p>
      </dgm:t>
    </dgm:pt>
    <dgm:pt modelId="{223C5615-02B6-4FFB-AD8C-2D21B3F4737A}">
      <dgm:prSet phldrT="[Texto]" custT="1"/>
      <dgm:spPr/>
      <dgm:t>
        <a:bodyPr/>
        <a:lstStyle/>
        <a:p>
          <a:pPr algn="just"/>
          <a:r>
            <a:rPr lang="es-ES" sz="1400" dirty="0" smtClean="0"/>
            <a:t>Son las destrezas que poseen las personas para controlar sus pensamientos o ideas, y a su vez expresarlos de manera organizada con la finalidad de emitir un mensaje claro y preciso. (Castells, 1994)</a:t>
          </a:r>
          <a:endParaRPr lang="es-EC" sz="1400" dirty="0"/>
        </a:p>
      </dgm:t>
    </dgm:pt>
    <dgm:pt modelId="{230ED2B9-AB88-4153-8542-DE7C6784ED72}" type="parTrans" cxnId="{07678A50-5016-439F-84C0-02DC6A376654}">
      <dgm:prSet/>
      <dgm:spPr/>
      <dgm:t>
        <a:bodyPr/>
        <a:lstStyle/>
        <a:p>
          <a:endParaRPr lang="es-EC"/>
        </a:p>
      </dgm:t>
    </dgm:pt>
    <dgm:pt modelId="{6628E04E-765B-4526-85A4-57B431BA5F4E}" type="sibTrans" cxnId="{07678A50-5016-439F-84C0-02DC6A376654}">
      <dgm:prSet/>
      <dgm:spPr/>
      <dgm:t>
        <a:bodyPr/>
        <a:lstStyle/>
        <a:p>
          <a:endParaRPr lang="es-EC"/>
        </a:p>
      </dgm:t>
    </dgm:pt>
    <dgm:pt modelId="{343E99D4-B8EB-4AEF-BD70-3EBD40FC138E}">
      <dgm:prSet phldrT="[Texto]" custT="1"/>
      <dgm:spPr/>
      <dgm:t>
        <a:bodyPr/>
        <a:lstStyle/>
        <a:p>
          <a:r>
            <a:rPr lang="es-ES" sz="1600" smtClean="0"/>
            <a:t>EXPRESIÓN ORAL </a:t>
          </a:r>
          <a:endParaRPr lang="es-EC" sz="1600" dirty="0"/>
        </a:p>
      </dgm:t>
    </dgm:pt>
    <dgm:pt modelId="{3CEE4942-A74F-4D2B-BC84-D58324D113FE}" type="parTrans" cxnId="{BC6B6889-3FCE-4B7D-9BF0-24A9CCFD3592}">
      <dgm:prSet/>
      <dgm:spPr/>
      <dgm:t>
        <a:bodyPr/>
        <a:lstStyle/>
        <a:p>
          <a:endParaRPr lang="es-EC"/>
        </a:p>
      </dgm:t>
    </dgm:pt>
    <dgm:pt modelId="{BF957991-7C8E-408D-9B5B-28561E1B2C95}" type="sibTrans" cxnId="{BC6B6889-3FCE-4B7D-9BF0-24A9CCFD3592}">
      <dgm:prSet/>
      <dgm:spPr/>
      <dgm:t>
        <a:bodyPr/>
        <a:lstStyle/>
        <a:p>
          <a:endParaRPr lang="es-EC"/>
        </a:p>
      </dgm:t>
    </dgm:pt>
    <dgm:pt modelId="{3E3A60ED-CBFF-4E56-9C8D-73ABBCCFB017}">
      <dgm:prSet phldrT="[Texto]" custT="1"/>
      <dgm:spPr/>
      <dgm:t>
        <a:bodyPr/>
        <a:lstStyle/>
        <a:p>
          <a:pPr algn="just"/>
          <a:r>
            <a:rPr lang="es-ES" sz="1300" dirty="0" smtClean="0"/>
            <a:t>Habilidad para expresar los pensamientos, sentimientos, necesidades o deseos por medio del lenguaje con fluidez y precisión.</a:t>
          </a:r>
          <a:r>
            <a:rPr lang="es-EC" sz="1100" dirty="0" smtClean="0"/>
            <a:t>
</a:t>
          </a:r>
          <a:endParaRPr lang="es-EC" sz="1100" dirty="0"/>
        </a:p>
      </dgm:t>
    </dgm:pt>
    <dgm:pt modelId="{F9B1B34C-FAFA-4714-81EC-DF8104B3E427}" type="parTrans" cxnId="{263582DD-2EA5-4836-9E12-174988821D11}">
      <dgm:prSet/>
      <dgm:spPr/>
      <dgm:t>
        <a:bodyPr/>
        <a:lstStyle/>
        <a:p>
          <a:endParaRPr lang="es-EC"/>
        </a:p>
      </dgm:t>
    </dgm:pt>
    <dgm:pt modelId="{6235B455-BDCA-417B-9CAD-E949C65B1E51}" type="sibTrans" cxnId="{263582DD-2EA5-4836-9E12-174988821D11}">
      <dgm:prSet/>
      <dgm:spPr/>
      <dgm:t>
        <a:bodyPr/>
        <a:lstStyle/>
        <a:p>
          <a:endParaRPr lang="es-EC"/>
        </a:p>
      </dgm:t>
    </dgm:pt>
    <dgm:pt modelId="{A1DB6FFD-8019-4229-80C2-FAE1A9EE7F03}">
      <dgm:prSet phldrT="[Texto]" custT="1"/>
      <dgm:spPr/>
      <dgm:t>
        <a:bodyPr/>
        <a:lstStyle/>
        <a:p>
          <a:r>
            <a:rPr lang="es-ES" sz="1600" smtClean="0"/>
            <a:t>COMPRENSIÓN</a:t>
          </a:r>
          <a:endParaRPr lang="es-EC" sz="1100" dirty="0"/>
        </a:p>
      </dgm:t>
    </dgm:pt>
    <dgm:pt modelId="{0FFE16C7-9D13-4E7C-9E64-D0486839038D}" type="parTrans" cxnId="{60D86A53-3F45-43EC-8BDB-4612111D0C7C}">
      <dgm:prSet/>
      <dgm:spPr/>
      <dgm:t>
        <a:bodyPr/>
        <a:lstStyle/>
        <a:p>
          <a:endParaRPr lang="es-EC"/>
        </a:p>
      </dgm:t>
    </dgm:pt>
    <dgm:pt modelId="{AE7829CF-D86A-4A23-976F-EC4AA85D1D48}" type="sibTrans" cxnId="{60D86A53-3F45-43EC-8BDB-4612111D0C7C}">
      <dgm:prSet/>
      <dgm:spPr/>
      <dgm:t>
        <a:bodyPr/>
        <a:lstStyle/>
        <a:p>
          <a:endParaRPr lang="es-EC"/>
        </a:p>
      </dgm:t>
    </dgm:pt>
    <dgm:pt modelId="{CF3A8395-8167-48C4-9F79-451DD47C2FB2}">
      <dgm:prSet phldrT="[Texto]" custT="1"/>
      <dgm:spPr/>
      <dgm:t>
        <a:bodyPr/>
        <a:lstStyle/>
        <a:p>
          <a:pPr algn="just"/>
          <a:r>
            <a:rPr lang="es-ES" sz="1300" dirty="0" smtClean="0"/>
            <a:t>Proceso de análisis de datos, en el que se crea una imagen mental dentro del cerebro sobre la información que se ha recibido.</a:t>
          </a:r>
          <a:endParaRPr lang="es-EC" sz="1300" dirty="0"/>
        </a:p>
      </dgm:t>
    </dgm:pt>
    <dgm:pt modelId="{460DCFE0-0F76-47B1-BFEA-9F1E45E91890}" type="parTrans" cxnId="{9783486D-F7DB-4109-8D6C-9EE41F8C9081}">
      <dgm:prSet/>
      <dgm:spPr/>
      <dgm:t>
        <a:bodyPr/>
        <a:lstStyle/>
        <a:p>
          <a:endParaRPr lang="es-EC"/>
        </a:p>
      </dgm:t>
    </dgm:pt>
    <dgm:pt modelId="{23CB30EE-2334-4156-8079-2F7F3CBE5BA7}" type="sibTrans" cxnId="{9783486D-F7DB-4109-8D6C-9EE41F8C9081}">
      <dgm:prSet/>
      <dgm:spPr/>
      <dgm:t>
        <a:bodyPr/>
        <a:lstStyle/>
        <a:p>
          <a:endParaRPr lang="es-EC"/>
        </a:p>
      </dgm:t>
    </dgm:pt>
    <dgm:pt modelId="{D1844C76-B6C4-4518-861F-30E2802C3976}">
      <dgm:prSet custT="1"/>
      <dgm:spPr/>
      <dgm:t>
        <a:bodyPr/>
        <a:lstStyle/>
        <a:p>
          <a:pPr algn="just"/>
          <a:r>
            <a:rPr lang="es-ES" sz="1300" dirty="0" smtClean="0"/>
            <a:t>Conjunto de palabras que los niños comprenden y pueden manejar para comunicarse con las personas.</a:t>
          </a:r>
          <a:endParaRPr lang="es-EC" sz="1300" dirty="0"/>
        </a:p>
      </dgm:t>
    </dgm:pt>
    <dgm:pt modelId="{A64B15C5-2069-4D39-869E-4F243056100C}" type="parTrans" cxnId="{1DFDA367-5229-4CF9-8545-37B3D7229ABC}">
      <dgm:prSet/>
      <dgm:spPr/>
      <dgm:t>
        <a:bodyPr/>
        <a:lstStyle/>
        <a:p>
          <a:endParaRPr lang="es-EC"/>
        </a:p>
      </dgm:t>
    </dgm:pt>
    <dgm:pt modelId="{F0BCA447-1127-4A2D-B589-88F4017C99BB}" type="sibTrans" cxnId="{1DFDA367-5229-4CF9-8545-37B3D7229ABC}">
      <dgm:prSet/>
      <dgm:spPr/>
      <dgm:t>
        <a:bodyPr/>
        <a:lstStyle/>
        <a:p>
          <a:endParaRPr lang="es-EC"/>
        </a:p>
      </dgm:t>
    </dgm:pt>
    <dgm:pt modelId="{BF2FDD48-C631-4F07-9E04-ACE176A4EF00}">
      <dgm:prSet phldrT="[Texto]" custT="1"/>
      <dgm:spPr/>
      <dgm:t>
        <a:bodyPr/>
        <a:lstStyle/>
        <a:p>
          <a:r>
            <a:rPr lang="es-ES" sz="1600" smtClean="0"/>
            <a:t>OBSERVACIÓN</a:t>
          </a:r>
          <a:endParaRPr lang="es-EC" sz="1600" dirty="0"/>
        </a:p>
      </dgm:t>
    </dgm:pt>
    <dgm:pt modelId="{0F347D67-12B5-4015-9EB7-017434843CF2}" type="parTrans" cxnId="{245DBB90-3A75-43FB-A65A-E6D70D459FA9}">
      <dgm:prSet/>
      <dgm:spPr/>
      <dgm:t>
        <a:bodyPr/>
        <a:lstStyle/>
        <a:p>
          <a:endParaRPr lang="es-EC"/>
        </a:p>
      </dgm:t>
    </dgm:pt>
    <dgm:pt modelId="{29C290DB-9FC3-4398-94B2-17F79200C818}" type="sibTrans" cxnId="{245DBB90-3A75-43FB-A65A-E6D70D459FA9}">
      <dgm:prSet/>
      <dgm:spPr/>
      <dgm:t>
        <a:bodyPr/>
        <a:lstStyle/>
        <a:p>
          <a:endParaRPr lang="es-EC"/>
        </a:p>
      </dgm:t>
    </dgm:pt>
    <dgm:pt modelId="{076E57C7-F3C5-479D-AA93-6FF525A23AB4}">
      <dgm:prSet custT="1"/>
      <dgm:spPr/>
      <dgm:t>
        <a:bodyPr/>
        <a:lstStyle/>
        <a:p>
          <a:r>
            <a:rPr lang="es-ES" sz="1600" smtClean="0"/>
            <a:t>VOCABULARIO</a:t>
          </a:r>
          <a:endParaRPr lang="es-EC" sz="1600" dirty="0"/>
        </a:p>
      </dgm:t>
    </dgm:pt>
    <dgm:pt modelId="{0A0F794F-663D-4131-B44C-8FAD95BB4F6C}" type="sibTrans" cxnId="{8DC83745-A9BC-41B3-BEAB-49501ED59C33}">
      <dgm:prSet/>
      <dgm:spPr/>
      <dgm:t>
        <a:bodyPr/>
        <a:lstStyle/>
        <a:p>
          <a:endParaRPr lang="es-EC"/>
        </a:p>
      </dgm:t>
    </dgm:pt>
    <dgm:pt modelId="{275045A5-3384-4CC5-9780-C48D4CD322FC}" type="parTrans" cxnId="{8DC83745-A9BC-41B3-BEAB-49501ED59C33}">
      <dgm:prSet/>
      <dgm:spPr/>
      <dgm:t>
        <a:bodyPr/>
        <a:lstStyle/>
        <a:p>
          <a:endParaRPr lang="es-EC"/>
        </a:p>
      </dgm:t>
    </dgm:pt>
    <dgm:pt modelId="{0C327116-018C-4AF1-8C5A-A2F59F9C3F1E}">
      <dgm:prSet custT="1"/>
      <dgm:spPr/>
      <dgm:t>
        <a:bodyPr/>
        <a:lstStyle/>
        <a:p>
          <a:pPr algn="just"/>
          <a:r>
            <a:rPr lang="es-ES" sz="1300" dirty="0" smtClean="0"/>
            <a:t>Habilidad de recibir información a través de los sentidos, está enmarcada hacia la atención exhaustiva de detalles.</a:t>
          </a:r>
          <a:endParaRPr lang="es-EC" sz="1300" dirty="0"/>
        </a:p>
      </dgm:t>
    </dgm:pt>
    <dgm:pt modelId="{76CF01B7-204B-4D24-8CD3-84866AE9904C}" type="parTrans" cxnId="{0D6C3F6E-06F8-41CD-ABF3-36215D683557}">
      <dgm:prSet/>
      <dgm:spPr/>
      <dgm:t>
        <a:bodyPr/>
        <a:lstStyle/>
        <a:p>
          <a:endParaRPr lang="es-EC"/>
        </a:p>
      </dgm:t>
    </dgm:pt>
    <dgm:pt modelId="{4FAD733F-065F-4857-8191-938BFDB22719}" type="sibTrans" cxnId="{0D6C3F6E-06F8-41CD-ABF3-36215D683557}">
      <dgm:prSet/>
      <dgm:spPr/>
      <dgm:t>
        <a:bodyPr/>
        <a:lstStyle/>
        <a:p>
          <a:endParaRPr lang="es-EC"/>
        </a:p>
      </dgm:t>
    </dgm:pt>
    <dgm:pt modelId="{426A073B-BB3C-4565-A60A-91802A04ADF0}" type="pres">
      <dgm:prSet presAssocID="{4F9DFD05-3A8B-4576-B92E-7621A022672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A20BA58-2E76-45F0-85BD-289832714253}" type="pres">
      <dgm:prSet presAssocID="{223C5615-02B6-4FFB-AD8C-2D21B3F4737A}" presName="root1" presStyleCnt="0"/>
      <dgm:spPr/>
      <dgm:t>
        <a:bodyPr/>
        <a:lstStyle/>
        <a:p>
          <a:endParaRPr lang="es-ES"/>
        </a:p>
      </dgm:t>
    </dgm:pt>
    <dgm:pt modelId="{CEFEF437-A19F-4013-AC9E-E4C0C87308BB}" type="pres">
      <dgm:prSet presAssocID="{223C5615-02B6-4FFB-AD8C-2D21B3F4737A}" presName="LevelOneTextNode" presStyleLbl="node0" presStyleIdx="0" presStyleCnt="1" custScaleX="117280" custScaleY="13747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9BA3D5D-5F6D-4190-99A3-74D2942CC8EF}" type="pres">
      <dgm:prSet presAssocID="{223C5615-02B6-4FFB-AD8C-2D21B3F4737A}" presName="level2hierChild" presStyleCnt="0"/>
      <dgm:spPr/>
      <dgm:t>
        <a:bodyPr/>
        <a:lstStyle/>
        <a:p>
          <a:endParaRPr lang="es-ES"/>
        </a:p>
      </dgm:t>
    </dgm:pt>
    <dgm:pt modelId="{3262CBDD-3FD7-4677-B84D-DD5B25E872B1}" type="pres">
      <dgm:prSet presAssocID="{3CEE4942-A74F-4D2B-BC84-D58324D113FE}" presName="conn2-1" presStyleLbl="parChTrans1D2" presStyleIdx="0" presStyleCnt="4"/>
      <dgm:spPr/>
      <dgm:t>
        <a:bodyPr/>
        <a:lstStyle/>
        <a:p>
          <a:endParaRPr lang="es-EC"/>
        </a:p>
      </dgm:t>
    </dgm:pt>
    <dgm:pt modelId="{03C12E65-54FA-4C01-B788-9A7D5133B08F}" type="pres">
      <dgm:prSet presAssocID="{3CEE4942-A74F-4D2B-BC84-D58324D113FE}" presName="connTx" presStyleLbl="parChTrans1D2" presStyleIdx="0" presStyleCnt="4"/>
      <dgm:spPr/>
      <dgm:t>
        <a:bodyPr/>
        <a:lstStyle/>
        <a:p>
          <a:endParaRPr lang="es-EC"/>
        </a:p>
      </dgm:t>
    </dgm:pt>
    <dgm:pt modelId="{D831546E-E926-4D52-B9E2-F75CCC952A91}" type="pres">
      <dgm:prSet presAssocID="{343E99D4-B8EB-4AEF-BD70-3EBD40FC138E}" presName="root2" presStyleCnt="0"/>
      <dgm:spPr/>
      <dgm:t>
        <a:bodyPr/>
        <a:lstStyle/>
        <a:p>
          <a:endParaRPr lang="es-ES"/>
        </a:p>
      </dgm:t>
    </dgm:pt>
    <dgm:pt modelId="{A71DA0E1-0A4D-4C77-9DFA-2C9715A41D26}" type="pres">
      <dgm:prSet presAssocID="{343E99D4-B8EB-4AEF-BD70-3EBD40FC138E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44AC905-00F6-40EB-8FD9-DBE28A9AACFF}" type="pres">
      <dgm:prSet presAssocID="{343E99D4-B8EB-4AEF-BD70-3EBD40FC138E}" presName="level3hierChild" presStyleCnt="0"/>
      <dgm:spPr/>
      <dgm:t>
        <a:bodyPr/>
        <a:lstStyle/>
        <a:p>
          <a:endParaRPr lang="es-ES"/>
        </a:p>
      </dgm:t>
    </dgm:pt>
    <dgm:pt modelId="{BEB2B02D-8D4B-4514-ADD0-D9FFD2A7ED06}" type="pres">
      <dgm:prSet presAssocID="{F9B1B34C-FAFA-4714-81EC-DF8104B3E427}" presName="conn2-1" presStyleLbl="parChTrans1D3" presStyleIdx="0" presStyleCnt="4"/>
      <dgm:spPr/>
      <dgm:t>
        <a:bodyPr/>
        <a:lstStyle/>
        <a:p>
          <a:endParaRPr lang="es-EC"/>
        </a:p>
      </dgm:t>
    </dgm:pt>
    <dgm:pt modelId="{1DBFFB2D-0F04-4920-8EB8-A1B0B5F3DED6}" type="pres">
      <dgm:prSet presAssocID="{F9B1B34C-FAFA-4714-81EC-DF8104B3E427}" presName="connTx" presStyleLbl="parChTrans1D3" presStyleIdx="0" presStyleCnt="4"/>
      <dgm:spPr/>
      <dgm:t>
        <a:bodyPr/>
        <a:lstStyle/>
        <a:p>
          <a:endParaRPr lang="es-EC"/>
        </a:p>
      </dgm:t>
    </dgm:pt>
    <dgm:pt modelId="{3A2993AF-7315-444A-883E-B6E6216934A1}" type="pres">
      <dgm:prSet presAssocID="{3E3A60ED-CBFF-4E56-9C8D-73ABBCCFB017}" presName="root2" presStyleCnt="0"/>
      <dgm:spPr/>
      <dgm:t>
        <a:bodyPr/>
        <a:lstStyle/>
        <a:p>
          <a:endParaRPr lang="es-ES"/>
        </a:p>
      </dgm:t>
    </dgm:pt>
    <dgm:pt modelId="{99A1317C-DE61-401E-A76B-B34B6E839194}" type="pres">
      <dgm:prSet presAssocID="{3E3A60ED-CBFF-4E56-9C8D-73ABBCCFB017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5F87A5E-42FE-4BB6-A211-4EA913E532CF}" type="pres">
      <dgm:prSet presAssocID="{3E3A60ED-CBFF-4E56-9C8D-73ABBCCFB017}" presName="level3hierChild" presStyleCnt="0"/>
      <dgm:spPr/>
      <dgm:t>
        <a:bodyPr/>
        <a:lstStyle/>
        <a:p>
          <a:endParaRPr lang="es-ES"/>
        </a:p>
      </dgm:t>
    </dgm:pt>
    <dgm:pt modelId="{6A2D1BBC-614D-48B9-914E-8BFD4F0BAA1F}" type="pres">
      <dgm:prSet presAssocID="{275045A5-3384-4CC5-9780-C48D4CD322FC}" presName="conn2-1" presStyleLbl="parChTrans1D2" presStyleIdx="1" presStyleCnt="4"/>
      <dgm:spPr/>
      <dgm:t>
        <a:bodyPr/>
        <a:lstStyle/>
        <a:p>
          <a:endParaRPr lang="es-EC"/>
        </a:p>
      </dgm:t>
    </dgm:pt>
    <dgm:pt modelId="{816084C5-67EA-49EB-9CC3-032E9C6B0AE7}" type="pres">
      <dgm:prSet presAssocID="{275045A5-3384-4CC5-9780-C48D4CD322FC}" presName="connTx" presStyleLbl="parChTrans1D2" presStyleIdx="1" presStyleCnt="4"/>
      <dgm:spPr/>
      <dgm:t>
        <a:bodyPr/>
        <a:lstStyle/>
        <a:p>
          <a:endParaRPr lang="es-EC"/>
        </a:p>
      </dgm:t>
    </dgm:pt>
    <dgm:pt modelId="{8B8E3F98-274D-4301-B730-C3361F4C1D04}" type="pres">
      <dgm:prSet presAssocID="{076E57C7-F3C5-479D-AA93-6FF525A23AB4}" presName="root2" presStyleCnt="0"/>
      <dgm:spPr/>
      <dgm:t>
        <a:bodyPr/>
        <a:lstStyle/>
        <a:p>
          <a:endParaRPr lang="es-ES"/>
        </a:p>
      </dgm:t>
    </dgm:pt>
    <dgm:pt modelId="{1F34760F-F353-4E5B-AF93-5AB352377375}" type="pres">
      <dgm:prSet presAssocID="{076E57C7-F3C5-479D-AA93-6FF525A23AB4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3903532-A244-4D74-B32F-C2154F911204}" type="pres">
      <dgm:prSet presAssocID="{076E57C7-F3C5-479D-AA93-6FF525A23AB4}" presName="level3hierChild" presStyleCnt="0"/>
      <dgm:spPr/>
      <dgm:t>
        <a:bodyPr/>
        <a:lstStyle/>
        <a:p>
          <a:endParaRPr lang="es-ES"/>
        </a:p>
      </dgm:t>
    </dgm:pt>
    <dgm:pt modelId="{54054F00-F5F0-4942-869F-DC0DDC2BE649}" type="pres">
      <dgm:prSet presAssocID="{A64B15C5-2069-4D39-869E-4F243056100C}" presName="conn2-1" presStyleLbl="parChTrans1D3" presStyleIdx="1" presStyleCnt="4"/>
      <dgm:spPr/>
      <dgm:t>
        <a:bodyPr/>
        <a:lstStyle/>
        <a:p>
          <a:endParaRPr lang="es-EC"/>
        </a:p>
      </dgm:t>
    </dgm:pt>
    <dgm:pt modelId="{FDDACF54-83F3-4C2E-AC24-27613BCB88DD}" type="pres">
      <dgm:prSet presAssocID="{A64B15C5-2069-4D39-869E-4F243056100C}" presName="connTx" presStyleLbl="parChTrans1D3" presStyleIdx="1" presStyleCnt="4"/>
      <dgm:spPr/>
      <dgm:t>
        <a:bodyPr/>
        <a:lstStyle/>
        <a:p>
          <a:endParaRPr lang="es-EC"/>
        </a:p>
      </dgm:t>
    </dgm:pt>
    <dgm:pt modelId="{815E87CB-298F-4B0F-802A-3C418BA7894F}" type="pres">
      <dgm:prSet presAssocID="{D1844C76-B6C4-4518-861F-30E2802C3976}" presName="root2" presStyleCnt="0"/>
      <dgm:spPr/>
      <dgm:t>
        <a:bodyPr/>
        <a:lstStyle/>
        <a:p>
          <a:endParaRPr lang="es-ES"/>
        </a:p>
      </dgm:t>
    </dgm:pt>
    <dgm:pt modelId="{A5AD923D-165B-4DCB-9EE4-B691DF26F962}" type="pres">
      <dgm:prSet presAssocID="{D1844C76-B6C4-4518-861F-30E2802C3976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1E78AB3-702B-4258-BDE9-E76271DD7C94}" type="pres">
      <dgm:prSet presAssocID="{D1844C76-B6C4-4518-861F-30E2802C3976}" presName="level3hierChild" presStyleCnt="0"/>
      <dgm:spPr/>
      <dgm:t>
        <a:bodyPr/>
        <a:lstStyle/>
        <a:p>
          <a:endParaRPr lang="es-ES"/>
        </a:p>
      </dgm:t>
    </dgm:pt>
    <dgm:pt modelId="{7DDED08B-F622-44A3-AADC-D17746D012A4}" type="pres">
      <dgm:prSet presAssocID="{0FFE16C7-9D13-4E7C-9E64-D0486839038D}" presName="conn2-1" presStyleLbl="parChTrans1D2" presStyleIdx="2" presStyleCnt="4"/>
      <dgm:spPr/>
      <dgm:t>
        <a:bodyPr/>
        <a:lstStyle/>
        <a:p>
          <a:endParaRPr lang="es-EC"/>
        </a:p>
      </dgm:t>
    </dgm:pt>
    <dgm:pt modelId="{C424F970-2040-4D9C-BBB6-477B46D39B37}" type="pres">
      <dgm:prSet presAssocID="{0FFE16C7-9D13-4E7C-9E64-D0486839038D}" presName="connTx" presStyleLbl="parChTrans1D2" presStyleIdx="2" presStyleCnt="4"/>
      <dgm:spPr/>
      <dgm:t>
        <a:bodyPr/>
        <a:lstStyle/>
        <a:p>
          <a:endParaRPr lang="es-EC"/>
        </a:p>
      </dgm:t>
    </dgm:pt>
    <dgm:pt modelId="{120527A5-C6A3-4DED-A766-3BD9D200C3C2}" type="pres">
      <dgm:prSet presAssocID="{A1DB6FFD-8019-4229-80C2-FAE1A9EE7F03}" presName="root2" presStyleCnt="0"/>
      <dgm:spPr/>
      <dgm:t>
        <a:bodyPr/>
        <a:lstStyle/>
        <a:p>
          <a:endParaRPr lang="es-ES"/>
        </a:p>
      </dgm:t>
    </dgm:pt>
    <dgm:pt modelId="{C12B6AD9-C08B-401B-BD33-4CA7F6C3EF6E}" type="pres">
      <dgm:prSet presAssocID="{A1DB6FFD-8019-4229-80C2-FAE1A9EE7F03}" presName="LevelTwoTextNode" presStyleLbl="node2" presStyleIdx="2" presStyleCnt="4" custScaleX="97179" custScaleY="10336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EA67901-D5F6-4125-A0E8-09FF15362988}" type="pres">
      <dgm:prSet presAssocID="{A1DB6FFD-8019-4229-80C2-FAE1A9EE7F03}" presName="level3hierChild" presStyleCnt="0"/>
      <dgm:spPr/>
      <dgm:t>
        <a:bodyPr/>
        <a:lstStyle/>
        <a:p>
          <a:endParaRPr lang="es-ES"/>
        </a:p>
      </dgm:t>
    </dgm:pt>
    <dgm:pt modelId="{02F3243C-8709-4BA2-AD95-F18B8DD88F27}" type="pres">
      <dgm:prSet presAssocID="{460DCFE0-0F76-47B1-BFEA-9F1E45E91890}" presName="conn2-1" presStyleLbl="parChTrans1D3" presStyleIdx="2" presStyleCnt="4"/>
      <dgm:spPr/>
      <dgm:t>
        <a:bodyPr/>
        <a:lstStyle/>
        <a:p>
          <a:endParaRPr lang="es-EC"/>
        </a:p>
      </dgm:t>
    </dgm:pt>
    <dgm:pt modelId="{037968FE-1843-4F4E-835E-592BB34B5C0B}" type="pres">
      <dgm:prSet presAssocID="{460DCFE0-0F76-47B1-BFEA-9F1E45E91890}" presName="connTx" presStyleLbl="parChTrans1D3" presStyleIdx="2" presStyleCnt="4"/>
      <dgm:spPr/>
      <dgm:t>
        <a:bodyPr/>
        <a:lstStyle/>
        <a:p>
          <a:endParaRPr lang="es-EC"/>
        </a:p>
      </dgm:t>
    </dgm:pt>
    <dgm:pt modelId="{EB6BEBD6-65AD-47EC-A6C7-232769E343CE}" type="pres">
      <dgm:prSet presAssocID="{CF3A8395-8167-48C4-9F79-451DD47C2FB2}" presName="root2" presStyleCnt="0"/>
      <dgm:spPr/>
      <dgm:t>
        <a:bodyPr/>
        <a:lstStyle/>
        <a:p>
          <a:endParaRPr lang="es-ES"/>
        </a:p>
      </dgm:t>
    </dgm:pt>
    <dgm:pt modelId="{E0A82FE1-1517-40EF-BF01-7F13D96FB54C}" type="pres">
      <dgm:prSet presAssocID="{CF3A8395-8167-48C4-9F79-451DD47C2FB2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938F5EB-D7FB-4EEC-8B90-E69251E664FA}" type="pres">
      <dgm:prSet presAssocID="{CF3A8395-8167-48C4-9F79-451DD47C2FB2}" presName="level3hierChild" presStyleCnt="0"/>
      <dgm:spPr/>
      <dgm:t>
        <a:bodyPr/>
        <a:lstStyle/>
        <a:p>
          <a:endParaRPr lang="es-ES"/>
        </a:p>
      </dgm:t>
    </dgm:pt>
    <dgm:pt modelId="{FBD4C351-7E0E-46FA-A68D-8B26ED18FE98}" type="pres">
      <dgm:prSet presAssocID="{0F347D67-12B5-4015-9EB7-017434843CF2}" presName="conn2-1" presStyleLbl="parChTrans1D2" presStyleIdx="3" presStyleCnt="4"/>
      <dgm:spPr/>
      <dgm:t>
        <a:bodyPr/>
        <a:lstStyle/>
        <a:p>
          <a:endParaRPr lang="es-EC"/>
        </a:p>
      </dgm:t>
    </dgm:pt>
    <dgm:pt modelId="{E8D2D014-0406-48AD-AAF1-5823F56AC5CA}" type="pres">
      <dgm:prSet presAssocID="{0F347D67-12B5-4015-9EB7-017434843CF2}" presName="connTx" presStyleLbl="parChTrans1D2" presStyleIdx="3" presStyleCnt="4"/>
      <dgm:spPr/>
      <dgm:t>
        <a:bodyPr/>
        <a:lstStyle/>
        <a:p>
          <a:endParaRPr lang="es-EC"/>
        </a:p>
      </dgm:t>
    </dgm:pt>
    <dgm:pt modelId="{9E6D80FC-06E7-4E7B-8A5F-34562571EF7F}" type="pres">
      <dgm:prSet presAssocID="{BF2FDD48-C631-4F07-9E04-ACE176A4EF00}" presName="root2" presStyleCnt="0"/>
      <dgm:spPr/>
      <dgm:t>
        <a:bodyPr/>
        <a:lstStyle/>
        <a:p>
          <a:endParaRPr lang="es-ES"/>
        </a:p>
      </dgm:t>
    </dgm:pt>
    <dgm:pt modelId="{5B9365F9-E3BB-45BB-B02F-AF76F40B2E5C}" type="pres">
      <dgm:prSet presAssocID="{BF2FDD48-C631-4F07-9E04-ACE176A4EF00}" presName="LevelTwoTextNode" presStyleLbl="node2" presStyleIdx="3" presStyleCnt="4" custScaleX="97179" custScaleY="10336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C342468-3944-4023-A445-47FE24B592B3}" type="pres">
      <dgm:prSet presAssocID="{BF2FDD48-C631-4F07-9E04-ACE176A4EF00}" presName="level3hierChild" presStyleCnt="0"/>
      <dgm:spPr/>
      <dgm:t>
        <a:bodyPr/>
        <a:lstStyle/>
        <a:p>
          <a:endParaRPr lang="es-ES"/>
        </a:p>
      </dgm:t>
    </dgm:pt>
    <dgm:pt modelId="{F3069122-D31D-4541-B621-B3E97115CA65}" type="pres">
      <dgm:prSet presAssocID="{76CF01B7-204B-4D24-8CD3-84866AE9904C}" presName="conn2-1" presStyleLbl="parChTrans1D3" presStyleIdx="3" presStyleCnt="4"/>
      <dgm:spPr/>
      <dgm:t>
        <a:bodyPr/>
        <a:lstStyle/>
        <a:p>
          <a:endParaRPr lang="es-EC"/>
        </a:p>
      </dgm:t>
    </dgm:pt>
    <dgm:pt modelId="{D72DDF22-3EA2-4F55-9F93-57FBF1FA33BA}" type="pres">
      <dgm:prSet presAssocID="{76CF01B7-204B-4D24-8CD3-84866AE9904C}" presName="connTx" presStyleLbl="parChTrans1D3" presStyleIdx="3" presStyleCnt="4"/>
      <dgm:spPr/>
      <dgm:t>
        <a:bodyPr/>
        <a:lstStyle/>
        <a:p>
          <a:endParaRPr lang="es-EC"/>
        </a:p>
      </dgm:t>
    </dgm:pt>
    <dgm:pt modelId="{D0C84FAB-EB5B-4A3B-A4EA-019134FB0E3E}" type="pres">
      <dgm:prSet presAssocID="{0C327116-018C-4AF1-8C5A-A2F59F9C3F1E}" presName="root2" presStyleCnt="0"/>
      <dgm:spPr/>
      <dgm:t>
        <a:bodyPr/>
        <a:lstStyle/>
        <a:p>
          <a:endParaRPr lang="es-ES"/>
        </a:p>
      </dgm:t>
    </dgm:pt>
    <dgm:pt modelId="{CD526AD3-0ED4-484C-9834-CDA91E464DE6}" type="pres">
      <dgm:prSet presAssocID="{0C327116-018C-4AF1-8C5A-A2F59F9C3F1E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BE2E5F8-8442-44D5-BA08-FE6D326442AB}" type="pres">
      <dgm:prSet presAssocID="{0C327116-018C-4AF1-8C5A-A2F59F9C3F1E}" presName="level3hierChild" presStyleCnt="0"/>
      <dgm:spPr/>
      <dgm:t>
        <a:bodyPr/>
        <a:lstStyle/>
        <a:p>
          <a:endParaRPr lang="es-ES"/>
        </a:p>
      </dgm:t>
    </dgm:pt>
  </dgm:ptLst>
  <dgm:cxnLst>
    <dgm:cxn modelId="{9783486D-F7DB-4109-8D6C-9EE41F8C9081}" srcId="{A1DB6FFD-8019-4229-80C2-FAE1A9EE7F03}" destId="{CF3A8395-8167-48C4-9F79-451DD47C2FB2}" srcOrd="0" destOrd="0" parTransId="{460DCFE0-0F76-47B1-BFEA-9F1E45E91890}" sibTransId="{23CB30EE-2334-4156-8079-2F7F3CBE5BA7}"/>
    <dgm:cxn modelId="{B772B812-F97C-40EC-A210-C2377C9D68FD}" type="presOf" srcId="{4F9DFD05-3A8B-4576-B92E-7621A022672C}" destId="{426A073B-BB3C-4565-A60A-91802A04ADF0}" srcOrd="0" destOrd="0" presId="urn:microsoft.com/office/officeart/2005/8/layout/hierarchy2"/>
    <dgm:cxn modelId="{3EF687D7-E8E0-40E9-9826-AB3334541D89}" type="presOf" srcId="{0C327116-018C-4AF1-8C5A-A2F59F9C3F1E}" destId="{CD526AD3-0ED4-484C-9834-CDA91E464DE6}" srcOrd="0" destOrd="0" presId="urn:microsoft.com/office/officeart/2005/8/layout/hierarchy2"/>
    <dgm:cxn modelId="{2306131F-5F04-48B6-A6AC-8C0AA5C78BB7}" type="presOf" srcId="{CF3A8395-8167-48C4-9F79-451DD47C2FB2}" destId="{E0A82FE1-1517-40EF-BF01-7F13D96FB54C}" srcOrd="0" destOrd="0" presId="urn:microsoft.com/office/officeart/2005/8/layout/hierarchy2"/>
    <dgm:cxn modelId="{2247B1E9-0130-4369-821C-12C725EEFAED}" type="presOf" srcId="{F9B1B34C-FAFA-4714-81EC-DF8104B3E427}" destId="{1DBFFB2D-0F04-4920-8EB8-A1B0B5F3DED6}" srcOrd="1" destOrd="0" presId="urn:microsoft.com/office/officeart/2005/8/layout/hierarchy2"/>
    <dgm:cxn modelId="{6E86DB6F-563C-4A5C-99B1-577ACA84C079}" type="presOf" srcId="{460DCFE0-0F76-47B1-BFEA-9F1E45E91890}" destId="{037968FE-1843-4F4E-835E-592BB34B5C0B}" srcOrd="1" destOrd="0" presId="urn:microsoft.com/office/officeart/2005/8/layout/hierarchy2"/>
    <dgm:cxn modelId="{F98C4DB9-BC1B-4A91-93D1-42FE30F38A2A}" type="presOf" srcId="{0FFE16C7-9D13-4E7C-9E64-D0486839038D}" destId="{7DDED08B-F622-44A3-AADC-D17746D012A4}" srcOrd="0" destOrd="0" presId="urn:microsoft.com/office/officeart/2005/8/layout/hierarchy2"/>
    <dgm:cxn modelId="{DDA7654B-82D1-453F-8E60-512535F5AE90}" type="presOf" srcId="{0F347D67-12B5-4015-9EB7-017434843CF2}" destId="{FBD4C351-7E0E-46FA-A68D-8B26ED18FE98}" srcOrd="0" destOrd="0" presId="urn:microsoft.com/office/officeart/2005/8/layout/hierarchy2"/>
    <dgm:cxn modelId="{BC6B6889-3FCE-4B7D-9BF0-24A9CCFD3592}" srcId="{223C5615-02B6-4FFB-AD8C-2D21B3F4737A}" destId="{343E99D4-B8EB-4AEF-BD70-3EBD40FC138E}" srcOrd="0" destOrd="0" parTransId="{3CEE4942-A74F-4D2B-BC84-D58324D113FE}" sibTransId="{BF957991-7C8E-408D-9B5B-28561E1B2C95}"/>
    <dgm:cxn modelId="{8DC83745-A9BC-41B3-BEAB-49501ED59C33}" srcId="{223C5615-02B6-4FFB-AD8C-2D21B3F4737A}" destId="{076E57C7-F3C5-479D-AA93-6FF525A23AB4}" srcOrd="1" destOrd="0" parTransId="{275045A5-3384-4CC5-9780-C48D4CD322FC}" sibTransId="{0A0F794F-663D-4131-B44C-8FAD95BB4F6C}"/>
    <dgm:cxn modelId="{5EABFF3C-FD42-4206-A9FF-95C4882B5624}" type="presOf" srcId="{F9B1B34C-FAFA-4714-81EC-DF8104B3E427}" destId="{BEB2B02D-8D4B-4514-ADD0-D9FFD2A7ED06}" srcOrd="0" destOrd="0" presId="urn:microsoft.com/office/officeart/2005/8/layout/hierarchy2"/>
    <dgm:cxn modelId="{77DA42B0-64E6-4604-AA60-4972C3AA8E4B}" type="presOf" srcId="{BF2FDD48-C631-4F07-9E04-ACE176A4EF00}" destId="{5B9365F9-E3BB-45BB-B02F-AF76F40B2E5C}" srcOrd="0" destOrd="0" presId="urn:microsoft.com/office/officeart/2005/8/layout/hierarchy2"/>
    <dgm:cxn modelId="{74444903-E1CF-408A-ABCC-2A5D8C38C1A9}" type="presOf" srcId="{A64B15C5-2069-4D39-869E-4F243056100C}" destId="{FDDACF54-83F3-4C2E-AC24-27613BCB88DD}" srcOrd="1" destOrd="0" presId="urn:microsoft.com/office/officeart/2005/8/layout/hierarchy2"/>
    <dgm:cxn modelId="{263582DD-2EA5-4836-9E12-174988821D11}" srcId="{343E99D4-B8EB-4AEF-BD70-3EBD40FC138E}" destId="{3E3A60ED-CBFF-4E56-9C8D-73ABBCCFB017}" srcOrd="0" destOrd="0" parTransId="{F9B1B34C-FAFA-4714-81EC-DF8104B3E427}" sibTransId="{6235B455-BDCA-417B-9CAD-E949C65B1E51}"/>
    <dgm:cxn modelId="{5ED4D6C1-E85B-4FF2-ADF7-3995412F419B}" type="presOf" srcId="{460DCFE0-0F76-47B1-BFEA-9F1E45E91890}" destId="{02F3243C-8709-4BA2-AD95-F18B8DD88F27}" srcOrd="0" destOrd="0" presId="urn:microsoft.com/office/officeart/2005/8/layout/hierarchy2"/>
    <dgm:cxn modelId="{A5FDF828-4B7F-41B1-9B4F-66953A08979D}" type="presOf" srcId="{D1844C76-B6C4-4518-861F-30E2802C3976}" destId="{A5AD923D-165B-4DCB-9EE4-B691DF26F962}" srcOrd="0" destOrd="0" presId="urn:microsoft.com/office/officeart/2005/8/layout/hierarchy2"/>
    <dgm:cxn modelId="{0D6C3F6E-06F8-41CD-ABF3-36215D683557}" srcId="{BF2FDD48-C631-4F07-9E04-ACE176A4EF00}" destId="{0C327116-018C-4AF1-8C5A-A2F59F9C3F1E}" srcOrd="0" destOrd="0" parTransId="{76CF01B7-204B-4D24-8CD3-84866AE9904C}" sibTransId="{4FAD733F-065F-4857-8191-938BFDB22719}"/>
    <dgm:cxn modelId="{C1984BCE-7810-4D40-A56B-6209A344FEF4}" type="presOf" srcId="{3E3A60ED-CBFF-4E56-9C8D-73ABBCCFB017}" destId="{99A1317C-DE61-401E-A76B-B34B6E839194}" srcOrd="0" destOrd="0" presId="urn:microsoft.com/office/officeart/2005/8/layout/hierarchy2"/>
    <dgm:cxn modelId="{4FBD72A2-1502-4885-BA64-DDB78BF4A409}" type="presOf" srcId="{275045A5-3384-4CC5-9780-C48D4CD322FC}" destId="{6A2D1BBC-614D-48B9-914E-8BFD4F0BAA1F}" srcOrd="0" destOrd="0" presId="urn:microsoft.com/office/officeart/2005/8/layout/hierarchy2"/>
    <dgm:cxn modelId="{0FB6FB9E-6369-48C9-87BD-C29D48F900DB}" type="presOf" srcId="{3CEE4942-A74F-4D2B-BC84-D58324D113FE}" destId="{3262CBDD-3FD7-4677-B84D-DD5B25E872B1}" srcOrd="0" destOrd="0" presId="urn:microsoft.com/office/officeart/2005/8/layout/hierarchy2"/>
    <dgm:cxn modelId="{8B7CF1AE-9409-4111-A01F-7F1F797AD118}" type="presOf" srcId="{A64B15C5-2069-4D39-869E-4F243056100C}" destId="{54054F00-F5F0-4942-869F-DC0DDC2BE649}" srcOrd="0" destOrd="0" presId="urn:microsoft.com/office/officeart/2005/8/layout/hierarchy2"/>
    <dgm:cxn modelId="{A9DA4439-C775-433E-887D-44612E16E001}" type="presOf" srcId="{3CEE4942-A74F-4D2B-BC84-D58324D113FE}" destId="{03C12E65-54FA-4C01-B788-9A7D5133B08F}" srcOrd="1" destOrd="0" presId="urn:microsoft.com/office/officeart/2005/8/layout/hierarchy2"/>
    <dgm:cxn modelId="{F8EA1ABC-9B3A-47AA-AEF3-71E375CD78F5}" type="presOf" srcId="{223C5615-02B6-4FFB-AD8C-2D21B3F4737A}" destId="{CEFEF437-A19F-4013-AC9E-E4C0C87308BB}" srcOrd="0" destOrd="0" presId="urn:microsoft.com/office/officeart/2005/8/layout/hierarchy2"/>
    <dgm:cxn modelId="{46E0FDB8-EFFB-4C77-9A5B-80165DE648F4}" type="presOf" srcId="{76CF01B7-204B-4D24-8CD3-84866AE9904C}" destId="{D72DDF22-3EA2-4F55-9F93-57FBF1FA33BA}" srcOrd="1" destOrd="0" presId="urn:microsoft.com/office/officeart/2005/8/layout/hierarchy2"/>
    <dgm:cxn modelId="{16F07DD3-DD86-4D6A-A94A-A9ED14B118A9}" type="presOf" srcId="{76CF01B7-204B-4D24-8CD3-84866AE9904C}" destId="{F3069122-D31D-4541-B621-B3E97115CA65}" srcOrd="0" destOrd="0" presId="urn:microsoft.com/office/officeart/2005/8/layout/hierarchy2"/>
    <dgm:cxn modelId="{245DBB90-3A75-43FB-A65A-E6D70D459FA9}" srcId="{223C5615-02B6-4FFB-AD8C-2D21B3F4737A}" destId="{BF2FDD48-C631-4F07-9E04-ACE176A4EF00}" srcOrd="3" destOrd="0" parTransId="{0F347D67-12B5-4015-9EB7-017434843CF2}" sibTransId="{29C290DB-9FC3-4398-94B2-17F79200C818}"/>
    <dgm:cxn modelId="{BFD4D75A-2E6A-46A4-97B7-371618E6BA30}" type="presOf" srcId="{0F347D67-12B5-4015-9EB7-017434843CF2}" destId="{E8D2D014-0406-48AD-AAF1-5823F56AC5CA}" srcOrd="1" destOrd="0" presId="urn:microsoft.com/office/officeart/2005/8/layout/hierarchy2"/>
    <dgm:cxn modelId="{1DFDA367-5229-4CF9-8545-37B3D7229ABC}" srcId="{076E57C7-F3C5-479D-AA93-6FF525A23AB4}" destId="{D1844C76-B6C4-4518-861F-30E2802C3976}" srcOrd="0" destOrd="0" parTransId="{A64B15C5-2069-4D39-869E-4F243056100C}" sibTransId="{F0BCA447-1127-4A2D-B589-88F4017C99BB}"/>
    <dgm:cxn modelId="{7443C948-A442-46FD-B45C-8B28CAC09141}" type="presOf" srcId="{343E99D4-B8EB-4AEF-BD70-3EBD40FC138E}" destId="{A71DA0E1-0A4D-4C77-9DFA-2C9715A41D26}" srcOrd="0" destOrd="0" presId="urn:microsoft.com/office/officeart/2005/8/layout/hierarchy2"/>
    <dgm:cxn modelId="{60D86A53-3F45-43EC-8BDB-4612111D0C7C}" srcId="{223C5615-02B6-4FFB-AD8C-2D21B3F4737A}" destId="{A1DB6FFD-8019-4229-80C2-FAE1A9EE7F03}" srcOrd="2" destOrd="0" parTransId="{0FFE16C7-9D13-4E7C-9E64-D0486839038D}" sibTransId="{AE7829CF-D86A-4A23-976F-EC4AA85D1D48}"/>
    <dgm:cxn modelId="{07678A50-5016-439F-84C0-02DC6A376654}" srcId="{4F9DFD05-3A8B-4576-B92E-7621A022672C}" destId="{223C5615-02B6-4FFB-AD8C-2D21B3F4737A}" srcOrd="0" destOrd="0" parTransId="{230ED2B9-AB88-4153-8542-DE7C6784ED72}" sibTransId="{6628E04E-765B-4526-85A4-57B431BA5F4E}"/>
    <dgm:cxn modelId="{BB9BAE24-8A49-40AD-ABAE-4FEAEEA54D1E}" type="presOf" srcId="{076E57C7-F3C5-479D-AA93-6FF525A23AB4}" destId="{1F34760F-F353-4E5B-AF93-5AB352377375}" srcOrd="0" destOrd="0" presId="urn:microsoft.com/office/officeart/2005/8/layout/hierarchy2"/>
    <dgm:cxn modelId="{FEF38F88-7A8A-4B11-B555-B7918457E506}" type="presOf" srcId="{0FFE16C7-9D13-4E7C-9E64-D0486839038D}" destId="{C424F970-2040-4D9C-BBB6-477B46D39B37}" srcOrd="1" destOrd="0" presId="urn:microsoft.com/office/officeart/2005/8/layout/hierarchy2"/>
    <dgm:cxn modelId="{1FB24685-2623-44CE-BAFC-639FCA3D10F1}" type="presOf" srcId="{275045A5-3384-4CC5-9780-C48D4CD322FC}" destId="{816084C5-67EA-49EB-9CC3-032E9C6B0AE7}" srcOrd="1" destOrd="0" presId="urn:microsoft.com/office/officeart/2005/8/layout/hierarchy2"/>
    <dgm:cxn modelId="{7447D4A6-3D9D-4753-A5EC-DD4C508A7C8A}" type="presOf" srcId="{A1DB6FFD-8019-4229-80C2-FAE1A9EE7F03}" destId="{C12B6AD9-C08B-401B-BD33-4CA7F6C3EF6E}" srcOrd="0" destOrd="0" presId="urn:microsoft.com/office/officeart/2005/8/layout/hierarchy2"/>
    <dgm:cxn modelId="{11704E90-9CA3-4ADB-8E11-863EB6D17C55}" type="presParOf" srcId="{426A073B-BB3C-4565-A60A-91802A04ADF0}" destId="{1A20BA58-2E76-45F0-85BD-289832714253}" srcOrd="0" destOrd="0" presId="urn:microsoft.com/office/officeart/2005/8/layout/hierarchy2"/>
    <dgm:cxn modelId="{59AD6AEE-87D8-47B1-BE60-FF0F273A221C}" type="presParOf" srcId="{1A20BA58-2E76-45F0-85BD-289832714253}" destId="{CEFEF437-A19F-4013-AC9E-E4C0C87308BB}" srcOrd="0" destOrd="0" presId="urn:microsoft.com/office/officeart/2005/8/layout/hierarchy2"/>
    <dgm:cxn modelId="{81654B61-805D-4118-B0BC-AE78ED529AE6}" type="presParOf" srcId="{1A20BA58-2E76-45F0-85BD-289832714253}" destId="{F9BA3D5D-5F6D-4190-99A3-74D2942CC8EF}" srcOrd="1" destOrd="0" presId="urn:microsoft.com/office/officeart/2005/8/layout/hierarchy2"/>
    <dgm:cxn modelId="{86774539-5F5F-4FE6-8016-FCB5D805A9F3}" type="presParOf" srcId="{F9BA3D5D-5F6D-4190-99A3-74D2942CC8EF}" destId="{3262CBDD-3FD7-4677-B84D-DD5B25E872B1}" srcOrd="0" destOrd="0" presId="urn:microsoft.com/office/officeart/2005/8/layout/hierarchy2"/>
    <dgm:cxn modelId="{2C10E2A9-A2C0-4C65-9D54-2F69EB1D9E93}" type="presParOf" srcId="{3262CBDD-3FD7-4677-B84D-DD5B25E872B1}" destId="{03C12E65-54FA-4C01-B788-9A7D5133B08F}" srcOrd="0" destOrd="0" presId="urn:microsoft.com/office/officeart/2005/8/layout/hierarchy2"/>
    <dgm:cxn modelId="{076D2439-341C-4BC7-8A42-8431A3978BBE}" type="presParOf" srcId="{F9BA3D5D-5F6D-4190-99A3-74D2942CC8EF}" destId="{D831546E-E926-4D52-B9E2-F75CCC952A91}" srcOrd="1" destOrd="0" presId="urn:microsoft.com/office/officeart/2005/8/layout/hierarchy2"/>
    <dgm:cxn modelId="{2068775E-918F-4E17-940A-AEE67F5A8CF2}" type="presParOf" srcId="{D831546E-E926-4D52-B9E2-F75CCC952A91}" destId="{A71DA0E1-0A4D-4C77-9DFA-2C9715A41D26}" srcOrd="0" destOrd="0" presId="urn:microsoft.com/office/officeart/2005/8/layout/hierarchy2"/>
    <dgm:cxn modelId="{312E1C27-CFFD-4F9D-AAA0-90830B28F3AA}" type="presParOf" srcId="{D831546E-E926-4D52-B9E2-F75CCC952A91}" destId="{D44AC905-00F6-40EB-8FD9-DBE28A9AACFF}" srcOrd="1" destOrd="0" presId="urn:microsoft.com/office/officeart/2005/8/layout/hierarchy2"/>
    <dgm:cxn modelId="{08755C06-BEF7-4043-A4A2-29F6544D7A9D}" type="presParOf" srcId="{D44AC905-00F6-40EB-8FD9-DBE28A9AACFF}" destId="{BEB2B02D-8D4B-4514-ADD0-D9FFD2A7ED06}" srcOrd="0" destOrd="0" presId="urn:microsoft.com/office/officeart/2005/8/layout/hierarchy2"/>
    <dgm:cxn modelId="{619BF193-8169-4001-BBCC-001B3E9B893C}" type="presParOf" srcId="{BEB2B02D-8D4B-4514-ADD0-D9FFD2A7ED06}" destId="{1DBFFB2D-0F04-4920-8EB8-A1B0B5F3DED6}" srcOrd="0" destOrd="0" presId="urn:microsoft.com/office/officeart/2005/8/layout/hierarchy2"/>
    <dgm:cxn modelId="{E6997F00-D8B3-4A42-81D3-2162CDF8F338}" type="presParOf" srcId="{D44AC905-00F6-40EB-8FD9-DBE28A9AACFF}" destId="{3A2993AF-7315-444A-883E-B6E6216934A1}" srcOrd="1" destOrd="0" presId="urn:microsoft.com/office/officeart/2005/8/layout/hierarchy2"/>
    <dgm:cxn modelId="{345B8ED6-5FC7-426F-95DC-50ED8AC4974F}" type="presParOf" srcId="{3A2993AF-7315-444A-883E-B6E6216934A1}" destId="{99A1317C-DE61-401E-A76B-B34B6E839194}" srcOrd="0" destOrd="0" presId="urn:microsoft.com/office/officeart/2005/8/layout/hierarchy2"/>
    <dgm:cxn modelId="{E1944C33-77C1-491F-8DE7-F2F3831203AC}" type="presParOf" srcId="{3A2993AF-7315-444A-883E-B6E6216934A1}" destId="{45F87A5E-42FE-4BB6-A211-4EA913E532CF}" srcOrd="1" destOrd="0" presId="urn:microsoft.com/office/officeart/2005/8/layout/hierarchy2"/>
    <dgm:cxn modelId="{FBE7EBFC-51F0-47B1-80A8-D9E6DBBF9F30}" type="presParOf" srcId="{F9BA3D5D-5F6D-4190-99A3-74D2942CC8EF}" destId="{6A2D1BBC-614D-48B9-914E-8BFD4F0BAA1F}" srcOrd="2" destOrd="0" presId="urn:microsoft.com/office/officeart/2005/8/layout/hierarchy2"/>
    <dgm:cxn modelId="{FB1F5281-C7D0-4E4A-9A94-39F5A601E8FB}" type="presParOf" srcId="{6A2D1BBC-614D-48B9-914E-8BFD4F0BAA1F}" destId="{816084C5-67EA-49EB-9CC3-032E9C6B0AE7}" srcOrd="0" destOrd="0" presId="urn:microsoft.com/office/officeart/2005/8/layout/hierarchy2"/>
    <dgm:cxn modelId="{152EF3C8-3AB0-4C93-B1EC-18C20B3E6368}" type="presParOf" srcId="{F9BA3D5D-5F6D-4190-99A3-74D2942CC8EF}" destId="{8B8E3F98-274D-4301-B730-C3361F4C1D04}" srcOrd="3" destOrd="0" presId="urn:microsoft.com/office/officeart/2005/8/layout/hierarchy2"/>
    <dgm:cxn modelId="{B04FB2F4-D6E7-4CD2-A321-5761FEE34F7D}" type="presParOf" srcId="{8B8E3F98-274D-4301-B730-C3361F4C1D04}" destId="{1F34760F-F353-4E5B-AF93-5AB352377375}" srcOrd="0" destOrd="0" presId="urn:microsoft.com/office/officeart/2005/8/layout/hierarchy2"/>
    <dgm:cxn modelId="{E3BEEFB6-5E36-447F-B9FB-E17D8C9A108E}" type="presParOf" srcId="{8B8E3F98-274D-4301-B730-C3361F4C1D04}" destId="{83903532-A244-4D74-B32F-C2154F911204}" srcOrd="1" destOrd="0" presId="urn:microsoft.com/office/officeart/2005/8/layout/hierarchy2"/>
    <dgm:cxn modelId="{0AD47F8D-3A29-40B7-AC92-B62D238C0EA1}" type="presParOf" srcId="{83903532-A244-4D74-B32F-C2154F911204}" destId="{54054F00-F5F0-4942-869F-DC0DDC2BE649}" srcOrd="0" destOrd="0" presId="urn:microsoft.com/office/officeart/2005/8/layout/hierarchy2"/>
    <dgm:cxn modelId="{E04AFDC5-2749-407C-A9C8-166714D7B634}" type="presParOf" srcId="{54054F00-F5F0-4942-869F-DC0DDC2BE649}" destId="{FDDACF54-83F3-4C2E-AC24-27613BCB88DD}" srcOrd="0" destOrd="0" presId="urn:microsoft.com/office/officeart/2005/8/layout/hierarchy2"/>
    <dgm:cxn modelId="{E58E9096-11B7-4AEC-A00C-5F37DEB0224D}" type="presParOf" srcId="{83903532-A244-4D74-B32F-C2154F911204}" destId="{815E87CB-298F-4B0F-802A-3C418BA7894F}" srcOrd="1" destOrd="0" presId="urn:microsoft.com/office/officeart/2005/8/layout/hierarchy2"/>
    <dgm:cxn modelId="{81AE80A5-E3CB-4615-A37A-1DC8848D1FA3}" type="presParOf" srcId="{815E87CB-298F-4B0F-802A-3C418BA7894F}" destId="{A5AD923D-165B-4DCB-9EE4-B691DF26F962}" srcOrd="0" destOrd="0" presId="urn:microsoft.com/office/officeart/2005/8/layout/hierarchy2"/>
    <dgm:cxn modelId="{E195073B-3CF5-4F6F-B85F-B177E7DC1949}" type="presParOf" srcId="{815E87CB-298F-4B0F-802A-3C418BA7894F}" destId="{A1E78AB3-702B-4258-BDE9-E76271DD7C94}" srcOrd="1" destOrd="0" presId="urn:microsoft.com/office/officeart/2005/8/layout/hierarchy2"/>
    <dgm:cxn modelId="{74450B8F-AFB6-4535-8717-CEBB18975E28}" type="presParOf" srcId="{F9BA3D5D-5F6D-4190-99A3-74D2942CC8EF}" destId="{7DDED08B-F622-44A3-AADC-D17746D012A4}" srcOrd="4" destOrd="0" presId="urn:microsoft.com/office/officeart/2005/8/layout/hierarchy2"/>
    <dgm:cxn modelId="{AF0DD042-9FA9-4439-A04E-3A5435AA58C4}" type="presParOf" srcId="{7DDED08B-F622-44A3-AADC-D17746D012A4}" destId="{C424F970-2040-4D9C-BBB6-477B46D39B37}" srcOrd="0" destOrd="0" presId="urn:microsoft.com/office/officeart/2005/8/layout/hierarchy2"/>
    <dgm:cxn modelId="{91F1695F-86B9-4CB3-8EB5-5FC9F4E25961}" type="presParOf" srcId="{F9BA3D5D-5F6D-4190-99A3-74D2942CC8EF}" destId="{120527A5-C6A3-4DED-A766-3BD9D200C3C2}" srcOrd="5" destOrd="0" presId="urn:microsoft.com/office/officeart/2005/8/layout/hierarchy2"/>
    <dgm:cxn modelId="{03986E9E-7554-4B47-8F02-167233B03706}" type="presParOf" srcId="{120527A5-C6A3-4DED-A766-3BD9D200C3C2}" destId="{C12B6AD9-C08B-401B-BD33-4CA7F6C3EF6E}" srcOrd="0" destOrd="0" presId="urn:microsoft.com/office/officeart/2005/8/layout/hierarchy2"/>
    <dgm:cxn modelId="{1124B6C1-BBF1-4C3B-BE64-1109CAEE59EA}" type="presParOf" srcId="{120527A5-C6A3-4DED-A766-3BD9D200C3C2}" destId="{2EA67901-D5F6-4125-A0E8-09FF15362988}" srcOrd="1" destOrd="0" presId="urn:microsoft.com/office/officeart/2005/8/layout/hierarchy2"/>
    <dgm:cxn modelId="{2A9F7DC0-807D-4EFF-9558-D90B4C93B4B7}" type="presParOf" srcId="{2EA67901-D5F6-4125-A0E8-09FF15362988}" destId="{02F3243C-8709-4BA2-AD95-F18B8DD88F27}" srcOrd="0" destOrd="0" presId="urn:microsoft.com/office/officeart/2005/8/layout/hierarchy2"/>
    <dgm:cxn modelId="{3CF5F8E7-9929-4528-996B-53E679EA3619}" type="presParOf" srcId="{02F3243C-8709-4BA2-AD95-F18B8DD88F27}" destId="{037968FE-1843-4F4E-835E-592BB34B5C0B}" srcOrd="0" destOrd="0" presId="urn:microsoft.com/office/officeart/2005/8/layout/hierarchy2"/>
    <dgm:cxn modelId="{A6707235-72EF-4144-9556-22E7787DC82E}" type="presParOf" srcId="{2EA67901-D5F6-4125-A0E8-09FF15362988}" destId="{EB6BEBD6-65AD-47EC-A6C7-232769E343CE}" srcOrd="1" destOrd="0" presId="urn:microsoft.com/office/officeart/2005/8/layout/hierarchy2"/>
    <dgm:cxn modelId="{E30B9284-12CA-4ED3-BA46-D2859ED363D8}" type="presParOf" srcId="{EB6BEBD6-65AD-47EC-A6C7-232769E343CE}" destId="{E0A82FE1-1517-40EF-BF01-7F13D96FB54C}" srcOrd="0" destOrd="0" presId="urn:microsoft.com/office/officeart/2005/8/layout/hierarchy2"/>
    <dgm:cxn modelId="{5CB0E67F-D782-4148-9EED-7E2B06035BF6}" type="presParOf" srcId="{EB6BEBD6-65AD-47EC-A6C7-232769E343CE}" destId="{9938F5EB-D7FB-4EEC-8B90-E69251E664FA}" srcOrd="1" destOrd="0" presId="urn:microsoft.com/office/officeart/2005/8/layout/hierarchy2"/>
    <dgm:cxn modelId="{7DA006AE-2405-40F1-A0AF-43BD0CE709A0}" type="presParOf" srcId="{F9BA3D5D-5F6D-4190-99A3-74D2942CC8EF}" destId="{FBD4C351-7E0E-46FA-A68D-8B26ED18FE98}" srcOrd="6" destOrd="0" presId="urn:microsoft.com/office/officeart/2005/8/layout/hierarchy2"/>
    <dgm:cxn modelId="{0E11E3FB-8301-40FE-970B-072BCC82DEBC}" type="presParOf" srcId="{FBD4C351-7E0E-46FA-A68D-8B26ED18FE98}" destId="{E8D2D014-0406-48AD-AAF1-5823F56AC5CA}" srcOrd="0" destOrd="0" presId="urn:microsoft.com/office/officeart/2005/8/layout/hierarchy2"/>
    <dgm:cxn modelId="{12088879-0ABB-4E3D-95D5-D258D46DFF28}" type="presParOf" srcId="{F9BA3D5D-5F6D-4190-99A3-74D2942CC8EF}" destId="{9E6D80FC-06E7-4E7B-8A5F-34562571EF7F}" srcOrd="7" destOrd="0" presId="urn:microsoft.com/office/officeart/2005/8/layout/hierarchy2"/>
    <dgm:cxn modelId="{A9F615CD-9A58-4C69-8D1E-F564F8798376}" type="presParOf" srcId="{9E6D80FC-06E7-4E7B-8A5F-34562571EF7F}" destId="{5B9365F9-E3BB-45BB-B02F-AF76F40B2E5C}" srcOrd="0" destOrd="0" presId="urn:microsoft.com/office/officeart/2005/8/layout/hierarchy2"/>
    <dgm:cxn modelId="{F40B5725-4BC7-49BC-A06F-1B4DFC64F4D2}" type="presParOf" srcId="{9E6D80FC-06E7-4E7B-8A5F-34562571EF7F}" destId="{FC342468-3944-4023-A445-47FE24B592B3}" srcOrd="1" destOrd="0" presId="urn:microsoft.com/office/officeart/2005/8/layout/hierarchy2"/>
    <dgm:cxn modelId="{F3B08502-76AF-4268-B12A-204F30F7B77B}" type="presParOf" srcId="{FC342468-3944-4023-A445-47FE24B592B3}" destId="{F3069122-D31D-4541-B621-B3E97115CA65}" srcOrd="0" destOrd="0" presId="urn:microsoft.com/office/officeart/2005/8/layout/hierarchy2"/>
    <dgm:cxn modelId="{FDACFA68-7047-4616-BCC0-AE60D890490F}" type="presParOf" srcId="{F3069122-D31D-4541-B621-B3E97115CA65}" destId="{D72DDF22-3EA2-4F55-9F93-57FBF1FA33BA}" srcOrd="0" destOrd="0" presId="urn:microsoft.com/office/officeart/2005/8/layout/hierarchy2"/>
    <dgm:cxn modelId="{F64322C7-7720-4409-A9BC-8A0D46DE423F}" type="presParOf" srcId="{FC342468-3944-4023-A445-47FE24B592B3}" destId="{D0C84FAB-EB5B-4A3B-A4EA-019134FB0E3E}" srcOrd="1" destOrd="0" presId="urn:microsoft.com/office/officeart/2005/8/layout/hierarchy2"/>
    <dgm:cxn modelId="{A5DBC9DA-AADC-4334-85E2-DDB2D79B7604}" type="presParOf" srcId="{D0C84FAB-EB5B-4A3B-A4EA-019134FB0E3E}" destId="{CD526AD3-0ED4-484C-9834-CDA91E464DE6}" srcOrd="0" destOrd="0" presId="urn:microsoft.com/office/officeart/2005/8/layout/hierarchy2"/>
    <dgm:cxn modelId="{46891C26-3EF9-43D8-8727-F369F55F38B6}" type="presParOf" srcId="{D0C84FAB-EB5B-4A3B-A4EA-019134FB0E3E}" destId="{7BE2E5F8-8442-44D5-BA08-FE6D326442A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BAE954-BF9D-482D-88FC-2D14120DEA3B}" type="doc">
      <dgm:prSet loTypeId="urn:microsoft.com/office/officeart/2005/8/layout/StepDownProcess" loCatId="process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53607F1D-5722-4DD7-B4F2-ACEE10E8F02F}">
      <dgm:prSet phldrT="[Texto]"/>
      <dgm:spPr/>
      <dgm:t>
        <a:bodyPr/>
        <a:lstStyle/>
        <a:p>
          <a:r>
            <a:rPr lang="es-EC" b="1" dirty="0" smtClean="0"/>
            <a:t>MODALIDAD DE LA INVESTIGACIÓN</a:t>
          </a:r>
          <a:endParaRPr lang="es-EC" b="1" dirty="0"/>
        </a:p>
      </dgm:t>
    </dgm:pt>
    <dgm:pt modelId="{65670C33-993C-473C-BE5F-F22CB995375F}" type="parTrans" cxnId="{ADD55947-C4E6-460A-B06A-7AA5A4838307}">
      <dgm:prSet/>
      <dgm:spPr/>
      <dgm:t>
        <a:bodyPr/>
        <a:lstStyle/>
        <a:p>
          <a:endParaRPr lang="es-EC"/>
        </a:p>
      </dgm:t>
    </dgm:pt>
    <dgm:pt modelId="{3EB07D52-7E79-47A0-920B-879A1A818F04}" type="sibTrans" cxnId="{ADD55947-C4E6-460A-B06A-7AA5A4838307}">
      <dgm:prSet/>
      <dgm:spPr/>
      <dgm:t>
        <a:bodyPr/>
        <a:lstStyle/>
        <a:p>
          <a:endParaRPr lang="es-EC"/>
        </a:p>
      </dgm:t>
    </dgm:pt>
    <dgm:pt modelId="{6FADE2F4-C28F-4837-A17F-43E528389258}">
      <dgm:prSet phldrT="[Texto]"/>
      <dgm:spPr/>
      <dgm:t>
        <a:bodyPr/>
        <a:lstStyle/>
        <a:p>
          <a:r>
            <a:rPr lang="es-EC" dirty="0" smtClean="0"/>
            <a:t>Modalidad de Campo realizada dentro de un ambiente natural. 
Modalidad Bibliográfica documental.</a:t>
          </a:r>
          <a:endParaRPr lang="es-EC" dirty="0"/>
        </a:p>
      </dgm:t>
    </dgm:pt>
    <dgm:pt modelId="{FFB082D8-A1B4-4AF2-901B-677AE3F3449C}" type="parTrans" cxnId="{C8C14BAA-2CD7-4FE9-9B48-B4703CE0C4D3}">
      <dgm:prSet/>
      <dgm:spPr/>
      <dgm:t>
        <a:bodyPr/>
        <a:lstStyle/>
        <a:p>
          <a:endParaRPr lang="es-EC"/>
        </a:p>
      </dgm:t>
    </dgm:pt>
    <dgm:pt modelId="{2BEFF49C-A7AD-4880-B268-2B109AFDAEBE}" type="sibTrans" cxnId="{C8C14BAA-2CD7-4FE9-9B48-B4703CE0C4D3}">
      <dgm:prSet/>
      <dgm:spPr/>
      <dgm:t>
        <a:bodyPr/>
        <a:lstStyle/>
        <a:p>
          <a:endParaRPr lang="es-EC"/>
        </a:p>
      </dgm:t>
    </dgm:pt>
    <dgm:pt modelId="{A20AEB1A-9E13-4486-AA14-3A7ECEF1166C}">
      <dgm:prSet phldrT="[Texto]"/>
      <dgm:spPr/>
      <dgm:t>
        <a:bodyPr/>
        <a:lstStyle/>
        <a:p>
          <a:r>
            <a:rPr lang="es-EC" b="1" dirty="0" smtClean="0"/>
            <a:t>TIPO DE INVESTIGACIÓN</a:t>
          </a:r>
          <a:endParaRPr lang="es-EC" b="1" dirty="0"/>
        </a:p>
      </dgm:t>
    </dgm:pt>
    <dgm:pt modelId="{18070EA1-7372-4707-BFE6-81A6FCA1A1D1}" type="parTrans" cxnId="{2F2955BF-6788-4E15-9077-0117B398CD03}">
      <dgm:prSet/>
      <dgm:spPr/>
      <dgm:t>
        <a:bodyPr/>
        <a:lstStyle/>
        <a:p>
          <a:endParaRPr lang="es-EC"/>
        </a:p>
      </dgm:t>
    </dgm:pt>
    <dgm:pt modelId="{CFA5978B-4CC7-470D-96E5-569CB520F07C}" type="sibTrans" cxnId="{2F2955BF-6788-4E15-9077-0117B398CD03}">
      <dgm:prSet/>
      <dgm:spPr/>
      <dgm:t>
        <a:bodyPr/>
        <a:lstStyle/>
        <a:p>
          <a:endParaRPr lang="es-EC"/>
        </a:p>
      </dgm:t>
    </dgm:pt>
    <dgm:pt modelId="{7D62C092-49CC-40EE-AA72-91A7C97080CA}">
      <dgm:prSet phldrT="[Texto]"/>
      <dgm:spPr/>
      <dgm:t>
        <a:bodyPr/>
        <a:lstStyle/>
        <a:p>
          <a:r>
            <a:rPr lang="es-ES" dirty="0" smtClean="0"/>
            <a:t>Descriptiva y bibliográfica  </a:t>
          </a:r>
          <a:endParaRPr lang="es-EC" dirty="0"/>
        </a:p>
      </dgm:t>
    </dgm:pt>
    <dgm:pt modelId="{6C072F4E-F998-471A-894B-4911E2AA1158}" type="parTrans" cxnId="{72619D0F-4ABE-43C8-8518-F05437F25535}">
      <dgm:prSet/>
      <dgm:spPr/>
      <dgm:t>
        <a:bodyPr/>
        <a:lstStyle/>
        <a:p>
          <a:endParaRPr lang="es-EC"/>
        </a:p>
      </dgm:t>
    </dgm:pt>
    <dgm:pt modelId="{104B4C01-8C87-4B9C-B822-ED0C29598F7B}" type="sibTrans" cxnId="{72619D0F-4ABE-43C8-8518-F05437F25535}">
      <dgm:prSet/>
      <dgm:spPr/>
      <dgm:t>
        <a:bodyPr/>
        <a:lstStyle/>
        <a:p>
          <a:endParaRPr lang="es-EC"/>
        </a:p>
      </dgm:t>
    </dgm:pt>
    <dgm:pt modelId="{4AC0AFD5-E2EB-4BEC-83D2-BEB20545D27F}">
      <dgm:prSet phldrT="[Texto]"/>
      <dgm:spPr/>
      <dgm:t>
        <a:bodyPr/>
        <a:lstStyle/>
        <a:p>
          <a:r>
            <a:rPr lang="es-EC" b="1" dirty="0" smtClean="0"/>
            <a:t>POBLACIÓN Y MUESTRA</a:t>
          </a:r>
          <a:endParaRPr lang="es-EC" b="1" dirty="0"/>
        </a:p>
      </dgm:t>
    </dgm:pt>
    <dgm:pt modelId="{37D52429-C987-4849-86BA-0712688BA932}" type="parTrans" cxnId="{2D7F48AE-A70F-4E34-9C27-1E05E5ECB0F5}">
      <dgm:prSet/>
      <dgm:spPr/>
      <dgm:t>
        <a:bodyPr/>
        <a:lstStyle/>
        <a:p>
          <a:endParaRPr lang="es-EC"/>
        </a:p>
      </dgm:t>
    </dgm:pt>
    <dgm:pt modelId="{0B5D6CE6-E699-42E4-8A9B-69F5A69F4130}" type="sibTrans" cxnId="{2D7F48AE-A70F-4E34-9C27-1E05E5ECB0F5}">
      <dgm:prSet/>
      <dgm:spPr/>
      <dgm:t>
        <a:bodyPr/>
        <a:lstStyle/>
        <a:p>
          <a:endParaRPr lang="es-EC"/>
        </a:p>
      </dgm:t>
    </dgm:pt>
    <dgm:pt modelId="{33BFD975-2145-4AFE-AA68-C287EE65069E}">
      <dgm:prSet phldrT="[Texto]"/>
      <dgm:spPr/>
      <dgm:t>
        <a:bodyPr/>
        <a:lstStyle/>
        <a:p>
          <a:r>
            <a:rPr lang="es-EC" dirty="0" smtClean="0"/>
            <a:t>Se trabajó con una muestra de 50 estudiantes de Primer Año de Básica.</a:t>
          </a:r>
          <a:endParaRPr lang="es-EC" dirty="0"/>
        </a:p>
      </dgm:t>
    </dgm:pt>
    <dgm:pt modelId="{06BBDD69-55DB-4BAC-B97F-D551DED559EB}" type="parTrans" cxnId="{D02DBF34-1577-413A-89A8-948F431DA818}">
      <dgm:prSet/>
      <dgm:spPr/>
      <dgm:t>
        <a:bodyPr/>
        <a:lstStyle/>
        <a:p>
          <a:endParaRPr lang="es-EC"/>
        </a:p>
      </dgm:t>
    </dgm:pt>
    <dgm:pt modelId="{E402B4BC-6A40-4968-B3CF-1C3BDEFF866D}" type="sibTrans" cxnId="{D02DBF34-1577-413A-89A8-948F431DA818}">
      <dgm:prSet/>
      <dgm:spPr/>
      <dgm:t>
        <a:bodyPr/>
        <a:lstStyle/>
        <a:p>
          <a:endParaRPr lang="es-EC"/>
        </a:p>
      </dgm:t>
    </dgm:pt>
    <dgm:pt modelId="{EF9995CF-0379-458A-A1EB-CC7B5AFA5CF6}" type="pres">
      <dgm:prSet presAssocID="{5ABAE954-BF9D-482D-88FC-2D14120DEA3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69475C41-1EE7-4F05-BB96-9391ECABACF6}" type="pres">
      <dgm:prSet presAssocID="{53607F1D-5722-4DD7-B4F2-ACEE10E8F02F}" presName="composite" presStyleCnt="0"/>
      <dgm:spPr/>
    </dgm:pt>
    <dgm:pt modelId="{5D232D73-BA90-453F-B364-2087CC6218A8}" type="pres">
      <dgm:prSet presAssocID="{53607F1D-5722-4DD7-B4F2-ACEE10E8F02F}" presName="bentUpArrow1" presStyleLbl="alignImgPlace1" presStyleIdx="0" presStyleCnt="2"/>
      <dgm:spPr/>
    </dgm:pt>
    <dgm:pt modelId="{7277054E-BD5A-4F97-86BA-C8663116875B}" type="pres">
      <dgm:prSet presAssocID="{53607F1D-5722-4DD7-B4F2-ACEE10E8F02F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1E6E0B-5708-494D-8BF1-C24F09F7D53C}" type="pres">
      <dgm:prSet presAssocID="{53607F1D-5722-4DD7-B4F2-ACEE10E8F02F}" presName="ChildText" presStyleLbl="revTx" presStyleIdx="0" presStyleCnt="3" custScaleX="213206" custLinFactNeighborX="69262" custLinFactNeighborY="-53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A24341-76BD-4B27-A662-0C6209366CAC}" type="pres">
      <dgm:prSet presAssocID="{3EB07D52-7E79-47A0-920B-879A1A818F04}" presName="sibTrans" presStyleCnt="0"/>
      <dgm:spPr/>
    </dgm:pt>
    <dgm:pt modelId="{9900F3F3-4448-4ACB-9E7E-EE3DE1F8FCB8}" type="pres">
      <dgm:prSet presAssocID="{A20AEB1A-9E13-4486-AA14-3A7ECEF1166C}" presName="composite" presStyleCnt="0"/>
      <dgm:spPr/>
    </dgm:pt>
    <dgm:pt modelId="{F8B843BF-BC2C-4C99-BA0C-BE135CDC817A}" type="pres">
      <dgm:prSet presAssocID="{A20AEB1A-9E13-4486-AA14-3A7ECEF1166C}" presName="bentUpArrow1" presStyleLbl="alignImgPlace1" presStyleIdx="1" presStyleCnt="2"/>
      <dgm:spPr/>
    </dgm:pt>
    <dgm:pt modelId="{49080F75-3308-4DB3-9FDD-D468A757984A}" type="pres">
      <dgm:prSet presAssocID="{A20AEB1A-9E13-4486-AA14-3A7ECEF1166C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C66166-4AF7-4E71-9035-32E19F22AA07}" type="pres">
      <dgm:prSet presAssocID="{A20AEB1A-9E13-4486-AA14-3A7ECEF1166C}" presName="ChildText" presStyleLbl="revTx" presStyleIdx="1" presStyleCnt="3" custScaleX="186830" custLinFactNeighborX="53596" custLinFactNeighborY="-10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DAF9C5-951C-49CD-B5D2-8379ED523049}" type="pres">
      <dgm:prSet presAssocID="{CFA5978B-4CC7-470D-96E5-569CB520F07C}" presName="sibTrans" presStyleCnt="0"/>
      <dgm:spPr/>
    </dgm:pt>
    <dgm:pt modelId="{EA1B129F-7D16-4049-8AD3-90CDFB4FD69D}" type="pres">
      <dgm:prSet presAssocID="{4AC0AFD5-E2EB-4BEC-83D2-BEB20545D27F}" presName="composite" presStyleCnt="0"/>
      <dgm:spPr/>
    </dgm:pt>
    <dgm:pt modelId="{FBE338B2-B817-4897-BE3B-EF4CEA164C97}" type="pres">
      <dgm:prSet presAssocID="{4AC0AFD5-E2EB-4BEC-83D2-BEB20545D27F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ADB26A-14B8-4072-89B0-5C3B3D97E9EE}" type="pres">
      <dgm:prSet presAssocID="{4AC0AFD5-E2EB-4BEC-83D2-BEB20545D27F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DC7F308-D0CE-4F0C-AD02-7510A36C57AB}" type="presOf" srcId="{5ABAE954-BF9D-482D-88FC-2D14120DEA3B}" destId="{EF9995CF-0379-458A-A1EB-CC7B5AFA5CF6}" srcOrd="0" destOrd="0" presId="urn:microsoft.com/office/officeart/2005/8/layout/StepDownProcess"/>
    <dgm:cxn modelId="{26907991-964A-4633-AF79-D16BCAEB4A37}" type="presOf" srcId="{4AC0AFD5-E2EB-4BEC-83D2-BEB20545D27F}" destId="{FBE338B2-B817-4897-BE3B-EF4CEA164C97}" srcOrd="0" destOrd="0" presId="urn:microsoft.com/office/officeart/2005/8/layout/StepDownProcess"/>
    <dgm:cxn modelId="{ADD55947-C4E6-460A-B06A-7AA5A4838307}" srcId="{5ABAE954-BF9D-482D-88FC-2D14120DEA3B}" destId="{53607F1D-5722-4DD7-B4F2-ACEE10E8F02F}" srcOrd="0" destOrd="0" parTransId="{65670C33-993C-473C-BE5F-F22CB995375F}" sibTransId="{3EB07D52-7E79-47A0-920B-879A1A818F04}"/>
    <dgm:cxn modelId="{2D7F48AE-A70F-4E34-9C27-1E05E5ECB0F5}" srcId="{5ABAE954-BF9D-482D-88FC-2D14120DEA3B}" destId="{4AC0AFD5-E2EB-4BEC-83D2-BEB20545D27F}" srcOrd="2" destOrd="0" parTransId="{37D52429-C987-4849-86BA-0712688BA932}" sibTransId="{0B5D6CE6-E699-42E4-8A9B-69F5A69F4130}"/>
    <dgm:cxn modelId="{C8C14BAA-2CD7-4FE9-9B48-B4703CE0C4D3}" srcId="{53607F1D-5722-4DD7-B4F2-ACEE10E8F02F}" destId="{6FADE2F4-C28F-4837-A17F-43E528389258}" srcOrd="0" destOrd="0" parTransId="{FFB082D8-A1B4-4AF2-901B-677AE3F3449C}" sibTransId="{2BEFF49C-A7AD-4880-B268-2B109AFDAEBE}"/>
    <dgm:cxn modelId="{0762A07A-25B1-4D4B-9D87-D598AE207447}" type="presOf" srcId="{33BFD975-2145-4AFE-AA68-C287EE65069E}" destId="{A8ADB26A-14B8-4072-89B0-5C3B3D97E9EE}" srcOrd="0" destOrd="0" presId="urn:microsoft.com/office/officeart/2005/8/layout/StepDownProcess"/>
    <dgm:cxn modelId="{A949CD70-E45C-4873-B8B2-DA4D1BF573C9}" type="presOf" srcId="{7D62C092-49CC-40EE-AA72-91A7C97080CA}" destId="{15C66166-4AF7-4E71-9035-32E19F22AA07}" srcOrd="0" destOrd="0" presId="urn:microsoft.com/office/officeart/2005/8/layout/StepDownProcess"/>
    <dgm:cxn modelId="{4D44F855-90FA-4875-A443-02CE40185376}" type="presOf" srcId="{53607F1D-5722-4DD7-B4F2-ACEE10E8F02F}" destId="{7277054E-BD5A-4F97-86BA-C8663116875B}" srcOrd="0" destOrd="0" presId="urn:microsoft.com/office/officeart/2005/8/layout/StepDownProcess"/>
    <dgm:cxn modelId="{2F2955BF-6788-4E15-9077-0117B398CD03}" srcId="{5ABAE954-BF9D-482D-88FC-2D14120DEA3B}" destId="{A20AEB1A-9E13-4486-AA14-3A7ECEF1166C}" srcOrd="1" destOrd="0" parTransId="{18070EA1-7372-4707-BFE6-81A6FCA1A1D1}" sibTransId="{CFA5978B-4CC7-470D-96E5-569CB520F07C}"/>
    <dgm:cxn modelId="{D02DBF34-1577-413A-89A8-948F431DA818}" srcId="{4AC0AFD5-E2EB-4BEC-83D2-BEB20545D27F}" destId="{33BFD975-2145-4AFE-AA68-C287EE65069E}" srcOrd="0" destOrd="0" parTransId="{06BBDD69-55DB-4BAC-B97F-D551DED559EB}" sibTransId="{E402B4BC-6A40-4968-B3CF-1C3BDEFF866D}"/>
    <dgm:cxn modelId="{454A801F-927D-41D6-962B-D9808739334B}" type="presOf" srcId="{6FADE2F4-C28F-4837-A17F-43E528389258}" destId="{6F1E6E0B-5708-494D-8BF1-C24F09F7D53C}" srcOrd="0" destOrd="0" presId="urn:microsoft.com/office/officeart/2005/8/layout/StepDownProcess"/>
    <dgm:cxn modelId="{72619D0F-4ABE-43C8-8518-F05437F25535}" srcId="{A20AEB1A-9E13-4486-AA14-3A7ECEF1166C}" destId="{7D62C092-49CC-40EE-AA72-91A7C97080CA}" srcOrd="0" destOrd="0" parTransId="{6C072F4E-F998-471A-894B-4911E2AA1158}" sibTransId="{104B4C01-8C87-4B9C-B822-ED0C29598F7B}"/>
    <dgm:cxn modelId="{B086EC08-1088-41F1-966A-037CCCE31173}" type="presOf" srcId="{A20AEB1A-9E13-4486-AA14-3A7ECEF1166C}" destId="{49080F75-3308-4DB3-9FDD-D468A757984A}" srcOrd="0" destOrd="0" presId="urn:microsoft.com/office/officeart/2005/8/layout/StepDownProcess"/>
    <dgm:cxn modelId="{A7FAAEA6-5CE5-40E4-83EF-3D80711D5C36}" type="presParOf" srcId="{EF9995CF-0379-458A-A1EB-CC7B5AFA5CF6}" destId="{69475C41-1EE7-4F05-BB96-9391ECABACF6}" srcOrd="0" destOrd="0" presId="urn:microsoft.com/office/officeart/2005/8/layout/StepDownProcess"/>
    <dgm:cxn modelId="{7CC46F5F-979D-4985-AA5D-37251A6A016A}" type="presParOf" srcId="{69475C41-1EE7-4F05-BB96-9391ECABACF6}" destId="{5D232D73-BA90-453F-B364-2087CC6218A8}" srcOrd="0" destOrd="0" presId="urn:microsoft.com/office/officeart/2005/8/layout/StepDownProcess"/>
    <dgm:cxn modelId="{4E0C8C0F-710A-445A-9EAB-3B0978E98581}" type="presParOf" srcId="{69475C41-1EE7-4F05-BB96-9391ECABACF6}" destId="{7277054E-BD5A-4F97-86BA-C8663116875B}" srcOrd="1" destOrd="0" presId="urn:microsoft.com/office/officeart/2005/8/layout/StepDownProcess"/>
    <dgm:cxn modelId="{CDF075EC-E1FB-4554-9952-80198CAC5821}" type="presParOf" srcId="{69475C41-1EE7-4F05-BB96-9391ECABACF6}" destId="{6F1E6E0B-5708-494D-8BF1-C24F09F7D53C}" srcOrd="2" destOrd="0" presId="urn:microsoft.com/office/officeart/2005/8/layout/StepDownProcess"/>
    <dgm:cxn modelId="{D0949A5C-8D69-4607-9349-44F2A391D562}" type="presParOf" srcId="{EF9995CF-0379-458A-A1EB-CC7B5AFA5CF6}" destId="{1BA24341-76BD-4B27-A662-0C6209366CAC}" srcOrd="1" destOrd="0" presId="urn:microsoft.com/office/officeart/2005/8/layout/StepDownProcess"/>
    <dgm:cxn modelId="{F9F1EB2A-E8F9-4C84-AD93-937396C04327}" type="presParOf" srcId="{EF9995CF-0379-458A-A1EB-CC7B5AFA5CF6}" destId="{9900F3F3-4448-4ACB-9E7E-EE3DE1F8FCB8}" srcOrd="2" destOrd="0" presId="urn:microsoft.com/office/officeart/2005/8/layout/StepDownProcess"/>
    <dgm:cxn modelId="{1FB66B1A-D1C6-4575-82BF-3D52F9A2441F}" type="presParOf" srcId="{9900F3F3-4448-4ACB-9E7E-EE3DE1F8FCB8}" destId="{F8B843BF-BC2C-4C99-BA0C-BE135CDC817A}" srcOrd="0" destOrd="0" presId="urn:microsoft.com/office/officeart/2005/8/layout/StepDownProcess"/>
    <dgm:cxn modelId="{420748F4-8795-439E-9280-12DA772387B0}" type="presParOf" srcId="{9900F3F3-4448-4ACB-9E7E-EE3DE1F8FCB8}" destId="{49080F75-3308-4DB3-9FDD-D468A757984A}" srcOrd="1" destOrd="0" presId="urn:microsoft.com/office/officeart/2005/8/layout/StepDownProcess"/>
    <dgm:cxn modelId="{FF60D8E9-EF09-4AE1-9624-16485DCE3627}" type="presParOf" srcId="{9900F3F3-4448-4ACB-9E7E-EE3DE1F8FCB8}" destId="{15C66166-4AF7-4E71-9035-32E19F22AA07}" srcOrd="2" destOrd="0" presId="urn:microsoft.com/office/officeart/2005/8/layout/StepDownProcess"/>
    <dgm:cxn modelId="{A364666D-6891-443D-A23C-FD32D4D9C92D}" type="presParOf" srcId="{EF9995CF-0379-458A-A1EB-CC7B5AFA5CF6}" destId="{49DAF9C5-951C-49CD-B5D2-8379ED523049}" srcOrd="3" destOrd="0" presId="urn:microsoft.com/office/officeart/2005/8/layout/StepDownProcess"/>
    <dgm:cxn modelId="{F9F0FE68-D74A-464B-B438-136787D4CDAD}" type="presParOf" srcId="{EF9995CF-0379-458A-A1EB-CC7B5AFA5CF6}" destId="{EA1B129F-7D16-4049-8AD3-90CDFB4FD69D}" srcOrd="4" destOrd="0" presId="urn:microsoft.com/office/officeart/2005/8/layout/StepDownProcess"/>
    <dgm:cxn modelId="{7B17F380-EC19-450B-8021-4C2A42E470C2}" type="presParOf" srcId="{EA1B129F-7D16-4049-8AD3-90CDFB4FD69D}" destId="{FBE338B2-B817-4897-BE3B-EF4CEA164C97}" srcOrd="0" destOrd="0" presId="urn:microsoft.com/office/officeart/2005/8/layout/StepDownProcess"/>
    <dgm:cxn modelId="{C19BFCD8-9C3A-4EC7-B3B5-CC2B86AF2C2E}" type="presParOf" srcId="{EA1B129F-7D16-4049-8AD3-90CDFB4FD69D}" destId="{A8ADB26A-14B8-4072-89B0-5C3B3D97E9EE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898FC-3D63-477F-BB22-F11566CEAD07}" type="datetimeFigureOut">
              <a:rPr lang="es-ES" smtClean="0"/>
              <a:t>25/06/2015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A9CF9-BD5F-4183-AE3B-B00034A448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03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A049-DDA4-4BD9-A9EB-4F1BB5BA7643}" type="datetimeFigureOut">
              <a:rPr lang="es-EC" smtClean="0"/>
              <a:t>25/06/2015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891E-3649-4332-A7BC-FCE32E90A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65764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A049-DDA4-4BD9-A9EB-4F1BB5BA7643}" type="datetimeFigureOut">
              <a:rPr lang="es-EC" smtClean="0"/>
              <a:t>25/06/2015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891E-3649-4332-A7BC-FCE32E90A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18507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A049-DDA4-4BD9-A9EB-4F1BB5BA7643}" type="datetimeFigureOut">
              <a:rPr lang="es-EC" smtClean="0"/>
              <a:t>25/06/2015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891E-3649-4332-A7BC-FCE32E90A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13959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A049-DDA4-4BD9-A9EB-4F1BB5BA7643}" type="datetimeFigureOut">
              <a:rPr lang="es-EC" smtClean="0"/>
              <a:t>25/06/2015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891E-3649-4332-A7BC-FCE32E90A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1050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A049-DDA4-4BD9-A9EB-4F1BB5BA7643}" type="datetimeFigureOut">
              <a:rPr lang="es-EC" smtClean="0"/>
              <a:t>25/06/2015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891E-3649-4332-A7BC-FCE32E90A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66964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A049-DDA4-4BD9-A9EB-4F1BB5BA7643}" type="datetimeFigureOut">
              <a:rPr lang="es-EC" smtClean="0"/>
              <a:t>25/06/2015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891E-3649-4332-A7BC-FCE32E90A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69703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A049-DDA4-4BD9-A9EB-4F1BB5BA7643}" type="datetimeFigureOut">
              <a:rPr lang="es-EC" smtClean="0"/>
              <a:t>25/06/2015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891E-3649-4332-A7BC-FCE32E90A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36741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A049-DDA4-4BD9-A9EB-4F1BB5BA7643}" type="datetimeFigureOut">
              <a:rPr lang="es-EC" smtClean="0"/>
              <a:t>25/06/2015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891E-3649-4332-A7BC-FCE32E90A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52526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A049-DDA4-4BD9-A9EB-4F1BB5BA7643}" type="datetimeFigureOut">
              <a:rPr lang="es-EC" smtClean="0"/>
              <a:t>25/06/2015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891E-3649-4332-A7BC-FCE32E90A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41016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A049-DDA4-4BD9-A9EB-4F1BB5BA7643}" type="datetimeFigureOut">
              <a:rPr lang="es-EC" smtClean="0"/>
              <a:t>25/06/2015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891E-3649-4332-A7BC-FCE32E90A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9731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A049-DDA4-4BD9-A9EB-4F1BB5BA7643}" type="datetimeFigureOut">
              <a:rPr lang="es-EC" smtClean="0"/>
              <a:t>25/06/2015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891E-3649-4332-A7BC-FCE32E90A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94984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0A049-DDA4-4BD9-A9EB-4F1BB5BA7643}" type="datetimeFigureOut">
              <a:rPr lang="es-EC" smtClean="0"/>
              <a:t>25/06/2015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0891E-3649-4332-A7BC-FCE32E90A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0413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90066" y="1024094"/>
            <a:ext cx="1208135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UNIVERSIDAD DE LAS FUERZAS ARMADAS- ESPE</a:t>
            </a:r>
            <a:endParaRPr lang="es-ES" sz="5400" b="1" dirty="0">
              <a:ln w="95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28324" y="4407373"/>
            <a:ext cx="12081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EDUCACIÓN INFANTIL </a:t>
            </a:r>
            <a:endParaRPr lang="es-ES" sz="5400" b="1" dirty="0">
              <a:ln w="95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28324" y="5546215"/>
            <a:ext cx="12081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C" sz="5400" b="1" dirty="0" smtClean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GUIDO CALUÑA</a:t>
            </a:r>
            <a:endParaRPr lang="es-ES" sz="5400" b="1" dirty="0" smtClean="0">
              <a:ln w="95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69485" y="3262071"/>
            <a:ext cx="12081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DEFENSA DE TESIS </a:t>
            </a:r>
            <a:endParaRPr lang="es-ES" sz="5400" b="1" dirty="0">
              <a:ln w="95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74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879" y="249892"/>
            <a:ext cx="64666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Ejercicios fonológicos 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690367323"/>
              </p:ext>
            </p:extLst>
          </p:nvPr>
        </p:nvGraphicFramePr>
        <p:xfrm>
          <a:off x="3038703" y="923537"/>
          <a:ext cx="8693951" cy="5552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redondeado 4"/>
          <p:cNvSpPr/>
          <p:nvPr/>
        </p:nvSpPr>
        <p:spPr>
          <a:xfrm>
            <a:off x="7101972" y="711557"/>
            <a:ext cx="4198513" cy="55121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solidFill>
                  <a:schemeClr val="tx1"/>
                </a:solidFill>
              </a:rPr>
              <a:t>14 aspectos de la conciencia fonológica que propone la lingüista Sylvia Defior.</a:t>
            </a:r>
          </a:p>
          <a:p>
            <a:pPr algn="ctr"/>
            <a:endParaRPr lang="es-EC" sz="1600" b="1" dirty="0" smtClean="0">
              <a:solidFill>
                <a:schemeClr val="tx1"/>
              </a:solidFill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D</a:t>
            </a:r>
            <a:r>
              <a:rPr lang="es-ES" sz="1400" dirty="0" smtClean="0">
                <a:solidFill>
                  <a:schemeClr val="tx1"/>
                </a:solidFill>
              </a:rPr>
              <a:t>uración </a:t>
            </a:r>
            <a:r>
              <a:rPr lang="es-ES" sz="1400" dirty="0">
                <a:solidFill>
                  <a:schemeClr val="tx1"/>
                </a:solidFill>
              </a:rPr>
              <a:t>acústica de la palabra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Reconocer o producir una rima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Aislar unidades de una palabra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Añadir una unidad o una palabra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Sustituir una unidad, sílaba o palabra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Indicar las palabras de una frase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Clasificar palabras por sus unidades (sílabas o fonemas)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Contar unidades (sílabas o fonemas) 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Descomponer una palabra en unidades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Suprimir una unidad de una palabra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Reconocer una unidad del habla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Mezclar unidades para producir nuevas palabras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Especificar que unidad ha sido suprimida de la palabra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Invertir el orden de las letras en las palabras 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1204174" y="1345841"/>
            <a:ext cx="3876541" cy="9465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>
                <a:solidFill>
                  <a:schemeClr val="tx1"/>
                </a:solidFill>
              </a:rPr>
              <a:t>Recurso didáctico para facilitar el proceso de enseñanza – aprendizaje de la conciencia fonológica.</a:t>
            </a:r>
            <a:endParaRPr lang="es-ES" sz="1600" b="1" dirty="0">
              <a:solidFill>
                <a:schemeClr val="tx1"/>
              </a:solidFill>
            </a:endParaRPr>
          </a:p>
          <a:p>
            <a:pPr algn="ctr"/>
            <a:endParaRPr lang="es-ES" dirty="0"/>
          </a:p>
        </p:txBody>
      </p:sp>
      <p:sp>
        <p:nvSpPr>
          <p:cNvPr id="7" name="Flecha curvada hacia la derecha 6"/>
          <p:cNvSpPr/>
          <p:nvPr/>
        </p:nvSpPr>
        <p:spPr>
          <a:xfrm>
            <a:off x="167425" y="1725769"/>
            <a:ext cx="875764" cy="159698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1160883" y="2524259"/>
            <a:ext cx="3876541" cy="1823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dirty="0" smtClean="0">
                <a:solidFill>
                  <a:schemeClr val="tx1"/>
                </a:solidFill>
              </a:rPr>
              <a:t>Su objetivo es fortalecer </a:t>
            </a:r>
            <a:r>
              <a:rPr lang="es-ES" sz="1400" dirty="0">
                <a:solidFill>
                  <a:schemeClr val="tx1"/>
                </a:solidFill>
              </a:rPr>
              <a:t>los conocimientos de los niños referente a </a:t>
            </a:r>
            <a:r>
              <a:rPr lang="es-ES" sz="1400" dirty="0" smtClean="0">
                <a:solidFill>
                  <a:schemeClr val="tx1"/>
                </a:solidFill>
              </a:rPr>
              <a:t>las diferentes componentes de la conciencia fonológica como la </a:t>
            </a:r>
            <a:r>
              <a:rPr lang="es-ES" sz="1400" dirty="0">
                <a:solidFill>
                  <a:schemeClr val="tx1"/>
                </a:solidFill>
              </a:rPr>
              <a:t>identificación de </a:t>
            </a:r>
            <a:r>
              <a:rPr lang="es-ES" sz="1400" dirty="0" smtClean="0">
                <a:solidFill>
                  <a:schemeClr val="tx1"/>
                </a:solidFill>
              </a:rPr>
              <a:t>fonemas, reconocimiento </a:t>
            </a:r>
            <a:r>
              <a:rPr lang="es-ES" sz="1400" dirty="0">
                <a:solidFill>
                  <a:schemeClr val="tx1"/>
                </a:solidFill>
              </a:rPr>
              <a:t>de palabras en una frase</a:t>
            </a:r>
            <a:r>
              <a:rPr lang="es-ES" sz="1400" dirty="0" smtClean="0">
                <a:solidFill>
                  <a:schemeClr val="tx1"/>
                </a:solidFill>
              </a:rPr>
              <a:t>, </a:t>
            </a:r>
            <a:r>
              <a:rPr lang="es-ES" sz="1400" dirty="0">
                <a:solidFill>
                  <a:schemeClr val="tx1"/>
                </a:solidFill>
              </a:rPr>
              <a:t>segmentación de </a:t>
            </a:r>
            <a:r>
              <a:rPr lang="es-ES" sz="1400" dirty="0" smtClean="0">
                <a:solidFill>
                  <a:schemeClr val="tx1"/>
                </a:solidFill>
              </a:rPr>
              <a:t>palabras, entre otros.</a:t>
            </a:r>
            <a:endParaRPr lang="es-ES" sz="1400" dirty="0">
              <a:solidFill>
                <a:schemeClr val="tx1"/>
              </a:solidFill>
            </a:endParaRPr>
          </a:p>
          <a:p>
            <a:pPr algn="ctr"/>
            <a:endParaRPr lang="es-ES" dirty="0"/>
          </a:p>
        </p:txBody>
      </p:sp>
      <p:sp>
        <p:nvSpPr>
          <p:cNvPr id="10" name="Rectángulo redondeado 9"/>
          <p:cNvSpPr/>
          <p:nvPr/>
        </p:nvSpPr>
        <p:spPr>
          <a:xfrm>
            <a:off x="1088261" y="4626734"/>
            <a:ext cx="4108361" cy="15969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dirty="0" smtClean="0">
                <a:solidFill>
                  <a:schemeClr val="tx1"/>
                </a:solidFill>
              </a:rPr>
              <a:t>Los beneficios son la </a:t>
            </a:r>
            <a:r>
              <a:rPr lang="es-ES" sz="1400" dirty="0" smtClean="0">
                <a:solidFill>
                  <a:schemeClr val="tx1"/>
                </a:solidFill>
              </a:rPr>
              <a:t>capacidad </a:t>
            </a:r>
            <a:r>
              <a:rPr lang="es-ES" sz="1400" dirty="0">
                <a:solidFill>
                  <a:schemeClr val="tx1"/>
                </a:solidFill>
              </a:rPr>
              <a:t>de entender con mayor facilidad como los sonidos actúan y se interrelacionan dentro de las </a:t>
            </a:r>
            <a:r>
              <a:rPr lang="es-ES" sz="1400" dirty="0" smtClean="0">
                <a:solidFill>
                  <a:schemeClr val="tx1"/>
                </a:solidFill>
              </a:rPr>
              <a:t>palabras, además de fortalecer las habilidades verbales de los niños.</a:t>
            </a:r>
            <a:endParaRPr lang="es-ES" sz="1400" dirty="0">
              <a:solidFill>
                <a:schemeClr val="tx1"/>
              </a:solidFill>
            </a:endParaRPr>
          </a:p>
        </p:txBody>
      </p:sp>
      <p:sp>
        <p:nvSpPr>
          <p:cNvPr id="11" name="Flecha curvada hacia la derecha 10"/>
          <p:cNvSpPr/>
          <p:nvPr/>
        </p:nvSpPr>
        <p:spPr>
          <a:xfrm>
            <a:off x="167425" y="3670479"/>
            <a:ext cx="875764" cy="188031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Flecha derecha 11"/>
          <p:cNvSpPr/>
          <p:nvPr/>
        </p:nvSpPr>
        <p:spPr>
          <a:xfrm>
            <a:off x="5342583" y="1634005"/>
            <a:ext cx="1506834" cy="3702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819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ladislexia.net/wp-content/uploads/2011/09/letras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46" y="215540"/>
            <a:ext cx="3448050" cy="200977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12766" y="125388"/>
            <a:ext cx="6661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Conciencia Fonológica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044432042"/>
              </p:ext>
            </p:extLst>
          </p:nvPr>
        </p:nvGraphicFramePr>
        <p:xfrm>
          <a:off x="-1386517" y="1048718"/>
          <a:ext cx="1129138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8719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011551814"/>
              </p:ext>
            </p:extLst>
          </p:nvPr>
        </p:nvGraphicFramePr>
        <p:xfrm>
          <a:off x="1497121" y="1191295"/>
          <a:ext cx="9247031" cy="5821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60819" y="443075"/>
            <a:ext cx="61860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Habilidades Verbales</a:t>
            </a:r>
            <a:endParaRPr lang="es-E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253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824607719"/>
              </p:ext>
            </p:extLst>
          </p:nvPr>
        </p:nvGraphicFramePr>
        <p:xfrm>
          <a:off x="2032000" y="719666"/>
          <a:ext cx="926277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763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708542871"/>
              </p:ext>
            </p:extLst>
          </p:nvPr>
        </p:nvGraphicFramePr>
        <p:xfrm>
          <a:off x="1197113" y="984710"/>
          <a:ext cx="10061262" cy="5526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012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10968" y="674894"/>
            <a:ext cx="1049365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PROCESAMIENTO DE INFORMACIÓN 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Proceso alternativo 2"/>
          <p:cNvSpPr/>
          <p:nvPr/>
        </p:nvSpPr>
        <p:spPr>
          <a:xfrm>
            <a:off x="2704564" y="2691685"/>
            <a:ext cx="6877318" cy="2768958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3200" dirty="0" smtClean="0"/>
              <a:t>Ficha de observación para los ejercicios fonológicos (Docentes).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3200" dirty="0" smtClean="0"/>
              <a:t>Ficha </a:t>
            </a:r>
            <a:r>
              <a:rPr lang="es-EC" sz="3200" dirty="0"/>
              <a:t>de observación </a:t>
            </a:r>
            <a:r>
              <a:rPr lang="es-EC" sz="3200" dirty="0" smtClean="0"/>
              <a:t>para las habilidades verbales (Niños).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3200" dirty="0" smtClean="0"/>
              <a:t> Encuesta a las docentes 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294647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4.plantillas-powerpoint.com/wp-content/uploads/2009/08/336_examp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83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73994" y="1068947"/>
            <a:ext cx="1084401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De </a:t>
            </a:r>
            <a:r>
              <a:rPr lang="es-ES" sz="2000" b="1" dirty="0"/>
              <a:t>los siguientes enunciados marque con una X los que sean correctos con respecto al significado de la conciencia </a:t>
            </a:r>
            <a:r>
              <a:rPr lang="es-ES" sz="2000" b="1" dirty="0" smtClean="0"/>
              <a:t>fonológica.  </a:t>
            </a:r>
            <a:endParaRPr lang="es-ES" sz="2000" dirty="0"/>
          </a:p>
          <a:p>
            <a:endParaRPr lang="es-ES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81170"/>
              </p:ext>
            </p:extLst>
          </p:nvPr>
        </p:nvGraphicFramePr>
        <p:xfrm>
          <a:off x="682580" y="1844159"/>
          <a:ext cx="4275455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8805"/>
                <a:gridCol w="981075"/>
                <a:gridCol w="1425575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Porcentajes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Es la capacidad para reflexionar y manipular la estructura del lenguaje hablado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33%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Es la capacidad para discriminar sonidos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67%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100%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3030859863"/>
              </p:ext>
            </p:extLst>
          </p:nvPr>
        </p:nvGraphicFramePr>
        <p:xfrm>
          <a:off x="5917842" y="1877469"/>
          <a:ext cx="4762500" cy="1933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673994" y="4243591"/>
            <a:ext cx="104705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De los siguientes enunciados escoja los que intervienen en la conciencia fonológica </a:t>
            </a:r>
            <a:endParaRPr lang="es-ES" sz="2000" dirty="0"/>
          </a:p>
          <a:p>
            <a:r>
              <a:rPr lang="es-ES" sz="2000" b="1" dirty="0"/>
              <a:t>a.- Conciencia del fonema, conciencia silábica</a:t>
            </a:r>
            <a:endParaRPr lang="es-ES" sz="2000" dirty="0"/>
          </a:p>
          <a:p>
            <a:endParaRPr lang="es-ES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378338"/>
              </p:ext>
            </p:extLst>
          </p:nvPr>
        </p:nvGraphicFramePr>
        <p:xfrm>
          <a:off x="682581" y="4971244"/>
          <a:ext cx="4675030" cy="15660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3460"/>
                <a:gridCol w="1072764"/>
                <a:gridCol w="1558806"/>
              </a:tblGrid>
              <a:tr h="3801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Porcentajes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057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Conciencia del fonema, conciencia silábica.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0%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01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0%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3639095191"/>
              </p:ext>
            </p:extLst>
          </p:nvPr>
        </p:nvGraphicFramePr>
        <p:xfrm>
          <a:off x="5960805" y="4748359"/>
          <a:ext cx="4780175" cy="1884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3322749" y="553792"/>
            <a:ext cx="4200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/>
              <a:t>ENCUESTA A DOCENTES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98918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566670" y="579549"/>
            <a:ext cx="11500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Subraye los enunciados que manifiesten lo que se evalúa en el aprendizaje de las habilidades </a:t>
            </a:r>
            <a:r>
              <a:rPr lang="es-ES" sz="2000" b="1" dirty="0" smtClean="0"/>
              <a:t>verbales:</a:t>
            </a:r>
          </a:p>
          <a:p>
            <a:r>
              <a:rPr lang="es-ES" sz="2000" b="1" dirty="0"/>
              <a:t>Observar videos con atención, interpretar gestos corporales</a:t>
            </a:r>
            <a:endParaRPr lang="es-EC" sz="2000" b="1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150461"/>
              </p:ext>
            </p:extLst>
          </p:nvPr>
        </p:nvGraphicFramePr>
        <p:xfrm>
          <a:off x="811369" y="1365161"/>
          <a:ext cx="4945487" cy="21765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1677"/>
                <a:gridCol w="1134825"/>
                <a:gridCol w="1648985"/>
              </a:tblGrid>
              <a:tr h="4154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Total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Porcentajes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456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Observar videos con atención, Interpretar gestos corporales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0%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54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0%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2409243527"/>
              </p:ext>
            </p:extLst>
          </p:nvPr>
        </p:nvGraphicFramePr>
        <p:xfrm>
          <a:off x="6717742" y="1287435"/>
          <a:ext cx="4257675" cy="2266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566670" y="3862375"/>
            <a:ext cx="1088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Considera Ud. necesario contar con un manual para trabajar las habilidades verbales a través de los ejercicios fonológicos. </a:t>
            </a:r>
            <a:endParaRPr lang="es-ES" sz="20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146833"/>
              </p:ext>
            </p:extLst>
          </p:nvPr>
        </p:nvGraphicFramePr>
        <p:xfrm>
          <a:off x="785612" y="4730829"/>
          <a:ext cx="4868214" cy="1961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7901"/>
                <a:gridCol w="1117093"/>
                <a:gridCol w="1623220"/>
              </a:tblGrid>
              <a:tr h="4453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Porcentajes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54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100%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54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No 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0%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54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100%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2408206764"/>
              </p:ext>
            </p:extLst>
          </p:nvPr>
        </p:nvGraphicFramePr>
        <p:xfrm>
          <a:off x="6613301" y="4359043"/>
          <a:ext cx="4499556" cy="2273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864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798490" y="1343761"/>
            <a:ext cx="6078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Aprende nuevas palabras y las utiliza en oraciones </a:t>
            </a:r>
            <a:endParaRPr lang="es-EC" sz="2000" b="1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248401"/>
              </p:ext>
            </p:extLst>
          </p:nvPr>
        </p:nvGraphicFramePr>
        <p:xfrm>
          <a:off x="824248" y="2346573"/>
          <a:ext cx="5387340" cy="15686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9750"/>
                <a:gridCol w="1771650"/>
                <a:gridCol w="1805940"/>
              </a:tblGrid>
              <a:tr h="3137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Porcentaje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37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SÍ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40%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37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RARA VEZ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32%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37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ALGUNAS VECES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28%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37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100%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4204858695"/>
              </p:ext>
            </p:extLst>
          </p:nvPr>
        </p:nvGraphicFramePr>
        <p:xfrm>
          <a:off x="6644291" y="1850402"/>
          <a:ext cx="5162550" cy="217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854298" y="4387005"/>
            <a:ext cx="10483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Crea historietas a partir de imágenes. </a:t>
            </a:r>
            <a:endParaRPr lang="es-ES" sz="2000" dirty="0"/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2055003942"/>
              </p:ext>
            </p:extLst>
          </p:nvPr>
        </p:nvGraphicFramePr>
        <p:xfrm>
          <a:off x="6658375" y="4387004"/>
          <a:ext cx="5164429" cy="2194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353187"/>
              </p:ext>
            </p:extLst>
          </p:nvPr>
        </p:nvGraphicFramePr>
        <p:xfrm>
          <a:off x="798490" y="4984123"/>
          <a:ext cx="5297509" cy="1684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1239"/>
                <a:gridCol w="1739587"/>
                <a:gridCol w="1776683"/>
              </a:tblGrid>
              <a:tr h="3369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Porcentaje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69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SÍ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24%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69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RARA VEZ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30%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69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ALGUNAS VECES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46%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69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100%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1609861" y="528033"/>
            <a:ext cx="8770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/>
              <a:t>FICHA DE OBSERVACIÓN HABILIDADES VERBALES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371489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56824" y="476518"/>
            <a:ext cx="10393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/>
              <a:t>FICHA DE OBSERVACIÓN PARA DETERMINAR EL USO DE EJRCICIOS FONOLÓGICOS EN EL AULA.</a:t>
            </a:r>
            <a:endParaRPr lang="es-ES" sz="32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811369" y="1854558"/>
            <a:ext cx="9607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Trabaja en la identificación de palabras en una frase</a:t>
            </a:r>
            <a:r>
              <a:rPr lang="es-ES" b="1" dirty="0"/>
              <a:t>.</a:t>
            </a:r>
            <a:endParaRPr lang="es-ES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783952"/>
              </p:ext>
            </p:extLst>
          </p:nvPr>
        </p:nvGraphicFramePr>
        <p:xfrm>
          <a:off x="466109" y="3387141"/>
          <a:ext cx="5387340" cy="2240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9750"/>
                <a:gridCol w="1771650"/>
                <a:gridCol w="1805940"/>
              </a:tblGrid>
              <a:tr h="4481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Porcentaje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81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SÍ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0%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81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RARA VEZ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33%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81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ALGUNAS VECES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67%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81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100%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921832362"/>
              </p:ext>
            </p:extLst>
          </p:nvPr>
        </p:nvGraphicFramePr>
        <p:xfrm>
          <a:off x="6095999" y="2555490"/>
          <a:ext cx="5701049" cy="3510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0885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1914" y="598783"/>
            <a:ext cx="11888171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ANÁLISIS DE LOS EJERCICIOS FONOLÓGICOS PARA DESARROLLAR HABILIDADES VERBALES EN LOS NIÑOS DE 5 A 6 AÑOS DEL CENTRO DE EDUCACIÓN BÁSICA “AMABLE ARAUZ” DE LA PARROQUIA DE CONOCOTO DURANTE EL PERÍODO 2014 – 2015.</a:t>
            </a:r>
            <a:endParaRPr lang="es-E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139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66670" y="618186"/>
            <a:ext cx="104318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Trabaja en la clasificación de palabras por sus unidades (sílabas o fonemas). </a:t>
            </a:r>
            <a:endParaRPr lang="es-ES" sz="2000" dirty="0"/>
          </a:p>
          <a:p>
            <a:endParaRPr lang="es-ES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875857"/>
              </p:ext>
            </p:extLst>
          </p:nvPr>
        </p:nvGraphicFramePr>
        <p:xfrm>
          <a:off x="440190" y="1295294"/>
          <a:ext cx="5387340" cy="1950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9750"/>
                <a:gridCol w="1771650"/>
                <a:gridCol w="1805940"/>
              </a:tblGrid>
              <a:tr h="3900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Porcentaje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003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SÍ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0%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003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RARA VEZ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33%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003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ALGUNAS VECES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67%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003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100%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368046318"/>
              </p:ext>
            </p:extLst>
          </p:nvPr>
        </p:nvGraphicFramePr>
        <p:xfrm>
          <a:off x="6096000" y="1102111"/>
          <a:ext cx="5563673" cy="2285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566670" y="3804421"/>
            <a:ext cx="10676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Realiza ejercicios para unir fonemas y formar palabras.</a:t>
            </a:r>
            <a:endParaRPr lang="es-ES" sz="20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983213"/>
              </p:ext>
            </p:extLst>
          </p:nvPr>
        </p:nvGraphicFramePr>
        <p:xfrm>
          <a:off x="517623" y="4590503"/>
          <a:ext cx="5387340" cy="20936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9750"/>
                <a:gridCol w="1771650"/>
                <a:gridCol w="1805940"/>
              </a:tblGrid>
              <a:tr h="4187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Porcentaje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872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SÍ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0%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872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RARA VEZ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67%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872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ALGUNAS VECES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33%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872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100%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1609814180"/>
              </p:ext>
            </p:extLst>
          </p:nvPr>
        </p:nvGraphicFramePr>
        <p:xfrm>
          <a:off x="6226330" y="4345737"/>
          <a:ext cx="5390413" cy="2325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0041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a 2"/>
          <p:cNvSpPr/>
          <p:nvPr/>
        </p:nvSpPr>
        <p:spPr>
          <a:xfrm>
            <a:off x="244697" y="875764"/>
            <a:ext cx="9800824" cy="3262304"/>
          </a:xfrm>
          <a:prstGeom prst="wav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S" dirty="0"/>
              <a:t>L</a:t>
            </a:r>
            <a:r>
              <a:rPr lang="es-ES" dirty="0" smtClean="0"/>
              <a:t>as </a:t>
            </a:r>
            <a:r>
              <a:rPr lang="es-ES" dirty="0"/>
              <a:t>docentes </a:t>
            </a:r>
            <a:r>
              <a:rPr lang="es-ES" dirty="0" smtClean="0"/>
              <a:t>no </a:t>
            </a:r>
            <a:r>
              <a:rPr lang="es-ES" dirty="0"/>
              <a:t>poseen un conocimiento muy extenso acerca de los diferentes tipos de ejercicios fonológicos que existen para trabajar con los niños de 5 a 6 años; por lo cual trabajan los ejercicios más </a:t>
            </a:r>
            <a:r>
              <a:rPr lang="es-ES" dirty="0" smtClean="0"/>
              <a:t>convencionales.</a:t>
            </a:r>
            <a:endParaRPr lang="es-EC" dirty="0"/>
          </a:p>
        </p:txBody>
      </p:sp>
      <p:sp>
        <p:nvSpPr>
          <p:cNvPr id="5" name="Onda 4"/>
          <p:cNvSpPr/>
          <p:nvPr/>
        </p:nvSpPr>
        <p:spPr>
          <a:xfrm>
            <a:off x="1942562" y="3936992"/>
            <a:ext cx="8822028" cy="2820473"/>
          </a:xfrm>
          <a:prstGeom prst="wav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C" dirty="0" smtClean="0"/>
              <a:t>Las docentes poseen un conocimiento establecido de la conciencia fonológica; pero desconocen acerca de todos los beneficios que conlleva desarrollar este aprendizaje en los niños. </a:t>
            </a: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4383365" y="226836"/>
            <a:ext cx="4661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CONCLUSIONES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3796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a 2"/>
          <p:cNvSpPr/>
          <p:nvPr/>
        </p:nvSpPr>
        <p:spPr>
          <a:xfrm>
            <a:off x="2431960" y="340004"/>
            <a:ext cx="8822028" cy="2820473"/>
          </a:xfrm>
          <a:prstGeom prst="wav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S" dirty="0"/>
              <a:t>L</a:t>
            </a:r>
            <a:r>
              <a:rPr lang="es-ES" dirty="0" smtClean="0"/>
              <a:t>os </a:t>
            </a:r>
            <a:r>
              <a:rPr lang="es-ES" dirty="0"/>
              <a:t>niños poseen un buen desarrollo de las habilidades verbales; sin embargo </a:t>
            </a:r>
            <a:r>
              <a:rPr lang="es-ES" dirty="0" smtClean="0"/>
              <a:t>la ficha de observación demostró que a </a:t>
            </a:r>
            <a:r>
              <a:rPr lang="es-ES" dirty="0"/>
              <a:t>medida que </a:t>
            </a:r>
            <a:r>
              <a:rPr lang="es-ES" dirty="0" smtClean="0"/>
              <a:t>van </a:t>
            </a:r>
            <a:r>
              <a:rPr lang="es-ES" dirty="0"/>
              <a:t>avanzando en complejidad los </a:t>
            </a:r>
            <a:r>
              <a:rPr lang="es-ES" dirty="0" smtClean="0"/>
              <a:t>ejercicios, los niños presentan dificultades para resolverlos.</a:t>
            </a:r>
            <a:endParaRPr lang="es-EC" dirty="0"/>
          </a:p>
        </p:txBody>
      </p:sp>
      <p:sp>
        <p:nvSpPr>
          <p:cNvPr id="4" name="Onda 3"/>
          <p:cNvSpPr/>
          <p:nvPr/>
        </p:nvSpPr>
        <p:spPr>
          <a:xfrm>
            <a:off x="279042" y="3563587"/>
            <a:ext cx="8822028" cy="2946685"/>
          </a:xfrm>
          <a:prstGeom prst="wav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S" dirty="0"/>
              <a:t>La realización de un manual con ejercicios fonológicos para desarrollar las habilidades verbales de los niños es imperante; ya que las docentes no cuentan con este material didáctico dentro de su </a:t>
            </a:r>
            <a:r>
              <a:rPr lang="es-ES" dirty="0" smtClean="0"/>
              <a:t>aula.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0508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941897" y="287284"/>
            <a:ext cx="6257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RECOMENDACIONES</a:t>
            </a:r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Onda 3"/>
          <p:cNvSpPr/>
          <p:nvPr/>
        </p:nvSpPr>
        <p:spPr>
          <a:xfrm>
            <a:off x="312508" y="1052118"/>
            <a:ext cx="9243616" cy="3086981"/>
          </a:xfrm>
          <a:prstGeom prst="wav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Es recomendable que las docentes </a:t>
            </a:r>
            <a:r>
              <a:rPr lang="es-ES" dirty="0" smtClean="0"/>
              <a:t>cuenten </a:t>
            </a:r>
            <a:r>
              <a:rPr lang="es-ES" dirty="0"/>
              <a:t>con un manual de los diferentes tipos de ejercicios fonológicos que existen; ya </a:t>
            </a:r>
            <a:r>
              <a:rPr lang="es-ES" dirty="0" smtClean="0"/>
              <a:t>que la utilización de estos </a:t>
            </a:r>
            <a:r>
              <a:rPr lang="es-ES" dirty="0"/>
              <a:t>van a permitir que los niños desarrollen mejor sus habilidades </a:t>
            </a:r>
            <a:r>
              <a:rPr lang="es-ES" dirty="0" smtClean="0"/>
              <a:t>verbales.</a:t>
            </a:r>
            <a:endParaRPr lang="es-ES" dirty="0"/>
          </a:p>
          <a:p>
            <a:pPr lvl="0"/>
            <a:endParaRPr lang="es-EC" dirty="0"/>
          </a:p>
        </p:txBody>
      </p:sp>
      <p:sp>
        <p:nvSpPr>
          <p:cNvPr id="5" name="Onda 4"/>
          <p:cNvSpPr/>
          <p:nvPr/>
        </p:nvSpPr>
        <p:spPr>
          <a:xfrm>
            <a:off x="1489742" y="4083120"/>
            <a:ext cx="9371527" cy="2820473"/>
          </a:xfrm>
          <a:prstGeom prst="wav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S" dirty="0"/>
              <a:t>Es recomendable que las docentes </a:t>
            </a:r>
            <a:r>
              <a:rPr lang="es-ES" dirty="0" smtClean="0"/>
              <a:t>posean </a:t>
            </a:r>
            <a:r>
              <a:rPr lang="es-ES" dirty="0"/>
              <a:t>más información de la importancia que tiene el desarrollo de la conciencia fonológica en los niños; ya que </a:t>
            </a:r>
            <a:r>
              <a:rPr lang="es-ES" dirty="0" smtClean="0"/>
              <a:t>de esta manera </a:t>
            </a:r>
            <a:r>
              <a:rPr lang="es-ES" dirty="0"/>
              <a:t>realizarán más actividades destinadas a </a:t>
            </a:r>
            <a:r>
              <a:rPr lang="es-ES" dirty="0" smtClean="0"/>
              <a:t>este aprendizaje.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795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a 2"/>
          <p:cNvSpPr/>
          <p:nvPr/>
        </p:nvSpPr>
        <p:spPr>
          <a:xfrm>
            <a:off x="2509232" y="128789"/>
            <a:ext cx="8849933" cy="2633729"/>
          </a:xfrm>
          <a:prstGeom prst="wav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s-ES" dirty="0" smtClean="0"/>
          </a:p>
          <a:p>
            <a:pPr lvl="0"/>
            <a:r>
              <a:rPr lang="es-ES" dirty="0" smtClean="0"/>
              <a:t>Es </a:t>
            </a:r>
            <a:r>
              <a:rPr lang="es-ES" dirty="0"/>
              <a:t>recomendable que las docentes </a:t>
            </a:r>
            <a:r>
              <a:rPr lang="es-ES" dirty="0" smtClean="0"/>
              <a:t>realicen </a:t>
            </a:r>
            <a:r>
              <a:rPr lang="es-ES" dirty="0"/>
              <a:t>actividades variadas y con diferente nivel de complejidad para desarrollar las habilidades verbales en los niños, a través de la aplicación de ejercicios fonológicos que mejoren su </a:t>
            </a:r>
            <a:r>
              <a:rPr lang="es-ES" dirty="0" smtClean="0"/>
              <a:t>lenguaje. </a:t>
            </a:r>
            <a:r>
              <a:rPr lang="es-EC" dirty="0"/>
              <a:t> </a:t>
            </a:r>
          </a:p>
          <a:p>
            <a:pPr lvl="0"/>
            <a:endParaRPr lang="es-EC" dirty="0"/>
          </a:p>
        </p:txBody>
      </p:sp>
      <p:sp>
        <p:nvSpPr>
          <p:cNvPr id="4" name="Onda 3"/>
          <p:cNvSpPr/>
          <p:nvPr/>
        </p:nvSpPr>
        <p:spPr>
          <a:xfrm>
            <a:off x="482032" y="3657600"/>
            <a:ext cx="8822028" cy="2901695"/>
          </a:xfrm>
          <a:prstGeom prst="wave">
            <a:avLst>
              <a:gd name="adj1" fmla="val 12500"/>
              <a:gd name="adj2" fmla="val -14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S" dirty="0"/>
              <a:t>Se recomienda a las docentes </a:t>
            </a:r>
            <a:r>
              <a:rPr lang="es-ES" dirty="0" smtClean="0"/>
              <a:t>que </a:t>
            </a:r>
            <a:r>
              <a:rPr lang="es-ES" dirty="0"/>
              <a:t>apliquen las actividades de ejercicios fonológicos propuestos en el manual y creen otros de manera consecutiva conforme vayan trabajando la conciencia </a:t>
            </a:r>
            <a:r>
              <a:rPr lang="es-ES" dirty="0" smtClean="0"/>
              <a:t>fonológica.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5733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09286" y="507470"/>
            <a:ext cx="7774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PROPUESTA ALTERNATIVA 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dondear rectángulo de esquina diagonal 3"/>
          <p:cNvSpPr/>
          <p:nvPr/>
        </p:nvSpPr>
        <p:spPr>
          <a:xfrm>
            <a:off x="2424344" y="2112136"/>
            <a:ext cx="7343311" cy="4121239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S Reference Sans Serif" panose="020B0604030504040204" pitchFamily="34" charset="0"/>
              </a:rPr>
              <a:t>MANUAL DE EJERCICIOS FONOLÓGICOS PARA TRABAJAR LA CONCIENCIA FONOLÓGICA Y DESARROLLAR LAS HABILIDADES VERBALES EN LOS NIÑOS DE 5 A 6 AÑOS</a:t>
            </a:r>
            <a:endParaRPr lang="es-E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MS Reference Sans Serif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4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530036" y="131385"/>
            <a:ext cx="47639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ACTIVIDADES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80" y="1054715"/>
            <a:ext cx="10341735" cy="552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6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504276" y="0"/>
            <a:ext cx="47639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ACTIVIDADES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52" y="923330"/>
            <a:ext cx="9762186" cy="575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709114" y="211538"/>
            <a:ext cx="40439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ACTIVIDADES</a:t>
            </a:r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51" y="1134868"/>
            <a:ext cx="10380370" cy="556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0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47752" y="101889"/>
            <a:ext cx="4031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ACTIVIDADES</a:t>
            </a:r>
            <a:endParaRPr lang="es-ES" sz="5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78" y="922188"/>
            <a:ext cx="9929611" cy="583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8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75486" y="1061263"/>
            <a:ext cx="9841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PLANTEAMIENTO DEL PROBLEMA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001035590"/>
              </p:ext>
            </p:extLst>
          </p:nvPr>
        </p:nvGraphicFramePr>
        <p:xfrm>
          <a:off x="917909" y="1801492"/>
          <a:ext cx="10557168" cy="5449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804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768467" y="64684"/>
            <a:ext cx="40218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ACTIVIDADES</a:t>
            </a:r>
            <a:endParaRPr lang="es-ES" sz="5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12" y="988014"/>
            <a:ext cx="10354615" cy="569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8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dn3.free-power-point-templates.com/wp-content/uploads/2010/04/558_examp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852601" y="2774152"/>
            <a:ext cx="83393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GRACIAS POR SU ATENCIÓN </a:t>
            </a:r>
            <a:endParaRPr lang="es-E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92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688322" y="1087288"/>
            <a:ext cx="61039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FORMULACIÓN DEL PROBLEMA</a:t>
            </a:r>
            <a:endParaRPr lang="es-E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416676" y="3001107"/>
            <a:ext cx="95174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dirty="0" smtClean="0"/>
              <a:t>¿LOS EJERCICIOS FONOLÓGICOS PERMITEN DESARROLLAR HABILIDADES VERBALES EN LOS NIÑOS DE CINCO A SEIS AÑOS DEL CENTRO DEL EDUCACIÓN BÁSICA  “AMABLE ARAUZ”? 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0223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35625" y="610500"/>
            <a:ext cx="10920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DELIMITACIÓN DE LA INVESTIGACIÓN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875395507"/>
              </p:ext>
            </p:extLst>
          </p:nvPr>
        </p:nvGraphicFramePr>
        <p:xfrm>
          <a:off x="3039415" y="1967861"/>
          <a:ext cx="8276821" cy="4266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907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11860" y="571864"/>
            <a:ext cx="43116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OBJETIVOS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Onda 3"/>
          <p:cNvSpPr/>
          <p:nvPr/>
        </p:nvSpPr>
        <p:spPr>
          <a:xfrm>
            <a:off x="641797" y="1495194"/>
            <a:ext cx="10908406" cy="4467724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sz="2800" b="1" dirty="0" smtClean="0">
                <a:solidFill>
                  <a:schemeClr val="tx1"/>
                </a:solidFill>
              </a:rPr>
              <a:t>GENERAL </a:t>
            </a:r>
          </a:p>
          <a:p>
            <a:pPr algn="ctr"/>
            <a:endParaRPr lang="es-EC" sz="2800" dirty="0" smtClean="0">
              <a:solidFill>
                <a:schemeClr val="tx1"/>
              </a:solidFill>
            </a:endParaRPr>
          </a:p>
          <a:p>
            <a:pPr algn="just"/>
            <a:r>
              <a:rPr lang="es-ES" sz="2800" dirty="0"/>
              <a:t>Analizar la aplicación de los ejercicios fonológicos en el desarrollo de las habilidades verbales en los niños de cinco a seis años del Centro de Educación Básica “Amable Arauz”, de la parroquia de Conocoto, durante el período 2014-  2015.</a:t>
            </a:r>
          </a:p>
          <a:p>
            <a:r>
              <a:rPr lang="es-EC" sz="2800" dirty="0">
                <a:solidFill>
                  <a:schemeClr val="tx1"/>
                </a:solidFill>
              </a:rPr>
              <a:t> </a:t>
            </a:r>
          </a:p>
          <a:p>
            <a:pPr algn="ctr"/>
            <a:endParaRPr lang="es-EC" dirty="0" smtClean="0"/>
          </a:p>
        </p:txBody>
      </p:sp>
    </p:spTree>
    <p:extLst>
      <p:ext uri="{BB962C8B-B14F-4D97-AF65-F5344CB8AC3E}">
        <p14:creationId xmlns:p14="http://schemas.microsoft.com/office/powerpoint/2010/main" val="10109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171219" y="726411"/>
            <a:ext cx="7205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OBJETIVOS ESPECÍFICOS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492595226"/>
              </p:ext>
            </p:extLst>
          </p:nvPr>
        </p:nvGraphicFramePr>
        <p:xfrm>
          <a:off x="1091841" y="726411"/>
          <a:ext cx="10486265" cy="5912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225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493340249"/>
              </p:ext>
            </p:extLst>
          </p:nvPr>
        </p:nvGraphicFramePr>
        <p:xfrm>
          <a:off x="1339403" y="1157548"/>
          <a:ext cx="896369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194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64444" y="584741"/>
            <a:ext cx="58803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MARCO TEÓRICO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836031097"/>
              </p:ext>
            </p:extLst>
          </p:nvPr>
        </p:nvGraphicFramePr>
        <p:xfrm>
          <a:off x="3243765" y="3098052"/>
          <a:ext cx="7548731" cy="4623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://www.wikisaber.es/uploadedImages/ComunidadWiki/Blogs/Orientaci%C3%B3n_And%C3%BAjar_en_wikisaber,_Gin%C3%A9s_Ciudad-Real/GCR-Fonologic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144" y="262771"/>
            <a:ext cx="2766811" cy="32855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2.bp.blogspot.com/_Q0f9n-dwjeA/TUmqRcf16LI/AAAAAAAAA-I/ASJdHH6CKbw/s320/conciencia%2Bfonologic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63" y="1688376"/>
            <a:ext cx="3558309" cy="206112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34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7480</TotalTime>
  <Words>1758</Words>
  <Application>Microsoft Office PowerPoint</Application>
  <PresentationFormat>Panorámica</PresentationFormat>
  <Paragraphs>264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MS Reference Sans Serif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Windows User</dc:creator>
  <cp:lastModifiedBy>Usuario</cp:lastModifiedBy>
  <cp:revision>115</cp:revision>
  <cp:lastPrinted>2015-06-19T10:57:24Z</cp:lastPrinted>
  <dcterms:created xsi:type="dcterms:W3CDTF">2015-03-28T18:10:11Z</dcterms:created>
  <dcterms:modified xsi:type="dcterms:W3CDTF">2015-06-25T14:47:23Z</dcterms:modified>
</cp:coreProperties>
</file>