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8"/>
  </p:notesMasterIdLst>
  <p:sldIdLst>
    <p:sldId id="256" r:id="rId2"/>
    <p:sldId id="257" r:id="rId3"/>
    <p:sldId id="290" r:id="rId4"/>
    <p:sldId id="258" r:id="rId5"/>
    <p:sldId id="259" r:id="rId6"/>
    <p:sldId id="260" r:id="rId7"/>
    <p:sldId id="261" r:id="rId8"/>
    <p:sldId id="262" r:id="rId9"/>
    <p:sldId id="263" r:id="rId10"/>
    <p:sldId id="279" r:id="rId11"/>
    <p:sldId id="264" r:id="rId12"/>
    <p:sldId id="294" r:id="rId13"/>
    <p:sldId id="285" r:id="rId14"/>
    <p:sldId id="265" r:id="rId15"/>
    <p:sldId id="295" r:id="rId16"/>
    <p:sldId id="268" r:id="rId17"/>
    <p:sldId id="269" r:id="rId18"/>
    <p:sldId id="270" r:id="rId19"/>
    <p:sldId id="272" r:id="rId20"/>
    <p:sldId id="274" r:id="rId21"/>
    <p:sldId id="273" r:id="rId22"/>
    <p:sldId id="288" r:id="rId23"/>
    <p:sldId id="277" r:id="rId24"/>
    <p:sldId id="287" r:id="rId25"/>
    <p:sldId id="280" r:id="rId26"/>
    <p:sldId id="286" r:id="rId27"/>
    <p:sldId id="282" r:id="rId28"/>
    <p:sldId id="281" r:id="rId29"/>
    <p:sldId id="293" r:id="rId30"/>
    <p:sldId id="276" r:id="rId31"/>
    <p:sldId id="289" r:id="rId32"/>
    <p:sldId id="275" r:id="rId33"/>
    <p:sldId id="292" r:id="rId34"/>
    <p:sldId id="283" r:id="rId35"/>
    <p:sldId id="296" r:id="rId36"/>
    <p:sldId id="278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C00000"/>
    <a:srgbClr val="94C600"/>
    <a:srgbClr val="FF99FF"/>
    <a:srgbClr val="33CC33"/>
    <a:srgbClr val="669900"/>
    <a:srgbClr val="666633"/>
    <a:srgbClr val="808000"/>
    <a:srgbClr val="99663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660"/>
  </p:normalViewPr>
  <p:slideViewPr>
    <p:cSldViewPr>
      <p:cViewPr varScale="1">
        <p:scale>
          <a:sx n="75" d="100"/>
          <a:sy n="75" d="100"/>
        </p:scale>
        <p:origin x="95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AMILO_MIDUVI\PERSONAL\NANDY%20PERFILLL\NANDY,%20TESIS\tabalas_nand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AMILO_MIDUVI\PERSONAL\NANDY%20PERFILLL\NANDY,%20TESIS\tabalas_nand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AMILO_MIDUVI\PERSONAL\NANDY%20PERFILLL\NANDY,%20TESIS\tabalas_nand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AMILO_MIDUVI\PERSONAL\NANDY%20PERFILLL\NANDY,%20TESIS\tabalas_nand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AMILO_MIDUVI\PERSONAL\NANDY%20PERFILLL\NANDY,%20TESIS\tabalas_nand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C"/>
            </a:pPr>
            <a:r>
              <a:rPr lang="es-EC"/>
              <a:t>Pregunta 1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C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Hoja1!$A$3:$A$4</c:f>
              <c:strCache>
                <c:ptCount val="2"/>
                <c:pt idx="0">
                  <c:v>a.      </c:v>
                </c:pt>
                <c:pt idx="1">
                  <c:v>b.      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3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lang="es-EC"/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C"/>
            </a:pPr>
            <a:r>
              <a:rPr lang="es-EC" dirty="0" smtClean="0"/>
              <a:t>Pregunta</a:t>
            </a:r>
            <a:r>
              <a:rPr lang="es-EC" baseline="0" dirty="0" smtClean="0"/>
              <a:t> 1</a:t>
            </a:r>
            <a:endParaRPr lang="es-EC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C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Hoja1!$B$4:$B$5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Hoja1!$C$4:$C$5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</c:ser>
        <c:ser>
          <c:idx val="1"/>
          <c:order val="1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C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Hoja1!$B$4:$B$5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Hoja1!$D$4:$D$5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 rtl="0">
            <a:defRPr lang="es-EC"/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Pregunta 6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Hoja6!$A$3:$A$5</c:f>
              <c:strCache>
                <c:ptCount val="3"/>
                <c:pt idx="0">
                  <c:v>Muy Bueno</c:v>
                </c:pt>
                <c:pt idx="1">
                  <c:v>Bueno</c:v>
                </c:pt>
                <c:pt idx="2">
                  <c:v>Malo</c:v>
                </c:pt>
              </c:strCache>
            </c:strRef>
          </c:cat>
          <c:val>
            <c:numRef>
              <c:f>Hoja6!$B$3:$B$5</c:f>
              <c:numCache>
                <c:formatCode>General</c:formatCode>
                <c:ptCount val="3"/>
                <c:pt idx="0">
                  <c:v>2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Pregunta 4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PREG4!$A$3:$A$6</c:f>
              <c:strCache>
                <c:ptCount val="4"/>
                <c:pt idx="0">
                  <c:v>Si    </c:v>
                </c:pt>
                <c:pt idx="1">
                  <c:v>Lo suficiente </c:v>
                </c:pt>
                <c:pt idx="2">
                  <c:v>Falta </c:v>
                </c:pt>
                <c:pt idx="3">
                  <c:v>No</c:v>
                </c:pt>
              </c:strCache>
            </c:strRef>
          </c:cat>
          <c:val>
            <c:numRef>
              <c:f>PREG4!$B$3:$B$6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PREG4!$A$3:$A$6</c:f>
              <c:strCache>
                <c:ptCount val="4"/>
                <c:pt idx="0">
                  <c:v>Si    </c:v>
                </c:pt>
                <c:pt idx="1">
                  <c:v>Lo suficiente </c:v>
                </c:pt>
                <c:pt idx="2">
                  <c:v>Falta </c:v>
                </c:pt>
                <c:pt idx="3">
                  <c:v>No</c:v>
                </c:pt>
              </c:strCache>
            </c:strRef>
          </c:cat>
          <c:val>
            <c:numRef>
              <c:f>PREG4!$C$3:$C$6</c:f>
              <c:numCache>
                <c:formatCode>0%</c:formatCode>
                <c:ptCount val="4"/>
                <c:pt idx="0">
                  <c:v>0</c:v>
                </c:pt>
                <c:pt idx="1">
                  <c:v>0.4</c:v>
                </c:pt>
                <c:pt idx="2">
                  <c:v>0.60000000000000064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C"/>
            </a:pPr>
            <a:r>
              <a:rPr lang="es-EC"/>
              <a:t>Pregunta</a:t>
            </a:r>
            <a:r>
              <a:rPr lang="es-EC" baseline="0"/>
              <a:t> 2</a:t>
            </a:r>
            <a:endParaRPr lang="es-EC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C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Hoja2!$A$3:$A$5</c:f>
              <c:strCache>
                <c:ptCount val="3"/>
                <c:pt idx="0">
                  <c:v>Si</c:v>
                </c:pt>
                <c:pt idx="1">
                  <c:v>Falta mantenimiento</c:v>
                </c:pt>
                <c:pt idx="2">
                  <c:v>No</c:v>
                </c:pt>
              </c:strCache>
            </c:strRef>
          </c:cat>
          <c:val>
            <c:numRef>
              <c:f>Hoja2!$B$3:$B$5</c:f>
              <c:numCache>
                <c:formatCode>General</c:formatCode>
                <c:ptCount val="3"/>
                <c:pt idx="0">
                  <c:v>4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lang="es-EC"/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C"/>
            </a:pPr>
            <a:r>
              <a:rPr lang="es-EC"/>
              <a:t>Pregunta 2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C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PREG2!$A$3:$A$5</c:f>
              <c:strCache>
                <c:ptCount val="3"/>
                <c:pt idx="0">
                  <c:v>Si</c:v>
                </c:pt>
                <c:pt idx="1">
                  <c:v>Falta</c:v>
                </c:pt>
                <c:pt idx="2">
                  <c:v>No</c:v>
                </c:pt>
              </c:strCache>
            </c:strRef>
          </c:cat>
          <c:val>
            <c:numRef>
              <c:f>PREG2!$B$3:$B$5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C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PREG2!$A$3:$A$5</c:f>
              <c:strCache>
                <c:ptCount val="3"/>
                <c:pt idx="0">
                  <c:v>Si</c:v>
                </c:pt>
                <c:pt idx="1">
                  <c:v>Falta</c:v>
                </c:pt>
                <c:pt idx="2">
                  <c:v>No</c:v>
                </c:pt>
              </c:strCache>
            </c:strRef>
          </c:cat>
          <c:val>
            <c:numRef>
              <c:f>PREG2!$C$3:$C$5</c:f>
              <c:numCache>
                <c:formatCode>0%</c:formatCode>
                <c:ptCount val="3"/>
                <c:pt idx="0">
                  <c:v>0.4</c:v>
                </c:pt>
                <c:pt idx="1">
                  <c:v>0.60000000000000064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lang="es-EC"/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CD840-93BE-4761-BF47-1909FE195F1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CD06F30-4790-4160-A944-42922F366586}">
      <dgm:prSet/>
      <dgm:spPr/>
      <dgm:t>
        <a:bodyPr/>
        <a:lstStyle/>
        <a:p>
          <a:endParaRPr lang="es-ES"/>
        </a:p>
      </dgm:t>
    </dgm:pt>
    <dgm:pt modelId="{C96E796F-D1B5-4CFC-A956-E4C6711868AF}" type="parTrans" cxnId="{CA8564CA-585A-4772-A618-D875192CD46D}">
      <dgm:prSet/>
      <dgm:spPr/>
      <dgm:t>
        <a:bodyPr/>
        <a:lstStyle/>
        <a:p>
          <a:endParaRPr lang="es-ES"/>
        </a:p>
      </dgm:t>
    </dgm:pt>
    <dgm:pt modelId="{89F34C00-3C8D-4DC5-B149-CF2155A3C2A0}" type="sibTrans" cxnId="{CA8564CA-585A-4772-A618-D875192CD46D}">
      <dgm:prSet/>
      <dgm:spPr/>
      <dgm:t>
        <a:bodyPr/>
        <a:lstStyle/>
        <a:p>
          <a:endParaRPr lang="es-ES"/>
        </a:p>
      </dgm:t>
    </dgm:pt>
    <dgm:pt modelId="{B4289078-40BF-4CAB-A4E4-472C086E4FCF}">
      <dgm:prSet phldrT="[Texto]"/>
      <dgm:spPr/>
      <dgm:t>
        <a:bodyPr/>
        <a:lstStyle/>
        <a:p>
          <a:r>
            <a:rPr lang="es-ES" dirty="0" smtClean="0"/>
            <a:t>Falta de planificación para la utilización de la áreas de aprendizaje</a:t>
          </a:r>
          <a:endParaRPr lang="es-ES" dirty="0"/>
        </a:p>
      </dgm:t>
    </dgm:pt>
    <dgm:pt modelId="{7E659384-A6AA-49FD-AB58-F61FB147B957}" type="parTrans" cxnId="{3095FD60-B2C5-46B4-AB82-51CC9C20DA55}">
      <dgm:prSet/>
      <dgm:spPr/>
      <dgm:t>
        <a:bodyPr/>
        <a:lstStyle/>
        <a:p>
          <a:endParaRPr lang="es-ES"/>
        </a:p>
      </dgm:t>
    </dgm:pt>
    <dgm:pt modelId="{A1FAF627-1211-4130-A38E-D2C940467724}" type="sibTrans" cxnId="{3095FD60-B2C5-46B4-AB82-51CC9C20DA55}">
      <dgm:prSet/>
      <dgm:spPr/>
      <dgm:t>
        <a:bodyPr/>
        <a:lstStyle/>
        <a:p>
          <a:endParaRPr lang="es-ES"/>
        </a:p>
      </dgm:t>
    </dgm:pt>
    <dgm:pt modelId="{40838391-7934-4B41-A076-5DBDCD9450E3}">
      <dgm:prSet phldrT="[Texto]" custT="1"/>
      <dgm:spPr/>
      <dgm:t>
        <a:bodyPr/>
        <a:lstStyle/>
        <a:p>
          <a:r>
            <a:rPr lang="es-ES" sz="1400" dirty="0" smtClean="0">
              <a:latin typeface="Times New Roman" pitchFamily="18" charset="0"/>
              <a:cs typeface="Times New Roman" pitchFamily="18" charset="0"/>
            </a:rPr>
            <a:t>Falta de personal capacitado</a:t>
          </a:r>
          <a:endParaRPr lang="es-ES" sz="1400" dirty="0">
            <a:latin typeface="Times New Roman" pitchFamily="18" charset="0"/>
            <a:cs typeface="Times New Roman" pitchFamily="18" charset="0"/>
          </a:endParaRPr>
        </a:p>
      </dgm:t>
    </dgm:pt>
    <dgm:pt modelId="{5872F597-8167-408E-8327-E64CDF3E6B26}" type="sibTrans" cxnId="{99C94AE3-3CFE-4CDF-BE51-DE692C6D5C64}">
      <dgm:prSet/>
      <dgm:spPr/>
      <dgm:t>
        <a:bodyPr/>
        <a:lstStyle/>
        <a:p>
          <a:endParaRPr lang="es-ES"/>
        </a:p>
      </dgm:t>
    </dgm:pt>
    <dgm:pt modelId="{BB725619-DC00-441C-8192-816553EB6B6C}" type="parTrans" cxnId="{99C94AE3-3CFE-4CDF-BE51-DE692C6D5C64}">
      <dgm:prSet/>
      <dgm:spPr/>
      <dgm:t>
        <a:bodyPr/>
        <a:lstStyle/>
        <a:p>
          <a:endParaRPr lang="es-ES"/>
        </a:p>
      </dgm:t>
    </dgm:pt>
    <dgm:pt modelId="{9A7906EA-A7E1-4DB3-AA06-4D34AA69CE55}">
      <dgm:prSet phldrT="[Texto]" custT="1"/>
      <dgm:spPr/>
      <dgm:t>
        <a:bodyPr/>
        <a:lstStyle/>
        <a:p>
          <a:r>
            <a:rPr lang="es-ES" sz="1200" dirty="0" smtClean="0"/>
            <a:t>Desconocimiento acerca de una correcta utilización de los ambientes de aprendizaje</a:t>
          </a:r>
          <a:endParaRPr lang="es-ES" sz="1200" dirty="0"/>
        </a:p>
      </dgm:t>
    </dgm:pt>
    <dgm:pt modelId="{5D764E1F-938B-4BEE-93DE-7E1EC65799C9}" type="sibTrans" cxnId="{03DA5C79-88DC-4758-8136-934555E3DC47}">
      <dgm:prSet/>
      <dgm:spPr/>
      <dgm:t>
        <a:bodyPr/>
        <a:lstStyle/>
        <a:p>
          <a:endParaRPr lang="es-ES"/>
        </a:p>
      </dgm:t>
    </dgm:pt>
    <dgm:pt modelId="{19672D7F-FCD5-4B0E-B542-569657801E62}" type="parTrans" cxnId="{03DA5C79-88DC-4758-8136-934555E3DC47}">
      <dgm:prSet/>
      <dgm:spPr/>
      <dgm:t>
        <a:bodyPr/>
        <a:lstStyle/>
        <a:p>
          <a:endParaRPr lang="es-ES"/>
        </a:p>
      </dgm:t>
    </dgm:pt>
    <dgm:pt modelId="{A79F8EEA-1C03-4C9D-8245-F4096CFF2090}" type="pres">
      <dgm:prSet presAssocID="{57ECD840-93BE-4761-BF47-1909FE195F1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84935742-8F57-47D0-9406-AC501F0E83D5}" type="pres">
      <dgm:prSet presAssocID="{57ECD840-93BE-4761-BF47-1909FE195F1A}" presName="Name1" presStyleCnt="0"/>
      <dgm:spPr/>
    </dgm:pt>
    <dgm:pt modelId="{CC4A2F30-4085-40EA-AD12-9717C0389817}" type="pres">
      <dgm:prSet presAssocID="{89F34C00-3C8D-4DC5-B149-CF2155A3C2A0}" presName="picture_1" presStyleCnt="0"/>
      <dgm:spPr/>
    </dgm:pt>
    <dgm:pt modelId="{EC45DF86-7BE7-44A2-9461-296B3AF0B241}" type="pres">
      <dgm:prSet presAssocID="{89F34C00-3C8D-4DC5-B149-CF2155A3C2A0}" presName="pictureRepeatNode" presStyleLbl="alignImgPlace1" presStyleIdx="0" presStyleCnt="4" custLinFactNeighborX="2679" custLinFactNeighborY="-2518"/>
      <dgm:spPr/>
      <dgm:t>
        <a:bodyPr/>
        <a:lstStyle/>
        <a:p>
          <a:endParaRPr lang="es-ES"/>
        </a:p>
      </dgm:t>
    </dgm:pt>
    <dgm:pt modelId="{DF207D43-5AE1-4E2C-9C92-981A6FDBA101}" type="pres">
      <dgm:prSet presAssocID="{BCD06F30-4790-4160-A944-42922F366586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688172-CBE8-48A3-9958-62200E238104}" type="pres">
      <dgm:prSet presAssocID="{5D764E1F-938B-4BEE-93DE-7E1EC65799C9}" presName="picture_2" presStyleCnt="0"/>
      <dgm:spPr/>
    </dgm:pt>
    <dgm:pt modelId="{21393170-8C3C-486D-B5F2-28E9AC6DE8F2}" type="pres">
      <dgm:prSet presAssocID="{5D764E1F-938B-4BEE-93DE-7E1EC65799C9}" presName="pictureRepeatNode" presStyleLbl="alignImgPlace1" presStyleIdx="1" presStyleCnt="4" custScaleX="167293" custScaleY="170633" custLinFactNeighborX="-2727" custLinFactNeighborY="-27925"/>
      <dgm:spPr/>
      <dgm:t>
        <a:bodyPr/>
        <a:lstStyle/>
        <a:p>
          <a:endParaRPr lang="es-ES"/>
        </a:p>
      </dgm:t>
    </dgm:pt>
    <dgm:pt modelId="{382E0841-6AAD-43BA-B98D-67C009832EBB}" type="pres">
      <dgm:prSet presAssocID="{9A7906EA-A7E1-4DB3-AA06-4D34AA69CE55}" presName="line_2" presStyleLbl="parChTrans1D1" presStyleIdx="0" presStyleCnt="3"/>
      <dgm:spPr/>
    </dgm:pt>
    <dgm:pt modelId="{0C291BC9-91DC-4370-A279-852BA8967C56}" type="pres">
      <dgm:prSet presAssocID="{9A7906EA-A7E1-4DB3-AA06-4D34AA69CE55}" presName="textparent_2" presStyleLbl="node1" presStyleIdx="0" presStyleCnt="0"/>
      <dgm:spPr/>
    </dgm:pt>
    <dgm:pt modelId="{257A2694-E024-4930-9F80-66A675315618}" type="pres">
      <dgm:prSet presAssocID="{9A7906EA-A7E1-4DB3-AA06-4D34AA69CE55}" presName="text_2" presStyleLbl="revTx" presStyleIdx="0" presStyleCnt="3" custScaleX="625428" custLinFactX="-255850" custLinFactNeighborX="-300000" custLinFactNeighborY="-286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313FC9-0939-4ACA-83AA-0E7146DF733E}" type="pres">
      <dgm:prSet presAssocID="{5872F597-8167-408E-8327-E64CDF3E6B26}" presName="picture_3" presStyleCnt="0"/>
      <dgm:spPr/>
    </dgm:pt>
    <dgm:pt modelId="{5460446A-81C7-47CC-8AD3-44AD7A7584AE}" type="pres">
      <dgm:prSet presAssocID="{5872F597-8167-408E-8327-E64CDF3E6B26}" presName="pictureRepeatNode" presStyleLbl="alignImgPlace1" presStyleIdx="2" presStyleCnt="4" custScaleX="175097" custScaleY="135505" custLinFactNeighborX="28767" custLinFactNeighborY="8477"/>
      <dgm:spPr/>
      <dgm:t>
        <a:bodyPr/>
        <a:lstStyle/>
        <a:p>
          <a:endParaRPr lang="es-ES"/>
        </a:p>
      </dgm:t>
    </dgm:pt>
    <dgm:pt modelId="{D2BC71C1-4C53-48B0-B254-9C5786BBF755}" type="pres">
      <dgm:prSet presAssocID="{40838391-7934-4B41-A076-5DBDCD9450E3}" presName="line_3" presStyleLbl="parChTrans1D1" presStyleIdx="1" presStyleCnt="3" custLinFactY="100000" custLinFactNeighborX="-1189" custLinFactNeighborY="157325"/>
      <dgm:spPr/>
    </dgm:pt>
    <dgm:pt modelId="{3388D441-59D8-4DBE-B380-ECDC131C19E9}" type="pres">
      <dgm:prSet presAssocID="{40838391-7934-4B41-A076-5DBDCD9450E3}" presName="textparent_3" presStyleLbl="node1" presStyleIdx="0" presStyleCnt="0"/>
      <dgm:spPr/>
    </dgm:pt>
    <dgm:pt modelId="{D51710D1-59ED-4AF9-9FD0-29F75A923DB5}" type="pres">
      <dgm:prSet presAssocID="{40838391-7934-4B41-A076-5DBDCD9450E3}" presName="text_3" presStyleLbl="revTx" presStyleIdx="1" presStyleCnt="3" custScaleX="716060" custLinFactX="-200000" custLinFactNeighborX="-217289" custLinFactNeighborY="179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00AA7E-5D29-46B3-808C-4A22162F89F9}" type="pres">
      <dgm:prSet presAssocID="{A1FAF627-1211-4130-A38E-D2C940467724}" presName="picture_4" presStyleCnt="0"/>
      <dgm:spPr/>
    </dgm:pt>
    <dgm:pt modelId="{BBFB1A76-5797-4D97-A6C1-BEFD30148804}" type="pres">
      <dgm:prSet presAssocID="{A1FAF627-1211-4130-A38E-D2C940467724}" presName="pictureRepeatNode" presStyleLbl="alignImgPlace1" presStyleIdx="3" presStyleCnt="4" custScaleX="197296" custScaleY="137612" custLinFactNeighborX="-1331" custLinFactNeighborY="35721"/>
      <dgm:spPr/>
      <dgm:t>
        <a:bodyPr/>
        <a:lstStyle/>
        <a:p>
          <a:endParaRPr lang="es-ES"/>
        </a:p>
      </dgm:t>
    </dgm:pt>
    <dgm:pt modelId="{72453140-F9B6-40A9-B757-B390056D5DAA}" type="pres">
      <dgm:prSet presAssocID="{B4289078-40BF-4CAB-A4E4-472C086E4FCF}" presName="line_4" presStyleLbl="parChTrans1D1" presStyleIdx="2" presStyleCnt="3" custLinFactY="200000" custLinFactNeighborX="-1018" custLinFactNeighborY="227345"/>
      <dgm:spPr/>
    </dgm:pt>
    <dgm:pt modelId="{C1238C04-9B85-4D0C-9459-6618B97A8C81}" type="pres">
      <dgm:prSet presAssocID="{B4289078-40BF-4CAB-A4E4-472C086E4FCF}" presName="textparent_4" presStyleLbl="node1" presStyleIdx="0" presStyleCnt="0"/>
      <dgm:spPr/>
    </dgm:pt>
    <dgm:pt modelId="{9A671E05-9ED9-41A3-AF37-A5BF443F4942}" type="pres">
      <dgm:prSet presAssocID="{B4289078-40BF-4CAB-A4E4-472C086E4FCF}" presName="text_4" presStyleLbl="revTx" presStyleIdx="2" presStyleCnt="3" custScaleX="1264664" custLinFactX="-523727" custLinFactNeighborX="-600000" custLinFactNeighborY="373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8B4AA2F-68F3-45A0-9EB0-4408084B0B6F}" type="presOf" srcId="{A1FAF627-1211-4130-A38E-D2C940467724}" destId="{BBFB1A76-5797-4D97-A6C1-BEFD30148804}" srcOrd="0" destOrd="0" presId="urn:microsoft.com/office/officeart/2008/layout/CircularPictureCallout"/>
    <dgm:cxn modelId="{24D9C9FD-6D2C-4A83-9580-918BE8B57856}" type="presOf" srcId="{40838391-7934-4B41-A076-5DBDCD9450E3}" destId="{D51710D1-59ED-4AF9-9FD0-29F75A923DB5}" srcOrd="0" destOrd="0" presId="urn:microsoft.com/office/officeart/2008/layout/CircularPictureCallout"/>
    <dgm:cxn modelId="{45FA9ED6-9CDC-40A4-8287-6F1D67C96575}" type="presOf" srcId="{5D764E1F-938B-4BEE-93DE-7E1EC65799C9}" destId="{21393170-8C3C-486D-B5F2-28E9AC6DE8F2}" srcOrd="0" destOrd="0" presId="urn:microsoft.com/office/officeart/2008/layout/CircularPictureCallout"/>
    <dgm:cxn modelId="{1487469A-59A5-46D1-85D5-89C392A5C6D8}" type="presOf" srcId="{5872F597-8167-408E-8327-E64CDF3E6B26}" destId="{5460446A-81C7-47CC-8AD3-44AD7A7584AE}" srcOrd="0" destOrd="0" presId="urn:microsoft.com/office/officeart/2008/layout/CircularPictureCallout"/>
    <dgm:cxn modelId="{C244DB67-D31F-4A94-A9F5-CF456BD9BB22}" type="presOf" srcId="{B4289078-40BF-4CAB-A4E4-472C086E4FCF}" destId="{9A671E05-9ED9-41A3-AF37-A5BF443F4942}" srcOrd="0" destOrd="0" presId="urn:microsoft.com/office/officeart/2008/layout/CircularPictureCallout"/>
    <dgm:cxn modelId="{61505A1A-B0C3-420F-91E6-4C9D8359C176}" type="presOf" srcId="{89F34C00-3C8D-4DC5-B149-CF2155A3C2A0}" destId="{EC45DF86-7BE7-44A2-9461-296B3AF0B241}" srcOrd="0" destOrd="0" presId="urn:microsoft.com/office/officeart/2008/layout/CircularPictureCallout"/>
    <dgm:cxn modelId="{397CAFBB-B4BD-4019-8008-6EA415534513}" type="presOf" srcId="{BCD06F30-4790-4160-A944-42922F366586}" destId="{DF207D43-5AE1-4E2C-9C92-981A6FDBA101}" srcOrd="0" destOrd="0" presId="urn:microsoft.com/office/officeart/2008/layout/CircularPictureCallout"/>
    <dgm:cxn modelId="{3095FD60-B2C5-46B4-AB82-51CC9C20DA55}" srcId="{57ECD840-93BE-4761-BF47-1909FE195F1A}" destId="{B4289078-40BF-4CAB-A4E4-472C086E4FCF}" srcOrd="3" destOrd="0" parTransId="{7E659384-A6AA-49FD-AB58-F61FB147B957}" sibTransId="{A1FAF627-1211-4130-A38E-D2C940467724}"/>
    <dgm:cxn modelId="{99C94AE3-3CFE-4CDF-BE51-DE692C6D5C64}" srcId="{57ECD840-93BE-4761-BF47-1909FE195F1A}" destId="{40838391-7934-4B41-A076-5DBDCD9450E3}" srcOrd="2" destOrd="0" parTransId="{BB725619-DC00-441C-8192-816553EB6B6C}" sibTransId="{5872F597-8167-408E-8327-E64CDF3E6B26}"/>
    <dgm:cxn modelId="{0612A05C-A82F-449E-8B77-9D6153466439}" type="presOf" srcId="{57ECD840-93BE-4761-BF47-1909FE195F1A}" destId="{A79F8EEA-1C03-4C9D-8245-F4096CFF2090}" srcOrd="0" destOrd="0" presId="urn:microsoft.com/office/officeart/2008/layout/CircularPictureCallout"/>
    <dgm:cxn modelId="{03DA5C79-88DC-4758-8136-934555E3DC47}" srcId="{57ECD840-93BE-4761-BF47-1909FE195F1A}" destId="{9A7906EA-A7E1-4DB3-AA06-4D34AA69CE55}" srcOrd="1" destOrd="0" parTransId="{19672D7F-FCD5-4B0E-B542-569657801E62}" sibTransId="{5D764E1F-938B-4BEE-93DE-7E1EC65799C9}"/>
    <dgm:cxn modelId="{CA8564CA-585A-4772-A618-D875192CD46D}" srcId="{57ECD840-93BE-4761-BF47-1909FE195F1A}" destId="{BCD06F30-4790-4160-A944-42922F366586}" srcOrd="0" destOrd="0" parTransId="{C96E796F-D1B5-4CFC-A956-E4C6711868AF}" sibTransId="{89F34C00-3C8D-4DC5-B149-CF2155A3C2A0}"/>
    <dgm:cxn modelId="{8D07FD22-F79E-4AF1-AD88-08968DFDABF1}" type="presOf" srcId="{9A7906EA-A7E1-4DB3-AA06-4D34AA69CE55}" destId="{257A2694-E024-4930-9F80-66A675315618}" srcOrd="0" destOrd="0" presId="urn:microsoft.com/office/officeart/2008/layout/CircularPictureCallout"/>
    <dgm:cxn modelId="{F0A9B4BD-3D83-43DA-BCFB-84CFAD4015EF}" type="presParOf" srcId="{A79F8EEA-1C03-4C9D-8245-F4096CFF2090}" destId="{84935742-8F57-47D0-9406-AC501F0E83D5}" srcOrd="0" destOrd="0" presId="urn:microsoft.com/office/officeart/2008/layout/CircularPictureCallout"/>
    <dgm:cxn modelId="{DA526EFF-1814-42EB-AC52-DE675D36B9F8}" type="presParOf" srcId="{84935742-8F57-47D0-9406-AC501F0E83D5}" destId="{CC4A2F30-4085-40EA-AD12-9717C0389817}" srcOrd="0" destOrd="0" presId="urn:microsoft.com/office/officeart/2008/layout/CircularPictureCallout"/>
    <dgm:cxn modelId="{BA0C76CF-C020-488A-A891-12F384E7BDDA}" type="presParOf" srcId="{CC4A2F30-4085-40EA-AD12-9717C0389817}" destId="{EC45DF86-7BE7-44A2-9461-296B3AF0B241}" srcOrd="0" destOrd="0" presId="urn:microsoft.com/office/officeart/2008/layout/CircularPictureCallout"/>
    <dgm:cxn modelId="{2DB334A9-A86D-46E1-A040-420BA540F25D}" type="presParOf" srcId="{84935742-8F57-47D0-9406-AC501F0E83D5}" destId="{DF207D43-5AE1-4E2C-9C92-981A6FDBA101}" srcOrd="1" destOrd="0" presId="urn:microsoft.com/office/officeart/2008/layout/CircularPictureCallout"/>
    <dgm:cxn modelId="{00734B9B-B428-4476-8076-75E17B05B273}" type="presParOf" srcId="{84935742-8F57-47D0-9406-AC501F0E83D5}" destId="{A8688172-CBE8-48A3-9958-62200E238104}" srcOrd="2" destOrd="0" presId="urn:microsoft.com/office/officeart/2008/layout/CircularPictureCallout"/>
    <dgm:cxn modelId="{D1508E7E-7B0A-4632-A36F-37658A5F3ADC}" type="presParOf" srcId="{A8688172-CBE8-48A3-9958-62200E238104}" destId="{21393170-8C3C-486D-B5F2-28E9AC6DE8F2}" srcOrd="0" destOrd="0" presId="urn:microsoft.com/office/officeart/2008/layout/CircularPictureCallout"/>
    <dgm:cxn modelId="{0AECB674-EEA8-4D46-B1BF-983BE18D4E91}" type="presParOf" srcId="{84935742-8F57-47D0-9406-AC501F0E83D5}" destId="{382E0841-6AAD-43BA-B98D-67C009832EBB}" srcOrd="3" destOrd="0" presId="urn:microsoft.com/office/officeart/2008/layout/CircularPictureCallout"/>
    <dgm:cxn modelId="{43AE6748-900B-41F9-8B5A-376973D474CD}" type="presParOf" srcId="{84935742-8F57-47D0-9406-AC501F0E83D5}" destId="{0C291BC9-91DC-4370-A279-852BA8967C56}" srcOrd="4" destOrd="0" presId="urn:microsoft.com/office/officeart/2008/layout/CircularPictureCallout"/>
    <dgm:cxn modelId="{9C33826B-72B4-4B0F-BF96-8367395E7F9B}" type="presParOf" srcId="{0C291BC9-91DC-4370-A279-852BA8967C56}" destId="{257A2694-E024-4930-9F80-66A675315618}" srcOrd="0" destOrd="0" presId="urn:microsoft.com/office/officeart/2008/layout/CircularPictureCallout"/>
    <dgm:cxn modelId="{706743DE-21F7-4242-908C-E21890257CC3}" type="presParOf" srcId="{84935742-8F57-47D0-9406-AC501F0E83D5}" destId="{6C313FC9-0939-4ACA-83AA-0E7146DF733E}" srcOrd="5" destOrd="0" presId="urn:microsoft.com/office/officeart/2008/layout/CircularPictureCallout"/>
    <dgm:cxn modelId="{8BD32DCB-39AE-4D43-BAE1-5CB8DB42D78D}" type="presParOf" srcId="{6C313FC9-0939-4ACA-83AA-0E7146DF733E}" destId="{5460446A-81C7-47CC-8AD3-44AD7A7584AE}" srcOrd="0" destOrd="0" presId="urn:microsoft.com/office/officeart/2008/layout/CircularPictureCallout"/>
    <dgm:cxn modelId="{992AEB56-1DF5-403D-9298-DF3436F94694}" type="presParOf" srcId="{84935742-8F57-47D0-9406-AC501F0E83D5}" destId="{D2BC71C1-4C53-48B0-B254-9C5786BBF755}" srcOrd="6" destOrd="0" presId="urn:microsoft.com/office/officeart/2008/layout/CircularPictureCallout"/>
    <dgm:cxn modelId="{08575372-B6C3-4720-A7E2-964717E324CC}" type="presParOf" srcId="{84935742-8F57-47D0-9406-AC501F0E83D5}" destId="{3388D441-59D8-4DBE-B380-ECDC131C19E9}" srcOrd="7" destOrd="0" presId="urn:microsoft.com/office/officeart/2008/layout/CircularPictureCallout"/>
    <dgm:cxn modelId="{A5D23E22-2649-4AA6-9727-A7AB5D17692A}" type="presParOf" srcId="{3388D441-59D8-4DBE-B380-ECDC131C19E9}" destId="{D51710D1-59ED-4AF9-9FD0-29F75A923DB5}" srcOrd="0" destOrd="0" presId="urn:microsoft.com/office/officeart/2008/layout/CircularPictureCallout"/>
    <dgm:cxn modelId="{C86F7584-1457-4E69-BFBC-B650C1455F0B}" type="presParOf" srcId="{84935742-8F57-47D0-9406-AC501F0E83D5}" destId="{2B00AA7E-5D29-46B3-808C-4A22162F89F9}" srcOrd="8" destOrd="0" presId="urn:microsoft.com/office/officeart/2008/layout/CircularPictureCallout"/>
    <dgm:cxn modelId="{EACA270D-B009-4907-BB1D-FF14F2A190D7}" type="presParOf" srcId="{2B00AA7E-5D29-46B3-808C-4A22162F89F9}" destId="{BBFB1A76-5797-4D97-A6C1-BEFD30148804}" srcOrd="0" destOrd="0" presId="urn:microsoft.com/office/officeart/2008/layout/CircularPictureCallout"/>
    <dgm:cxn modelId="{63DBA75B-D285-4EA7-A96C-B131D27BADEB}" type="presParOf" srcId="{84935742-8F57-47D0-9406-AC501F0E83D5}" destId="{72453140-F9B6-40A9-B757-B390056D5DAA}" srcOrd="9" destOrd="0" presId="urn:microsoft.com/office/officeart/2008/layout/CircularPictureCallout"/>
    <dgm:cxn modelId="{423902CD-C338-459C-8988-7036E0D8BDD0}" type="presParOf" srcId="{84935742-8F57-47D0-9406-AC501F0E83D5}" destId="{C1238C04-9B85-4D0C-9459-6618B97A8C81}" srcOrd="10" destOrd="0" presId="urn:microsoft.com/office/officeart/2008/layout/CircularPictureCallout"/>
    <dgm:cxn modelId="{68B11F63-5F74-40E0-AA18-B65DCF83A4C5}" type="presParOf" srcId="{C1238C04-9B85-4D0C-9459-6618B97A8C81}" destId="{9A671E05-9ED9-41A3-AF37-A5BF443F4942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E8C9B4A-B9DD-473B-9F74-7720051E0421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A4BF6FD-272C-4344-919D-371B4B054AAD}">
      <dgm:prSet custT="1"/>
      <dgm:spPr/>
      <dgm:t>
        <a:bodyPr/>
        <a:lstStyle/>
        <a:p>
          <a:pPr algn="just"/>
          <a:r>
            <a:rPr lang="es-EC" sz="2700" b="1" dirty="0" smtClean="0">
              <a:solidFill>
                <a:srgbClr val="71C303"/>
              </a:solidFill>
            </a:rPr>
            <a:t>D. </a:t>
          </a:r>
          <a:r>
            <a:rPr lang="es-EC" sz="2600" b="1" dirty="0" smtClean="0">
              <a:solidFill>
                <a:srgbClr val="71C303"/>
              </a:solidFill>
              <a:latin typeface="Arial" panose="020B0604020202020204" pitchFamily="34" charset="0"/>
              <a:cs typeface="Arial" panose="020B0604020202020204" pitchFamily="34" charset="0"/>
            </a:rPr>
            <a:t>Física</a:t>
          </a:r>
          <a:r>
            <a:rPr lang="es-EC" sz="2700" dirty="0" smtClean="0">
              <a:solidFill>
                <a:srgbClr val="71C303"/>
              </a:solidFill>
            </a:rPr>
            <a:t> </a:t>
          </a:r>
          <a:endParaRPr lang="es-EC" sz="2700" dirty="0">
            <a:solidFill>
              <a:srgbClr val="71C303"/>
            </a:solidFill>
          </a:endParaRPr>
        </a:p>
      </dgm:t>
    </dgm:pt>
    <dgm:pt modelId="{209C1819-A6FE-4346-BE51-58D37A6078C1}" type="parTrans" cxnId="{D112E412-282F-49A7-8ACD-040573D5833F}">
      <dgm:prSet/>
      <dgm:spPr/>
      <dgm:t>
        <a:bodyPr/>
        <a:lstStyle/>
        <a:p>
          <a:endParaRPr lang="es-EC"/>
        </a:p>
      </dgm:t>
    </dgm:pt>
    <dgm:pt modelId="{84148A70-4F91-4FB9-B502-DB45E99727BC}" type="sibTrans" cxnId="{D112E412-282F-49A7-8ACD-040573D5833F}">
      <dgm:prSet/>
      <dgm:spPr/>
      <dgm:t>
        <a:bodyPr/>
        <a:lstStyle/>
        <a:p>
          <a:endParaRPr lang="es-EC"/>
        </a:p>
      </dgm:t>
    </dgm:pt>
    <dgm:pt modelId="{511E3C1F-4255-46DB-B79E-6A15FF5C5596}">
      <dgm:prSet phldrT="[Texto]" custT="1"/>
      <dgm:spPr/>
      <dgm:t>
        <a:bodyPr/>
        <a:lstStyle/>
        <a:p>
          <a:pPr algn="just"/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espacio físico, mobiliario y materiales</a:t>
          </a:r>
          <a:endParaRPr lang="es-EC" sz="2000" dirty="0"/>
        </a:p>
      </dgm:t>
    </dgm:pt>
    <dgm:pt modelId="{60AD4FEA-A7C8-4CD5-9600-0D426D7289B3}" type="parTrans" cxnId="{51965464-D02A-407D-8B5A-E21F7929155B}">
      <dgm:prSet/>
      <dgm:spPr/>
      <dgm:t>
        <a:bodyPr/>
        <a:lstStyle/>
        <a:p>
          <a:endParaRPr lang="es-EC"/>
        </a:p>
      </dgm:t>
    </dgm:pt>
    <dgm:pt modelId="{BDA927AB-EC22-43E2-866F-BD866D20F2DC}" type="sibTrans" cxnId="{51965464-D02A-407D-8B5A-E21F7929155B}">
      <dgm:prSet/>
      <dgm:spPr/>
      <dgm:t>
        <a:bodyPr/>
        <a:lstStyle/>
        <a:p>
          <a:endParaRPr lang="es-EC"/>
        </a:p>
      </dgm:t>
    </dgm:pt>
    <dgm:pt modelId="{7AE712B3-9CE7-4480-BB3A-1172B81AF40F}">
      <dgm:prSet phldrT="[Texto]" custT="1"/>
      <dgm:spPr/>
      <dgm:t>
        <a:bodyPr/>
        <a:lstStyle/>
        <a:p>
          <a:pPr algn="just"/>
          <a:r>
            <a:rPr lang="es-EC" sz="2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</a:t>
          </a:r>
          <a:r>
            <a:rPr lang="es-EC" sz="2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es-EC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Tempora</a:t>
          </a:r>
          <a:r>
            <a:rPr lang="es-EC" sz="2400" b="1" dirty="0" smtClean="0">
              <a:latin typeface="Arial" panose="020B0604020202020204" pitchFamily="34" charset="0"/>
              <a:cs typeface="Arial" panose="020B0604020202020204" pitchFamily="34" charset="0"/>
            </a:rPr>
            <a:t>l</a:t>
          </a:r>
          <a:endParaRPr lang="es-EC" sz="2400" dirty="0"/>
        </a:p>
      </dgm:t>
    </dgm:pt>
    <dgm:pt modelId="{C55E9692-EAD0-4517-90BD-3349AA84DD9A}" type="parTrans" cxnId="{A9B67F1A-2F8F-4164-922D-7372B6EC1A57}">
      <dgm:prSet/>
      <dgm:spPr/>
      <dgm:t>
        <a:bodyPr/>
        <a:lstStyle/>
        <a:p>
          <a:endParaRPr lang="es-EC"/>
        </a:p>
      </dgm:t>
    </dgm:pt>
    <dgm:pt modelId="{CD1AE470-C9CD-43B1-BF84-E5ADA526BFA7}" type="sibTrans" cxnId="{A9B67F1A-2F8F-4164-922D-7372B6EC1A57}">
      <dgm:prSet/>
      <dgm:spPr/>
      <dgm:t>
        <a:bodyPr/>
        <a:lstStyle/>
        <a:p>
          <a:endParaRPr lang="es-EC"/>
        </a:p>
      </dgm:t>
    </dgm:pt>
    <dgm:pt modelId="{40EB2649-4B86-4032-B97F-35B2D7FE9F6A}">
      <dgm:prSet phldrT="[Texto]" custT="1"/>
      <dgm:spPr>
        <a:solidFill>
          <a:srgbClr val="B0201C"/>
        </a:solidFill>
      </dgm:spPr>
      <dgm:t>
        <a:bodyPr/>
        <a:lstStyle/>
        <a:p>
          <a:pPr algn="just"/>
          <a:r>
            <a:rPr lang="es-EC" sz="1900" dirty="0" smtClean="0">
              <a:latin typeface="Arial" panose="020B0604020202020204" pitchFamily="34" charset="0"/>
              <a:cs typeface="Arial" panose="020B0604020202020204" pitchFamily="34" charset="0"/>
            </a:rPr>
            <a:t>organización de tiempo durante la jornada de trabajo.</a:t>
          </a:r>
          <a:endParaRPr lang="es-EC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1B7DA5-9DC6-4B48-A428-0B3A9359540A}" type="parTrans" cxnId="{23F6AF92-A2ED-40AF-97B8-DBA2C4563858}">
      <dgm:prSet/>
      <dgm:spPr/>
      <dgm:t>
        <a:bodyPr/>
        <a:lstStyle/>
        <a:p>
          <a:endParaRPr lang="es-EC"/>
        </a:p>
      </dgm:t>
    </dgm:pt>
    <dgm:pt modelId="{AF119CA9-60CE-43AF-B7CC-96DF2E22AB87}" type="sibTrans" cxnId="{23F6AF92-A2ED-40AF-97B8-DBA2C4563858}">
      <dgm:prSet/>
      <dgm:spPr/>
      <dgm:t>
        <a:bodyPr/>
        <a:lstStyle/>
        <a:p>
          <a:endParaRPr lang="es-EC"/>
        </a:p>
      </dgm:t>
    </dgm:pt>
    <dgm:pt modelId="{73C9F747-D012-4236-8984-81C25B425F2D}" type="pres">
      <dgm:prSet presAssocID="{4E8C9B4A-B9DD-473B-9F74-7720051E04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17F0009-7867-4F3D-8022-07ACA9BFDB4E}" type="pres">
      <dgm:prSet presAssocID="{0A4BF6FD-272C-4344-919D-371B4B054AAD}" presName="linNode" presStyleCnt="0"/>
      <dgm:spPr/>
    </dgm:pt>
    <dgm:pt modelId="{086DACA5-DBC6-4872-BE80-4447F6468E20}" type="pres">
      <dgm:prSet presAssocID="{0A4BF6FD-272C-4344-919D-371B4B054AAD}" presName="parTx" presStyleLbl="revTx" presStyleIdx="0" presStyleCnt="2" custScaleX="98891" custScaleY="39785" custLinFactX="9813" custLinFactY="-144401" custLinFactNeighborX="100000" custLinFactNeighborY="-20000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B9AA42-0923-4CE4-BBEC-179ACD065840}" type="pres">
      <dgm:prSet presAssocID="{0A4BF6FD-272C-4344-919D-371B4B054AAD}" presName="bracket" presStyleLbl="parChTrans1D1" presStyleIdx="0" presStyleCnt="2" custScaleY="172166" custLinFactX="248477" custLinFactNeighborX="300000" custLinFactNeighborY="-9020"/>
      <dgm:spPr/>
    </dgm:pt>
    <dgm:pt modelId="{DD8743F2-5A45-430F-8645-BF1B15192671}" type="pres">
      <dgm:prSet presAssocID="{0A4BF6FD-272C-4344-919D-371B4B054AAD}" presName="spH" presStyleCnt="0"/>
      <dgm:spPr/>
    </dgm:pt>
    <dgm:pt modelId="{1F8BE128-A22B-4BA1-B1C8-2F28817F9408}" type="pres">
      <dgm:prSet presAssocID="{0A4BF6FD-272C-4344-919D-371B4B054AAD}" presName="desTx" presStyleLbl="node1" presStyleIdx="0" presStyleCnt="2" custScaleX="74785" custScaleY="145979" custLinFactX="19866" custLinFactNeighborX="100000" custLinFactNeighborY="-127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D684D8-360A-4EE4-8529-A8C41EC34F54}" type="pres">
      <dgm:prSet presAssocID="{84148A70-4F91-4FB9-B502-DB45E99727BC}" presName="spV" presStyleCnt="0"/>
      <dgm:spPr/>
    </dgm:pt>
    <dgm:pt modelId="{BCFFAA1E-1B3B-4A93-BE26-8963657DF5B1}" type="pres">
      <dgm:prSet presAssocID="{7AE712B3-9CE7-4480-BB3A-1172B81AF40F}" presName="linNode" presStyleCnt="0"/>
      <dgm:spPr/>
    </dgm:pt>
    <dgm:pt modelId="{FAFD1ED0-851F-419A-8044-61C23E690859}" type="pres">
      <dgm:prSet presAssocID="{7AE712B3-9CE7-4480-BB3A-1172B81AF40F}" presName="parTx" presStyleLbl="revTx" presStyleIdx="1" presStyleCnt="2" custScaleX="171946" custScaleY="32683" custLinFactX="7973" custLinFactNeighborX="100000" custLinFactNeighborY="-8594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9361C7-23B5-4396-BDCA-4741BF9FF734}" type="pres">
      <dgm:prSet presAssocID="{7AE712B3-9CE7-4480-BB3A-1172B81AF40F}" presName="bracket" presStyleLbl="parChTrans1D1" presStyleIdx="1" presStyleCnt="2" custScaleY="114311" custLinFactX="321633" custLinFactNeighborX="400000" custLinFactNeighborY="-6552"/>
      <dgm:spPr>
        <a:ln>
          <a:solidFill>
            <a:srgbClr val="B0201C"/>
          </a:solidFill>
        </a:ln>
      </dgm:spPr>
      <dgm:t>
        <a:bodyPr/>
        <a:lstStyle/>
        <a:p>
          <a:endParaRPr lang="es-EC"/>
        </a:p>
      </dgm:t>
    </dgm:pt>
    <dgm:pt modelId="{40FC6FA0-6425-4F84-92E2-BBBE6F340C72}" type="pres">
      <dgm:prSet presAssocID="{7AE712B3-9CE7-4480-BB3A-1172B81AF40F}" presName="spH" presStyleCnt="0"/>
      <dgm:spPr/>
    </dgm:pt>
    <dgm:pt modelId="{4EF2A863-B442-41C0-867C-C9BDF6AD6FDB}" type="pres">
      <dgm:prSet presAssocID="{7AE712B3-9CE7-4480-BB3A-1172B81AF40F}" presName="desTx" presStyleLbl="node1" presStyleIdx="1" presStyleCnt="2" custScaleX="96685" custScaleY="114891" custLinFactX="-67517" custLinFactNeighborX="-100000" custLinFactNeighborY="-12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9B67F1A-2F8F-4164-922D-7372B6EC1A57}" srcId="{4E8C9B4A-B9DD-473B-9F74-7720051E0421}" destId="{7AE712B3-9CE7-4480-BB3A-1172B81AF40F}" srcOrd="1" destOrd="0" parTransId="{C55E9692-EAD0-4517-90BD-3349AA84DD9A}" sibTransId="{CD1AE470-C9CD-43B1-BF84-E5ADA526BFA7}"/>
    <dgm:cxn modelId="{51965464-D02A-407D-8B5A-E21F7929155B}" srcId="{0A4BF6FD-272C-4344-919D-371B4B054AAD}" destId="{511E3C1F-4255-46DB-B79E-6A15FF5C5596}" srcOrd="0" destOrd="0" parTransId="{60AD4FEA-A7C8-4CD5-9600-0D426D7289B3}" sibTransId="{BDA927AB-EC22-43E2-866F-BD866D20F2DC}"/>
    <dgm:cxn modelId="{FD6AD499-5AEB-486E-A39E-E6C4BC4B0771}" type="presOf" srcId="{511E3C1F-4255-46DB-B79E-6A15FF5C5596}" destId="{1F8BE128-A22B-4BA1-B1C8-2F28817F9408}" srcOrd="0" destOrd="0" presId="urn:diagrams.loki3.com/BracketList+Icon"/>
    <dgm:cxn modelId="{109DF916-F9E3-4CDF-8C4E-B8518B6AD088}" type="presOf" srcId="{4E8C9B4A-B9DD-473B-9F74-7720051E0421}" destId="{73C9F747-D012-4236-8984-81C25B425F2D}" srcOrd="0" destOrd="0" presId="urn:diagrams.loki3.com/BracketList+Icon"/>
    <dgm:cxn modelId="{D112E412-282F-49A7-8ACD-040573D5833F}" srcId="{4E8C9B4A-B9DD-473B-9F74-7720051E0421}" destId="{0A4BF6FD-272C-4344-919D-371B4B054AAD}" srcOrd="0" destOrd="0" parTransId="{209C1819-A6FE-4346-BE51-58D37A6078C1}" sibTransId="{84148A70-4F91-4FB9-B502-DB45E99727BC}"/>
    <dgm:cxn modelId="{23F6AF92-A2ED-40AF-97B8-DBA2C4563858}" srcId="{7AE712B3-9CE7-4480-BB3A-1172B81AF40F}" destId="{40EB2649-4B86-4032-B97F-35B2D7FE9F6A}" srcOrd="0" destOrd="0" parTransId="{E11B7DA5-9DC6-4B48-A428-0B3A9359540A}" sibTransId="{AF119CA9-60CE-43AF-B7CC-96DF2E22AB87}"/>
    <dgm:cxn modelId="{004457E6-5926-49A5-8D74-425C238388AF}" type="presOf" srcId="{0A4BF6FD-272C-4344-919D-371B4B054AAD}" destId="{086DACA5-DBC6-4872-BE80-4447F6468E20}" srcOrd="0" destOrd="0" presId="urn:diagrams.loki3.com/BracketList+Icon"/>
    <dgm:cxn modelId="{2F2B50B9-01C7-4E69-866F-A5ABDDAF07CD}" type="presOf" srcId="{7AE712B3-9CE7-4480-BB3A-1172B81AF40F}" destId="{FAFD1ED0-851F-419A-8044-61C23E690859}" srcOrd="0" destOrd="0" presId="urn:diagrams.loki3.com/BracketList+Icon"/>
    <dgm:cxn modelId="{304E66B8-434C-4B4E-A462-6997240C907A}" type="presOf" srcId="{40EB2649-4B86-4032-B97F-35B2D7FE9F6A}" destId="{4EF2A863-B442-41C0-867C-C9BDF6AD6FDB}" srcOrd="0" destOrd="0" presId="urn:diagrams.loki3.com/BracketList+Icon"/>
    <dgm:cxn modelId="{89BDA4AC-64BF-4896-8B72-82A983BC3307}" type="presParOf" srcId="{73C9F747-D012-4236-8984-81C25B425F2D}" destId="{E17F0009-7867-4F3D-8022-07ACA9BFDB4E}" srcOrd="0" destOrd="0" presId="urn:diagrams.loki3.com/BracketList+Icon"/>
    <dgm:cxn modelId="{F79B52CD-11A3-4D5D-AE14-122725165C1F}" type="presParOf" srcId="{E17F0009-7867-4F3D-8022-07ACA9BFDB4E}" destId="{086DACA5-DBC6-4872-BE80-4447F6468E20}" srcOrd="0" destOrd="0" presId="urn:diagrams.loki3.com/BracketList+Icon"/>
    <dgm:cxn modelId="{CBC3323A-E6E6-4ABC-AFFC-9807776B65DB}" type="presParOf" srcId="{E17F0009-7867-4F3D-8022-07ACA9BFDB4E}" destId="{6AB9AA42-0923-4CE4-BBEC-179ACD065840}" srcOrd="1" destOrd="0" presId="urn:diagrams.loki3.com/BracketList+Icon"/>
    <dgm:cxn modelId="{F61C9824-BB38-45C1-8C88-CBA83669E4BD}" type="presParOf" srcId="{E17F0009-7867-4F3D-8022-07ACA9BFDB4E}" destId="{DD8743F2-5A45-430F-8645-BF1B15192671}" srcOrd="2" destOrd="0" presId="urn:diagrams.loki3.com/BracketList+Icon"/>
    <dgm:cxn modelId="{6130E075-E3D3-49C9-8AA9-F12B4781E5C7}" type="presParOf" srcId="{E17F0009-7867-4F3D-8022-07ACA9BFDB4E}" destId="{1F8BE128-A22B-4BA1-B1C8-2F28817F9408}" srcOrd="3" destOrd="0" presId="urn:diagrams.loki3.com/BracketList+Icon"/>
    <dgm:cxn modelId="{9A9CAA48-0FEE-423D-9077-CFD1C9FFCC9C}" type="presParOf" srcId="{73C9F747-D012-4236-8984-81C25B425F2D}" destId="{72D684D8-360A-4EE4-8529-A8C41EC34F54}" srcOrd="1" destOrd="0" presId="urn:diagrams.loki3.com/BracketList+Icon"/>
    <dgm:cxn modelId="{D1D505AA-785D-4CBD-8295-29E92ED5C8BF}" type="presParOf" srcId="{73C9F747-D012-4236-8984-81C25B425F2D}" destId="{BCFFAA1E-1B3B-4A93-BE26-8963657DF5B1}" srcOrd="2" destOrd="0" presId="urn:diagrams.loki3.com/BracketList+Icon"/>
    <dgm:cxn modelId="{F48FD4B5-53AF-4BF1-B504-5CF62BC6CB5B}" type="presParOf" srcId="{BCFFAA1E-1B3B-4A93-BE26-8963657DF5B1}" destId="{FAFD1ED0-851F-419A-8044-61C23E690859}" srcOrd="0" destOrd="0" presId="urn:diagrams.loki3.com/BracketList+Icon"/>
    <dgm:cxn modelId="{BB564A69-5D66-497C-9069-7C8841F7359D}" type="presParOf" srcId="{BCFFAA1E-1B3B-4A93-BE26-8963657DF5B1}" destId="{DD9361C7-23B5-4396-BDCA-4741BF9FF734}" srcOrd="1" destOrd="0" presId="urn:diagrams.loki3.com/BracketList+Icon"/>
    <dgm:cxn modelId="{E2BABDF2-77B9-44D0-AF6F-C3E074FC8CF2}" type="presParOf" srcId="{BCFFAA1E-1B3B-4A93-BE26-8963657DF5B1}" destId="{40FC6FA0-6425-4F84-92E2-BBBE6F340C72}" srcOrd="2" destOrd="0" presId="urn:diagrams.loki3.com/BracketList+Icon"/>
    <dgm:cxn modelId="{C5491CD6-6329-4906-83D9-C4BC6ADE0B1D}" type="presParOf" srcId="{BCFFAA1E-1B3B-4A93-BE26-8963657DF5B1}" destId="{4EF2A863-B442-41C0-867C-C9BDF6AD6FDB}" srcOrd="3" destOrd="0" presId="urn:diagrams.loki3.com/BracketList+Icon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E8C9B4A-B9DD-473B-9F74-7720051E0421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A4BF6FD-272C-4344-919D-371B4B054AAD}">
      <dgm:prSet custT="1"/>
      <dgm:spPr/>
      <dgm:t>
        <a:bodyPr/>
        <a:lstStyle/>
        <a:p>
          <a:pPr algn="just"/>
          <a:r>
            <a:rPr lang="es-EC" sz="2700" b="1" dirty="0" smtClean="0">
              <a:solidFill>
                <a:srgbClr val="71C303"/>
              </a:solidFill>
            </a:rPr>
            <a:t>D. Funcional</a:t>
          </a:r>
          <a:r>
            <a:rPr lang="es-EC" sz="2700" dirty="0" smtClean="0">
              <a:solidFill>
                <a:srgbClr val="71C303"/>
              </a:solidFill>
            </a:rPr>
            <a:t> </a:t>
          </a:r>
          <a:endParaRPr lang="es-EC" sz="2700" dirty="0">
            <a:solidFill>
              <a:srgbClr val="71C303"/>
            </a:solidFill>
          </a:endParaRPr>
        </a:p>
      </dgm:t>
    </dgm:pt>
    <dgm:pt modelId="{209C1819-A6FE-4346-BE51-58D37A6078C1}" type="parTrans" cxnId="{D112E412-282F-49A7-8ACD-040573D5833F}">
      <dgm:prSet/>
      <dgm:spPr/>
      <dgm:t>
        <a:bodyPr/>
        <a:lstStyle/>
        <a:p>
          <a:endParaRPr lang="es-EC"/>
        </a:p>
      </dgm:t>
    </dgm:pt>
    <dgm:pt modelId="{84148A70-4F91-4FB9-B502-DB45E99727BC}" type="sibTrans" cxnId="{D112E412-282F-49A7-8ACD-040573D5833F}">
      <dgm:prSet/>
      <dgm:spPr/>
      <dgm:t>
        <a:bodyPr/>
        <a:lstStyle/>
        <a:p>
          <a:endParaRPr lang="es-EC"/>
        </a:p>
      </dgm:t>
    </dgm:pt>
    <dgm:pt modelId="{511E3C1F-4255-46DB-B79E-6A15FF5C5596}">
      <dgm:prSet phldrT="[Texto]" custT="1"/>
      <dgm:spPr/>
      <dgm:t>
        <a:bodyPr/>
        <a:lstStyle/>
        <a:p>
          <a:pPr algn="just"/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Utilización de los espacios y   actividades.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AD4FEA-A7C8-4CD5-9600-0D426D7289B3}" type="parTrans" cxnId="{51965464-D02A-407D-8B5A-E21F7929155B}">
      <dgm:prSet/>
      <dgm:spPr/>
      <dgm:t>
        <a:bodyPr/>
        <a:lstStyle/>
        <a:p>
          <a:endParaRPr lang="es-EC"/>
        </a:p>
      </dgm:t>
    </dgm:pt>
    <dgm:pt modelId="{BDA927AB-EC22-43E2-866F-BD866D20F2DC}" type="sibTrans" cxnId="{51965464-D02A-407D-8B5A-E21F7929155B}">
      <dgm:prSet/>
      <dgm:spPr/>
      <dgm:t>
        <a:bodyPr/>
        <a:lstStyle/>
        <a:p>
          <a:endParaRPr lang="es-EC"/>
        </a:p>
      </dgm:t>
    </dgm:pt>
    <dgm:pt modelId="{7AE712B3-9CE7-4480-BB3A-1172B81AF40F}">
      <dgm:prSet phldrT="[Texto]" custT="1"/>
      <dgm:spPr/>
      <dgm:t>
        <a:bodyPr/>
        <a:lstStyle/>
        <a:p>
          <a:pPr algn="just"/>
          <a:r>
            <a:rPr lang="es-EC" sz="2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</a:t>
          </a:r>
          <a:r>
            <a:rPr lang="es-EC" sz="2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. Relacional</a:t>
          </a:r>
          <a:endParaRPr lang="es-EC" sz="2400" dirty="0"/>
        </a:p>
      </dgm:t>
    </dgm:pt>
    <dgm:pt modelId="{C55E9692-EAD0-4517-90BD-3349AA84DD9A}" type="parTrans" cxnId="{A9B67F1A-2F8F-4164-922D-7372B6EC1A57}">
      <dgm:prSet/>
      <dgm:spPr/>
      <dgm:t>
        <a:bodyPr/>
        <a:lstStyle/>
        <a:p>
          <a:endParaRPr lang="es-EC"/>
        </a:p>
      </dgm:t>
    </dgm:pt>
    <dgm:pt modelId="{CD1AE470-C9CD-43B1-BF84-E5ADA526BFA7}" type="sibTrans" cxnId="{A9B67F1A-2F8F-4164-922D-7372B6EC1A57}">
      <dgm:prSet/>
      <dgm:spPr/>
      <dgm:t>
        <a:bodyPr/>
        <a:lstStyle/>
        <a:p>
          <a:endParaRPr lang="es-EC"/>
        </a:p>
      </dgm:t>
    </dgm:pt>
    <dgm:pt modelId="{40EB2649-4B86-4032-B97F-35B2D7FE9F6A}">
      <dgm:prSet phldrT="[Texto]" custT="1"/>
      <dgm:spPr>
        <a:solidFill>
          <a:srgbClr val="B0201C"/>
        </a:solidFill>
      </dgm:spPr>
      <dgm:t>
        <a:bodyPr/>
        <a:lstStyle/>
        <a:p>
          <a:pPr algn="just"/>
          <a:r>
            <a:rPr lang="es-EC" sz="1850" dirty="0" smtClean="0">
              <a:latin typeface="Arial" panose="020B0604020202020204" pitchFamily="34" charset="0"/>
              <a:cs typeface="Arial" panose="020B0604020202020204" pitchFamily="34" charset="0"/>
            </a:rPr>
            <a:t>relaciones interpersonales.</a:t>
          </a:r>
          <a:endParaRPr lang="es-EC" sz="18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1B7DA5-9DC6-4B48-A428-0B3A9359540A}" type="parTrans" cxnId="{23F6AF92-A2ED-40AF-97B8-DBA2C4563858}">
      <dgm:prSet/>
      <dgm:spPr/>
      <dgm:t>
        <a:bodyPr/>
        <a:lstStyle/>
        <a:p>
          <a:endParaRPr lang="es-EC"/>
        </a:p>
      </dgm:t>
    </dgm:pt>
    <dgm:pt modelId="{AF119CA9-60CE-43AF-B7CC-96DF2E22AB87}" type="sibTrans" cxnId="{23F6AF92-A2ED-40AF-97B8-DBA2C4563858}">
      <dgm:prSet/>
      <dgm:spPr/>
      <dgm:t>
        <a:bodyPr/>
        <a:lstStyle/>
        <a:p>
          <a:endParaRPr lang="es-EC"/>
        </a:p>
      </dgm:t>
    </dgm:pt>
    <dgm:pt modelId="{73C9F747-D012-4236-8984-81C25B425F2D}" type="pres">
      <dgm:prSet presAssocID="{4E8C9B4A-B9DD-473B-9F74-7720051E04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17F0009-7867-4F3D-8022-07ACA9BFDB4E}" type="pres">
      <dgm:prSet presAssocID="{0A4BF6FD-272C-4344-919D-371B4B054AAD}" presName="linNode" presStyleCnt="0"/>
      <dgm:spPr/>
    </dgm:pt>
    <dgm:pt modelId="{086DACA5-DBC6-4872-BE80-4447F6468E20}" type="pres">
      <dgm:prSet presAssocID="{0A4BF6FD-272C-4344-919D-371B4B054AAD}" presName="parTx" presStyleLbl="revTx" presStyleIdx="0" presStyleCnt="2" custScaleX="125233" custScaleY="39785" custLinFactX="2249" custLinFactY="-13884" custLinFactNeighborX="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B9AA42-0923-4CE4-BBEC-179ACD065840}" type="pres">
      <dgm:prSet presAssocID="{0A4BF6FD-272C-4344-919D-371B4B054AAD}" presName="bracket" presStyleLbl="parChTrans1D1" presStyleIdx="0" presStyleCnt="2" custScaleY="91735" custLinFactX="100000" custLinFactNeighborX="197156" custLinFactNeighborY="-15033"/>
      <dgm:spPr/>
    </dgm:pt>
    <dgm:pt modelId="{DD8743F2-5A45-430F-8645-BF1B15192671}" type="pres">
      <dgm:prSet presAssocID="{0A4BF6FD-272C-4344-919D-371B4B054AAD}" presName="spH" presStyleCnt="0"/>
      <dgm:spPr/>
    </dgm:pt>
    <dgm:pt modelId="{1F8BE128-A22B-4BA1-B1C8-2F28817F9408}" type="pres">
      <dgm:prSet presAssocID="{0A4BF6FD-272C-4344-919D-371B4B054AAD}" presName="desTx" presStyleLbl="node1" presStyleIdx="0" presStyleCnt="2" custScaleX="75704" custScaleY="130431" custLinFactX="9263" custLinFactNeighborX="100000" custLinFactNeighborY="-163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D684D8-360A-4EE4-8529-A8C41EC34F54}" type="pres">
      <dgm:prSet presAssocID="{84148A70-4F91-4FB9-B502-DB45E99727BC}" presName="spV" presStyleCnt="0"/>
      <dgm:spPr/>
    </dgm:pt>
    <dgm:pt modelId="{BCFFAA1E-1B3B-4A93-BE26-8963657DF5B1}" type="pres">
      <dgm:prSet presAssocID="{7AE712B3-9CE7-4480-BB3A-1172B81AF40F}" presName="linNode" presStyleCnt="0"/>
      <dgm:spPr/>
    </dgm:pt>
    <dgm:pt modelId="{FAFD1ED0-851F-419A-8044-61C23E690859}" type="pres">
      <dgm:prSet presAssocID="{7AE712B3-9CE7-4480-BB3A-1172B81AF40F}" presName="parTx" presStyleLbl="revTx" presStyleIdx="1" presStyleCnt="2" custScaleX="171946" custScaleY="32683" custLinFactX="10908" custLinFactNeighborX="100000" custLinFactNeighborY="-7785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9361C7-23B5-4396-BDCA-4741BF9FF734}" type="pres">
      <dgm:prSet presAssocID="{7AE712B3-9CE7-4480-BB3A-1172B81AF40F}" presName="bracket" presStyleLbl="parChTrans1D1" presStyleIdx="1" presStyleCnt="2" custScaleY="114311" custLinFactX="400000" custLinFactNeighborX="420735" custLinFactNeighborY="14460"/>
      <dgm:spPr>
        <a:ln>
          <a:solidFill>
            <a:srgbClr val="B0201C"/>
          </a:solidFill>
        </a:ln>
      </dgm:spPr>
      <dgm:t>
        <a:bodyPr/>
        <a:lstStyle/>
        <a:p>
          <a:endParaRPr lang="es-EC"/>
        </a:p>
      </dgm:t>
    </dgm:pt>
    <dgm:pt modelId="{40FC6FA0-6425-4F84-92E2-BBBE6F340C72}" type="pres">
      <dgm:prSet presAssocID="{7AE712B3-9CE7-4480-BB3A-1172B81AF40F}" presName="spH" presStyleCnt="0"/>
      <dgm:spPr/>
    </dgm:pt>
    <dgm:pt modelId="{4EF2A863-B442-41C0-867C-C9BDF6AD6FDB}" type="pres">
      <dgm:prSet presAssocID="{7AE712B3-9CE7-4480-BB3A-1172B81AF40F}" presName="desTx" presStyleLbl="node1" presStyleIdx="1" presStyleCnt="2" custScaleX="100704" custScaleY="108319" custLinFactX="-67930" custLinFactNeighborX="-100000" custLinFactNeighborY="146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01332C3-8814-44AF-8689-F7A5278EDB83}" type="presOf" srcId="{511E3C1F-4255-46DB-B79E-6A15FF5C5596}" destId="{1F8BE128-A22B-4BA1-B1C8-2F28817F9408}" srcOrd="0" destOrd="0" presId="urn:diagrams.loki3.com/BracketList+Icon"/>
    <dgm:cxn modelId="{A9B67F1A-2F8F-4164-922D-7372B6EC1A57}" srcId="{4E8C9B4A-B9DD-473B-9F74-7720051E0421}" destId="{7AE712B3-9CE7-4480-BB3A-1172B81AF40F}" srcOrd="1" destOrd="0" parTransId="{C55E9692-EAD0-4517-90BD-3349AA84DD9A}" sibTransId="{CD1AE470-C9CD-43B1-BF84-E5ADA526BFA7}"/>
    <dgm:cxn modelId="{F1B106D4-26C9-44F5-A874-DF354ED89A3F}" type="presOf" srcId="{7AE712B3-9CE7-4480-BB3A-1172B81AF40F}" destId="{FAFD1ED0-851F-419A-8044-61C23E690859}" srcOrd="0" destOrd="0" presId="urn:diagrams.loki3.com/BracketList+Icon"/>
    <dgm:cxn modelId="{51965464-D02A-407D-8B5A-E21F7929155B}" srcId="{0A4BF6FD-272C-4344-919D-371B4B054AAD}" destId="{511E3C1F-4255-46DB-B79E-6A15FF5C5596}" srcOrd="0" destOrd="0" parTransId="{60AD4FEA-A7C8-4CD5-9600-0D426D7289B3}" sibTransId="{BDA927AB-EC22-43E2-866F-BD866D20F2DC}"/>
    <dgm:cxn modelId="{8F34E524-7A2B-47AA-8F51-6CB24AB272EF}" type="presOf" srcId="{40EB2649-4B86-4032-B97F-35B2D7FE9F6A}" destId="{4EF2A863-B442-41C0-867C-C9BDF6AD6FDB}" srcOrd="0" destOrd="0" presId="urn:diagrams.loki3.com/BracketList+Icon"/>
    <dgm:cxn modelId="{D112E412-282F-49A7-8ACD-040573D5833F}" srcId="{4E8C9B4A-B9DD-473B-9F74-7720051E0421}" destId="{0A4BF6FD-272C-4344-919D-371B4B054AAD}" srcOrd="0" destOrd="0" parTransId="{209C1819-A6FE-4346-BE51-58D37A6078C1}" sibTransId="{84148A70-4F91-4FB9-B502-DB45E99727BC}"/>
    <dgm:cxn modelId="{23F6AF92-A2ED-40AF-97B8-DBA2C4563858}" srcId="{7AE712B3-9CE7-4480-BB3A-1172B81AF40F}" destId="{40EB2649-4B86-4032-B97F-35B2D7FE9F6A}" srcOrd="0" destOrd="0" parTransId="{E11B7DA5-9DC6-4B48-A428-0B3A9359540A}" sibTransId="{AF119CA9-60CE-43AF-B7CC-96DF2E22AB87}"/>
    <dgm:cxn modelId="{30B257B5-487B-4AB7-84F8-7E4018C19D67}" type="presOf" srcId="{4E8C9B4A-B9DD-473B-9F74-7720051E0421}" destId="{73C9F747-D012-4236-8984-81C25B425F2D}" srcOrd="0" destOrd="0" presId="urn:diagrams.loki3.com/BracketList+Icon"/>
    <dgm:cxn modelId="{0701A421-9DC2-46F3-A4B9-E5F272A327A2}" type="presOf" srcId="{0A4BF6FD-272C-4344-919D-371B4B054AAD}" destId="{086DACA5-DBC6-4872-BE80-4447F6468E20}" srcOrd="0" destOrd="0" presId="urn:diagrams.loki3.com/BracketList+Icon"/>
    <dgm:cxn modelId="{331E22A5-FC2A-4280-8597-D6BDCF6B24CA}" type="presParOf" srcId="{73C9F747-D012-4236-8984-81C25B425F2D}" destId="{E17F0009-7867-4F3D-8022-07ACA9BFDB4E}" srcOrd="0" destOrd="0" presId="urn:diagrams.loki3.com/BracketList+Icon"/>
    <dgm:cxn modelId="{9F77C261-A4E9-499D-B6F4-F1327C4BC170}" type="presParOf" srcId="{E17F0009-7867-4F3D-8022-07ACA9BFDB4E}" destId="{086DACA5-DBC6-4872-BE80-4447F6468E20}" srcOrd="0" destOrd="0" presId="urn:diagrams.loki3.com/BracketList+Icon"/>
    <dgm:cxn modelId="{C6D8411C-F9EC-4A34-A30B-E9304D152A47}" type="presParOf" srcId="{E17F0009-7867-4F3D-8022-07ACA9BFDB4E}" destId="{6AB9AA42-0923-4CE4-BBEC-179ACD065840}" srcOrd="1" destOrd="0" presId="urn:diagrams.loki3.com/BracketList+Icon"/>
    <dgm:cxn modelId="{2A4A8DB7-7F1F-473A-A219-09ABF9072497}" type="presParOf" srcId="{E17F0009-7867-4F3D-8022-07ACA9BFDB4E}" destId="{DD8743F2-5A45-430F-8645-BF1B15192671}" srcOrd="2" destOrd="0" presId="urn:diagrams.loki3.com/BracketList+Icon"/>
    <dgm:cxn modelId="{71FA87ED-A2C6-4F75-BBAE-A04BA6B720F8}" type="presParOf" srcId="{E17F0009-7867-4F3D-8022-07ACA9BFDB4E}" destId="{1F8BE128-A22B-4BA1-B1C8-2F28817F9408}" srcOrd="3" destOrd="0" presId="urn:diagrams.loki3.com/BracketList+Icon"/>
    <dgm:cxn modelId="{3CB7D2F9-7248-4843-A37E-FB4A9683C86C}" type="presParOf" srcId="{73C9F747-D012-4236-8984-81C25B425F2D}" destId="{72D684D8-360A-4EE4-8529-A8C41EC34F54}" srcOrd="1" destOrd="0" presId="urn:diagrams.loki3.com/BracketList+Icon"/>
    <dgm:cxn modelId="{79848F1B-5F6F-40BE-B46B-652DD2E8E826}" type="presParOf" srcId="{73C9F747-D012-4236-8984-81C25B425F2D}" destId="{BCFFAA1E-1B3B-4A93-BE26-8963657DF5B1}" srcOrd="2" destOrd="0" presId="urn:diagrams.loki3.com/BracketList+Icon"/>
    <dgm:cxn modelId="{36B01548-407B-4B68-92E6-AA31D60BB41D}" type="presParOf" srcId="{BCFFAA1E-1B3B-4A93-BE26-8963657DF5B1}" destId="{FAFD1ED0-851F-419A-8044-61C23E690859}" srcOrd="0" destOrd="0" presId="urn:diagrams.loki3.com/BracketList+Icon"/>
    <dgm:cxn modelId="{E9E6B764-A097-4A26-A38F-6719D8FA15E1}" type="presParOf" srcId="{BCFFAA1E-1B3B-4A93-BE26-8963657DF5B1}" destId="{DD9361C7-23B5-4396-BDCA-4741BF9FF734}" srcOrd="1" destOrd="0" presId="urn:diagrams.loki3.com/BracketList+Icon"/>
    <dgm:cxn modelId="{8FEFE7FC-3838-4AE5-A653-D98D265BC5DD}" type="presParOf" srcId="{BCFFAA1E-1B3B-4A93-BE26-8963657DF5B1}" destId="{40FC6FA0-6425-4F84-92E2-BBBE6F340C72}" srcOrd="2" destOrd="0" presId="urn:diagrams.loki3.com/BracketList+Icon"/>
    <dgm:cxn modelId="{0F443DC1-60EA-489A-8720-2B64845BB953}" type="presParOf" srcId="{BCFFAA1E-1B3B-4A93-BE26-8963657DF5B1}" destId="{4EF2A863-B442-41C0-867C-C9BDF6AD6FDB}" srcOrd="3" destOrd="0" presId="urn:diagrams.loki3.com/BracketList+Icon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E0120F5-1BD5-41A1-80BA-0D839CABF3E0}" type="doc">
      <dgm:prSet loTypeId="urn:microsoft.com/office/officeart/2008/layout/AlternatingHexagons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78256E12-3894-490F-9796-B1A56C4D348C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El error como aprendizaje</a:t>
          </a:r>
          <a:endParaRPr lang="es-EC" sz="1600" dirty="0"/>
        </a:p>
      </dgm:t>
    </dgm:pt>
    <dgm:pt modelId="{31F2F336-2D05-4865-97AF-9B18984EF0B2}" type="parTrans" cxnId="{655E2787-0B8C-498B-A377-19AA59A2B1A0}">
      <dgm:prSet/>
      <dgm:spPr/>
      <dgm:t>
        <a:bodyPr/>
        <a:lstStyle/>
        <a:p>
          <a:endParaRPr lang="es-EC"/>
        </a:p>
      </dgm:t>
    </dgm:pt>
    <dgm:pt modelId="{2A46FB9B-374C-4722-9A2E-AEDCF853CA84}" type="sibTrans" cxnId="{655E2787-0B8C-498B-A377-19AA59A2B1A0}">
      <dgm:prSet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Autonomía, creatividad e investigación </a:t>
          </a:r>
          <a:endParaRPr lang="es-EC" sz="1600" dirty="0"/>
        </a:p>
      </dgm:t>
    </dgm:pt>
    <dgm:pt modelId="{BA1F4423-63D1-4F63-851F-0C392B0569FF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Normas establecidas y valores </a:t>
          </a:r>
          <a:endParaRPr lang="es-EC" sz="1600" dirty="0"/>
        </a:p>
      </dgm:t>
    </dgm:pt>
    <dgm:pt modelId="{4F4A5F91-57F6-45E2-990D-106110E61CEC}" type="parTrans" cxnId="{5A342CB9-C9E0-4F3C-BDC1-42F77DC0797A}">
      <dgm:prSet/>
      <dgm:spPr/>
      <dgm:t>
        <a:bodyPr/>
        <a:lstStyle/>
        <a:p>
          <a:endParaRPr lang="es-EC"/>
        </a:p>
      </dgm:t>
    </dgm:pt>
    <dgm:pt modelId="{66E71798-E965-423D-82D8-0754B73C7BF3}" type="sibTrans" cxnId="{5A342CB9-C9E0-4F3C-BDC1-42F77DC0797A}">
      <dgm:prSet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Adquiere experiencias nuevas </a:t>
          </a:r>
          <a:endParaRPr lang="es-EC" dirty="0"/>
        </a:p>
      </dgm:t>
    </dgm:pt>
    <dgm:pt modelId="{77B7348A-9304-4A94-B6FA-76E89B3A9388}">
      <dgm:prSet phldrT="[Texto]" custT="1"/>
      <dgm:spPr/>
      <dgm:t>
        <a:bodyPr/>
        <a:lstStyle/>
        <a:p>
          <a:r>
            <a:rPr lang="es-EC" sz="2800" b="1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Objetivos y Ventajas</a:t>
          </a:r>
          <a:endParaRPr lang="es-EC" sz="28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E4B8ED31-022D-4339-84F9-BD9AB56BC52C}" type="parTrans" cxnId="{A772AD67-4F80-4BB4-B4AA-2BCD81973159}">
      <dgm:prSet/>
      <dgm:spPr/>
      <dgm:t>
        <a:bodyPr/>
        <a:lstStyle/>
        <a:p>
          <a:endParaRPr lang="es-EC"/>
        </a:p>
      </dgm:t>
    </dgm:pt>
    <dgm:pt modelId="{F182FF50-22CC-43A2-9C59-13DA7C5FD26C}" type="sibTrans" cxnId="{A772AD67-4F80-4BB4-B4AA-2BCD81973159}">
      <dgm:prSet/>
      <dgm:spPr/>
      <dgm:t>
        <a:bodyPr/>
        <a:lstStyle/>
        <a:p>
          <a:endParaRPr lang="es-EC"/>
        </a:p>
      </dgm:t>
    </dgm:pt>
    <dgm:pt modelId="{3DD51EAE-093E-4271-B932-2C34ABA0FC0E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Resuelve problemas </a:t>
          </a:r>
          <a:endParaRPr lang="es-EC" dirty="0"/>
        </a:p>
      </dgm:t>
    </dgm:pt>
    <dgm:pt modelId="{8D5E3BB0-DDB3-4260-B3DE-BFE6DC098813}" type="parTrans" cxnId="{B72ADA70-F08E-4700-90ED-5C71A8BBB005}">
      <dgm:prSet/>
      <dgm:spPr/>
      <dgm:t>
        <a:bodyPr/>
        <a:lstStyle/>
        <a:p>
          <a:endParaRPr lang="es-EC"/>
        </a:p>
      </dgm:t>
    </dgm:pt>
    <dgm:pt modelId="{6FB6FBDE-D68B-486C-B95F-572B5C1E377B}" type="sibTrans" cxnId="{B72ADA70-F08E-4700-90ED-5C71A8BBB005}">
      <dgm:prSet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Comunicación y relaciones</a:t>
          </a:r>
          <a:endParaRPr lang="es-EC" sz="1600" dirty="0"/>
        </a:p>
      </dgm:t>
    </dgm:pt>
    <dgm:pt modelId="{D5465D2C-7D1B-44C5-9BB7-C05469189A82}" type="pres">
      <dgm:prSet presAssocID="{FE0120F5-1BD5-41A1-80BA-0D839CABF3E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CB4A9258-B0DB-4BA6-83D8-F98D6639CEC3}" type="pres">
      <dgm:prSet presAssocID="{78256E12-3894-490F-9796-B1A56C4D348C}" presName="composite" presStyleCnt="0"/>
      <dgm:spPr/>
      <dgm:t>
        <a:bodyPr/>
        <a:lstStyle/>
        <a:p>
          <a:endParaRPr lang="es-EC"/>
        </a:p>
      </dgm:t>
    </dgm:pt>
    <dgm:pt modelId="{40A8B145-E9EB-4A2B-9AA4-5C8C083D5D14}" type="pres">
      <dgm:prSet presAssocID="{78256E12-3894-490F-9796-B1A56C4D348C}" presName="Parent1" presStyleLbl="node1" presStyleIdx="0" presStyleCnt="6" custScaleX="138185" custLinFactNeighborX="59288" custLinFactNeighborY="-1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878469-9321-4449-82BD-035763EF9F35}" type="pres">
      <dgm:prSet presAssocID="{78256E12-3894-490F-9796-B1A56C4D348C}" presName="Childtext1" presStyleLbl="revTx" presStyleIdx="0" presStyleCnt="3" custScaleX="80417" custLinFactNeighborX="10928" custLinFactNeighborY="-30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288641-F37D-49BD-A856-562563D3877D}" type="pres">
      <dgm:prSet presAssocID="{78256E12-3894-490F-9796-B1A56C4D348C}" presName="BalanceSpacing" presStyleCnt="0"/>
      <dgm:spPr/>
      <dgm:t>
        <a:bodyPr/>
        <a:lstStyle/>
        <a:p>
          <a:endParaRPr lang="es-EC"/>
        </a:p>
      </dgm:t>
    </dgm:pt>
    <dgm:pt modelId="{6DAF9C58-9C79-4D29-81D4-BE34D8C23EC2}" type="pres">
      <dgm:prSet presAssocID="{78256E12-3894-490F-9796-B1A56C4D348C}" presName="BalanceSpacing1" presStyleCnt="0"/>
      <dgm:spPr/>
      <dgm:t>
        <a:bodyPr/>
        <a:lstStyle/>
        <a:p>
          <a:endParaRPr lang="es-EC"/>
        </a:p>
      </dgm:t>
    </dgm:pt>
    <dgm:pt modelId="{8A8A2613-1C8F-4B5D-BC31-0F0C8C1566D3}" type="pres">
      <dgm:prSet presAssocID="{2A46FB9B-374C-4722-9A2E-AEDCF853CA84}" presName="Accent1Text" presStyleLbl="node1" presStyleIdx="1" presStyleCnt="6" custScaleX="129716" custLinFactNeighborX="21040" custLinFactNeighborY="-112"/>
      <dgm:spPr/>
      <dgm:t>
        <a:bodyPr/>
        <a:lstStyle/>
        <a:p>
          <a:endParaRPr lang="es-EC"/>
        </a:p>
      </dgm:t>
    </dgm:pt>
    <dgm:pt modelId="{B114ED26-11BD-4FFA-A908-3A5014827235}" type="pres">
      <dgm:prSet presAssocID="{2A46FB9B-374C-4722-9A2E-AEDCF853CA84}" presName="spaceBetweenRectangles" presStyleCnt="0"/>
      <dgm:spPr/>
      <dgm:t>
        <a:bodyPr/>
        <a:lstStyle/>
        <a:p>
          <a:endParaRPr lang="es-EC"/>
        </a:p>
      </dgm:t>
    </dgm:pt>
    <dgm:pt modelId="{A4C6E6C5-AD8D-4327-A849-AD20EA261439}" type="pres">
      <dgm:prSet presAssocID="{BA1F4423-63D1-4F63-851F-0C392B0569FF}" presName="composite" presStyleCnt="0"/>
      <dgm:spPr/>
      <dgm:t>
        <a:bodyPr/>
        <a:lstStyle/>
        <a:p>
          <a:endParaRPr lang="es-EC"/>
        </a:p>
      </dgm:t>
    </dgm:pt>
    <dgm:pt modelId="{0E7B9AA1-0536-4182-BCE6-C6BA631AF77F}" type="pres">
      <dgm:prSet presAssocID="{BA1F4423-63D1-4F63-851F-0C392B0569FF}" presName="Parent1" presStyleLbl="node1" presStyleIdx="2" presStyleCnt="6" custScaleX="146663" custLinFactNeighborX="36208" custLinFactNeighborY="-26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EB3B13-E55B-4A26-8ED0-AFB1A19EA4DD}" type="pres">
      <dgm:prSet presAssocID="{BA1F4423-63D1-4F63-851F-0C392B0569FF}" presName="Childtext1" presStyleLbl="revTx" presStyleIdx="1" presStyleCnt="3" custScaleX="108474" custLinFactNeighborX="-17643" custLinFactNeighborY="4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825BCA-C52D-43B4-A82D-9D6C11598B7C}" type="pres">
      <dgm:prSet presAssocID="{BA1F4423-63D1-4F63-851F-0C392B0569FF}" presName="BalanceSpacing" presStyleCnt="0"/>
      <dgm:spPr/>
      <dgm:t>
        <a:bodyPr/>
        <a:lstStyle/>
        <a:p>
          <a:endParaRPr lang="es-EC"/>
        </a:p>
      </dgm:t>
    </dgm:pt>
    <dgm:pt modelId="{62F1B324-6970-4F4D-AD02-923C2B3F50C8}" type="pres">
      <dgm:prSet presAssocID="{BA1F4423-63D1-4F63-851F-0C392B0569FF}" presName="BalanceSpacing1" presStyleCnt="0"/>
      <dgm:spPr/>
      <dgm:t>
        <a:bodyPr/>
        <a:lstStyle/>
        <a:p>
          <a:endParaRPr lang="es-EC"/>
        </a:p>
      </dgm:t>
    </dgm:pt>
    <dgm:pt modelId="{62E08244-F850-4253-8463-620806281AA3}" type="pres">
      <dgm:prSet presAssocID="{66E71798-E965-423D-82D8-0754B73C7BF3}" presName="Accent1Text" presStyleLbl="node1" presStyleIdx="3" presStyleCnt="6" custScaleX="121040" custLinFactNeighborX="67930" custLinFactNeighborY="-2624"/>
      <dgm:spPr/>
      <dgm:t>
        <a:bodyPr/>
        <a:lstStyle/>
        <a:p>
          <a:endParaRPr lang="es-EC"/>
        </a:p>
      </dgm:t>
    </dgm:pt>
    <dgm:pt modelId="{F217F507-5BA9-4D06-97D2-0ECDB7E2B68C}" type="pres">
      <dgm:prSet presAssocID="{66E71798-E965-423D-82D8-0754B73C7BF3}" presName="spaceBetweenRectangles" presStyleCnt="0"/>
      <dgm:spPr/>
      <dgm:t>
        <a:bodyPr/>
        <a:lstStyle/>
        <a:p>
          <a:endParaRPr lang="es-EC"/>
        </a:p>
      </dgm:t>
    </dgm:pt>
    <dgm:pt modelId="{79B9F787-5224-4D26-93E0-1D52E856D3BE}" type="pres">
      <dgm:prSet presAssocID="{3DD51EAE-093E-4271-B932-2C34ABA0FC0E}" presName="composite" presStyleCnt="0"/>
      <dgm:spPr/>
      <dgm:t>
        <a:bodyPr/>
        <a:lstStyle/>
        <a:p>
          <a:endParaRPr lang="es-EC"/>
        </a:p>
      </dgm:t>
    </dgm:pt>
    <dgm:pt modelId="{6DD5633C-3D49-4B1C-BB95-5E4D8BB0245F}" type="pres">
      <dgm:prSet presAssocID="{3DD51EAE-093E-4271-B932-2C34ABA0FC0E}" presName="Parent1" presStyleLbl="node1" presStyleIdx="4" presStyleCnt="6" custScaleX="131431" custLinFactNeighborX="66431" custLinFactNeighborY="-51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C28EFB-3301-4213-AF82-2901A89CCBC7}" type="pres">
      <dgm:prSet presAssocID="{3DD51EAE-093E-4271-B932-2C34ABA0FC0E}" presName="Childtext1" presStyleLbl="revTx" presStyleIdx="2" presStyleCnt="3" custLinFactNeighborX="20719" custLinFactNeighborY="38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AB70FD-0378-48AD-8885-085955608083}" type="pres">
      <dgm:prSet presAssocID="{3DD51EAE-093E-4271-B932-2C34ABA0FC0E}" presName="BalanceSpacing" presStyleCnt="0"/>
      <dgm:spPr/>
      <dgm:t>
        <a:bodyPr/>
        <a:lstStyle/>
        <a:p>
          <a:endParaRPr lang="es-EC"/>
        </a:p>
      </dgm:t>
    </dgm:pt>
    <dgm:pt modelId="{6EEED611-4E4F-457E-BE3F-28AF276C1309}" type="pres">
      <dgm:prSet presAssocID="{3DD51EAE-093E-4271-B932-2C34ABA0FC0E}" presName="BalanceSpacing1" presStyleCnt="0"/>
      <dgm:spPr/>
      <dgm:t>
        <a:bodyPr/>
        <a:lstStyle/>
        <a:p>
          <a:endParaRPr lang="es-EC"/>
        </a:p>
      </dgm:t>
    </dgm:pt>
    <dgm:pt modelId="{FA15A0BE-DFED-4575-B5CC-F611EE3509FD}" type="pres">
      <dgm:prSet presAssocID="{6FB6FBDE-D68B-486C-B95F-572B5C1E377B}" presName="Accent1Text" presStyleLbl="node1" presStyleIdx="5" presStyleCnt="6" custScaleX="150754" custLinFactNeighborX="26299" custLinFactNeighborY="-560"/>
      <dgm:spPr/>
      <dgm:t>
        <a:bodyPr/>
        <a:lstStyle/>
        <a:p>
          <a:endParaRPr lang="es-EC"/>
        </a:p>
      </dgm:t>
    </dgm:pt>
  </dgm:ptLst>
  <dgm:cxnLst>
    <dgm:cxn modelId="{B8FED51A-1A96-4019-8898-DBAA6E5974B4}" type="presOf" srcId="{77B7348A-9304-4A94-B6FA-76E89B3A9388}" destId="{26EB3B13-E55B-4A26-8ED0-AFB1A19EA4DD}" srcOrd="0" destOrd="0" presId="urn:microsoft.com/office/officeart/2008/layout/AlternatingHexagons"/>
    <dgm:cxn modelId="{1A72B2F6-AF2B-4399-9F91-312DD1591043}" type="presOf" srcId="{2A46FB9B-374C-4722-9A2E-AEDCF853CA84}" destId="{8A8A2613-1C8F-4B5D-BC31-0F0C8C1566D3}" srcOrd="0" destOrd="0" presId="urn:microsoft.com/office/officeart/2008/layout/AlternatingHexagons"/>
    <dgm:cxn modelId="{E0F96A47-A447-4A21-9575-48F43EDE9A17}" type="presOf" srcId="{78256E12-3894-490F-9796-B1A56C4D348C}" destId="{40A8B145-E9EB-4A2B-9AA4-5C8C083D5D14}" srcOrd="0" destOrd="0" presId="urn:microsoft.com/office/officeart/2008/layout/AlternatingHexagons"/>
    <dgm:cxn modelId="{964D9049-AB0F-4A23-AC86-3CC121AD10E1}" type="presOf" srcId="{3DD51EAE-093E-4271-B932-2C34ABA0FC0E}" destId="{6DD5633C-3D49-4B1C-BB95-5E4D8BB0245F}" srcOrd="0" destOrd="0" presId="urn:microsoft.com/office/officeart/2008/layout/AlternatingHexagons"/>
    <dgm:cxn modelId="{D91831C9-F024-448F-87A1-79AB01FE5363}" type="presOf" srcId="{66E71798-E965-423D-82D8-0754B73C7BF3}" destId="{62E08244-F850-4253-8463-620806281AA3}" srcOrd="0" destOrd="0" presId="urn:microsoft.com/office/officeart/2008/layout/AlternatingHexagons"/>
    <dgm:cxn modelId="{655E2787-0B8C-498B-A377-19AA59A2B1A0}" srcId="{FE0120F5-1BD5-41A1-80BA-0D839CABF3E0}" destId="{78256E12-3894-490F-9796-B1A56C4D348C}" srcOrd="0" destOrd="0" parTransId="{31F2F336-2D05-4865-97AF-9B18984EF0B2}" sibTransId="{2A46FB9B-374C-4722-9A2E-AEDCF853CA84}"/>
    <dgm:cxn modelId="{B72ADA70-F08E-4700-90ED-5C71A8BBB005}" srcId="{FE0120F5-1BD5-41A1-80BA-0D839CABF3E0}" destId="{3DD51EAE-093E-4271-B932-2C34ABA0FC0E}" srcOrd="2" destOrd="0" parTransId="{8D5E3BB0-DDB3-4260-B3DE-BFE6DC098813}" sibTransId="{6FB6FBDE-D68B-486C-B95F-572B5C1E377B}"/>
    <dgm:cxn modelId="{5A342CB9-C9E0-4F3C-BDC1-42F77DC0797A}" srcId="{FE0120F5-1BD5-41A1-80BA-0D839CABF3E0}" destId="{BA1F4423-63D1-4F63-851F-0C392B0569FF}" srcOrd="1" destOrd="0" parTransId="{4F4A5F91-57F6-45E2-990D-106110E61CEC}" sibTransId="{66E71798-E965-423D-82D8-0754B73C7BF3}"/>
    <dgm:cxn modelId="{178E0E8F-44FA-465D-A6D6-1157A7F8EE2C}" type="presOf" srcId="{6FB6FBDE-D68B-486C-B95F-572B5C1E377B}" destId="{FA15A0BE-DFED-4575-B5CC-F611EE3509FD}" srcOrd="0" destOrd="0" presId="urn:microsoft.com/office/officeart/2008/layout/AlternatingHexagons"/>
    <dgm:cxn modelId="{C92D088A-DA36-4DD7-AAA0-1335E146277E}" type="presOf" srcId="{BA1F4423-63D1-4F63-851F-0C392B0569FF}" destId="{0E7B9AA1-0536-4182-BCE6-C6BA631AF77F}" srcOrd="0" destOrd="0" presId="urn:microsoft.com/office/officeart/2008/layout/AlternatingHexagons"/>
    <dgm:cxn modelId="{0CFCAA3B-0B6B-4C68-98ED-E081FB911E28}" type="presOf" srcId="{FE0120F5-1BD5-41A1-80BA-0D839CABF3E0}" destId="{D5465D2C-7D1B-44C5-9BB7-C05469189A82}" srcOrd="0" destOrd="0" presId="urn:microsoft.com/office/officeart/2008/layout/AlternatingHexagons"/>
    <dgm:cxn modelId="{A772AD67-4F80-4BB4-B4AA-2BCD81973159}" srcId="{BA1F4423-63D1-4F63-851F-0C392B0569FF}" destId="{77B7348A-9304-4A94-B6FA-76E89B3A9388}" srcOrd="0" destOrd="0" parTransId="{E4B8ED31-022D-4339-84F9-BD9AB56BC52C}" sibTransId="{F182FF50-22CC-43A2-9C59-13DA7C5FD26C}"/>
    <dgm:cxn modelId="{DF4235DE-DBC5-47EF-8510-FEBA61EF380D}" type="presParOf" srcId="{D5465D2C-7D1B-44C5-9BB7-C05469189A82}" destId="{CB4A9258-B0DB-4BA6-83D8-F98D6639CEC3}" srcOrd="0" destOrd="0" presId="urn:microsoft.com/office/officeart/2008/layout/AlternatingHexagons"/>
    <dgm:cxn modelId="{E508D13B-E05C-4073-87B4-663DA80C03B2}" type="presParOf" srcId="{CB4A9258-B0DB-4BA6-83D8-F98D6639CEC3}" destId="{40A8B145-E9EB-4A2B-9AA4-5C8C083D5D14}" srcOrd="0" destOrd="0" presId="urn:microsoft.com/office/officeart/2008/layout/AlternatingHexagons"/>
    <dgm:cxn modelId="{94BBF3F5-741E-479B-8F1B-3AEE46C3EB48}" type="presParOf" srcId="{CB4A9258-B0DB-4BA6-83D8-F98D6639CEC3}" destId="{32878469-9321-4449-82BD-035763EF9F35}" srcOrd="1" destOrd="0" presId="urn:microsoft.com/office/officeart/2008/layout/AlternatingHexagons"/>
    <dgm:cxn modelId="{B1A9B1FC-73F3-4B7C-9C92-052832820F79}" type="presParOf" srcId="{CB4A9258-B0DB-4BA6-83D8-F98D6639CEC3}" destId="{D6288641-F37D-49BD-A856-562563D3877D}" srcOrd="2" destOrd="0" presId="urn:microsoft.com/office/officeart/2008/layout/AlternatingHexagons"/>
    <dgm:cxn modelId="{460E6E82-2894-447A-92FA-89DA61836DF1}" type="presParOf" srcId="{CB4A9258-B0DB-4BA6-83D8-F98D6639CEC3}" destId="{6DAF9C58-9C79-4D29-81D4-BE34D8C23EC2}" srcOrd="3" destOrd="0" presId="urn:microsoft.com/office/officeart/2008/layout/AlternatingHexagons"/>
    <dgm:cxn modelId="{EEFB8ACA-9586-44D9-B6C7-5C9FFCF4E1AE}" type="presParOf" srcId="{CB4A9258-B0DB-4BA6-83D8-F98D6639CEC3}" destId="{8A8A2613-1C8F-4B5D-BC31-0F0C8C1566D3}" srcOrd="4" destOrd="0" presId="urn:microsoft.com/office/officeart/2008/layout/AlternatingHexagons"/>
    <dgm:cxn modelId="{C47AA8F3-DE99-4F8C-B497-ECF4EDFD02C3}" type="presParOf" srcId="{D5465D2C-7D1B-44C5-9BB7-C05469189A82}" destId="{B114ED26-11BD-4FFA-A908-3A5014827235}" srcOrd="1" destOrd="0" presId="urn:microsoft.com/office/officeart/2008/layout/AlternatingHexagons"/>
    <dgm:cxn modelId="{541E5482-4A36-4A8C-A8FC-9A070D84C7B3}" type="presParOf" srcId="{D5465D2C-7D1B-44C5-9BB7-C05469189A82}" destId="{A4C6E6C5-AD8D-4327-A849-AD20EA261439}" srcOrd="2" destOrd="0" presId="urn:microsoft.com/office/officeart/2008/layout/AlternatingHexagons"/>
    <dgm:cxn modelId="{0396E174-4DC7-45E9-9726-791CB27C8AEA}" type="presParOf" srcId="{A4C6E6C5-AD8D-4327-A849-AD20EA261439}" destId="{0E7B9AA1-0536-4182-BCE6-C6BA631AF77F}" srcOrd="0" destOrd="0" presId="urn:microsoft.com/office/officeart/2008/layout/AlternatingHexagons"/>
    <dgm:cxn modelId="{9EC03100-6D9F-4846-B100-F46B11C8EA11}" type="presParOf" srcId="{A4C6E6C5-AD8D-4327-A849-AD20EA261439}" destId="{26EB3B13-E55B-4A26-8ED0-AFB1A19EA4DD}" srcOrd="1" destOrd="0" presId="urn:microsoft.com/office/officeart/2008/layout/AlternatingHexagons"/>
    <dgm:cxn modelId="{EAC699F3-F0C8-44DC-8155-F6A4E227E948}" type="presParOf" srcId="{A4C6E6C5-AD8D-4327-A849-AD20EA261439}" destId="{A8825BCA-C52D-43B4-A82D-9D6C11598B7C}" srcOrd="2" destOrd="0" presId="urn:microsoft.com/office/officeart/2008/layout/AlternatingHexagons"/>
    <dgm:cxn modelId="{2EC56EB3-CF65-40A6-A67E-3F79BEDE3B65}" type="presParOf" srcId="{A4C6E6C5-AD8D-4327-A849-AD20EA261439}" destId="{62F1B324-6970-4F4D-AD02-923C2B3F50C8}" srcOrd="3" destOrd="0" presId="urn:microsoft.com/office/officeart/2008/layout/AlternatingHexagons"/>
    <dgm:cxn modelId="{13150E71-C8CA-4037-AA04-D58E6E66A5D2}" type="presParOf" srcId="{A4C6E6C5-AD8D-4327-A849-AD20EA261439}" destId="{62E08244-F850-4253-8463-620806281AA3}" srcOrd="4" destOrd="0" presId="urn:microsoft.com/office/officeart/2008/layout/AlternatingHexagons"/>
    <dgm:cxn modelId="{280147A3-FC7A-4646-B673-91E376E90D4E}" type="presParOf" srcId="{D5465D2C-7D1B-44C5-9BB7-C05469189A82}" destId="{F217F507-5BA9-4D06-97D2-0ECDB7E2B68C}" srcOrd="3" destOrd="0" presId="urn:microsoft.com/office/officeart/2008/layout/AlternatingHexagons"/>
    <dgm:cxn modelId="{3C8B580A-317C-455E-ABDC-01D157AB4D9C}" type="presParOf" srcId="{D5465D2C-7D1B-44C5-9BB7-C05469189A82}" destId="{79B9F787-5224-4D26-93E0-1D52E856D3BE}" srcOrd="4" destOrd="0" presId="urn:microsoft.com/office/officeart/2008/layout/AlternatingHexagons"/>
    <dgm:cxn modelId="{68A34B05-1B78-4466-8270-847D0445E788}" type="presParOf" srcId="{79B9F787-5224-4D26-93E0-1D52E856D3BE}" destId="{6DD5633C-3D49-4B1C-BB95-5E4D8BB0245F}" srcOrd="0" destOrd="0" presId="urn:microsoft.com/office/officeart/2008/layout/AlternatingHexagons"/>
    <dgm:cxn modelId="{D6BF63EF-3320-4D0C-B4F7-8A76FCA9DEFA}" type="presParOf" srcId="{79B9F787-5224-4D26-93E0-1D52E856D3BE}" destId="{53C28EFB-3301-4213-AF82-2901A89CCBC7}" srcOrd="1" destOrd="0" presId="urn:microsoft.com/office/officeart/2008/layout/AlternatingHexagons"/>
    <dgm:cxn modelId="{F52BB20B-64DB-48DE-B927-2D67051F3BB1}" type="presParOf" srcId="{79B9F787-5224-4D26-93E0-1D52E856D3BE}" destId="{EEAB70FD-0378-48AD-8885-085955608083}" srcOrd="2" destOrd="0" presId="urn:microsoft.com/office/officeart/2008/layout/AlternatingHexagons"/>
    <dgm:cxn modelId="{C2ABE918-4E44-4E99-B5E9-9E1B4E1E8DF4}" type="presParOf" srcId="{79B9F787-5224-4D26-93E0-1D52E856D3BE}" destId="{6EEED611-4E4F-457E-BE3F-28AF276C1309}" srcOrd="3" destOrd="0" presId="urn:microsoft.com/office/officeart/2008/layout/AlternatingHexagons"/>
    <dgm:cxn modelId="{14AB81CB-96B2-4826-8A02-7D10A05A17B9}" type="presParOf" srcId="{79B9F787-5224-4D26-93E0-1D52E856D3BE}" destId="{FA15A0BE-DFED-4575-B5CC-F611EE3509F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D02DCD2-1DB9-46C2-A8B7-8867649D7B7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C519207-D8ED-4DDD-B5D2-2FC0957486EE}">
      <dgm:prSet phldrT="[Texto]" custT="1"/>
      <dgm:spPr/>
      <dgm:t>
        <a:bodyPr/>
        <a:lstStyle/>
        <a:p>
          <a:r>
            <a:rPr lang="es-EC" sz="1800" dirty="0" smtClean="0"/>
            <a:t>Organizar y delimitar los espacios</a:t>
          </a:r>
          <a:endParaRPr lang="es-EC" sz="1800" dirty="0"/>
        </a:p>
      </dgm:t>
    </dgm:pt>
    <dgm:pt modelId="{214BE4D1-C01D-4632-BE26-B800FD49224E}" type="parTrans" cxnId="{F3FE2F1B-14D3-4C74-AF2B-A6FA976C9AE4}">
      <dgm:prSet/>
      <dgm:spPr/>
      <dgm:t>
        <a:bodyPr/>
        <a:lstStyle/>
        <a:p>
          <a:endParaRPr lang="es-EC"/>
        </a:p>
      </dgm:t>
    </dgm:pt>
    <dgm:pt modelId="{D5D7AF5F-7A1D-4508-8761-3100DBBCC4F1}" type="sibTrans" cxnId="{F3FE2F1B-14D3-4C74-AF2B-A6FA976C9AE4}">
      <dgm:prSet/>
      <dgm:spPr/>
      <dgm:t>
        <a:bodyPr/>
        <a:lstStyle/>
        <a:p>
          <a:endParaRPr lang="es-EC"/>
        </a:p>
      </dgm:t>
    </dgm:pt>
    <dgm:pt modelId="{892A9061-3CF2-442C-8EF6-CFAB7A26ECF1}">
      <dgm:prSet phldrT="[Texto]" custT="1"/>
      <dgm:spPr/>
      <dgm:t>
        <a:bodyPr/>
        <a:lstStyle/>
        <a:p>
          <a:r>
            <a:rPr lang="es-EC" sz="1800" dirty="0" smtClean="0"/>
            <a:t>Planificación diaria</a:t>
          </a:r>
          <a:endParaRPr lang="es-EC" sz="1800" dirty="0"/>
        </a:p>
      </dgm:t>
    </dgm:pt>
    <dgm:pt modelId="{58F5F25B-872C-4D9A-B009-DF538A36B20D}" type="parTrans" cxnId="{8A24165E-CC93-41BE-A7C9-5E07E5135DE5}">
      <dgm:prSet/>
      <dgm:spPr/>
      <dgm:t>
        <a:bodyPr/>
        <a:lstStyle/>
        <a:p>
          <a:endParaRPr lang="es-EC"/>
        </a:p>
      </dgm:t>
    </dgm:pt>
    <dgm:pt modelId="{FCB09B52-276B-4F7A-8791-A8991AD7A906}" type="sibTrans" cxnId="{8A24165E-CC93-41BE-A7C9-5E07E5135DE5}">
      <dgm:prSet/>
      <dgm:spPr/>
      <dgm:t>
        <a:bodyPr/>
        <a:lstStyle/>
        <a:p>
          <a:endParaRPr lang="es-EC"/>
        </a:p>
      </dgm:t>
    </dgm:pt>
    <dgm:pt modelId="{550BC5FE-2245-4D54-A20E-89E760133DA2}">
      <dgm:prSet phldrT="[Texto]"/>
      <dgm:spPr/>
      <dgm:t>
        <a:bodyPr/>
        <a:lstStyle/>
        <a:p>
          <a:r>
            <a:rPr lang="es-EC" dirty="0" smtClean="0"/>
            <a:t>Horario y tiempo establecido</a:t>
          </a:r>
          <a:endParaRPr lang="es-EC" dirty="0"/>
        </a:p>
      </dgm:t>
    </dgm:pt>
    <dgm:pt modelId="{DFA52388-0ADB-444D-8322-AA80A37E69B3}" type="parTrans" cxnId="{93460297-5027-402A-8AC4-2469FB587656}">
      <dgm:prSet/>
      <dgm:spPr/>
      <dgm:t>
        <a:bodyPr/>
        <a:lstStyle/>
        <a:p>
          <a:endParaRPr lang="es-EC"/>
        </a:p>
      </dgm:t>
    </dgm:pt>
    <dgm:pt modelId="{95B25B8F-8E2A-48D7-B1D0-76CFA2058BCD}" type="sibTrans" cxnId="{93460297-5027-402A-8AC4-2469FB587656}">
      <dgm:prSet/>
      <dgm:spPr/>
      <dgm:t>
        <a:bodyPr/>
        <a:lstStyle/>
        <a:p>
          <a:endParaRPr lang="es-EC"/>
        </a:p>
      </dgm:t>
    </dgm:pt>
    <dgm:pt modelId="{0CEC6632-C029-4353-BFB8-9AB70B4B75BD}">
      <dgm:prSet phldrT="[Texto]"/>
      <dgm:spPr>
        <a:solidFill>
          <a:srgbClr val="B0201C"/>
        </a:solidFill>
      </dgm:spPr>
      <dgm:t>
        <a:bodyPr/>
        <a:lstStyle/>
        <a:p>
          <a:r>
            <a:rPr lang="es-EC" dirty="0" smtClean="0"/>
            <a:t>Clima optimo  </a:t>
          </a:r>
          <a:endParaRPr lang="es-EC" dirty="0"/>
        </a:p>
      </dgm:t>
    </dgm:pt>
    <dgm:pt modelId="{13439B45-1CCB-4CA7-81B5-5800009EACD2}" type="parTrans" cxnId="{D2AAB0A6-A3D2-435E-AC2A-3CD7D6FF7E35}">
      <dgm:prSet/>
      <dgm:spPr/>
      <dgm:t>
        <a:bodyPr/>
        <a:lstStyle/>
        <a:p>
          <a:endParaRPr lang="es-EC"/>
        </a:p>
      </dgm:t>
    </dgm:pt>
    <dgm:pt modelId="{F59AFE76-21B0-4686-A5DB-A9236F6EB251}" type="sibTrans" cxnId="{D2AAB0A6-A3D2-435E-AC2A-3CD7D6FF7E35}">
      <dgm:prSet/>
      <dgm:spPr/>
      <dgm:t>
        <a:bodyPr/>
        <a:lstStyle/>
        <a:p>
          <a:endParaRPr lang="es-EC"/>
        </a:p>
      </dgm:t>
    </dgm:pt>
    <dgm:pt modelId="{57C71BB6-8D29-43B5-9887-12831E37AE0D}">
      <dgm:prSet custT="1"/>
      <dgm:spPr>
        <a:solidFill>
          <a:srgbClr val="B0201C"/>
        </a:solidFill>
      </dgm:spPr>
      <dgm:t>
        <a:bodyPr/>
        <a:lstStyle/>
        <a:p>
          <a:r>
            <a:rPr lang="es-EC" sz="1800" dirty="0" smtClean="0"/>
            <a:t>Verificar si existe material suficiente</a:t>
          </a:r>
          <a:endParaRPr lang="es-EC" sz="1800" dirty="0"/>
        </a:p>
      </dgm:t>
    </dgm:pt>
    <dgm:pt modelId="{4DCE56BD-6CC4-43F4-BB10-585AB66F01C4}" type="parTrans" cxnId="{6C959E7F-3C8A-4B57-BB39-539CE01B1E90}">
      <dgm:prSet/>
      <dgm:spPr/>
      <dgm:t>
        <a:bodyPr/>
        <a:lstStyle/>
        <a:p>
          <a:endParaRPr lang="es-EC"/>
        </a:p>
      </dgm:t>
    </dgm:pt>
    <dgm:pt modelId="{6F26078B-817A-4625-A7BC-4D375861AB93}" type="sibTrans" cxnId="{6C959E7F-3C8A-4B57-BB39-539CE01B1E90}">
      <dgm:prSet/>
      <dgm:spPr/>
      <dgm:t>
        <a:bodyPr/>
        <a:lstStyle/>
        <a:p>
          <a:endParaRPr lang="es-EC"/>
        </a:p>
      </dgm:t>
    </dgm:pt>
    <dgm:pt modelId="{3A8245A0-D987-4745-9F6F-80825CB004A7}" type="pres">
      <dgm:prSet presAssocID="{1D02DCD2-1DB9-46C2-A8B7-8867649D7B7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4BAC4B7-796E-4E88-B2A1-3BBBCD895BE7}" type="pres">
      <dgm:prSet presAssocID="{EC519207-D8ED-4DDD-B5D2-2FC0957486EE}" presName="node" presStyleLbl="node1" presStyleIdx="0" presStyleCnt="5" custScaleX="1019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69D4B0-D59D-460A-B46A-977FD403AB0F}" type="pres">
      <dgm:prSet presAssocID="{D5D7AF5F-7A1D-4508-8761-3100DBBCC4F1}" presName="sibTrans" presStyleLbl="sibTrans2D1" presStyleIdx="0" presStyleCnt="5"/>
      <dgm:spPr/>
      <dgm:t>
        <a:bodyPr/>
        <a:lstStyle/>
        <a:p>
          <a:endParaRPr lang="es-EC"/>
        </a:p>
      </dgm:t>
    </dgm:pt>
    <dgm:pt modelId="{1C19989D-65C0-475E-8288-BCBD10FAB4BA}" type="pres">
      <dgm:prSet presAssocID="{D5D7AF5F-7A1D-4508-8761-3100DBBCC4F1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80E9C1F2-C002-4FE1-9275-4ECF3CD75580}" type="pres">
      <dgm:prSet presAssocID="{57C71BB6-8D29-43B5-9887-12831E37AE0D}" presName="node" presStyleLbl="node1" presStyleIdx="1" presStyleCnt="5" custScaleX="1037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0E71D5-1DAE-45EC-9ACD-BE66310D7FD7}" type="pres">
      <dgm:prSet presAssocID="{6F26078B-817A-4625-A7BC-4D375861AB93}" presName="sibTrans" presStyleLbl="sibTrans2D1" presStyleIdx="1" presStyleCnt="5"/>
      <dgm:spPr/>
      <dgm:t>
        <a:bodyPr/>
        <a:lstStyle/>
        <a:p>
          <a:endParaRPr lang="es-EC"/>
        </a:p>
      </dgm:t>
    </dgm:pt>
    <dgm:pt modelId="{4BDE244F-3BE8-4639-A85D-4D05D936D9EE}" type="pres">
      <dgm:prSet presAssocID="{6F26078B-817A-4625-A7BC-4D375861AB93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348A07AE-E91A-4A21-8492-D34F2614B823}" type="pres">
      <dgm:prSet presAssocID="{892A9061-3CF2-442C-8EF6-CFAB7A26ECF1}" presName="node" presStyleLbl="node1" presStyleIdx="2" presStyleCnt="5" custScaleX="1065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076894-17A7-4DB4-A56C-54C13657337D}" type="pres">
      <dgm:prSet presAssocID="{FCB09B52-276B-4F7A-8791-A8991AD7A906}" presName="sibTrans" presStyleLbl="sibTrans2D1" presStyleIdx="2" presStyleCnt="5"/>
      <dgm:spPr/>
      <dgm:t>
        <a:bodyPr/>
        <a:lstStyle/>
        <a:p>
          <a:endParaRPr lang="es-EC"/>
        </a:p>
      </dgm:t>
    </dgm:pt>
    <dgm:pt modelId="{68F1DBBD-416B-4468-831C-256F5842A668}" type="pres">
      <dgm:prSet presAssocID="{FCB09B52-276B-4F7A-8791-A8991AD7A906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B42DB246-1193-45DF-9B44-029B08FC48F0}" type="pres">
      <dgm:prSet presAssocID="{550BC5FE-2245-4D54-A20E-89E760133DA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692D75-4A7F-4436-A533-FE3CDCD7D9AC}" type="pres">
      <dgm:prSet presAssocID="{95B25B8F-8E2A-48D7-B1D0-76CFA2058BCD}" presName="sibTrans" presStyleLbl="sibTrans2D1" presStyleIdx="3" presStyleCnt="5"/>
      <dgm:spPr/>
      <dgm:t>
        <a:bodyPr/>
        <a:lstStyle/>
        <a:p>
          <a:endParaRPr lang="es-EC"/>
        </a:p>
      </dgm:t>
    </dgm:pt>
    <dgm:pt modelId="{A57826F0-67EA-4855-948A-117A172D7909}" type="pres">
      <dgm:prSet presAssocID="{95B25B8F-8E2A-48D7-B1D0-76CFA2058BCD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5DDEED38-FC83-44A9-8ECC-FAFFC13145E2}" type="pres">
      <dgm:prSet presAssocID="{0CEC6632-C029-4353-BFB8-9AB70B4B75BD}" presName="node" presStyleLbl="node1" presStyleIdx="4" presStyleCnt="5" custRadScaleRad="107204" custRadScaleInc="-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FC8465-E86F-4A78-9012-F4FE246048A7}" type="pres">
      <dgm:prSet presAssocID="{F59AFE76-21B0-4686-A5DB-A9236F6EB251}" presName="sibTrans" presStyleLbl="sibTrans2D1" presStyleIdx="4" presStyleCnt="5"/>
      <dgm:spPr/>
      <dgm:t>
        <a:bodyPr/>
        <a:lstStyle/>
        <a:p>
          <a:endParaRPr lang="es-EC"/>
        </a:p>
      </dgm:t>
    </dgm:pt>
    <dgm:pt modelId="{5D4B4CE4-1A8D-48E2-A4D5-FDCBE85F510B}" type="pres">
      <dgm:prSet presAssocID="{F59AFE76-21B0-4686-A5DB-A9236F6EB251}" presName="connectorText" presStyleLbl="sibTrans2D1" presStyleIdx="4" presStyleCnt="5"/>
      <dgm:spPr/>
      <dgm:t>
        <a:bodyPr/>
        <a:lstStyle/>
        <a:p>
          <a:endParaRPr lang="es-EC"/>
        </a:p>
      </dgm:t>
    </dgm:pt>
  </dgm:ptLst>
  <dgm:cxnLst>
    <dgm:cxn modelId="{70ED626A-2920-445D-ACE0-A94E557F2D7E}" type="presOf" srcId="{6F26078B-817A-4625-A7BC-4D375861AB93}" destId="{EF0E71D5-1DAE-45EC-9ACD-BE66310D7FD7}" srcOrd="0" destOrd="0" presId="urn:microsoft.com/office/officeart/2005/8/layout/cycle2"/>
    <dgm:cxn modelId="{B4821F2A-22C8-4F5D-A979-A9388B54AF8F}" type="presOf" srcId="{EC519207-D8ED-4DDD-B5D2-2FC0957486EE}" destId="{54BAC4B7-796E-4E88-B2A1-3BBBCD895BE7}" srcOrd="0" destOrd="0" presId="urn:microsoft.com/office/officeart/2005/8/layout/cycle2"/>
    <dgm:cxn modelId="{A885E9D5-B8A7-45BF-88DB-504F0E984D1B}" type="presOf" srcId="{0CEC6632-C029-4353-BFB8-9AB70B4B75BD}" destId="{5DDEED38-FC83-44A9-8ECC-FAFFC13145E2}" srcOrd="0" destOrd="0" presId="urn:microsoft.com/office/officeart/2005/8/layout/cycle2"/>
    <dgm:cxn modelId="{6C959E7F-3C8A-4B57-BB39-539CE01B1E90}" srcId="{1D02DCD2-1DB9-46C2-A8B7-8867649D7B76}" destId="{57C71BB6-8D29-43B5-9887-12831E37AE0D}" srcOrd="1" destOrd="0" parTransId="{4DCE56BD-6CC4-43F4-BB10-585AB66F01C4}" sibTransId="{6F26078B-817A-4625-A7BC-4D375861AB93}"/>
    <dgm:cxn modelId="{39CC0287-8D92-42C6-A2D0-285134F9F751}" type="presOf" srcId="{95B25B8F-8E2A-48D7-B1D0-76CFA2058BCD}" destId="{A57826F0-67EA-4855-948A-117A172D7909}" srcOrd="1" destOrd="0" presId="urn:microsoft.com/office/officeart/2005/8/layout/cycle2"/>
    <dgm:cxn modelId="{D2AAB0A6-A3D2-435E-AC2A-3CD7D6FF7E35}" srcId="{1D02DCD2-1DB9-46C2-A8B7-8867649D7B76}" destId="{0CEC6632-C029-4353-BFB8-9AB70B4B75BD}" srcOrd="4" destOrd="0" parTransId="{13439B45-1CCB-4CA7-81B5-5800009EACD2}" sibTransId="{F59AFE76-21B0-4686-A5DB-A9236F6EB251}"/>
    <dgm:cxn modelId="{9A29CDFE-94A3-4CC9-B876-63BDCDD2B3DB}" type="presOf" srcId="{D5D7AF5F-7A1D-4508-8761-3100DBBCC4F1}" destId="{2169D4B0-D59D-460A-B46A-977FD403AB0F}" srcOrd="0" destOrd="0" presId="urn:microsoft.com/office/officeart/2005/8/layout/cycle2"/>
    <dgm:cxn modelId="{4ACF8FF7-D60C-4BC1-94A0-709A1DE68538}" type="presOf" srcId="{892A9061-3CF2-442C-8EF6-CFAB7A26ECF1}" destId="{348A07AE-E91A-4A21-8492-D34F2614B823}" srcOrd="0" destOrd="0" presId="urn:microsoft.com/office/officeart/2005/8/layout/cycle2"/>
    <dgm:cxn modelId="{93460297-5027-402A-8AC4-2469FB587656}" srcId="{1D02DCD2-1DB9-46C2-A8B7-8867649D7B76}" destId="{550BC5FE-2245-4D54-A20E-89E760133DA2}" srcOrd="3" destOrd="0" parTransId="{DFA52388-0ADB-444D-8322-AA80A37E69B3}" sibTransId="{95B25B8F-8E2A-48D7-B1D0-76CFA2058BCD}"/>
    <dgm:cxn modelId="{E12D1810-93B1-45FC-B2FB-1433E1F260B1}" type="presOf" srcId="{FCB09B52-276B-4F7A-8791-A8991AD7A906}" destId="{D3076894-17A7-4DB4-A56C-54C13657337D}" srcOrd="0" destOrd="0" presId="urn:microsoft.com/office/officeart/2005/8/layout/cycle2"/>
    <dgm:cxn modelId="{9490014D-002A-44EB-AFB7-B9C0B572DF3D}" type="presOf" srcId="{D5D7AF5F-7A1D-4508-8761-3100DBBCC4F1}" destId="{1C19989D-65C0-475E-8288-BCBD10FAB4BA}" srcOrd="1" destOrd="0" presId="urn:microsoft.com/office/officeart/2005/8/layout/cycle2"/>
    <dgm:cxn modelId="{3056696A-BE44-4532-B3E6-9CCE08AE8BAD}" type="presOf" srcId="{95B25B8F-8E2A-48D7-B1D0-76CFA2058BCD}" destId="{BE692D75-4A7F-4436-A533-FE3CDCD7D9AC}" srcOrd="0" destOrd="0" presId="urn:microsoft.com/office/officeart/2005/8/layout/cycle2"/>
    <dgm:cxn modelId="{2AFDFF27-4D26-48A2-BBC5-AACEBE3E536D}" type="presOf" srcId="{1D02DCD2-1DB9-46C2-A8B7-8867649D7B76}" destId="{3A8245A0-D987-4745-9F6F-80825CB004A7}" srcOrd="0" destOrd="0" presId="urn:microsoft.com/office/officeart/2005/8/layout/cycle2"/>
    <dgm:cxn modelId="{8923924F-6414-49B1-A3DB-1F2BF0712737}" type="presOf" srcId="{F59AFE76-21B0-4686-A5DB-A9236F6EB251}" destId="{5D4B4CE4-1A8D-48E2-A4D5-FDCBE85F510B}" srcOrd="1" destOrd="0" presId="urn:microsoft.com/office/officeart/2005/8/layout/cycle2"/>
    <dgm:cxn modelId="{847B2A51-A661-42AD-B8D4-3CC1828EB831}" type="presOf" srcId="{6F26078B-817A-4625-A7BC-4D375861AB93}" destId="{4BDE244F-3BE8-4639-A85D-4D05D936D9EE}" srcOrd="1" destOrd="0" presId="urn:microsoft.com/office/officeart/2005/8/layout/cycle2"/>
    <dgm:cxn modelId="{8A24165E-CC93-41BE-A7C9-5E07E5135DE5}" srcId="{1D02DCD2-1DB9-46C2-A8B7-8867649D7B76}" destId="{892A9061-3CF2-442C-8EF6-CFAB7A26ECF1}" srcOrd="2" destOrd="0" parTransId="{58F5F25B-872C-4D9A-B009-DF538A36B20D}" sibTransId="{FCB09B52-276B-4F7A-8791-A8991AD7A906}"/>
    <dgm:cxn modelId="{F3FE2F1B-14D3-4C74-AF2B-A6FA976C9AE4}" srcId="{1D02DCD2-1DB9-46C2-A8B7-8867649D7B76}" destId="{EC519207-D8ED-4DDD-B5D2-2FC0957486EE}" srcOrd="0" destOrd="0" parTransId="{214BE4D1-C01D-4632-BE26-B800FD49224E}" sibTransId="{D5D7AF5F-7A1D-4508-8761-3100DBBCC4F1}"/>
    <dgm:cxn modelId="{50EE1D55-68B5-493A-8687-BCECD53A8F94}" type="presOf" srcId="{FCB09B52-276B-4F7A-8791-A8991AD7A906}" destId="{68F1DBBD-416B-4468-831C-256F5842A668}" srcOrd="1" destOrd="0" presId="urn:microsoft.com/office/officeart/2005/8/layout/cycle2"/>
    <dgm:cxn modelId="{6EF61971-6A81-4598-96C1-D80D49D5D5A9}" type="presOf" srcId="{57C71BB6-8D29-43B5-9887-12831E37AE0D}" destId="{80E9C1F2-C002-4FE1-9275-4ECF3CD75580}" srcOrd="0" destOrd="0" presId="urn:microsoft.com/office/officeart/2005/8/layout/cycle2"/>
    <dgm:cxn modelId="{A2173362-94B9-47A1-A7FF-05AB0EFE6F1F}" type="presOf" srcId="{F59AFE76-21B0-4686-A5DB-A9236F6EB251}" destId="{96FC8465-E86F-4A78-9012-F4FE246048A7}" srcOrd="0" destOrd="0" presId="urn:microsoft.com/office/officeart/2005/8/layout/cycle2"/>
    <dgm:cxn modelId="{68212E3C-A56F-4F3D-AA52-AB3BEADD202A}" type="presOf" srcId="{550BC5FE-2245-4D54-A20E-89E760133DA2}" destId="{B42DB246-1193-45DF-9B44-029B08FC48F0}" srcOrd="0" destOrd="0" presId="urn:microsoft.com/office/officeart/2005/8/layout/cycle2"/>
    <dgm:cxn modelId="{B9D4973D-C1DC-444B-AA61-B46A0C6B89D8}" type="presParOf" srcId="{3A8245A0-D987-4745-9F6F-80825CB004A7}" destId="{54BAC4B7-796E-4E88-B2A1-3BBBCD895BE7}" srcOrd="0" destOrd="0" presId="urn:microsoft.com/office/officeart/2005/8/layout/cycle2"/>
    <dgm:cxn modelId="{96E0D1CE-B61D-4336-A530-1D4FACBA08BD}" type="presParOf" srcId="{3A8245A0-D987-4745-9F6F-80825CB004A7}" destId="{2169D4B0-D59D-460A-B46A-977FD403AB0F}" srcOrd="1" destOrd="0" presId="urn:microsoft.com/office/officeart/2005/8/layout/cycle2"/>
    <dgm:cxn modelId="{0EBB6219-7F7A-41E6-BD2D-8CD2D24A35EA}" type="presParOf" srcId="{2169D4B0-D59D-460A-B46A-977FD403AB0F}" destId="{1C19989D-65C0-475E-8288-BCBD10FAB4BA}" srcOrd="0" destOrd="0" presId="urn:microsoft.com/office/officeart/2005/8/layout/cycle2"/>
    <dgm:cxn modelId="{F1A8A08D-60B7-426A-8024-171E5C443AA2}" type="presParOf" srcId="{3A8245A0-D987-4745-9F6F-80825CB004A7}" destId="{80E9C1F2-C002-4FE1-9275-4ECF3CD75580}" srcOrd="2" destOrd="0" presId="urn:microsoft.com/office/officeart/2005/8/layout/cycle2"/>
    <dgm:cxn modelId="{2536D6F7-FFE0-4D72-BAE3-5E321F185743}" type="presParOf" srcId="{3A8245A0-D987-4745-9F6F-80825CB004A7}" destId="{EF0E71D5-1DAE-45EC-9ACD-BE66310D7FD7}" srcOrd="3" destOrd="0" presId="urn:microsoft.com/office/officeart/2005/8/layout/cycle2"/>
    <dgm:cxn modelId="{E620A287-A4D6-43BA-9E5E-96FA7911834A}" type="presParOf" srcId="{EF0E71D5-1DAE-45EC-9ACD-BE66310D7FD7}" destId="{4BDE244F-3BE8-4639-A85D-4D05D936D9EE}" srcOrd="0" destOrd="0" presId="urn:microsoft.com/office/officeart/2005/8/layout/cycle2"/>
    <dgm:cxn modelId="{2AD4DFBA-130B-4767-B37C-41971B1116EC}" type="presParOf" srcId="{3A8245A0-D987-4745-9F6F-80825CB004A7}" destId="{348A07AE-E91A-4A21-8492-D34F2614B823}" srcOrd="4" destOrd="0" presId="urn:microsoft.com/office/officeart/2005/8/layout/cycle2"/>
    <dgm:cxn modelId="{58AC4980-CBCB-49E4-A034-9DBF6FE234D6}" type="presParOf" srcId="{3A8245A0-D987-4745-9F6F-80825CB004A7}" destId="{D3076894-17A7-4DB4-A56C-54C13657337D}" srcOrd="5" destOrd="0" presId="urn:microsoft.com/office/officeart/2005/8/layout/cycle2"/>
    <dgm:cxn modelId="{F05BEA4C-83B7-4785-84CD-92587B3FD360}" type="presParOf" srcId="{D3076894-17A7-4DB4-A56C-54C13657337D}" destId="{68F1DBBD-416B-4468-831C-256F5842A668}" srcOrd="0" destOrd="0" presId="urn:microsoft.com/office/officeart/2005/8/layout/cycle2"/>
    <dgm:cxn modelId="{0032BDA9-9CCF-4BE6-902A-AEF4A7D61B0B}" type="presParOf" srcId="{3A8245A0-D987-4745-9F6F-80825CB004A7}" destId="{B42DB246-1193-45DF-9B44-029B08FC48F0}" srcOrd="6" destOrd="0" presId="urn:microsoft.com/office/officeart/2005/8/layout/cycle2"/>
    <dgm:cxn modelId="{8E515BEC-B3FB-456E-832E-036070346019}" type="presParOf" srcId="{3A8245A0-D987-4745-9F6F-80825CB004A7}" destId="{BE692D75-4A7F-4436-A533-FE3CDCD7D9AC}" srcOrd="7" destOrd="0" presId="urn:microsoft.com/office/officeart/2005/8/layout/cycle2"/>
    <dgm:cxn modelId="{B4C1829F-ECDF-4B94-ADF1-09518BE40B56}" type="presParOf" srcId="{BE692D75-4A7F-4436-A533-FE3CDCD7D9AC}" destId="{A57826F0-67EA-4855-948A-117A172D7909}" srcOrd="0" destOrd="0" presId="urn:microsoft.com/office/officeart/2005/8/layout/cycle2"/>
    <dgm:cxn modelId="{0B3A5751-7F04-4AAA-B749-0018387ECF63}" type="presParOf" srcId="{3A8245A0-D987-4745-9F6F-80825CB004A7}" destId="{5DDEED38-FC83-44A9-8ECC-FAFFC13145E2}" srcOrd="8" destOrd="0" presId="urn:microsoft.com/office/officeart/2005/8/layout/cycle2"/>
    <dgm:cxn modelId="{AD49D052-BF1C-49C7-A2DD-6140921E9933}" type="presParOf" srcId="{3A8245A0-D987-4745-9F6F-80825CB004A7}" destId="{96FC8465-E86F-4A78-9012-F4FE246048A7}" srcOrd="9" destOrd="0" presId="urn:microsoft.com/office/officeart/2005/8/layout/cycle2"/>
    <dgm:cxn modelId="{E8140892-8390-4B1F-AC9F-1F0E16FA2F95}" type="presParOf" srcId="{96FC8465-E86F-4A78-9012-F4FE246048A7}" destId="{5D4B4CE4-1A8D-48E2-A4D5-FDCBE85F510B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4D778DA-3880-4299-A281-4607AD11E224}" type="doc">
      <dgm:prSet loTypeId="urn:microsoft.com/office/officeart/2005/8/layout/pList2#1" loCatId="list" qsTypeId="urn:microsoft.com/office/officeart/2005/8/quickstyle/3d3" qsCatId="3D" csTypeId="urn:microsoft.com/office/officeart/2005/8/colors/accent1_2" csCatId="accent1" phldr="1"/>
      <dgm:spPr/>
    </dgm:pt>
    <dgm:pt modelId="{93F60563-DDB0-4207-8323-10C6D976FA6D}">
      <dgm:prSet phldrT="[Texto]" custT="1"/>
      <dgm:spPr/>
      <dgm:t>
        <a:bodyPr/>
        <a:lstStyle/>
        <a:p>
          <a:endParaRPr lang="es-EC" sz="1800" dirty="0" smtClean="0"/>
        </a:p>
        <a:p>
          <a:endParaRPr lang="es-EC" sz="2200" dirty="0" smtClean="0"/>
        </a:p>
        <a:p>
          <a:r>
            <a:rPr lang="es-EC" sz="2200" dirty="0" smtClean="0"/>
            <a:t>Rincón Psicomotor</a:t>
          </a:r>
        </a:p>
        <a:p>
          <a:r>
            <a:rPr lang="es-EC" sz="1800" dirty="0" smtClean="0"/>
            <a:t> </a:t>
          </a:r>
          <a:endParaRPr lang="es-EC" sz="1800" dirty="0"/>
        </a:p>
      </dgm:t>
    </dgm:pt>
    <dgm:pt modelId="{ACC81983-3C5D-4599-95D9-B3A3120ED161}" type="parTrans" cxnId="{B1F5A57D-0B60-484C-8F17-AFBF8A7955E3}">
      <dgm:prSet/>
      <dgm:spPr/>
      <dgm:t>
        <a:bodyPr/>
        <a:lstStyle/>
        <a:p>
          <a:endParaRPr lang="es-EC"/>
        </a:p>
      </dgm:t>
    </dgm:pt>
    <dgm:pt modelId="{4EEF758F-FD0A-4CB0-81AF-0D809159C8CE}" type="sibTrans" cxnId="{B1F5A57D-0B60-484C-8F17-AFBF8A7955E3}">
      <dgm:prSet/>
      <dgm:spPr/>
      <dgm:t>
        <a:bodyPr/>
        <a:lstStyle/>
        <a:p>
          <a:endParaRPr lang="es-EC"/>
        </a:p>
      </dgm:t>
    </dgm:pt>
    <dgm:pt modelId="{4233E866-CC49-4554-A446-5D60C7EB5A12}">
      <dgm:prSet phldrT="[Texto]" custT="1"/>
      <dgm:spPr>
        <a:solidFill>
          <a:srgbClr val="FF0000"/>
        </a:solidFill>
      </dgm:spPr>
      <dgm:t>
        <a:bodyPr/>
        <a:lstStyle/>
        <a:p>
          <a:endParaRPr lang="es-EC" sz="1800" dirty="0" smtClean="0"/>
        </a:p>
        <a:p>
          <a:endParaRPr lang="es-EC" sz="1800" dirty="0" smtClean="0"/>
        </a:p>
        <a:p>
          <a:r>
            <a:rPr lang="es-EC" sz="2200" dirty="0" smtClean="0"/>
            <a:t>Rincón de la Construcción  </a:t>
          </a:r>
          <a:endParaRPr lang="es-EC" sz="2200" dirty="0"/>
        </a:p>
      </dgm:t>
    </dgm:pt>
    <dgm:pt modelId="{C8661690-89F3-4F00-A856-E69E366937FB}" type="parTrans" cxnId="{BEAE8AC0-89D5-4DAA-84DC-9F7D347D9D7A}">
      <dgm:prSet/>
      <dgm:spPr/>
      <dgm:t>
        <a:bodyPr/>
        <a:lstStyle/>
        <a:p>
          <a:endParaRPr lang="es-EC"/>
        </a:p>
      </dgm:t>
    </dgm:pt>
    <dgm:pt modelId="{37F25D77-BFCE-41BD-8090-22E8D35F5811}" type="sibTrans" cxnId="{BEAE8AC0-89D5-4DAA-84DC-9F7D347D9D7A}">
      <dgm:prSet/>
      <dgm:spPr/>
      <dgm:t>
        <a:bodyPr/>
        <a:lstStyle/>
        <a:p>
          <a:endParaRPr lang="es-EC"/>
        </a:p>
      </dgm:t>
    </dgm:pt>
    <dgm:pt modelId="{D4437163-639C-45B6-820B-D58A63A41B09}">
      <dgm:prSet phldrT="[Texto]"/>
      <dgm:spPr>
        <a:solidFill>
          <a:srgbClr val="0070C0"/>
        </a:solidFill>
      </dgm:spPr>
      <dgm:t>
        <a:bodyPr/>
        <a:lstStyle/>
        <a:p>
          <a:endParaRPr lang="es-EC" dirty="0" smtClean="0"/>
        </a:p>
        <a:p>
          <a:endParaRPr lang="es-EC" dirty="0" smtClean="0"/>
        </a:p>
        <a:p>
          <a:r>
            <a:rPr lang="es-EC" dirty="0" smtClean="0"/>
            <a:t>Juego Simbólico </a:t>
          </a:r>
          <a:endParaRPr lang="es-EC" dirty="0"/>
        </a:p>
      </dgm:t>
    </dgm:pt>
    <dgm:pt modelId="{11A4EDF8-1A31-488A-86A7-8C689073CB4B}" type="parTrans" cxnId="{56AE73ED-D90A-4019-805B-7052D9453473}">
      <dgm:prSet/>
      <dgm:spPr/>
      <dgm:t>
        <a:bodyPr/>
        <a:lstStyle/>
        <a:p>
          <a:endParaRPr lang="es-EC"/>
        </a:p>
      </dgm:t>
    </dgm:pt>
    <dgm:pt modelId="{D610B19E-FBCE-4E5B-B69A-F359CC1A536F}" type="sibTrans" cxnId="{56AE73ED-D90A-4019-805B-7052D9453473}">
      <dgm:prSet/>
      <dgm:spPr/>
      <dgm:t>
        <a:bodyPr/>
        <a:lstStyle/>
        <a:p>
          <a:endParaRPr lang="es-EC"/>
        </a:p>
      </dgm:t>
    </dgm:pt>
    <dgm:pt modelId="{828EB103-B9A2-41C9-9618-295B37094712}">
      <dgm:prSet custT="1"/>
      <dgm:spPr>
        <a:solidFill>
          <a:srgbClr val="FF33CC"/>
        </a:solidFill>
      </dgm:spPr>
      <dgm:t>
        <a:bodyPr/>
        <a:lstStyle/>
        <a:p>
          <a:endParaRPr lang="es-EC" sz="2100" dirty="0" smtClean="0"/>
        </a:p>
        <a:p>
          <a:endParaRPr lang="es-EC" sz="2100" dirty="0" smtClean="0"/>
        </a:p>
        <a:p>
          <a:r>
            <a:rPr lang="es-EC" sz="2200" dirty="0" smtClean="0"/>
            <a:t>Rincón de Lectura</a:t>
          </a:r>
          <a:endParaRPr lang="es-EC" sz="2200" dirty="0"/>
        </a:p>
      </dgm:t>
    </dgm:pt>
    <dgm:pt modelId="{8719A439-1CA4-4F43-9664-3CE51E137FBA}" type="parTrans" cxnId="{56BFFA27-09C8-4812-B4CC-52E2F917CBA6}">
      <dgm:prSet/>
      <dgm:spPr/>
      <dgm:t>
        <a:bodyPr/>
        <a:lstStyle/>
        <a:p>
          <a:endParaRPr lang="es-EC"/>
        </a:p>
      </dgm:t>
    </dgm:pt>
    <dgm:pt modelId="{D7CBDA7D-BBD4-4C4B-A1B9-7050F0013E00}" type="sibTrans" cxnId="{56BFFA27-09C8-4812-B4CC-52E2F917CBA6}">
      <dgm:prSet/>
      <dgm:spPr/>
      <dgm:t>
        <a:bodyPr/>
        <a:lstStyle/>
        <a:p>
          <a:endParaRPr lang="es-EC"/>
        </a:p>
      </dgm:t>
    </dgm:pt>
    <dgm:pt modelId="{A88A55FA-9A57-4ADA-A495-753CB5FFA1AF}" type="pres">
      <dgm:prSet presAssocID="{04D778DA-3880-4299-A281-4607AD11E224}" presName="Name0" presStyleCnt="0">
        <dgm:presLayoutVars>
          <dgm:dir/>
          <dgm:resizeHandles val="exact"/>
        </dgm:presLayoutVars>
      </dgm:prSet>
      <dgm:spPr/>
    </dgm:pt>
    <dgm:pt modelId="{EEC58F06-BBA3-4415-A88D-1886F012AD47}" type="pres">
      <dgm:prSet presAssocID="{04D778DA-3880-4299-A281-4607AD11E224}" presName="bkgdShp" presStyleLbl="alignAccFollowNode1" presStyleIdx="0" presStyleCnt="1"/>
      <dgm:spPr/>
    </dgm:pt>
    <dgm:pt modelId="{2CF72949-9524-42F7-91E8-37A3D5D2F4BB}" type="pres">
      <dgm:prSet presAssocID="{04D778DA-3880-4299-A281-4607AD11E224}" presName="linComp" presStyleCnt="0"/>
      <dgm:spPr/>
    </dgm:pt>
    <dgm:pt modelId="{8166A764-6C00-4F37-8AC7-A275E5E80C61}" type="pres">
      <dgm:prSet presAssocID="{93F60563-DDB0-4207-8323-10C6D976FA6D}" presName="compNode" presStyleCnt="0"/>
      <dgm:spPr/>
    </dgm:pt>
    <dgm:pt modelId="{DF9E0E6F-AA76-47BB-9949-3B39406F838D}" type="pres">
      <dgm:prSet presAssocID="{93F60563-DDB0-4207-8323-10C6D976FA6D}" presName="node" presStyleLbl="node1" presStyleIdx="0" presStyleCnt="4" custScaleX="119836" custLinFactNeighborX="-904" custLinFactNeighborY="-2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2F9D41-99AF-4C79-AF08-6BD3A8171186}" type="pres">
      <dgm:prSet presAssocID="{93F60563-DDB0-4207-8323-10C6D976FA6D}" presName="invisiNode" presStyleLbl="node1" presStyleIdx="0" presStyleCnt="4"/>
      <dgm:spPr/>
    </dgm:pt>
    <dgm:pt modelId="{BE293D41-C6D8-4FD9-AAB3-26202C7A8D83}" type="pres">
      <dgm:prSet presAssocID="{93F60563-DDB0-4207-8323-10C6D976FA6D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E7BA491-E9B2-4031-9F33-CFE38BCE0A6A}" type="pres">
      <dgm:prSet presAssocID="{4EEF758F-FD0A-4CB0-81AF-0D809159C8CE}" presName="sibTrans" presStyleLbl="sibTrans2D1" presStyleIdx="0" presStyleCnt="0"/>
      <dgm:spPr/>
      <dgm:t>
        <a:bodyPr/>
        <a:lstStyle/>
        <a:p>
          <a:endParaRPr lang="es-EC"/>
        </a:p>
      </dgm:t>
    </dgm:pt>
    <dgm:pt modelId="{D4D2C893-F94A-43A8-A9EF-C42316303A6B}" type="pres">
      <dgm:prSet presAssocID="{4233E866-CC49-4554-A446-5D60C7EB5A12}" presName="compNode" presStyleCnt="0"/>
      <dgm:spPr/>
    </dgm:pt>
    <dgm:pt modelId="{1DF313CF-27B1-4F7D-B813-AD84E0976CC0}" type="pres">
      <dgm:prSet presAssocID="{4233E866-CC49-4554-A446-5D60C7EB5A12}" presName="node" presStyleLbl="node1" presStyleIdx="1" presStyleCnt="4" custScaleX="12753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CD1002-7E81-444C-B400-07DE68EDC98A}" type="pres">
      <dgm:prSet presAssocID="{4233E866-CC49-4554-A446-5D60C7EB5A12}" presName="invisiNode" presStyleLbl="node1" presStyleIdx="1" presStyleCnt="4"/>
      <dgm:spPr/>
    </dgm:pt>
    <dgm:pt modelId="{37807955-2697-4FE4-AF4E-6B468D003D5A}" type="pres">
      <dgm:prSet presAssocID="{4233E866-CC49-4554-A446-5D60C7EB5A12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47ADB25-BE87-4A0F-AB04-865229B8C30C}" type="pres">
      <dgm:prSet presAssocID="{37F25D77-BFCE-41BD-8090-22E8D35F5811}" presName="sibTrans" presStyleLbl="sibTrans2D1" presStyleIdx="0" presStyleCnt="0"/>
      <dgm:spPr/>
      <dgm:t>
        <a:bodyPr/>
        <a:lstStyle/>
        <a:p>
          <a:endParaRPr lang="es-EC"/>
        </a:p>
      </dgm:t>
    </dgm:pt>
    <dgm:pt modelId="{A4D1B346-ED4D-4291-A05F-E0B56CE2C9CD}" type="pres">
      <dgm:prSet presAssocID="{D4437163-639C-45B6-820B-D58A63A41B09}" presName="compNode" presStyleCnt="0"/>
      <dgm:spPr/>
    </dgm:pt>
    <dgm:pt modelId="{A4FE289A-9FF3-4F57-9C4E-2BD67EE7D65A}" type="pres">
      <dgm:prSet presAssocID="{D4437163-639C-45B6-820B-D58A63A41B0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149BB0-8292-4B25-BDDF-B962BB2EB9BD}" type="pres">
      <dgm:prSet presAssocID="{D4437163-639C-45B6-820B-D58A63A41B09}" presName="invisiNode" presStyleLbl="node1" presStyleIdx="2" presStyleCnt="4"/>
      <dgm:spPr/>
    </dgm:pt>
    <dgm:pt modelId="{6DA947D0-73BC-4D84-9E71-73B84CF912EB}" type="pres">
      <dgm:prSet presAssocID="{D4437163-639C-45B6-820B-D58A63A41B09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1FE2B1A-2FB3-4392-9B28-F378569AADAC}" type="pres">
      <dgm:prSet presAssocID="{D610B19E-FBCE-4E5B-B69A-F359CC1A536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071F7235-35D4-4125-806C-0621B093AFB2}" type="pres">
      <dgm:prSet presAssocID="{828EB103-B9A2-41C9-9618-295B37094712}" presName="compNode" presStyleCnt="0"/>
      <dgm:spPr/>
    </dgm:pt>
    <dgm:pt modelId="{2DA345AA-C627-467B-8100-91C9500A1DE6}" type="pres">
      <dgm:prSet presAssocID="{828EB103-B9A2-41C9-9618-295B3709471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F1B1BF-946A-4374-9220-867A6C9C567E}" type="pres">
      <dgm:prSet presAssocID="{828EB103-B9A2-41C9-9618-295B37094712}" presName="invisiNode" presStyleLbl="node1" presStyleIdx="3" presStyleCnt="4"/>
      <dgm:spPr/>
    </dgm:pt>
    <dgm:pt modelId="{9647B77B-4254-4B28-AE27-4194DD177B21}" type="pres">
      <dgm:prSet presAssocID="{828EB103-B9A2-41C9-9618-295B37094712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56BFFA27-09C8-4812-B4CC-52E2F917CBA6}" srcId="{04D778DA-3880-4299-A281-4607AD11E224}" destId="{828EB103-B9A2-41C9-9618-295B37094712}" srcOrd="3" destOrd="0" parTransId="{8719A439-1CA4-4F43-9664-3CE51E137FBA}" sibTransId="{D7CBDA7D-BBD4-4C4B-A1B9-7050F0013E00}"/>
    <dgm:cxn modelId="{5181AFB8-0F9E-4F1C-9DB2-80769DEB5EA9}" type="presOf" srcId="{93F60563-DDB0-4207-8323-10C6D976FA6D}" destId="{DF9E0E6F-AA76-47BB-9949-3B39406F838D}" srcOrd="0" destOrd="0" presId="urn:microsoft.com/office/officeart/2005/8/layout/pList2#1"/>
    <dgm:cxn modelId="{B1F5A57D-0B60-484C-8F17-AFBF8A7955E3}" srcId="{04D778DA-3880-4299-A281-4607AD11E224}" destId="{93F60563-DDB0-4207-8323-10C6D976FA6D}" srcOrd="0" destOrd="0" parTransId="{ACC81983-3C5D-4599-95D9-B3A3120ED161}" sibTransId="{4EEF758F-FD0A-4CB0-81AF-0D809159C8CE}"/>
    <dgm:cxn modelId="{49B5F63C-B181-448C-9652-B359F1CE1FD3}" type="presOf" srcId="{D4437163-639C-45B6-820B-D58A63A41B09}" destId="{A4FE289A-9FF3-4F57-9C4E-2BD67EE7D65A}" srcOrd="0" destOrd="0" presId="urn:microsoft.com/office/officeart/2005/8/layout/pList2#1"/>
    <dgm:cxn modelId="{56AE73ED-D90A-4019-805B-7052D9453473}" srcId="{04D778DA-3880-4299-A281-4607AD11E224}" destId="{D4437163-639C-45B6-820B-D58A63A41B09}" srcOrd="2" destOrd="0" parTransId="{11A4EDF8-1A31-488A-86A7-8C689073CB4B}" sibTransId="{D610B19E-FBCE-4E5B-B69A-F359CC1A536F}"/>
    <dgm:cxn modelId="{2609A7EE-73DD-4793-8440-CEF0AE527BA2}" type="presOf" srcId="{4EEF758F-FD0A-4CB0-81AF-0D809159C8CE}" destId="{FE7BA491-E9B2-4031-9F33-CFE38BCE0A6A}" srcOrd="0" destOrd="0" presId="urn:microsoft.com/office/officeart/2005/8/layout/pList2#1"/>
    <dgm:cxn modelId="{7DC4D718-AD52-411F-8E16-0200DBA6D594}" type="presOf" srcId="{D610B19E-FBCE-4E5B-B69A-F359CC1A536F}" destId="{51FE2B1A-2FB3-4392-9B28-F378569AADAC}" srcOrd="0" destOrd="0" presId="urn:microsoft.com/office/officeart/2005/8/layout/pList2#1"/>
    <dgm:cxn modelId="{F4048D8D-6BBF-43B8-B0D8-5309973B810A}" type="presOf" srcId="{37F25D77-BFCE-41BD-8090-22E8D35F5811}" destId="{D47ADB25-BE87-4A0F-AB04-865229B8C30C}" srcOrd="0" destOrd="0" presId="urn:microsoft.com/office/officeart/2005/8/layout/pList2#1"/>
    <dgm:cxn modelId="{2534C47D-E1DC-4B85-A634-0830E0F53527}" type="presOf" srcId="{04D778DA-3880-4299-A281-4607AD11E224}" destId="{A88A55FA-9A57-4ADA-A495-753CB5FFA1AF}" srcOrd="0" destOrd="0" presId="urn:microsoft.com/office/officeart/2005/8/layout/pList2#1"/>
    <dgm:cxn modelId="{AF77D6E3-6AB5-4FB0-BC04-E2465EB15DF9}" type="presOf" srcId="{828EB103-B9A2-41C9-9618-295B37094712}" destId="{2DA345AA-C627-467B-8100-91C9500A1DE6}" srcOrd="0" destOrd="0" presId="urn:microsoft.com/office/officeart/2005/8/layout/pList2#1"/>
    <dgm:cxn modelId="{BEAE8AC0-89D5-4DAA-84DC-9F7D347D9D7A}" srcId="{04D778DA-3880-4299-A281-4607AD11E224}" destId="{4233E866-CC49-4554-A446-5D60C7EB5A12}" srcOrd="1" destOrd="0" parTransId="{C8661690-89F3-4F00-A856-E69E366937FB}" sibTransId="{37F25D77-BFCE-41BD-8090-22E8D35F5811}"/>
    <dgm:cxn modelId="{18B5E159-5513-4095-9864-EB8DBDDA7CBE}" type="presOf" srcId="{4233E866-CC49-4554-A446-5D60C7EB5A12}" destId="{1DF313CF-27B1-4F7D-B813-AD84E0976CC0}" srcOrd="0" destOrd="0" presId="urn:microsoft.com/office/officeart/2005/8/layout/pList2#1"/>
    <dgm:cxn modelId="{EBA2EE3E-AA99-48BC-BF2F-3B20EF95A1F9}" type="presParOf" srcId="{A88A55FA-9A57-4ADA-A495-753CB5FFA1AF}" destId="{EEC58F06-BBA3-4415-A88D-1886F012AD47}" srcOrd="0" destOrd="0" presId="urn:microsoft.com/office/officeart/2005/8/layout/pList2#1"/>
    <dgm:cxn modelId="{0FFC9B50-17B0-4F70-8669-626A2A2C7404}" type="presParOf" srcId="{A88A55FA-9A57-4ADA-A495-753CB5FFA1AF}" destId="{2CF72949-9524-42F7-91E8-37A3D5D2F4BB}" srcOrd="1" destOrd="0" presId="urn:microsoft.com/office/officeart/2005/8/layout/pList2#1"/>
    <dgm:cxn modelId="{71D5B347-DFF3-4BA6-A3FB-9BC4638C3B54}" type="presParOf" srcId="{2CF72949-9524-42F7-91E8-37A3D5D2F4BB}" destId="{8166A764-6C00-4F37-8AC7-A275E5E80C61}" srcOrd="0" destOrd="0" presId="urn:microsoft.com/office/officeart/2005/8/layout/pList2#1"/>
    <dgm:cxn modelId="{2557D18F-3703-4402-BFE2-979427CB41AA}" type="presParOf" srcId="{8166A764-6C00-4F37-8AC7-A275E5E80C61}" destId="{DF9E0E6F-AA76-47BB-9949-3B39406F838D}" srcOrd="0" destOrd="0" presId="urn:microsoft.com/office/officeart/2005/8/layout/pList2#1"/>
    <dgm:cxn modelId="{42C8253B-A641-4E94-A905-1F51776A3CEB}" type="presParOf" srcId="{8166A764-6C00-4F37-8AC7-A275E5E80C61}" destId="{0C2F9D41-99AF-4C79-AF08-6BD3A8171186}" srcOrd="1" destOrd="0" presId="urn:microsoft.com/office/officeart/2005/8/layout/pList2#1"/>
    <dgm:cxn modelId="{89EE3135-A625-4463-8982-8CB51AA87079}" type="presParOf" srcId="{8166A764-6C00-4F37-8AC7-A275E5E80C61}" destId="{BE293D41-C6D8-4FD9-AAB3-26202C7A8D83}" srcOrd="2" destOrd="0" presId="urn:microsoft.com/office/officeart/2005/8/layout/pList2#1"/>
    <dgm:cxn modelId="{0FF46989-EFFD-4457-90AE-BFFDC63CCBD0}" type="presParOf" srcId="{2CF72949-9524-42F7-91E8-37A3D5D2F4BB}" destId="{FE7BA491-E9B2-4031-9F33-CFE38BCE0A6A}" srcOrd="1" destOrd="0" presId="urn:microsoft.com/office/officeart/2005/8/layout/pList2#1"/>
    <dgm:cxn modelId="{B3DCF65B-4055-4955-96BB-1F57E2166F0A}" type="presParOf" srcId="{2CF72949-9524-42F7-91E8-37A3D5D2F4BB}" destId="{D4D2C893-F94A-43A8-A9EF-C42316303A6B}" srcOrd="2" destOrd="0" presId="urn:microsoft.com/office/officeart/2005/8/layout/pList2#1"/>
    <dgm:cxn modelId="{3A42A8DD-A366-47AA-947B-BCFC05E85F14}" type="presParOf" srcId="{D4D2C893-F94A-43A8-A9EF-C42316303A6B}" destId="{1DF313CF-27B1-4F7D-B813-AD84E0976CC0}" srcOrd="0" destOrd="0" presId="urn:microsoft.com/office/officeart/2005/8/layout/pList2#1"/>
    <dgm:cxn modelId="{0814FDDC-547E-439C-A952-96177B1F5CC2}" type="presParOf" srcId="{D4D2C893-F94A-43A8-A9EF-C42316303A6B}" destId="{CFCD1002-7E81-444C-B400-07DE68EDC98A}" srcOrd="1" destOrd="0" presId="urn:microsoft.com/office/officeart/2005/8/layout/pList2#1"/>
    <dgm:cxn modelId="{52579A36-4E27-40ED-BCCD-B4DF2D1303D4}" type="presParOf" srcId="{D4D2C893-F94A-43A8-A9EF-C42316303A6B}" destId="{37807955-2697-4FE4-AF4E-6B468D003D5A}" srcOrd="2" destOrd="0" presId="urn:microsoft.com/office/officeart/2005/8/layout/pList2#1"/>
    <dgm:cxn modelId="{7784F231-7A3F-4063-AA01-96788011C001}" type="presParOf" srcId="{2CF72949-9524-42F7-91E8-37A3D5D2F4BB}" destId="{D47ADB25-BE87-4A0F-AB04-865229B8C30C}" srcOrd="3" destOrd="0" presId="urn:microsoft.com/office/officeart/2005/8/layout/pList2#1"/>
    <dgm:cxn modelId="{BFA1C809-67F2-48F7-88E5-94303BEA97B8}" type="presParOf" srcId="{2CF72949-9524-42F7-91E8-37A3D5D2F4BB}" destId="{A4D1B346-ED4D-4291-A05F-E0B56CE2C9CD}" srcOrd="4" destOrd="0" presId="urn:microsoft.com/office/officeart/2005/8/layout/pList2#1"/>
    <dgm:cxn modelId="{035EEEFF-0DF1-48A3-9D49-ECC3C86C5144}" type="presParOf" srcId="{A4D1B346-ED4D-4291-A05F-E0B56CE2C9CD}" destId="{A4FE289A-9FF3-4F57-9C4E-2BD67EE7D65A}" srcOrd="0" destOrd="0" presId="urn:microsoft.com/office/officeart/2005/8/layout/pList2#1"/>
    <dgm:cxn modelId="{1BD4B52B-F12F-457C-BACD-675B02779A7D}" type="presParOf" srcId="{A4D1B346-ED4D-4291-A05F-E0B56CE2C9CD}" destId="{FE149BB0-8292-4B25-BDDF-B962BB2EB9BD}" srcOrd="1" destOrd="0" presId="urn:microsoft.com/office/officeart/2005/8/layout/pList2#1"/>
    <dgm:cxn modelId="{730B633B-4F3A-4D3C-8F3D-6DC4E3F0FE13}" type="presParOf" srcId="{A4D1B346-ED4D-4291-A05F-E0B56CE2C9CD}" destId="{6DA947D0-73BC-4D84-9E71-73B84CF912EB}" srcOrd="2" destOrd="0" presId="urn:microsoft.com/office/officeart/2005/8/layout/pList2#1"/>
    <dgm:cxn modelId="{1F195EEF-D30D-4802-9E9A-244DD5055C45}" type="presParOf" srcId="{2CF72949-9524-42F7-91E8-37A3D5D2F4BB}" destId="{51FE2B1A-2FB3-4392-9B28-F378569AADAC}" srcOrd="5" destOrd="0" presId="urn:microsoft.com/office/officeart/2005/8/layout/pList2#1"/>
    <dgm:cxn modelId="{9C4E2C15-E8B9-4674-9EC9-AF10488B87DF}" type="presParOf" srcId="{2CF72949-9524-42F7-91E8-37A3D5D2F4BB}" destId="{071F7235-35D4-4125-806C-0621B093AFB2}" srcOrd="6" destOrd="0" presId="urn:microsoft.com/office/officeart/2005/8/layout/pList2#1"/>
    <dgm:cxn modelId="{52AEE98C-2DA5-4968-9FBB-924BDB25E52E}" type="presParOf" srcId="{071F7235-35D4-4125-806C-0621B093AFB2}" destId="{2DA345AA-C627-467B-8100-91C9500A1DE6}" srcOrd="0" destOrd="0" presId="urn:microsoft.com/office/officeart/2005/8/layout/pList2#1"/>
    <dgm:cxn modelId="{EC0896ED-F2E9-4CED-8CEF-02AF8144DD88}" type="presParOf" srcId="{071F7235-35D4-4125-806C-0621B093AFB2}" destId="{E6F1B1BF-946A-4374-9220-867A6C9C567E}" srcOrd="1" destOrd="0" presId="urn:microsoft.com/office/officeart/2005/8/layout/pList2#1"/>
    <dgm:cxn modelId="{788C2C9F-38C0-4486-8A71-2BDB91219AEE}" type="presParOf" srcId="{071F7235-35D4-4125-806C-0621B093AFB2}" destId="{9647B77B-4254-4B28-AE27-4194DD177B21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4D778DA-3880-4299-A281-4607AD11E224}" type="doc">
      <dgm:prSet loTypeId="urn:microsoft.com/office/officeart/2005/8/layout/pList2#2" loCatId="list" qsTypeId="urn:microsoft.com/office/officeart/2005/8/quickstyle/3d3" qsCatId="3D" csTypeId="urn:microsoft.com/office/officeart/2005/8/colors/accent1_2" csCatId="accent1" phldr="1"/>
      <dgm:spPr/>
    </dgm:pt>
    <dgm:pt modelId="{4233E866-CC49-4554-A446-5D60C7EB5A12}">
      <dgm:prSet phldrT="[Texto]"/>
      <dgm:spPr>
        <a:solidFill>
          <a:srgbClr val="FF6600"/>
        </a:solidFill>
      </dgm:spPr>
      <dgm:t>
        <a:bodyPr/>
        <a:lstStyle/>
        <a:p>
          <a:endParaRPr lang="es-EC" b="0" dirty="0" smtClean="0"/>
        </a:p>
        <a:p>
          <a:endParaRPr lang="es-EC" b="0" dirty="0" smtClean="0"/>
        </a:p>
        <a:p>
          <a:r>
            <a:rPr lang="es-EC" b="0" dirty="0" smtClean="0"/>
            <a:t>Rincón de la música</a:t>
          </a:r>
          <a:endParaRPr lang="es-EC" b="0" dirty="0"/>
        </a:p>
      </dgm:t>
    </dgm:pt>
    <dgm:pt modelId="{C8661690-89F3-4F00-A856-E69E366937FB}" type="parTrans" cxnId="{BEAE8AC0-89D5-4DAA-84DC-9F7D347D9D7A}">
      <dgm:prSet/>
      <dgm:spPr/>
      <dgm:t>
        <a:bodyPr/>
        <a:lstStyle/>
        <a:p>
          <a:endParaRPr lang="es-EC"/>
        </a:p>
      </dgm:t>
    </dgm:pt>
    <dgm:pt modelId="{37F25D77-BFCE-41BD-8090-22E8D35F5811}" type="sibTrans" cxnId="{BEAE8AC0-89D5-4DAA-84DC-9F7D347D9D7A}">
      <dgm:prSet/>
      <dgm:spPr/>
      <dgm:t>
        <a:bodyPr/>
        <a:lstStyle/>
        <a:p>
          <a:endParaRPr lang="es-EC"/>
        </a:p>
      </dgm:t>
    </dgm:pt>
    <dgm:pt modelId="{D4437163-639C-45B6-820B-D58A63A41B09}">
      <dgm:prSet phldrT="[Texto]"/>
      <dgm:spPr>
        <a:solidFill>
          <a:srgbClr val="CC00FF"/>
        </a:solidFill>
      </dgm:spPr>
      <dgm:t>
        <a:bodyPr/>
        <a:lstStyle/>
        <a:p>
          <a:endParaRPr lang="es-EC" dirty="0" smtClean="0"/>
        </a:p>
        <a:p>
          <a:endParaRPr lang="es-EC" b="0" dirty="0" smtClean="0"/>
        </a:p>
        <a:p>
          <a:r>
            <a:rPr lang="es-EC" b="0" dirty="0" smtClean="0"/>
            <a:t>Rincón de  ciencia</a:t>
          </a:r>
          <a:endParaRPr lang="es-EC" b="0" dirty="0"/>
        </a:p>
      </dgm:t>
    </dgm:pt>
    <dgm:pt modelId="{11A4EDF8-1A31-488A-86A7-8C689073CB4B}" type="parTrans" cxnId="{56AE73ED-D90A-4019-805B-7052D9453473}">
      <dgm:prSet/>
      <dgm:spPr/>
      <dgm:t>
        <a:bodyPr/>
        <a:lstStyle/>
        <a:p>
          <a:endParaRPr lang="es-EC"/>
        </a:p>
      </dgm:t>
    </dgm:pt>
    <dgm:pt modelId="{D610B19E-FBCE-4E5B-B69A-F359CC1A536F}" type="sibTrans" cxnId="{56AE73ED-D90A-4019-805B-7052D9453473}">
      <dgm:prSet/>
      <dgm:spPr/>
      <dgm:t>
        <a:bodyPr/>
        <a:lstStyle/>
        <a:p>
          <a:endParaRPr lang="es-EC"/>
        </a:p>
      </dgm:t>
    </dgm:pt>
    <dgm:pt modelId="{2E32D231-C520-40B3-8B9A-08432F2FCC3E}">
      <dgm:prSet/>
      <dgm:spPr>
        <a:solidFill>
          <a:srgbClr val="FFFF66"/>
        </a:solidFill>
      </dgm:spPr>
      <dgm:t>
        <a:bodyPr/>
        <a:lstStyle/>
        <a:p>
          <a:endParaRPr lang="es-EC" b="1" dirty="0" smtClean="0">
            <a:solidFill>
              <a:schemeClr val="tx1"/>
            </a:solidFill>
          </a:endParaRPr>
        </a:p>
        <a:p>
          <a:r>
            <a:rPr lang="es-EC" b="0" dirty="0" smtClean="0">
              <a:solidFill>
                <a:schemeClr val="tx1"/>
              </a:solidFill>
            </a:rPr>
            <a:t>Rincón de expresión plástica o arte</a:t>
          </a:r>
          <a:endParaRPr lang="es-EC" b="0" dirty="0">
            <a:solidFill>
              <a:schemeClr val="tx1"/>
            </a:solidFill>
          </a:endParaRPr>
        </a:p>
      </dgm:t>
    </dgm:pt>
    <dgm:pt modelId="{903ACCF3-DC8D-4FFB-A268-2F86FEF5D8C1}" type="parTrans" cxnId="{FFDCF1D6-0256-479A-A5F3-75271806A4DC}">
      <dgm:prSet/>
      <dgm:spPr/>
      <dgm:t>
        <a:bodyPr/>
        <a:lstStyle/>
        <a:p>
          <a:endParaRPr lang="es-EC"/>
        </a:p>
      </dgm:t>
    </dgm:pt>
    <dgm:pt modelId="{BD7D98FE-507D-44DF-9EFB-2E6FF0D05111}" type="sibTrans" cxnId="{FFDCF1D6-0256-479A-A5F3-75271806A4DC}">
      <dgm:prSet/>
      <dgm:spPr/>
      <dgm:t>
        <a:bodyPr/>
        <a:lstStyle/>
        <a:p>
          <a:endParaRPr lang="es-EC"/>
        </a:p>
      </dgm:t>
    </dgm:pt>
    <dgm:pt modelId="{1EC094F4-1DB2-464A-86B2-BB14478AFBCD}">
      <dgm:prSet/>
      <dgm:spPr>
        <a:solidFill>
          <a:srgbClr val="00B0F0"/>
        </a:solidFill>
      </dgm:spPr>
      <dgm:t>
        <a:bodyPr/>
        <a:lstStyle/>
        <a:p>
          <a:endParaRPr lang="es-EC" dirty="0" smtClean="0"/>
        </a:p>
        <a:p>
          <a:r>
            <a:rPr lang="es-EC" dirty="0" smtClean="0"/>
            <a:t>Proceso de Evaluación</a:t>
          </a:r>
        </a:p>
        <a:p>
          <a:r>
            <a:rPr lang="es-EC" dirty="0" smtClean="0"/>
            <a:t>en los Rincones</a:t>
          </a:r>
          <a:endParaRPr lang="es-EC" dirty="0"/>
        </a:p>
      </dgm:t>
    </dgm:pt>
    <dgm:pt modelId="{805A45C3-BA95-4F11-92CD-7EFAFD7ABA16}" type="parTrans" cxnId="{4559B064-D5C5-42FD-B02C-D80242AA9C94}">
      <dgm:prSet/>
      <dgm:spPr/>
      <dgm:t>
        <a:bodyPr/>
        <a:lstStyle/>
        <a:p>
          <a:endParaRPr lang="es-EC"/>
        </a:p>
      </dgm:t>
    </dgm:pt>
    <dgm:pt modelId="{0ED2FCA6-9CDE-4685-945D-EA9ADE1668D9}" type="sibTrans" cxnId="{4559B064-D5C5-42FD-B02C-D80242AA9C94}">
      <dgm:prSet/>
      <dgm:spPr/>
      <dgm:t>
        <a:bodyPr/>
        <a:lstStyle/>
        <a:p>
          <a:endParaRPr lang="es-EC"/>
        </a:p>
      </dgm:t>
    </dgm:pt>
    <dgm:pt modelId="{A88A55FA-9A57-4ADA-A495-753CB5FFA1AF}" type="pres">
      <dgm:prSet presAssocID="{04D778DA-3880-4299-A281-4607AD11E224}" presName="Name0" presStyleCnt="0">
        <dgm:presLayoutVars>
          <dgm:dir/>
          <dgm:resizeHandles val="exact"/>
        </dgm:presLayoutVars>
      </dgm:prSet>
      <dgm:spPr/>
    </dgm:pt>
    <dgm:pt modelId="{EEC58F06-BBA3-4415-A88D-1886F012AD47}" type="pres">
      <dgm:prSet presAssocID="{04D778DA-3880-4299-A281-4607AD11E224}" presName="bkgdShp" presStyleLbl="alignAccFollowNode1" presStyleIdx="0" presStyleCnt="1"/>
      <dgm:spPr/>
    </dgm:pt>
    <dgm:pt modelId="{2CF72949-9524-42F7-91E8-37A3D5D2F4BB}" type="pres">
      <dgm:prSet presAssocID="{04D778DA-3880-4299-A281-4607AD11E224}" presName="linComp" presStyleCnt="0"/>
      <dgm:spPr/>
    </dgm:pt>
    <dgm:pt modelId="{E06DB578-4221-4B01-9425-AB53469FB7E1}" type="pres">
      <dgm:prSet presAssocID="{2E32D231-C520-40B3-8B9A-08432F2FCC3E}" presName="compNode" presStyleCnt="0"/>
      <dgm:spPr/>
    </dgm:pt>
    <dgm:pt modelId="{64E9B08A-D915-49EC-B1E2-8DD2C9E42B52}" type="pres">
      <dgm:prSet presAssocID="{2E32D231-C520-40B3-8B9A-08432F2FCC3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164C2E-9584-4C35-A668-DFB87EAA0D70}" type="pres">
      <dgm:prSet presAssocID="{2E32D231-C520-40B3-8B9A-08432F2FCC3E}" presName="invisiNode" presStyleLbl="node1" presStyleIdx="0" presStyleCnt="4"/>
      <dgm:spPr/>
    </dgm:pt>
    <dgm:pt modelId="{9E6F6D88-4151-42E8-963A-C883D08FA2F5}" type="pres">
      <dgm:prSet presAssocID="{2E32D231-C520-40B3-8B9A-08432F2FCC3E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1B899BE-D95C-4A88-8DA7-923F575F7232}" type="pres">
      <dgm:prSet presAssocID="{BD7D98FE-507D-44DF-9EFB-2E6FF0D05111}" presName="sibTrans" presStyleLbl="sibTrans2D1" presStyleIdx="0" presStyleCnt="0"/>
      <dgm:spPr/>
      <dgm:t>
        <a:bodyPr/>
        <a:lstStyle/>
        <a:p>
          <a:endParaRPr lang="es-EC"/>
        </a:p>
      </dgm:t>
    </dgm:pt>
    <dgm:pt modelId="{D4D2C893-F94A-43A8-A9EF-C42316303A6B}" type="pres">
      <dgm:prSet presAssocID="{4233E866-CC49-4554-A446-5D60C7EB5A12}" presName="compNode" presStyleCnt="0"/>
      <dgm:spPr/>
    </dgm:pt>
    <dgm:pt modelId="{1DF313CF-27B1-4F7D-B813-AD84E0976CC0}" type="pres">
      <dgm:prSet presAssocID="{4233E866-CC49-4554-A446-5D60C7EB5A1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CD1002-7E81-444C-B400-07DE68EDC98A}" type="pres">
      <dgm:prSet presAssocID="{4233E866-CC49-4554-A446-5D60C7EB5A12}" presName="invisiNode" presStyleLbl="node1" presStyleIdx="1" presStyleCnt="4"/>
      <dgm:spPr/>
    </dgm:pt>
    <dgm:pt modelId="{37807955-2697-4FE4-AF4E-6B468D003D5A}" type="pres">
      <dgm:prSet presAssocID="{4233E866-CC49-4554-A446-5D60C7EB5A12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47ADB25-BE87-4A0F-AB04-865229B8C30C}" type="pres">
      <dgm:prSet presAssocID="{37F25D77-BFCE-41BD-8090-22E8D35F5811}" presName="sibTrans" presStyleLbl="sibTrans2D1" presStyleIdx="0" presStyleCnt="0"/>
      <dgm:spPr/>
      <dgm:t>
        <a:bodyPr/>
        <a:lstStyle/>
        <a:p>
          <a:endParaRPr lang="es-EC"/>
        </a:p>
      </dgm:t>
    </dgm:pt>
    <dgm:pt modelId="{A4D1B346-ED4D-4291-A05F-E0B56CE2C9CD}" type="pres">
      <dgm:prSet presAssocID="{D4437163-639C-45B6-820B-D58A63A41B09}" presName="compNode" presStyleCnt="0"/>
      <dgm:spPr/>
    </dgm:pt>
    <dgm:pt modelId="{A4FE289A-9FF3-4F57-9C4E-2BD67EE7D65A}" type="pres">
      <dgm:prSet presAssocID="{D4437163-639C-45B6-820B-D58A63A41B0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149BB0-8292-4B25-BDDF-B962BB2EB9BD}" type="pres">
      <dgm:prSet presAssocID="{D4437163-639C-45B6-820B-D58A63A41B09}" presName="invisiNode" presStyleLbl="node1" presStyleIdx="2" presStyleCnt="4"/>
      <dgm:spPr/>
    </dgm:pt>
    <dgm:pt modelId="{6DA947D0-73BC-4D84-9E71-73B84CF912EB}" type="pres">
      <dgm:prSet presAssocID="{D4437163-639C-45B6-820B-D58A63A41B09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14EBDFC-911B-43C4-BBBE-89C1FAA538BB}" type="pres">
      <dgm:prSet presAssocID="{D610B19E-FBCE-4E5B-B69A-F359CC1A536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81E4E91B-0EF7-44C8-A802-8F2C04A4FFF5}" type="pres">
      <dgm:prSet presAssocID="{1EC094F4-1DB2-464A-86B2-BB14478AFBCD}" presName="compNode" presStyleCnt="0"/>
      <dgm:spPr/>
    </dgm:pt>
    <dgm:pt modelId="{1D507F28-F90D-4AD6-AB5C-BC186FE07771}" type="pres">
      <dgm:prSet presAssocID="{1EC094F4-1DB2-464A-86B2-BB14478AFBC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F87092-C02A-49C9-8D84-BE382EA99EB7}" type="pres">
      <dgm:prSet presAssocID="{1EC094F4-1DB2-464A-86B2-BB14478AFBCD}" presName="invisiNode" presStyleLbl="node1" presStyleIdx="3" presStyleCnt="4"/>
      <dgm:spPr/>
    </dgm:pt>
    <dgm:pt modelId="{51BE22C9-3463-4CF1-B387-7EE44E2E8928}" type="pres">
      <dgm:prSet presAssocID="{1EC094F4-1DB2-464A-86B2-BB14478AFBCD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0BA073F1-1D60-4078-A8A2-8363A63E9554}" type="presOf" srcId="{04D778DA-3880-4299-A281-4607AD11E224}" destId="{A88A55FA-9A57-4ADA-A495-753CB5FFA1AF}" srcOrd="0" destOrd="0" presId="urn:microsoft.com/office/officeart/2005/8/layout/pList2#2"/>
    <dgm:cxn modelId="{358F26E9-A126-4274-A18D-DAFA7E0F5CA5}" type="presOf" srcId="{37F25D77-BFCE-41BD-8090-22E8D35F5811}" destId="{D47ADB25-BE87-4A0F-AB04-865229B8C30C}" srcOrd="0" destOrd="0" presId="urn:microsoft.com/office/officeart/2005/8/layout/pList2#2"/>
    <dgm:cxn modelId="{E75B732D-C40E-4B95-8B4D-2FE612CE0E06}" type="presOf" srcId="{4233E866-CC49-4554-A446-5D60C7EB5A12}" destId="{1DF313CF-27B1-4F7D-B813-AD84E0976CC0}" srcOrd="0" destOrd="0" presId="urn:microsoft.com/office/officeart/2005/8/layout/pList2#2"/>
    <dgm:cxn modelId="{7C59EE33-FC96-48F5-98E5-43C00E3379C1}" type="presOf" srcId="{1EC094F4-1DB2-464A-86B2-BB14478AFBCD}" destId="{1D507F28-F90D-4AD6-AB5C-BC186FE07771}" srcOrd="0" destOrd="0" presId="urn:microsoft.com/office/officeart/2005/8/layout/pList2#2"/>
    <dgm:cxn modelId="{56AE73ED-D90A-4019-805B-7052D9453473}" srcId="{04D778DA-3880-4299-A281-4607AD11E224}" destId="{D4437163-639C-45B6-820B-D58A63A41B09}" srcOrd="2" destOrd="0" parTransId="{11A4EDF8-1A31-488A-86A7-8C689073CB4B}" sibTransId="{D610B19E-FBCE-4E5B-B69A-F359CC1A536F}"/>
    <dgm:cxn modelId="{ED5540C5-F076-4C4C-930F-34F4B1F2CABE}" type="presOf" srcId="{D610B19E-FBCE-4E5B-B69A-F359CC1A536F}" destId="{814EBDFC-911B-43C4-BBBE-89C1FAA538BB}" srcOrd="0" destOrd="0" presId="urn:microsoft.com/office/officeart/2005/8/layout/pList2#2"/>
    <dgm:cxn modelId="{4559B064-D5C5-42FD-B02C-D80242AA9C94}" srcId="{04D778DA-3880-4299-A281-4607AD11E224}" destId="{1EC094F4-1DB2-464A-86B2-BB14478AFBCD}" srcOrd="3" destOrd="0" parTransId="{805A45C3-BA95-4F11-92CD-7EFAFD7ABA16}" sibTransId="{0ED2FCA6-9CDE-4685-945D-EA9ADE1668D9}"/>
    <dgm:cxn modelId="{DC79F06C-DA6E-4E8C-BD9F-60D2031E0B20}" type="presOf" srcId="{2E32D231-C520-40B3-8B9A-08432F2FCC3E}" destId="{64E9B08A-D915-49EC-B1E2-8DD2C9E42B52}" srcOrd="0" destOrd="0" presId="urn:microsoft.com/office/officeart/2005/8/layout/pList2#2"/>
    <dgm:cxn modelId="{FFDCF1D6-0256-479A-A5F3-75271806A4DC}" srcId="{04D778DA-3880-4299-A281-4607AD11E224}" destId="{2E32D231-C520-40B3-8B9A-08432F2FCC3E}" srcOrd="0" destOrd="0" parTransId="{903ACCF3-DC8D-4FFB-A268-2F86FEF5D8C1}" sibTransId="{BD7D98FE-507D-44DF-9EFB-2E6FF0D05111}"/>
    <dgm:cxn modelId="{C800EA7E-070A-4A7A-8B1C-107A0C722629}" type="presOf" srcId="{BD7D98FE-507D-44DF-9EFB-2E6FF0D05111}" destId="{31B899BE-D95C-4A88-8DA7-923F575F7232}" srcOrd="0" destOrd="0" presId="urn:microsoft.com/office/officeart/2005/8/layout/pList2#2"/>
    <dgm:cxn modelId="{BEAE8AC0-89D5-4DAA-84DC-9F7D347D9D7A}" srcId="{04D778DA-3880-4299-A281-4607AD11E224}" destId="{4233E866-CC49-4554-A446-5D60C7EB5A12}" srcOrd="1" destOrd="0" parTransId="{C8661690-89F3-4F00-A856-E69E366937FB}" sibTransId="{37F25D77-BFCE-41BD-8090-22E8D35F5811}"/>
    <dgm:cxn modelId="{18CF0364-5F3E-43B5-A281-A5CA2ED42D35}" type="presOf" srcId="{D4437163-639C-45B6-820B-D58A63A41B09}" destId="{A4FE289A-9FF3-4F57-9C4E-2BD67EE7D65A}" srcOrd="0" destOrd="0" presId="urn:microsoft.com/office/officeart/2005/8/layout/pList2#2"/>
    <dgm:cxn modelId="{1444DBDB-5F6B-4FF7-A2A0-AB9FCA7B3329}" type="presParOf" srcId="{A88A55FA-9A57-4ADA-A495-753CB5FFA1AF}" destId="{EEC58F06-BBA3-4415-A88D-1886F012AD47}" srcOrd="0" destOrd="0" presId="urn:microsoft.com/office/officeart/2005/8/layout/pList2#2"/>
    <dgm:cxn modelId="{22771F3D-3496-487B-BA76-33F53D22E4A3}" type="presParOf" srcId="{A88A55FA-9A57-4ADA-A495-753CB5FFA1AF}" destId="{2CF72949-9524-42F7-91E8-37A3D5D2F4BB}" srcOrd="1" destOrd="0" presId="urn:microsoft.com/office/officeart/2005/8/layout/pList2#2"/>
    <dgm:cxn modelId="{4F293E5C-B850-481D-8504-771192F9FE52}" type="presParOf" srcId="{2CF72949-9524-42F7-91E8-37A3D5D2F4BB}" destId="{E06DB578-4221-4B01-9425-AB53469FB7E1}" srcOrd="0" destOrd="0" presId="urn:microsoft.com/office/officeart/2005/8/layout/pList2#2"/>
    <dgm:cxn modelId="{1039B416-289D-4852-81BE-33323DE1A712}" type="presParOf" srcId="{E06DB578-4221-4B01-9425-AB53469FB7E1}" destId="{64E9B08A-D915-49EC-B1E2-8DD2C9E42B52}" srcOrd="0" destOrd="0" presId="urn:microsoft.com/office/officeart/2005/8/layout/pList2#2"/>
    <dgm:cxn modelId="{9A03433B-C84C-4F50-A18C-3EAC403D5786}" type="presParOf" srcId="{E06DB578-4221-4B01-9425-AB53469FB7E1}" destId="{2F164C2E-9584-4C35-A668-DFB87EAA0D70}" srcOrd="1" destOrd="0" presId="urn:microsoft.com/office/officeart/2005/8/layout/pList2#2"/>
    <dgm:cxn modelId="{00CF4187-0347-4DA1-B4B8-774445C87CE9}" type="presParOf" srcId="{E06DB578-4221-4B01-9425-AB53469FB7E1}" destId="{9E6F6D88-4151-42E8-963A-C883D08FA2F5}" srcOrd="2" destOrd="0" presId="urn:microsoft.com/office/officeart/2005/8/layout/pList2#2"/>
    <dgm:cxn modelId="{7A3CDBBE-58B6-4846-81CA-BD769EC1C98B}" type="presParOf" srcId="{2CF72949-9524-42F7-91E8-37A3D5D2F4BB}" destId="{31B899BE-D95C-4A88-8DA7-923F575F7232}" srcOrd="1" destOrd="0" presId="urn:microsoft.com/office/officeart/2005/8/layout/pList2#2"/>
    <dgm:cxn modelId="{CC8D5884-D362-464B-BBF3-9BD5E810CE9D}" type="presParOf" srcId="{2CF72949-9524-42F7-91E8-37A3D5D2F4BB}" destId="{D4D2C893-F94A-43A8-A9EF-C42316303A6B}" srcOrd="2" destOrd="0" presId="urn:microsoft.com/office/officeart/2005/8/layout/pList2#2"/>
    <dgm:cxn modelId="{431B69D6-4E0D-4AC8-90A8-66B3BEF4D35B}" type="presParOf" srcId="{D4D2C893-F94A-43A8-A9EF-C42316303A6B}" destId="{1DF313CF-27B1-4F7D-B813-AD84E0976CC0}" srcOrd="0" destOrd="0" presId="urn:microsoft.com/office/officeart/2005/8/layout/pList2#2"/>
    <dgm:cxn modelId="{990178BE-4E1B-42F8-BD89-A049510F6FF5}" type="presParOf" srcId="{D4D2C893-F94A-43A8-A9EF-C42316303A6B}" destId="{CFCD1002-7E81-444C-B400-07DE68EDC98A}" srcOrd="1" destOrd="0" presId="urn:microsoft.com/office/officeart/2005/8/layout/pList2#2"/>
    <dgm:cxn modelId="{32063FC0-1C72-4893-AF37-3515B6D42481}" type="presParOf" srcId="{D4D2C893-F94A-43A8-A9EF-C42316303A6B}" destId="{37807955-2697-4FE4-AF4E-6B468D003D5A}" srcOrd="2" destOrd="0" presId="urn:microsoft.com/office/officeart/2005/8/layout/pList2#2"/>
    <dgm:cxn modelId="{932D7483-756E-4597-A203-163FF13E5612}" type="presParOf" srcId="{2CF72949-9524-42F7-91E8-37A3D5D2F4BB}" destId="{D47ADB25-BE87-4A0F-AB04-865229B8C30C}" srcOrd="3" destOrd="0" presId="urn:microsoft.com/office/officeart/2005/8/layout/pList2#2"/>
    <dgm:cxn modelId="{9817C4A3-3F4C-48B8-BE1F-F2D6296F57FC}" type="presParOf" srcId="{2CF72949-9524-42F7-91E8-37A3D5D2F4BB}" destId="{A4D1B346-ED4D-4291-A05F-E0B56CE2C9CD}" srcOrd="4" destOrd="0" presId="urn:microsoft.com/office/officeart/2005/8/layout/pList2#2"/>
    <dgm:cxn modelId="{C10A4789-E785-4A7A-889B-F890EA8F3DB6}" type="presParOf" srcId="{A4D1B346-ED4D-4291-A05F-E0B56CE2C9CD}" destId="{A4FE289A-9FF3-4F57-9C4E-2BD67EE7D65A}" srcOrd="0" destOrd="0" presId="urn:microsoft.com/office/officeart/2005/8/layout/pList2#2"/>
    <dgm:cxn modelId="{8200C8CE-D17B-49B3-94AB-071AC37ABF31}" type="presParOf" srcId="{A4D1B346-ED4D-4291-A05F-E0B56CE2C9CD}" destId="{FE149BB0-8292-4B25-BDDF-B962BB2EB9BD}" srcOrd="1" destOrd="0" presId="urn:microsoft.com/office/officeart/2005/8/layout/pList2#2"/>
    <dgm:cxn modelId="{F800C1DE-3D98-4C3D-B540-11A2130FCEBF}" type="presParOf" srcId="{A4D1B346-ED4D-4291-A05F-E0B56CE2C9CD}" destId="{6DA947D0-73BC-4D84-9E71-73B84CF912EB}" srcOrd="2" destOrd="0" presId="urn:microsoft.com/office/officeart/2005/8/layout/pList2#2"/>
    <dgm:cxn modelId="{EC2859E9-B8D5-41F5-9063-506C9540109F}" type="presParOf" srcId="{2CF72949-9524-42F7-91E8-37A3D5D2F4BB}" destId="{814EBDFC-911B-43C4-BBBE-89C1FAA538BB}" srcOrd="5" destOrd="0" presId="urn:microsoft.com/office/officeart/2005/8/layout/pList2#2"/>
    <dgm:cxn modelId="{32A43881-42E8-4502-9D5A-C0FA7530A7AD}" type="presParOf" srcId="{2CF72949-9524-42F7-91E8-37A3D5D2F4BB}" destId="{81E4E91B-0EF7-44C8-A802-8F2C04A4FFF5}" srcOrd="6" destOrd="0" presId="urn:microsoft.com/office/officeart/2005/8/layout/pList2#2"/>
    <dgm:cxn modelId="{ACA689EF-541C-4364-AF36-5C84FA500E87}" type="presParOf" srcId="{81E4E91B-0EF7-44C8-A802-8F2C04A4FFF5}" destId="{1D507F28-F90D-4AD6-AB5C-BC186FE07771}" srcOrd="0" destOrd="0" presId="urn:microsoft.com/office/officeart/2005/8/layout/pList2#2"/>
    <dgm:cxn modelId="{30C5CD44-AF69-4416-B615-10F9789A403F}" type="presParOf" srcId="{81E4E91B-0EF7-44C8-A802-8F2C04A4FFF5}" destId="{52F87092-C02A-49C9-8D84-BE382EA99EB7}" srcOrd="1" destOrd="0" presId="urn:microsoft.com/office/officeart/2005/8/layout/pList2#2"/>
    <dgm:cxn modelId="{9370002D-ECDD-4482-A1DA-F4C6032C6B6F}" type="presParOf" srcId="{81E4E91B-0EF7-44C8-A802-8F2C04A4FFF5}" destId="{51BE22C9-3463-4CF1-B387-7EE44E2E8928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DCED07-BC77-4147-A2AE-963011456F8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E11D93D-4A4F-47F1-BBC3-6314A5C1DA9B}">
      <dgm:prSet phldrT="[Texto]" custT="1"/>
      <dgm:spPr>
        <a:solidFill>
          <a:srgbClr val="94C600">
            <a:alpha val="89804"/>
          </a:srgbClr>
        </a:solidFill>
      </dgm:spPr>
      <dgm:t>
        <a:bodyPr/>
        <a:lstStyle/>
        <a:p>
          <a:r>
            <a:rPr lang="es-EC" sz="27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MODALIDAD</a:t>
          </a:r>
        </a:p>
        <a:p>
          <a:endParaRPr lang="es-EC" sz="2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6C3E3A-704E-49F6-A424-D5EE51CE7E8B}" type="parTrans" cxnId="{D14D96FC-2093-480F-BA83-854991755E89}">
      <dgm:prSet/>
      <dgm:spPr/>
      <dgm:t>
        <a:bodyPr/>
        <a:lstStyle/>
        <a:p>
          <a:endParaRPr lang="es-EC"/>
        </a:p>
      </dgm:t>
    </dgm:pt>
    <dgm:pt modelId="{62DCCB64-43D9-48EB-94B2-739E289B8EE2}" type="sibTrans" cxnId="{D14D96FC-2093-480F-BA83-854991755E89}">
      <dgm:prSet/>
      <dgm:spPr/>
      <dgm:t>
        <a:bodyPr/>
        <a:lstStyle/>
        <a:p>
          <a:endParaRPr lang="es-EC"/>
        </a:p>
      </dgm:t>
    </dgm:pt>
    <dgm:pt modelId="{1F9FB41A-61FC-4701-8A96-29B22906F8B6}">
      <dgm:prSet phldrT="[Texto]" custT="1"/>
      <dgm:spPr>
        <a:solidFill>
          <a:srgbClr val="94C600">
            <a:alpha val="89804"/>
          </a:srgbClr>
        </a:solidFill>
      </dgm:spPr>
      <dgm:t>
        <a:bodyPr/>
        <a:lstStyle/>
        <a:p>
          <a:r>
            <a:rPr lang="es-EC" sz="2600" dirty="0" smtClean="0">
              <a:latin typeface="Arial" panose="020B0604020202020204" pitchFamily="34" charset="0"/>
              <a:cs typeface="Arial" panose="020B0604020202020204" pitchFamily="34" charset="0"/>
            </a:rPr>
            <a:t>Bibliográfica</a:t>
          </a:r>
          <a:endParaRPr lang="es-EC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09DE3A-4A3E-4400-AB05-94679B0A53AA}" type="parTrans" cxnId="{96F2EB99-FF8D-4BEF-B0FD-F25739BAC0C9}">
      <dgm:prSet/>
      <dgm:spPr/>
      <dgm:t>
        <a:bodyPr/>
        <a:lstStyle/>
        <a:p>
          <a:endParaRPr lang="es-EC"/>
        </a:p>
      </dgm:t>
    </dgm:pt>
    <dgm:pt modelId="{A1C39349-1C87-487C-9532-CBF618790772}" type="sibTrans" cxnId="{96F2EB99-FF8D-4BEF-B0FD-F25739BAC0C9}">
      <dgm:prSet/>
      <dgm:spPr/>
      <dgm:t>
        <a:bodyPr/>
        <a:lstStyle/>
        <a:p>
          <a:endParaRPr lang="es-EC"/>
        </a:p>
      </dgm:t>
    </dgm:pt>
    <dgm:pt modelId="{E9D87F4C-59D0-4123-A8A2-5176E23F8C40}">
      <dgm:prSet phldrT="[Texto]" custT="1"/>
      <dgm:spPr>
        <a:solidFill>
          <a:srgbClr val="C00000">
            <a:alpha val="89804"/>
          </a:srgbClr>
        </a:solidFill>
      </dgm:spPr>
      <dgm:t>
        <a:bodyPr/>
        <a:lstStyle/>
        <a:p>
          <a:r>
            <a:rPr lang="es-EC" sz="3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TIPO O NIVEL</a:t>
          </a:r>
        </a:p>
        <a:p>
          <a:endParaRPr lang="es-EC" sz="3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70DF0D-DB0C-48EE-A4C8-9D8E15C5CBA7}" type="parTrans" cxnId="{1AD955F2-73AA-44DF-9307-FA583725780A}">
      <dgm:prSet/>
      <dgm:spPr/>
      <dgm:t>
        <a:bodyPr/>
        <a:lstStyle/>
        <a:p>
          <a:endParaRPr lang="es-EC"/>
        </a:p>
      </dgm:t>
    </dgm:pt>
    <dgm:pt modelId="{83867FF6-82D7-4E30-AB8F-CAD22154BC89}" type="sibTrans" cxnId="{1AD955F2-73AA-44DF-9307-FA583725780A}">
      <dgm:prSet/>
      <dgm:spPr/>
      <dgm:t>
        <a:bodyPr/>
        <a:lstStyle/>
        <a:p>
          <a:endParaRPr lang="es-EC"/>
        </a:p>
      </dgm:t>
    </dgm:pt>
    <dgm:pt modelId="{8A7A6949-0E47-4ECA-A416-0E7E403916DD}">
      <dgm:prSet phldrT="[Texto]" custT="1"/>
      <dgm:spPr>
        <a:solidFill>
          <a:srgbClr val="C00000">
            <a:alpha val="89804"/>
          </a:srgbClr>
        </a:solidFill>
      </dgm:spPr>
      <dgm:t>
        <a:bodyPr/>
        <a:lstStyle/>
        <a:p>
          <a:r>
            <a:rPr lang="es-EC" sz="2600" dirty="0" smtClean="0">
              <a:latin typeface="Arial" panose="020B0604020202020204" pitchFamily="34" charset="0"/>
              <a:cs typeface="Arial" panose="020B0604020202020204" pitchFamily="34" charset="0"/>
            </a:rPr>
            <a:t>Descriptiva</a:t>
          </a:r>
          <a:endParaRPr lang="es-EC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1E56C3-0F98-47BC-A2CE-B3F5D6FBA3CC}" type="parTrans" cxnId="{3293B65C-EDD3-4A9F-A63D-B087F7116CF2}">
      <dgm:prSet/>
      <dgm:spPr/>
      <dgm:t>
        <a:bodyPr/>
        <a:lstStyle/>
        <a:p>
          <a:endParaRPr lang="es-EC"/>
        </a:p>
      </dgm:t>
    </dgm:pt>
    <dgm:pt modelId="{8F429C11-9509-4EBF-8628-1FEF28B97721}" type="sibTrans" cxnId="{3293B65C-EDD3-4A9F-A63D-B087F7116CF2}">
      <dgm:prSet/>
      <dgm:spPr/>
      <dgm:t>
        <a:bodyPr/>
        <a:lstStyle/>
        <a:p>
          <a:endParaRPr lang="es-EC"/>
        </a:p>
      </dgm:t>
    </dgm:pt>
    <dgm:pt modelId="{6F81F7A9-D019-4800-9C21-2FBB9B1C4ED2}">
      <dgm:prSet phldrT="[Texto]" custT="1"/>
      <dgm:spPr>
        <a:solidFill>
          <a:srgbClr val="94C600">
            <a:alpha val="89804"/>
          </a:srgbClr>
        </a:solidFill>
      </dgm:spPr>
      <dgm:t>
        <a:bodyPr/>
        <a:lstStyle/>
        <a:p>
          <a:r>
            <a:rPr lang="es-EC" sz="27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POBLACIÓN</a:t>
          </a:r>
        </a:p>
        <a:p>
          <a:r>
            <a:rPr lang="es-EC" sz="2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C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6D8583-B2BF-414E-B93C-3D38FD212804}" type="parTrans" cxnId="{A2BC65A8-A792-4108-AC72-9C943930125E}">
      <dgm:prSet/>
      <dgm:spPr/>
      <dgm:t>
        <a:bodyPr/>
        <a:lstStyle/>
        <a:p>
          <a:endParaRPr lang="es-EC"/>
        </a:p>
      </dgm:t>
    </dgm:pt>
    <dgm:pt modelId="{7DA725FA-C3D7-4377-8B1B-F296DE2E0413}" type="sibTrans" cxnId="{A2BC65A8-A792-4108-AC72-9C943930125E}">
      <dgm:prSet/>
      <dgm:spPr/>
      <dgm:t>
        <a:bodyPr/>
        <a:lstStyle/>
        <a:p>
          <a:endParaRPr lang="es-EC"/>
        </a:p>
      </dgm:t>
    </dgm:pt>
    <dgm:pt modelId="{A6A1DD1D-C22B-47F4-8FF9-1513B2BDA18F}">
      <dgm:prSet phldrT="[Texto]" custT="1"/>
      <dgm:spPr>
        <a:solidFill>
          <a:srgbClr val="94C600">
            <a:alpha val="89804"/>
          </a:srgbClr>
        </a:solidFill>
      </dgm:spPr>
      <dgm:t>
        <a:bodyPr/>
        <a:lstStyle/>
        <a:p>
          <a:r>
            <a:rPr lang="es-EC" sz="2600" dirty="0" smtClean="0">
              <a:latin typeface="Arial" panose="020B0604020202020204" pitchFamily="34" charset="0"/>
              <a:cs typeface="Arial" panose="020B0604020202020204" pitchFamily="34" charset="0"/>
            </a:rPr>
            <a:t>Autoridades</a:t>
          </a:r>
          <a:endParaRPr lang="es-EC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6894DF-58D7-4DEF-825E-CF38980711F1}" type="parTrans" cxnId="{F251FFE8-626A-4944-80D3-4ECBFBF3E037}">
      <dgm:prSet/>
      <dgm:spPr/>
      <dgm:t>
        <a:bodyPr/>
        <a:lstStyle/>
        <a:p>
          <a:endParaRPr lang="es-EC"/>
        </a:p>
      </dgm:t>
    </dgm:pt>
    <dgm:pt modelId="{C3349F44-C819-4027-8E64-837957414185}" type="sibTrans" cxnId="{F251FFE8-626A-4944-80D3-4ECBFBF3E037}">
      <dgm:prSet/>
      <dgm:spPr/>
      <dgm:t>
        <a:bodyPr/>
        <a:lstStyle/>
        <a:p>
          <a:endParaRPr lang="es-EC"/>
        </a:p>
      </dgm:t>
    </dgm:pt>
    <dgm:pt modelId="{5896F31C-2421-4382-A278-9E1BA8BD31D3}">
      <dgm:prSet phldrT="[Texto]" custT="1"/>
      <dgm:spPr>
        <a:solidFill>
          <a:srgbClr val="94C600">
            <a:alpha val="89804"/>
          </a:srgbClr>
        </a:solidFill>
      </dgm:spPr>
      <dgm:t>
        <a:bodyPr/>
        <a:lstStyle/>
        <a:p>
          <a:r>
            <a:rPr lang="es-EC" sz="2600" dirty="0" smtClean="0">
              <a:latin typeface="Arial" panose="020B0604020202020204" pitchFamily="34" charset="0"/>
              <a:cs typeface="Arial" panose="020B0604020202020204" pitchFamily="34" charset="0"/>
            </a:rPr>
            <a:t>Áreas de trabajo</a:t>
          </a:r>
          <a:endParaRPr lang="es-EC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54960F-CA4C-4FD6-BAB7-F0A5E0A6780D}" type="parTrans" cxnId="{2EF97038-BDE5-4CE9-90BF-FD9005501666}">
      <dgm:prSet/>
      <dgm:spPr/>
      <dgm:t>
        <a:bodyPr/>
        <a:lstStyle/>
        <a:p>
          <a:endParaRPr lang="es-EC"/>
        </a:p>
      </dgm:t>
    </dgm:pt>
    <dgm:pt modelId="{3F7E8219-881B-44C1-9981-FB04833C4D76}" type="sibTrans" cxnId="{2EF97038-BDE5-4CE9-90BF-FD9005501666}">
      <dgm:prSet/>
      <dgm:spPr/>
      <dgm:t>
        <a:bodyPr/>
        <a:lstStyle/>
        <a:p>
          <a:endParaRPr lang="es-EC"/>
        </a:p>
      </dgm:t>
    </dgm:pt>
    <dgm:pt modelId="{E570C809-F3B2-4BE1-B3A2-3B4141E29249}">
      <dgm:prSet phldrT="[Texto]" custT="1"/>
      <dgm:spPr>
        <a:solidFill>
          <a:srgbClr val="94C600">
            <a:alpha val="89804"/>
          </a:srgbClr>
        </a:solidFill>
      </dgm:spPr>
      <dgm:t>
        <a:bodyPr/>
        <a:lstStyle/>
        <a:p>
          <a:r>
            <a:rPr lang="es-EC" sz="2600" dirty="0" smtClean="0">
              <a:latin typeface="Arial" panose="020B0604020202020204" pitchFamily="34" charset="0"/>
              <a:cs typeface="Arial" panose="020B0604020202020204" pitchFamily="34" charset="0"/>
            </a:rPr>
            <a:t>Campo</a:t>
          </a:r>
          <a:endParaRPr lang="es-EC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2D3367-4768-4856-8EF1-D456EADBF093}" type="parTrans" cxnId="{9C556980-C5BD-40B5-B910-36B8E4554DC9}">
      <dgm:prSet/>
      <dgm:spPr/>
      <dgm:t>
        <a:bodyPr/>
        <a:lstStyle/>
        <a:p>
          <a:endParaRPr lang="es-EC"/>
        </a:p>
      </dgm:t>
    </dgm:pt>
    <dgm:pt modelId="{5A90CA84-B5CC-459E-A9A1-0294B1CFB189}" type="sibTrans" cxnId="{9C556980-C5BD-40B5-B910-36B8E4554DC9}">
      <dgm:prSet/>
      <dgm:spPr/>
      <dgm:t>
        <a:bodyPr/>
        <a:lstStyle/>
        <a:p>
          <a:endParaRPr lang="es-EC"/>
        </a:p>
      </dgm:t>
    </dgm:pt>
    <dgm:pt modelId="{B13C10AC-04E5-4BED-9CEE-CE101C4072E3}">
      <dgm:prSet phldrT="[Texto]" custT="1"/>
      <dgm:spPr>
        <a:solidFill>
          <a:srgbClr val="94C600">
            <a:alpha val="89804"/>
          </a:srgbClr>
        </a:solidFill>
      </dgm:spPr>
      <dgm:t>
        <a:bodyPr/>
        <a:lstStyle/>
        <a:p>
          <a:r>
            <a:rPr lang="es-EC" sz="2600" dirty="0" smtClean="0">
              <a:latin typeface="Arial" panose="020B0604020202020204" pitchFamily="34" charset="0"/>
              <a:cs typeface="Arial" panose="020B0604020202020204" pitchFamily="34" charset="0"/>
            </a:rPr>
            <a:t>Docentes y Tutoras</a:t>
          </a:r>
          <a:endParaRPr lang="es-EC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AF0E1C-AD0C-4CA7-AA11-078C4585A9A3}" type="parTrans" cxnId="{1AADDD54-A6B4-423C-93AA-E56D240F76AB}">
      <dgm:prSet/>
      <dgm:spPr/>
      <dgm:t>
        <a:bodyPr/>
        <a:lstStyle/>
        <a:p>
          <a:endParaRPr lang="es-EC"/>
        </a:p>
      </dgm:t>
    </dgm:pt>
    <dgm:pt modelId="{826D0B12-77F5-4E10-8CD9-E23DADF1845F}" type="sibTrans" cxnId="{1AADDD54-A6B4-423C-93AA-E56D240F76AB}">
      <dgm:prSet/>
      <dgm:spPr/>
      <dgm:t>
        <a:bodyPr/>
        <a:lstStyle/>
        <a:p>
          <a:endParaRPr lang="es-EC"/>
        </a:p>
      </dgm:t>
    </dgm:pt>
    <dgm:pt modelId="{F5738CC8-7958-448E-BCAB-969E9D4C7E94}" type="pres">
      <dgm:prSet presAssocID="{5EDCED07-BC77-4147-A2AE-963011456F8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E3FA93D-5299-4A65-A799-6F10CDFDC2AB}" type="pres">
      <dgm:prSet presAssocID="{1E11D93D-4A4F-47F1-BBC3-6314A5C1DA9B}" presName="node" presStyleLbl="node1" presStyleIdx="0" presStyleCnt="3" custLinFactX="-13646" custLinFactNeighborX="-100000" custLinFactNeighborY="-1201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03E8D7-AE1A-4516-9A1D-5EF0A3EA4B5C}" type="pres">
      <dgm:prSet presAssocID="{62DCCB64-43D9-48EB-94B2-739E289B8EE2}" presName="sibTrans" presStyleCnt="0"/>
      <dgm:spPr/>
    </dgm:pt>
    <dgm:pt modelId="{5C0A90DD-0585-4807-946A-BBC7FE6EEBC9}" type="pres">
      <dgm:prSet presAssocID="{E9D87F4C-59D0-4123-A8A2-5176E23F8C4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DBD647-AADF-45C7-B2DE-E3A0C7EC9C0E}" type="pres">
      <dgm:prSet presAssocID="{83867FF6-82D7-4E30-AB8F-CAD22154BC89}" presName="sibTrans" presStyleCnt="0"/>
      <dgm:spPr/>
    </dgm:pt>
    <dgm:pt modelId="{364D9A9D-0EA4-4CE2-A0EB-63090FE5C282}" type="pres">
      <dgm:prSet presAssocID="{6F81F7A9-D019-4800-9C21-2FBB9B1C4ED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208CEDF-A852-421F-B8DF-0912F89F9A6B}" type="presOf" srcId="{E570C809-F3B2-4BE1-B3A2-3B4141E29249}" destId="{8E3FA93D-5299-4A65-A799-6F10CDFDC2AB}" srcOrd="0" destOrd="2" presId="urn:microsoft.com/office/officeart/2005/8/layout/hList6"/>
    <dgm:cxn modelId="{1AD955F2-73AA-44DF-9307-FA583725780A}" srcId="{5EDCED07-BC77-4147-A2AE-963011456F86}" destId="{E9D87F4C-59D0-4123-A8A2-5176E23F8C40}" srcOrd="1" destOrd="0" parTransId="{2470DF0D-DB0C-48EE-A4C8-9D8E15C5CBA7}" sibTransId="{83867FF6-82D7-4E30-AB8F-CAD22154BC89}"/>
    <dgm:cxn modelId="{3293B65C-EDD3-4A9F-A63D-B087F7116CF2}" srcId="{E9D87F4C-59D0-4123-A8A2-5176E23F8C40}" destId="{8A7A6949-0E47-4ECA-A416-0E7E403916DD}" srcOrd="0" destOrd="0" parTransId="{861E56C3-0F98-47BC-A2CE-B3F5D6FBA3CC}" sibTransId="{8F429C11-9509-4EBF-8628-1FEF28B97721}"/>
    <dgm:cxn modelId="{F251FFE8-626A-4944-80D3-4ECBFBF3E037}" srcId="{6F81F7A9-D019-4800-9C21-2FBB9B1C4ED2}" destId="{A6A1DD1D-C22B-47F4-8FF9-1513B2BDA18F}" srcOrd="0" destOrd="0" parTransId="{BC6894DF-58D7-4DEF-825E-CF38980711F1}" sibTransId="{C3349F44-C819-4027-8E64-837957414185}"/>
    <dgm:cxn modelId="{EDBF548F-11F4-4172-84E8-05B8903650D6}" type="presOf" srcId="{B13C10AC-04E5-4BED-9CEE-CE101C4072E3}" destId="{364D9A9D-0EA4-4CE2-A0EB-63090FE5C282}" srcOrd="0" destOrd="2" presId="urn:microsoft.com/office/officeart/2005/8/layout/hList6"/>
    <dgm:cxn modelId="{DAC5A8B4-47A6-48DD-8918-E5B84E3D1AB0}" type="presOf" srcId="{6F81F7A9-D019-4800-9C21-2FBB9B1C4ED2}" destId="{364D9A9D-0EA4-4CE2-A0EB-63090FE5C282}" srcOrd="0" destOrd="0" presId="urn:microsoft.com/office/officeart/2005/8/layout/hList6"/>
    <dgm:cxn modelId="{D14D96FC-2093-480F-BA83-854991755E89}" srcId="{5EDCED07-BC77-4147-A2AE-963011456F86}" destId="{1E11D93D-4A4F-47F1-BBC3-6314A5C1DA9B}" srcOrd="0" destOrd="0" parTransId="{CD6C3E3A-704E-49F6-A424-D5EE51CE7E8B}" sibTransId="{62DCCB64-43D9-48EB-94B2-739E289B8EE2}"/>
    <dgm:cxn modelId="{96F2EB99-FF8D-4BEF-B0FD-F25739BAC0C9}" srcId="{1E11D93D-4A4F-47F1-BBC3-6314A5C1DA9B}" destId="{1F9FB41A-61FC-4701-8A96-29B22906F8B6}" srcOrd="0" destOrd="0" parTransId="{6909DE3A-4A3E-4400-AB05-94679B0A53AA}" sibTransId="{A1C39349-1C87-487C-9532-CBF618790772}"/>
    <dgm:cxn modelId="{2BE28C53-2920-45A0-81FC-A74ABB69FCE9}" type="presOf" srcId="{5EDCED07-BC77-4147-A2AE-963011456F86}" destId="{F5738CC8-7958-448E-BCAB-969E9D4C7E94}" srcOrd="0" destOrd="0" presId="urn:microsoft.com/office/officeart/2005/8/layout/hList6"/>
    <dgm:cxn modelId="{F8EC8D89-6CC2-4253-9983-D420A62A9B37}" type="presOf" srcId="{1F9FB41A-61FC-4701-8A96-29B22906F8B6}" destId="{8E3FA93D-5299-4A65-A799-6F10CDFDC2AB}" srcOrd="0" destOrd="1" presId="urn:microsoft.com/office/officeart/2005/8/layout/hList6"/>
    <dgm:cxn modelId="{A2BC65A8-A792-4108-AC72-9C943930125E}" srcId="{5EDCED07-BC77-4147-A2AE-963011456F86}" destId="{6F81F7A9-D019-4800-9C21-2FBB9B1C4ED2}" srcOrd="2" destOrd="0" parTransId="{536D8583-B2BF-414E-B93C-3D38FD212804}" sibTransId="{7DA725FA-C3D7-4377-8B1B-F296DE2E0413}"/>
    <dgm:cxn modelId="{768CDCCE-F610-4DA7-9A68-0483314D836C}" type="presOf" srcId="{A6A1DD1D-C22B-47F4-8FF9-1513B2BDA18F}" destId="{364D9A9D-0EA4-4CE2-A0EB-63090FE5C282}" srcOrd="0" destOrd="1" presId="urn:microsoft.com/office/officeart/2005/8/layout/hList6"/>
    <dgm:cxn modelId="{B64B2F9F-EA54-435A-A318-612735504EDA}" type="presOf" srcId="{5896F31C-2421-4382-A278-9E1BA8BD31D3}" destId="{364D9A9D-0EA4-4CE2-A0EB-63090FE5C282}" srcOrd="0" destOrd="3" presId="urn:microsoft.com/office/officeart/2005/8/layout/hList6"/>
    <dgm:cxn modelId="{BABD3689-6503-4D4F-A6C0-98DF39B4D7CA}" type="presOf" srcId="{1E11D93D-4A4F-47F1-BBC3-6314A5C1DA9B}" destId="{8E3FA93D-5299-4A65-A799-6F10CDFDC2AB}" srcOrd="0" destOrd="0" presId="urn:microsoft.com/office/officeart/2005/8/layout/hList6"/>
    <dgm:cxn modelId="{2EF97038-BDE5-4CE9-90BF-FD9005501666}" srcId="{6F81F7A9-D019-4800-9C21-2FBB9B1C4ED2}" destId="{5896F31C-2421-4382-A278-9E1BA8BD31D3}" srcOrd="2" destOrd="0" parTransId="{3354960F-CA4C-4FD6-BAB7-F0A5E0A6780D}" sibTransId="{3F7E8219-881B-44C1-9981-FB04833C4D76}"/>
    <dgm:cxn modelId="{81668613-EA3E-4F0C-B70E-7A94F0C07601}" type="presOf" srcId="{8A7A6949-0E47-4ECA-A416-0E7E403916DD}" destId="{5C0A90DD-0585-4807-946A-BBC7FE6EEBC9}" srcOrd="0" destOrd="1" presId="urn:microsoft.com/office/officeart/2005/8/layout/hList6"/>
    <dgm:cxn modelId="{1C65F530-C853-4F08-9EB6-9F6132E68A6D}" type="presOf" srcId="{E9D87F4C-59D0-4123-A8A2-5176E23F8C40}" destId="{5C0A90DD-0585-4807-946A-BBC7FE6EEBC9}" srcOrd="0" destOrd="0" presId="urn:microsoft.com/office/officeart/2005/8/layout/hList6"/>
    <dgm:cxn modelId="{1AADDD54-A6B4-423C-93AA-E56D240F76AB}" srcId="{6F81F7A9-D019-4800-9C21-2FBB9B1C4ED2}" destId="{B13C10AC-04E5-4BED-9CEE-CE101C4072E3}" srcOrd="1" destOrd="0" parTransId="{5BAF0E1C-AD0C-4CA7-AA11-078C4585A9A3}" sibTransId="{826D0B12-77F5-4E10-8CD9-E23DADF1845F}"/>
    <dgm:cxn modelId="{9C556980-C5BD-40B5-B910-36B8E4554DC9}" srcId="{1E11D93D-4A4F-47F1-BBC3-6314A5C1DA9B}" destId="{E570C809-F3B2-4BE1-B3A2-3B4141E29249}" srcOrd="1" destOrd="0" parTransId="{B22D3367-4768-4856-8EF1-D456EADBF093}" sibTransId="{5A90CA84-B5CC-459E-A9A1-0294B1CFB189}"/>
    <dgm:cxn modelId="{FB469603-45C1-4468-920C-99A6D5B4129A}" type="presParOf" srcId="{F5738CC8-7958-448E-BCAB-969E9D4C7E94}" destId="{8E3FA93D-5299-4A65-A799-6F10CDFDC2AB}" srcOrd="0" destOrd="0" presId="urn:microsoft.com/office/officeart/2005/8/layout/hList6"/>
    <dgm:cxn modelId="{783FFFB4-AC83-4458-9AE5-1E73DCF4E79A}" type="presParOf" srcId="{F5738CC8-7958-448E-BCAB-969E9D4C7E94}" destId="{2A03E8D7-AE1A-4516-9A1D-5EF0A3EA4B5C}" srcOrd="1" destOrd="0" presId="urn:microsoft.com/office/officeart/2005/8/layout/hList6"/>
    <dgm:cxn modelId="{EAB38608-AAF4-4C74-AFA3-4B1DD09995A5}" type="presParOf" srcId="{F5738CC8-7958-448E-BCAB-969E9D4C7E94}" destId="{5C0A90DD-0585-4807-946A-BBC7FE6EEBC9}" srcOrd="2" destOrd="0" presId="urn:microsoft.com/office/officeart/2005/8/layout/hList6"/>
    <dgm:cxn modelId="{59E9538E-2CAD-41E0-8EF8-4517C3F3F23D}" type="presParOf" srcId="{F5738CC8-7958-448E-BCAB-969E9D4C7E94}" destId="{4CDBD647-AADF-45C7-B2DE-E3A0C7EC9C0E}" srcOrd="3" destOrd="0" presId="urn:microsoft.com/office/officeart/2005/8/layout/hList6"/>
    <dgm:cxn modelId="{30700C44-BAFE-4AFB-B297-54F01A197098}" type="presParOf" srcId="{F5738CC8-7958-448E-BCAB-969E9D4C7E94}" destId="{364D9A9D-0EA4-4CE2-A0EB-63090FE5C28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9A6D5D9-04AF-4B42-AFD5-CD34CA1D8AC2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D9A4C17-5FFA-42CD-B1E6-823A68843200}">
      <dgm:prSet phldrT="[Texto]"/>
      <dgm:spPr/>
      <dgm:t>
        <a:bodyPr/>
        <a:lstStyle/>
        <a:p>
          <a:pPr algn="ctr"/>
          <a:r>
            <a:rPr lang="es-EC" dirty="0" smtClean="0"/>
            <a:t>Pregunta 3 </a:t>
          </a:r>
          <a:endParaRPr lang="es-EC" dirty="0"/>
        </a:p>
      </dgm:t>
    </dgm:pt>
    <dgm:pt modelId="{DCD74A8E-7CC9-4038-A0CB-B3A2CE86B88E}" type="parTrans" cxnId="{E0FE3257-120D-4832-A47C-022DD77F6258}">
      <dgm:prSet/>
      <dgm:spPr/>
      <dgm:t>
        <a:bodyPr/>
        <a:lstStyle/>
        <a:p>
          <a:endParaRPr lang="es-EC"/>
        </a:p>
      </dgm:t>
    </dgm:pt>
    <dgm:pt modelId="{A2DDC8AE-2A30-4398-BB69-89DFA28F21DB}" type="sibTrans" cxnId="{E0FE3257-120D-4832-A47C-022DD77F6258}">
      <dgm:prSet/>
      <dgm:spPr/>
      <dgm:t>
        <a:bodyPr/>
        <a:lstStyle/>
        <a:p>
          <a:endParaRPr lang="es-EC"/>
        </a:p>
      </dgm:t>
    </dgm:pt>
    <dgm:pt modelId="{6F613BDE-34BA-4C50-B58D-5D3E190C5900}">
      <dgm:prSet phldrT="[Texto]" custT="1"/>
      <dgm:spPr/>
      <dgm:t>
        <a:bodyPr/>
        <a:lstStyle/>
        <a:p>
          <a:pPr algn="just"/>
          <a:r>
            <a:rPr lang="es-ES" sz="2400" dirty="0" smtClean="0"/>
            <a:t>¿Cada qué  tiempo  se realizan cambios en la adecuación de la infraestructura?</a:t>
          </a:r>
          <a:endParaRPr lang="es-EC" sz="2400" dirty="0"/>
        </a:p>
      </dgm:t>
    </dgm:pt>
    <dgm:pt modelId="{E14E9B01-BDAE-44FF-8217-C7E8F7822579}" type="parTrans" cxnId="{97F6B53F-429A-4E29-8841-E3CB56EB867B}">
      <dgm:prSet/>
      <dgm:spPr/>
      <dgm:t>
        <a:bodyPr/>
        <a:lstStyle/>
        <a:p>
          <a:endParaRPr lang="es-EC"/>
        </a:p>
      </dgm:t>
    </dgm:pt>
    <dgm:pt modelId="{B4EBCBC9-7EE5-48B7-9991-8CED67BD133D}" type="sibTrans" cxnId="{97F6B53F-429A-4E29-8841-E3CB56EB867B}">
      <dgm:prSet/>
      <dgm:spPr/>
      <dgm:t>
        <a:bodyPr/>
        <a:lstStyle/>
        <a:p>
          <a:endParaRPr lang="es-EC"/>
        </a:p>
      </dgm:t>
    </dgm:pt>
    <dgm:pt modelId="{1D7ED184-BDE7-4183-B53B-A1DE106D186F}">
      <dgm:prSet phldrT="[Texto]"/>
      <dgm:spPr/>
      <dgm:t>
        <a:bodyPr/>
        <a:lstStyle/>
        <a:p>
          <a:pPr algn="ctr"/>
          <a:r>
            <a:rPr lang="es-EC" dirty="0" smtClean="0"/>
            <a:t>Pregunta 4</a:t>
          </a:r>
          <a:endParaRPr lang="es-EC" dirty="0"/>
        </a:p>
      </dgm:t>
    </dgm:pt>
    <dgm:pt modelId="{C720F176-7E3A-40E0-B1DA-51D8205CFCC4}" type="parTrans" cxnId="{7DA6A107-DA59-42CF-957D-80A9C46CA784}">
      <dgm:prSet/>
      <dgm:spPr/>
      <dgm:t>
        <a:bodyPr/>
        <a:lstStyle/>
        <a:p>
          <a:endParaRPr lang="es-EC"/>
        </a:p>
      </dgm:t>
    </dgm:pt>
    <dgm:pt modelId="{172503EE-F63D-4A15-8ED2-766E9EE24EEE}" type="sibTrans" cxnId="{7DA6A107-DA59-42CF-957D-80A9C46CA784}">
      <dgm:prSet/>
      <dgm:spPr/>
      <dgm:t>
        <a:bodyPr/>
        <a:lstStyle/>
        <a:p>
          <a:endParaRPr lang="es-EC"/>
        </a:p>
      </dgm:t>
    </dgm:pt>
    <dgm:pt modelId="{15E2CEF9-939E-4B7D-AB30-292DD6985CA5}">
      <dgm:prSet phldrT="[Texto]" custT="1"/>
      <dgm:spPr/>
      <dgm:t>
        <a:bodyPr/>
        <a:lstStyle/>
        <a:p>
          <a:r>
            <a:rPr lang="es-ES" sz="2400" dirty="0" smtClean="0"/>
            <a:t>¿Podría describirnos cuáles son las principales características de los ambientes de aprendizaje?</a:t>
          </a:r>
          <a:endParaRPr lang="es-EC" sz="2400" dirty="0"/>
        </a:p>
      </dgm:t>
    </dgm:pt>
    <dgm:pt modelId="{26EC65FE-D0FF-4FD2-8690-6D138019DE33}" type="parTrans" cxnId="{8B8A251C-C66B-438F-845B-6328CA36FD20}">
      <dgm:prSet/>
      <dgm:spPr/>
      <dgm:t>
        <a:bodyPr/>
        <a:lstStyle/>
        <a:p>
          <a:endParaRPr lang="es-EC"/>
        </a:p>
      </dgm:t>
    </dgm:pt>
    <dgm:pt modelId="{A76ED210-0A1E-4AC8-AD7C-70F748EAA4A4}" type="sibTrans" cxnId="{8B8A251C-C66B-438F-845B-6328CA36FD20}">
      <dgm:prSet/>
      <dgm:spPr/>
      <dgm:t>
        <a:bodyPr/>
        <a:lstStyle/>
        <a:p>
          <a:endParaRPr lang="es-EC"/>
        </a:p>
      </dgm:t>
    </dgm:pt>
    <dgm:pt modelId="{F4B8EF6B-3523-45D8-AAE7-562E0EB9F276}" type="pres">
      <dgm:prSet presAssocID="{D9A6D5D9-04AF-4B42-AFD5-CD34CA1D8A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675D485-197B-4B42-A208-BCEB28099F51}" type="pres">
      <dgm:prSet presAssocID="{7D9A4C17-5FFA-42CD-B1E6-823A68843200}" presName="linNode" presStyleCnt="0"/>
      <dgm:spPr/>
    </dgm:pt>
    <dgm:pt modelId="{AA528D3A-892E-463F-A010-3CAE31D39C66}" type="pres">
      <dgm:prSet presAssocID="{7D9A4C17-5FFA-42CD-B1E6-823A68843200}" presName="parTx" presStyleLbl="revTx" presStyleIdx="0" presStyleCnt="2" custScaleX="7510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5DD757-2281-45D0-87E5-E46B26A71642}" type="pres">
      <dgm:prSet presAssocID="{7D9A4C17-5FFA-42CD-B1E6-823A68843200}" presName="bracket" presStyleLbl="parChTrans1D1" presStyleIdx="0" presStyleCnt="2"/>
      <dgm:spPr/>
    </dgm:pt>
    <dgm:pt modelId="{4A532A91-274A-412E-A945-AF398489BA93}" type="pres">
      <dgm:prSet presAssocID="{7D9A4C17-5FFA-42CD-B1E6-823A68843200}" presName="spH" presStyleCnt="0"/>
      <dgm:spPr/>
    </dgm:pt>
    <dgm:pt modelId="{6E8921A3-C09E-4C65-9F7B-E4AA002A1ED1}" type="pres">
      <dgm:prSet presAssocID="{7D9A4C17-5FFA-42CD-B1E6-823A68843200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5BA241-F95C-4D53-9744-EB8044C59A4E}" type="pres">
      <dgm:prSet presAssocID="{A2DDC8AE-2A30-4398-BB69-89DFA28F21DB}" presName="spV" presStyleCnt="0"/>
      <dgm:spPr/>
    </dgm:pt>
    <dgm:pt modelId="{85FFF2D8-66EB-40F1-94CC-260D64DC2382}" type="pres">
      <dgm:prSet presAssocID="{1D7ED184-BDE7-4183-B53B-A1DE106D186F}" presName="linNode" presStyleCnt="0"/>
      <dgm:spPr/>
    </dgm:pt>
    <dgm:pt modelId="{DDB913E5-5F69-4962-AF62-2093CEEC350A}" type="pres">
      <dgm:prSet presAssocID="{1D7ED184-BDE7-4183-B53B-A1DE106D186F}" presName="parTx" presStyleLbl="revTx" presStyleIdx="1" presStyleCnt="2" custScaleX="7662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D3844D-F940-44E8-B82A-398DA68B2FEB}" type="pres">
      <dgm:prSet presAssocID="{1D7ED184-BDE7-4183-B53B-A1DE106D186F}" presName="bracket" presStyleLbl="parChTrans1D1" presStyleIdx="1" presStyleCnt="2"/>
      <dgm:spPr/>
    </dgm:pt>
    <dgm:pt modelId="{F59F9376-6B60-4F2E-BDEF-93BFBBFF5929}" type="pres">
      <dgm:prSet presAssocID="{1D7ED184-BDE7-4183-B53B-A1DE106D186F}" presName="spH" presStyleCnt="0"/>
      <dgm:spPr/>
    </dgm:pt>
    <dgm:pt modelId="{EC90483E-32C1-4AD5-A3F9-150DC2FD3279}" type="pres">
      <dgm:prSet presAssocID="{1D7ED184-BDE7-4183-B53B-A1DE106D186F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BF960C1-4B7A-46CB-922D-BA6D6F99496C}" type="presOf" srcId="{1D7ED184-BDE7-4183-B53B-A1DE106D186F}" destId="{DDB913E5-5F69-4962-AF62-2093CEEC350A}" srcOrd="0" destOrd="0" presId="urn:diagrams.loki3.com/BracketList+Icon"/>
    <dgm:cxn modelId="{AD3556CD-6722-4214-9181-7A5540D77118}" type="presOf" srcId="{6F613BDE-34BA-4C50-B58D-5D3E190C5900}" destId="{6E8921A3-C09E-4C65-9F7B-E4AA002A1ED1}" srcOrd="0" destOrd="0" presId="urn:diagrams.loki3.com/BracketList+Icon"/>
    <dgm:cxn modelId="{E0FE3257-120D-4832-A47C-022DD77F6258}" srcId="{D9A6D5D9-04AF-4B42-AFD5-CD34CA1D8AC2}" destId="{7D9A4C17-5FFA-42CD-B1E6-823A68843200}" srcOrd="0" destOrd="0" parTransId="{DCD74A8E-7CC9-4038-A0CB-B3A2CE86B88E}" sibTransId="{A2DDC8AE-2A30-4398-BB69-89DFA28F21DB}"/>
    <dgm:cxn modelId="{BA9E2C4B-5824-4F25-BD66-8E08AA326906}" type="presOf" srcId="{15E2CEF9-939E-4B7D-AB30-292DD6985CA5}" destId="{EC90483E-32C1-4AD5-A3F9-150DC2FD3279}" srcOrd="0" destOrd="0" presId="urn:diagrams.loki3.com/BracketList+Icon"/>
    <dgm:cxn modelId="{97F6B53F-429A-4E29-8841-E3CB56EB867B}" srcId="{7D9A4C17-5FFA-42CD-B1E6-823A68843200}" destId="{6F613BDE-34BA-4C50-B58D-5D3E190C5900}" srcOrd="0" destOrd="0" parTransId="{E14E9B01-BDAE-44FF-8217-C7E8F7822579}" sibTransId="{B4EBCBC9-7EE5-48B7-9991-8CED67BD133D}"/>
    <dgm:cxn modelId="{7DA6A107-DA59-42CF-957D-80A9C46CA784}" srcId="{D9A6D5D9-04AF-4B42-AFD5-CD34CA1D8AC2}" destId="{1D7ED184-BDE7-4183-B53B-A1DE106D186F}" srcOrd="1" destOrd="0" parTransId="{C720F176-7E3A-40E0-B1DA-51D8205CFCC4}" sibTransId="{172503EE-F63D-4A15-8ED2-766E9EE24EEE}"/>
    <dgm:cxn modelId="{2106A1AB-043A-4D35-9784-ED56183A6D08}" type="presOf" srcId="{D9A6D5D9-04AF-4B42-AFD5-CD34CA1D8AC2}" destId="{F4B8EF6B-3523-45D8-AAE7-562E0EB9F276}" srcOrd="0" destOrd="0" presId="urn:diagrams.loki3.com/BracketList+Icon"/>
    <dgm:cxn modelId="{8B8A251C-C66B-438F-845B-6328CA36FD20}" srcId="{1D7ED184-BDE7-4183-B53B-A1DE106D186F}" destId="{15E2CEF9-939E-4B7D-AB30-292DD6985CA5}" srcOrd="0" destOrd="0" parTransId="{26EC65FE-D0FF-4FD2-8690-6D138019DE33}" sibTransId="{A76ED210-0A1E-4AC8-AD7C-70F748EAA4A4}"/>
    <dgm:cxn modelId="{8D3D9AF5-D2B3-44A3-9688-464D60EAF350}" type="presOf" srcId="{7D9A4C17-5FFA-42CD-B1E6-823A68843200}" destId="{AA528D3A-892E-463F-A010-3CAE31D39C66}" srcOrd="0" destOrd="0" presId="urn:diagrams.loki3.com/BracketList+Icon"/>
    <dgm:cxn modelId="{27441087-FEAB-436E-811D-929F2446667A}" type="presParOf" srcId="{F4B8EF6B-3523-45D8-AAE7-562E0EB9F276}" destId="{7675D485-197B-4B42-A208-BCEB28099F51}" srcOrd="0" destOrd="0" presId="urn:diagrams.loki3.com/BracketList+Icon"/>
    <dgm:cxn modelId="{C4F4E581-B865-4C9A-B997-1E513809EBFB}" type="presParOf" srcId="{7675D485-197B-4B42-A208-BCEB28099F51}" destId="{AA528D3A-892E-463F-A010-3CAE31D39C66}" srcOrd="0" destOrd="0" presId="urn:diagrams.loki3.com/BracketList+Icon"/>
    <dgm:cxn modelId="{7E3C332D-91D7-44A7-9C00-4507094D0D75}" type="presParOf" srcId="{7675D485-197B-4B42-A208-BCEB28099F51}" destId="{575DD757-2281-45D0-87E5-E46B26A71642}" srcOrd="1" destOrd="0" presId="urn:diagrams.loki3.com/BracketList+Icon"/>
    <dgm:cxn modelId="{514B9361-2355-4CBC-BCA1-77BDD2BE6977}" type="presParOf" srcId="{7675D485-197B-4B42-A208-BCEB28099F51}" destId="{4A532A91-274A-412E-A945-AF398489BA93}" srcOrd="2" destOrd="0" presId="urn:diagrams.loki3.com/BracketList+Icon"/>
    <dgm:cxn modelId="{74512FC2-762F-4EDB-8AAF-420BF67C781A}" type="presParOf" srcId="{7675D485-197B-4B42-A208-BCEB28099F51}" destId="{6E8921A3-C09E-4C65-9F7B-E4AA002A1ED1}" srcOrd="3" destOrd="0" presId="urn:diagrams.loki3.com/BracketList+Icon"/>
    <dgm:cxn modelId="{546F41F5-919E-4EC6-B7D0-E47C93A3B3C1}" type="presParOf" srcId="{F4B8EF6B-3523-45D8-AAE7-562E0EB9F276}" destId="{895BA241-F95C-4D53-9744-EB8044C59A4E}" srcOrd="1" destOrd="0" presId="urn:diagrams.loki3.com/BracketList+Icon"/>
    <dgm:cxn modelId="{107E568F-97F8-47F9-844E-52CA8DFDBDA7}" type="presParOf" srcId="{F4B8EF6B-3523-45D8-AAE7-562E0EB9F276}" destId="{85FFF2D8-66EB-40F1-94CC-260D64DC2382}" srcOrd="2" destOrd="0" presId="urn:diagrams.loki3.com/BracketList+Icon"/>
    <dgm:cxn modelId="{C9AD5AAE-E780-4E1A-ACC7-C68E6C4A33B8}" type="presParOf" srcId="{85FFF2D8-66EB-40F1-94CC-260D64DC2382}" destId="{DDB913E5-5F69-4962-AF62-2093CEEC350A}" srcOrd="0" destOrd="0" presId="urn:diagrams.loki3.com/BracketList+Icon"/>
    <dgm:cxn modelId="{57A7C959-2F96-4EA8-9EDB-709636A542A0}" type="presParOf" srcId="{85FFF2D8-66EB-40F1-94CC-260D64DC2382}" destId="{07D3844D-F940-44E8-B82A-398DA68B2FEB}" srcOrd="1" destOrd="0" presId="urn:diagrams.loki3.com/BracketList+Icon"/>
    <dgm:cxn modelId="{66AE1F42-834A-4035-88A5-697B79D87C95}" type="presParOf" srcId="{85FFF2D8-66EB-40F1-94CC-260D64DC2382}" destId="{F59F9376-6B60-4F2E-BDEF-93BFBBFF5929}" srcOrd="2" destOrd="0" presId="urn:diagrams.loki3.com/BracketList+Icon"/>
    <dgm:cxn modelId="{8E29DE94-30F9-4689-BF74-F425C6676483}" type="presParOf" srcId="{85FFF2D8-66EB-40F1-94CC-260D64DC2382}" destId="{EC90483E-32C1-4AD5-A3F9-150DC2FD327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6BC7232-8549-44B6-BE33-0679B79972B6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49102FF-28E4-4B6C-9384-A80B057A4CB6}">
      <dgm:prSet phldrT="[Texto]" custT="1"/>
      <dgm:spPr/>
      <dgm:t>
        <a:bodyPr/>
        <a:lstStyle/>
        <a:p>
          <a:pPr algn="just"/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presentan un bajo conocimiento sobre el tema de ambientes de aprendizaje,</a:t>
          </a:r>
          <a:endParaRPr lang="es-EC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2B85FE-C0E4-4AC6-8F58-E4E11463497E}" type="parTrans" cxnId="{608CCF03-FA56-46AA-B8BC-2C5473D1B218}">
      <dgm:prSet/>
      <dgm:spPr/>
      <dgm:t>
        <a:bodyPr/>
        <a:lstStyle/>
        <a:p>
          <a:endParaRPr lang="es-EC"/>
        </a:p>
      </dgm:t>
    </dgm:pt>
    <dgm:pt modelId="{A99C8DC7-3B24-4295-956E-FAA9DA9F8154}" type="sibTrans" cxnId="{608CCF03-FA56-46AA-B8BC-2C5473D1B218}">
      <dgm:prSet/>
      <dgm:spPr/>
      <dgm:t>
        <a:bodyPr/>
        <a:lstStyle/>
        <a:p>
          <a:endParaRPr lang="es-EC"/>
        </a:p>
      </dgm:t>
    </dgm:pt>
    <dgm:pt modelId="{DFDACA85-BF6F-44E3-B5FE-BF44717C23B4}">
      <dgm:prSet phldrT="[Texto]" custT="1"/>
      <dgm:spPr/>
      <dgm:t>
        <a:bodyPr/>
        <a:lstStyle/>
        <a:p>
          <a:pPr algn="just"/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no lo consideran importante por lo tanto no hay un interés en aplicarlo.</a:t>
          </a:r>
          <a:endParaRPr lang="es-EC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03BFC6-2E41-4208-A8A7-7C71ED5C12C7}" type="parTrans" cxnId="{E8CECAE4-1957-4C09-B485-6817144CD439}">
      <dgm:prSet/>
      <dgm:spPr/>
      <dgm:t>
        <a:bodyPr/>
        <a:lstStyle/>
        <a:p>
          <a:endParaRPr lang="es-EC"/>
        </a:p>
      </dgm:t>
    </dgm:pt>
    <dgm:pt modelId="{4D0C8994-77AC-4018-8C17-B4E14F4C9866}" type="sibTrans" cxnId="{E8CECAE4-1957-4C09-B485-6817144CD439}">
      <dgm:prSet/>
      <dgm:spPr/>
      <dgm:t>
        <a:bodyPr/>
        <a:lstStyle/>
        <a:p>
          <a:endParaRPr lang="es-EC"/>
        </a:p>
      </dgm:t>
    </dgm:pt>
    <dgm:pt modelId="{45E32022-62D8-4FF6-837E-F91820598B31}">
      <dgm:prSet phldrT="[Texto]" custT="1"/>
      <dgm:spPr/>
      <dgm:t>
        <a:bodyPr/>
        <a:lstStyle/>
        <a:p>
          <a:pPr algn="just"/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Los materiales no son bien aprovechados debido a que no existe una delimitación ni distribución adecuada de los espacios </a:t>
          </a:r>
          <a:endParaRPr lang="es-EC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F6E2AF-BD04-4D92-B243-6AA649C0A45F}" type="parTrans" cxnId="{093CF2E8-6E21-499D-992B-7457943249C3}">
      <dgm:prSet/>
      <dgm:spPr/>
      <dgm:t>
        <a:bodyPr/>
        <a:lstStyle/>
        <a:p>
          <a:endParaRPr lang="es-EC"/>
        </a:p>
      </dgm:t>
    </dgm:pt>
    <dgm:pt modelId="{754B8906-8594-4AB4-A667-B79421A46BC0}" type="sibTrans" cxnId="{093CF2E8-6E21-499D-992B-7457943249C3}">
      <dgm:prSet/>
      <dgm:spPr/>
      <dgm:t>
        <a:bodyPr/>
        <a:lstStyle/>
        <a:p>
          <a:endParaRPr lang="es-EC"/>
        </a:p>
      </dgm:t>
    </dgm:pt>
    <dgm:pt modelId="{0523398A-9B61-4DEA-8784-F0FB1BAE032A}">
      <dgm:prSet phldrT="[Texto]" custT="1"/>
      <dgm:spPr/>
      <dgm:t>
        <a:bodyPr/>
        <a:lstStyle/>
        <a:p>
          <a:r>
            <a:rPr lang="es-EC" sz="2100" b="1" dirty="0" smtClean="0">
              <a:latin typeface="Arial" panose="020B0604020202020204" pitchFamily="34" charset="0"/>
              <a:cs typeface="Arial" panose="020B0604020202020204" pitchFamily="34" charset="0"/>
            </a:rPr>
            <a:t>María </a:t>
          </a:r>
          <a:r>
            <a:rPr lang="es-EC" sz="21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Campi</a:t>
          </a:r>
          <a:r>
            <a:rPr lang="es-EC" sz="2100" b="1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s-EC" sz="2100" b="1" dirty="0" err="1" smtClean="0">
              <a:latin typeface="Arial" panose="020B0604020202020204" pitchFamily="34" charset="0"/>
              <a:cs typeface="Arial" panose="020B0604020202020204" pitchFamily="34" charset="0"/>
            </a:rPr>
            <a:t>Yoder</a:t>
          </a:r>
          <a:endParaRPr lang="es-EC" sz="2100" b="1" dirty="0"/>
        </a:p>
      </dgm:t>
    </dgm:pt>
    <dgm:pt modelId="{86F5F07C-7DB7-4861-B117-08816CDA1AD8}" type="parTrans" cxnId="{065F1CEA-3923-4EEA-B2B4-286B9CB31EA6}">
      <dgm:prSet/>
      <dgm:spPr/>
      <dgm:t>
        <a:bodyPr/>
        <a:lstStyle/>
        <a:p>
          <a:endParaRPr lang="es-EC"/>
        </a:p>
      </dgm:t>
    </dgm:pt>
    <dgm:pt modelId="{C0FFE4DB-5870-49E3-86B3-0A059EB3E06B}" type="sibTrans" cxnId="{065F1CEA-3923-4EEA-B2B4-286B9CB31EA6}">
      <dgm:prSet/>
      <dgm:spPr/>
      <dgm:t>
        <a:bodyPr/>
        <a:lstStyle/>
        <a:p>
          <a:endParaRPr lang="es-EC"/>
        </a:p>
      </dgm:t>
    </dgm:pt>
    <dgm:pt modelId="{CE31D3DC-39B4-4C91-B3FF-70418128BBB6}">
      <dgm:prSet phldrT="[Texto]" custT="1"/>
      <dgm:spPr/>
      <dgm:t>
        <a:bodyPr/>
        <a:lstStyle/>
        <a:p>
          <a:pPr algn="just"/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no aprovechan su conocimiento en totalidad ya que no lo aplican en su rutina de trabajo.</a:t>
          </a:r>
          <a:endParaRPr lang="es-EC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12F8DC-9746-4C18-8A67-4B44257B1576}" type="parTrans" cxnId="{DE03FA86-9B79-4B6D-8AB7-8D47B4C4C58D}">
      <dgm:prSet/>
      <dgm:spPr/>
      <dgm:t>
        <a:bodyPr/>
        <a:lstStyle/>
        <a:p>
          <a:endParaRPr lang="es-EC"/>
        </a:p>
      </dgm:t>
    </dgm:pt>
    <dgm:pt modelId="{80A8DEA2-DBDD-4270-A1DC-F6018596ADAC}" type="sibTrans" cxnId="{DE03FA86-9B79-4B6D-8AB7-8D47B4C4C58D}">
      <dgm:prSet/>
      <dgm:spPr/>
      <dgm:t>
        <a:bodyPr/>
        <a:lstStyle/>
        <a:p>
          <a:endParaRPr lang="es-EC"/>
        </a:p>
      </dgm:t>
    </dgm:pt>
    <dgm:pt modelId="{9F240EA1-61CA-4D01-A878-AF0C7D339BA3}">
      <dgm:prSet phldrT="[Texto]" custT="1"/>
      <dgm:spPr/>
      <dgm:t>
        <a:bodyPr/>
        <a:lstStyle/>
        <a:p>
          <a:pPr algn="just"/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Lo consideran importante sin embargo aun tienen un método tradicional.</a:t>
          </a:r>
          <a:endParaRPr lang="es-EC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F005D6-C318-4513-926B-E5FEE1AE021D}" type="parTrans" cxnId="{8BBD6FFD-3EF1-42E6-8A3A-80BD452B97DE}">
      <dgm:prSet/>
      <dgm:spPr/>
      <dgm:t>
        <a:bodyPr/>
        <a:lstStyle/>
        <a:p>
          <a:endParaRPr lang="es-EC"/>
        </a:p>
      </dgm:t>
    </dgm:pt>
    <dgm:pt modelId="{5EAB952F-A7FD-4ED8-A5F5-1AE689F0B823}" type="sibTrans" cxnId="{8BBD6FFD-3EF1-42E6-8A3A-80BD452B97DE}">
      <dgm:prSet/>
      <dgm:spPr/>
      <dgm:t>
        <a:bodyPr/>
        <a:lstStyle/>
        <a:p>
          <a:endParaRPr lang="es-EC"/>
        </a:p>
      </dgm:t>
    </dgm:pt>
    <dgm:pt modelId="{1525776F-2360-469F-A024-A3B6EE5EFC9C}">
      <dgm:prSet phldrT="[Texto]" custT="1"/>
      <dgm:spPr/>
      <dgm:t>
        <a:bodyPr/>
        <a:lstStyle/>
        <a:p>
          <a:pPr algn="just"/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Los materiales y espacios están bien distribuidos, organizados y cuenta con los estándares d seguridad</a:t>
          </a:r>
          <a:endParaRPr lang="es-EC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347E48-F36D-43FC-B562-49F978015120}" type="parTrans" cxnId="{82634CB6-97C3-47BF-84D3-1DDE4B98E6BC}">
      <dgm:prSet/>
      <dgm:spPr/>
      <dgm:t>
        <a:bodyPr/>
        <a:lstStyle/>
        <a:p>
          <a:endParaRPr lang="es-EC"/>
        </a:p>
      </dgm:t>
    </dgm:pt>
    <dgm:pt modelId="{0D370FAF-6095-4D30-959D-C4F4C0B8D2F8}" type="sibTrans" cxnId="{82634CB6-97C3-47BF-84D3-1DDE4B98E6BC}">
      <dgm:prSet/>
      <dgm:spPr/>
      <dgm:t>
        <a:bodyPr/>
        <a:lstStyle/>
        <a:p>
          <a:endParaRPr lang="es-EC"/>
        </a:p>
      </dgm:t>
    </dgm:pt>
    <dgm:pt modelId="{FF1D8134-20C0-47F8-84AF-1F1C1F3E15F3}" type="pres">
      <dgm:prSet presAssocID="{86BC7232-8549-44B6-BE33-0679B79972B6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456F5346-D8B4-47AB-9E41-7D5F6D2DE5AD}" type="pres">
      <dgm:prSet presAssocID="{D49102FF-28E4-4B6C-9384-A80B057A4CB6}" presName="root" presStyleCnt="0">
        <dgm:presLayoutVars>
          <dgm:chMax/>
          <dgm:chPref/>
        </dgm:presLayoutVars>
      </dgm:prSet>
      <dgm:spPr/>
    </dgm:pt>
    <dgm:pt modelId="{3DC5B995-725A-43FF-AC97-6E2987000C17}" type="pres">
      <dgm:prSet presAssocID="{D49102FF-28E4-4B6C-9384-A80B057A4CB6}" presName="rootComposite" presStyleCnt="0">
        <dgm:presLayoutVars/>
      </dgm:prSet>
      <dgm:spPr/>
    </dgm:pt>
    <dgm:pt modelId="{F3B98822-C255-4E06-9545-44BDA391EF76}" type="pres">
      <dgm:prSet presAssocID="{D49102FF-28E4-4B6C-9384-A80B057A4CB6}" presName="ParentAccent" presStyleLbl="alignNode1" presStyleIdx="0" presStyleCnt="2" custLinFactY="438056" custLinFactNeighborX="46352" custLinFactNeighborY="500000"/>
      <dgm:spPr/>
    </dgm:pt>
    <dgm:pt modelId="{0ACB8477-E4C6-492A-B7E5-A520849FA7DA}" type="pres">
      <dgm:prSet presAssocID="{D49102FF-28E4-4B6C-9384-A80B057A4CB6}" presName="ParentSmallAccent" presStyleLbl="fgAcc1" presStyleIdx="0" presStyleCnt="2" custLinFactY="-6805" custLinFactNeighborX="-1563" custLinFactNeighborY="-100000"/>
      <dgm:spPr/>
    </dgm:pt>
    <dgm:pt modelId="{D355EB78-2FDA-4FDD-8744-AB5A355B743C}" type="pres">
      <dgm:prSet presAssocID="{D49102FF-28E4-4B6C-9384-A80B057A4CB6}" presName="Parent" presStyleLbl="revTx" presStyleIdx="0" presStyleCnt="7" custScaleX="92845" custScaleY="101542" custLinFactY="92382" custLinFactNeighborX="4738" custLinFactNeighborY="10000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55B450-749A-4C1F-A259-437D3D3B57A8}" type="pres">
      <dgm:prSet presAssocID="{D49102FF-28E4-4B6C-9384-A80B057A4CB6}" presName="childShape" presStyleCnt="0">
        <dgm:presLayoutVars>
          <dgm:chMax val="0"/>
          <dgm:chPref val="0"/>
        </dgm:presLayoutVars>
      </dgm:prSet>
      <dgm:spPr/>
    </dgm:pt>
    <dgm:pt modelId="{2C92B391-A303-4D45-B115-270CFD2B3612}" type="pres">
      <dgm:prSet presAssocID="{DFDACA85-BF6F-44E3-B5FE-BF44717C23B4}" presName="childComposite" presStyleCnt="0">
        <dgm:presLayoutVars>
          <dgm:chMax val="0"/>
          <dgm:chPref val="0"/>
        </dgm:presLayoutVars>
      </dgm:prSet>
      <dgm:spPr/>
    </dgm:pt>
    <dgm:pt modelId="{6E53A483-9646-4798-BDD0-0833797CC885}" type="pres">
      <dgm:prSet presAssocID="{DFDACA85-BF6F-44E3-B5FE-BF44717C23B4}" presName="ChildAccent" presStyleLbl="solidFgAcc1" presStyleIdx="0" presStyleCnt="5" custLinFactY="139288" custLinFactNeighborX="-1563" custLinFactNeighborY="200000"/>
      <dgm:spPr/>
      <dgm:t>
        <a:bodyPr/>
        <a:lstStyle/>
        <a:p>
          <a:endParaRPr lang="es-EC"/>
        </a:p>
      </dgm:t>
    </dgm:pt>
    <dgm:pt modelId="{384A7D54-AD8A-4EDF-A2C5-2E0B7EB89162}" type="pres">
      <dgm:prSet presAssocID="{DFDACA85-BF6F-44E3-B5FE-BF44717C23B4}" presName="Child" presStyleLbl="revTx" presStyleIdx="1" presStyleCnt="7" custLinFactY="-8559" custLinFactNeighborX="24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E07858-6573-435A-B19A-80832FC12452}" type="pres">
      <dgm:prSet presAssocID="{45E32022-62D8-4FF6-837E-F91820598B31}" presName="childComposite" presStyleCnt="0">
        <dgm:presLayoutVars>
          <dgm:chMax val="0"/>
          <dgm:chPref val="0"/>
        </dgm:presLayoutVars>
      </dgm:prSet>
      <dgm:spPr/>
    </dgm:pt>
    <dgm:pt modelId="{5CAAC0D5-244D-4E12-83CD-BAE671D61023}" type="pres">
      <dgm:prSet presAssocID="{45E32022-62D8-4FF6-837E-F91820598B31}" presName="ChildAccent" presStyleLbl="solidFgAcc1" presStyleIdx="1" presStyleCnt="5" custLinFactY="-115502" custLinFactNeighborX="-2209" custLinFactNeighborY="-200000"/>
      <dgm:spPr/>
    </dgm:pt>
    <dgm:pt modelId="{6DF14072-4EE7-4273-A8DA-B288DA28665F}" type="pres">
      <dgm:prSet presAssocID="{45E32022-62D8-4FF6-837E-F91820598B31}" presName="Child" presStyleLbl="revTx" presStyleIdx="2" presStyleCnt="7" custScaleX="99898" custScaleY="167840" custLinFactNeighborX="147" custLinFactNeighborY="741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1E9C66-5E84-4975-8990-0CA06EC4EEB8}" type="pres">
      <dgm:prSet presAssocID="{0523398A-9B61-4DEA-8784-F0FB1BAE032A}" presName="root" presStyleCnt="0">
        <dgm:presLayoutVars>
          <dgm:chMax/>
          <dgm:chPref/>
        </dgm:presLayoutVars>
      </dgm:prSet>
      <dgm:spPr/>
    </dgm:pt>
    <dgm:pt modelId="{6B9D6D42-FD64-4468-A99D-01814ABF9E2D}" type="pres">
      <dgm:prSet presAssocID="{0523398A-9B61-4DEA-8784-F0FB1BAE032A}" presName="rootComposite" presStyleCnt="0">
        <dgm:presLayoutVars/>
      </dgm:prSet>
      <dgm:spPr/>
    </dgm:pt>
    <dgm:pt modelId="{20CCD070-39F5-4DB6-BE78-C8DAEA322906}" type="pres">
      <dgm:prSet presAssocID="{0523398A-9B61-4DEA-8784-F0FB1BAE032A}" presName="ParentAccent" presStyleLbl="alignNode1" presStyleIdx="1" presStyleCnt="2" custFlipVert="1" custScaleY="40998" custLinFactX="-3615" custLinFactNeighborX="-100000" custLinFactNeighborY="-732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8D7CDCFC-F672-475B-A29A-2BE9B922AB06}" type="pres">
      <dgm:prSet presAssocID="{0523398A-9B61-4DEA-8784-F0FB1BAE032A}" presName="ParentSmallAccent" presStyleLbl="fgAcc1" presStyleIdx="1" presStyleCnt="2" custLinFactY="505721" custLinFactNeighborX="1052" custLinFactNeighborY="600000"/>
      <dgm:spPr/>
    </dgm:pt>
    <dgm:pt modelId="{3E00B487-D65A-4508-B246-7B7D655EA4BA}" type="pres">
      <dgm:prSet presAssocID="{0523398A-9B61-4DEA-8784-F0FB1BAE032A}" presName="Parent" presStyleLbl="revTx" presStyleIdx="3" presStyleCnt="7" custScaleX="80639" custScaleY="64899" custLinFactX="-6667" custLinFactNeighborX="-100000" custLinFactNeighborY="-376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D4B5D3-4642-434A-9E57-4E2020E8444B}" type="pres">
      <dgm:prSet presAssocID="{0523398A-9B61-4DEA-8784-F0FB1BAE032A}" presName="childShape" presStyleCnt="0">
        <dgm:presLayoutVars>
          <dgm:chMax val="0"/>
          <dgm:chPref val="0"/>
        </dgm:presLayoutVars>
      </dgm:prSet>
      <dgm:spPr/>
    </dgm:pt>
    <dgm:pt modelId="{6271C30D-DBEC-455F-9697-9FC1BACFC238}" type="pres">
      <dgm:prSet presAssocID="{CE31D3DC-39B4-4C91-B3FF-70418128BBB6}" presName="childComposite" presStyleCnt="0">
        <dgm:presLayoutVars>
          <dgm:chMax val="0"/>
          <dgm:chPref val="0"/>
        </dgm:presLayoutVars>
      </dgm:prSet>
      <dgm:spPr/>
    </dgm:pt>
    <dgm:pt modelId="{804BB476-F417-4F13-8434-491C0C9F4C0C}" type="pres">
      <dgm:prSet presAssocID="{CE31D3DC-39B4-4C91-B3FF-70418128BBB6}" presName="ChildAccent" presStyleLbl="solidFgAcc1" presStyleIdx="2" presStyleCnt="5" custLinFactY="-123703" custLinFactNeighborX="1052" custLinFactNeighborY="-200000"/>
      <dgm:spPr/>
    </dgm:pt>
    <dgm:pt modelId="{0258CA14-BE50-4914-9878-910C0BD0BC18}" type="pres">
      <dgm:prSet presAssocID="{CE31D3DC-39B4-4C91-B3FF-70418128BBB6}" presName="Child" presStyleLbl="revTx" presStyleIdx="4" presStyleCnt="7" custScaleY="148744" custLinFactNeighborX="83" custLinFactNeighborY="-859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C4539A-E132-4AD1-A5A7-CA12E4FA1A77}" type="pres">
      <dgm:prSet presAssocID="{9F240EA1-61CA-4D01-A878-AF0C7D339BA3}" presName="childComposite" presStyleCnt="0">
        <dgm:presLayoutVars>
          <dgm:chMax val="0"/>
          <dgm:chPref val="0"/>
        </dgm:presLayoutVars>
      </dgm:prSet>
      <dgm:spPr/>
    </dgm:pt>
    <dgm:pt modelId="{DA343527-7B0C-4492-890A-3F455DD79C0B}" type="pres">
      <dgm:prSet presAssocID="{9F240EA1-61CA-4D01-A878-AF0C7D339BA3}" presName="ChildAccent" presStyleLbl="solidFgAcc1" presStyleIdx="3" presStyleCnt="5" custLinFactY="-100000" custLinFactNeighborX="1052" custLinFactNeighborY="-118281"/>
      <dgm:spPr/>
    </dgm:pt>
    <dgm:pt modelId="{D179DACC-101B-4A42-A4A5-086AFD46DB5E}" type="pres">
      <dgm:prSet presAssocID="{9F240EA1-61CA-4D01-A878-AF0C7D339BA3}" presName="Child" presStyleLbl="revTx" presStyleIdx="5" presStyleCnt="7" custLinFactNeighborX="83" custLinFactNeighborY="-650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476BF6-1F9B-45B9-A25F-3AAAE16FCD52}" type="pres">
      <dgm:prSet presAssocID="{1525776F-2360-469F-A024-A3B6EE5EFC9C}" presName="childComposite" presStyleCnt="0">
        <dgm:presLayoutVars>
          <dgm:chMax val="0"/>
          <dgm:chPref val="0"/>
        </dgm:presLayoutVars>
      </dgm:prSet>
      <dgm:spPr/>
    </dgm:pt>
    <dgm:pt modelId="{4CFB02AB-81F5-4CA4-9218-3F7BE77F85E4}" type="pres">
      <dgm:prSet presAssocID="{1525776F-2360-469F-A024-A3B6EE5EFC9C}" presName="ChildAccent" presStyleLbl="solidFgAcc1" presStyleIdx="4" presStyleCnt="5" custLinFactY="-91925" custLinFactNeighborX="1052" custLinFactNeighborY="-100000"/>
      <dgm:spPr/>
    </dgm:pt>
    <dgm:pt modelId="{E1A1210B-0DF2-4213-A7A7-C9AE012229CF}" type="pres">
      <dgm:prSet presAssocID="{1525776F-2360-469F-A024-A3B6EE5EFC9C}" presName="Child" presStyleLbl="revTx" presStyleIdx="6" presStyleCnt="7" custScaleY="148744" custLinFactNeighborX="83" custLinFactNeighborY="-407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E03FA86-9B79-4B6D-8AB7-8D47B4C4C58D}" srcId="{0523398A-9B61-4DEA-8784-F0FB1BAE032A}" destId="{CE31D3DC-39B4-4C91-B3FF-70418128BBB6}" srcOrd="0" destOrd="0" parTransId="{2912F8DC-9746-4C18-8A67-4B44257B1576}" sibTransId="{80A8DEA2-DBDD-4270-A1DC-F6018596ADAC}"/>
    <dgm:cxn modelId="{F0ED72EC-1EE6-431D-A956-CAD563F4F8FC}" type="presOf" srcId="{DFDACA85-BF6F-44E3-B5FE-BF44717C23B4}" destId="{384A7D54-AD8A-4EDF-A2C5-2E0B7EB89162}" srcOrd="0" destOrd="0" presId="urn:microsoft.com/office/officeart/2008/layout/SquareAccentList"/>
    <dgm:cxn modelId="{093CF2E8-6E21-499D-992B-7457943249C3}" srcId="{D49102FF-28E4-4B6C-9384-A80B057A4CB6}" destId="{45E32022-62D8-4FF6-837E-F91820598B31}" srcOrd="1" destOrd="0" parTransId="{E2F6E2AF-BD04-4D92-B243-6AA649C0A45F}" sibTransId="{754B8906-8594-4AB4-A667-B79421A46BC0}"/>
    <dgm:cxn modelId="{CB446A53-6D25-41DA-B8E0-4E80E23B5CD6}" type="presOf" srcId="{45E32022-62D8-4FF6-837E-F91820598B31}" destId="{6DF14072-4EE7-4273-A8DA-B288DA28665F}" srcOrd="0" destOrd="0" presId="urn:microsoft.com/office/officeart/2008/layout/SquareAccentList"/>
    <dgm:cxn modelId="{90386E39-BC06-4025-83D4-FED47E1AAA7C}" type="presOf" srcId="{CE31D3DC-39B4-4C91-B3FF-70418128BBB6}" destId="{0258CA14-BE50-4914-9878-910C0BD0BC18}" srcOrd="0" destOrd="0" presId="urn:microsoft.com/office/officeart/2008/layout/SquareAccentList"/>
    <dgm:cxn modelId="{544FF731-A571-4258-A1E2-0CC84BE3B98C}" type="presOf" srcId="{D49102FF-28E4-4B6C-9384-A80B057A4CB6}" destId="{D355EB78-2FDA-4FDD-8744-AB5A355B743C}" srcOrd="0" destOrd="0" presId="urn:microsoft.com/office/officeart/2008/layout/SquareAccentList"/>
    <dgm:cxn modelId="{065F1CEA-3923-4EEA-B2B4-286B9CB31EA6}" srcId="{86BC7232-8549-44B6-BE33-0679B79972B6}" destId="{0523398A-9B61-4DEA-8784-F0FB1BAE032A}" srcOrd="1" destOrd="0" parTransId="{86F5F07C-7DB7-4861-B117-08816CDA1AD8}" sibTransId="{C0FFE4DB-5870-49E3-86B3-0A059EB3E06B}"/>
    <dgm:cxn modelId="{2E34C35B-B980-4DF4-AF48-39E207AACCDF}" type="presOf" srcId="{9F240EA1-61CA-4D01-A878-AF0C7D339BA3}" destId="{D179DACC-101B-4A42-A4A5-086AFD46DB5E}" srcOrd="0" destOrd="0" presId="urn:microsoft.com/office/officeart/2008/layout/SquareAccentList"/>
    <dgm:cxn modelId="{608CCF03-FA56-46AA-B8BC-2C5473D1B218}" srcId="{86BC7232-8549-44B6-BE33-0679B79972B6}" destId="{D49102FF-28E4-4B6C-9384-A80B057A4CB6}" srcOrd="0" destOrd="0" parTransId="{182B85FE-C0E4-4AC6-8F58-E4E11463497E}" sibTransId="{A99C8DC7-3B24-4295-956E-FAA9DA9F8154}"/>
    <dgm:cxn modelId="{2716B49C-146B-4D78-827B-445603DBDEED}" type="presOf" srcId="{0523398A-9B61-4DEA-8784-F0FB1BAE032A}" destId="{3E00B487-D65A-4508-B246-7B7D655EA4BA}" srcOrd="0" destOrd="0" presId="urn:microsoft.com/office/officeart/2008/layout/SquareAccentList"/>
    <dgm:cxn modelId="{82634CB6-97C3-47BF-84D3-1DDE4B98E6BC}" srcId="{0523398A-9B61-4DEA-8784-F0FB1BAE032A}" destId="{1525776F-2360-469F-A024-A3B6EE5EFC9C}" srcOrd="2" destOrd="0" parTransId="{EC347E48-F36D-43FC-B562-49F978015120}" sibTransId="{0D370FAF-6095-4D30-959D-C4F4C0B8D2F8}"/>
    <dgm:cxn modelId="{8E430301-12A6-42F9-BCBA-B41B978B7CBF}" type="presOf" srcId="{86BC7232-8549-44B6-BE33-0679B79972B6}" destId="{FF1D8134-20C0-47F8-84AF-1F1C1F3E15F3}" srcOrd="0" destOrd="0" presId="urn:microsoft.com/office/officeart/2008/layout/SquareAccentList"/>
    <dgm:cxn modelId="{E8CECAE4-1957-4C09-B485-6817144CD439}" srcId="{D49102FF-28E4-4B6C-9384-A80B057A4CB6}" destId="{DFDACA85-BF6F-44E3-B5FE-BF44717C23B4}" srcOrd="0" destOrd="0" parTransId="{6403BFC6-2E41-4208-A8A7-7C71ED5C12C7}" sibTransId="{4D0C8994-77AC-4018-8C17-B4E14F4C9866}"/>
    <dgm:cxn modelId="{8BBD6FFD-3EF1-42E6-8A3A-80BD452B97DE}" srcId="{0523398A-9B61-4DEA-8784-F0FB1BAE032A}" destId="{9F240EA1-61CA-4D01-A878-AF0C7D339BA3}" srcOrd="1" destOrd="0" parTransId="{ACF005D6-C318-4513-926B-E5FEE1AE021D}" sibTransId="{5EAB952F-A7FD-4ED8-A5F5-1AE689F0B823}"/>
    <dgm:cxn modelId="{7A7F1A7D-7DEF-4BD8-A989-72C419ACBE24}" type="presOf" srcId="{1525776F-2360-469F-A024-A3B6EE5EFC9C}" destId="{E1A1210B-0DF2-4213-A7A7-C9AE012229CF}" srcOrd="0" destOrd="0" presId="urn:microsoft.com/office/officeart/2008/layout/SquareAccentList"/>
    <dgm:cxn modelId="{BB111E38-CB3C-4059-B28A-93B104CAA7A7}" type="presParOf" srcId="{FF1D8134-20C0-47F8-84AF-1F1C1F3E15F3}" destId="{456F5346-D8B4-47AB-9E41-7D5F6D2DE5AD}" srcOrd="0" destOrd="0" presId="urn:microsoft.com/office/officeart/2008/layout/SquareAccentList"/>
    <dgm:cxn modelId="{BA4DA463-5644-4079-A439-4C519DE91ACE}" type="presParOf" srcId="{456F5346-D8B4-47AB-9E41-7D5F6D2DE5AD}" destId="{3DC5B995-725A-43FF-AC97-6E2987000C17}" srcOrd="0" destOrd="0" presId="urn:microsoft.com/office/officeart/2008/layout/SquareAccentList"/>
    <dgm:cxn modelId="{D5BC74FF-CB27-41B9-BA89-E971672AA1FC}" type="presParOf" srcId="{3DC5B995-725A-43FF-AC97-6E2987000C17}" destId="{F3B98822-C255-4E06-9545-44BDA391EF76}" srcOrd="0" destOrd="0" presId="urn:microsoft.com/office/officeart/2008/layout/SquareAccentList"/>
    <dgm:cxn modelId="{0E1DA078-CA07-4B27-B8A3-A84E904CD494}" type="presParOf" srcId="{3DC5B995-725A-43FF-AC97-6E2987000C17}" destId="{0ACB8477-E4C6-492A-B7E5-A520849FA7DA}" srcOrd="1" destOrd="0" presId="urn:microsoft.com/office/officeart/2008/layout/SquareAccentList"/>
    <dgm:cxn modelId="{3DB2D9FC-599B-4D02-B861-2B39F322640E}" type="presParOf" srcId="{3DC5B995-725A-43FF-AC97-6E2987000C17}" destId="{D355EB78-2FDA-4FDD-8744-AB5A355B743C}" srcOrd="2" destOrd="0" presId="urn:microsoft.com/office/officeart/2008/layout/SquareAccentList"/>
    <dgm:cxn modelId="{6AEFC3B8-C9B5-469A-AF00-45C331CFF0E9}" type="presParOf" srcId="{456F5346-D8B4-47AB-9E41-7D5F6D2DE5AD}" destId="{8555B450-749A-4C1F-A259-437D3D3B57A8}" srcOrd="1" destOrd="0" presId="urn:microsoft.com/office/officeart/2008/layout/SquareAccentList"/>
    <dgm:cxn modelId="{A35B4F04-08A5-4361-A911-34D69CBC0872}" type="presParOf" srcId="{8555B450-749A-4C1F-A259-437D3D3B57A8}" destId="{2C92B391-A303-4D45-B115-270CFD2B3612}" srcOrd="0" destOrd="0" presId="urn:microsoft.com/office/officeart/2008/layout/SquareAccentList"/>
    <dgm:cxn modelId="{0416DD7B-C2D0-4DE5-BB4E-20AF718D8D63}" type="presParOf" srcId="{2C92B391-A303-4D45-B115-270CFD2B3612}" destId="{6E53A483-9646-4798-BDD0-0833797CC885}" srcOrd="0" destOrd="0" presId="urn:microsoft.com/office/officeart/2008/layout/SquareAccentList"/>
    <dgm:cxn modelId="{B6BB060D-5775-4DB8-9E0D-015551090276}" type="presParOf" srcId="{2C92B391-A303-4D45-B115-270CFD2B3612}" destId="{384A7D54-AD8A-4EDF-A2C5-2E0B7EB89162}" srcOrd="1" destOrd="0" presId="urn:microsoft.com/office/officeart/2008/layout/SquareAccentList"/>
    <dgm:cxn modelId="{38F5C044-9634-4CB2-AD82-762C11A90D0D}" type="presParOf" srcId="{8555B450-749A-4C1F-A259-437D3D3B57A8}" destId="{73E07858-6573-435A-B19A-80832FC12452}" srcOrd="1" destOrd="0" presId="urn:microsoft.com/office/officeart/2008/layout/SquareAccentList"/>
    <dgm:cxn modelId="{E25F6DC8-A082-43C7-AC10-7967B3792D6F}" type="presParOf" srcId="{73E07858-6573-435A-B19A-80832FC12452}" destId="{5CAAC0D5-244D-4E12-83CD-BAE671D61023}" srcOrd="0" destOrd="0" presId="urn:microsoft.com/office/officeart/2008/layout/SquareAccentList"/>
    <dgm:cxn modelId="{C81260A5-2F31-4C14-8658-6B89F949BB24}" type="presParOf" srcId="{73E07858-6573-435A-B19A-80832FC12452}" destId="{6DF14072-4EE7-4273-A8DA-B288DA28665F}" srcOrd="1" destOrd="0" presId="urn:microsoft.com/office/officeart/2008/layout/SquareAccentList"/>
    <dgm:cxn modelId="{E1B85FF4-C23C-46F2-B92D-57A0F616154E}" type="presParOf" srcId="{FF1D8134-20C0-47F8-84AF-1F1C1F3E15F3}" destId="{9E1E9C66-5E84-4975-8990-0CA06EC4EEB8}" srcOrd="1" destOrd="0" presId="urn:microsoft.com/office/officeart/2008/layout/SquareAccentList"/>
    <dgm:cxn modelId="{79E23F48-C1B0-46FA-8C3E-7380C88BB0BE}" type="presParOf" srcId="{9E1E9C66-5E84-4975-8990-0CA06EC4EEB8}" destId="{6B9D6D42-FD64-4468-A99D-01814ABF9E2D}" srcOrd="0" destOrd="0" presId="urn:microsoft.com/office/officeart/2008/layout/SquareAccentList"/>
    <dgm:cxn modelId="{9EFB7769-35EA-4F52-8EE0-8941D90E4524}" type="presParOf" srcId="{6B9D6D42-FD64-4468-A99D-01814ABF9E2D}" destId="{20CCD070-39F5-4DB6-BE78-C8DAEA322906}" srcOrd="0" destOrd="0" presId="urn:microsoft.com/office/officeart/2008/layout/SquareAccentList"/>
    <dgm:cxn modelId="{B02FE38A-BE3C-49C9-B215-70D611B9956B}" type="presParOf" srcId="{6B9D6D42-FD64-4468-A99D-01814ABF9E2D}" destId="{8D7CDCFC-F672-475B-A29A-2BE9B922AB06}" srcOrd="1" destOrd="0" presId="urn:microsoft.com/office/officeart/2008/layout/SquareAccentList"/>
    <dgm:cxn modelId="{7B6B0BBB-9DE8-4CBC-B4B1-FBC2B7F06F01}" type="presParOf" srcId="{6B9D6D42-FD64-4468-A99D-01814ABF9E2D}" destId="{3E00B487-D65A-4508-B246-7B7D655EA4BA}" srcOrd="2" destOrd="0" presId="urn:microsoft.com/office/officeart/2008/layout/SquareAccentList"/>
    <dgm:cxn modelId="{48A99048-B0B1-47D2-BAD2-6870BEE90611}" type="presParOf" srcId="{9E1E9C66-5E84-4975-8990-0CA06EC4EEB8}" destId="{19D4B5D3-4642-434A-9E57-4E2020E8444B}" srcOrd="1" destOrd="0" presId="urn:microsoft.com/office/officeart/2008/layout/SquareAccentList"/>
    <dgm:cxn modelId="{6EE6E12A-D9F3-4284-9775-356CE599B92A}" type="presParOf" srcId="{19D4B5D3-4642-434A-9E57-4E2020E8444B}" destId="{6271C30D-DBEC-455F-9697-9FC1BACFC238}" srcOrd="0" destOrd="0" presId="urn:microsoft.com/office/officeart/2008/layout/SquareAccentList"/>
    <dgm:cxn modelId="{C38E4507-40DE-4FE3-8B84-626D663FA3D9}" type="presParOf" srcId="{6271C30D-DBEC-455F-9697-9FC1BACFC238}" destId="{804BB476-F417-4F13-8434-491C0C9F4C0C}" srcOrd="0" destOrd="0" presId="urn:microsoft.com/office/officeart/2008/layout/SquareAccentList"/>
    <dgm:cxn modelId="{F236BEAF-D14F-4983-BE59-D884535563B7}" type="presParOf" srcId="{6271C30D-DBEC-455F-9697-9FC1BACFC238}" destId="{0258CA14-BE50-4914-9878-910C0BD0BC18}" srcOrd="1" destOrd="0" presId="urn:microsoft.com/office/officeart/2008/layout/SquareAccentList"/>
    <dgm:cxn modelId="{76B70FB5-80D9-43C9-BE3D-BCEE6D51DB37}" type="presParOf" srcId="{19D4B5D3-4642-434A-9E57-4E2020E8444B}" destId="{22C4539A-E132-4AD1-A5A7-CA12E4FA1A77}" srcOrd="1" destOrd="0" presId="urn:microsoft.com/office/officeart/2008/layout/SquareAccentList"/>
    <dgm:cxn modelId="{2CD4B617-F978-48B3-8CC9-B906351A85E5}" type="presParOf" srcId="{22C4539A-E132-4AD1-A5A7-CA12E4FA1A77}" destId="{DA343527-7B0C-4492-890A-3F455DD79C0B}" srcOrd="0" destOrd="0" presId="urn:microsoft.com/office/officeart/2008/layout/SquareAccentList"/>
    <dgm:cxn modelId="{3A0973FC-4308-49AF-8FAB-5DFC55AB2107}" type="presParOf" srcId="{22C4539A-E132-4AD1-A5A7-CA12E4FA1A77}" destId="{D179DACC-101B-4A42-A4A5-086AFD46DB5E}" srcOrd="1" destOrd="0" presId="urn:microsoft.com/office/officeart/2008/layout/SquareAccentList"/>
    <dgm:cxn modelId="{014C1442-16CE-49BD-A50A-1A6E7B57B5CE}" type="presParOf" srcId="{19D4B5D3-4642-434A-9E57-4E2020E8444B}" destId="{00476BF6-1F9B-45B9-A25F-3AAAE16FCD52}" srcOrd="2" destOrd="0" presId="urn:microsoft.com/office/officeart/2008/layout/SquareAccentList"/>
    <dgm:cxn modelId="{3F5D5562-E4A4-4D45-B6FF-97470A782BD3}" type="presParOf" srcId="{00476BF6-1F9B-45B9-A25F-3AAAE16FCD52}" destId="{4CFB02AB-81F5-4CA4-9218-3F7BE77F85E4}" srcOrd="0" destOrd="0" presId="urn:microsoft.com/office/officeart/2008/layout/SquareAccentList"/>
    <dgm:cxn modelId="{EF7A2BD7-06DF-4389-82A8-F4A81F625816}" type="presParOf" srcId="{00476BF6-1F9B-45B9-A25F-3AAAE16FCD52}" destId="{E1A1210B-0DF2-4213-A7A7-C9AE012229C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8F250A3-B7FB-467E-97E0-44245DD6F4C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5066C60-A771-48F5-AA0A-E9253E2E771E}">
      <dgm:prSet phldrT="[Texto]"/>
      <dgm:spPr>
        <a:solidFill>
          <a:srgbClr val="C00000"/>
        </a:solidFill>
      </dgm:spPr>
      <dgm:t>
        <a:bodyPr/>
        <a:lstStyle/>
        <a:p>
          <a:r>
            <a:rPr lang="es-EC" dirty="0" err="1" smtClean="0"/>
            <a:t>Maria</a:t>
          </a:r>
          <a:r>
            <a:rPr lang="es-EC" dirty="0" smtClean="0"/>
            <a:t> </a:t>
          </a:r>
          <a:r>
            <a:rPr lang="es-EC" dirty="0" err="1" smtClean="0"/>
            <a:t>Campi</a:t>
          </a:r>
          <a:r>
            <a:rPr lang="es-EC" dirty="0" smtClean="0"/>
            <a:t> de </a:t>
          </a:r>
          <a:r>
            <a:rPr lang="es-EC" dirty="0" err="1" smtClean="0"/>
            <a:t>Yoder</a:t>
          </a:r>
          <a:endParaRPr lang="es-EC" dirty="0"/>
        </a:p>
      </dgm:t>
    </dgm:pt>
    <dgm:pt modelId="{94F82740-62C6-4EAD-915C-8C0B375AFA9D}" type="parTrans" cxnId="{00C25096-718E-44DE-AD6D-C87CD91016EB}">
      <dgm:prSet/>
      <dgm:spPr/>
      <dgm:t>
        <a:bodyPr/>
        <a:lstStyle/>
        <a:p>
          <a:endParaRPr lang="es-EC"/>
        </a:p>
      </dgm:t>
    </dgm:pt>
    <dgm:pt modelId="{3925699D-DA97-4C1E-B2BF-57420D908F2F}" type="sibTrans" cxnId="{00C25096-718E-44DE-AD6D-C87CD91016EB}">
      <dgm:prSet/>
      <dgm:spPr/>
      <dgm:t>
        <a:bodyPr/>
        <a:lstStyle/>
        <a:p>
          <a:endParaRPr lang="es-EC"/>
        </a:p>
      </dgm:t>
    </dgm:pt>
    <dgm:pt modelId="{56B8EF0C-AF1F-4795-9698-61855DCBE8B5}">
      <dgm:prSet phldrT="[Texto]" custT="1"/>
      <dgm:spPr/>
      <dgm:t>
        <a:bodyPr/>
        <a:lstStyle/>
        <a:p>
          <a:pPr algn="just"/>
          <a:r>
            <a:rPr lang="es-EC" sz="1900" dirty="0" smtClean="0">
              <a:latin typeface="Arial" panose="020B0604020202020204" pitchFamily="34" charset="0"/>
              <a:cs typeface="Arial" panose="020B0604020202020204" pitchFamily="34" charset="0"/>
            </a:rPr>
            <a:t>Realizar talleres y capacitaciones </a:t>
          </a:r>
          <a:endParaRPr lang="es-EC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4B3C82-98AF-4C02-B240-B1687253D432}" type="parTrans" cxnId="{F44E8E17-B6FB-4831-8080-1FE0CADB55D3}">
      <dgm:prSet/>
      <dgm:spPr/>
      <dgm:t>
        <a:bodyPr/>
        <a:lstStyle/>
        <a:p>
          <a:endParaRPr lang="es-EC"/>
        </a:p>
      </dgm:t>
    </dgm:pt>
    <dgm:pt modelId="{CE784EB5-F123-4A12-825D-3C75929C2B49}" type="sibTrans" cxnId="{F44E8E17-B6FB-4831-8080-1FE0CADB55D3}">
      <dgm:prSet/>
      <dgm:spPr/>
      <dgm:t>
        <a:bodyPr/>
        <a:lstStyle/>
        <a:p>
          <a:endParaRPr lang="es-EC"/>
        </a:p>
      </dgm:t>
    </dgm:pt>
    <dgm:pt modelId="{9CFD4CC7-F0BF-4237-AEAA-809ECAB40597}">
      <dgm:prSet phldrT="[Texto]" custT="1"/>
      <dgm:spPr/>
      <dgm:t>
        <a:bodyPr/>
        <a:lstStyle/>
        <a:p>
          <a:pPr algn="just"/>
          <a:r>
            <a:rPr lang="es-EC" sz="1900" dirty="0" smtClean="0">
              <a:latin typeface="Arial" panose="020B0604020202020204" pitchFamily="34" charset="0"/>
              <a:cs typeface="Arial" panose="020B0604020202020204" pitchFamily="34" charset="0"/>
            </a:rPr>
            <a:t>Realizar y aplicar planificaciones diarias</a:t>
          </a:r>
          <a:endParaRPr lang="es-EC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17FE0D-A131-48D3-8F21-EDDA147B56AD}" type="parTrans" cxnId="{92B07082-5D80-4D20-8832-FE51F3EE4E22}">
      <dgm:prSet/>
      <dgm:spPr/>
      <dgm:t>
        <a:bodyPr/>
        <a:lstStyle/>
        <a:p>
          <a:endParaRPr lang="es-EC"/>
        </a:p>
      </dgm:t>
    </dgm:pt>
    <dgm:pt modelId="{9ECBBF12-0746-4FE5-B895-824EFA10E0D8}" type="sibTrans" cxnId="{92B07082-5D80-4D20-8832-FE51F3EE4E22}">
      <dgm:prSet/>
      <dgm:spPr/>
      <dgm:t>
        <a:bodyPr/>
        <a:lstStyle/>
        <a:p>
          <a:endParaRPr lang="es-EC"/>
        </a:p>
      </dgm:t>
    </dgm:pt>
    <dgm:pt modelId="{7FDDECC8-FFCA-48B3-AC35-DC30981B0F68}">
      <dgm:prSet phldrT="[Texto]"/>
      <dgm:spPr>
        <a:solidFill>
          <a:srgbClr val="C00000"/>
        </a:solidFill>
      </dgm:spPr>
      <dgm:t>
        <a:bodyPr/>
        <a:lstStyle/>
        <a:p>
          <a:r>
            <a:rPr lang="es-EC" dirty="0" smtClean="0"/>
            <a:t>Hogar del Niño </a:t>
          </a:r>
        </a:p>
        <a:p>
          <a:r>
            <a:rPr lang="es-EC" dirty="0" smtClean="0"/>
            <a:t>“San Vicente de Paúl”</a:t>
          </a:r>
          <a:endParaRPr lang="es-EC" dirty="0"/>
        </a:p>
      </dgm:t>
    </dgm:pt>
    <dgm:pt modelId="{7D7959ED-3FF6-4B92-81E3-774F7E8A0652}" type="parTrans" cxnId="{390FB874-B10E-4934-8CA9-48B9A6023039}">
      <dgm:prSet/>
      <dgm:spPr/>
      <dgm:t>
        <a:bodyPr/>
        <a:lstStyle/>
        <a:p>
          <a:endParaRPr lang="es-EC"/>
        </a:p>
      </dgm:t>
    </dgm:pt>
    <dgm:pt modelId="{9B2AB28A-255C-48ED-8725-3F5861FD04AC}" type="sibTrans" cxnId="{390FB874-B10E-4934-8CA9-48B9A6023039}">
      <dgm:prSet/>
      <dgm:spPr/>
      <dgm:t>
        <a:bodyPr/>
        <a:lstStyle/>
        <a:p>
          <a:endParaRPr lang="es-EC"/>
        </a:p>
      </dgm:t>
    </dgm:pt>
    <dgm:pt modelId="{D83E93BC-3289-4E89-889F-8B34FAC62EB3}">
      <dgm:prSet phldrT="[Texto]" custT="1"/>
      <dgm:spPr/>
      <dgm:t>
        <a:bodyPr/>
        <a:lstStyle/>
        <a:p>
          <a:pPr algn="just"/>
          <a:r>
            <a:rPr lang="es-EC" sz="1900" u="none" dirty="0" smtClean="0">
              <a:latin typeface="Arial" panose="020B0604020202020204" pitchFamily="34" charset="0"/>
              <a:cs typeface="Arial" panose="020B0604020202020204" pitchFamily="34" charset="0"/>
            </a:rPr>
            <a:t>Incluir con más frecuencia la utilización de los ambientes en sus planificaciones </a:t>
          </a:r>
          <a:endParaRPr lang="es-EC" sz="190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E873BE-D525-420F-938F-C1399624922A}" type="parTrans" cxnId="{5D13BC16-5C50-423A-B879-00D2C5109624}">
      <dgm:prSet/>
      <dgm:spPr/>
      <dgm:t>
        <a:bodyPr/>
        <a:lstStyle/>
        <a:p>
          <a:endParaRPr lang="es-EC"/>
        </a:p>
      </dgm:t>
    </dgm:pt>
    <dgm:pt modelId="{8FE117C6-B906-4852-A334-329455193EB9}" type="sibTrans" cxnId="{5D13BC16-5C50-423A-B879-00D2C5109624}">
      <dgm:prSet/>
      <dgm:spPr/>
      <dgm:t>
        <a:bodyPr/>
        <a:lstStyle/>
        <a:p>
          <a:endParaRPr lang="es-EC"/>
        </a:p>
      </dgm:t>
    </dgm:pt>
    <dgm:pt modelId="{E5A9A44A-7D0F-42A5-8DA6-437B2BB846D4}">
      <dgm:prSet custT="1"/>
      <dgm:spPr/>
      <dgm:t>
        <a:bodyPr/>
        <a:lstStyle/>
        <a:p>
          <a:pPr algn="just"/>
          <a:r>
            <a:rPr lang="es-EC" sz="1900" dirty="0" smtClean="0">
              <a:latin typeface="Arial" panose="020B0604020202020204" pitchFamily="34" charset="0"/>
              <a:cs typeface="Arial" panose="020B0604020202020204" pitchFamily="34" charset="0"/>
            </a:rPr>
            <a:t>Cambiar la temática o de lugar los ambientes cada cierto tiempo </a:t>
          </a:r>
          <a:endParaRPr lang="es-EC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EF3E60-95EA-4B7D-93C8-FF88A2C749F2}" type="parTrans" cxnId="{60DBC86D-3EC2-4086-99E5-92FAC17CE6C0}">
      <dgm:prSet/>
      <dgm:spPr/>
      <dgm:t>
        <a:bodyPr/>
        <a:lstStyle/>
        <a:p>
          <a:endParaRPr lang="es-EC"/>
        </a:p>
      </dgm:t>
    </dgm:pt>
    <dgm:pt modelId="{B0C5FE62-F4E0-4951-A48B-08B60FDFEB7E}" type="sibTrans" cxnId="{60DBC86D-3EC2-4086-99E5-92FAC17CE6C0}">
      <dgm:prSet/>
      <dgm:spPr/>
      <dgm:t>
        <a:bodyPr/>
        <a:lstStyle/>
        <a:p>
          <a:endParaRPr lang="es-EC"/>
        </a:p>
      </dgm:t>
    </dgm:pt>
    <dgm:pt modelId="{53AE86FB-EB15-41C1-9601-DDFD68FAD759}">
      <dgm:prSet custT="1"/>
      <dgm:spPr/>
      <dgm:t>
        <a:bodyPr/>
        <a:lstStyle/>
        <a:p>
          <a:pPr algn="just"/>
          <a:r>
            <a:rPr lang="es-EC" sz="1900" dirty="0" smtClean="0">
              <a:latin typeface="Arial" panose="020B0604020202020204" pitchFamily="34" charset="0"/>
              <a:cs typeface="Arial" panose="020B0604020202020204" pitchFamily="34" charset="0"/>
            </a:rPr>
            <a:t>realizar talleres tanto al personal docente como voluntario</a:t>
          </a:r>
          <a:endParaRPr lang="es-EC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365254-7150-4936-875A-4E7CD7F9934B}" type="parTrans" cxnId="{097673B1-0ABD-438D-9747-034C1BE091C0}">
      <dgm:prSet/>
      <dgm:spPr/>
      <dgm:t>
        <a:bodyPr/>
        <a:lstStyle/>
        <a:p>
          <a:endParaRPr lang="es-EC"/>
        </a:p>
      </dgm:t>
    </dgm:pt>
    <dgm:pt modelId="{1EB5824E-96F1-46F4-B721-779DB8E9F99F}" type="sibTrans" cxnId="{097673B1-0ABD-438D-9747-034C1BE091C0}">
      <dgm:prSet/>
      <dgm:spPr/>
      <dgm:t>
        <a:bodyPr/>
        <a:lstStyle/>
        <a:p>
          <a:endParaRPr lang="es-EC"/>
        </a:p>
      </dgm:t>
    </dgm:pt>
    <dgm:pt modelId="{5FD4B91E-2A55-433A-9DA2-75555A0806A9}">
      <dgm:prSet custT="1"/>
      <dgm:spPr/>
      <dgm:t>
        <a:bodyPr/>
        <a:lstStyle/>
        <a:p>
          <a:pPr algn="just"/>
          <a:r>
            <a:rPr lang="es-EC" sz="1900" dirty="0" smtClean="0">
              <a:latin typeface="Arial" panose="020B0604020202020204" pitchFamily="34" charset="0"/>
              <a:cs typeface="Arial" panose="020B0604020202020204" pitchFamily="34" charset="0"/>
            </a:rPr>
            <a:t>Organizar los materiales y clasificar por edades </a:t>
          </a:r>
          <a:endParaRPr lang="es-EC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5D74D9-ED2B-4AA1-998A-B4069D4446E7}" type="parTrans" cxnId="{9C598E5A-759C-4566-B532-D97A277E587A}">
      <dgm:prSet/>
      <dgm:spPr/>
      <dgm:t>
        <a:bodyPr/>
        <a:lstStyle/>
        <a:p>
          <a:endParaRPr lang="es-EC"/>
        </a:p>
      </dgm:t>
    </dgm:pt>
    <dgm:pt modelId="{66D09F1A-0590-4267-9898-C42B3B284FDA}" type="sibTrans" cxnId="{9C598E5A-759C-4566-B532-D97A277E587A}">
      <dgm:prSet/>
      <dgm:spPr/>
      <dgm:t>
        <a:bodyPr/>
        <a:lstStyle/>
        <a:p>
          <a:endParaRPr lang="es-EC"/>
        </a:p>
      </dgm:t>
    </dgm:pt>
    <dgm:pt modelId="{69F4F506-B51B-4B25-A07C-EA0418FE025F}">
      <dgm:prSet custT="1"/>
      <dgm:spPr/>
      <dgm:t>
        <a:bodyPr/>
        <a:lstStyle/>
        <a:p>
          <a:pPr algn="just"/>
          <a:r>
            <a:rPr lang="es-EC" sz="1900" dirty="0" smtClean="0">
              <a:latin typeface="Arial" panose="020B0604020202020204" pitchFamily="34" charset="0"/>
              <a:cs typeface="Arial" panose="020B0604020202020204" pitchFamily="34" charset="0"/>
            </a:rPr>
            <a:t>Ingresar a los niños por edades a diferente horario</a:t>
          </a:r>
          <a:endParaRPr lang="es-EC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0D18EC-C368-4071-9889-2D216D931464}" type="parTrans" cxnId="{0F641359-1D32-4D6E-9AE0-37CB13873EC6}">
      <dgm:prSet/>
      <dgm:spPr/>
      <dgm:t>
        <a:bodyPr/>
        <a:lstStyle/>
        <a:p>
          <a:endParaRPr lang="es-EC"/>
        </a:p>
      </dgm:t>
    </dgm:pt>
    <dgm:pt modelId="{A44ABB02-EB34-48B7-A9EE-6FF7EC9B9A30}" type="sibTrans" cxnId="{0F641359-1D32-4D6E-9AE0-37CB13873EC6}">
      <dgm:prSet/>
      <dgm:spPr/>
      <dgm:t>
        <a:bodyPr/>
        <a:lstStyle/>
        <a:p>
          <a:endParaRPr lang="es-EC"/>
        </a:p>
      </dgm:t>
    </dgm:pt>
    <dgm:pt modelId="{FFA1502B-67D4-4A5C-B493-C7C81884464B}" type="pres">
      <dgm:prSet presAssocID="{98F250A3-B7FB-467E-97E0-44245DD6F4C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980C240-6526-4468-8CA6-61073866D642}" type="pres">
      <dgm:prSet presAssocID="{A5066C60-A771-48F5-AA0A-E9253E2E771E}" presName="root" presStyleCnt="0"/>
      <dgm:spPr/>
    </dgm:pt>
    <dgm:pt modelId="{8304B7BA-9C41-4AEA-B055-F1D6FD567FAE}" type="pres">
      <dgm:prSet presAssocID="{A5066C60-A771-48F5-AA0A-E9253E2E771E}" presName="rootComposite" presStyleCnt="0"/>
      <dgm:spPr/>
    </dgm:pt>
    <dgm:pt modelId="{0556703B-94F1-4E14-B37A-FE03C411705F}" type="pres">
      <dgm:prSet presAssocID="{A5066C60-A771-48F5-AA0A-E9253E2E771E}" presName="rootText" presStyleLbl="node1" presStyleIdx="0" presStyleCnt="2" custLinFactNeighborX="-28392" custLinFactNeighborY="-203"/>
      <dgm:spPr/>
      <dgm:t>
        <a:bodyPr/>
        <a:lstStyle/>
        <a:p>
          <a:endParaRPr lang="es-EC"/>
        </a:p>
      </dgm:t>
    </dgm:pt>
    <dgm:pt modelId="{6ABD3833-7864-488E-A9F7-D33FEC3A58CB}" type="pres">
      <dgm:prSet presAssocID="{A5066C60-A771-48F5-AA0A-E9253E2E771E}" presName="rootConnector" presStyleLbl="node1" presStyleIdx="0" presStyleCnt="2"/>
      <dgm:spPr/>
      <dgm:t>
        <a:bodyPr/>
        <a:lstStyle/>
        <a:p>
          <a:endParaRPr lang="es-EC"/>
        </a:p>
      </dgm:t>
    </dgm:pt>
    <dgm:pt modelId="{B411FD3B-0DED-4A8A-879D-FAAF83F2DFD2}" type="pres">
      <dgm:prSet presAssocID="{A5066C60-A771-48F5-AA0A-E9253E2E771E}" presName="childShape" presStyleCnt="0"/>
      <dgm:spPr/>
    </dgm:pt>
    <dgm:pt modelId="{4E51C898-DF7C-4575-8FC7-AD96B4353BB6}" type="pres">
      <dgm:prSet presAssocID="{F04B3C82-98AF-4C02-B240-B1687253D432}" presName="Name13" presStyleLbl="parChTrans1D2" presStyleIdx="0" presStyleCnt="7"/>
      <dgm:spPr/>
      <dgm:t>
        <a:bodyPr/>
        <a:lstStyle/>
        <a:p>
          <a:endParaRPr lang="es-EC"/>
        </a:p>
      </dgm:t>
    </dgm:pt>
    <dgm:pt modelId="{64E64032-3F42-4D75-A0DA-1626EB84E9C3}" type="pres">
      <dgm:prSet presAssocID="{56B8EF0C-AF1F-4795-9698-61855DCBE8B5}" presName="childText" presStyleLbl="bgAcc1" presStyleIdx="0" presStyleCnt="7" custScaleX="144413" custLinFactNeighborX="-17191" custLinFactNeighborY="-20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BC04E5-36A1-4694-A8D0-14E7B1C6F86D}" type="pres">
      <dgm:prSet presAssocID="{C15D74D9-ED2B-4AA1-998A-B4069D4446E7}" presName="Name13" presStyleLbl="parChTrans1D2" presStyleIdx="1" presStyleCnt="7"/>
      <dgm:spPr/>
      <dgm:t>
        <a:bodyPr/>
        <a:lstStyle/>
        <a:p>
          <a:endParaRPr lang="es-EC"/>
        </a:p>
      </dgm:t>
    </dgm:pt>
    <dgm:pt modelId="{1C66563F-A748-4626-A2A1-F277578EBBD9}" type="pres">
      <dgm:prSet presAssocID="{5FD4B91E-2A55-433A-9DA2-75555A0806A9}" presName="childText" presStyleLbl="bgAcc1" presStyleIdx="1" presStyleCnt="7" custScaleX="163488" custLinFactNeighborX="-17191" custLinFactNeighborY="-38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AF95EA-D49C-4477-A631-02656978C9E2}" type="pres">
      <dgm:prSet presAssocID="{F00D18EC-C368-4071-9889-2D216D931464}" presName="Name13" presStyleLbl="parChTrans1D2" presStyleIdx="2" presStyleCnt="7"/>
      <dgm:spPr/>
      <dgm:t>
        <a:bodyPr/>
        <a:lstStyle/>
        <a:p>
          <a:endParaRPr lang="es-EC"/>
        </a:p>
      </dgm:t>
    </dgm:pt>
    <dgm:pt modelId="{F4AA05F4-3C80-4205-BDBB-432A0BBF666F}" type="pres">
      <dgm:prSet presAssocID="{69F4F506-B51B-4B25-A07C-EA0418FE025F}" presName="childText" presStyleLbl="bgAcc1" presStyleIdx="2" presStyleCnt="7" custScaleX="154034" custLinFactNeighborX="-17191" custLinFactNeighborY="-57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7ED7AB-B045-4EF1-B080-37503263EE1C}" type="pres">
      <dgm:prSet presAssocID="{C417FE0D-A131-48D3-8F21-EDDA147B56AD}" presName="Name13" presStyleLbl="parChTrans1D2" presStyleIdx="3" presStyleCnt="7"/>
      <dgm:spPr/>
      <dgm:t>
        <a:bodyPr/>
        <a:lstStyle/>
        <a:p>
          <a:endParaRPr lang="es-EC"/>
        </a:p>
      </dgm:t>
    </dgm:pt>
    <dgm:pt modelId="{E3802BF2-8FC7-45A1-A954-0874ECDA7309}" type="pres">
      <dgm:prSet presAssocID="{9CFD4CC7-F0BF-4237-AEAA-809ECAB40597}" presName="childText" presStyleLbl="bgAcc1" presStyleIdx="3" presStyleCnt="7" custScaleX="138150" custLinFactNeighborX="-17191" custLinFactNeighborY="-756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9F9031-CD9F-45A8-B497-3D902E287E5A}" type="pres">
      <dgm:prSet presAssocID="{7FDDECC8-FFCA-48B3-AC35-DC30981B0F68}" presName="root" presStyleCnt="0"/>
      <dgm:spPr/>
    </dgm:pt>
    <dgm:pt modelId="{DDE75376-B31B-4559-9611-F669D40FF41B}" type="pres">
      <dgm:prSet presAssocID="{7FDDECC8-FFCA-48B3-AC35-DC30981B0F68}" presName="rootComposite" presStyleCnt="0"/>
      <dgm:spPr/>
    </dgm:pt>
    <dgm:pt modelId="{584F55C2-2A58-4F41-9F46-6A9759E0D798}" type="pres">
      <dgm:prSet presAssocID="{7FDDECC8-FFCA-48B3-AC35-DC30981B0F68}" presName="rootText" presStyleLbl="node1" presStyleIdx="1" presStyleCnt="2" custScaleX="130771" custLinFactNeighborX="29805" custLinFactNeighborY="-203"/>
      <dgm:spPr/>
      <dgm:t>
        <a:bodyPr/>
        <a:lstStyle/>
        <a:p>
          <a:endParaRPr lang="es-EC"/>
        </a:p>
      </dgm:t>
    </dgm:pt>
    <dgm:pt modelId="{C1EBE647-87F3-457F-9366-61E7E061FE7C}" type="pres">
      <dgm:prSet presAssocID="{7FDDECC8-FFCA-48B3-AC35-DC30981B0F68}" presName="rootConnector" presStyleLbl="node1" presStyleIdx="1" presStyleCnt="2"/>
      <dgm:spPr/>
      <dgm:t>
        <a:bodyPr/>
        <a:lstStyle/>
        <a:p>
          <a:endParaRPr lang="es-EC"/>
        </a:p>
      </dgm:t>
    </dgm:pt>
    <dgm:pt modelId="{2CB55AE8-2F58-4B31-9581-E4DD949F10BC}" type="pres">
      <dgm:prSet presAssocID="{7FDDECC8-FFCA-48B3-AC35-DC30981B0F68}" presName="childShape" presStyleCnt="0"/>
      <dgm:spPr/>
    </dgm:pt>
    <dgm:pt modelId="{09526648-3177-44F5-8997-E334149EC6EC}" type="pres">
      <dgm:prSet presAssocID="{D8E873BE-D525-420F-938F-C1399624922A}" presName="Name13" presStyleLbl="parChTrans1D2" presStyleIdx="4" presStyleCnt="7"/>
      <dgm:spPr/>
      <dgm:t>
        <a:bodyPr/>
        <a:lstStyle/>
        <a:p>
          <a:endParaRPr lang="es-EC"/>
        </a:p>
      </dgm:t>
    </dgm:pt>
    <dgm:pt modelId="{9F9B7BE1-5DB1-4A2B-8C9B-840398CA499F}" type="pres">
      <dgm:prSet presAssocID="{D83E93BC-3289-4E89-889F-8B34FAC62EB3}" presName="childText" presStyleLbl="bgAcc1" presStyleIdx="4" presStyleCnt="7" custScaleX="182477" custScaleY="115531" custLinFactNeighborX="48723" custLinFactNeighborY="-974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8D13CA-D5A8-43F1-A78B-59DDDE8D5237}" type="pres">
      <dgm:prSet presAssocID="{4CEF3E60-95EA-4B7D-93C8-FF88A2C749F2}" presName="Name13" presStyleLbl="parChTrans1D2" presStyleIdx="5" presStyleCnt="7"/>
      <dgm:spPr/>
      <dgm:t>
        <a:bodyPr/>
        <a:lstStyle/>
        <a:p>
          <a:endParaRPr lang="es-EC"/>
        </a:p>
      </dgm:t>
    </dgm:pt>
    <dgm:pt modelId="{4E7C5AF3-AEE1-4784-82C2-A304E4B45EA1}" type="pres">
      <dgm:prSet presAssocID="{E5A9A44A-7D0F-42A5-8DA6-437B2BB846D4}" presName="childText" presStyleLbl="bgAcc1" presStyleIdx="5" presStyleCnt="7" custScaleX="173876" custLinFactNeighborX="51302" custLinFactNeighborY="-1927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5951CE-7B42-47C8-B525-789FDA465E33}" type="pres">
      <dgm:prSet presAssocID="{53365254-7150-4936-875A-4E7CD7F9934B}" presName="Name13" presStyleLbl="parChTrans1D2" presStyleIdx="6" presStyleCnt="7"/>
      <dgm:spPr/>
      <dgm:t>
        <a:bodyPr/>
        <a:lstStyle/>
        <a:p>
          <a:endParaRPr lang="es-EC"/>
        </a:p>
      </dgm:t>
    </dgm:pt>
    <dgm:pt modelId="{86A9900A-5658-4BBD-84F3-975226397C86}" type="pres">
      <dgm:prSet presAssocID="{53AE86FB-EB15-41C1-9601-DDFD68FAD759}" presName="childText" presStyleLbl="bgAcc1" presStyleIdx="6" presStyleCnt="7" custScaleX="180755" custLinFactNeighborX="48723" custLinFactNeighborY="-288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F641359-1D32-4D6E-9AE0-37CB13873EC6}" srcId="{A5066C60-A771-48F5-AA0A-E9253E2E771E}" destId="{69F4F506-B51B-4B25-A07C-EA0418FE025F}" srcOrd="2" destOrd="0" parTransId="{F00D18EC-C368-4071-9889-2D216D931464}" sibTransId="{A44ABB02-EB34-48B7-A9EE-6FF7EC9B9A30}"/>
    <dgm:cxn modelId="{B02ACE40-5C74-4845-B3B5-F9B70B107E0C}" type="presOf" srcId="{F04B3C82-98AF-4C02-B240-B1687253D432}" destId="{4E51C898-DF7C-4575-8FC7-AD96B4353BB6}" srcOrd="0" destOrd="0" presId="urn:microsoft.com/office/officeart/2005/8/layout/hierarchy3"/>
    <dgm:cxn modelId="{CD2ABD05-1AFB-4247-9425-2C0BBCD8CA93}" type="presOf" srcId="{53365254-7150-4936-875A-4E7CD7F9934B}" destId="{9D5951CE-7B42-47C8-B525-789FDA465E33}" srcOrd="0" destOrd="0" presId="urn:microsoft.com/office/officeart/2005/8/layout/hierarchy3"/>
    <dgm:cxn modelId="{D8D985E0-36C9-44BD-ABEA-9A4EF9E2E0D9}" type="presOf" srcId="{D8E873BE-D525-420F-938F-C1399624922A}" destId="{09526648-3177-44F5-8997-E334149EC6EC}" srcOrd="0" destOrd="0" presId="urn:microsoft.com/office/officeart/2005/8/layout/hierarchy3"/>
    <dgm:cxn modelId="{390FB874-B10E-4934-8CA9-48B9A6023039}" srcId="{98F250A3-B7FB-467E-97E0-44245DD6F4C0}" destId="{7FDDECC8-FFCA-48B3-AC35-DC30981B0F68}" srcOrd="1" destOrd="0" parTransId="{7D7959ED-3FF6-4B92-81E3-774F7E8A0652}" sibTransId="{9B2AB28A-255C-48ED-8725-3F5861FD04AC}"/>
    <dgm:cxn modelId="{89CD94A4-35E4-492F-B0F2-C68B18F9A029}" type="presOf" srcId="{7FDDECC8-FFCA-48B3-AC35-DC30981B0F68}" destId="{C1EBE647-87F3-457F-9366-61E7E061FE7C}" srcOrd="1" destOrd="0" presId="urn:microsoft.com/office/officeart/2005/8/layout/hierarchy3"/>
    <dgm:cxn modelId="{60DBC86D-3EC2-4086-99E5-92FAC17CE6C0}" srcId="{7FDDECC8-FFCA-48B3-AC35-DC30981B0F68}" destId="{E5A9A44A-7D0F-42A5-8DA6-437B2BB846D4}" srcOrd="1" destOrd="0" parTransId="{4CEF3E60-95EA-4B7D-93C8-FF88A2C749F2}" sibTransId="{B0C5FE62-F4E0-4951-A48B-08B60FDFEB7E}"/>
    <dgm:cxn modelId="{270437D3-8C18-4A53-9F88-A6A1C3C9E4A9}" type="presOf" srcId="{C15D74D9-ED2B-4AA1-998A-B4069D4446E7}" destId="{55BC04E5-36A1-4694-A8D0-14E7B1C6F86D}" srcOrd="0" destOrd="0" presId="urn:microsoft.com/office/officeart/2005/8/layout/hierarchy3"/>
    <dgm:cxn modelId="{092541FD-4A75-4143-B1EE-277048BC009D}" type="presOf" srcId="{D83E93BC-3289-4E89-889F-8B34FAC62EB3}" destId="{9F9B7BE1-5DB1-4A2B-8C9B-840398CA499F}" srcOrd="0" destOrd="0" presId="urn:microsoft.com/office/officeart/2005/8/layout/hierarchy3"/>
    <dgm:cxn modelId="{B0CF1756-BE7C-4617-9740-92D3A0BCA483}" type="presOf" srcId="{5FD4B91E-2A55-433A-9DA2-75555A0806A9}" destId="{1C66563F-A748-4626-A2A1-F277578EBBD9}" srcOrd="0" destOrd="0" presId="urn:microsoft.com/office/officeart/2005/8/layout/hierarchy3"/>
    <dgm:cxn modelId="{9C598E5A-759C-4566-B532-D97A277E587A}" srcId="{A5066C60-A771-48F5-AA0A-E9253E2E771E}" destId="{5FD4B91E-2A55-433A-9DA2-75555A0806A9}" srcOrd="1" destOrd="0" parTransId="{C15D74D9-ED2B-4AA1-998A-B4069D4446E7}" sibTransId="{66D09F1A-0590-4267-9898-C42B3B284FDA}"/>
    <dgm:cxn modelId="{51130FB3-40B9-4313-9547-C35ACED0185A}" type="presOf" srcId="{C417FE0D-A131-48D3-8F21-EDDA147B56AD}" destId="{6F7ED7AB-B045-4EF1-B080-37503263EE1C}" srcOrd="0" destOrd="0" presId="urn:microsoft.com/office/officeart/2005/8/layout/hierarchy3"/>
    <dgm:cxn modelId="{9335C4F7-19C8-4409-B088-4E184955EF5C}" type="presOf" srcId="{A5066C60-A771-48F5-AA0A-E9253E2E771E}" destId="{0556703B-94F1-4E14-B37A-FE03C411705F}" srcOrd="0" destOrd="0" presId="urn:microsoft.com/office/officeart/2005/8/layout/hierarchy3"/>
    <dgm:cxn modelId="{32BD4DA8-E320-4B3C-B54B-5AE33C51761F}" type="presOf" srcId="{A5066C60-A771-48F5-AA0A-E9253E2E771E}" destId="{6ABD3833-7864-488E-A9F7-D33FEC3A58CB}" srcOrd="1" destOrd="0" presId="urn:microsoft.com/office/officeart/2005/8/layout/hierarchy3"/>
    <dgm:cxn modelId="{B0F7F9F2-05C1-4C4E-8733-3467F1429919}" type="presOf" srcId="{69F4F506-B51B-4B25-A07C-EA0418FE025F}" destId="{F4AA05F4-3C80-4205-BDBB-432A0BBF666F}" srcOrd="0" destOrd="0" presId="urn:microsoft.com/office/officeart/2005/8/layout/hierarchy3"/>
    <dgm:cxn modelId="{CBB81B0B-A71E-473E-BDE6-7E34E6AB4CF8}" type="presOf" srcId="{56B8EF0C-AF1F-4795-9698-61855DCBE8B5}" destId="{64E64032-3F42-4D75-A0DA-1626EB84E9C3}" srcOrd="0" destOrd="0" presId="urn:microsoft.com/office/officeart/2005/8/layout/hierarchy3"/>
    <dgm:cxn modelId="{DC2D328E-C7EC-471D-B9A3-0008928E8F42}" type="presOf" srcId="{98F250A3-B7FB-467E-97E0-44245DD6F4C0}" destId="{FFA1502B-67D4-4A5C-B493-C7C81884464B}" srcOrd="0" destOrd="0" presId="urn:microsoft.com/office/officeart/2005/8/layout/hierarchy3"/>
    <dgm:cxn modelId="{097673B1-0ABD-438D-9747-034C1BE091C0}" srcId="{7FDDECC8-FFCA-48B3-AC35-DC30981B0F68}" destId="{53AE86FB-EB15-41C1-9601-DDFD68FAD759}" srcOrd="2" destOrd="0" parTransId="{53365254-7150-4936-875A-4E7CD7F9934B}" sibTransId="{1EB5824E-96F1-46F4-B721-779DB8E9F99F}"/>
    <dgm:cxn modelId="{218B0F31-D3EF-4502-AB22-4ABB95E1B3FA}" type="presOf" srcId="{4CEF3E60-95EA-4B7D-93C8-FF88A2C749F2}" destId="{AE8D13CA-D5A8-43F1-A78B-59DDDE8D5237}" srcOrd="0" destOrd="0" presId="urn:microsoft.com/office/officeart/2005/8/layout/hierarchy3"/>
    <dgm:cxn modelId="{F44E8E17-B6FB-4831-8080-1FE0CADB55D3}" srcId="{A5066C60-A771-48F5-AA0A-E9253E2E771E}" destId="{56B8EF0C-AF1F-4795-9698-61855DCBE8B5}" srcOrd="0" destOrd="0" parTransId="{F04B3C82-98AF-4C02-B240-B1687253D432}" sibTransId="{CE784EB5-F123-4A12-825D-3C75929C2B49}"/>
    <dgm:cxn modelId="{00C25096-718E-44DE-AD6D-C87CD91016EB}" srcId="{98F250A3-B7FB-467E-97E0-44245DD6F4C0}" destId="{A5066C60-A771-48F5-AA0A-E9253E2E771E}" srcOrd="0" destOrd="0" parTransId="{94F82740-62C6-4EAD-915C-8C0B375AFA9D}" sibTransId="{3925699D-DA97-4C1E-B2BF-57420D908F2F}"/>
    <dgm:cxn modelId="{FCBDAF2F-2222-4999-A20F-9A842117971F}" type="presOf" srcId="{F00D18EC-C368-4071-9889-2D216D931464}" destId="{5CAF95EA-D49C-4477-A631-02656978C9E2}" srcOrd="0" destOrd="0" presId="urn:microsoft.com/office/officeart/2005/8/layout/hierarchy3"/>
    <dgm:cxn modelId="{4467206D-E596-4CC8-81AF-16E7345DE255}" type="presOf" srcId="{9CFD4CC7-F0BF-4237-AEAA-809ECAB40597}" destId="{E3802BF2-8FC7-45A1-A954-0874ECDA7309}" srcOrd="0" destOrd="0" presId="urn:microsoft.com/office/officeart/2005/8/layout/hierarchy3"/>
    <dgm:cxn modelId="{607ECC45-853B-4596-BAA9-5288440409E3}" type="presOf" srcId="{E5A9A44A-7D0F-42A5-8DA6-437B2BB846D4}" destId="{4E7C5AF3-AEE1-4784-82C2-A304E4B45EA1}" srcOrd="0" destOrd="0" presId="urn:microsoft.com/office/officeart/2005/8/layout/hierarchy3"/>
    <dgm:cxn modelId="{4DBF7612-8BBE-4B04-ADDA-065D0386196B}" type="presOf" srcId="{53AE86FB-EB15-41C1-9601-DDFD68FAD759}" destId="{86A9900A-5658-4BBD-84F3-975226397C86}" srcOrd="0" destOrd="0" presId="urn:microsoft.com/office/officeart/2005/8/layout/hierarchy3"/>
    <dgm:cxn modelId="{5D13BC16-5C50-423A-B879-00D2C5109624}" srcId="{7FDDECC8-FFCA-48B3-AC35-DC30981B0F68}" destId="{D83E93BC-3289-4E89-889F-8B34FAC62EB3}" srcOrd="0" destOrd="0" parTransId="{D8E873BE-D525-420F-938F-C1399624922A}" sibTransId="{8FE117C6-B906-4852-A334-329455193EB9}"/>
    <dgm:cxn modelId="{229F239C-92F4-4DE8-B7FB-918FE899FD60}" type="presOf" srcId="{7FDDECC8-FFCA-48B3-AC35-DC30981B0F68}" destId="{584F55C2-2A58-4F41-9F46-6A9759E0D798}" srcOrd="0" destOrd="0" presId="urn:microsoft.com/office/officeart/2005/8/layout/hierarchy3"/>
    <dgm:cxn modelId="{92B07082-5D80-4D20-8832-FE51F3EE4E22}" srcId="{A5066C60-A771-48F5-AA0A-E9253E2E771E}" destId="{9CFD4CC7-F0BF-4237-AEAA-809ECAB40597}" srcOrd="3" destOrd="0" parTransId="{C417FE0D-A131-48D3-8F21-EDDA147B56AD}" sibTransId="{9ECBBF12-0746-4FE5-B895-824EFA10E0D8}"/>
    <dgm:cxn modelId="{C781CF7E-220D-4BA6-A333-F178FE3A0C55}" type="presParOf" srcId="{FFA1502B-67D4-4A5C-B493-C7C81884464B}" destId="{2980C240-6526-4468-8CA6-61073866D642}" srcOrd="0" destOrd="0" presId="urn:microsoft.com/office/officeart/2005/8/layout/hierarchy3"/>
    <dgm:cxn modelId="{91112F04-A68B-4F91-AA69-D5255843E34B}" type="presParOf" srcId="{2980C240-6526-4468-8CA6-61073866D642}" destId="{8304B7BA-9C41-4AEA-B055-F1D6FD567FAE}" srcOrd="0" destOrd="0" presId="urn:microsoft.com/office/officeart/2005/8/layout/hierarchy3"/>
    <dgm:cxn modelId="{A31B3DCB-4791-4E3B-BC8E-A6626646B192}" type="presParOf" srcId="{8304B7BA-9C41-4AEA-B055-F1D6FD567FAE}" destId="{0556703B-94F1-4E14-B37A-FE03C411705F}" srcOrd="0" destOrd="0" presId="urn:microsoft.com/office/officeart/2005/8/layout/hierarchy3"/>
    <dgm:cxn modelId="{F45B6A62-D4D5-4B29-856A-F43880492EE3}" type="presParOf" srcId="{8304B7BA-9C41-4AEA-B055-F1D6FD567FAE}" destId="{6ABD3833-7864-488E-A9F7-D33FEC3A58CB}" srcOrd="1" destOrd="0" presId="urn:microsoft.com/office/officeart/2005/8/layout/hierarchy3"/>
    <dgm:cxn modelId="{FA031699-37D9-4F1E-BD46-128F31AB6105}" type="presParOf" srcId="{2980C240-6526-4468-8CA6-61073866D642}" destId="{B411FD3B-0DED-4A8A-879D-FAAF83F2DFD2}" srcOrd="1" destOrd="0" presId="urn:microsoft.com/office/officeart/2005/8/layout/hierarchy3"/>
    <dgm:cxn modelId="{C588DC98-E3FD-41BA-89DC-D90A791A7B90}" type="presParOf" srcId="{B411FD3B-0DED-4A8A-879D-FAAF83F2DFD2}" destId="{4E51C898-DF7C-4575-8FC7-AD96B4353BB6}" srcOrd="0" destOrd="0" presId="urn:microsoft.com/office/officeart/2005/8/layout/hierarchy3"/>
    <dgm:cxn modelId="{D302B8C9-3492-4266-AE9A-669DBFE975FD}" type="presParOf" srcId="{B411FD3B-0DED-4A8A-879D-FAAF83F2DFD2}" destId="{64E64032-3F42-4D75-A0DA-1626EB84E9C3}" srcOrd="1" destOrd="0" presId="urn:microsoft.com/office/officeart/2005/8/layout/hierarchy3"/>
    <dgm:cxn modelId="{55062568-3358-433A-9A4D-752A64CA5E46}" type="presParOf" srcId="{B411FD3B-0DED-4A8A-879D-FAAF83F2DFD2}" destId="{55BC04E5-36A1-4694-A8D0-14E7B1C6F86D}" srcOrd="2" destOrd="0" presId="urn:microsoft.com/office/officeart/2005/8/layout/hierarchy3"/>
    <dgm:cxn modelId="{37739C62-F6A9-4DEE-B2BB-E24405FE1F72}" type="presParOf" srcId="{B411FD3B-0DED-4A8A-879D-FAAF83F2DFD2}" destId="{1C66563F-A748-4626-A2A1-F277578EBBD9}" srcOrd="3" destOrd="0" presId="urn:microsoft.com/office/officeart/2005/8/layout/hierarchy3"/>
    <dgm:cxn modelId="{8DB077C7-99F0-49F8-B791-E7817E9B083F}" type="presParOf" srcId="{B411FD3B-0DED-4A8A-879D-FAAF83F2DFD2}" destId="{5CAF95EA-D49C-4477-A631-02656978C9E2}" srcOrd="4" destOrd="0" presId="urn:microsoft.com/office/officeart/2005/8/layout/hierarchy3"/>
    <dgm:cxn modelId="{37C98DF9-255F-4C0D-833F-EE4763644571}" type="presParOf" srcId="{B411FD3B-0DED-4A8A-879D-FAAF83F2DFD2}" destId="{F4AA05F4-3C80-4205-BDBB-432A0BBF666F}" srcOrd="5" destOrd="0" presId="urn:microsoft.com/office/officeart/2005/8/layout/hierarchy3"/>
    <dgm:cxn modelId="{1C2CC70A-F33C-4C41-81AF-C9B2D1A1D0CA}" type="presParOf" srcId="{B411FD3B-0DED-4A8A-879D-FAAF83F2DFD2}" destId="{6F7ED7AB-B045-4EF1-B080-37503263EE1C}" srcOrd="6" destOrd="0" presId="urn:microsoft.com/office/officeart/2005/8/layout/hierarchy3"/>
    <dgm:cxn modelId="{92BB5517-0AE2-4ABE-B0CC-09B3C0F23491}" type="presParOf" srcId="{B411FD3B-0DED-4A8A-879D-FAAF83F2DFD2}" destId="{E3802BF2-8FC7-45A1-A954-0874ECDA7309}" srcOrd="7" destOrd="0" presId="urn:microsoft.com/office/officeart/2005/8/layout/hierarchy3"/>
    <dgm:cxn modelId="{F3C8C2E1-02AA-4F0E-B1AB-E9E984B82281}" type="presParOf" srcId="{FFA1502B-67D4-4A5C-B493-C7C81884464B}" destId="{489F9031-CD9F-45A8-B497-3D902E287E5A}" srcOrd="1" destOrd="0" presId="urn:microsoft.com/office/officeart/2005/8/layout/hierarchy3"/>
    <dgm:cxn modelId="{ABD5B5AE-8B78-4CA9-917D-78B6DE9A3250}" type="presParOf" srcId="{489F9031-CD9F-45A8-B497-3D902E287E5A}" destId="{DDE75376-B31B-4559-9611-F669D40FF41B}" srcOrd="0" destOrd="0" presId="urn:microsoft.com/office/officeart/2005/8/layout/hierarchy3"/>
    <dgm:cxn modelId="{B0933842-6925-4108-8314-B451BB121378}" type="presParOf" srcId="{DDE75376-B31B-4559-9611-F669D40FF41B}" destId="{584F55C2-2A58-4F41-9F46-6A9759E0D798}" srcOrd="0" destOrd="0" presId="urn:microsoft.com/office/officeart/2005/8/layout/hierarchy3"/>
    <dgm:cxn modelId="{9D3A5E38-5110-496A-88EA-0AD02F2077FC}" type="presParOf" srcId="{DDE75376-B31B-4559-9611-F669D40FF41B}" destId="{C1EBE647-87F3-457F-9366-61E7E061FE7C}" srcOrd="1" destOrd="0" presId="urn:microsoft.com/office/officeart/2005/8/layout/hierarchy3"/>
    <dgm:cxn modelId="{A1EAD9B8-7183-4AC6-B317-6FA47B7B7B02}" type="presParOf" srcId="{489F9031-CD9F-45A8-B497-3D902E287E5A}" destId="{2CB55AE8-2F58-4B31-9581-E4DD949F10BC}" srcOrd="1" destOrd="0" presId="urn:microsoft.com/office/officeart/2005/8/layout/hierarchy3"/>
    <dgm:cxn modelId="{BC2BAA0A-5633-48BB-B9B4-7E6B2308A36A}" type="presParOf" srcId="{2CB55AE8-2F58-4B31-9581-E4DD949F10BC}" destId="{09526648-3177-44F5-8997-E334149EC6EC}" srcOrd="0" destOrd="0" presId="urn:microsoft.com/office/officeart/2005/8/layout/hierarchy3"/>
    <dgm:cxn modelId="{1BB3D72F-5BC5-415D-A97E-4B4F43C38E88}" type="presParOf" srcId="{2CB55AE8-2F58-4B31-9581-E4DD949F10BC}" destId="{9F9B7BE1-5DB1-4A2B-8C9B-840398CA499F}" srcOrd="1" destOrd="0" presId="urn:microsoft.com/office/officeart/2005/8/layout/hierarchy3"/>
    <dgm:cxn modelId="{C84CE7AE-A9C2-47D5-8402-C544AD6E4924}" type="presParOf" srcId="{2CB55AE8-2F58-4B31-9581-E4DD949F10BC}" destId="{AE8D13CA-D5A8-43F1-A78B-59DDDE8D5237}" srcOrd="2" destOrd="0" presId="urn:microsoft.com/office/officeart/2005/8/layout/hierarchy3"/>
    <dgm:cxn modelId="{7CC63A12-73F4-4D7A-B995-D01F82C970B4}" type="presParOf" srcId="{2CB55AE8-2F58-4B31-9581-E4DD949F10BC}" destId="{4E7C5AF3-AEE1-4784-82C2-A304E4B45EA1}" srcOrd="3" destOrd="0" presId="urn:microsoft.com/office/officeart/2005/8/layout/hierarchy3"/>
    <dgm:cxn modelId="{4F9947AE-C5EB-4EF6-89A8-F876F16435AD}" type="presParOf" srcId="{2CB55AE8-2F58-4B31-9581-E4DD949F10BC}" destId="{9D5951CE-7B42-47C8-B525-789FDA465E33}" srcOrd="4" destOrd="0" presId="urn:microsoft.com/office/officeart/2005/8/layout/hierarchy3"/>
    <dgm:cxn modelId="{771C1931-9A93-4817-8ECD-17F804282A06}" type="presParOf" srcId="{2CB55AE8-2F58-4B31-9581-E4DD949F10BC}" destId="{86A9900A-5658-4BBD-84F3-975226397C8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13D332-DC2C-410E-935F-6675CAFA89D8}" type="doc">
      <dgm:prSet loTypeId="urn:microsoft.com/office/officeart/2005/8/layout/h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E963DEB-AA07-4844-839A-99C0004DE431}">
      <dgm:prSet phldrT="[Texto]"/>
      <dgm:spPr/>
      <dgm:t>
        <a:bodyPr/>
        <a:lstStyle/>
        <a:p>
          <a:r>
            <a:rPr lang="es-ES" b="1" dirty="0" smtClean="0">
              <a:latin typeface="Arial" panose="020B0604020202020204" pitchFamily="34" charset="0"/>
              <a:cs typeface="Arial" panose="020B0604020202020204" pitchFamily="34" charset="0"/>
            </a:rPr>
            <a:t>Delimitación Temporal</a:t>
          </a:r>
          <a:endParaRPr lang="es-EC" dirty="0"/>
        </a:p>
      </dgm:t>
    </dgm:pt>
    <dgm:pt modelId="{8568AFD7-8AE9-43F0-BBDD-D52DA06CD899}" type="parTrans" cxnId="{E85CB684-4601-4AB5-9C12-AF26345CE549}">
      <dgm:prSet/>
      <dgm:spPr/>
      <dgm:t>
        <a:bodyPr/>
        <a:lstStyle/>
        <a:p>
          <a:endParaRPr lang="es-EC"/>
        </a:p>
      </dgm:t>
    </dgm:pt>
    <dgm:pt modelId="{1AA98442-367F-4DF8-807F-68609814AB1F}" type="sibTrans" cxnId="{E85CB684-4601-4AB5-9C12-AF26345CE549}">
      <dgm:prSet/>
      <dgm:spPr/>
      <dgm:t>
        <a:bodyPr/>
        <a:lstStyle/>
        <a:p>
          <a:endParaRPr lang="es-EC"/>
        </a:p>
      </dgm:t>
    </dgm:pt>
    <dgm:pt modelId="{B9F23B46-A2BA-41FF-A972-23942287F878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La presente investigación se ejecutó en el periodo 2015.</a:t>
          </a:r>
          <a:endParaRPr lang="es-EC" dirty="0"/>
        </a:p>
      </dgm:t>
    </dgm:pt>
    <dgm:pt modelId="{62011785-BCF7-4BAA-80AE-F7F488B68EB8}" type="parTrans" cxnId="{18090C33-6D62-4FEE-8AA8-4C618923032F}">
      <dgm:prSet/>
      <dgm:spPr/>
      <dgm:t>
        <a:bodyPr/>
        <a:lstStyle/>
        <a:p>
          <a:endParaRPr lang="es-EC"/>
        </a:p>
      </dgm:t>
    </dgm:pt>
    <dgm:pt modelId="{8092165F-9014-4739-B0AE-CCBFBB7DCC57}" type="sibTrans" cxnId="{18090C33-6D62-4FEE-8AA8-4C618923032F}">
      <dgm:prSet/>
      <dgm:spPr/>
      <dgm:t>
        <a:bodyPr/>
        <a:lstStyle/>
        <a:p>
          <a:endParaRPr lang="es-EC"/>
        </a:p>
      </dgm:t>
    </dgm:pt>
    <dgm:pt modelId="{E376A85C-A62F-41D9-806F-03726AEDADE3}">
      <dgm:prSet phldrT="[Texto]"/>
      <dgm:spPr/>
      <dgm:t>
        <a:bodyPr/>
        <a:lstStyle/>
        <a:p>
          <a:r>
            <a:rPr lang="es-ES" b="1" dirty="0" smtClean="0">
              <a:latin typeface="Arial" panose="020B0604020202020204" pitchFamily="34" charset="0"/>
              <a:cs typeface="Arial" panose="020B0604020202020204" pitchFamily="34" charset="0"/>
            </a:rPr>
            <a:t>Delimitación Espacial</a:t>
          </a:r>
          <a:endParaRPr lang="es-EC" dirty="0"/>
        </a:p>
      </dgm:t>
    </dgm:pt>
    <dgm:pt modelId="{6F2B5F33-4DB0-4E83-8CAD-9A4FEF055329}" type="parTrans" cxnId="{F995A8ED-344B-4BC0-A5EB-5B2B81D66AF3}">
      <dgm:prSet/>
      <dgm:spPr/>
      <dgm:t>
        <a:bodyPr/>
        <a:lstStyle/>
        <a:p>
          <a:endParaRPr lang="es-EC"/>
        </a:p>
      </dgm:t>
    </dgm:pt>
    <dgm:pt modelId="{DB123DDA-EDD1-48CD-A330-48A05B29EDBF}" type="sibTrans" cxnId="{F995A8ED-344B-4BC0-A5EB-5B2B81D66AF3}">
      <dgm:prSet/>
      <dgm:spPr/>
      <dgm:t>
        <a:bodyPr/>
        <a:lstStyle/>
        <a:p>
          <a:endParaRPr lang="es-EC"/>
        </a:p>
      </dgm:t>
    </dgm:pt>
    <dgm:pt modelId="{E10B5B77-E2F3-4A45-804D-8578ECAEF892}">
      <dgm:prSet phldrT="[Texto]"/>
      <dgm:spPr/>
      <dgm:t>
        <a:bodyPr/>
        <a:lstStyle/>
        <a:p>
          <a:r>
            <a:rPr lang="es-EC" b="1" dirty="0" smtClean="0">
              <a:latin typeface="Arial" panose="020B0604020202020204" pitchFamily="34" charset="0"/>
              <a:cs typeface="Arial" panose="020B0604020202020204" pitchFamily="34" charset="0"/>
            </a:rPr>
            <a:t>Hogar del Nino 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s-EC" b="1" dirty="0" smtClean="0">
              <a:latin typeface="Arial" panose="020B0604020202020204" pitchFamily="34" charset="0"/>
              <a:cs typeface="Arial" panose="020B0604020202020204" pitchFamily="34" charset="0"/>
            </a:rPr>
            <a:t>San Vicente de Paul” 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ubicada en la provincia de Pichincha, Cantón Quito, Parroquia San Sebastián.</a:t>
          </a:r>
          <a:endParaRPr lang="es-EC" dirty="0"/>
        </a:p>
      </dgm:t>
    </dgm:pt>
    <dgm:pt modelId="{4EE7066F-1464-4FF3-A1BF-C38FF94B5DB2}" type="parTrans" cxnId="{4FF0D335-8E2F-47DA-9B1C-56741B42E1DA}">
      <dgm:prSet/>
      <dgm:spPr/>
      <dgm:t>
        <a:bodyPr/>
        <a:lstStyle/>
        <a:p>
          <a:endParaRPr lang="es-EC"/>
        </a:p>
      </dgm:t>
    </dgm:pt>
    <dgm:pt modelId="{D3DE3A1E-0889-42AD-9A31-448EE79AB76D}" type="sibTrans" cxnId="{4FF0D335-8E2F-47DA-9B1C-56741B42E1DA}">
      <dgm:prSet/>
      <dgm:spPr/>
      <dgm:t>
        <a:bodyPr/>
        <a:lstStyle/>
        <a:p>
          <a:endParaRPr lang="es-EC"/>
        </a:p>
      </dgm:t>
    </dgm:pt>
    <dgm:pt modelId="{202DDF1E-4FE5-4206-9951-B098190E72C5}">
      <dgm:prSet phldrT="[Texto]"/>
      <dgm:spPr/>
      <dgm:t>
        <a:bodyPr/>
        <a:lstStyle/>
        <a:p>
          <a:r>
            <a:rPr lang="es-EC" b="1" dirty="0" smtClean="0">
              <a:latin typeface="Arial" panose="020B0604020202020204" pitchFamily="34" charset="0"/>
              <a:cs typeface="Arial" panose="020B0604020202020204" pitchFamily="34" charset="0"/>
            </a:rPr>
            <a:t>Casa Hogar 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“ </a:t>
          </a:r>
          <a:r>
            <a:rPr lang="es-EC" b="1" dirty="0" smtClean="0">
              <a:latin typeface="Arial" panose="020B0604020202020204" pitchFamily="34" charset="0"/>
              <a:cs typeface="Arial" panose="020B0604020202020204" pitchFamily="34" charset="0"/>
            </a:rPr>
            <a:t>María </a:t>
          </a:r>
          <a:r>
            <a:rPr lang="es-EC" b="1" dirty="0" err="1" smtClean="0">
              <a:latin typeface="Arial" panose="020B0604020202020204" pitchFamily="34" charset="0"/>
              <a:cs typeface="Arial" panose="020B0604020202020204" pitchFamily="34" charset="0"/>
            </a:rPr>
            <a:t>Campi</a:t>
          </a:r>
          <a:r>
            <a:rPr lang="es-EC" b="1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s-EC" b="1" dirty="0" err="1" smtClean="0">
              <a:latin typeface="Arial" panose="020B0604020202020204" pitchFamily="34" charset="0"/>
              <a:cs typeface="Arial" panose="020B0604020202020204" pitchFamily="34" charset="0"/>
            </a:rPr>
            <a:t>Yoder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b="1" dirty="0" smtClean="0">
              <a:latin typeface="Arial" panose="020B0604020202020204" pitchFamily="34" charset="0"/>
              <a:cs typeface="Arial" panose="020B0604020202020204" pitchFamily="34" charset="0"/>
            </a:rPr>
            <a:t>”  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ubicada en el Puente 7, Av. Jaime </a:t>
          </a:r>
          <a:r>
            <a:rPr lang="es-EC" dirty="0" err="1" smtClean="0">
              <a:latin typeface="Arial" panose="020B0604020202020204" pitchFamily="34" charset="0"/>
              <a:cs typeface="Arial" panose="020B0604020202020204" pitchFamily="34" charset="0"/>
            </a:rPr>
            <a:t>Roldos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 Aguilera N9-120 y Manuel </a:t>
          </a:r>
          <a:r>
            <a:rPr lang="es-EC" dirty="0" err="1" smtClean="0">
              <a:latin typeface="Arial" panose="020B0604020202020204" pitchFamily="34" charset="0"/>
              <a:cs typeface="Arial" panose="020B0604020202020204" pitchFamily="34" charset="0"/>
            </a:rPr>
            <a:t>Cajiao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, parroquia </a:t>
          </a:r>
          <a:r>
            <a:rPr lang="es-EC" dirty="0" err="1" smtClean="0">
              <a:latin typeface="Arial" panose="020B0604020202020204" pitchFamily="34" charset="0"/>
              <a:cs typeface="Arial" panose="020B0604020202020204" pitchFamily="34" charset="0"/>
            </a:rPr>
            <a:t>Conocoto</a:t>
          </a:r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s-EC" dirty="0"/>
        </a:p>
      </dgm:t>
    </dgm:pt>
    <dgm:pt modelId="{3ED7E09E-F7A0-4416-BDDD-890EB318405C}" type="parTrans" cxnId="{07409B89-76E1-49C4-AB41-ABF6D9AC9A55}">
      <dgm:prSet/>
      <dgm:spPr/>
      <dgm:t>
        <a:bodyPr/>
        <a:lstStyle/>
        <a:p>
          <a:endParaRPr lang="es-EC"/>
        </a:p>
      </dgm:t>
    </dgm:pt>
    <dgm:pt modelId="{997A76CA-866A-4125-A442-2B2C9DF7C93C}" type="sibTrans" cxnId="{07409B89-76E1-49C4-AB41-ABF6D9AC9A55}">
      <dgm:prSet/>
      <dgm:spPr/>
      <dgm:t>
        <a:bodyPr/>
        <a:lstStyle/>
        <a:p>
          <a:endParaRPr lang="es-EC"/>
        </a:p>
      </dgm:t>
    </dgm:pt>
    <dgm:pt modelId="{2086C338-2607-4786-B4F3-3D5BB590F194}">
      <dgm:prSet phldrT="[Texto]"/>
      <dgm:spPr/>
      <dgm:t>
        <a:bodyPr/>
        <a:lstStyle/>
        <a:p>
          <a:r>
            <a:rPr lang="es-ES" b="1" dirty="0" smtClean="0">
              <a:latin typeface="Arial" panose="020B0604020202020204" pitchFamily="34" charset="0"/>
              <a:cs typeface="Arial" panose="020B0604020202020204" pitchFamily="34" charset="0"/>
            </a:rPr>
            <a:t>Delimitación de las Unidades de Observación.</a:t>
          </a:r>
          <a:endParaRPr lang="es-EC" dirty="0"/>
        </a:p>
      </dgm:t>
    </dgm:pt>
    <dgm:pt modelId="{771681E5-5436-4F34-91C3-CFEEFD36C8E3}" type="parTrans" cxnId="{1CAE29C2-182C-4934-A33E-9C5BFDB55828}">
      <dgm:prSet/>
      <dgm:spPr/>
      <dgm:t>
        <a:bodyPr/>
        <a:lstStyle/>
        <a:p>
          <a:endParaRPr lang="es-EC"/>
        </a:p>
      </dgm:t>
    </dgm:pt>
    <dgm:pt modelId="{AF54FCE9-70AD-4A1F-BC56-E25CE10D4BAF}" type="sibTrans" cxnId="{1CAE29C2-182C-4934-A33E-9C5BFDB55828}">
      <dgm:prSet/>
      <dgm:spPr/>
      <dgm:t>
        <a:bodyPr/>
        <a:lstStyle/>
        <a:p>
          <a:endParaRPr lang="es-EC"/>
        </a:p>
      </dgm:t>
    </dgm:pt>
    <dgm:pt modelId="{64DC46B3-34BC-422E-A946-329073DF3FED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Los sujetos que participaron estuvieron conformados por: Autoridades, Docentes, Personal Voluntario (Tutoras de los centros de acogida,     “San Vicente de Paul</a:t>
          </a:r>
          <a:r>
            <a:rPr lang="es-EC" b="1" dirty="0" smtClean="0">
              <a:latin typeface="Arial" panose="020B0604020202020204" pitchFamily="34" charset="0"/>
              <a:cs typeface="Arial" panose="020B0604020202020204" pitchFamily="34" charset="0"/>
            </a:rPr>
            <a:t> ”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 y “ María </a:t>
          </a:r>
          <a:r>
            <a:rPr lang="es-EC" dirty="0" err="1" smtClean="0">
              <a:latin typeface="Arial" panose="020B0604020202020204" pitchFamily="34" charset="0"/>
              <a:cs typeface="Arial" panose="020B0604020202020204" pitchFamily="34" charset="0"/>
            </a:rPr>
            <a:t>Campi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s-EC" dirty="0" err="1" smtClean="0">
              <a:latin typeface="Arial" panose="020B0604020202020204" pitchFamily="34" charset="0"/>
              <a:cs typeface="Arial" panose="020B0604020202020204" pitchFamily="34" charset="0"/>
            </a:rPr>
            <a:t>Yoder</a:t>
          </a:r>
          <a:r>
            <a:rPr lang="es-EC" b="1" dirty="0" smtClean="0">
              <a:latin typeface="Arial" panose="020B0604020202020204" pitchFamily="34" charset="0"/>
              <a:cs typeface="Arial" panose="020B0604020202020204" pitchFamily="34" charset="0"/>
            </a:rPr>
            <a:t> ”.</a:t>
          </a:r>
          <a:endParaRPr lang="es-EC" dirty="0"/>
        </a:p>
      </dgm:t>
    </dgm:pt>
    <dgm:pt modelId="{B5FAD19C-7522-49B5-91BA-4A0C37753F45}" type="parTrans" cxnId="{29EFB4AB-7AC6-4A71-B3D8-D15D757C8B0A}">
      <dgm:prSet/>
      <dgm:spPr/>
      <dgm:t>
        <a:bodyPr/>
        <a:lstStyle/>
        <a:p>
          <a:endParaRPr lang="es-EC"/>
        </a:p>
      </dgm:t>
    </dgm:pt>
    <dgm:pt modelId="{2A3E0815-D051-4512-BE88-7F4245C86817}" type="sibTrans" cxnId="{29EFB4AB-7AC6-4A71-B3D8-D15D757C8B0A}">
      <dgm:prSet/>
      <dgm:spPr/>
      <dgm:t>
        <a:bodyPr/>
        <a:lstStyle/>
        <a:p>
          <a:endParaRPr lang="es-EC"/>
        </a:p>
      </dgm:t>
    </dgm:pt>
    <dgm:pt modelId="{8FC43AEC-C72A-4E62-BE19-ED6D90062788}" type="pres">
      <dgm:prSet presAssocID="{4013D332-DC2C-410E-935F-6675CAFA89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E0BCE4B-5BD4-4B96-BF08-92C1501E8355}" type="pres">
      <dgm:prSet presAssocID="{7E963DEB-AA07-4844-839A-99C0004DE431}" presName="composite" presStyleCnt="0"/>
      <dgm:spPr/>
    </dgm:pt>
    <dgm:pt modelId="{341A69DB-42AE-4ED5-B90F-7A9A7CBA43E8}" type="pres">
      <dgm:prSet presAssocID="{7E963DEB-AA07-4844-839A-99C0004DE431}" presName="parTx" presStyleLbl="alignNode1" presStyleIdx="0" presStyleCnt="3" custScaleX="1066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EB0CC7-1F9C-45CE-9B83-353C09C90599}" type="pres">
      <dgm:prSet presAssocID="{7E963DEB-AA07-4844-839A-99C0004DE431}" presName="desTx" presStyleLbl="alignAccFollowNode1" presStyleIdx="0" presStyleCnt="3" custScaleX="1064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42DF7F-789D-4609-A747-0CA79884A5DB}" type="pres">
      <dgm:prSet presAssocID="{1AA98442-367F-4DF8-807F-68609814AB1F}" presName="space" presStyleCnt="0"/>
      <dgm:spPr/>
    </dgm:pt>
    <dgm:pt modelId="{5EB1AB9E-7907-4D0B-B5F1-8568CDCC4AD3}" type="pres">
      <dgm:prSet presAssocID="{E376A85C-A62F-41D9-806F-03726AEDADE3}" presName="composite" presStyleCnt="0"/>
      <dgm:spPr/>
    </dgm:pt>
    <dgm:pt modelId="{0BB30670-B0A7-4961-B69B-5D6557B378E9}" type="pres">
      <dgm:prSet presAssocID="{E376A85C-A62F-41D9-806F-03726AEDADE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989033-F031-4611-8461-E56F8319775D}" type="pres">
      <dgm:prSet presAssocID="{E376A85C-A62F-41D9-806F-03726AEDADE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721404-30F7-4DB9-AC89-94367A7C8780}" type="pres">
      <dgm:prSet presAssocID="{DB123DDA-EDD1-48CD-A330-48A05B29EDBF}" presName="space" presStyleCnt="0"/>
      <dgm:spPr/>
    </dgm:pt>
    <dgm:pt modelId="{DE1223F1-2FFB-4B6D-ACA3-B50D08247E1B}" type="pres">
      <dgm:prSet presAssocID="{2086C338-2607-4786-B4F3-3D5BB590F194}" presName="composite" presStyleCnt="0"/>
      <dgm:spPr/>
    </dgm:pt>
    <dgm:pt modelId="{EA00446C-CC3A-48E6-A9C2-7219BDCA5ACE}" type="pres">
      <dgm:prSet presAssocID="{2086C338-2607-4786-B4F3-3D5BB590F19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2CAF43-37CC-4B1C-808F-03681B7F3FE0}" type="pres">
      <dgm:prSet presAssocID="{2086C338-2607-4786-B4F3-3D5BB590F19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8090C33-6D62-4FEE-8AA8-4C618923032F}" srcId="{7E963DEB-AA07-4844-839A-99C0004DE431}" destId="{B9F23B46-A2BA-41FF-A972-23942287F878}" srcOrd="0" destOrd="0" parTransId="{62011785-BCF7-4BAA-80AE-F7F488B68EB8}" sibTransId="{8092165F-9014-4739-B0AE-CCBFBB7DCC57}"/>
    <dgm:cxn modelId="{E85CB684-4601-4AB5-9C12-AF26345CE549}" srcId="{4013D332-DC2C-410E-935F-6675CAFA89D8}" destId="{7E963DEB-AA07-4844-839A-99C0004DE431}" srcOrd="0" destOrd="0" parTransId="{8568AFD7-8AE9-43F0-BBDD-D52DA06CD899}" sibTransId="{1AA98442-367F-4DF8-807F-68609814AB1F}"/>
    <dgm:cxn modelId="{4FF0D335-8E2F-47DA-9B1C-56741B42E1DA}" srcId="{E376A85C-A62F-41D9-806F-03726AEDADE3}" destId="{E10B5B77-E2F3-4A45-804D-8578ECAEF892}" srcOrd="0" destOrd="0" parTransId="{4EE7066F-1464-4FF3-A1BF-C38FF94B5DB2}" sibTransId="{D3DE3A1E-0889-42AD-9A31-448EE79AB76D}"/>
    <dgm:cxn modelId="{E4C48366-4A82-4E12-A408-899F8A38EB3C}" type="presOf" srcId="{4013D332-DC2C-410E-935F-6675CAFA89D8}" destId="{8FC43AEC-C72A-4E62-BE19-ED6D90062788}" srcOrd="0" destOrd="0" presId="urn:microsoft.com/office/officeart/2005/8/layout/hList1"/>
    <dgm:cxn modelId="{BB8A67FF-B2A3-447A-91BD-747C1F3FE9EF}" type="presOf" srcId="{202DDF1E-4FE5-4206-9951-B098190E72C5}" destId="{D6989033-F031-4611-8461-E56F8319775D}" srcOrd="0" destOrd="1" presId="urn:microsoft.com/office/officeart/2005/8/layout/hList1"/>
    <dgm:cxn modelId="{29EFB4AB-7AC6-4A71-B3D8-D15D757C8B0A}" srcId="{2086C338-2607-4786-B4F3-3D5BB590F194}" destId="{64DC46B3-34BC-422E-A946-329073DF3FED}" srcOrd="0" destOrd="0" parTransId="{B5FAD19C-7522-49B5-91BA-4A0C37753F45}" sibTransId="{2A3E0815-D051-4512-BE88-7F4245C86817}"/>
    <dgm:cxn modelId="{95682122-350C-424F-A49C-53E566D361D5}" type="presOf" srcId="{B9F23B46-A2BA-41FF-A972-23942287F878}" destId="{86EB0CC7-1F9C-45CE-9B83-353C09C90599}" srcOrd="0" destOrd="0" presId="urn:microsoft.com/office/officeart/2005/8/layout/hList1"/>
    <dgm:cxn modelId="{299AED98-553B-4A47-8BCA-4E9FECD94741}" type="presOf" srcId="{64DC46B3-34BC-422E-A946-329073DF3FED}" destId="{E12CAF43-37CC-4B1C-808F-03681B7F3FE0}" srcOrd="0" destOrd="0" presId="urn:microsoft.com/office/officeart/2005/8/layout/hList1"/>
    <dgm:cxn modelId="{F995A8ED-344B-4BC0-A5EB-5B2B81D66AF3}" srcId="{4013D332-DC2C-410E-935F-6675CAFA89D8}" destId="{E376A85C-A62F-41D9-806F-03726AEDADE3}" srcOrd="1" destOrd="0" parTransId="{6F2B5F33-4DB0-4E83-8CAD-9A4FEF055329}" sibTransId="{DB123DDA-EDD1-48CD-A330-48A05B29EDBF}"/>
    <dgm:cxn modelId="{BB09FC59-BDC8-47B4-8B8D-56FB707BE3BA}" type="presOf" srcId="{2086C338-2607-4786-B4F3-3D5BB590F194}" destId="{EA00446C-CC3A-48E6-A9C2-7219BDCA5ACE}" srcOrd="0" destOrd="0" presId="urn:microsoft.com/office/officeart/2005/8/layout/hList1"/>
    <dgm:cxn modelId="{1CAE29C2-182C-4934-A33E-9C5BFDB55828}" srcId="{4013D332-DC2C-410E-935F-6675CAFA89D8}" destId="{2086C338-2607-4786-B4F3-3D5BB590F194}" srcOrd="2" destOrd="0" parTransId="{771681E5-5436-4F34-91C3-CFEEFD36C8E3}" sibTransId="{AF54FCE9-70AD-4A1F-BC56-E25CE10D4BAF}"/>
    <dgm:cxn modelId="{07409B89-76E1-49C4-AB41-ABF6D9AC9A55}" srcId="{E376A85C-A62F-41D9-806F-03726AEDADE3}" destId="{202DDF1E-4FE5-4206-9951-B098190E72C5}" srcOrd="1" destOrd="0" parTransId="{3ED7E09E-F7A0-4416-BDDD-890EB318405C}" sibTransId="{997A76CA-866A-4125-A442-2B2C9DF7C93C}"/>
    <dgm:cxn modelId="{296BC00D-FFB3-4E2F-973F-8E5E709653CF}" type="presOf" srcId="{7E963DEB-AA07-4844-839A-99C0004DE431}" destId="{341A69DB-42AE-4ED5-B90F-7A9A7CBA43E8}" srcOrd="0" destOrd="0" presId="urn:microsoft.com/office/officeart/2005/8/layout/hList1"/>
    <dgm:cxn modelId="{DE315339-CD41-4A3C-A385-51642C7A03FE}" type="presOf" srcId="{E10B5B77-E2F3-4A45-804D-8578ECAEF892}" destId="{D6989033-F031-4611-8461-E56F8319775D}" srcOrd="0" destOrd="0" presId="urn:microsoft.com/office/officeart/2005/8/layout/hList1"/>
    <dgm:cxn modelId="{FF493D66-6F31-4AE0-9528-F38473048228}" type="presOf" srcId="{E376A85C-A62F-41D9-806F-03726AEDADE3}" destId="{0BB30670-B0A7-4961-B69B-5D6557B378E9}" srcOrd="0" destOrd="0" presId="urn:microsoft.com/office/officeart/2005/8/layout/hList1"/>
    <dgm:cxn modelId="{D0BB06AA-E02C-42BC-A1B1-1C9349453A5E}" type="presParOf" srcId="{8FC43AEC-C72A-4E62-BE19-ED6D90062788}" destId="{2E0BCE4B-5BD4-4B96-BF08-92C1501E8355}" srcOrd="0" destOrd="0" presId="urn:microsoft.com/office/officeart/2005/8/layout/hList1"/>
    <dgm:cxn modelId="{F7F1A664-9A2D-4716-8BE6-220828660DED}" type="presParOf" srcId="{2E0BCE4B-5BD4-4B96-BF08-92C1501E8355}" destId="{341A69DB-42AE-4ED5-B90F-7A9A7CBA43E8}" srcOrd="0" destOrd="0" presId="urn:microsoft.com/office/officeart/2005/8/layout/hList1"/>
    <dgm:cxn modelId="{99D97DF1-7570-4DC2-80E0-E5CAAAE3927C}" type="presParOf" srcId="{2E0BCE4B-5BD4-4B96-BF08-92C1501E8355}" destId="{86EB0CC7-1F9C-45CE-9B83-353C09C90599}" srcOrd="1" destOrd="0" presId="urn:microsoft.com/office/officeart/2005/8/layout/hList1"/>
    <dgm:cxn modelId="{4F23BE50-1D1A-49F2-9851-52070246FBAA}" type="presParOf" srcId="{8FC43AEC-C72A-4E62-BE19-ED6D90062788}" destId="{2842DF7F-789D-4609-A747-0CA79884A5DB}" srcOrd="1" destOrd="0" presId="urn:microsoft.com/office/officeart/2005/8/layout/hList1"/>
    <dgm:cxn modelId="{5C8B9BBB-1DA0-4352-A4B9-0428F14F8075}" type="presParOf" srcId="{8FC43AEC-C72A-4E62-BE19-ED6D90062788}" destId="{5EB1AB9E-7907-4D0B-B5F1-8568CDCC4AD3}" srcOrd="2" destOrd="0" presId="urn:microsoft.com/office/officeart/2005/8/layout/hList1"/>
    <dgm:cxn modelId="{07F10939-703A-4694-B30B-CAF1B75EAB85}" type="presParOf" srcId="{5EB1AB9E-7907-4D0B-B5F1-8568CDCC4AD3}" destId="{0BB30670-B0A7-4961-B69B-5D6557B378E9}" srcOrd="0" destOrd="0" presId="urn:microsoft.com/office/officeart/2005/8/layout/hList1"/>
    <dgm:cxn modelId="{F57AED72-44C5-439B-B89F-B465B02CCB5E}" type="presParOf" srcId="{5EB1AB9E-7907-4D0B-B5F1-8568CDCC4AD3}" destId="{D6989033-F031-4611-8461-E56F8319775D}" srcOrd="1" destOrd="0" presId="urn:microsoft.com/office/officeart/2005/8/layout/hList1"/>
    <dgm:cxn modelId="{47DB9C82-51E2-471E-BC11-D82F7DDBF9A9}" type="presParOf" srcId="{8FC43AEC-C72A-4E62-BE19-ED6D90062788}" destId="{C8721404-30F7-4DB9-AC89-94367A7C8780}" srcOrd="3" destOrd="0" presId="urn:microsoft.com/office/officeart/2005/8/layout/hList1"/>
    <dgm:cxn modelId="{DABF5AC7-845B-48B5-9805-03AF1DD535F0}" type="presParOf" srcId="{8FC43AEC-C72A-4E62-BE19-ED6D90062788}" destId="{DE1223F1-2FFB-4B6D-ACA3-B50D08247E1B}" srcOrd="4" destOrd="0" presId="urn:microsoft.com/office/officeart/2005/8/layout/hList1"/>
    <dgm:cxn modelId="{2F0173E8-4CA6-4DAC-ACE8-B6757F92A8D6}" type="presParOf" srcId="{DE1223F1-2FFB-4B6D-ACA3-B50D08247E1B}" destId="{EA00446C-CC3A-48E6-A9C2-7219BDCA5ACE}" srcOrd="0" destOrd="0" presId="urn:microsoft.com/office/officeart/2005/8/layout/hList1"/>
    <dgm:cxn modelId="{4F743C12-FD89-45A7-A611-784A61B2F189}" type="presParOf" srcId="{DE1223F1-2FFB-4B6D-ACA3-B50D08247E1B}" destId="{E12CAF43-37CC-4B1C-808F-03681B7F3F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3C6AD36-4C73-4A38-B1B9-E6A55B7CA284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8739AB8-259E-431A-BB30-83B43EE131EB}">
      <dgm:prSet phldrT="[Texto]" custT="1"/>
      <dgm:spPr/>
      <dgm:t>
        <a:bodyPr/>
        <a:lstStyle/>
        <a:p>
          <a:pPr algn="ctr"/>
          <a:r>
            <a:rPr lang="es-ES" sz="1600" dirty="0" smtClean="0">
              <a:solidFill>
                <a:srgbClr val="FF33CC"/>
              </a:solidFill>
              <a:latin typeface="Aharoni" pitchFamily="2" charset="-79"/>
              <a:cs typeface="Aharoni" pitchFamily="2" charset="-79"/>
            </a:rPr>
            <a:t>Guía para utilizar  los ambientes de aprendizaje</a:t>
          </a:r>
        </a:p>
        <a:p>
          <a:pPr algn="ctr"/>
          <a:r>
            <a:rPr lang="es-ES" sz="1200" b="0" dirty="0" smtClean="0">
              <a:solidFill>
                <a:srgbClr val="FF33CC"/>
              </a:solidFill>
            </a:rPr>
            <a:t>«</a:t>
          </a:r>
          <a:r>
            <a:rPr lang="es-ES" sz="1600" b="0" dirty="0" smtClean="0">
              <a:solidFill>
                <a:srgbClr val="FF33CC"/>
              </a:solidFill>
              <a:latin typeface="Algerian" pitchFamily="82" charset="0"/>
            </a:rPr>
            <a:t>aprendiendo juntos»</a:t>
          </a:r>
        </a:p>
        <a:p>
          <a:pPr algn="ctr"/>
          <a:endParaRPr lang="es-ES" sz="1600" b="0" dirty="0" smtClean="0">
            <a:solidFill>
              <a:srgbClr val="FF33CC"/>
            </a:solidFill>
            <a:latin typeface="Algerian" pitchFamily="82" charset="0"/>
          </a:endParaRPr>
        </a:p>
        <a:p>
          <a:pPr algn="ctr"/>
          <a:endParaRPr lang="es-ES" sz="1600" b="0" dirty="0">
            <a:solidFill>
              <a:srgbClr val="FF33CC"/>
            </a:solidFill>
            <a:latin typeface="Algerian" pitchFamily="82" charset="0"/>
          </a:endParaRPr>
        </a:p>
      </dgm:t>
    </dgm:pt>
    <dgm:pt modelId="{87DD9FA2-1A69-4549-9EFE-9B982F00C0B3}" type="parTrans" cxnId="{11BBA17E-68EA-48C4-9B1E-3A600449C1D0}">
      <dgm:prSet/>
      <dgm:spPr/>
      <dgm:t>
        <a:bodyPr/>
        <a:lstStyle/>
        <a:p>
          <a:endParaRPr lang="es-ES"/>
        </a:p>
      </dgm:t>
    </dgm:pt>
    <dgm:pt modelId="{8BCEA418-6D7E-42DD-944E-A58658576099}" type="sibTrans" cxnId="{11BBA17E-68EA-48C4-9B1E-3A600449C1D0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A389B82-306D-426A-8E02-42AFAF45EEFD}">
      <dgm:prSet phldrT="[Texto]" custT="1"/>
      <dgm:spPr/>
      <dgm:t>
        <a:bodyPr/>
        <a:lstStyle/>
        <a:p>
          <a:r>
            <a:rPr lang="es-ES" sz="1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Conceptos y actividades  que puedan servir de apoyo a las docentes con la utilización de los ambientes de aprendizaje.</a:t>
          </a:r>
        </a:p>
        <a:p>
          <a:endParaRPr lang="es-ES" sz="1400" b="1" dirty="0" smtClean="0">
            <a:solidFill>
              <a:srgbClr val="00B05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s-ES" sz="16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Cd interactivo</a:t>
          </a:r>
        </a:p>
        <a:p>
          <a:r>
            <a:rPr lang="es-ES" sz="16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Armario sorpresa</a:t>
          </a:r>
          <a:endParaRPr lang="es-ES" sz="16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ADC6C8C-C311-49DC-A17A-B8A38705A057}" type="parTrans" cxnId="{08EA89A6-BB6E-452E-96D9-7741A29E5966}">
      <dgm:prSet/>
      <dgm:spPr/>
      <dgm:t>
        <a:bodyPr/>
        <a:lstStyle/>
        <a:p>
          <a:endParaRPr lang="es-ES"/>
        </a:p>
      </dgm:t>
    </dgm:pt>
    <dgm:pt modelId="{3590740A-3EB9-427D-9FE4-5FE37E1732D3}" type="sibTrans" cxnId="{08EA89A6-BB6E-452E-96D9-7741A29E5966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AAC7E5D-E08B-4310-9F36-DA146D592F3F}" type="pres">
      <dgm:prSet presAssocID="{B3C6AD36-4C73-4A38-B1B9-E6A55B7CA284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s-ES"/>
        </a:p>
      </dgm:t>
    </dgm:pt>
    <dgm:pt modelId="{95C7F676-223D-4FC7-A300-3029893479B2}" type="pres">
      <dgm:prSet presAssocID="{58739AB8-259E-431A-BB30-83B43EE131EB}" presName="parent_text_1" presStyleLbl="revTx" presStyleIdx="0" presStyleCnt="2" custScaleX="80362" custScaleY="372852" custLinFactNeighborX="-4864" custLinFactNeighborY="-150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0CEB4F-4DE3-455D-AC8A-B9EBF8D4CD2D}" type="pres">
      <dgm:prSet presAssocID="{58739AB8-259E-431A-BB30-83B43EE131EB}" presName="image_accent_1" presStyleCnt="0"/>
      <dgm:spPr/>
    </dgm:pt>
    <dgm:pt modelId="{CB9B3D9E-515D-4F82-AB3E-5C54663F230B}" type="pres">
      <dgm:prSet presAssocID="{58739AB8-259E-431A-BB30-83B43EE131EB}" presName="imageAccentRepeatNode" presStyleLbl="alignNode1" presStyleIdx="0" presStyleCnt="3" custLinFactNeighborX="-87598" custLinFactNeighborY="-3812"/>
      <dgm:spPr/>
    </dgm:pt>
    <dgm:pt modelId="{4A4EDEE0-16B8-4C50-93D3-84441334F3FC}" type="pres">
      <dgm:prSet presAssocID="{58739AB8-259E-431A-BB30-83B43EE131EB}" presName="accent_1" presStyleLbl="alignNode1" presStyleIdx="1" presStyleCnt="3" custLinFactX="-400000" custLinFactY="-100000" custLinFactNeighborX="-414020" custLinFactNeighborY="-15421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11FC03A-9843-48A6-BCE8-9FA9A6095F2A}" type="pres">
      <dgm:prSet presAssocID="{8BCEA418-6D7E-42DD-944E-A58658576099}" presName="image_1" presStyleCnt="0"/>
      <dgm:spPr/>
    </dgm:pt>
    <dgm:pt modelId="{B37B1D86-A802-4FC1-9B27-98E5628C895D}" type="pres">
      <dgm:prSet presAssocID="{8BCEA418-6D7E-42DD-944E-A58658576099}" presName="imageRepeatNode" presStyleLbl="fgImgPlace1" presStyleIdx="0" presStyleCnt="2" custScaleX="90195" custScaleY="100312" custLinFactNeighborX="-94587" custLinFactNeighborY="-3475"/>
      <dgm:spPr/>
      <dgm:t>
        <a:bodyPr/>
        <a:lstStyle/>
        <a:p>
          <a:endParaRPr lang="es-ES"/>
        </a:p>
      </dgm:t>
    </dgm:pt>
    <dgm:pt modelId="{26BA29C2-D7BC-4617-A1AE-EBA1A8908129}" type="pres">
      <dgm:prSet presAssocID="{FA389B82-306D-426A-8E02-42AFAF45EEFD}" presName="parent_text_2" presStyleLbl="revTx" presStyleIdx="1" presStyleCnt="2" custScaleX="104457" custScaleY="368427" custLinFactNeighborX="-7537" custLinFactNeighborY="-997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71BFC7-413F-495E-A9C7-6026165FB118}" type="pres">
      <dgm:prSet presAssocID="{FA389B82-306D-426A-8E02-42AFAF45EEFD}" presName="image_accent_2" presStyleCnt="0"/>
      <dgm:spPr/>
    </dgm:pt>
    <dgm:pt modelId="{5F49697F-5D80-4D52-B081-BDED8FCCC3FA}" type="pres">
      <dgm:prSet presAssocID="{FA389B82-306D-426A-8E02-42AFAF45EEFD}" presName="imageAccentRepeatNode" presStyleLbl="alignNode1" presStyleIdx="2" presStyleCnt="3" custScaleX="192064" custScaleY="159786" custLinFactY="-22601" custLinFactNeighborX="-97327" custLinFactNeighborY="-100000"/>
      <dgm:spPr/>
    </dgm:pt>
    <dgm:pt modelId="{B1E8FDA9-FA91-4170-83B6-C3B8B2187983}" type="pres">
      <dgm:prSet presAssocID="{3590740A-3EB9-427D-9FE4-5FE37E1732D3}" presName="image_2" presStyleCnt="0"/>
      <dgm:spPr/>
    </dgm:pt>
    <dgm:pt modelId="{B4CEDCA4-23F4-4F55-9AC5-08152D6CF645}" type="pres">
      <dgm:prSet presAssocID="{3590740A-3EB9-427D-9FE4-5FE37E1732D3}" presName="imageRepeatNode" presStyleLbl="fgImgPlace1" presStyleIdx="1" presStyleCnt="2" custScaleX="181933" custScaleY="138828" custLinFactX="-9631" custLinFactY="-41436" custLinFactNeighborX="-100000" custLinFactNeighborY="-100000"/>
      <dgm:spPr/>
      <dgm:t>
        <a:bodyPr/>
        <a:lstStyle/>
        <a:p>
          <a:endParaRPr lang="es-ES"/>
        </a:p>
      </dgm:t>
    </dgm:pt>
  </dgm:ptLst>
  <dgm:cxnLst>
    <dgm:cxn modelId="{950144F3-4645-4181-AE37-6ED860867AFA}" type="presOf" srcId="{8BCEA418-6D7E-42DD-944E-A58658576099}" destId="{B37B1D86-A802-4FC1-9B27-98E5628C895D}" srcOrd="0" destOrd="0" presId="urn:microsoft.com/office/officeart/2008/layout/BubblePictureList"/>
    <dgm:cxn modelId="{08EA89A6-BB6E-452E-96D9-7741A29E5966}" srcId="{B3C6AD36-4C73-4A38-B1B9-E6A55B7CA284}" destId="{FA389B82-306D-426A-8E02-42AFAF45EEFD}" srcOrd="1" destOrd="0" parTransId="{3ADC6C8C-C311-49DC-A17A-B8A38705A057}" sibTransId="{3590740A-3EB9-427D-9FE4-5FE37E1732D3}"/>
    <dgm:cxn modelId="{8FF43C50-E35E-4224-AF31-E601F73EC3D8}" type="presOf" srcId="{3590740A-3EB9-427D-9FE4-5FE37E1732D3}" destId="{B4CEDCA4-23F4-4F55-9AC5-08152D6CF645}" srcOrd="0" destOrd="0" presId="urn:microsoft.com/office/officeart/2008/layout/BubblePictureList"/>
    <dgm:cxn modelId="{11BBA17E-68EA-48C4-9B1E-3A600449C1D0}" srcId="{B3C6AD36-4C73-4A38-B1B9-E6A55B7CA284}" destId="{58739AB8-259E-431A-BB30-83B43EE131EB}" srcOrd="0" destOrd="0" parTransId="{87DD9FA2-1A69-4549-9EFE-9B982F00C0B3}" sibTransId="{8BCEA418-6D7E-42DD-944E-A58658576099}"/>
    <dgm:cxn modelId="{A8A896E1-AA8A-4378-808C-527F78A34C88}" type="presOf" srcId="{B3C6AD36-4C73-4A38-B1B9-E6A55B7CA284}" destId="{2AAC7E5D-E08B-4310-9F36-DA146D592F3F}" srcOrd="0" destOrd="0" presId="urn:microsoft.com/office/officeart/2008/layout/BubblePictureList"/>
    <dgm:cxn modelId="{E5E0A2E1-F551-4344-885F-6A993919D070}" type="presOf" srcId="{58739AB8-259E-431A-BB30-83B43EE131EB}" destId="{95C7F676-223D-4FC7-A300-3029893479B2}" srcOrd="0" destOrd="0" presId="urn:microsoft.com/office/officeart/2008/layout/BubblePictureList"/>
    <dgm:cxn modelId="{6D8200A5-469A-4FA7-8D8E-DFE6A6F5623A}" type="presOf" srcId="{FA389B82-306D-426A-8E02-42AFAF45EEFD}" destId="{26BA29C2-D7BC-4617-A1AE-EBA1A8908129}" srcOrd="0" destOrd="0" presId="urn:microsoft.com/office/officeart/2008/layout/BubblePictureList"/>
    <dgm:cxn modelId="{05490E85-DE69-4D6E-B18F-CCAE8A425C82}" type="presParOf" srcId="{2AAC7E5D-E08B-4310-9F36-DA146D592F3F}" destId="{95C7F676-223D-4FC7-A300-3029893479B2}" srcOrd="0" destOrd="0" presId="urn:microsoft.com/office/officeart/2008/layout/BubblePictureList"/>
    <dgm:cxn modelId="{4F461B55-BBA6-4FA3-BD31-00AFD6F95AA5}" type="presParOf" srcId="{2AAC7E5D-E08B-4310-9F36-DA146D592F3F}" destId="{AB0CEB4F-4DE3-455D-AC8A-B9EBF8D4CD2D}" srcOrd="1" destOrd="0" presId="urn:microsoft.com/office/officeart/2008/layout/BubblePictureList"/>
    <dgm:cxn modelId="{20260EEF-8691-434D-95B6-3FDFCAC79B8B}" type="presParOf" srcId="{AB0CEB4F-4DE3-455D-AC8A-B9EBF8D4CD2D}" destId="{CB9B3D9E-515D-4F82-AB3E-5C54663F230B}" srcOrd="0" destOrd="0" presId="urn:microsoft.com/office/officeart/2008/layout/BubblePictureList"/>
    <dgm:cxn modelId="{D3712252-5948-4FCD-8A46-DE122C39F931}" type="presParOf" srcId="{2AAC7E5D-E08B-4310-9F36-DA146D592F3F}" destId="{4A4EDEE0-16B8-4C50-93D3-84441334F3FC}" srcOrd="2" destOrd="0" presId="urn:microsoft.com/office/officeart/2008/layout/BubblePictureList"/>
    <dgm:cxn modelId="{404E49AC-6BD2-40DA-8793-90B4C6F7A091}" type="presParOf" srcId="{2AAC7E5D-E08B-4310-9F36-DA146D592F3F}" destId="{B11FC03A-9843-48A6-BCE8-9FA9A6095F2A}" srcOrd="3" destOrd="0" presId="urn:microsoft.com/office/officeart/2008/layout/BubblePictureList"/>
    <dgm:cxn modelId="{A44E69D1-E1F6-4DBD-A9F0-0B264DCB8046}" type="presParOf" srcId="{B11FC03A-9843-48A6-BCE8-9FA9A6095F2A}" destId="{B37B1D86-A802-4FC1-9B27-98E5628C895D}" srcOrd="0" destOrd="0" presId="urn:microsoft.com/office/officeart/2008/layout/BubblePictureList"/>
    <dgm:cxn modelId="{98DACCAF-D9B5-46E9-9299-1DD4F32211B9}" type="presParOf" srcId="{2AAC7E5D-E08B-4310-9F36-DA146D592F3F}" destId="{26BA29C2-D7BC-4617-A1AE-EBA1A8908129}" srcOrd="4" destOrd="0" presId="urn:microsoft.com/office/officeart/2008/layout/BubblePictureList"/>
    <dgm:cxn modelId="{57FBB3F3-62C5-4BAA-A69F-3EB6553B5555}" type="presParOf" srcId="{2AAC7E5D-E08B-4310-9F36-DA146D592F3F}" destId="{1D71BFC7-413F-495E-A9C7-6026165FB118}" srcOrd="5" destOrd="0" presId="urn:microsoft.com/office/officeart/2008/layout/BubblePictureList"/>
    <dgm:cxn modelId="{BF5881F3-77AC-4D44-9792-DF9A217A4A26}" type="presParOf" srcId="{1D71BFC7-413F-495E-A9C7-6026165FB118}" destId="{5F49697F-5D80-4D52-B081-BDED8FCCC3FA}" srcOrd="0" destOrd="0" presId="urn:microsoft.com/office/officeart/2008/layout/BubblePictureList"/>
    <dgm:cxn modelId="{D4753B91-F7BA-4A78-AF0F-365FC8F55FCC}" type="presParOf" srcId="{2AAC7E5D-E08B-4310-9F36-DA146D592F3F}" destId="{B1E8FDA9-FA91-4170-83B6-C3B8B2187983}" srcOrd="6" destOrd="0" presId="urn:microsoft.com/office/officeart/2008/layout/BubblePictureList"/>
    <dgm:cxn modelId="{251A7B2A-073B-48E7-9BB8-D32F90B1974A}" type="presParOf" srcId="{B1E8FDA9-FA91-4170-83B6-C3B8B2187983}" destId="{B4CEDCA4-23F4-4F55-9AC5-08152D6CF645}" srcOrd="0" destOrd="0" presId="urn:microsoft.com/office/officeart/2008/layout/BubblePicture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4621BE-9431-4636-B9F8-C94B41A1959E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1E1FE2D-EF25-4690-9A97-F923DA20EEDC}">
      <dgm:prSet phldrT="[Texto]"/>
      <dgm:spPr/>
      <dgm:t>
        <a:bodyPr/>
        <a:lstStyle/>
        <a:p>
          <a:r>
            <a:rPr lang="es-ES" dirty="0" smtClean="0"/>
            <a:t>Como afecta la falta de conocimiento sobre la utilización de los ambientes de aprendizaje </a:t>
          </a:r>
          <a:endParaRPr lang="es-ES" dirty="0"/>
        </a:p>
      </dgm:t>
    </dgm:pt>
    <dgm:pt modelId="{635D39BB-9872-45AC-8E5A-0798B8FE942E}" type="parTrans" cxnId="{0367B688-121E-403D-99B5-D1FEDEFE594C}">
      <dgm:prSet/>
      <dgm:spPr/>
      <dgm:t>
        <a:bodyPr/>
        <a:lstStyle/>
        <a:p>
          <a:endParaRPr lang="es-ES"/>
        </a:p>
      </dgm:t>
    </dgm:pt>
    <dgm:pt modelId="{FD721AA4-522B-46ED-90A4-C03F606C75C8}" type="sibTrans" cxnId="{0367B688-121E-403D-99B5-D1FEDEFE594C}">
      <dgm:prSet/>
      <dgm:spPr/>
      <dgm:t>
        <a:bodyPr/>
        <a:lstStyle/>
        <a:p>
          <a:endParaRPr lang="es-ES"/>
        </a:p>
      </dgm:t>
    </dgm:pt>
    <dgm:pt modelId="{36545FB7-64A3-432E-811C-4197F46D6263}">
      <dgm:prSet phldrT="[Texto]"/>
      <dgm:spPr/>
      <dgm:t>
        <a:bodyPr/>
        <a:lstStyle/>
        <a:p>
          <a:r>
            <a:rPr lang="es-ES" dirty="0" smtClean="0"/>
            <a:t>Ambientes de calidad </a:t>
          </a:r>
          <a:endParaRPr lang="es-ES" dirty="0"/>
        </a:p>
      </dgm:t>
    </dgm:pt>
    <dgm:pt modelId="{D2CF2442-C21F-43D2-BE47-C509F68DC3F9}" type="parTrans" cxnId="{58243DC5-E38F-43C4-99F6-A1DA08773B21}">
      <dgm:prSet/>
      <dgm:spPr/>
      <dgm:t>
        <a:bodyPr/>
        <a:lstStyle/>
        <a:p>
          <a:endParaRPr lang="es-ES"/>
        </a:p>
      </dgm:t>
    </dgm:pt>
    <dgm:pt modelId="{33082868-50E6-4914-BC2F-43BCCBF78E81}" type="sibTrans" cxnId="{58243DC5-E38F-43C4-99F6-A1DA08773B21}">
      <dgm:prSet/>
      <dgm:spPr/>
      <dgm:t>
        <a:bodyPr/>
        <a:lstStyle/>
        <a:p>
          <a:endParaRPr lang="es-ES"/>
        </a:p>
      </dgm:t>
    </dgm:pt>
    <dgm:pt modelId="{73BCC31F-DC9C-4BFB-8239-575D63400FB1}" type="pres">
      <dgm:prSet presAssocID="{164621BE-9431-4636-B9F8-C94B41A1959E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331A733-8DC7-4D70-A44D-32DA799FCA73}" type="pres">
      <dgm:prSet presAssocID="{C1E1FE2D-EF25-4690-9A97-F923DA20EEDC}" presName="gear1" presStyleLbl="node1" presStyleIdx="0" presStyleCnt="2" custLinFactNeighborX="-68741" custLinFactNeighborY="3599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017403-2ACA-4012-B3AB-5508DB974F62}" type="pres">
      <dgm:prSet presAssocID="{C1E1FE2D-EF25-4690-9A97-F923DA20EEDC}" presName="gear1srcNode" presStyleLbl="node1" presStyleIdx="0" presStyleCnt="2"/>
      <dgm:spPr/>
      <dgm:t>
        <a:bodyPr/>
        <a:lstStyle/>
        <a:p>
          <a:endParaRPr lang="es-EC"/>
        </a:p>
      </dgm:t>
    </dgm:pt>
    <dgm:pt modelId="{126F5DF9-E8F8-4300-8DEA-113FD0DA00BE}" type="pres">
      <dgm:prSet presAssocID="{C1E1FE2D-EF25-4690-9A97-F923DA20EEDC}" presName="gear1dstNode" presStyleLbl="node1" presStyleIdx="0" presStyleCnt="2"/>
      <dgm:spPr/>
      <dgm:t>
        <a:bodyPr/>
        <a:lstStyle/>
        <a:p>
          <a:endParaRPr lang="es-EC"/>
        </a:p>
      </dgm:t>
    </dgm:pt>
    <dgm:pt modelId="{DB7EA672-5C1C-4C42-AB0B-FEB5909ED702}" type="pres">
      <dgm:prSet presAssocID="{36545FB7-64A3-432E-811C-4197F46D6263}" presName="gear2" presStyleLbl="node1" presStyleIdx="1" presStyleCnt="2" custLinFactX="-42117" custLinFactNeighborX="-100000" custLinFactNeighborY="6110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F4D621-F326-4654-AEAB-92C19CFFC67F}" type="pres">
      <dgm:prSet presAssocID="{36545FB7-64A3-432E-811C-4197F46D6263}" presName="gear2srcNode" presStyleLbl="node1" presStyleIdx="1" presStyleCnt="2"/>
      <dgm:spPr/>
      <dgm:t>
        <a:bodyPr/>
        <a:lstStyle/>
        <a:p>
          <a:endParaRPr lang="es-EC"/>
        </a:p>
      </dgm:t>
    </dgm:pt>
    <dgm:pt modelId="{8F66641C-D74C-409E-84EC-BC6ABFAB65EA}" type="pres">
      <dgm:prSet presAssocID="{36545FB7-64A3-432E-811C-4197F46D6263}" presName="gear2dstNode" presStyleLbl="node1" presStyleIdx="1" presStyleCnt="2"/>
      <dgm:spPr/>
      <dgm:t>
        <a:bodyPr/>
        <a:lstStyle/>
        <a:p>
          <a:endParaRPr lang="es-EC"/>
        </a:p>
      </dgm:t>
    </dgm:pt>
    <dgm:pt modelId="{FC4EE459-0E18-4B51-9879-BEE4BF815138}" type="pres">
      <dgm:prSet presAssocID="{FD721AA4-522B-46ED-90A4-C03F606C75C8}" presName="connector1" presStyleLbl="sibTrans2D1" presStyleIdx="0" presStyleCnt="2" custAng="6538049" custScaleX="71960" custScaleY="73356" custLinFactNeighborX="-12318" custLinFactNeighborY="38308"/>
      <dgm:spPr/>
      <dgm:t>
        <a:bodyPr/>
        <a:lstStyle/>
        <a:p>
          <a:endParaRPr lang="es-EC"/>
        </a:p>
      </dgm:t>
    </dgm:pt>
    <dgm:pt modelId="{10F989DF-3487-494C-8EB2-AFF9AF568218}" type="pres">
      <dgm:prSet presAssocID="{33082868-50E6-4914-BC2F-43BCCBF78E81}" presName="connector2" presStyleLbl="sibTrans2D1" presStyleIdx="1" presStyleCnt="2" custAng="15773223" custLinFactNeighborX="-49637" custLinFactNeighborY="58052"/>
      <dgm:spPr/>
      <dgm:t>
        <a:bodyPr/>
        <a:lstStyle/>
        <a:p>
          <a:endParaRPr lang="es-EC"/>
        </a:p>
      </dgm:t>
    </dgm:pt>
  </dgm:ptLst>
  <dgm:cxnLst>
    <dgm:cxn modelId="{67156556-11F3-455A-AB77-D002620E81A8}" type="presOf" srcId="{C1E1FE2D-EF25-4690-9A97-F923DA20EEDC}" destId="{92017403-2ACA-4012-B3AB-5508DB974F62}" srcOrd="1" destOrd="0" presId="urn:microsoft.com/office/officeart/2005/8/layout/gear1"/>
    <dgm:cxn modelId="{384E2E13-31A3-486F-8151-669B227EE95F}" type="presOf" srcId="{FD721AA4-522B-46ED-90A4-C03F606C75C8}" destId="{FC4EE459-0E18-4B51-9879-BEE4BF815138}" srcOrd="0" destOrd="0" presId="urn:microsoft.com/office/officeart/2005/8/layout/gear1"/>
    <dgm:cxn modelId="{E6657F44-381E-4B74-91B2-E31B9F3A52D3}" type="presOf" srcId="{36545FB7-64A3-432E-811C-4197F46D6263}" destId="{DB7EA672-5C1C-4C42-AB0B-FEB5909ED702}" srcOrd="0" destOrd="0" presId="urn:microsoft.com/office/officeart/2005/8/layout/gear1"/>
    <dgm:cxn modelId="{30423EAD-88CD-49C7-B67A-CEDCB71A5673}" type="presOf" srcId="{C1E1FE2D-EF25-4690-9A97-F923DA20EEDC}" destId="{126F5DF9-E8F8-4300-8DEA-113FD0DA00BE}" srcOrd="2" destOrd="0" presId="urn:microsoft.com/office/officeart/2005/8/layout/gear1"/>
    <dgm:cxn modelId="{AEB4D3D5-4293-4AC7-80AA-3789A9B2C81A}" type="presOf" srcId="{C1E1FE2D-EF25-4690-9A97-F923DA20EEDC}" destId="{F331A733-8DC7-4D70-A44D-32DA799FCA73}" srcOrd="0" destOrd="0" presId="urn:microsoft.com/office/officeart/2005/8/layout/gear1"/>
    <dgm:cxn modelId="{6935B6F3-B93D-4352-B2F5-901215213BCF}" type="presOf" srcId="{36545FB7-64A3-432E-811C-4197F46D6263}" destId="{EFF4D621-F326-4654-AEAB-92C19CFFC67F}" srcOrd="1" destOrd="0" presId="urn:microsoft.com/office/officeart/2005/8/layout/gear1"/>
    <dgm:cxn modelId="{DC2B1F54-24E8-4CE0-B2C2-06F3829ED3C6}" type="presOf" srcId="{33082868-50E6-4914-BC2F-43BCCBF78E81}" destId="{10F989DF-3487-494C-8EB2-AFF9AF568218}" srcOrd="0" destOrd="0" presId="urn:microsoft.com/office/officeart/2005/8/layout/gear1"/>
    <dgm:cxn modelId="{DAF1B2AC-043A-4944-91CA-BEBED0840744}" type="presOf" srcId="{164621BE-9431-4636-B9F8-C94B41A1959E}" destId="{73BCC31F-DC9C-4BFB-8239-575D63400FB1}" srcOrd="0" destOrd="0" presId="urn:microsoft.com/office/officeart/2005/8/layout/gear1"/>
    <dgm:cxn modelId="{58243DC5-E38F-43C4-99F6-A1DA08773B21}" srcId="{164621BE-9431-4636-B9F8-C94B41A1959E}" destId="{36545FB7-64A3-432E-811C-4197F46D6263}" srcOrd="1" destOrd="0" parTransId="{D2CF2442-C21F-43D2-BE47-C509F68DC3F9}" sibTransId="{33082868-50E6-4914-BC2F-43BCCBF78E81}"/>
    <dgm:cxn modelId="{0367B688-121E-403D-99B5-D1FEDEFE594C}" srcId="{164621BE-9431-4636-B9F8-C94B41A1959E}" destId="{C1E1FE2D-EF25-4690-9A97-F923DA20EEDC}" srcOrd="0" destOrd="0" parTransId="{635D39BB-9872-45AC-8E5A-0798B8FE942E}" sibTransId="{FD721AA4-522B-46ED-90A4-C03F606C75C8}"/>
    <dgm:cxn modelId="{069BE8B7-AE2E-4D6A-B124-1D4B356321F4}" type="presOf" srcId="{36545FB7-64A3-432E-811C-4197F46D6263}" destId="{8F66641C-D74C-409E-84EC-BC6ABFAB65EA}" srcOrd="2" destOrd="0" presId="urn:microsoft.com/office/officeart/2005/8/layout/gear1"/>
    <dgm:cxn modelId="{50213733-B808-4CB0-B0FB-65F6B81CD82C}" type="presParOf" srcId="{73BCC31F-DC9C-4BFB-8239-575D63400FB1}" destId="{F331A733-8DC7-4D70-A44D-32DA799FCA73}" srcOrd="0" destOrd="0" presId="urn:microsoft.com/office/officeart/2005/8/layout/gear1"/>
    <dgm:cxn modelId="{6161FBCB-3817-4C45-B7DD-89AA63BC0682}" type="presParOf" srcId="{73BCC31F-DC9C-4BFB-8239-575D63400FB1}" destId="{92017403-2ACA-4012-B3AB-5508DB974F62}" srcOrd="1" destOrd="0" presId="urn:microsoft.com/office/officeart/2005/8/layout/gear1"/>
    <dgm:cxn modelId="{7AC23450-76D0-4645-84A3-F5AF6C6C8BA3}" type="presParOf" srcId="{73BCC31F-DC9C-4BFB-8239-575D63400FB1}" destId="{126F5DF9-E8F8-4300-8DEA-113FD0DA00BE}" srcOrd="2" destOrd="0" presId="urn:microsoft.com/office/officeart/2005/8/layout/gear1"/>
    <dgm:cxn modelId="{0B56A4B8-D858-41F4-B60A-2EFCDA10B695}" type="presParOf" srcId="{73BCC31F-DC9C-4BFB-8239-575D63400FB1}" destId="{DB7EA672-5C1C-4C42-AB0B-FEB5909ED702}" srcOrd="3" destOrd="0" presId="urn:microsoft.com/office/officeart/2005/8/layout/gear1"/>
    <dgm:cxn modelId="{0FCD1FAD-AE7F-4FB9-95A1-BBF74BBB3960}" type="presParOf" srcId="{73BCC31F-DC9C-4BFB-8239-575D63400FB1}" destId="{EFF4D621-F326-4654-AEAB-92C19CFFC67F}" srcOrd="4" destOrd="0" presId="urn:microsoft.com/office/officeart/2005/8/layout/gear1"/>
    <dgm:cxn modelId="{AF7A93E7-5CE0-479D-A503-0FB51600BAE7}" type="presParOf" srcId="{73BCC31F-DC9C-4BFB-8239-575D63400FB1}" destId="{8F66641C-D74C-409E-84EC-BC6ABFAB65EA}" srcOrd="5" destOrd="0" presId="urn:microsoft.com/office/officeart/2005/8/layout/gear1"/>
    <dgm:cxn modelId="{C331AAA1-365D-4C85-A116-22BED176F79C}" type="presParOf" srcId="{73BCC31F-DC9C-4BFB-8239-575D63400FB1}" destId="{FC4EE459-0E18-4B51-9879-BEE4BF815138}" srcOrd="6" destOrd="0" presId="urn:microsoft.com/office/officeart/2005/8/layout/gear1"/>
    <dgm:cxn modelId="{88B30861-672D-48CF-8D83-512396C3D706}" type="presParOf" srcId="{73BCC31F-DC9C-4BFB-8239-575D63400FB1}" destId="{10F989DF-3487-494C-8EB2-AFF9AF568218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9EF07B-2C59-40F6-B6A7-F61C85412EF3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A40D509E-57D6-4627-AF55-BD5345D4628F}">
      <dgm:prSet phldrT="[Texto]"/>
      <dgm:spPr/>
      <dgm:t>
        <a:bodyPr/>
        <a:lstStyle/>
        <a:p>
          <a:r>
            <a:rPr lang="es-EC" dirty="0" smtClean="0"/>
            <a:t>existencia suficiente del material didáctico y educativo </a:t>
          </a:r>
          <a:endParaRPr lang="es-ES" dirty="0"/>
        </a:p>
      </dgm:t>
    </dgm:pt>
    <dgm:pt modelId="{155CE57D-D9D2-44D8-9C44-32FE57DC4EE0}" type="parTrans" cxnId="{35E1FE94-9E39-4318-90A3-84DA62571789}">
      <dgm:prSet/>
      <dgm:spPr/>
      <dgm:t>
        <a:bodyPr/>
        <a:lstStyle/>
        <a:p>
          <a:endParaRPr lang="es-ES"/>
        </a:p>
      </dgm:t>
    </dgm:pt>
    <dgm:pt modelId="{BDF8437E-2707-47D3-B246-450BF3077DA9}" type="sibTrans" cxnId="{35E1FE94-9E39-4318-90A3-84DA62571789}">
      <dgm:prSet/>
      <dgm:spPr/>
      <dgm:t>
        <a:bodyPr/>
        <a:lstStyle/>
        <a:p>
          <a:endParaRPr lang="es-ES"/>
        </a:p>
      </dgm:t>
    </dgm:pt>
    <dgm:pt modelId="{1074426B-F5F9-4353-9108-243B0EED4EDD}">
      <dgm:prSet phldrT="[Texto]"/>
      <dgm:spPr/>
      <dgm:t>
        <a:bodyPr/>
        <a:lstStyle/>
        <a:p>
          <a:r>
            <a:rPr lang="es-ES" dirty="0" smtClean="0"/>
            <a:t>Buena infraestructura y seguridad</a:t>
          </a:r>
          <a:endParaRPr lang="es-ES" dirty="0"/>
        </a:p>
      </dgm:t>
    </dgm:pt>
    <dgm:pt modelId="{6EA764B9-C8C2-41DB-85A5-6403DC99BB79}" type="parTrans" cxnId="{E1124A16-7F07-4682-BD2B-A6889D90F249}">
      <dgm:prSet/>
      <dgm:spPr/>
      <dgm:t>
        <a:bodyPr/>
        <a:lstStyle/>
        <a:p>
          <a:endParaRPr lang="es-ES"/>
        </a:p>
      </dgm:t>
    </dgm:pt>
    <dgm:pt modelId="{08F52DD0-673C-41D5-9DB1-B097F1D93B0D}" type="sibTrans" cxnId="{E1124A16-7F07-4682-BD2B-A6889D90F249}">
      <dgm:prSet/>
      <dgm:spPr/>
      <dgm:t>
        <a:bodyPr/>
        <a:lstStyle/>
        <a:p>
          <a:endParaRPr lang="es-ES"/>
        </a:p>
      </dgm:t>
    </dgm:pt>
    <dgm:pt modelId="{2FC07804-BA58-48CF-9E1E-D6D40DB9A8EF}">
      <dgm:prSet phldrT="[Texto]"/>
      <dgm:spPr/>
      <dgm:t>
        <a:bodyPr/>
        <a:lstStyle/>
        <a:p>
          <a:r>
            <a:rPr lang="es-ES" dirty="0" smtClean="0"/>
            <a:t>Espacios adecuados  y bien delimitados</a:t>
          </a:r>
          <a:endParaRPr lang="es-ES" dirty="0"/>
        </a:p>
      </dgm:t>
    </dgm:pt>
    <dgm:pt modelId="{DF4C79A3-320B-44F1-9CF4-4099033255BB}" type="parTrans" cxnId="{DA76BC83-D74A-4D67-9689-0E4BF89653AD}">
      <dgm:prSet/>
      <dgm:spPr/>
      <dgm:t>
        <a:bodyPr/>
        <a:lstStyle/>
        <a:p>
          <a:endParaRPr lang="es-ES"/>
        </a:p>
      </dgm:t>
    </dgm:pt>
    <dgm:pt modelId="{B1B1FFAB-F5A8-45F4-AB5D-B9DA19542774}" type="sibTrans" cxnId="{DA76BC83-D74A-4D67-9689-0E4BF89653AD}">
      <dgm:prSet/>
      <dgm:spPr/>
      <dgm:t>
        <a:bodyPr/>
        <a:lstStyle/>
        <a:p>
          <a:endParaRPr lang="es-ES"/>
        </a:p>
      </dgm:t>
    </dgm:pt>
    <dgm:pt modelId="{8715B6D4-B0CC-4644-9F6B-09534E72FF7B}" type="pres">
      <dgm:prSet presAssocID="{039EF07B-2C59-40F6-B6A7-F61C85412EF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26A4174-89AC-440F-8CBF-9E238D389179}" type="pres">
      <dgm:prSet presAssocID="{A40D509E-57D6-4627-AF55-BD5345D4628F}" presName="gear1" presStyleLbl="node1" presStyleIdx="0" presStyleCnt="3" custLinFactNeighborX="59441" custLinFactNeighborY="-1748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434640-2AA5-4B40-B11A-E29D2F1EF06A}" type="pres">
      <dgm:prSet presAssocID="{A40D509E-57D6-4627-AF55-BD5345D4628F}" presName="gear1srcNode" presStyleLbl="node1" presStyleIdx="0" presStyleCnt="3"/>
      <dgm:spPr/>
      <dgm:t>
        <a:bodyPr/>
        <a:lstStyle/>
        <a:p>
          <a:endParaRPr lang="es-EC"/>
        </a:p>
      </dgm:t>
    </dgm:pt>
    <dgm:pt modelId="{A817E9E4-1821-4590-B704-775D01E8BF6B}" type="pres">
      <dgm:prSet presAssocID="{A40D509E-57D6-4627-AF55-BD5345D4628F}" presName="gear1dstNode" presStyleLbl="node1" presStyleIdx="0" presStyleCnt="3"/>
      <dgm:spPr/>
      <dgm:t>
        <a:bodyPr/>
        <a:lstStyle/>
        <a:p>
          <a:endParaRPr lang="es-EC"/>
        </a:p>
      </dgm:t>
    </dgm:pt>
    <dgm:pt modelId="{A129C495-5DB5-4176-A949-0828F992F924}" type="pres">
      <dgm:prSet presAssocID="{1074426B-F5F9-4353-9108-243B0EED4EDD}" presName="gear2" presStyleLbl="node1" presStyleIdx="1" presStyleCnt="3" custScaleX="150244" custLinFactNeighborX="-86743" custLinFactNeighborY="-6015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BB3EA0-7F17-4870-A522-45D4363B5F6F}" type="pres">
      <dgm:prSet presAssocID="{1074426B-F5F9-4353-9108-243B0EED4EDD}" presName="gear2srcNode" presStyleLbl="node1" presStyleIdx="1" presStyleCnt="3"/>
      <dgm:spPr/>
      <dgm:t>
        <a:bodyPr/>
        <a:lstStyle/>
        <a:p>
          <a:endParaRPr lang="es-EC"/>
        </a:p>
      </dgm:t>
    </dgm:pt>
    <dgm:pt modelId="{C3B17566-AE27-4942-BBE2-4B02AA641D87}" type="pres">
      <dgm:prSet presAssocID="{1074426B-F5F9-4353-9108-243B0EED4EDD}" presName="gear2dstNode" presStyleLbl="node1" presStyleIdx="1" presStyleCnt="3"/>
      <dgm:spPr/>
      <dgm:t>
        <a:bodyPr/>
        <a:lstStyle/>
        <a:p>
          <a:endParaRPr lang="es-EC"/>
        </a:p>
      </dgm:t>
    </dgm:pt>
    <dgm:pt modelId="{376B00AD-2FD6-47FC-8F78-EF3BF98D5BAA}" type="pres">
      <dgm:prSet presAssocID="{2FC07804-BA58-48CF-9E1E-D6D40DB9A8EF}" presName="gear3" presStyleLbl="node1" presStyleIdx="2" presStyleCnt="3" custLinFactNeighborX="6361" custLinFactNeighborY="-6574"/>
      <dgm:spPr/>
      <dgm:t>
        <a:bodyPr/>
        <a:lstStyle/>
        <a:p>
          <a:endParaRPr lang="es-EC"/>
        </a:p>
      </dgm:t>
    </dgm:pt>
    <dgm:pt modelId="{9A792A20-810E-40F7-BEA4-432EBDCFC874}" type="pres">
      <dgm:prSet presAssocID="{2FC07804-BA58-48CF-9E1E-D6D40DB9A8E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F2E79C-BD0D-40EE-B2E7-8C3BC60A6AC1}" type="pres">
      <dgm:prSet presAssocID="{2FC07804-BA58-48CF-9E1E-D6D40DB9A8EF}" presName="gear3srcNode" presStyleLbl="node1" presStyleIdx="2" presStyleCnt="3"/>
      <dgm:spPr/>
      <dgm:t>
        <a:bodyPr/>
        <a:lstStyle/>
        <a:p>
          <a:endParaRPr lang="es-EC"/>
        </a:p>
      </dgm:t>
    </dgm:pt>
    <dgm:pt modelId="{E58FFA6C-C8EE-4D49-A426-25E5EBDB6191}" type="pres">
      <dgm:prSet presAssocID="{2FC07804-BA58-48CF-9E1E-D6D40DB9A8EF}" presName="gear3dstNode" presStyleLbl="node1" presStyleIdx="2" presStyleCnt="3"/>
      <dgm:spPr/>
      <dgm:t>
        <a:bodyPr/>
        <a:lstStyle/>
        <a:p>
          <a:endParaRPr lang="es-EC"/>
        </a:p>
      </dgm:t>
    </dgm:pt>
    <dgm:pt modelId="{F9008952-5685-4AE2-9539-5EBCD0EE1D3C}" type="pres">
      <dgm:prSet presAssocID="{BDF8437E-2707-47D3-B246-450BF3077DA9}" presName="connector1" presStyleLbl="sibTrans2D1" presStyleIdx="0" presStyleCnt="3" custAng="19632594" custScaleX="69798" custScaleY="79864" custLinFactNeighborX="18281" custLinFactNeighborY="-51755"/>
      <dgm:spPr/>
      <dgm:t>
        <a:bodyPr/>
        <a:lstStyle/>
        <a:p>
          <a:endParaRPr lang="es-EC"/>
        </a:p>
      </dgm:t>
    </dgm:pt>
    <dgm:pt modelId="{707D4285-7C0D-48B9-B592-A26CFC9CF8FE}" type="pres">
      <dgm:prSet presAssocID="{08F52DD0-673C-41D5-9DB1-B097F1D93B0D}" presName="connector2" presStyleLbl="sibTrans2D1" presStyleIdx="1" presStyleCnt="3" custAng="2705906" custLinFactNeighborX="18454" custLinFactNeighborY="-46207"/>
      <dgm:spPr/>
      <dgm:t>
        <a:bodyPr/>
        <a:lstStyle/>
        <a:p>
          <a:endParaRPr lang="es-EC"/>
        </a:p>
      </dgm:t>
    </dgm:pt>
    <dgm:pt modelId="{210BB05D-03E8-4BE1-AA81-934EC722FDDE}" type="pres">
      <dgm:prSet presAssocID="{B1B1FFAB-F5A8-45F4-AB5D-B9DA19542774}" presName="connector3" presStyleLbl="sibTrans2D1" presStyleIdx="2" presStyleCnt="3" custAng="20897748" custFlipVert="0" custFlipHor="0" custScaleX="2204" custScaleY="2012" custLinFactNeighborX="-18393" custLinFactNeighborY="58278"/>
      <dgm:spPr/>
      <dgm:t>
        <a:bodyPr/>
        <a:lstStyle/>
        <a:p>
          <a:endParaRPr lang="es-EC"/>
        </a:p>
      </dgm:t>
    </dgm:pt>
  </dgm:ptLst>
  <dgm:cxnLst>
    <dgm:cxn modelId="{11A1F9FB-FB45-450F-B997-9F5C9AE7E101}" type="presOf" srcId="{2FC07804-BA58-48CF-9E1E-D6D40DB9A8EF}" destId="{376B00AD-2FD6-47FC-8F78-EF3BF98D5BAA}" srcOrd="0" destOrd="0" presId="urn:microsoft.com/office/officeart/2005/8/layout/gear1"/>
    <dgm:cxn modelId="{EF00ACCA-BBA2-4243-B25E-B1DB370DACEC}" type="presOf" srcId="{A40D509E-57D6-4627-AF55-BD5345D4628F}" destId="{A817E9E4-1821-4590-B704-775D01E8BF6B}" srcOrd="2" destOrd="0" presId="urn:microsoft.com/office/officeart/2005/8/layout/gear1"/>
    <dgm:cxn modelId="{0110B38D-8380-4F62-8CB1-B886D4404E76}" type="presOf" srcId="{2FC07804-BA58-48CF-9E1E-D6D40DB9A8EF}" destId="{3CF2E79C-BD0D-40EE-B2E7-8C3BC60A6AC1}" srcOrd="2" destOrd="0" presId="urn:microsoft.com/office/officeart/2005/8/layout/gear1"/>
    <dgm:cxn modelId="{C87AA21E-BC7E-437B-804A-8F163D33C8F7}" type="presOf" srcId="{08F52DD0-673C-41D5-9DB1-B097F1D93B0D}" destId="{707D4285-7C0D-48B9-B592-A26CFC9CF8FE}" srcOrd="0" destOrd="0" presId="urn:microsoft.com/office/officeart/2005/8/layout/gear1"/>
    <dgm:cxn modelId="{893B3D33-2ACE-4666-AC07-A9C15F94E136}" type="presOf" srcId="{B1B1FFAB-F5A8-45F4-AB5D-B9DA19542774}" destId="{210BB05D-03E8-4BE1-AA81-934EC722FDDE}" srcOrd="0" destOrd="0" presId="urn:microsoft.com/office/officeart/2005/8/layout/gear1"/>
    <dgm:cxn modelId="{E40DBC66-AFC6-44BD-9689-F8F3E6368A1F}" type="presOf" srcId="{A40D509E-57D6-4627-AF55-BD5345D4628F}" destId="{D26A4174-89AC-440F-8CBF-9E238D389179}" srcOrd="0" destOrd="0" presId="urn:microsoft.com/office/officeart/2005/8/layout/gear1"/>
    <dgm:cxn modelId="{0B0AAB46-E489-4123-A531-E39CD630ABB5}" type="presOf" srcId="{1074426B-F5F9-4353-9108-243B0EED4EDD}" destId="{A129C495-5DB5-4176-A949-0828F992F924}" srcOrd="0" destOrd="0" presId="urn:microsoft.com/office/officeart/2005/8/layout/gear1"/>
    <dgm:cxn modelId="{2134FE73-AA50-4919-A832-571F8E2EA71F}" type="presOf" srcId="{1074426B-F5F9-4353-9108-243B0EED4EDD}" destId="{F2BB3EA0-7F17-4870-A522-45D4363B5F6F}" srcOrd="1" destOrd="0" presId="urn:microsoft.com/office/officeart/2005/8/layout/gear1"/>
    <dgm:cxn modelId="{23837D74-1E64-4C6A-A867-06169768690C}" type="presOf" srcId="{A40D509E-57D6-4627-AF55-BD5345D4628F}" destId="{21434640-2AA5-4B40-B11A-E29D2F1EF06A}" srcOrd="1" destOrd="0" presId="urn:microsoft.com/office/officeart/2005/8/layout/gear1"/>
    <dgm:cxn modelId="{CB9DBA12-6E55-4D65-8382-B6F6F89B970E}" type="presOf" srcId="{2FC07804-BA58-48CF-9E1E-D6D40DB9A8EF}" destId="{9A792A20-810E-40F7-BEA4-432EBDCFC874}" srcOrd="1" destOrd="0" presId="urn:microsoft.com/office/officeart/2005/8/layout/gear1"/>
    <dgm:cxn modelId="{83B1E4B4-3AFC-402C-A594-65C999BBCAD3}" type="presOf" srcId="{2FC07804-BA58-48CF-9E1E-D6D40DB9A8EF}" destId="{E58FFA6C-C8EE-4D49-A426-25E5EBDB6191}" srcOrd="3" destOrd="0" presId="urn:microsoft.com/office/officeart/2005/8/layout/gear1"/>
    <dgm:cxn modelId="{35E1FE94-9E39-4318-90A3-84DA62571789}" srcId="{039EF07B-2C59-40F6-B6A7-F61C85412EF3}" destId="{A40D509E-57D6-4627-AF55-BD5345D4628F}" srcOrd="0" destOrd="0" parTransId="{155CE57D-D9D2-44D8-9C44-32FE57DC4EE0}" sibTransId="{BDF8437E-2707-47D3-B246-450BF3077DA9}"/>
    <dgm:cxn modelId="{DA76BC83-D74A-4D67-9689-0E4BF89653AD}" srcId="{039EF07B-2C59-40F6-B6A7-F61C85412EF3}" destId="{2FC07804-BA58-48CF-9E1E-D6D40DB9A8EF}" srcOrd="2" destOrd="0" parTransId="{DF4C79A3-320B-44F1-9CF4-4099033255BB}" sibTransId="{B1B1FFAB-F5A8-45F4-AB5D-B9DA19542774}"/>
    <dgm:cxn modelId="{DE3BAD9B-BC65-4F91-AFAA-33EE2DE36413}" type="presOf" srcId="{1074426B-F5F9-4353-9108-243B0EED4EDD}" destId="{C3B17566-AE27-4942-BBE2-4B02AA641D87}" srcOrd="2" destOrd="0" presId="urn:microsoft.com/office/officeart/2005/8/layout/gear1"/>
    <dgm:cxn modelId="{FE096AE0-A25E-4EB3-BE09-A4C0256E5089}" type="presOf" srcId="{BDF8437E-2707-47D3-B246-450BF3077DA9}" destId="{F9008952-5685-4AE2-9539-5EBCD0EE1D3C}" srcOrd="0" destOrd="0" presId="urn:microsoft.com/office/officeart/2005/8/layout/gear1"/>
    <dgm:cxn modelId="{E1124A16-7F07-4682-BD2B-A6889D90F249}" srcId="{039EF07B-2C59-40F6-B6A7-F61C85412EF3}" destId="{1074426B-F5F9-4353-9108-243B0EED4EDD}" srcOrd="1" destOrd="0" parTransId="{6EA764B9-C8C2-41DB-85A5-6403DC99BB79}" sibTransId="{08F52DD0-673C-41D5-9DB1-B097F1D93B0D}"/>
    <dgm:cxn modelId="{DAC21AF3-BA57-409A-A9E9-D40E8321F70F}" type="presOf" srcId="{039EF07B-2C59-40F6-B6A7-F61C85412EF3}" destId="{8715B6D4-B0CC-4644-9F6B-09534E72FF7B}" srcOrd="0" destOrd="0" presId="urn:microsoft.com/office/officeart/2005/8/layout/gear1"/>
    <dgm:cxn modelId="{607FCC8C-472F-4333-B489-81233963B276}" type="presParOf" srcId="{8715B6D4-B0CC-4644-9F6B-09534E72FF7B}" destId="{D26A4174-89AC-440F-8CBF-9E238D389179}" srcOrd="0" destOrd="0" presId="urn:microsoft.com/office/officeart/2005/8/layout/gear1"/>
    <dgm:cxn modelId="{7E595807-D319-4C51-B412-794AB1482B06}" type="presParOf" srcId="{8715B6D4-B0CC-4644-9F6B-09534E72FF7B}" destId="{21434640-2AA5-4B40-B11A-E29D2F1EF06A}" srcOrd="1" destOrd="0" presId="urn:microsoft.com/office/officeart/2005/8/layout/gear1"/>
    <dgm:cxn modelId="{B78A69C2-2E46-455C-94AB-3C70C2179A1C}" type="presParOf" srcId="{8715B6D4-B0CC-4644-9F6B-09534E72FF7B}" destId="{A817E9E4-1821-4590-B704-775D01E8BF6B}" srcOrd="2" destOrd="0" presId="urn:microsoft.com/office/officeart/2005/8/layout/gear1"/>
    <dgm:cxn modelId="{44B771B8-FF3F-4925-AED8-A375440F91BD}" type="presParOf" srcId="{8715B6D4-B0CC-4644-9F6B-09534E72FF7B}" destId="{A129C495-5DB5-4176-A949-0828F992F924}" srcOrd="3" destOrd="0" presId="urn:microsoft.com/office/officeart/2005/8/layout/gear1"/>
    <dgm:cxn modelId="{158C5871-6166-44EF-BB02-C3A1A1DD392D}" type="presParOf" srcId="{8715B6D4-B0CC-4644-9F6B-09534E72FF7B}" destId="{F2BB3EA0-7F17-4870-A522-45D4363B5F6F}" srcOrd="4" destOrd="0" presId="urn:microsoft.com/office/officeart/2005/8/layout/gear1"/>
    <dgm:cxn modelId="{9BDED7C4-8E39-4BA3-BA1C-A64909CA37EA}" type="presParOf" srcId="{8715B6D4-B0CC-4644-9F6B-09534E72FF7B}" destId="{C3B17566-AE27-4942-BBE2-4B02AA641D87}" srcOrd="5" destOrd="0" presId="urn:microsoft.com/office/officeart/2005/8/layout/gear1"/>
    <dgm:cxn modelId="{9BC89FE6-A5FC-4361-A09A-1A393FA9986E}" type="presParOf" srcId="{8715B6D4-B0CC-4644-9F6B-09534E72FF7B}" destId="{376B00AD-2FD6-47FC-8F78-EF3BF98D5BAA}" srcOrd="6" destOrd="0" presId="urn:microsoft.com/office/officeart/2005/8/layout/gear1"/>
    <dgm:cxn modelId="{8907472C-22EE-470E-A108-BC62C44964FC}" type="presParOf" srcId="{8715B6D4-B0CC-4644-9F6B-09534E72FF7B}" destId="{9A792A20-810E-40F7-BEA4-432EBDCFC874}" srcOrd="7" destOrd="0" presId="urn:microsoft.com/office/officeart/2005/8/layout/gear1"/>
    <dgm:cxn modelId="{5DD082B5-F963-475A-B641-211443FF7560}" type="presParOf" srcId="{8715B6D4-B0CC-4644-9F6B-09534E72FF7B}" destId="{3CF2E79C-BD0D-40EE-B2E7-8C3BC60A6AC1}" srcOrd="8" destOrd="0" presId="urn:microsoft.com/office/officeart/2005/8/layout/gear1"/>
    <dgm:cxn modelId="{0919E72C-45CA-4C50-8F4A-908D6CA82236}" type="presParOf" srcId="{8715B6D4-B0CC-4644-9F6B-09534E72FF7B}" destId="{E58FFA6C-C8EE-4D49-A426-25E5EBDB6191}" srcOrd="9" destOrd="0" presId="urn:microsoft.com/office/officeart/2005/8/layout/gear1"/>
    <dgm:cxn modelId="{49D5967A-6BCE-4154-A5E0-AFECFB2C9148}" type="presParOf" srcId="{8715B6D4-B0CC-4644-9F6B-09534E72FF7B}" destId="{F9008952-5685-4AE2-9539-5EBCD0EE1D3C}" srcOrd="10" destOrd="0" presId="urn:microsoft.com/office/officeart/2005/8/layout/gear1"/>
    <dgm:cxn modelId="{024C804B-7AC3-4F6F-A1B8-B40EFCC0FC0A}" type="presParOf" srcId="{8715B6D4-B0CC-4644-9F6B-09534E72FF7B}" destId="{707D4285-7C0D-48B9-B592-A26CFC9CF8FE}" srcOrd="11" destOrd="0" presId="urn:microsoft.com/office/officeart/2005/8/layout/gear1"/>
    <dgm:cxn modelId="{563F8D7A-5BA6-456F-A418-85D04ADB7AA6}" type="presParOf" srcId="{8715B6D4-B0CC-4644-9F6B-09534E72FF7B}" destId="{210BB05D-03E8-4BE1-AA81-934EC722FD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43940A-4EB1-4A75-B206-588E8BA335A1}" type="doc">
      <dgm:prSet loTypeId="urn:microsoft.com/office/officeart/2005/8/layout/funnel1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AACB470-593F-41AD-8898-84DA9D503ABC}">
      <dgm:prSet phldrT="[Texto]" custT="1"/>
      <dgm:spPr/>
      <dgm:t>
        <a:bodyPr/>
        <a:lstStyle/>
        <a:p>
          <a:r>
            <a:rPr lang="es-ES" sz="1400" smtClean="0"/>
            <a:t>Ó</a:t>
          </a:r>
          <a:r>
            <a:rPr lang="es-ES" sz="1300" smtClean="0"/>
            <a:t>ptimas </a:t>
          </a:r>
          <a:endParaRPr lang="es-ES" sz="1300" dirty="0"/>
        </a:p>
      </dgm:t>
    </dgm:pt>
    <dgm:pt modelId="{2CB0935A-44CD-4FBC-979E-06384A385720}" type="parTrans" cxnId="{59B5C7DD-7B70-4ABD-8EB1-3706EBA8EF32}">
      <dgm:prSet/>
      <dgm:spPr/>
      <dgm:t>
        <a:bodyPr/>
        <a:lstStyle/>
        <a:p>
          <a:endParaRPr lang="es-ES"/>
        </a:p>
      </dgm:t>
    </dgm:pt>
    <dgm:pt modelId="{580F8766-986B-4BB6-BC3E-63EE5B3460ED}" type="sibTrans" cxnId="{59B5C7DD-7B70-4ABD-8EB1-3706EBA8EF32}">
      <dgm:prSet/>
      <dgm:spPr/>
      <dgm:t>
        <a:bodyPr/>
        <a:lstStyle/>
        <a:p>
          <a:endParaRPr lang="es-ES"/>
        </a:p>
      </dgm:t>
    </dgm:pt>
    <dgm:pt modelId="{1F5FCDD9-6BEA-4AB9-91C7-0F618470FC67}">
      <dgm:prSet phldrT="[Texto]"/>
      <dgm:spPr/>
      <dgm:t>
        <a:bodyPr/>
        <a:lstStyle/>
        <a:p>
          <a:r>
            <a:rPr lang="es-ES" smtClean="0"/>
            <a:t>Favorables</a:t>
          </a:r>
          <a:endParaRPr lang="es-ES" dirty="0"/>
        </a:p>
      </dgm:t>
    </dgm:pt>
    <dgm:pt modelId="{47ADFA36-8C06-4AE3-AD54-2DFD3F4AC9B0}" type="parTrans" cxnId="{D445B5FC-9914-491E-9836-3005D66142F2}">
      <dgm:prSet/>
      <dgm:spPr/>
      <dgm:t>
        <a:bodyPr/>
        <a:lstStyle/>
        <a:p>
          <a:endParaRPr lang="es-ES"/>
        </a:p>
      </dgm:t>
    </dgm:pt>
    <dgm:pt modelId="{98EF4215-03B4-411C-B279-70D43AE65741}" type="sibTrans" cxnId="{D445B5FC-9914-491E-9836-3005D66142F2}">
      <dgm:prSet/>
      <dgm:spPr/>
      <dgm:t>
        <a:bodyPr/>
        <a:lstStyle/>
        <a:p>
          <a:endParaRPr lang="es-ES"/>
        </a:p>
      </dgm:t>
    </dgm:pt>
    <dgm:pt modelId="{365ECF76-C39D-42A2-B6C5-94B767FDECC5}">
      <dgm:prSet phldrT="[Texto]"/>
      <dgm:spPr/>
      <dgm:t>
        <a:bodyPr/>
        <a:lstStyle/>
        <a:p>
          <a:r>
            <a:rPr lang="es-ES" smtClean="0"/>
            <a:t>Apropiadas </a:t>
          </a:r>
          <a:endParaRPr lang="es-ES" dirty="0"/>
        </a:p>
      </dgm:t>
    </dgm:pt>
    <dgm:pt modelId="{B770CA4B-5C4E-47D5-B6F5-E1C2DB2580A1}" type="parTrans" cxnId="{200DCD5E-E977-453D-8408-23682CD87055}">
      <dgm:prSet/>
      <dgm:spPr/>
      <dgm:t>
        <a:bodyPr/>
        <a:lstStyle/>
        <a:p>
          <a:endParaRPr lang="es-ES"/>
        </a:p>
      </dgm:t>
    </dgm:pt>
    <dgm:pt modelId="{7EEA7037-B028-4DBF-B21D-CEDAD795E04D}" type="sibTrans" cxnId="{200DCD5E-E977-453D-8408-23682CD87055}">
      <dgm:prSet/>
      <dgm:spPr/>
      <dgm:t>
        <a:bodyPr/>
        <a:lstStyle/>
        <a:p>
          <a:endParaRPr lang="es-ES"/>
        </a:p>
      </dgm:t>
    </dgm:pt>
    <dgm:pt modelId="{E80453CF-BFE3-4ACC-8E2B-FB85F99AD1EB}">
      <dgm:prSet phldrT="[Texto]"/>
      <dgm:spPr/>
      <dgm:t>
        <a:bodyPr/>
        <a:lstStyle/>
        <a:p>
          <a:r>
            <a:rPr lang="es-ES" dirty="0" smtClean="0"/>
            <a:t>Condiciones de los ambientes de aprendizaje</a:t>
          </a:r>
          <a:endParaRPr lang="es-ES" dirty="0"/>
        </a:p>
      </dgm:t>
    </dgm:pt>
    <dgm:pt modelId="{A207E554-A92C-498D-B4CD-A05FE4062119}" type="parTrans" cxnId="{126AF4B9-338A-42EF-A8C8-0DF5FE04C298}">
      <dgm:prSet/>
      <dgm:spPr/>
      <dgm:t>
        <a:bodyPr/>
        <a:lstStyle/>
        <a:p>
          <a:endParaRPr lang="es-ES"/>
        </a:p>
      </dgm:t>
    </dgm:pt>
    <dgm:pt modelId="{7A7077CA-CBC9-460D-B5EE-675EA2894757}" type="sibTrans" cxnId="{126AF4B9-338A-42EF-A8C8-0DF5FE04C298}">
      <dgm:prSet/>
      <dgm:spPr/>
      <dgm:t>
        <a:bodyPr/>
        <a:lstStyle/>
        <a:p>
          <a:endParaRPr lang="es-ES"/>
        </a:p>
      </dgm:t>
    </dgm:pt>
    <dgm:pt modelId="{FD2F39BA-B4F1-4D55-B904-8B3BB47843F1}" type="pres">
      <dgm:prSet presAssocID="{E243940A-4EB1-4A75-B206-588E8BA335A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3D402ED-BA51-4CA8-9EA7-42D22E5325FE}" type="pres">
      <dgm:prSet presAssocID="{E243940A-4EB1-4A75-B206-588E8BA335A1}" presName="ellipse" presStyleLbl="trBgShp" presStyleIdx="0" presStyleCnt="1"/>
      <dgm:spPr/>
      <dgm:t>
        <a:bodyPr/>
        <a:lstStyle/>
        <a:p>
          <a:endParaRPr lang="es-ES"/>
        </a:p>
      </dgm:t>
    </dgm:pt>
    <dgm:pt modelId="{0DD47AD4-8514-4CC3-ABDD-799A05B84899}" type="pres">
      <dgm:prSet presAssocID="{E243940A-4EB1-4A75-B206-588E8BA335A1}" presName="arrow1" presStyleLbl="fgShp" presStyleIdx="0" presStyleCnt="1"/>
      <dgm:spPr/>
      <dgm:t>
        <a:bodyPr/>
        <a:lstStyle/>
        <a:p>
          <a:endParaRPr lang="es-ES"/>
        </a:p>
      </dgm:t>
    </dgm:pt>
    <dgm:pt modelId="{8C5FE24F-E09A-4CF1-8692-E1A3D7895626}" type="pres">
      <dgm:prSet presAssocID="{E243940A-4EB1-4A75-B206-588E8BA335A1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135790-C05D-47B7-9253-AA9E12BCA57E}" type="pres">
      <dgm:prSet presAssocID="{1F5FCDD9-6BEA-4AB9-91C7-0F618470FC67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E8085C-DAE9-4AD1-A137-13955C969DA4}" type="pres">
      <dgm:prSet presAssocID="{365ECF76-C39D-42A2-B6C5-94B767FDECC5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075871-DB4E-4024-B2F4-2D260A4FD38F}" type="pres">
      <dgm:prSet presAssocID="{E80453CF-BFE3-4ACC-8E2B-FB85F99AD1E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96D09B-AF81-4D33-897B-9F30BD908A51}" type="pres">
      <dgm:prSet presAssocID="{E243940A-4EB1-4A75-B206-588E8BA335A1}" presName="funnel" presStyleLbl="trAlignAcc1" presStyleIdx="0" presStyleCnt="1" custLinFactNeighborX="-224" custLinFactNeighborY="223"/>
      <dgm:spPr/>
      <dgm:t>
        <a:bodyPr/>
        <a:lstStyle/>
        <a:p>
          <a:endParaRPr lang="es-ES"/>
        </a:p>
      </dgm:t>
    </dgm:pt>
  </dgm:ptLst>
  <dgm:cxnLst>
    <dgm:cxn modelId="{126AF4B9-338A-42EF-A8C8-0DF5FE04C298}" srcId="{E243940A-4EB1-4A75-B206-588E8BA335A1}" destId="{E80453CF-BFE3-4ACC-8E2B-FB85F99AD1EB}" srcOrd="3" destOrd="0" parTransId="{A207E554-A92C-498D-B4CD-A05FE4062119}" sibTransId="{7A7077CA-CBC9-460D-B5EE-675EA2894757}"/>
    <dgm:cxn modelId="{2C6D411F-CBAA-4C27-95C7-5E6EEEC88642}" type="presOf" srcId="{E80453CF-BFE3-4ACC-8E2B-FB85F99AD1EB}" destId="{8C5FE24F-E09A-4CF1-8692-E1A3D7895626}" srcOrd="0" destOrd="0" presId="urn:microsoft.com/office/officeart/2005/8/layout/funnel1"/>
    <dgm:cxn modelId="{200DCD5E-E977-453D-8408-23682CD87055}" srcId="{E243940A-4EB1-4A75-B206-588E8BA335A1}" destId="{365ECF76-C39D-42A2-B6C5-94B767FDECC5}" srcOrd="2" destOrd="0" parTransId="{B770CA4B-5C4E-47D5-B6F5-E1C2DB2580A1}" sibTransId="{7EEA7037-B028-4DBF-B21D-CEDAD795E04D}"/>
    <dgm:cxn modelId="{D445B5FC-9914-491E-9836-3005D66142F2}" srcId="{E243940A-4EB1-4A75-B206-588E8BA335A1}" destId="{1F5FCDD9-6BEA-4AB9-91C7-0F618470FC67}" srcOrd="1" destOrd="0" parTransId="{47ADFA36-8C06-4AE3-AD54-2DFD3F4AC9B0}" sibTransId="{98EF4215-03B4-411C-B279-70D43AE65741}"/>
    <dgm:cxn modelId="{9B859F5A-872B-4C92-AFB3-7217BA9DC4A5}" type="presOf" srcId="{7AACB470-593F-41AD-8898-84DA9D503ABC}" destId="{FA075871-DB4E-4024-B2F4-2D260A4FD38F}" srcOrd="0" destOrd="0" presId="urn:microsoft.com/office/officeart/2005/8/layout/funnel1"/>
    <dgm:cxn modelId="{74BA3C68-6673-4162-8D59-EE5A8DD83CCF}" type="presOf" srcId="{E243940A-4EB1-4A75-B206-588E8BA335A1}" destId="{FD2F39BA-B4F1-4D55-B904-8B3BB47843F1}" srcOrd="0" destOrd="0" presId="urn:microsoft.com/office/officeart/2005/8/layout/funnel1"/>
    <dgm:cxn modelId="{C4D7B9E8-2A20-4B44-9538-146685FB7457}" type="presOf" srcId="{365ECF76-C39D-42A2-B6C5-94B767FDECC5}" destId="{B9135790-C05D-47B7-9253-AA9E12BCA57E}" srcOrd="0" destOrd="0" presId="urn:microsoft.com/office/officeart/2005/8/layout/funnel1"/>
    <dgm:cxn modelId="{CE2CE0F2-4708-4746-BAEC-7D24740F3F52}" type="presOf" srcId="{1F5FCDD9-6BEA-4AB9-91C7-0F618470FC67}" destId="{A7E8085C-DAE9-4AD1-A137-13955C969DA4}" srcOrd="0" destOrd="0" presId="urn:microsoft.com/office/officeart/2005/8/layout/funnel1"/>
    <dgm:cxn modelId="{59B5C7DD-7B70-4ABD-8EB1-3706EBA8EF32}" srcId="{E243940A-4EB1-4A75-B206-588E8BA335A1}" destId="{7AACB470-593F-41AD-8898-84DA9D503ABC}" srcOrd="0" destOrd="0" parTransId="{2CB0935A-44CD-4FBC-979E-06384A385720}" sibTransId="{580F8766-986B-4BB6-BC3E-63EE5B3460ED}"/>
    <dgm:cxn modelId="{AE9F4882-409E-446E-9BF6-7E2E5EBDC1F5}" type="presParOf" srcId="{FD2F39BA-B4F1-4D55-B904-8B3BB47843F1}" destId="{23D402ED-BA51-4CA8-9EA7-42D22E5325FE}" srcOrd="0" destOrd="0" presId="urn:microsoft.com/office/officeart/2005/8/layout/funnel1"/>
    <dgm:cxn modelId="{3AC25992-DFAB-4BBC-BDC1-20E5213B61E7}" type="presParOf" srcId="{FD2F39BA-B4F1-4D55-B904-8B3BB47843F1}" destId="{0DD47AD4-8514-4CC3-ABDD-799A05B84899}" srcOrd="1" destOrd="0" presId="urn:microsoft.com/office/officeart/2005/8/layout/funnel1"/>
    <dgm:cxn modelId="{0C456CFE-2086-4E9F-9D7F-205F29D594AD}" type="presParOf" srcId="{FD2F39BA-B4F1-4D55-B904-8B3BB47843F1}" destId="{8C5FE24F-E09A-4CF1-8692-E1A3D7895626}" srcOrd="2" destOrd="0" presId="urn:microsoft.com/office/officeart/2005/8/layout/funnel1"/>
    <dgm:cxn modelId="{7596BBDE-BC01-48EB-AD16-009B94B3231C}" type="presParOf" srcId="{FD2F39BA-B4F1-4D55-B904-8B3BB47843F1}" destId="{B9135790-C05D-47B7-9253-AA9E12BCA57E}" srcOrd="3" destOrd="0" presId="urn:microsoft.com/office/officeart/2005/8/layout/funnel1"/>
    <dgm:cxn modelId="{92596A91-A9D6-49F1-959D-8BD8894E7115}" type="presParOf" srcId="{FD2F39BA-B4F1-4D55-B904-8B3BB47843F1}" destId="{A7E8085C-DAE9-4AD1-A137-13955C969DA4}" srcOrd="4" destOrd="0" presId="urn:microsoft.com/office/officeart/2005/8/layout/funnel1"/>
    <dgm:cxn modelId="{AEB69863-B0F0-4F11-BEB9-561C7E0356C1}" type="presParOf" srcId="{FD2F39BA-B4F1-4D55-B904-8B3BB47843F1}" destId="{FA075871-DB4E-4024-B2F4-2D260A4FD38F}" srcOrd="5" destOrd="0" presId="urn:microsoft.com/office/officeart/2005/8/layout/funnel1"/>
    <dgm:cxn modelId="{FA9C532D-55C7-4BDC-A972-00F36DA557F1}" type="presParOf" srcId="{FD2F39BA-B4F1-4D55-B904-8B3BB47843F1}" destId="{4196D09B-AF81-4D33-897B-9F30BD908A5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52472D-184C-4F1A-97D9-3C40BF73ED3C}" type="doc">
      <dgm:prSet loTypeId="urn:microsoft.com/office/officeart/2005/8/layout/radial6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D0D306D-E8CF-4FF4-9624-3B2B37BD03B6}">
      <dgm:prSet phldrT="[Texto]"/>
      <dgm:spPr/>
      <dgm:t>
        <a:bodyPr/>
        <a:lstStyle/>
        <a:p>
          <a:r>
            <a:rPr lang="es-ES" b="1" smtClean="0"/>
            <a:t>Ambiente de aprendizaje</a:t>
          </a:r>
          <a:endParaRPr lang="es-ES" b="1" dirty="0"/>
        </a:p>
      </dgm:t>
    </dgm:pt>
    <dgm:pt modelId="{B25BFD51-9D5A-4862-A8BF-D1FCA2D72257}" type="parTrans" cxnId="{F68F1606-445B-4BAF-8FE3-38BC73354FB9}">
      <dgm:prSet/>
      <dgm:spPr/>
      <dgm:t>
        <a:bodyPr/>
        <a:lstStyle/>
        <a:p>
          <a:endParaRPr lang="es-ES"/>
        </a:p>
      </dgm:t>
    </dgm:pt>
    <dgm:pt modelId="{C7D023A7-C3DD-478F-9AB3-10821382F766}" type="sibTrans" cxnId="{F68F1606-445B-4BAF-8FE3-38BC73354FB9}">
      <dgm:prSet/>
      <dgm:spPr/>
      <dgm:t>
        <a:bodyPr/>
        <a:lstStyle/>
        <a:p>
          <a:endParaRPr lang="es-ES"/>
        </a:p>
      </dgm:t>
    </dgm:pt>
    <dgm:pt modelId="{988A6C14-9DFB-4451-93C8-975832783F9B}">
      <dgm:prSet phldrT="[Texto]" custT="1"/>
      <dgm:spPr/>
      <dgm:t>
        <a:bodyPr/>
        <a:lstStyle/>
        <a:p>
          <a:r>
            <a:rPr lang="es-ES" sz="1600" b="1" smtClean="0">
              <a:latin typeface="Arial" pitchFamily="34" charset="0"/>
              <a:cs typeface="Arial" pitchFamily="34" charset="0"/>
            </a:rPr>
            <a:t>Interacción</a:t>
          </a:r>
          <a:endParaRPr lang="es-ES" sz="1600" b="1" dirty="0">
            <a:latin typeface="Arial" pitchFamily="34" charset="0"/>
            <a:cs typeface="Arial" pitchFamily="34" charset="0"/>
          </a:endParaRPr>
        </a:p>
      </dgm:t>
    </dgm:pt>
    <dgm:pt modelId="{281EAFB4-D06B-4D35-B062-1C2CC4D9EC10}" type="parTrans" cxnId="{90B727B1-69FB-4095-BD75-A1B9417F5664}">
      <dgm:prSet/>
      <dgm:spPr/>
      <dgm:t>
        <a:bodyPr/>
        <a:lstStyle/>
        <a:p>
          <a:endParaRPr lang="es-ES"/>
        </a:p>
      </dgm:t>
    </dgm:pt>
    <dgm:pt modelId="{66AF86B9-9C0B-42EC-BA61-289F381D874B}" type="sibTrans" cxnId="{90B727B1-69FB-4095-BD75-A1B9417F5664}">
      <dgm:prSet/>
      <dgm:spPr/>
      <dgm:t>
        <a:bodyPr/>
        <a:lstStyle/>
        <a:p>
          <a:endParaRPr lang="es-ES"/>
        </a:p>
      </dgm:t>
    </dgm:pt>
    <dgm:pt modelId="{2A6A9CC9-B76E-4634-B6C8-F808DBB54E80}">
      <dgm:prSet phldrT="[Texto]" custT="1"/>
      <dgm:spPr/>
      <dgm:t>
        <a:bodyPr/>
        <a:lstStyle/>
        <a:p>
          <a:r>
            <a:rPr lang="es-ES" sz="1600" b="1" smtClean="0">
              <a:latin typeface="Arial" pitchFamily="34" charset="0"/>
              <a:cs typeface="Arial" pitchFamily="34" charset="0"/>
            </a:rPr>
            <a:t>Desarrollo de competencias</a:t>
          </a:r>
          <a:endParaRPr lang="es-ES" sz="1600" b="1" dirty="0">
            <a:latin typeface="Arial" pitchFamily="34" charset="0"/>
            <a:cs typeface="Arial" pitchFamily="34" charset="0"/>
          </a:endParaRPr>
        </a:p>
      </dgm:t>
    </dgm:pt>
    <dgm:pt modelId="{6FED9A9E-5F18-4154-94B4-9A9A89FDE90E}" type="parTrans" cxnId="{7FC2AB9B-47BB-486E-80E9-21E087213BB2}">
      <dgm:prSet/>
      <dgm:spPr/>
      <dgm:t>
        <a:bodyPr/>
        <a:lstStyle/>
        <a:p>
          <a:endParaRPr lang="es-ES"/>
        </a:p>
      </dgm:t>
    </dgm:pt>
    <dgm:pt modelId="{4BB29C32-BF14-4664-BC86-32F50A43A3B6}" type="sibTrans" cxnId="{7FC2AB9B-47BB-486E-80E9-21E087213BB2}">
      <dgm:prSet/>
      <dgm:spPr/>
      <dgm:t>
        <a:bodyPr/>
        <a:lstStyle/>
        <a:p>
          <a:endParaRPr lang="es-ES"/>
        </a:p>
      </dgm:t>
    </dgm:pt>
    <dgm:pt modelId="{BB964847-E31B-4F88-95B1-381D634DCE61}">
      <dgm:prSet phldrT="[Texto]" custT="1"/>
      <dgm:spPr/>
      <dgm:t>
        <a:bodyPr/>
        <a:lstStyle/>
        <a:p>
          <a:r>
            <a:rPr lang="es-ES" sz="1600" b="1" smtClean="0">
              <a:latin typeface="Arial" pitchFamily="34" charset="0"/>
              <a:cs typeface="Arial" pitchFamily="34" charset="0"/>
            </a:rPr>
            <a:t>Autonomía</a:t>
          </a:r>
          <a:r>
            <a:rPr lang="es-ES" sz="1000" smtClean="0"/>
            <a:t> </a:t>
          </a:r>
          <a:endParaRPr lang="es-ES" sz="1000" dirty="0"/>
        </a:p>
      </dgm:t>
    </dgm:pt>
    <dgm:pt modelId="{70FAA6C9-910C-4509-BE44-88EC65913102}" type="parTrans" cxnId="{344358A5-BC36-4CBB-B848-9539A8322505}">
      <dgm:prSet/>
      <dgm:spPr/>
      <dgm:t>
        <a:bodyPr/>
        <a:lstStyle/>
        <a:p>
          <a:endParaRPr lang="es-ES"/>
        </a:p>
      </dgm:t>
    </dgm:pt>
    <dgm:pt modelId="{97E08D56-76B9-4551-8301-198B2D19D4D9}" type="sibTrans" cxnId="{344358A5-BC36-4CBB-B848-9539A8322505}">
      <dgm:prSet/>
      <dgm:spPr/>
      <dgm:t>
        <a:bodyPr/>
        <a:lstStyle/>
        <a:p>
          <a:endParaRPr lang="es-ES"/>
        </a:p>
      </dgm:t>
    </dgm:pt>
    <dgm:pt modelId="{FCE6B8E1-8768-4E2B-BB34-B52990B326B5}">
      <dgm:prSet phldrT="[Texto]" custT="1"/>
      <dgm:spPr/>
      <dgm:t>
        <a:bodyPr/>
        <a:lstStyle/>
        <a:p>
          <a:r>
            <a:rPr lang="es-ES" sz="1600" b="1" smtClean="0">
              <a:latin typeface="Arial" pitchFamily="34" charset="0"/>
              <a:cs typeface="Arial" pitchFamily="34" charset="0"/>
            </a:rPr>
            <a:t>Responsabilidad</a:t>
          </a:r>
          <a:r>
            <a:rPr lang="es-ES" sz="1200" smtClean="0">
              <a:latin typeface="Arial" pitchFamily="34" charset="0"/>
              <a:cs typeface="Arial" pitchFamily="34" charset="0"/>
            </a:rPr>
            <a:t> </a:t>
          </a:r>
          <a:endParaRPr lang="es-ES" sz="1200" dirty="0">
            <a:latin typeface="Arial" pitchFamily="34" charset="0"/>
            <a:cs typeface="Arial" pitchFamily="34" charset="0"/>
          </a:endParaRPr>
        </a:p>
      </dgm:t>
    </dgm:pt>
    <dgm:pt modelId="{7EF741FE-F128-4E0A-BC7B-52C713B121A2}" type="parTrans" cxnId="{7F1DBE68-2671-4CAC-AC05-BF7F214B07DB}">
      <dgm:prSet/>
      <dgm:spPr/>
      <dgm:t>
        <a:bodyPr/>
        <a:lstStyle/>
        <a:p>
          <a:endParaRPr lang="es-ES"/>
        </a:p>
      </dgm:t>
    </dgm:pt>
    <dgm:pt modelId="{AF8F1D0E-2292-4143-81FE-49FAB6F58B09}" type="sibTrans" cxnId="{7F1DBE68-2671-4CAC-AC05-BF7F214B07DB}">
      <dgm:prSet/>
      <dgm:spPr/>
      <dgm:t>
        <a:bodyPr/>
        <a:lstStyle/>
        <a:p>
          <a:endParaRPr lang="es-ES"/>
        </a:p>
      </dgm:t>
    </dgm:pt>
    <dgm:pt modelId="{72DFC3B0-DA79-4E53-BE46-4C2D0931E6CF}" type="pres">
      <dgm:prSet presAssocID="{0752472D-184C-4F1A-97D9-3C40BF73ED3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2A82F0F-2A28-4DF0-8928-40C3ABE6F010}" type="pres">
      <dgm:prSet presAssocID="{ED0D306D-E8CF-4FF4-9624-3B2B37BD03B6}" presName="centerShape" presStyleLbl="node0" presStyleIdx="0" presStyleCnt="1" custLinFactNeighborX="-999" custLinFactNeighborY="-1401"/>
      <dgm:spPr/>
      <dgm:t>
        <a:bodyPr/>
        <a:lstStyle/>
        <a:p>
          <a:endParaRPr lang="es-ES"/>
        </a:p>
      </dgm:t>
    </dgm:pt>
    <dgm:pt modelId="{D7E11CA5-4FF4-4463-BCBB-57C0375E70F7}" type="pres">
      <dgm:prSet presAssocID="{988A6C14-9DFB-4451-93C8-975832783F9B}" presName="node" presStyleLbl="node1" presStyleIdx="0" presStyleCnt="4" custScaleX="141866" custScaleY="1198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F3A7D1-514B-4F1B-AD29-11D00D91C167}" type="pres">
      <dgm:prSet presAssocID="{988A6C14-9DFB-4451-93C8-975832783F9B}" presName="dummy" presStyleCnt="0"/>
      <dgm:spPr/>
      <dgm:t>
        <a:bodyPr/>
        <a:lstStyle/>
        <a:p>
          <a:endParaRPr lang="es-ES"/>
        </a:p>
      </dgm:t>
    </dgm:pt>
    <dgm:pt modelId="{475CD47D-2419-4707-8B75-831FA9A7B77C}" type="pres">
      <dgm:prSet presAssocID="{66AF86B9-9C0B-42EC-BA61-289F381D874B}" presName="sibTrans" presStyleLbl="sibTrans2D1" presStyleIdx="0" presStyleCnt="4"/>
      <dgm:spPr/>
      <dgm:t>
        <a:bodyPr/>
        <a:lstStyle/>
        <a:p>
          <a:endParaRPr lang="es-ES"/>
        </a:p>
      </dgm:t>
    </dgm:pt>
    <dgm:pt modelId="{8D183DE3-C820-4444-AE87-20C6369B94AA}" type="pres">
      <dgm:prSet presAssocID="{2A6A9CC9-B76E-4634-B6C8-F808DBB54E80}" presName="node" presStyleLbl="node1" presStyleIdx="1" presStyleCnt="4" custScaleX="157432" custScaleY="131539" custRadScaleRad="113588" custRadScaleInc="-109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C201AD-6992-430E-9B2D-7A5894DEE6E2}" type="pres">
      <dgm:prSet presAssocID="{2A6A9CC9-B76E-4634-B6C8-F808DBB54E80}" presName="dummy" presStyleCnt="0"/>
      <dgm:spPr/>
      <dgm:t>
        <a:bodyPr/>
        <a:lstStyle/>
        <a:p>
          <a:endParaRPr lang="es-ES"/>
        </a:p>
      </dgm:t>
    </dgm:pt>
    <dgm:pt modelId="{AE46FF61-92CC-47EC-88DF-D92B21AA562A}" type="pres">
      <dgm:prSet presAssocID="{4BB29C32-BF14-4664-BC86-32F50A43A3B6}" presName="sibTrans" presStyleLbl="sibTrans2D1" presStyleIdx="1" presStyleCnt="4"/>
      <dgm:spPr/>
      <dgm:t>
        <a:bodyPr/>
        <a:lstStyle/>
        <a:p>
          <a:endParaRPr lang="es-ES"/>
        </a:p>
      </dgm:t>
    </dgm:pt>
    <dgm:pt modelId="{81BA8C7F-4D6B-4B25-AC5D-E8F02944C63F}" type="pres">
      <dgm:prSet presAssocID="{BB964847-E31B-4F88-95B1-381D634DCE61}" presName="node" presStyleLbl="node1" presStyleIdx="2" presStyleCnt="4" custScaleX="1170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6ADFE3-BC04-4709-B558-E403A86F6A0F}" type="pres">
      <dgm:prSet presAssocID="{BB964847-E31B-4F88-95B1-381D634DCE61}" presName="dummy" presStyleCnt="0"/>
      <dgm:spPr/>
      <dgm:t>
        <a:bodyPr/>
        <a:lstStyle/>
        <a:p>
          <a:endParaRPr lang="es-ES"/>
        </a:p>
      </dgm:t>
    </dgm:pt>
    <dgm:pt modelId="{17A41511-0D29-4CAF-82ED-969CAF69065F}" type="pres">
      <dgm:prSet presAssocID="{97E08D56-76B9-4551-8301-198B2D19D4D9}" presName="sibTrans" presStyleLbl="sibTrans2D1" presStyleIdx="2" presStyleCnt="4"/>
      <dgm:spPr/>
      <dgm:t>
        <a:bodyPr/>
        <a:lstStyle/>
        <a:p>
          <a:endParaRPr lang="es-ES"/>
        </a:p>
      </dgm:t>
    </dgm:pt>
    <dgm:pt modelId="{973C0E46-E221-4153-883D-416DE55D0A7D}" type="pres">
      <dgm:prSet presAssocID="{FCE6B8E1-8768-4E2B-BB34-B52990B326B5}" presName="node" presStyleLbl="node1" presStyleIdx="3" presStyleCnt="4" custScaleX="182854" custScaleY="140874" custRadScaleRad="120134" custRadScaleInc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546D4D-EEA8-45BB-8DB3-3A957F9A4D89}" type="pres">
      <dgm:prSet presAssocID="{FCE6B8E1-8768-4E2B-BB34-B52990B326B5}" presName="dummy" presStyleCnt="0"/>
      <dgm:spPr/>
      <dgm:t>
        <a:bodyPr/>
        <a:lstStyle/>
        <a:p>
          <a:endParaRPr lang="es-ES"/>
        </a:p>
      </dgm:t>
    </dgm:pt>
    <dgm:pt modelId="{0B77EF6F-EAB1-465C-8D59-61A2D9CEBB8F}" type="pres">
      <dgm:prSet presAssocID="{AF8F1D0E-2292-4143-81FE-49FAB6F58B09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AA13AF2D-686A-466A-AE28-A7A293C8A27D}" type="presOf" srcId="{97E08D56-76B9-4551-8301-198B2D19D4D9}" destId="{17A41511-0D29-4CAF-82ED-969CAF69065F}" srcOrd="0" destOrd="0" presId="urn:microsoft.com/office/officeart/2005/8/layout/radial6"/>
    <dgm:cxn modelId="{7FC2AB9B-47BB-486E-80E9-21E087213BB2}" srcId="{ED0D306D-E8CF-4FF4-9624-3B2B37BD03B6}" destId="{2A6A9CC9-B76E-4634-B6C8-F808DBB54E80}" srcOrd="1" destOrd="0" parTransId="{6FED9A9E-5F18-4154-94B4-9A9A89FDE90E}" sibTransId="{4BB29C32-BF14-4664-BC86-32F50A43A3B6}"/>
    <dgm:cxn modelId="{BBB3EB36-956E-4813-A4BA-E8706E353AB1}" type="presOf" srcId="{AF8F1D0E-2292-4143-81FE-49FAB6F58B09}" destId="{0B77EF6F-EAB1-465C-8D59-61A2D9CEBB8F}" srcOrd="0" destOrd="0" presId="urn:microsoft.com/office/officeart/2005/8/layout/radial6"/>
    <dgm:cxn modelId="{28421AF9-8EC7-4DDF-BBEE-C584BED0D3E0}" type="presOf" srcId="{66AF86B9-9C0B-42EC-BA61-289F381D874B}" destId="{475CD47D-2419-4707-8B75-831FA9A7B77C}" srcOrd="0" destOrd="0" presId="urn:microsoft.com/office/officeart/2005/8/layout/radial6"/>
    <dgm:cxn modelId="{344358A5-BC36-4CBB-B848-9539A8322505}" srcId="{ED0D306D-E8CF-4FF4-9624-3B2B37BD03B6}" destId="{BB964847-E31B-4F88-95B1-381D634DCE61}" srcOrd="2" destOrd="0" parTransId="{70FAA6C9-910C-4509-BE44-88EC65913102}" sibTransId="{97E08D56-76B9-4551-8301-198B2D19D4D9}"/>
    <dgm:cxn modelId="{B17F1E27-6300-4F04-81B5-B525E3CED525}" type="presOf" srcId="{988A6C14-9DFB-4451-93C8-975832783F9B}" destId="{D7E11CA5-4FF4-4463-BCBB-57C0375E70F7}" srcOrd="0" destOrd="0" presId="urn:microsoft.com/office/officeart/2005/8/layout/radial6"/>
    <dgm:cxn modelId="{9179A92B-1171-4F2A-A8F5-02778ACBB20C}" type="presOf" srcId="{4BB29C32-BF14-4664-BC86-32F50A43A3B6}" destId="{AE46FF61-92CC-47EC-88DF-D92B21AA562A}" srcOrd="0" destOrd="0" presId="urn:microsoft.com/office/officeart/2005/8/layout/radial6"/>
    <dgm:cxn modelId="{90B727B1-69FB-4095-BD75-A1B9417F5664}" srcId="{ED0D306D-E8CF-4FF4-9624-3B2B37BD03B6}" destId="{988A6C14-9DFB-4451-93C8-975832783F9B}" srcOrd="0" destOrd="0" parTransId="{281EAFB4-D06B-4D35-B062-1C2CC4D9EC10}" sibTransId="{66AF86B9-9C0B-42EC-BA61-289F381D874B}"/>
    <dgm:cxn modelId="{99DF6020-9094-4B36-90AA-B51D89527339}" type="presOf" srcId="{FCE6B8E1-8768-4E2B-BB34-B52990B326B5}" destId="{973C0E46-E221-4153-883D-416DE55D0A7D}" srcOrd="0" destOrd="0" presId="urn:microsoft.com/office/officeart/2005/8/layout/radial6"/>
    <dgm:cxn modelId="{F68F1606-445B-4BAF-8FE3-38BC73354FB9}" srcId="{0752472D-184C-4F1A-97D9-3C40BF73ED3C}" destId="{ED0D306D-E8CF-4FF4-9624-3B2B37BD03B6}" srcOrd="0" destOrd="0" parTransId="{B25BFD51-9D5A-4862-A8BF-D1FCA2D72257}" sibTransId="{C7D023A7-C3DD-478F-9AB3-10821382F766}"/>
    <dgm:cxn modelId="{7F1DBE68-2671-4CAC-AC05-BF7F214B07DB}" srcId="{ED0D306D-E8CF-4FF4-9624-3B2B37BD03B6}" destId="{FCE6B8E1-8768-4E2B-BB34-B52990B326B5}" srcOrd="3" destOrd="0" parTransId="{7EF741FE-F128-4E0A-BC7B-52C713B121A2}" sibTransId="{AF8F1D0E-2292-4143-81FE-49FAB6F58B09}"/>
    <dgm:cxn modelId="{1A78B7A7-6614-4CAB-B69A-A55399FC7F08}" type="presOf" srcId="{BB964847-E31B-4F88-95B1-381D634DCE61}" destId="{81BA8C7F-4D6B-4B25-AC5D-E8F02944C63F}" srcOrd="0" destOrd="0" presId="urn:microsoft.com/office/officeart/2005/8/layout/radial6"/>
    <dgm:cxn modelId="{0797D223-5F0D-4C21-86FB-66FD5D882C5A}" type="presOf" srcId="{2A6A9CC9-B76E-4634-B6C8-F808DBB54E80}" destId="{8D183DE3-C820-4444-AE87-20C6369B94AA}" srcOrd="0" destOrd="0" presId="urn:microsoft.com/office/officeart/2005/8/layout/radial6"/>
    <dgm:cxn modelId="{15A7EAAF-28B3-48F3-A75A-53FFC8845961}" type="presOf" srcId="{0752472D-184C-4F1A-97D9-3C40BF73ED3C}" destId="{72DFC3B0-DA79-4E53-BE46-4C2D0931E6CF}" srcOrd="0" destOrd="0" presId="urn:microsoft.com/office/officeart/2005/8/layout/radial6"/>
    <dgm:cxn modelId="{A8481D21-807F-42D0-868A-ED51A924C985}" type="presOf" srcId="{ED0D306D-E8CF-4FF4-9624-3B2B37BD03B6}" destId="{D2A82F0F-2A28-4DF0-8928-40C3ABE6F010}" srcOrd="0" destOrd="0" presId="urn:microsoft.com/office/officeart/2005/8/layout/radial6"/>
    <dgm:cxn modelId="{E59C0528-7A41-4219-9AAC-D9BAC2616F49}" type="presParOf" srcId="{72DFC3B0-DA79-4E53-BE46-4C2D0931E6CF}" destId="{D2A82F0F-2A28-4DF0-8928-40C3ABE6F010}" srcOrd="0" destOrd="0" presId="urn:microsoft.com/office/officeart/2005/8/layout/radial6"/>
    <dgm:cxn modelId="{013BF967-C579-44EB-9A6C-33D1B2111818}" type="presParOf" srcId="{72DFC3B0-DA79-4E53-BE46-4C2D0931E6CF}" destId="{D7E11CA5-4FF4-4463-BCBB-57C0375E70F7}" srcOrd="1" destOrd="0" presId="urn:microsoft.com/office/officeart/2005/8/layout/radial6"/>
    <dgm:cxn modelId="{150E21EF-1380-4328-8382-5975ADC3CD09}" type="presParOf" srcId="{72DFC3B0-DA79-4E53-BE46-4C2D0931E6CF}" destId="{D0F3A7D1-514B-4F1B-AD29-11D00D91C167}" srcOrd="2" destOrd="0" presId="urn:microsoft.com/office/officeart/2005/8/layout/radial6"/>
    <dgm:cxn modelId="{AB0C6425-D4F0-47A6-8D3C-B60705308070}" type="presParOf" srcId="{72DFC3B0-DA79-4E53-BE46-4C2D0931E6CF}" destId="{475CD47D-2419-4707-8B75-831FA9A7B77C}" srcOrd="3" destOrd="0" presId="urn:microsoft.com/office/officeart/2005/8/layout/radial6"/>
    <dgm:cxn modelId="{C4BF99D6-BA48-48D8-B79B-584B2D9741FD}" type="presParOf" srcId="{72DFC3B0-DA79-4E53-BE46-4C2D0931E6CF}" destId="{8D183DE3-C820-4444-AE87-20C6369B94AA}" srcOrd="4" destOrd="0" presId="urn:microsoft.com/office/officeart/2005/8/layout/radial6"/>
    <dgm:cxn modelId="{64E2DB09-522A-4B06-8B40-5C4A4BAC35C6}" type="presParOf" srcId="{72DFC3B0-DA79-4E53-BE46-4C2D0931E6CF}" destId="{FAC201AD-6992-430E-9B2D-7A5894DEE6E2}" srcOrd="5" destOrd="0" presId="urn:microsoft.com/office/officeart/2005/8/layout/radial6"/>
    <dgm:cxn modelId="{3D931163-A6ED-400C-BC63-383E7C76C312}" type="presParOf" srcId="{72DFC3B0-DA79-4E53-BE46-4C2D0931E6CF}" destId="{AE46FF61-92CC-47EC-88DF-D92B21AA562A}" srcOrd="6" destOrd="0" presId="urn:microsoft.com/office/officeart/2005/8/layout/radial6"/>
    <dgm:cxn modelId="{B602CFF8-180D-4D58-A4ED-DBFDD1FD0968}" type="presParOf" srcId="{72DFC3B0-DA79-4E53-BE46-4C2D0931E6CF}" destId="{81BA8C7F-4D6B-4B25-AC5D-E8F02944C63F}" srcOrd="7" destOrd="0" presId="urn:microsoft.com/office/officeart/2005/8/layout/radial6"/>
    <dgm:cxn modelId="{88C74BE4-BA2A-4674-BD3A-D3FE33168F5C}" type="presParOf" srcId="{72DFC3B0-DA79-4E53-BE46-4C2D0931E6CF}" destId="{8C6ADFE3-BC04-4709-B558-E403A86F6A0F}" srcOrd="8" destOrd="0" presId="urn:microsoft.com/office/officeart/2005/8/layout/radial6"/>
    <dgm:cxn modelId="{7D988778-1D07-4BBC-B6AD-BF52C7BEB1E0}" type="presParOf" srcId="{72DFC3B0-DA79-4E53-BE46-4C2D0931E6CF}" destId="{17A41511-0D29-4CAF-82ED-969CAF69065F}" srcOrd="9" destOrd="0" presId="urn:microsoft.com/office/officeart/2005/8/layout/radial6"/>
    <dgm:cxn modelId="{1D046EAA-2FBE-47A1-915E-F7D2E7F45612}" type="presParOf" srcId="{72DFC3B0-DA79-4E53-BE46-4C2D0931E6CF}" destId="{973C0E46-E221-4153-883D-416DE55D0A7D}" srcOrd="10" destOrd="0" presId="urn:microsoft.com/office/officeart/2005/8/layout/radial6"/>
    <dgm:cxn modelId="{0D3F5D05-1E92-458E-B7A3-A82C4F498AE8}" type="presParOf" srcId="{72DFC3B0-DA79-4E53-BE46-4C2D0931E6CF}" destId="{F4546D4D-EEA8-45BB-8DB3-3A957F9A4D89}" srcOrd="11" destOrd="0" presId="urn:microsoft.com/office/officeart/2005/8/layout/radial6"/>
    <dgm:cxn modelId="{B7E2873C-7B28-4356-B26F-9E97EBE9D4F4}" type="presParOf" srcId="{72DFC3B0-DA79-4E53-BE46-4C2D0931E6CF}" destId="{0B77EF6F-EAB1-465C-8D59-61A2D9CEBB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B3E09F-F165-4625-B900-CA8DA1D54D71}" type="doc">
      <dgm:prSet loTypeId="urn:microsoft.com/office/officeart/2005/8/layout/equation1" loCatId="process" qsTypeId="urn:microsoft.com/office/officeart/2005/8/quickstyle/3d1" qsCatId="3D" csTypeId="urn:microsoft.com/office/officeart/2005/8/colors/colorful1#1" csCatId="colorful" phldr="1"/>
      <dgm:spPr/>
    </dgm:pt>
    <dgm:pt modelId="{CABCF593-47ED-4F87-852E-CE697B263A50}">
      <dgm:prSet phldrT="[Texto]"/>
      <dgm:spPr/>
      <dgm:t>
        <a:bodyPr/>
        <a:lstStyle/>
        <a:p>
          <a:r>
            <a:rPr lang="es-ES" dirty="0" smtClean="0"/>
            <a:t>Espacios </a:t>
          </a:r>
          <a:endParaRPr lang="es-ES" dirty="0"/>
        </a:p>
      </dgm:t>
    </dgm:pt>
    <dgm:pt modelId="{8E0F71C8-F1D9-4C30-8E0F-8ECC7C1A2049}" type="parTrans" cxnId="{396A3B2E-EA63-4E4A-B1C4-D12F21BA5194}">
      <dgm:prSet/>
      <dgm:spPr/>
      <dgm:t>
        <a:bodyPr/>
        <a:lstStyle/>
        <a:p>
          <a:endParaRPr lang="es-ES"/>
        </a:p>
      </dgm:t>
    </dgm:pt>
    <dgm:pt modelId="{00178227-5FE0-4A69-9937-A157D12AB215}" type="sibTrans" cxnId="{396A3B2E-EA63-4E4A-B1C4-D12F21BA5194}">
      <dgm:prSet/>
      <dgm:spPr/>
      <dgm:t>
        <a:bodyPr/>
        <a:lstStyle/>
        <a:p>
          <a:endParaRPr lang="es-ES"/>
        </a:p>
      </dgm:t>
    </dgm:pt>
    <dgm:pt modelId="{A122BE5C-D120-4F4C-9460-42330478A3B8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Materiales</a:t>
          </a:r>
          <a:r>
            <a:rPr lang="es-ES" dirty="0" smtClean="0"/>
            <a:t> </a:t>
          </a:r>
          <a:endParaRPr lang="es-ES" dirty="0"/>
        </a:p>
      </dgm:t>
    </dgm:pt>
    <dgm:pt modelId="{DA203903-CC03-42B2-93C3-A2D41892D884}" type="parTrans" cxnId="{23D2A52A-E00B-40AF-A692-1DADC5E2C487}">
      <dgm:prSet/>
      <dgm:spPr/>
      <dgm:t>
        <a:bodyPr/>
        <a:lstStyle/>
        <a:p>
          <a:endParaRPr lang="es-ES"/>
        </a:p>
      </dgm:t>
    </dgm:pt>
    <dgm:pt modelId="{1DA715FD-D3B9-472B-A9BF-9193E3E2B3DE}" type="sibTrans" cxnId="{23D2A52A-E00B-40AF-A692-1DADC5E2C487}">
      <dgm:prSet/>
      <dgm:spPr/>
      <dgm:t>
        <a:bodyPr/>
        <a:lstStyle/>
        <a:p>
          <a:endParaRPr lang="es-ES"/>
        </a:p>
      </dgm:t>
    </dgm:pt>
    <dgm:pt modelId="{9DF92B54-518B-4913-BD35-8CC73CC76FFC}">
      <dgm:prSet phldrT="[Texto]"/>
      <dgm:spPr/>
      <dgm:t>
        <a:bodyPr/>
        <a:lstStyle/>
        <a:p>
          <a:r>
            <a:rPr lang="es-ES" dirty="0" smtClean="0"/>
            <a:t>Organización y distribución  </a:t>
          </a:r>
          <a:endParaRPr lang="es-ES" dirty="0"/>
        </a:p>
      </dgm:t>
    </dgm:pt>
    <dgm:pt modelId="{C6167592-497E-4D40-84C4-BD73E81DC7A6}" type="parTrans" cxnId="{E45BB68B-2396-42BC-8CB5-9D6701ACD4D3}">
      <dgm:prSet/>
      <dgm:spPr/>
      <dgm:t>
        <a:bodyPr/>
        <a:lstStyle/>
        <a:p>
          <a:endParaRPr lang="es-ES"/>
        </a:p>
      </dgm:t>
    </dgm:pt>
    <dgm:pt modelId="{6E0E914B-B7B5-41A3-BC3D-71423ABF18E6}" type="sibTrans" cxnId="{E45BB68B-2396-42BC-8CB5-9D6701ACD4D3}">
      <dgm:prSet/>
      <dgm:spPr/>
      <dgm:t>
        <a:bodyPr/>
        <a:lstStyle/>
        <a:p>
          <a:endParaRPr lang="es-ES"/>
        </a:p>
      </dgm:t>
    </dgm:pt>
    <dgm:pt modelId="{40DC08AF-FB47-401A-867B-008EE5AAFBE6}" type="pres">
      <dgm:prSet presAssocID="{0AB3E09F-F165-4625-B900-CA8DA1D54D71}" presName="linearFlow" presStyleCnt="0">
        <dgm:presLayoutVars>
          <dgm:dir/>
          <dgm:resizeHandles val="exact"/>
        </dgm:presLayoutVars>
      </dgm:prSet>
      <dgm:spPr/>
    </dgm:pt>
    <dgm:pt modelId="{69785053-CE5E-40FB-B42A-7635D6F61807}" type="pres">
      <dgm:prSet presAssocID="{CABCF593-47ED-4F87-852E-CE697B263A5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ADA935-9124-434C-9D4B-325975EAC041}" type="pres">
      <dgm:prSet presAssocID="{00178227-5FE0-4A69-9937-A157D12AB215}" presName="spacerL" presStyleCnt="0"/>
      <dgm:spPr/>
    </dgm:pt>
    <dgm:pt modelId="{3461E21A-5ADB-4A58-81FA-2EEC584EE2BE}" type="pres">
      <dgm:prSet presAssocID="{00178227-5FE0-4A69-9937-A157D12AB215}" presName="sibTrans" presStyleLbl="sibTrans2D1" presStyleIdx="0" presStyleCnt="2"/>
      <dgm:spPr/>
      <dgm:t>
        <a:bodyPr/>
        <a:lstStyle/>
        <a:p>
          <a:endParaRPr lang="es-ES"/>
        </a:p>
      </dgm:t>
    </dgm:pt>
    <dgm:pt modelId="{83F2221C-39A4-4646-9E23-B174A07A064B}" type="pres">
      <dgm:prSet presAssocID="{00178227-5FE0-4A69-9937-A157D12AB215}" presName="spacerR" presStyleCnt="0"/>
      <dgm:spPr/>
    </dgm:pt>
    <dgm:pt modelId="{46592B6F-422C-4007-A433-BB564208FEB6}" type="pres">
      <dgm:prSet presAssocID="{A122BE5C-D120-4F4C-9460-42330478A3B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195FA4-A958-42B4-A459-B1F36FE1CDFF}" type="pres">
      <dgm:prSet presAssocID="{1DA715FD-D3B9-472B-A9BF-9193E3E2B3DE}" presName="spacerL" presStyleCnt="0"/>
      <dgm:spPr/>
    </dgm:pt>
    <dgm:pt modelId="{882C3BA6-D46C-4C0F-82B7-A437F0CE0ABE}" type="pres">
      <dgm:prSet presAssocID="{1DA715FD-D3B9-472B-A9BF-9193E3E2B3DE}" presName="sibTrans" presStyleLbl="sibTrans2D1" presStyleIdx="1" presStyleCnt="2"/>
      <dgm:spPr/>
      <dgm:t>
        <a:bodyPr/>
        <a:lstStyle/>
        <a:p>
          <a:endParaRPr lang="es-ES"/>
        </a:p>
      </dgm:t>
    </dgm:pt>
    <dgm:pt modelId="{4F70E91E-0A2E-4979-B2CD-BDEA4AFDC295}" type="pres">
      <dgm:prSet presAssocID="{1DA715FD-D3B9-472B-A9BF-9193E3E2B3DE}" presName="spacerR" presStyleCnt="0"/>
      <dgm:spPr/>
    </dgm:pt>
    <dgm:pt modelId="{25544C09-717A-44ED-A62F-9DF3C9744D2F}" type="pres">
      <dgm:prSet presAssocID="{9DF92B54-518B-4913-BD35-8CC73CC76FF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55B6781-9803-4B82-8D8E-A44FD4E7423B}" type="presOf" srcId="{9DF92B54-518B-4913-BD35-8CC73CC76FFC}" destId="{25544C09-717A-44ED-A62F-9DF3C9744D2F}" srcOrd="0" destOrd="0" presId="urn:microsoft.com/office/officeart/2005/8/layout/equation1"/>
    <dgm:cxn modelId="{E39215B7-D42C-408E-A347-5EF6A0A9F8E9}" type="presOf" srcId="{CABCF593-47ED-4F87-852E-CE697B263A50}" destId="{69785053-CE5E-40FB-B42A-7635D6F61807}" srcOrd="0" destOrd="0" presId="urn:microsoft.com/office/officeart/2005/8/layout/equation1"/>
    <dgm:cxn modelId="{396A3B2E-EA63-4E4A-B1C4-D12F21BA5194}" srcId="{0AB3E09F-F165-4625-B900-CA8DA1D54D71}" destId="{CABCF593-47ED-4F87-852E-CE697B263A50}" srcOrd="0" destOrd="0" parTransId="{8E0F71C8-F1D9-4C30-8E0F-8ECC7C1A2049}" sibTransId="{00178227-5FE0-4A69-9937-A157D12AB215}"/>
    <dgm:cxn modelId="{E45BB68B-2396-42BC-8CB5-9D6701ACD4D3}" srcId="{0AB3E09F-F165-4625-B900-CA8DA1D54D71}" destId="{9DF92B54-518B-4913-BD35-8CC73CC76FFC}" srcOrd="2" destOrd="0" parTransId="{C6167592-497E-4D40-84C4-BD73E81DC7A6}" sibTransId="{6E0E914B-B7B5-41A3-BC3D-71423ABF18E6}"/>
    <dgm:cxn modelId="{23D2A52A-E00B-40AF-A692-1DADC5E2C487}" srcId="{0AB3E09F-F165-4625-B900-CA8DA1D54D71}" destId="{A122BE5C-D120-4F4C-9460-42330478A3B8}" srcOrd="1" destOrd="0" parTransId="{DA203903-CC03-42B2-93C3-A2D41892D884}" sibTransId="{1DA715FD-D3B9-472B-A9BF-9193E3E2B3DE}"/>
    <dgm:cxn modelId="{945BEF1E-4F36-45AB-A815-C6F505D31BAE}" type="presOf" srcId="{A122BE5C-D120-4F4C-9460-42330478A3B8}" destId="{46592B6F-422C-4007-A433-BB564208FEB6}" srcOrd="0" destOrd="0" presId="urn:microsoft.com/office/officeart/2005/8/layout/equation1"/>
    <dgm:cxn modelId="{F2504444-562B-4C75-B527-B5C8FB408AC5}" type="presOf" srcId="{00178227-5FE0-4A69-9937-A157D12AB215}" destId="{3461E21A-5ADB-4A58-81FA-2EEC584EE2BE}" srcOrd="0" destOrd="0" presId="urn:microsoft.com/office/officeart/2005/8/layout/equation1"/>
    <dgm:cxn modelId="{3BB75E2F-C9D8-4069-904C-3A28E57841C5}" type="presOf" srcId="{1DA715FD-D3B9-472B-A9BF-9193E3E2B3DE}" destId="{882C3BA6-D46C-4C0F-82B7-A437F0CE0ABE}" srcOrd="0" destOrd="0" presId="urn:microsoft.com/office/officeart/2005/8/layout/equation1"/>
    <dgm:cxn modelId="{E3410027-27E8-41F7-AB93-11CCB5BDAB3E}" type="presOf" srcId="{0AB3E09F-F165-4625-B900-CA8DA1D54D71}" destId="{40DC08AF-FB47-401A-867B-008EE5AAFBE6}" srcOrd="0" destOrd="0" presId="urn:microsoft.com/office/officeart/2005/8/layout/equation1"/>
    <dgm:cxn modelId="{A98EB0D5-A4CD-4950-9753-DAE731E2353B}" type="presParOf" srcId="{40DC08AF-FB47-401A-867B-008EE5AAFBE6}" destId="{69785053-CE5E-40FB-B42A-7635D6F61807}" srcOrd="0" destOrd="0" presId="urn:microsoft.com/office/officeart/2005/8/layout/equation1"/>
    <dgm:cxn modelId="{B004D55E-6B56-4EE0-A802-905E5B673BF1}" type="presParOf" srcId="{40DC08AF-FB47-401A-867B-008EE5AAFBE6}" destId="{E1ADA935-9124-434C-9D4B-325975EAC041}" srcOrd="1" destOrd="0" presId="urn:microsoft.com/office/officeart/2005/8/layout/equation1"/>
    <dgm:cxn modelId="{C72DF560-12DE-4C20-9639-2CB21248525F}" type="presParOf" srcId="{40DC08AF-FB47-401A-867B-008EE5AAFBE6}" destId="{3461E21A-5ADB-4A58-81FA-2EEC584EE2BE}" srcOrd="2" destOrd="0" presId="urn:microsoft.com/office/officeart/2005/8/layout/equation1"/>
    <dgm:cxn modelId="{64A2E791-5C1E-47C8-9E78-C479AC03D384}" type="presParOf" srcId="{40DC08AF-FB47-401A-867B-008EE5AAFBE6}" destId="{83F2221C-39A4-4646-9E23-B174A07A064B}" srcOrd="3" destOrd="0" presId="urn:microsoft.com/office/officeart/2005/8/layout/equation1"/>
    <dgm:cxn modelId="{CF4A5962-70A8-4BE4-A801-2CEEAAB9E609}" type="presParOf" srcId="{40DC08AF-FB47-401A-867B-008EE5AAFBE6}" destId="{46592B6F-422C-4007-A433-BB564208FEB6}" srcOrd="4" destOrd="0" presId="urn:microsoft.com/office/officeart/2005/8/layout/equation1"/>
    <dgm:cxn modelId="{23A13EFF-A06F-4605-87E0-15DCD28B0F91}" type="presParOf" srcId="{40DC08AF-FB47-401A-867B-008EE5AAFBE6}" destId="{94195FA4-A958-42B4-A459-B1F36FE1CDFF}" srcOrd="5" destOrd="0" presId="urn:microsoft.com/office/officeart/2005/8/layout/equation1"/>
    <dgm:cxn modelId="{6CBAFB65-E0F6-423B-947C-B393265E7779}" type="presParOf" srcId="{40DC08AF-FB47-401A-867B-008EE5AAFBE6}" destId="{882C3BA6-D46C-4C0F-82B7-A437F0CE0ABE}" srcOrd="6" destOrd="0" presId="urn:microsoft.com/office/officeart/2005/8/layout/equation1"/>
    <dgm:cxn modelId="{E4720870-2A75-4BAC-9749-A0F0B58A7729}" type="presParOf" srcId="{40DC08AF-FB47-401A-867B-008EE5AAFBE6}" destId="{4F70E91E-0A2E-4979-B2CD-BDEA4AFDC295}" srcOrd="7" destOrd="0" presId="urn:microsoft.com/office/officeart/2005/8/layout/equation1"/>
    <dgm:cxn modelId="{8BC750CA-F465-4AAF-81C1-80CE50C2273C}" type="presParOf" srcId="{40DC08AF-FB47-401A-867B-008EE5AAFBE6}" destId="{25544C09-717A-44ED-A62F-9DF3C9744D2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B8AD16-B6DC-47EC-9C66-A1D1201F71E5}" type="doc">
      <dgm:prSet loTypeId="urn:microsoft.com/office/officeart/2005/8/layout/chevron2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s-EC"/>
        </a:p>
      </dgm:t>
    </dgm:pt>
    <dgm:pt modelId="{A601C191-D503-47C0-87B2-1171FA3BB798}">
      <dgm:prSet phldrT="[Texto]"/>
      <dgm:spPr>
        <a:solidFill>
          <a:srgbClr val="FF99FF"/>
        </a:solidFill>
      </dgm:spPr>
      <dgm:t>
        <a:bodyPr/>
        <a:lstStyle/>
        <a:p>
          <a:r>
            <a:rPr lang="es-EC" b="1" smtClean="0">
              <a:latin typeface="Arial" panose="020B0604020202020204" pitchFamily="34" charset="0"/>
              <a:cs typeface="Arial" panose="020B0604020202020204" pitchFamily="34" charset="0"/>
            </a:rPr>
            <a:t>En función de su origen</a:t>
          </a:r>
          <a:endParaRPr lang="es-EC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FA2179-6E1D-4FE2-AF00-6A1A3A8C218F}" type="parTrans" cxnId="{6C5F9777-C0F7-40C2-8215-5C1029929E63}">
      <dgm:prSet/>
      <dgm:spPr/>
      <dgm:t>
        <a:bodyPr/>
        <a:lstStyle/>
        <a:p>
          <a:endParaRPr lang="es-EC"/>
        </a:p>
      </dgm:t>
    </dgm:pt>
    <dgm:pt modelId="{99ACA08D-28CE-47E3-B13D-7FBD452B25F1}" type="sibTrans" cxnId="{6C5F9777-C0F7-40C2-8215-5C1029929E63}">
      <dgm:prSet/>
      <dgm:spPr/>
      <dgm:t>
        <a:bodyPr/>
        <a:lstStyle/>
        <a:p>
          <a:endParaRPr lang="es-EC"/>
        </a:p>
      </dgm:t>
    </dgm:pt>
    <dgm:pt modelId="{060E373A-1B04-40C8-AF8C-A73BF5E92A41}">
      <dgm:prSet phldrT="[Texto]"/>
      <dgm:spPr>
        <a:solidFill>
          <a:srgbClr val="FFCCCC"/>
        </a:solidFill>
      </dgm:spPr>
      <dgm:t>
        <a:bodyPr/>
        <a:lstStyle/>
        <a:p>
          <a:r>
            <a:rPr lang="es-EC" b="1" smtClean="0">
              <a:latin typeface="Arial" panose="020B0604020202020204" pitchFamily="34" charset="0"/>
              <a:cs typeface="Arial" panose="020B0604020202020204" pitchFamily="34" charset="0"/>
            </a:rPr>
            <a:t>En función de su movilidad</a:t>
          </a:r>
          <a:endParaRPr lang="es-EC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D1F073-4007-46FF-AF66-4517C428FC5E}" type="parTrans" cxnId="{DFDA6A5F-3CBA-471F-9388-8B6C769954F7}">
      <dgm:prSet/>
      <dgm:spPr/>
      <dgm:t>
        <a:bodyPr/>
        <a:lstStyle/>
        <a:p>
          <a:endParaRPr lang="es-EC"/>
        </a:p>
      </dgm:t>
    </dgm:pt>
    <dgm:pt modelId="{41459E3B-31EE-427A-809E-CD885152CBDF}" type="sibTrans" cxnId="{DFDA6A5F-3CBA-471F-9388-8B6C769954F7}">
      <dgm:prSet/>
      <dgm:spPr/>
      <dgm:t>
        <a:bodyPr/>
        <a:lstStyle/>
        <a:p>
          <a:endParaRPr lang="es-EC"/>
        </a:p>
      </dgm:t>
    </dgm:pt>
    <dgm:pt modelId="{99E6CACA-52CF-4E09-8E1B-8A823FF5CA7E}">
      <dgm:prSet phldrT="[Texto]" custT="1"/>
      <dgm:spPr/>
      <dgm:t>
        <a:bodyPr/>
        <a:lstStyle/>
        <a:p>
          <a:r>
            <a:rPr lang="es-EC" sz="2000" b="1" dirty="0" smtClean="0">
              <a:latin typeface="Arial" panose="020B0604020202020204" pitchFamily="34" charset="0"/>
              <a:cs typeface="Arial" panose="020B0604020202020204" pitchFamily="34" charset="0"/>
            </a:rPr>
            <a:t>Ambientes fijos, semifijos, móviles y mixtos</a:t>
          </a:r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96787C-BA1B-4ED9-A1AC-BBB071A2DEED}" type="parTrans" cxnId="{7D85F732-8A2D-4610-9556-34EE2C483DBC}">
      <dgm:prSet/>
      <dgm:spPr/>
      <dgm:t>
        <a:bodyPr/>
        <a:lstStyle/>
        <a:p>
          <a:endParaRPr lang="es-EC"/>
        </a:p>
      </dgm:t>
    </dgm:pt>
    <dgm:pt modelId="{04818DCD-798B-43CE-9E59-49B21981014B}" type="sibTrans" cxnId="{7D85F732-8A2D-4610-9556-34EE2C483DBC}">
      <dgm:prSet/>
      <dgm:spPr/>
      <dgm:t>
        <a:bodyPr/>
        <a:lstStyle/>
        <a:p>
          <a:endParaRPr lang="es-EC"/>
        </a:p>
      </dgm:t>
    </dgm:pt>
    <dgm:pt modelId="{5133599C-2784-46BB-B388-A02C6E8255AB}">
      <dgm:prSet phldrT="[Texto]" custT="1"/>
      <dgm:spPr/>
      <dgm:t>
        <a:bodyPr/>
        <a:lstStyle/>
        <a:p>
          <a:r>
            <a:rPr lang="es-EC" sz="1600" b="1" smtClean="0">
              <a:latin typeface="Arial" panose="020B0604020202020204" pitchFamily="34" charset="0"/>
              <a:cs typeface="Arial" panose="020B0604020202020204" pitchFamily="34" charset="0"/>
            </a:rPr>
            <a:t>En función de la participación </a:t>
          </a:r>
          <a:endParaRPr lang="es-EC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4F312C-DC8D-4984-9226-4A2D78CDCFCC}" type="parTrans" cxnId="{9B0EE410-4768-4209-B0D9-1A5CDBE608A4}">
      <dgm:prSet/>
      <dgm:spPr/>
      <dgm:t>
        <a:bodyPr/>
        <a:lstStyle/>
        <a:p>
          <a:endParaRPr lang="es-EC"/>
        </a:p>
      </dgm:t>
    </dgm:pt>
    <dgm:pt modelId="{C6C673E4-B3E6-4908-8C9D-00A6E3558C5A}" type="sibTrans" cxnId="{9B0EE410-4768-4209-B0D9-1A5CDBE608A4}">
      <dgm:prSet/>
      <dgm:spPr/>
      <dgm:t>
        <a:bodyPr/>
        <a:lstStyle/>
        <a:p>
          <a:endParaRPr lang="es-EC"/>
        </a:p>
      </dgm:t>
    </dgm:pt>
    <dgm:pt modelId="{3639FA08-0C73-4E9C-9FB9-77FC0CC8CE06}">
      <dgm:prSet phldrT="[Texto]" custT="1"/>
      <dgm:spPr/>
      <dgm:t>
        <a:bodyPr/>
        <a:lstStyle/>
        <a:p>
          <a:pPr algn="just"/>
          <a:r>
            <a:rPr lang="es-EC" sz="1700" b="1" dirty="0" smtClean="0">
              <a:latin typeface="Arial" panose="020B0604020202020204" pitchFamily="34" charset="0"/>
              <a:cs typeface="Arial" panose="020B0604020202020204" pitchFamily="34" charset="0"/>
            </a:rPr>
            <a:t>Ambientes Individualistas, Ambientes Socializantes</a:t>
          </a:r>
          <a:endParaRPr lang="es-EC" sz="1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FBC407-79C4-491B-BC73-CAB04BBB3715}" type="parTrans" cxnId="{19F4E66C-64C4-4F19-B5F9-C43142EE7C55}">
      <dgm:prSet/>
      <dgm:spPr/>
      <dgm:t>
        <a:bodyPr/>
        <a:lstStyle/>
        <a:p>
          <a:endParaRPr lang="es-EC"/>
        </a:p>
      </dgm:t>
    </dgm:pt>
    <dgm:pt modelId="{AD618E6E-103C-4ECD-8F8B-116D93E0CF5A}" type="sibTrans" cxnId="{19F4E66C-64C4-4F19-B5F9-C43142EE7C55}">
      <dgm:prSet/>
      <dgm:spPr/>
      <dgm:t>
        <a:bodyPr/>
        <a:lstStyle/>
        <a:p>
          <a:endParaRPr lang="es-EC"/>
        </a:p>
      </dgm:t>
    </dgm:pt>
    <dgm:pt modelId="{682D136E-67EB-41DE-A3AA-6AD74CD1359F}">
      <dgm:prSet phldrT="[Texto]" custT="1"/>
      <dgm:spPr/>
      <dgm:t>
        <a:bodyPr/>
        <a:lstStyle/>
        <a:p>
          <a:pPr algn="just"/>
          <a:r>
            <a:rPr lang="es-EC" sz="1900" b="1" dirty="0" smtClean="0">
              <a:latin typeface="Arial" panose="020B0604020202020204" pitchFamily="34" charset="0"/>
              <a:cs typeface="Arial" panose="020B0604020202020204" pitchFamily="34" charset="0"/>
            </a:rPr>
            <a:t>Ambiente Natural</a:t>
          </a:r>
          <a:endParaRPr lang="es-EC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046D73-CE56-4BC1-893C-720D3D50236E}" type="sibTrans" cxnId="{B6E6651D-7B48-4019-809D-8B702D8BCF25}">
      <dgm:prSet/>
      <dgm:spPr/>
      <dgm:t>
        <a:bodyPr/>
        <a:lstStyle/>
        <a:p>
          <a:endParaRPr lang="es-EC"/>
        </a:p>
      </dgm:t>
    </dgm:pt>
    <dgm:pt modelId="{6D55780D-A740-45BE-9C30-C077BF6F7FAE}" type="parTrans" cxnId="{B6E6651D-7B48-4019-809D-8B702D8BCF25}">
      <dgm:prSet/>
      <dgm:spPr/>
      <dgm:t>
        <a:bodyPr/>
        <a:lstStyle/>
        <a:p>
          <a:endParaRPr lang="es-EC"/>
        </a:p>
      </dgm:t>
    </dgm:pt>
    <dgm:pt modelId="{9550D61F-7306-4655-AD62-2849B8263481}">
      <dgm:prSet phldrT="[Texto]" custT="1"/>
      <dgm:spPr/>
      <dgm:t>
        <a:bodyPr/>
        <a:lstStyle/>
        <a:p>
          <a:pPr algn="just"/>
          <a:r>
            <a:rPr lang="es-EC" sz="1900" b="1" dirty="0" smtClean="0">
              <a:latin typeface="Arial" panose="020B0604020202020204" pitchFamily="34" charset="0"/>
              <a:cs typeface="Arial" panose="020B0604020202020204" pitchFamily="34" charset="0"/>
            </a:rPr>
            <a:t>Ambientes organizados</a:t>
          </a:r>
          <a:endParaRPr lang="es-EC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E784F5-CD75-45E5-8FFF-86E5DC40B442}" type="parTrans" cxnId="{DC533BEA-5F3A-4FA1-8DB5-B342EC1ABA77}">
      <dgm:prSet/>
      <dgm:spPr/>
      <dgm:t>
        <a:bodyPr/>
        <a:lstStyle/>
        <a:p>
          <a:endParaRPr lang="es-EC"/>
        </a:p>
      </dgm:t>
    </dgm:pt>
    <dgm:pt modelId="{F52ABDE3-A114-4AF1-B4CB-D7C3C56ACEA0}" type="sibTrans" cxnId="{DC533BEA-5F3A-4FA1-8DB5-B342EC1ABA77}">
      <dgm:prSet/>
      <dgm:spPr/>
      <dgm:t>
        <a:bodyPr/>
        <a:lstStyle/>
        <a:p>
          <a:endParaRPr lang="es-EC"/>
        </a:p>
      </dgm:t>
    </dgm:pt>
    <dgm:pt modelId="{775A5687-F440-4DFC-AB11-91239DA77C13}">
      <dgm:prSet phldrT="[Texto]" custT="1"/>
      <dgm:spPr/>
      <dgm:t>
        <a:bodyPr/>
        <a:lstStyle/>
        <a:p>
          <a:pPr algn="just"/>
          <a:r>
            <a:rPr lang="es-EC" sz="1700" b="1" dirty="0" smtClean="0">
              <a:latin typeface="Arial" panose="020B0604020202020204" pitchFamily="34" charset="0"/>
              <a:cs typeface="Arial" panose="020B0604020202020204" pitchFamily="34" charset="0"/>
            </a:rPr>
            <a:t>Lo atractivo, Los colores, La complejidad, La novedad y variedad</a:t>
          </a:r>
          <a:endParaRPr lang="es-EC" sz="1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46DEBC-636A-441F-BB49-CBEB567CFA33}" type="parTrans" cxnId="{1FE000BF-718F-409E-8684-1456DB818782}">
      <dgm:prSet/>
      <dgm:spPr/>
      <dgm:t>
        <a:bodyPr/>
        <a:lstStyle/>
        <a:p>
          <a:endParaRPr lang="es-EC"/>
        </a:p>
      </dgm:t>
    </dgm:pt>
    <dgm:pt modelId="{1E4A75CB-7A45-4B4C-B00B-FD94426861E0}" type="sibTrans" cxnId="{1FE000BF-718F-409E-8684-1456DB818782}">
      <dgm:prSet/>
      <dgm:spPr/>
      <dgm:t>
        <a:bodyPr/>
        <a:lstStyle/>
        <a:p>
          <a:endParaRPr lang="es-EC"/>
        </a:p>
      </dgm:t>
    </dgm:pt>
    <dgm:pt modelId="{E64285E1-D960-443A-B71C-6F035C75720F}">
      <dgm:prSet phldrT="[Texto]" custT="1"/>
      <dgm:spPr/>
      <dgm:t>
        <a:bodyPr/>
        <a:lstStyle/>
        <a:p>
          <a:pPr algn="just"/>
          <a:endParaRPr lang="es-EC" sz="17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733CD8-978E-48FB-9B41-A47B59DD4AAD}" type="parTrans" cxnId="{A9F0B510-8982-4270-8313-CDF8B9697D10}">
      <dgm:prSet/>
      <dgm:spPr/>
      <dgm:t>
        <a:bodyPr/>
        <a:lstStyle/>
        <a:p>
          <a:endParaRPr lang="es-ES"/>
        </a:p>
      </dgm:t>
    </dgm:pt>
    <dgm:pt modelId="{DB2E1658-8D48-4346-9388-C5531410CBD3}" type="sibTrans" cxnId="{A9F0B510-8982-4270-8313-CDF8B9697D10}">
      <dgm:prSet/>
      <dgm:spPr/>
      <dgm:t>
        <a:bodyPr/>
        <a:lstStyle/>
        <a:p>
          <a:endParaRPr lang="es-ES"/>
        </a:p>
      </dgm:t>
    </dgm:pt>
    <dgm:pt modelId="{128B6260-E5C0-4EF7-855E-DD51F6D4AEFC}" type="pres">
      <dgm:prSet presAssocID="{AAB8AD16-B6DC-47EC-9C66-A1D1201F71E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3123E3A-5761-470C-9E1D-979B416F9C0B}" type="pres">
      <dgm:prSet presAssocID="{A601C191-D503-47C0-87B2-1171FA3BB798}" presName="composite" presStyleCnt="0"/>
      <dgm:spPr/>
      <dgm:t>
        <a:bodyPr/>
        <a:lstStyle/>
        <a:p>
          <a:endParaRPr lang="es-EC"/>
        </a:p>
      </dgm:t>
    </dgm:pt>
    <dgm:pt modelId="{ADAE5FED-6147-41BA-B6D2-E96D5D6736E2}" type="pres">
      <dgm:prSet presAssocID="{A601C191-D503-47C0-87B2-1171FA3BB79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755401-D757-4B43-A59D-11BD2AC3AEE7}" type="pres">
      <dgm:prSet presAssocID="{A601C191-D503-47C0-87B2-1171FA3BB798}" presName="descendantText" presStyleLbl="alignAcc1" presStyleIdx="0" presStyleCnt="3" custScaleY="111303" custLinFactNeighborX="440" custLinFactNeighborY="-69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97C1B4-4DA0-4FE7-9B67-7CE2AA0D3427}" type="pres">
      <dgm:prSet presAssocID="{99ACA08D-28CE-47E3-B13D-7FBD452B25F1}" presName="sp" presStyleCnt="0"/>
      <dgm:spPr/>
      <dgm:t>
        <a:bodyPr/>
        <a:lstStyle/>
        <a:p>
          <a:endParaRPr lang="es-EC"/>
        </a:p>
      </dgm:t>
    </dgm:pt>
    <dgm:pt modelId="{E158F30D-4F97-4484-860A-F4AB072BCA17}" type="pres">
      <dgm:prSet presAssocID="{060E373A-1B04-40C8-AF8C-A73BF5E92A41}" presName="composite" presStyleCnt="0"/>
      <dgm:spPr/>
      <dgm:t>
        <a:bodyPr/>
        <a:lstStyle/>
        <a:p>
          <a:endParaRPr lang="es-EC"/>
        </a:p>
      </dgm:t>
    </dgm:pt>
    <dgm:pt modelId="{06783DAC-D241-42CF-9F1F-F2069895D817}" type="pres">
      <dgm:prSet presAssocID="{060E373A-1B04-40C8-AF8C-A73BF5E92A4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F5F128-709A-426E-A05F-E92E938D53BC}" type="pres">
      <dgm:prSet presAssocID="{060E373A-1B04-40C8-AF8C-A73BF5E92A4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861424-F3DE-45D6-859B-D0A5AEC9B2D8}" type="pres">
      <dgm:prSet presAssocID="{41459E3B-31EE-427A-809E-CD885152CBDF}" presName="sp" presStyleCnt="0"/>
      <dgm:spPr/>
      <dgm:t>
        <a:bodyPr/>
        <a:lstStyle/>
        <a:p>
          <a:endParaRPr lang="es-EC"/>
        </a:p>
      </dgm:t>
    </dgm:pt>
    <dgm:pt modelId="{0F35A4FB-89D2-4E8B-98FD-290AA554E9A5}" type="pres">
      <dgm:prSet presAssocID="{5133599C-2784-46BB-B388-A02C6E8255AB}" presName="composite" presStyleCnt="0"/>
      <dgm:spPr/>
      <dgm:t>
        <a:bodyPr/>
        <a:lstStyle/>
        <a:p>
          <a:endParaRPr lang="es-EC"/>
        </a:p>
      </dgm:t>
    </dgm:pt>
    <dgm:pt modelId="{DB2FA853-2C75-4D1E-A67D-B36BFB7A578C}" type="pres">
      <dgm:prSet presAssocID="{5133599C-2784-46BB-B388-A02C6E8255A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2B6E2C-E1F5-46B9-A439-8B1F2A938B06}" type="pres">
      <dgm:prSet presAssocID="{5133599C-2784-46BB-B388-A02C6E8255AB}" presName="descendantText" presStyleLbl="alignAcc1" presStyleIdx="2" presStyleCnt="3" custScaleY="136975" custLinFactNeighborX="6162" custLinFactNeighborY="102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A31D42D-7404-4A03-B25B-8D768EE09682}" type="presOf" srcId="{AAB8AD16-B6DC-47EC-9C66-A1D1201F71E5}" destId="{128B6260-E5C0-4EF7-855E-DD51F6D4AEFC}" srcOrd="0" destOrd="0" presId="urn:microsoft.com/office/officeart/2005/8/layout/chevron2"/>
    <dgm:cxn modelId="{DFDA6A5F-3CBA-471F-9388-8B6C769954F7}" srcId="{AAB8AD16-B6DC-47EC-9C66-A1D1201F71E5}" destId="{060E373A-1B04-40C8-AF8C-A73BF5E92A41}" srcOrd="1" destOrd="0" parTransId="{B0D1F073-4007-46FF-AF66-4517C428FC5E}" sibTransId="{41459E3B-31EE-427A-809E-CD885152CBDF}"/>
    <dgm:cxn modelId="{05468B56-50CC-4C72-87DF-D96055ED5DD2}" type="presOf" srcId="{060E373A-1B04-40C8-AF8C-A73BF5E92A41}" destId="{06783DAC-D241-42CF-9F1F-F2069895D817}" srcOrd="0" destOrd="0" presId="urn:microsoft.com/office/officeart/2005/8/layout/chevron2"/>
    <dgm:cxn modelId="{21ECB49F-3A73-4238-93BA-A5699E8D81D0}" type="presOf" srcId="{3639FA08-0C73-4E9C-9FB9-77FC0CC8CE06}" destId="{4A2B6E2C-E1F5-46B9-A439-8B1F2A938B06}" srcOrd="0" destOrd="0" presId="urn:microsoft.com/office/officeart/2005/8/layout/chevron2"/>
    <dgm:cxn modelId="{D4747000-519B-4D32-A2CF-1BAB4F3A7E32}" type="presOf" srcId="{E64285E1-D960-443A-B71C-6F035C75720F}" destId="{4A2B6E2C-E1F5-46B9-A439-8B1F2A938B06}" srcOrd="0" destOrd="1" presId="urn:microsoft.com/office/officeart/2005/8/layout/chevron2"/>
    <dgm:cxn modelId="{9B0EE410-4768-4209-B0D9-1A5CDBE608A4}" srcId="{AAB8AD16-B6DC-47EC-9C66-A1D1201F71E5}" destId="{5133599C-2784-46BB-B388-A02C6E8255AB}" srcOrd="2" destOrd="0" parTransId="{FB4F312C-DC8D-4984-9226-4A2D78CDCFCC}" sibTransId="{C6C673E4-B3E6-4908-8C9D-00A6E3558C5A}"/>
    <dgm:cxn modelId="{67BCB441-F161-423F-A596-1C6B2B4C9875}" type="presOf" srcId="{99E6CACA-52CF-4E09-8E1B-8A823FF5CA7E}" destId="{1FF5F128-709A-426E-A05F-E92E938D53BC}" srcOrd="0" destOrd="0" presId="urn:microsoft.com/office/officeart/2005/8/layout/chevron2"/>
    <dgm:cxn modelId="{DC533BEA-5F3A-4FA1-8DB5-B342EC1ABA77}" srcId="{A601C191-D503-47C0-87B2-1171FA3BB798}" destId="{9550D61F-7306-4655-AD62-2849B8263481}" srcOrd="1" destOrd="0" parTransId="{49E784F5-CD75-45E5-8FFF-86E5DC40B442}" sibTransId="{F52ABDE3-A114-4AF1-B4CB-D7C3C56ACEA0}"/>
    <dgm:cxn modelId="{6C5F9777-C0F7-40C2-8215-5C1029929E63}" srcId="{AAB8AD16-B6DC-47EC-9C66-A1D1201F71E5}" destId="{A601C191-D503-47C0-87B2-1171FA3BB798}" srcOrd="0" destOrd="0" parTransId="{C0FA2179-6E1D-4FE2-AF00-6A1A3A8C218F}" sibTransId="{99ACA08D-28CE-47E3-B13D-7FBD452B25F1}"/>
    <dgm:cxn modelId="{2B59030F-0753-4EC1-B2AB-0055B7AE02BD}" type="presOf" srcId="{682D136E-67EB-41DE-A3AA-6AD74CD1359F}" destId="{76755401-D757-4B43-A59D-11BD2AC3AEE7}" srcOrd="0" destOrd="0" presId="urn:microsoft.com/office/officeart/2005/8/layout/chevron2"/>
    <dgm:cxn modelId="{1FE000BF-718F-409E-8684-1456DB818782}" srcId="{5133599C-2784-46BB-B388-A02C6E8255AB}" destId="{775A5687-F440-4DFC-AB11-91239DA77C13}" srcOrd="2" destOrd="0" parTransId="{6846DEBC-636A-441F-BB49-CBEB567CFA33}" sibTransId="{1E4A75CB-7A45-4B4C-B00B-FD94426861E0}"/>
    <dgm:cxn modelId="{B6E6651D-7B48-4019-809D-8B702D8BCF25}" srcId="{A601C191-D503-47C0-87B2-1171FA3BB798}" destId="{682D136E-67EB-41DE-A3AA-6AD74CD1359F}" srcOrd="0" destOrd="0" parTransId="{6D55780D-A740-45BE-9C30-C077BF6F7FAE}" sibTransId="{78046D73-CE56-4BC1-893C-720D3D50236E}"/>
    <dgm:cxn modelId="{7D85F732-8A2D-4610-9556-34EE2C483DBC}" srcId="{060E373A-1B04-40C8-AF8C-A73BF5E92A41}" destId="{99E6CACA-52CF-4E09-8E1B-8A823FF5CA7E}" srcOrd="0" destOrd="0" parTransId="{3796787C-BA1B-4ED9-A1AC-BBB071A2DEED}" sibTransId="{04818DCD-798B-43CE-9E59-49B21981014B}"/>
    <dgm:cxn modelId="{10489888-E6E2-4A4A-BC06-8FF19C909FE4}" type="presOf" srcId="{A601C191-D503-47C0-87B2-1171FA3BB798}" destId="{ADAE5FED-6147-41BA-B6D2-E96D5D6736E2}" srcOrd="0" destOrd="0" presId="urn:microsoft.com/office/officeart/2005/8/layout/chevron2"/>
    <dgm:cxn modelId="{CEFFE7DE-D73D-4D04-B097-5FA4B70D0E7E}" type="presOf" srcId="{775A5687-F440-4DFC-AB11-91239DA77C13}" destId="{4A2B6E2C-E1F5-46B9-A439-8B1F2A938B06}" srcOrd="0" destOrd="2" presId="urn:microsoft.com/office/officeart/2005/8/layout/chevron2"/>
    <dgm:cxn modelId="{41023F48-D475-43FD-9C82-77FEC572D5A6}" type="presOf" srcId="{9550D61F-7306-4655-AD62-2849B8263481}" destId="{76755401-D757-4B43-A59D-11BD2AC3AEE7}" srcOrd="0" destOrd="1" presId="urn:microsoft.com/office/officeart/2005/8/layout/chevron2"/>
    <dgm:cxn modelId="{A9F0B510-8982-4270-8313-CDF8B9697D10}" srcId="{5133599C-2784-46BB-B388-A02C6E8255AB}" destId="{E64285E1-D960-443A-B71C-6F035C75720F}" srcOrd="1" destOrd="0" parTransId="{AE733CD8-978E-48FB-9B41-A47B59DD4AAD}" sibTransId="{DB2E1658-8D48-4346-9388-C5531410CBD3}"/>
    <dgm:cxn modelId="{19F4E66C-64C4-4F19-B5F9-C43142EE7C55}" srcId="{5133599C-2784-46BB-B388-A02C6E8255AB}" destId="{3639FA08-0C73-4E9C-9FB9-77FC0CC8CE06}" srcOrd="0" destOrd="0" parTransId="{02FBC407-79C4-491B-BC73-CAB04BBB3715}" sibTransId="{AD618E6E-103C-4ECD-8F8B-116D93E0CF5A}"/>
    <dgm:cxn modelId="{4D3F09D0-A781-4759-8968-9AE8536D938B}" type="presOf" srcId="{5133599C-2784-46BB-B388-A02C6E8255AB}" destId="{DB2FA853-2C75-4D1E-A67D-B36BFB7A578C}" srcOrd="0" destOrd="0" presId="urn:microsoft.com/office/officeart/2005/8/layout/chevron2"/>
    <dgm:cxn modelId="{C1A852F2-DE99-4D99-A91A-1CDFA1DA619F}" type="presParOf" srcId="{128B6260-E5C0-4EF7-855E-DD51F6D4AEFC}" destId="{F3123E3A-5761-470C-9E1D-979B416F9C0B}" srcOrd="0" destOrd="0" presId="urn:microsoft.com/office/officeart/2005/8/layout/chevron2"/>
    <dgm:cxn modelId="{63196523-8954-4E17-80DA-F9D8F4B5249C}" type="presParOf" srcId="{F3123E3A-5761-470C-9E1D-979B416F9C0B}" destId="{ADAE5FED-6147-41BA-B6D2-E96D5D6736E2}" srcOrd="0" destOrd="0" presId="urn:microsoft.com/office/officeart/2005/8/layout/chevron2"/>
    <dgm:cxn modelId="{30B67B1D-0873-4393-9BCE-C284C4D1E370}" type="presParOf" srcId="{F3123E3A-5761-470C-9E1D-979B416F9C0B}" destId="{76755401-D757-4B43-A59D-11BD2AC3AEE7}" srcOrd="1" destOrd="0" presId="urn:microsoft.com/office/officeart/2005/8/layout/chevron2"/>
    <dgm:cxn modelId="{129B747D-1ED2-45F0-BE79-13E196B8FD95}" type="presParOf" srcId="{128B6260-E5C0-4EF7-855E-DD51F6D4AEFC}" destId="{8797C1B4-4DA0-4FE7-9B67-7CE2AA0D3427}" srcOrd="1" destOrd="0" presId="urn:microsoft.com/office/officeart/2005/8/layout/chevron2"/>
    <dgm:cxn modelId="{4F32CDBB-8AB9-4313-BAFB-5254B1A7D714}" type="presParOf" srcId="{128B6260-E5C0-4EF7-855E-DD51F6D4AEFC}" destId="{E158F30D-4F97-4484-860A-F4AB072BCA17}" srcOrd="2" destOrd="0" presId="urn:microsoft.com/office/officeart/2005/8/layout/chevron2"/>
    <dgm:cxn modelId="{2C687182-8D43-424E-BE9D-2FB891B373E6}" type="presParOf" srcId="{E158F30D-4F97-4484-860A-F4AB072BCA17}" destId="{06783DAC-D241-42CF-9F1F-F2069895D817}" srcOrd="0" destOrd="0" presId="urn:microsoft.com/office/officeart/2005/8/layout/chevron2"/>
    <dgm:cxn modelId="{87D03011-C60D-4A2E-BBD0-E74792099DF0}" type="presParOf" srcId="{E158F30D-4F97-4484-860A-F4AB072BCA17}" destId="{1FF5F128-709A-426E-A05F-E92E938D53BC}" srcOrd="1" destOrd="0" presId="urn:microsoft.com/office/officeart/2005/8/layout/chevron2"/>
    <dgm:cxn modelId="{89C76BD6-5F37-4101-A891-BA60F918EFEE}" type="presParOf" srcId="{128B6260-E5C0-4EF7-855E-DD51F6D4AEFC}" destId="{59861424-F3DE-45D6-859B-D0A5AEC9B2D8}" srcOrd="3" destOrd="0" presId="urn:microsoft.com/office/officeart/2005/8/layout/chevron2"/>
    <dgm:cxn modelId="{6A59104F-3557-46B6-957E-33C76F2BE002}" type="presParOf" srcId="{128B6260-E5C0-4EF7-855E-DD51F6D4AEFC}" destId="{0F35A4FB-89D2-4E8B-98FD-290AA554E9A5}" srcOrd="4" destOrd="0" presId="urn:microsoft.com/office/officeart/2005/8/layout/chevron2"/>
    <dgm:cxn modelId="{F46C0E21-F31B-4009-8FD4-74E746FFB906}" type="presParOf" srcId="{0F35A4FB-89D2-4E8B-98FD-290AA554E9A5}" destId="{DB2FA853-2C75-4D1E-A67D-B36BFB7A578C}" srcOrd="0" destOrd="0" presId="urn:microsoft.com/office/officeart/2005/8/layout/chevron2"/>
    <dgm:cxn modelId="{BF8A9C60-B7C8-4648-B68B-60B96DCAB102}" type="presParOf" srcId="{0F35A4FB-89D2-4E8B-98FD-290AA554E9A5}" destId="{4A2B6E2C-E1F5-46B9-A439-8B1F2A938B0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CCAFF65-3519-4ED8-91C5-2B79906A7E09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90A5552C-CD94-40BF-936C-6E856022D9B7}">
      <dgm:prSet phldrT="[Texto]"/>
      <dgm:spPr/>
      <dgm:t>
        <a:bodyPr/>
        <a:lstStyle/>
        <a:p>
          <a:r>
            <a:rPr lang="es-ES" dirty="0" smtClean="0"/>
            <a:t> 0 a 1 año materiales sensoriales</a:t>
          </a:r>
          <a:endParaRPr lang="es-ES" dirty="0"/>
        </a:p>
      </dgm:t>
    </dgm:pt>
    <dgm:pt modelId="{3047E8B8-1B48-4AB8-AE40-2C367DB1AB74}" type="parTrans" cxnId="{1E4628CF-441D-4DDF-B6AD-54C3AD66E505}">
      <dgm:prSet/>
      <dgm:spPr/>
      <dgm:t>
        <a:bodyPr/>
        <a:lstStyle/>
        <a:p>
          <a:endParaRPr lang="es-ES"/>
        </a:p>
      </dgm:t>
    </dgm:pt>
    <dgm:pt modelId="{74D50C9C-48ED-462F-909E-75902F1073F5}" type="sibTrans" cxnId="{1E4628CF-441D-4DDF-B6AD-54C3AD66E505}">
      <dgm:prSet/>
      <dgm:spPr/>
      <dgm:t>
        <a:bodyPr/>
        <a:lstStyle/>
        <a:p>
          <a:endParaRPr lang="es-ES"/>
        </a:p>
      </dgm:t>
    </dgm:pt>
    <dgm:pt modelId="{33B49EE9-59E7-4066-888A-27778648AB49}">
      <dgm:prSet phldrT="[Texto]"/>
      <dgm:spPr/>
      <dgm:t>
        <a:bodyPr/>
        <a:lstStyle/>
        <a:p>
          <a:r>
            <a:rPr lang="es-ES" dirty="0" smtClean="0"/>
            <a:t>1 a 3 años materiales de movimiento, precisión y experimentación </a:t>
          </a:r>
          <a:endParaRPr lang="es-ES" dirty="0"/>
        </a:p>
      </dgm:t>
    </dgm:pt>
    <dgm:pt modelId="{A9F4E59F-5507-4528-B36A-500E94EF915B}" type="parTrans" cxnId="{5B37B13B-2A09-43CE-8111-65135952C79C}">
      <dgm:prSet/>
      <dgm:spPr/>
      <dgm:t>
        <a:bodyPr/>
        <a:lstStyle/>
        <a:p>
          <a:endParaRPr lang="es-ES"/>
        </a:p>
      </dgm:t>
    </dgm:pt>
    <dgm:pt modelId="{5B1281CB-0A78-4A36-9AAE-60791A536C10}" type="sibTrans" cxnId="{5B37B13B-2A09-43CE-8111-65135952C79C}">
      <dgm:prSet/>
      <dgm:spPr/>
      <dgm:t>
        <a:bodyPr/>
        <a:lstStyle/>
        <a:p>
          <a:endParaRPr lang="es-ES"/>
        </a:p>
      </dgm:t>
    </dgm:pt>
    <dgm:pt modelId="{AE713BC2-1B55-4513-9F4E-F16C6CE27DDC}">
      <dgm:prSet phldrT="[Texto]"/>
      <dgm:spPr/>
      <dgm:t>
        <a:bodyPr/>
        <a:lstStyle/>
        <a:p>
          <a:r>
            <a:rPr lang="es-ES" dirty="0" smtClean="0"/>
            <a:t>3 a 6 años</a:t>
          </a:r>
        </a:p>
        <a:p>
          <a:r>
            <a:rPr lang="es-ES" dirty="0" smtClean="0"/>
            <a:t>Desarrollo motor y cognitivo: ensartes, cuerdas, dáctilo pintura</a:t>
          </a:r>
          <a:endParaRPr lang="es-ES" dirty="0"/>
        </a:p>
      </dgm:t>
    </dgm:pt>
    <dgm:pt modelId="{DDAC0AE7-A626-4805-B5EC-B395A8AF61D6}" type="parTrans" cxnId="{E542D2CD-447A-4B41-A165-B3486FC37200}">
      <dgm:prSet/>
      <dgm:spPr/>
      <dgm:t>
        <a:bodyPr/>
        <a:lstStyle/>
        <a:p>
          <a:endParaRPr lang="es-ES"/>
        </a:p>
      </dgm:t>
    </dgm:pt>
    <dgm:pt modelId="{0E8A4BC9-28D2-460D-A744-6AA49790EF8D}" type="sibTrans" cxnId="{E542D2CD-447A-4B41-A165-B3486FC37200}">
      <dgm:prSet/>
      <dgm:spPr/>
      <dgm:t>
        <a:bodyPr/>
        <a:lstStyle/>
        <a:p>
          <a:endParaRPr lang="es-ES"/>
        </a:p>
      </dgm:t>
    </dgm:pt>
    <dgm:pt modelId="{58310882-D418-4F7F-82D1-0F2B6FDC9947}" type="pres">
      <dgm:prSet presAssocID="{9CCAFF65-3519-4ED8-91C5-2B79906A7E09}" presName="Name0" presStyleCnt="0">
        <dgm:presLayoutVars>
          <dgm:dir/>
          <dgm:resizeHandles val="exact"/>
        </dgm:presLayoutVars>
      </dgm:prSet>
      <dgm:spPr/>
    </dgm:pt>
    <dgm:pt modelId="{C1F56AEF-1FE8-466E-BCBB-D2E14E38264D}" type="pres">
      <dgm:prSet presAssocID="{9CCAFF65-3519-4ED8-91C5-2B79906A7E09}" presName="fgShape" presStyleLbl="fgShp" presStyleIdx="0" presStyleCnt="1"/>
      <dgm:spPr/>
    </dgm:pt>
    <dgm:pt modelId="{C6F471C3-7A06-4F50-BC43-09B1AC4FB5C8}" type="pres">
      <dgm:prSet presAssocID="{9CCAFF65-3519-4ED8-91C5-2B79906A7E09}" presName="linComp" presStyleCnt="0"/>
      <dgm:spPr/>
    </dgm:pt>
    <dgm:pt modelId="{567FE0C6-423C-4BDC-9604-9647CEB9A756}" type="pres">
      <dgm:prSet presAssocID="{90A5552C-CD94-40BF-936C-6E856022D9B7}" presName="compNode" presStyleCnt="0"/>
      <dgm:spPr/>
    </dgm:pt>
    <dgm:pt modelId="{BC2A17C5-B007-441A-B76B-46B4F9E81B14}" type="pres">
      <dgm:prSet presAssocID="{90A5552C-CD94-40BF-936C-6E856022D9B7}" presName="bkgdShape" presStyleLbl="node1" presStyleIdx="0" presStyleCnt="3"/>
      <dgm:spPr/>
      <dgm:t>
        <a:bodyPr/>
        <a:lstStyle/>
        <a:p>
          <a:endParaRPr lang="es-ES"/>
        </a:p>
      </dgm:t>
    </dgm:pt>
    <dgm:pt modelId="{871505FA-A09A-4E5B-99E2-C12FD3749174}" type="pres">
      <dgm:prSet presAssocID="{90A5552C-CD94-40BF-936C-6E856022D9B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C82A04-D892-4EE3-AAA6-C836164FA6A1}" type="pres">
      <dgm:prSet presAssocID="{90A5552C-CD94-40BF-936C-6E856022D9B7}" presName="invisiNode" presStyleLbl="node1" presStyleIdx="0" presStyleCnt="3"/>
      <dgm:spPr/>
    </dgm:pt>
    <dgm:pt modelId="{9DB3F5DA-B8D6-4CB7-A692-6C793BB5D562}" type="pres">
      <dgm:prSet presAssocID="{90A5552C-CD94-40BF-936C-6E856022D9B7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68B7A0D-DADA-4AF2-9068-C484096C1B1B}" type="pres">
      <dgm:prSet presAssocID="{74D50C9C-48ED-462F-909E-75902F1073F5}" presName="sibTrans" presStyleLbl="sibTrans2D1" presStyleIdx="0" presStyleCnt="0"/>
      <dgm:spPr/>
      <dgm:t>
        <a:bodyPr/>
        <a:lstStyle/>
        <a:p>
          <a:endParaRPr lang="es-EC"/>
        </a:p>
      </dgm:t>
    </dgm:pt>
    <dgm:pt modelId="{B751934B-7F63-4CD3-8FF0-430DD31B41EF}" type="pres">
      <dgm:prSet presAssocID="{33B49EE9-59E7-4066-888A-27778648AB49}" presName="compNode" presStyleCnt="0"/>
      <dgm:spPr/>
    </dgm:pt>
    <dgm:pt modelId="{916F772B-78B0-4BB0-AA56-38197A1E44EF}" type="pres">
      <dgm:prSet presAssocID="{33B49EE9-59E7-4066-888A-27778648AB49}" presName="bkgdShape" presStyleLbl="node1" presStyleIdx="1" presStyleCnt="3"/>
      <dgm:spPr/>
      <dgm:t>
        <a:bodyPr/>
        <a:lstStyle/>
        <a:p>
          <a:endParaRPr lang="es-ES"/>
        </a:p>
      </dgm:t>
    </dgm:pt>
    <dgm:pt modelId="{EAAACB08-F2A5-4DCB-A3E2-E1B70D434D25}" type="pres">
      <dgm:prSet presAssocID="{33B49EE9-59E7-4066-888A-27778648AB49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E87258-1018-46C6-BA2B-CB0D5767B711}" type="pres">
      <dgm:prSet presAssocID="{33B49EE9-59E7-4066-888A-27778648AB49}" presName="invisiNode" presStyleLbl="node1" presStyleIdx="1" presStyleCnt="3"/>
      <dgm:spPr/>
    </dgm:pt>
    <dgm:pt modelId="{CE422DAC-57DE-4458-83D0-6ED9FEEE9749}" type="pres">
      <dgm:prSet presAssocID="{33B49EE9-59E7-4066-888A-27778648AB49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73D4EBB-1497-4DC2-91B6-89D54339E5B9}" type="pres">
      <dgm:prSet presAssocID="{5B1281CB-0A78-4A36-9AAE-60791A536C10}" presName="sibTrans" presStyleLbl="sibTrans2D1" presStyleIdx="0" presStyleCnt="0"/>
      <dgm:spPr/>
      <dgm:t>
        <a:bodyPr/>
        <a:lstStyle/>
        <a:p>
          <a:endParaRPr lang="es-EC"/>
        </a:p>
      </dgm:t>
    </dgm:pt>
    <dgm:pt modelId="{AB4FD43E-8531-4815-8A6C-A961DED20673}" type="pres">
      <dgm:prSet presAssocID="{AE713BC2-1B55-4513-9F4E-F16C6CE27DDC}" presName="compNode" presStyleCnt="0"/>
      <dgm:spPr/>
    </dgm:pt>
    <dgm:pt modelId="{2A7AF821-9E8D-4FA6-BA4F-6137F60EA9EF}" type="pres">
      <dgm:prSet presAssocID="{AE713BC2-1B55-4513-9F4E-F16C6CE27DDC}" presName="bkgdShape" presStyleLbl="node1" presStyleIdx="2" presStyleCnt="3"/>
      <dgm:spPr/>
      <dgm:t>
        <a:bodyPr/>
        <a:lstStyle/>
        <a:p>
          <a:endParaRPr lang="es-ES"/>
        </a:p>
      </dgm:t>
    </dgm:pt>
    <dgm:pt modelId="{301A8329-CD67-474A-9C92-FC2F96939568}" type="pres">
      <dgm:prSet presAssocID="{AE713BC2-1B55-4513-9F4E-F16C6CE27DD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482B34-09F1-4DF3-8E9E-C969236689A6}" type="pres">
      <dgm:prSet presAssocID="{AE713BC2-1B55-4513-9F4E-F16C6CE27DDC}" presName="invisiNode" presStyleLbl="node1" presStyleIdx="2" presStyleCnt="3"/>
      <dgm:spPr/>
    </dgm:pt>
    <dgm:pt modelId="{3E96491E-89A2-4446-8508-CF1A084D3F3D}" type="pres">
      <dgm:prSet presAssocID="{AE713BC2-1B55-4513-9F4E-F16C6CE27DDC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0BD6BB8-6A27-4B8B-ACDC-F819E939A119}" type="presOf" srcId="{9CCAFF65-3519-4ED8-91C5-2B79906A7E09}" destId="{58310882-D418-4F7F-82D1-0F2B6FDC9947}" srcOrd="0" destOrd="0" presId="urn:microsoft.com/office/officeart/2005/8/layout/hList7"/>
    <dgm:cxn modelId="{642C91BC-2BBC-4AC5-BA7E-8B1D24F020AF}" type="presOf" srcId="{5B1281CB-0A78-4A36-9AAE-60791A536C10}" destId="{173D4EBB-1497-4DC2-91B6-89D54339E5B9}" srcOrd="0" destOrd="0" presId="urn:microsoft.com/office/officeart/2005/8/layout/hList7"/>
    <dgm:cxn modelId="{6B1D0294-469C-48EF-8694-5FFE86A7FE10}" type="presOf" srcId="{AE713BC2-1B55-4513-9F4E-F16C6CE27DDC}" destId="{2A7AF821-9E8D-4FA6-BA4F-6137F60EA9EF}" srcOrd="0" destOrd="0" presId="urn:microsoft.com/office/officeart/2005/8/layout/hList7"/>
    <dgm:cxn modelId="{049EA7D8-DD58-4E1B-8F8F-2D1E2131B6D0}" type="presOf" srcId="{90A5552C-CD94-40BF-936C-6E856022D9B7}" destId="{871505FA-A09A-4E5B-99E2-C12FD3749174}" srcOrd="1" destOrd="0" presId="urn:microsoft.com/office/officeart/2005/8/layout/hList7"/>
    <dgm:cxn modelId="{5B37B13B-2A09-43CE-8111-65135952C79C}" srcId="{9CCAFF65-3519-4ED8-91C5-2B79906A7E09}" destId="{33B49EE9-59E7-4066-888A-27778648AB49}" srcOrd="1" destOrd="0" parTransId="{A9F4E59F-5507-4528-B36A-500E94EF915B}" sibTransId="{5B1281CB-0A78-4A36-9AAE-60791A536C10}"/>
    <dgm:cxn modelId="{EF9666F1-D899-4A9D-ABDF-ED9486B19736}" type="presOf" srcId="{33B49EE9-59E7-4066-888A-27778648AB49}" destId="{916F772B-78B0-4BB0-AA56-38197A1E44EF}" srcOrd="0" destOrd="0" presId="urn:microsoft.com/office/officeart/2005/8/layout/hList7"/>
    <dgm:cxn modelId="{B9091A0D-024C-4CB4-BF6B-007495F6F71A}" type="presOf" srcId="{74D50C9C-48ED-462F-909E-75902F1073F5}" destId="{F68B7A0D-DADA-4AF2-9068-C484096C1B1B}" srcOrd="0" destOrd="0" presId="urn:microsoft.com/office/officeart/2005/8/layout/hList7"/>
    <dgm:cxn modelId="{E542D2CD-447A-4B41-A165-B3486FC37200}" srcId="{9CCAFF65-3519-4ED8-91C5-2B79906A7E09}" destId="{AE713BC2-1B55-4513-9F4E-F16C6CE27DDC}" srcOrd="2" destOrd="0" parTransId="{DDAC0AE7-A626-4805-B5EC-B395A8AF61D6}" sibTransId="{0E8A4BC9-28D2-460D-A744-6AA49790EF8D}"/>
    <dgm:cxn modelId="{60958783-76C4-4192-BC2C-EA6246586AD2}" type="presOf" srcId="{33B49EE9-59E7-4066-888A-27778648AB49}" destId="{EAAACB08-F2A5-4DCB-A3E2-E1B70D434D25}" srcOrd="1" destOrd="0" presId="urn:microsoft.com/office/officeart/2005/8/layout/hList7"/>
    <dgm:cxn modelId="{182C3B54-BF51-4084-83E1-921ADFBD1578}" type="presOf" srcId="{90A5552C-CD94-40BF-936C-6E856022D9B7}" destId="{BC2A17C5-B007-441A-B76B-46B4F9E81B14}" srcOrd="0" destOrd="0" presId="urn:microsoft.com/office/officeart/2005/8/layout/hList7"/>
    <dgm:cxn modelId="{1E4628CF-441D-4DDF-B6AD-54C3AD66E505}" srcId="{9CCAFF65-3519-4ED8-91C5-2B79906A7E09}" destId="{90A5552C-CD94-40BF-936C-6E856022D9B7}" srcOrd="0" destOrd="0" parTransId="{3047E8B8-1B48-4AB8-AE40-2C367DB1AB74}" sibTransId="{74D50C9C-48ED-462F-909E-75902F1073F5}"/>
    <dgm:cxn modelId="{0601C6DC-46BC-4D31-AC54-7E8CDADD0D97}" type="presOf" srcId="{AE713BC2-1B55-4513-9F4E-F16C6CE27DDC}" destId="{301A8329-CD67-474A-9C92-FC2F96939568}" srcOrd="1" destOrd="0" presId="urn:microsoft.com/office/officeart/2005/8/layout/hList7"/>
    <dgm:cxn modelId="{819D1C9B-E1D1-432E-ACD8-B708074CADE4}" type="presParOf" srcId="{58310882-D418-4F7F-82D1-0F2B6FDC9947}" destId="{C1F56AEF-1FE8-466E-BCBB-D2E14E38264D}" srcOrd="0" destOrd="0" presId="urn:microsoft.com/office/officeart/2005/8/layout/hList7"/>
    <dgm:cxn modelId="{4BB38168-0B59-4713-B722-AC429D76EC46}" type="presParOf" srcId="{58310882-D418-4F7F-82D1-0F2B6FDC9947}" destId="{C6F471C3-7A06-4F50-BC43-09B1AC4FB5C8}" srcOrd="1" destOrd="0" presId="urn:microsoft.com/office/officeart/2005/8/layout/hList7"/>
    <dgm:cxn modelId="{A8D78139-5B64-4AED-A770-63FDECFB8427}" type="presParOf" srcId="{C6F471C3-7A06-4F50-BC43-09B1AC4FB5C8}" destId="{567FE0C6-423C-4BDC-9604-9647CEB9A756}" srcOrd="0" destOrd="0" presId="urn:microsoft.com/office/officeart/2005/8/layout/hList7"/>
    <dgm:cxn modelId="{78D5B5C4-EEEF-4DD4-A390-81FF0AD6E454}" type="presParOf" srcId="{567FE0C6-423C-4BDC-9604-9647CEB9A756}" destId="{BC2A17C5-B007-441A-B76B-46B4F9E81B14}" srcOrd="0" destOrd="0" presId="urn:microsoft.com/office/officeart/2005/8/layout/hList7"/>
    <dgm:cxn modelId="{829ED515-3215-4C5E-A37D-334EDF673D3A}" type="presParOf" srcId="{567FE0C6-423C-4BDC-9604-9647CEB9A756}" destId="{871505FA-A09A-4E5B-99E2-C12FD3749174}" srcOrd="1" destOrd="0" presId="urn:microsoft.com/office/officeart/2005/8/layout/hList7"/>
    <dgm:cxn modelId="{E997AABD-74C5-47FE-8AAC-676252C76B5D}" type="presParOf" srcId="{567FE0C6-423C-4BDC-9604-9647CEB9A756}" destId="{D2C82A04-D892-4EE3-AAA6-C836164FA6A1}" srcOrd="2" destOrd="0" presId="urn:microsoft.com/office/officeart/2005/8/layout/hList7"/>
    <dgm:cxn modelId="{D5EB0159-2E07-4419-987A-9A0A53CEEB79}" type="presParOf" srcId="{567FE0C6-423C-4BDC-9604-9647CEB9A756}" destId="{9DB3F5DA-B8D6-4CB7-A692-6C793BB5D562}" srcOrd="3" destOrd="0" presId="urn:microsoft.com/office/officeart/2005/8/layout/hList7"/>
    <dgm:cxn modelId="{C6550FF9-0D56-44D7-86E7-AE5DE033672E}" type="presParOf" srcId="{C6F471C3-7A06-4F50-BC43-09B1AC4FB5C8}" destId="{F68B7A0D-DADA-4AF2-9068-C484096C1B1B}" srcOrd="1" destOrd="0" presId="urn:microsoft.com/office/officeart/2005/8/layout/hList7"/>
    <dgm:cxn modelId="{50DEDE0B-420E-4139-AB4F-8987D5B6F226}" type="presParOf" srcId="{C6F471C3-7A06-4F50-BC43-09B1AC4FB5C8}" destId="{B751934B-7F63-4CD3-8FF0-430DD31B41EF}" srcOrd="2" destOrd="0" presId="urn:microsoft.com/office/officeart/2005/8/layout/hList7"/>
    <dgm:cxn modelId="{98EEBFF8-FAE7-4E4C-98F5-B25CFF799DDE}" type="presParOf" srcId="{B751934B-7F63-4CD3-8FF0-430DD31B41EF}" destId="{916F772B-78B0-4BB0-AA56-38197A1E44EF}" srcOrd="0" destOrd="0" presId="urn:microsoft.com/office/officeart/2005/8/layout/hList7"/>
    <dgm:cxn modelId="{389B9748-074A-4DC3-9183-408DE307FFC7}" type="presParOf" srcId="{B751934B-7F63-4CD3-8FF0-430DD31B41EF}" destId="{EAAACB08-F2A5-4DCB-A3E2-E1B70D434D25}" srcOrd="1" destOrd="0" presId="urn:microsoft.com/office/officeart/2005/8/layout/hList7"/>
    <dgm:cxn modelId="{3926B67C-4CF3-4F04-8083-E37A62F87053}" type="presParOf" srcId="{B751934B-7F63-4CD3-8FF0-430DD31B41EF}" destId="{D5E87258-1018-46C6-BA2B-CB0D5767B711}" srcOrd="2" destOrd="0" presId="urn:microsoft.com/office/officeart/2005/8/layout/hList7"/>
    <dgm:cxn modelId="{B804E4E0-042B-4631-B8F4-76A43A93BA59}" type="presParOf" srcId="{B751934B-7F63-4CD3-8FF0-430DD31B41EF}" destId="{CE422DAC-57DE-4458-83D0-6ED9FEEE9749}" srcOrd="3" destOrd="0" presId="urn:microsoft.com/office/officeart/2005/8/layout/hList7"/>
    <dgm:cxn modelId="{BBAD4FC8-CFA0-4D2D-B2A5-31F6B056D0C5}" type="presParOf" srcId="{C6F471C3-7A06-4F50-BC43-09B1AC4FB5C8}" destId="{173D4EBB-1497-4DC2-91B6-89D54339E5B9}" srcOrd="3" destOrd="0" presId="urn:microsoft.com/office/officeart/2005/8/layout/hList7"/>
    <dgm:cxn modelId="{8BD6B2B3-1596-491D-93FD-BE8D82BEA9B1}" type="presParOf" srcId="{C6F471C3-7A06-4F50-BC43-09B1AC4FB5C8}" destId="{AB4FD43E-8531-4815-8A6C-A961DED20673}" srcOrd="4" destOrd="0" presId="urn:microsoft.com/office/officeart/2005/8/layout/hList7"/>
    <dgm:cxn modelId="{93C5FE54-FF2A-4553-B1E3-8E8A9ECD9277}" type="presParOf" srcId="{AB4FD43E-8531-4815-8A6C-A961DED20673}" destId="{2A7AF821-9E8D-4FA6-BA4F-6137F60EA9EF}" srcOrd="0" destOrd="0" presId="urn:microsoft.com/office/officeart/2005/8/layout/hList7"/>
    <dgm:cxn modelId="{5EAC9935-78DA-491E-A42C-FEF999D3E49D}" type="presParOf" srcId="{AB4FD43E-8531-4815-8A6C-A961DED20673}" destId="{301A8329-CD67-474A-9C92-FC2F96939568}" srcOrd="1" destOrd="0" presId="urn:microsoft.com/office/officeart/2005/8/layout/hList7"/>
    <dgm:cxn modelId="{436B66BB-CA69-4525-B825-45444A874DE1}" type="presParOf" srcId="{AB4FD43E-8531-4815-8A6C-A961DED20673}" destId="{65482B34-09F1-4DF3-8E9E-C969236689A6}" srcOrd="2" destOrd="0" presId="urn:microsoft.com/office/officeart/2005/8/layout/hList7"/>
    <dgm:cxn modelId="{329A4DB5-45A8-4857-A9EA-47D851839031}" type="presParOf" srcId="{AB4FD43E-8531-4815-8A6C-A961DED20673}" destId="{3E96491E-89A2-4446-8508-CF1A084D3F3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E7F11-7E03-468F-AAF5-7B8ABEDF0492}" type="datetimeFigureOut">
              <a:rPr lang="es-ES" smtClean="0"/>
              <a:pPr/>
              <a:t>19/08/2015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38859-83DA-4D1F-9307-88AD8D80C36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72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38859-83DA-4D1F-9307-88AD8D80C367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899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38859-83DA-4D1F-9307-88AD8D80C367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66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A838995-7DDB-49A8-9FEF-77C28BC052BF}" type="datetimeFigureOut">
              <a:rPr lang="es-ES" smtClean="0"/>
              <a:pPr/>
              <a:t>19/08/2015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73ED6A3-9EF2-427C-A47C-222B0E6DCF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8995-7DDB-49A8-9FEF-77C28BC052BF}" type="datetimeFigureOut">
              <a:rPr lang="es-ES" smtClean="0"/>
              <a:pPr/>
              <a:t>19/08/2015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D6A3-9EF2-427C-A47C-222B0E6DCF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8995-7DDB-49A8-9FEF-77C28BC052BF}" type="datetimeFigureOut">
              <a:rPr lang="es-ES" smtClean="0"/>
              <a:pPr/>
              <a:t>19/08/2015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D6A3-9EF2-427C-A47C-222B0E6DCF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8995-7DDB-49A8-9FEF-77C28BC052BF}" type="datetimeFigureOut">
              <a:rPr lang="es-ES" smtClean="0"/>
              <a:pPr/>
              <a:t>19/08/2015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D6A3-9EF2-427C-A47C-222B0E6DCF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8995-7DDB-49A8-9FEF-77C28BC052BF}" type="datetimeFigureOut">
              <a:rPr lang="es-ES" smtClean="0"/>
              <a:pPr/>
              <a:t>19/08/2015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D6A3-9EF2-427C-A47C-222B0E6DCF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8995-7DDB-49A8-9FEF-77C28BC052BF}" type="datetimeFigureOut">
              <a:rPr lang="es-ES" smtClean="0"/>
              <a:pPr/>
              <a:t>19/08/2015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D6A3-9EF2-427C-A47C-222B0E6DCF7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8995-7DDB-49A8-9FEF-77C28BC052BF}" type="datetimeFigureOut">
              <a:rPr lang="es-ES" smtClean="0"/>
              <a:pPr/>
              <a:t>19/08/2015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D6A3-9EF2-427C-A47C-222B0E6DCF7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8995-7DDB-49A8-9FEF-77C28BC052BF}" type="datetimeFigureOut">
              <a:rPr lang="es-ES" smtClean="0"/>
              <a:pPr/>
              <a:t>19/08/2015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D6A3-9EF2-427C-A47C-222B0E6DCF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8995-7DDB-49A8-9FEF-77C28BC052BF}" type="datetimeFigureOut">
              <a:rPr lang="es-ES" smtClean="0"/>
              <a:pPr/>
              <a:t>19/08/2015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ED6A3-9EF2-427C-A47C-222B0E6DCF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A838995-7DDB-49A8-9FEF-77C28BC052BF}" type="datetimeFigureOut">
              <a:rPr lang="es-ES" smtClean="0"/>
              <a:pPr/>
              <a:t>19/08/2015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73ED6A3-9EF2-427C-A47C-222B0E6DCF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A838995-7DDB-49A8-9FEF-77C28BC052BF}" type="datetimeFigureOut">
              <a:rPr lang="es-ES" smtClean="0"/>
              <a:pPr/>
              <a:t>19/08/2015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73ED6A3-9EF2-427C-A47C-222B0E6DCF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A838995-7DDB-49A8-9FEF-77C28BC052BF}" type="datetimeFigureOut">
              <a:rPr lang="es-ES" smtClean="0"/>
              <a:pPr/>
              <a:t>19/08/2015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73ED6A3-9EF2-427C-A47C-222B0E6DCF7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gif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32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Layout" Target="../diagrams/layout20.xml"/><Relationship Id="rId7" Type="http://schemas.openxmlformats.org/officeDocument/2006/relationships/image" Target="../media/image40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Relationship Id="rId9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ege.espe.edu.ec/wp-content/uploads/2013/08/cropped-Comunicado-2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t="12360" r="5634" b="7299"/>
          <a:stretch/>
        </p:blipFill>
        <p:spPr bwMode="auto">
          <a:xfrm>
            <a:off x="1220242" y="980728"/>
            <a:ext cx="6714872" cy="16914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13282" y="3140968"/>
            <a:ext cx="7128792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DEFENSA DE TESIS </a:t>
            </a:r>
          </a:p>
          <a:p>
            <a:pPr algn="ctr"/>
            <a:r>
              <a:rPr lang="es-E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CARRERA: </a:t>
            </a:r>
            <a:endParaRPr lang="es-ES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es-E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EDUCACION </a:t>
            </a:r>
            <a:r>
              <a:rPr lang="es-E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INFANTIL</a:t>
            </a:r>
          </a:p>
          <a:p>
            <a:pPr algn="ctr"/>
            <a:endParaRPr lang="es-E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89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548680"/>
            <a:ext cx="7632848" cy="548680"/>
          </a:xfrm>
        </p:spPr>
        <p:txBody>
          <a:bodyPr>
            <a:noAutofit/>
          </a:bodyPr>
          <a:lstStyle/>
          <a:p>
            <a:r>
              <a:rPr lang="es-ES" sz="4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Centros de acogida</a:t>
            </a:r>
            <a:endParaRPr lang="es-ES" sz="4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7 Flecha abajo"/>
          <p:cNvSpPr/>
          <p:nvPr/>
        </p:nvSpPr>
        <p:spPr>
          <a:xfrm rot="2313566">
            <a:off x="2438636" y="1077998"/>
            <a:ext cx="864096" cy="1433509"/>
          </a:xfrm>
          <a:prstGeom prst="downArrow">
            <a:avLst>
              <a:gd name="adj1" fmla="val 22014"/>
              <a:gd name="adj2" fmla="val 69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8 Flecha abajo"/>
          <p:cNvSpPr/>
          <p:nvPr/>
        </p:nvSpPr>
        <p:spPr>
          <a:xfrm>
            <a:off x="4211960" y="1158002"/>
            <a:ext cx="864096" cy="1273500"/>
          </a:xfrm>
          <a:prstGeom prst="downArrow">
            <a:avLst>
              <a:gd name="adj1" fmla="val 22014"/>
              <a:gd name="adj2" fmla="val 6996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0" name="9 Flecha abajo"/>
          <p:cNvSpPr/>
          <p:nvPr/>
        </p:nvSpPr>
        <p:spPr>
          <a:xfrm rot="19449220">
            <a:off x="5955734" y="1059910"/>
            <a:ext cx="864096" cy="1423530"/>
          </a:xfrm>
          <a:prstGeom prst="downArrow">
            <a:avLst>
              <a:gd name="adj1" fmla="val 22014"/>
              <a:gd name="adj2" fmla="val 69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 smtClean="0"/>
          </a:p>
          <a:p>
            <a:pPr algn="ctr"/>
            <a:endParaRPr lang="es-EC" dirty="0"/>
          </a:p>
          <a:p>
            <a:pPr algn="ctr"/>
            <a:endParaRPr lang="es-EC" dirty="0" smtClean="0"/>
          </a:p>
          <a:p>
            <a:pPr algn="ctr"/>
            <a:endParaRPr lang="es-EC" dirty="0" smtClean="0"/>
          </a:p>
        </p:txBody>
      </p:sp>
      <p:sp>
        <p:nvSpPr>
          <p:cNvPr id="11" name="10 Rectángulo redondeado"/>
          <p:cNvSpPr/>
          <p:nvPr/>
        </p:nvSpPr>
        <p:spPr>
          <a:xfrm>
            <a:off x="1172941" y="2348880"/>
            <a:ext cx="2160240" cy="1260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Dan atención temporal a niños y adolescentes en situación de riesgo</a:t>
            </a:r>
            <a:endParaRPr lang="es-EC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3573107" y="2432407"/>
            <a:ext cx="2079013" cy="126014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 Velar por el bienestar y satisfacer sus necesidades </a:t>
            </a:r>
            <a:endParaRPr lang="es-EC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5940152" y="2348880"/>
            <a:ext cx="2160240" cy="1260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Acogimiento simple y temporal</a:t>
            </a:r>
            <a:endParaRPr lang="es-EC" dirty="0"/>
          </a:p>
        </p:txBody>
      </p:sp>
      <p:pic>
        <p:nvPicPr>
          <p:cNvPr id="1027" name="Picture 3" descr="E:\fotos san vivente tesis\20150709_120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47182"/>
            <a:ext cx="3410367" cy="216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 rot="17892009">
            <a:off x="3796848" y="1267981"/>
            <a:ext cx="94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objetivo</a:t>
            </a:r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98789" y="137355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Se divide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780" y="3933056"/>
            <a:ext cx="3841463" cy="216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03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0"/>
            <a:ext cx="6789345" cy="1268760"/>
          </a:xfrm>
        </p:spPr>
        <p:txBody>
          <a:bodyPr>
            <a:normAutofit/>
          </a:bodyPr>
          <a:lstStyle/>
          <a:p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MARCO TEÓRICO </a:t>
            </a: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916832"/>
            <a:ext cx="7056784" cy="4176464"/>
          </a:xfrm>
        </p:spPr>
        <p:txBody>
          <a:bodyPr>
            <a:normAutofit/>
          </a:bodyPr>
          <a:lstStyle/>
          <a:p>
            <a:pPr algn="just">
              <a:buBlip>
                <a:blip r:embed="rId3"/>
              </a:buBlip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67811523"/>
              </p:ext>
            </p:extLst>
          </p:nvPr>
        </p:nvGraphicFramePr>
        <p:xfrm>
          <a:off x="251520" y="1052736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73334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2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652929"/>
              </p:ext>
            </p:extLst>
          </p:nvPr>
        </p:nvGraphicFramePr>
        <p:xfrm>
          <a:off x="755576" y="548680"/>
          <a:ext cx="7488831" cy="554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5663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A82F0F-2A28-4DF0-8928-40C3ABE6F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>
                                            <p:graphicEl>
                                              <a:dgm id="{D2A82F0F-2A28-4DF0-8928-40C3ABE6F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>
                                            <p:graphicEl>
                                              <a:dgm id="{D2A82F0F-2A28-4DF0-8928-40C3ABE6F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>
                                            <p:graphicEl>
                                              <a:dgm id="{D2A82F0F-2A28-4DF0-8928-40C3ABE6F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>
                                            <p:graphicEl>
                                              <a:dgm id="{D2A82F0F-2A28-4DF0-8928-40C3ABE6F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E11CA5-4FF4-4463-BCBB-57C0375E7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>
                                            <p:graphicEl>
                                              <a:dgm id="{D7E11CA5-4FF4-4463-BCBB-57C0375E7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>
                                            <p:graphicEl>
                                              <a:dgm id="{D7E11CA5-4FF4-4463-BCBB-57C0375E7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">
                                            <p:graphicEl>
                                              <a:dgm id="{D7E11CA5-4FF4-4463-BCBB-57C0375E70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4">
                                            <p:graphicEl>
                                              <a:dgm id="{D7E11CA5-4FF4-4463-BCBB-57C0375E70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CD47D-2419-4707-8B75-831FA9A7B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4">
                                            <p:graphicEl>
                                              <a:dgm id="{475CD47D-2419-4707-8B75-831FA9A7B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">
                                            <p:graphicEl>
                                              <a:dgm id="{475CD47D-2419-4707-8B75-831FA9A7B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4">
                                            <p:graphicEl>
                                              <a:dgm id="{475CD47D-2419-4707-8B75-831FA9A7B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4">
                                            <p:graphicEl>
                                              <a:dgm id="{475CD47D-2419-4707-8B75-831FA9A7B7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183DE3-C820-4444-AE87-20C6369B9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4">
                                            <p:graphicEl>
                                              <a:dgm id="{8D183DE3-C820-4444-AE87-20C6369B9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4">
                                            <p:graphicEl>
                                              <a:dgm id="{8D183DE3-C820-4444-AE87-20C6369B9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4">
                                            <p:graphicEl>
                                              <a:dgm id="{8D183DE3-C820-4444-AE87-20C6369B9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4">
                                            <p:graphicEl>
                                              <a:dgm id="{8D183DE3-C820-4444-AE87-20C6369B9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46FF61-92CC-47EC-88DF-D92B21AA5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4">
                                            <p:graphicEl>
                                              <a:dgm id="{AE46FF61-92CC-47EC-88DF-D92B21AA5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4">
                                            <p:graphicEl>
                                              <a:dgm id="{AE46FF61-92CC-47EC-88DF-D92B21AA5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4">
                                            <p:graphicEl>
                                              <a:dgm id="{AE46FF61-92CC-47EC-88DF-D92B21AA5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4">
                                            <p:graphicEl>
                                              <a:dgm id="{AE46FF61-92CC-47EC-88DF-D92B21AA56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BA8C7F-4D6B-4B25-AC5D-E8F02944C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4">
                                            <p:graphicEl>
                                              <a:dgm id="{81BA8C7F-4D6B-4B25-AC5D-E8F02944C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4">
                                            <p:graphicEl>
                                              <a:dgm id="{81BA8C7F-4D6B-4B25-AC5D-E8F02944C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4">
                                            <p:graphicEl>
                                              <a:dgm id="{81BA8C7F-4D6B-4B25-AC5D-E8F02944C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4">
                                            <p:graphicEl>
                                              <a:dgm id="{81BA8C7F-4D6B-4B25-AC5D-E8F02944C6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A41511-0D29-4CAF-82ED-969CAF690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4">
                                            <p:graphicEl>
                                              <a:dgm id="{17A41511-0D29-4CAF-82ED-969CAF690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4">
                                            <p:graphicEl>
                                              <a:dgm id="{17A41511-0D29-4CAF-82ED-969CAF690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>
                                            <p:graphicEl>
                                              <a:dgm id="{17A41511-0D29-4CAF-82ED-969CAF690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4">
                                            <p:graphicEl>
                                              <a:dgm id="{17A41511-0D29-4CAF-82ED-969CAF690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3C0E46-E221-4153-883D-416DE55D0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>
                                            <p:graphicEl>
                                              <a:dgm id="{973C0E46-E221-4153-883D-416DE55D0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4">
                                            <p:graphicEl>
                                              <a:dgm id="{973C0E46-E221-4153-883D-416DE55D0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4">
                                            <p:graphicEl>
                                              <a:dgm id="{973C0E46-E221-4153-883D-416DE55D0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4">
                                            <p:graphicEl>
                                              <a:dgm id="{973C0E46-E221-4153-883D-416DE55D0A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77EF6F-EAB1-465C-8D59-61A2D9CEB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4">
                                            <p:graphicEl>
                                              <a:dgm id="{0B77EF6F-EAB1-465C-8D59-61A2D9CEB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4">
                                            <p:graphicEl>
                                              <a:dgm id="{0B77EF6F-EAB1-465C-8D59-61A2D9CEB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4">
                                            <p:graphicEl>
                                              <a:dgm id="{0B77EF6F-EAB1-465C-8D59-61A2D9CEB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250"/>
                                        <p:tgtEl>
                                          <p:spTgt spid="4">
                                            <p:graphicEl>
                                              <a:dgm id="{0B77EF6F-EAB1-465C-8D59-61A2D9CEB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127420"/>
              </p:ext>
            </p:extLst>
          </p:nvPr>
        </p:nvGraphicFramePr>
        <p:xfrm>
          <a:off x="827584" y="548680"/>
          <a:ext cx="756084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0"/>
            <a:ext cx="7344816" cy="548680"/>
          </a:xfrm>
        </p:spPr>
        <p:txBody>
          <a:bodyPr>
            <a:noAutofit/>
          </a:bodyPr>
          <a:lstStyle/>
          <a:p>
            <a:r>
              <a:rPr lang="es-ES" sz="4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Clasificación</a:t>
            </a:r>
            <a:endParaRPr lang="es-ES" sz="4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440546399"/>
              </p:ext>
            </p:extLst>
          </p:nvPr>
        </p:nvGraphicFramePr>
        <p:xfrm>
          <a:off x="755576" y="692696"/>
          <a:ext cx="763284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9703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Posibilidad de los materiales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037081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926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776864" cy="936104"/>
          </a:xfrm>
        </p:spPr>
        <p:txBody>
          <a:bodyPr>
            <a:noAutofit/>
          </a:bodyPr>
          <a:lstStyle/>
          <a:p>
            <a:r>
              <a:rPr lang="es-ES" sz="4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Dimensiones de los ambientes</a:t>
            </a:r>
            <a:endParaRPr lang="es-ES" sz="41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809574950"/>
              </p:ext>
            </p:extLst>
          </p:nvPr>
        </p:nvGraphicFramePr>
        <p:xfrm>
          <a:off x="755576" y="620688"/>
          <a:ext cx="770485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E:\fotos san vivente tesis\fotos maria campi\a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92" y="1052736"/>
            <a:ext cx="316835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fotos san vivente tesis\fotos maria campi\f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89039"/>
            <a:ext cx="2592288" cy="23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839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526845496"/>
              </p:ext>
            </p:extLst>
          </p:nvPr>
        </p:nvGraphicFramePr>
        <p:xfrm>
          <a:off x="755576" y="620688"/>
          <a:ext cx="770485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E:\fotos san vivente tesis\fotos maria campi\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357298"/>
            <a:ext cx="2952328" cy="164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fotos san vivente tesis\fotos maria campi\i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89040"/>
            <a:ext cx="260167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061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1" y="20187"/>
            <a:ext cx="6768752" cy="672509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Rincones de aprendizaje</a:t>
            </a: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692696"/>
            <a:ext cx="7632848" cy="5616624"/>
          </a:xfrm>
        </p:spPr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Son espacios donde a través del juego,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los niños desarrollan diferentes habilidades sociales, motoras, intelectuales y lingüísticas. 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723175"/>
              </p:ext>
            </p:extLst>
          </p:nvPr>
        </p:nvGraphicFramePr>
        <p:xfrm>
          <a:off x="755576" y="1988840"/>
          <a:ext cx="763277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6271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-24526"/>
            <a:ext cx="6768752" cy="672509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5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Pasos</a:t>
            </a:r>
            <a:r>
              <a:rPr lang="es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31920376"/>
              </p:ext>
            </p:extLst>
          </p:nvPr>
        </p:nvGraphicFramePr>
        <p:xfrm>
          <a:off x="755576" y="620688"/>
          <a:ext cx="763284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1" name="Picture 1" descr="E:\fotos san vivente tesis\fotos maria campi\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881"/>
            <a:ext cx="2840877" cy="2376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418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B0201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TEMA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EC" dirty="0" smtClean="0"/>
          </a:p>
          <a:p>
            <a:pPr marL="0" indent="0" algn="ctr">
              <a:buNone/>
            </a:pPr>
            <a:r>
              <a:rPr lang="es-EC" b="1" dirty="0" smtClean="0"/>
              <a:t>UTILIZACIÓN </a:t>
            </a:r>
            <a:r>
              <a:rPr lang="es-EC" b="1" dirty="0"/>
              <a:t>DE LOS AMBIENTES DE APRENDIZAJE EN LOS CENTROS DE ACOGIDA EN LA CIUDAD DE QUITO EN LAS PARROQUIAS SAN SEBASTIAN Y CONOCOTO, PERÍODO 2015</a:t>
            </a:r>
            <a:r>
              <a:rPr lang="es-EC" b="1" dirty="0" smtClean="0"/>
              <a:t>.</a:t>
            </a:r>
          </a:p>
          <a:p>
            <a:pPr marL="0" indent="0" algn="ctr">
              <a:buNone/>
            </a:pPr>
            <a:endParaRPr lang="es-EC" b="1" dirty="0" smtClean="0"/>
          </a:p>
          <a:p>
            <a:pPr marL="0" indent="0" algn="ctr">
              <a:buNone/>
            </a:pPr>
            <a:r>
              <a:rPr lang="pt-B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DANIELA EGRED</a:t>
            </a:r>
          </a:p>
          <a:p>
            <a:pPr marL="0" indent="0" algn="ctr">
              <a:buNone/>
            </a:pPr>
            <a:r>
              <a:rPr lang="pt-B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MARIA FERNANDA QUIROGA</a:t>
            </a:r>
          </a:p>
          <a:p>
            <a:pPr marL="0" indent="0" algn="ctr">
              <a:buNone/>
            </a:pPr>
            <a:endParaRPr lang="es-EC" b="1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0489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-3858"/>
            <a:ext cx="7344816" cy="672509"/>
          </a:xfrm>
        </p:spPr>
        <p:txBody>
          <a:bodyPr>
            <a:noAutofit/>
          </a:bodyPr>
          <a:lstStyle/>
          <a:p>
            <a:r>
              <a:rPr lang="es-ES" sz="4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Clasificación de Rincones </a:t>
            </a:r>
            <a:endParaRPr lang="es-ES" sz="4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333684636"/>
              </p:ext>
            </p:extLst>
          </p:nvPr>
        </p:nvGraphicFramePr>
        <p:xfrm>
          <a:off x="755576" y="548680"/>
          <a:ext cx="763284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9948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763203040"/>
              </p:ext>
            </p:extLst>
          </p:nvPr>
        </p:nvGraphicFramePr>
        <p:xfrm>
          <a:off x="755576" y="548680"/>
          <a:ext cx="763284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5640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6" y="148060"/>
            <a:ext cx="4630216" cy="2904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0257">
            <a:off x="5354353" y="445495"/>
            <a:ext cx="3360647" cy="2858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20" y="3789040"/>
            <a:ext cx="4496829" cy="29695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7" y="3284984"/>
            <a:ext cx="4265483" cy="34898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0069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0"/>
            <a:ext cx="7632848" cy="548680"/>
          </a:xfrm>
        </p:spPr>
        <p:txBody>
          <a:bodyPr>
            <a:noAutofit/>
          </a:bodyPr>
          <a:lstStyle/>
          <a:p>
            <a:r>
              <a:rPr lang="es-ES" sz="4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MARCO METODOLÓGICO </a:t>
            </a:r>
            <a:endParaRPr lang="es-ES" sz="4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227087258"/>
              </p:ext>
            </p:extLst>
          </p:nvPr>
        </p:nvGraphicFramePr>
        <p:xfrm>
          <a:off x="755576" y="620688"/>
          <a:ext cx="763284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8244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460432" cy="548680"/>
          </a:xfrm>
        </p:spPr>
        <p:txBody>
          <a:bodyPr>
            <a:noAutofit/>
          </a:bodyPr>
          <a:lstStyle/>
          <a:p>
            <a:r>
              <a:rPr lang="es-ES" sz="4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ANÁLISIS E INTERPRETACIÓN </a:t>
            </a:r>
            <a:endParaRPr lang="es-ES" sz="4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059832" y="537510"/>
            <a:ext cx="346077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700" b="1" dirty="0" smtClean="0"/>
              <a:t>Pregunta 1 ¿Qué son para usted los ambientes de aprendizaje?</a:t>
            </a:r>
            <a:endParaRPr lang="es-ES" sz="1700" dirty="0" smtClean="0"/>
          </a:p>
          <a:p>
            <a:endParaRPr lang="es-EC" sz="1700" dirty="0"/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340319614"/>
              </p:ext>
            </p:extLst>
          </p:nvPr>
        </p:nvGraphicFramePr>
        <p:xfrm>
          <a:off x="725792" y="1086190"/>
          <a:ext cx="3498752" cy="2847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Flecha arriba y abajo"/>
          <p:cNvSpPr/>
          <p:nvPr/>
        </p:nvSpPr>
        <p:spPr>
          <a:xfrm>
            <a:off x="0" y="1046269"/>
            <a:ext cx="899592" cy="4392488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E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N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C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U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E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S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A</a:t>
            </a:r>
          </a:p>
          <a:p>
            <a:pPr algn="ctr"/>
            <a:endParaRPr lang="es-ES" b="1" dirty="0" smtClean="0">
              <a:solidFill>
                <a:srgbClr val="FF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18028" y="630475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Hogar del Niño “San Vicente de Paúl”</a:t>
            </a:r>
            <a:endParaRPr lang="es-EC" dirty="0">
              <a:solidFill>
                <a:schemeClr val="bg1"/>
              </a:solidFill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2318729046"/>
              </p:ext>
            </p:extLst>
          </p:nvPr>
        </p:nvGraphicFramePr>
        <p:xfrm>
          <a:off x="4756578" y="1146361"/>
          <a:ext cx="3597012" cy="2280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5005995" y="6304750"/>
            <a:ext cx="3563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Casa Hogar María </a:t>
            </a:r>
            <a:r>
              <a:rPr lang="es-EC" b="1" dirty="0" err="1" smtClean="0">
                <a:solidFill>
                  <a:schemeClr val="bg1"/>
                </a:solidFill>
              </a:rPr>
              <a:t>Campi</a:t>
            </a:r>
            <a:r>
              <a:rPr lang="es-EC" b="1" dirty="0" smtClean="0">
                <a:solidFill>
                  <a:schemeClr val="bg1"/>
                </a:solidFill>
              </a:rPr>
              <a:t> de </a:t>
            </a:r>
            <a:r>
              <a:rPr lang="es-EC" b="1" dirty="0" err="1" smtClean="0">
                <a:solidFill>
                  <a:schemeClr val="bg1"/>
                </a:solidFill>
              </a:rPr>
              <a:t>Yoder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008774" y="5589240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OBJETIVO: Analizar la utilización de los ambientes de aprendizaje que manejan las maestras y personal 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337262"/>
              </p:ext>
            </p:extLst>
          </p:nvPr>
        </p:nvGraphicFramePr>
        <p:xfrm>
          <a:off x="2412032" y="3627421"/>
          <a:ext cx="4538299" cy="1892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4778"/>
                <a:gridCol w="812356"/>
                <a:gridCol w="991165"/>
              </a:tblGrid>
              <a:tr h="4224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ITEM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CANTIDAD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PORCENTAJE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721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s-ES" sz="1200" dirty="0" smtClean="0">
                          <a:effectLst/>
                        </a:rPr>
                        <a:t>Es tener espacios con condiciones óptimas y favorables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23.1%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246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s-ES" sz="1200" dirty="0" smtClean="0">
                          <a:effectLst/>
                        </a:rPr>
                        <a:t>como </a:t>
                      </a:r>
                      <a:r>
                        <a:rPr lang="es-ES" sz="1200" dirty="0">
                          <a:effectLst/>
                        </a:rPr>
                        <a:t>un ambiente dinámico, </a:t>
                      </a:r>
                      <a:r>
                        <a:rPr lang="es-ES" sz="1200" dirty="0" smtClean="0">
                          <a:effectLst/>
                        </a:rPr>
                        <a:t>adecuado.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76.9%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77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 DOCENTES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783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6" grpId="0">
        <p:bldAsOne/>
      </p:bldGraphic>
      <p:bldP spid="7" grpId="0" animBg="1"/>
      <p:bldP spid="8" grpId="0"/>
      <p:bldGraphic spid="11" grpId="0">
        <p:bldAsOne/>
      </p:bldGraphic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43608" y="620688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Pregunta 6: El estado del mobiliario y </a:t>
            </a:r>
            <a:r>
              <a:rPr lang="es-EC" sz="1700" b="1" dirty="0"/>
              <a:t>materiales</a:t>
            </a:r>
            <a:r>
              <a:rPr lang="es-EC" b="1" dirty="0"/>
              <a:t> es: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178114"/>
              </p:ext>
            </p:extLst>
          </p:nvPr>
        </p:nvGraphicFramePr>
        <p:xfrm>
          <a:off x="912597" y="1412776"/>
          <a:ext cx="3312368" cy="1528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4284"/>
                <a:gridCol w="987086"/>
                <a:gridCol w="1000998"/>
              </a:tblGrid>
              <a:tr h="2748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RESPUESTA</a:t>
                      </a:r>
                      <a:endParaRPr lang="es-EC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FRECUENCIA</a:t>
                      </a:r>
                      <a:endParaRPr lang="es-EC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PORCENTAJE</a:t>
                      </a:r>
                      <a:endParaRPr lang="es-EC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8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Muy Bueno</a:t>
                      </a:r>
                      <a:endParaRPr lang="es-EC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15.4%</a:t>
                      </a:r>
                      <a:endParaRPr lang="es-EC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5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Bueno</a:t>
                      </a:r>
                      <a:endParaRPr lang="es-EC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11</a:t>
                      </a:r>
                      <a:endParaRPr lang="es-EC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84.6%</a:t>
                      </a:r>
                      <a:endParaRPr lang="es-EC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9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Malo</a:t>
                      </a:r>
                      <a:endParaRPr lang="es-EC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0%</a:t>
                      </a:r>
                      <a:endParaRPr lang="es-EC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0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 DOCENTES</a:t>
                      </a:r>
                      <a:endParaRPr lang="es-EC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13</a:t>
                      </a:r>
                      <a:endParaRPr lang="es-EC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100%</a:t>
                      </a:r>
                      <a:endParaRPr lang="es-EC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076936965"/>
              </p:ext>
            </p:extLst>
          </p:nvPr>
        </p:nvGraphicFramePr>
        <p:xfrm>
          <a:off x="738572" y="3140968"/>
          <a:ext cx="339346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Rectángulo"/>
          <p:cNvSpPr/>
          <p:nvPr/>
        </p:nvSpPr>
        <p:spPr>
          <a:xfrm>
            <a:off x="718028" y="630475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Hogar del Niño “San Vicente de Paúl”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148064" y="620688"/>
            <a:ext cx="3275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/>
              <a:t>Pregunta 4: ¿Existe en el centro el material educativo y didáctico necesario que se requiere para el desarrollo los niños?</a:t>
            </a:r>
            <a:endParaRPr lang="es-EC" sz="1600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960436"/>
              </p:ext>
            </p:extLst>
          </p:nvPr>
        </p:nvGraphicFramePr>
        <p:xfrm>
          <a:off x="5021734" y="1703490"/>
          <a:ext cx="3384376" cy="2083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3074"/>
                <a:gridCol w="1008544"/>
                <a:gridCol w="1022758"/>
              </a:tblGrid>
              <a:tr h="4790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RESPUESTA</a:t>
                      </a:r>
                      <a:endParaRPr lang="es-EC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FRECUENCIA</a:t>
                      </a:r>
                      <a:endParaRPr lang="es-EC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PORCENTAJE</a:t>
                      </a:r>
                      <a:endParaRPr lang="es-EC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95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Si    </a:t>
                      </a:r>
                      <a:endParaRPr lang="es-EC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0%</a:t>
                      </a:r>
                      <a:endParaRPr lang="es-EC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95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Lo suficiente </a:t>
                      </a:r>
                      <a:endParaRPr lang="es-EC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40%</a:t>
                      </a:r>
                      <a:endParaRPr lang="es-EC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22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Falta </a:t>
                      </a:r>
                      <a:endParaRPr lang="es-EC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</a:t>
                      </a:r>
                      <a:endParaRPr lang="es-EC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60%</a:t>
                      </a:r>
                      <a:endParaRPr lang="es-EC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95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No</a:t>
                      </a:r>
                      <a:endParaRPr lang="es-EC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0%</a:t>
                      </a:r>
                      <a:endParaRPr lang="es-EC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90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 DOCENTES</a:t>
                      </a:r>
                      <a:endParaRPr lang="es-EC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</a:t>
                      </a:r>
                      <a:endParaRPr lang="es-EC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100%</a:t>
                      </a:r>
                      <a:endParaRPr lang="es-EC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3010218771"/>
              </p:ext>
            </p:extLst>
          </p:nvPr>
        </p:nvGraphicFramePr>
        <p:xfrm>
          <a:off x="4923197" y="3752904"/>
          <a:ext cx="3491880" cy="1980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5005995" y="6304750"/>
            <a:ext cx="3563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Casa Hogar María </a:t>
            </a:r>
            <a:r>
              <a:rPr lang="es-EC" b="1" dirty="0" err="1" smtClean="0">
                <a:solidFill>
                  <a:schemeClr val="bg1"/>
                </a:solidFill>
              </a:rPr>
              <a:t>Campi</a:t>
            </a:r>
            <a:r>
              <a:rPr lang="es-EC" b="1" dirty="0" smtClean="0">
                <a:solidFill>
                  <a:schemeClr val="bg1"/>
                </a:solidFill>
              </a:rPr>
              <a:t> de </a:t>
            </a:r>
            <a:r>
              <a:rPr lang="es-EC" b="1" dirty="0" err="1" smtClean="0">
                <a:solidFill>
                  <a:schemeClr val="bg1"/>
                </a:solidFill>
              </a:rPr>
              <a:t>Yoder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008774" y="5589240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OBJETIVO: Analizar la utilización de los ambientes de aprendizaje que manejan las maestras y personal </a:t>
            </a:r>
          </a:p>
        </p:txBody>
      </p:sp>
    </p:spTree>
    <p:extLst>
      <p:ext uri="{BB962C8B-B14F-4D97-AF65-F5344CB8AC3E}">
        <p14:creationId xmlns:p14="http://schemas.microsoft.com/office/powerpoint/2010/main" val="1435783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>
        <p:bldAsOne/>
      </p:bldGraphic>
      <p:bldP spid="8" grpId="0"/>
      <p:bldP spid="9" grpId="0"/>
      <p:bldGraphic spid="11" grpId="0">
        <p:bldAsOne/>
      </p:bldGraphic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916986" y="548680"/>
            <a:ext cx="35283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b="1" dirty="0" smtClean="0"/>
              <a:t>PREGUNTA 2: ¿Cree usted que el centro de acogida cuenta con la infraestructura y la seguridad adecuada? </a:t>
            </a:r>
            <a:endParaRPr lang="es-ES" sz="15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105570"/>
              </p:ext>
            </p:extLst>
          </p:nvPr>
        </p:nvGraphicFramePr>
        <p:xfrm>
          <a:off x="899592" y="1484784"/>
          <a:ext cx="3516528" cy="1760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5907"/>
                <a:gridCol w="1047926"/>
                <a:gridCol w="1062695"/>
              </a:tblGrid>
              <a:tr h="3683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RESPUESTA</a:t>
                      </a:r>
                      <a:endParaRPr lang="es-ES" sz="12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FRECUENCIA</a:t>
                      </a:r>
                      <a:endParaRPr lang="es-E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PORCENTAJE</a:t>
                      </a:r>
                      <a:endParaRPr lang="es-ES" sz="12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4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30.8%</a:t>
                      </a:r>
                      <a:endParaRPr lang="es-E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Times New Roman"/>
                          <a:ea typeface="Calibri"/>
                          <a:cs typeface="Times New Roman"/>
                        </a:rPr>
                        <a:t>Falta mantenimiento</a:t>
                      </a:r>
                      <a:endParaRPr lang="es-E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s-E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69.2%</a:t>
                      </a:r>
                      <a:endParaRPr lang="es-E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59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es-E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es-E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3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TOTAL DOCENTES</a:t>
                      </a:r>
                      <a:endParaRPr lang="es-ES" sz="12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es-E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es-ES" sz="12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076936965"/>
              </p:ext>
            </p:extLst>
          </p:nvPr>
        </p:nvGraphicFramePr>
        <p:xfrm>
          <a:off x="1142976" y="3214686"/>
          <a:ext cx="3000396" cy="2235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Rectángulo"/>
          <p:cNvSpPr/>
          <p:nvPr/>
        </p:nvSpPr>
        <p:spPr>
          <a:xfrm>
            <a:off x="718028" y="630475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Hogar del Niño “San Vicente de Paúl”</a:t>
            </a:r>
            <a:endParaRPr lang="es-EC" dirty="0">
              <a:solidFill>
                <a:schemeClr val="bg1"/>
              </a:solidFill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960436"/>
              </p:ext>
            </p:extLst>
          </p:nvPr>
        </p:nvGraphicFramePr>
        <p:xfrm>
          <a:off x="4643438" y="1500174"/>
          <a:ext cx="3643338" cy="20478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6607"/>
                <a:gridCol w="1085715"/>
                <a:gridCol w="1101016"/>
              </a:tblGrid>
              <a:tr h="4235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RESPUESTA</a:t>
                      </a:r>
                      <a:endParaRPr lang="es-ES" sz="12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FRECUENCIA</a:t>
                      </a:r>
                      <a:endParaRPr lang="es-E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PORCENTAJE</a:t>
                      </a:r>
                      <a:endParaRPr lang="es-E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2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Si</a:t>
                      </a:r>
                      <a:endParaRPr lang="es-E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40%</a:t>
                      </a:r>
                      <a:endParaRPr lang="es-E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5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Times New Roman"/>
                          <a:ea typeface="Calibri"/>
                          <a:cs typeface="Times New Roman"/>
                        </a:rPr>
                        <a:t>Falta mantenimiento</a:t>
                      </a:r>
                      <a:endParaRPr lang="es-E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s-E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60%</a:t>
                      </a:r>
                      <a:endParaRPr lang="es-E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2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es-E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1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0%</a:t>
                      </a:r>
                      <a:endParaRPr lang="es-E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35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TOTAL DOCENTES</a:t>
                      </a:r>
                      <a:endParaRPr lang="es-E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s-ES" sz="12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es-ES" sz="12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57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3010218771"/>
              </p:ext>
            </p:extLst>
          </p:nvPr>
        </p:nvGraphicFramePr>
        <p:xfrm>
          <a:off x="4572000" y="3571876"/>
          <a:ext cx="3643338" cy="1980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5005995" y="6304750"/>
            <a:ext cx="3563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Casa Hogar María </a:t>
            </a:r>
            <a:r>
              <a:rPr lang="es-EC" b="1" dirty="0" err="1" smtClean="0">
                <a:solidFill>
                  <a:schemeClr val="bg1"/>
                </a:solidFill>
              </a:rPr>
              <a:t>Campi</a:t>
            </a:r>
            <a:r>
              <a:rPr lang="es-EC" b="1" dirty="0" smtClean="0">
                <a:solidFill>
                  <a:schemeClr val="bg1"/>
                </a:solidFill>
              </a:rPr>
              <a:t> de </a:t>
            </a:r>
            <a:r>
              <a:rPr lang="es-EC" b="1" dirty="0" err="1" smtClean="0">
                <a:solidFill>
                  <a:schemeClr val="bg1"/>
                </a:solidFill>
              </a:rPr>
              <a:t>Yoder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008774" y="5589240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OBJETIVO: Analizar la utilización de los ambientes de aprendizaje que manejan las maestras y personal </a:t>
            </a:r>
          </a:p>
        </p:txBody>
      </p:sp>
    </p:spTree>
    <p:extLst>
      <p:ext uri="{BB962C8B-B14F-4D97-AF65-F5344CB8AC3E}">
        <p14:creationId xmlns:p14="http://schemas.microsoft.com/office/powerpoint/2010/main" val="1435783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>
        <p:bldAsOne/>
      </p:bldGraphic>
      <p:bldP spid="8" grpId="0"/>
      <p:bldGraphic spid="11" grpId="0">
        <p:bldAsOne/>
      </p:bldGraphic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lecha arriba y abajo"/>
          <p:cNvSpPr/>
          <p:nvPr/>
        </p:nvSpPr>
        <p:spPr>
          <a:xfrm>
            <a:off x="4211960" y="1120814"/>
            <a:ext cx="936104" cy="5737186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G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U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I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A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S</a:t>
            </a:r>
            <a:endParaRPr lang="es-ES" b="1" dirty="0" smtClean="0">
              <a:solidFill>
                <a:srgbClr val="FF0000"/>
              </a:solidFill>
            </a:endParaRPr>
          </a:p>
          <a:p>
            <a:pPr algn="ctr"/>
            <a:endParaRPr lang="es-ES" b="1" dirty="0">
              <a:solidFill>
                <a:srgbClr val="FF0000"/>
              </a:solidFill>
            </a:endParaRP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D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E</a:t>
            </a:r>
          </a:p>
          <a:p>
            <a:pPr algn="ctr"/>
            <a:endParaRPr lang="es-ES" b="1" dirty="0">
              <a:solidFill>
                <a:srgbClr val="FF0000"/>
              </a:solidFill>
            </a:endParaRP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O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B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S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E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R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V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A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C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I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Ó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N</a:t>
            </a:r>
            <a:endParaRPr lang="es-ES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545027"/>
              </p:ext>
            </p:extLst>
          </p:nvPr>
        </p:nvGraphicFramePr>
        <p:xfrm>
          <a:off x="177047" y="652726"/>
          <a:ext cx="4104456" cy="600804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895865"/>
                <a:gridCol w="309536"/>
                <a:gridCol w="371117"/>
                <a:gridCol w="527938"/>
              </a:tblGrid>
              <a:tr h="6192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S" sz="115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s-ES" sz="1150" dirty="0" smtClean="0">
                          <a:solidFill>
                            <a:srgbClr val="FF0000"/>
                          </a:solidFill>
                          <a:effectLst/>
                        </a:rPr>
                        <a:t>ASPECTOS</a:t>
                      </a:r>
                      <a:r>
                        <a:rPr lang="es-ES" sz="1150" dirty="0">
                          <a:solidFill>
                            <a:srgbClr val="FF0000"/>
                          </a:solidFill>
                          <a:effectLst/>
                        </a:rPr>
                        <a:t>: detallar la utilización de los ambientes de aprendizaje</a:t>
                      </a:r>
                      <a:endParaRPr lang="es-EC" sz="115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288" marR="582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S" sz="1150" dirty="0" smtClean="0">
                          <a:solidFill>
                            <a:srgbClr val="FF0000"/>
                          </a:solidFill>
                          <a:effectLst/>
                        </a:rPr>
                        <a:t>SI</a:t>
                      </a:r>
                      <a:endParaRPr lang="es-EC" sz="115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288" marR="582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S" sz="115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s-ES" sz="1150" dirty="0" smtClean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s-EC" sz="115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288" marR="582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S" sz="1150" dirty="0" smtClean="0">
                          <a:solidFill>
                            <a:srgbClr val="FF0000"/>
                          </a:solidFill>
                          <a:effectLst/>
                        </a:rPr>
                        <a:t>A </a:t>
                      </a:r>
                      <a:r>
                        <a:rPr lang="es-ES" sz="1150" dirty="0">
                          <a:solidFill>
                            <a:srgbClr val="FF0000"/>
                          </a:solidFill>
                          <a:effectLst/>
                        </a:rPr>
                        <a:t>VECES</a:t>
                      </a:r>
                      <a:endParaRPr lang="es-EC" sz="115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288" marR="58288" marT="0" marB="0"/>
                </a:tc>
              </a:tr>
              <a:tr h="1659962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457200" algn="l"/>
                        </a:tabLst>
                      </a:pPr>
                      <a:r>
                        <a:rPr lang="es-ES" sz="1150" dirty="0" smtClean="0">
                          <a:solidFill>
                            <a:schemeClr val="tx1"/>
                          </a:solidFill>
                          <a:effectLst/>
                        </a:rPr>
                        <a:t>Las </a:t>
                      </a:r>
                      <a:r>
                        <a:rPr lang="es-ES" sz="1150" dirty="0">
                          <a:solidFill>
                            <a:schemeClr val="tx1"/>
                          </a:solidFill>
                          <a:effectLst/>
                        </a:rPr>
                        <a:t>tutoras utilizan de manera correcta los rincones pedagógicos </a:t>
                      </a:r>
                      <a:endParaRPr lang="es-EC" sz="1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457200" algn="l"/>
                        </a:tabLst>
                      </a:pPr>
                      <a:r>
                        <a:rPr lang="es-ES" sz="1150" dirty="0">
                          <a:solidFill>
                            <a:schemeClr val="tx1"/>
                          </a:solidFill>
                          <a:effectLst/>
                        </a:rPr>
                        <a:t>Aprovechan material disponible para la realización de actividades</a:t>
                      </a:r>
                      <a:endParaRPr lang="es-EC" sz="1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457200" algn="l"/>
                        </a:tabLst>
                      </a:pPr>
                      <a:r>
                        <a:rPr lang="es-ES" sz="1150" dirty="0">
                          <a:solidFill>
                            <a:schemeClr val="tx1"/>
                          </a:solidFill>
                          <a:effectLst/>
                        </a:rPr>
                        <a:t>Estimulan la participación de los niños </a:t>
                      </a:r>
                      <a:endParaRPr lang="es-EC" sz="1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457200" algn="l"/>
                        </a:tabLst>
                      </a:pPr>
                      <a:r>
                        <a:rPr lang="es-ES" sz="1150" dirty="0">
                          <a:solidFill>
                            <a:schemeClr val="tx1"/>
                          </a:solidFill>
                          <a:effectLst/>
                        </a:rPr>
                        <a:t>Establecen un horario de actividades</a:t>
                      </a:r>
                      <a:endParaRPr lang="es-EC" sz="1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457200" algn="l"/>
                        </a:tabLst>
                      </a:pPr>
                      <a:r>
                        <a:rPr lang="es-ES" sz="1150" dirty="0">
                          <a:solidFill>
                            <a:schemeClr val="tx1"/>
                          </a:solidFill>
                          <a:effectLst/>
                        </a:rPr>
                        <a:t>Mantienen una planificación diaria</a:t>
                      </a:r>
                      <a:r>
                        <a:rPr lang="es-ES" sz="115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EC" sz="11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58288" marR="582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S" sz="11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5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288" marR="582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S" sz="11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5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288" marR="582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S" sz="11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5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288" marR="58288" marT="0" marB="0"/>
                </a:tc>
              </a:tr>
              <a:tr h="1844401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457200" algn="l"/>
                        </a:tabLst>
                      </a:pPr>
                      <a:r>
                        <a:rPr lang="es-ES" sz="1150" dirty="0" smtClean="0">
                          <a:solidFill>
                            <a:schemeClr val="tx1"/>
                          </a:solidFill>
                          <a:effectLst/>
                        </a:rPr>
                        <a:t>Las </a:t>
                      </a:r>
                      <a:r>
                        <a:rPr lang="es-ES" sz="1150" dirty="0">
                          <a:solidFill>
                            <a:schemeClr val="tx1"/>
                          </a:solidFill>
                          <a:effectLst/>
                        </a:rPr>
                        <a:t>docentes utilizan de manera adecuada los materiales que disponen dentro del aula </a:t>
                      </a:r>
                      <a:endParaRPr lang="es-EC" sz="1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457200" algn="l"/>
                        </a:tabLst>
                      </a:pPr>
                      <a:r>
                        <a:rPr lang="es-ES" sz="1150" dirty="0">
                          <a:solidFill>
                            <a:schemeClr val="tx1"/>
                          </a:solidFill>
                          <a:effectLst/>
                        </a:rPr>
                        <a:t>La organización de los materiales y equipos se encuentran al alcance de los niños</a:t>
                      </a:r>
                      <a:endParaRPr lang="es-EC" sz="1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457200" algn="l"/>
                        </a:tabLst>
                      </a:pPr>
                      <a:r>
                        <a:rPr lang="es-ES" sz="1150" dirty="0">
                          <a:solidFill>
                            <a:schemeClr val="tx1"/>
                          </a:solidFill>
                          <a:effectLst/>
                        </a:rPr>
                        <a:t>Los materiales están divididos por rincones acorde a la edad de los niños</a:t>
                      </a:r>
                      <a:endParaRPr lang="es-EC" sz="1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S" sz="11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58288" marR="582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S" sz="11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5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288" marR="582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S" sz="11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5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288" marR="582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S" sz="11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288" marR="58288" marT="0" marB="0"/>
                </a:tc>
              </a:tr>
              <a:tr h="1884475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457200" algn="l"/>
                        </a:tabLst>
                      </a:pPr>
                      <a:r>
                        <a:rPr lang="es-ES" sz="1150" dirty="0" smtClean="0">
                          <a:solidFill>
                            <a:schemeClr val="tx1"/>
                          </a:solidFill>
                          <a:effectLst/>
                        </a:rPr>
                        <a:t>Las </a:t>
                      </a:r>
                      <a:r>
                        <a:rPr lang="es-ES" sz="1150" dirty="0">
                          <a:solidFill>
                            <a:schemeClr val="tx1"/>
                          </a:solidFill>
                          <a:effectLst/>
                        </a:rPr>
                        <a:t>maestras utilizan correctamente la organización de tiempo en las áreas de trabajo.</a:t>
                      </a:r>
                      <a:endParaRPr lang="es-EC" sz="1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457200" algn="l"/>
                        </a:tabLst>
                      </a:pPr>
                      <a:r>
                        <a:rPr lang="es-ES" sz="1150" dirty="0">
                          <a:solidFill>
                            <a:schemeClr val="tx1"/>
                          </a:solidFill>
                          <a:effectLst/>
                        </a:rPr>
                        <a:t>Cumplen con un horario establecido dentro de las áreas de trabajo.</a:t>
                      </a:r>
                      <a:endParaRPr lang="es-EC" sz="1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457200" algn="l"/>
                        </a:tabLst>
                      </a:pPr>
                      <a:r>
                        <a:rPr lang="es-ES" sz="1150" dirty="0">
                          <a:solidFill>
                            <a:schemeClr val="tx1"/>
                          </a:solidFill>
                          <a:effectLst/>
                        </a:rPr>
                        <a:t>Se establece una rutina de trabajo en cada área</a:t>
                      </a:r>
                      <a:endParaRPr lang="es-EC" sz="1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457200" algn="l"/>
                        </a:tabLst>
                      </a:pPr>
                      <a:r>
                        <a:rPr lang="es-ES" sz="1150" dirty="0">
                          <a:solidFill>
                            <a:schemeClr val="tx1"/>
                          </a:solidFill>
                          <a:effectLst/>
                        </a:rPr>
                        <a:t>Cuentan con una planificación de las actividades según su duración (20 min a 45min)</a:t>
                      </a:r>
                      <a:endParaRPr lang="es-EC" sz="1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288" marR="582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S" sz="11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288" marR="582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S" sz="11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288" marR="5828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S" sz="11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8288" marR="58288" marT="0" marB="0"/>
                </a:tc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728679"/>
              </p:ext>
            </p:extLst>
          </p:nvPr>
        </p:nvGraphicFramePr>
        <p:xfrm>
          <a:off x="5116606" y="635063"/>
          <a:ext cx="3888432" cy="603289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743449"/>
                <a:gridCol w="293246"/>
                <a:gridCol w="351586"/>
                <a:gridCol w="500151"/>
              </a:tblGrid>
              <a:tr h="5941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  <a:tab pos="4120515" algn="r"/>
                        </a:tabLst>
                      </a:pPr>
                      <a:r>
                        <a:rPr lang="es-ES" sz="1150" dirty="0">
                          <a:solidFill>
                            <a:srgbClr val="FF0000"/>
                          </a:solidFill>
                          <a:effectLst/>
                        </a:rPr>
                        <a:t>ASPECTOS: permite evidenciar el equipamiento de cada ambiente	</a:t>
                      </a:r>
                      <a:endParaRPr lang="es-EC" sz="115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9270" marR="592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S" sz="1150">
                          <a:solidFill>
                            <a:srgbClr val="FF0000"/>
                          </a:solidFill>
                          <a:effectLst/>
                        </a:rPr>
                        <a:t>SI</a:t>
                      </a:r>
                      <a:endParaRPr lang="es-EC" sz="115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9270" marR="592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S" sz="115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s-EC" sz="115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9270" marR="592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S" sz="1050" dirty="0" smtClean="0">
                          <a:solidFill>
                            <a:srgbClr val="FF0000"/>
                          </a:solidFill>
                          <a:effectLst/>
                        </a:rPr>
                        <a:t>A VECES</a:t>
                      </a:r>
                      <a:endParaRPr lang="es-EC" sz="105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9270" marR="59270" marT="0" marB="0"/>
                </a:tc>
              </a:tr>
              <a:tr h="1902643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457200" algn="l"/>
                        </a:tabLst>
                      </a:pPr>
                      <a:r>
                        <a:rPr lang="es-ES" sz="1150" dirty="0">
                          <a:solidFill>
                            <a:schemeClr val="tx1"/>
                          </a:solidFill>
                          <a:effectLst/>
                        </a:rPr>
                        <a:t>El material se encuentra distribuido acorde a la edad de los niños.</a:t>
                      </a:r>
                      <a:endParaRPr lang="es-EC" sz="1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457200" algn="l"/>
                        </a:tabLst>
                      </a:pPr>
                      <a:r>
                        <a:rPr lang="es-ES" sz="1150" dirty="0">
                          <a:solidFill>
                            <a:schemeClr val="tx1"/>
                          </a:solidFill>
                          <a:effectLst/>
                        </a:rPr>
                        <a:t>Materiales sensoriales de 0 a 1 años</a:t>
                      </a:r>
                      <a:endParaRPr lang="es-EC" sz="1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457200" algn="l"/>
                        </a:tabLst>
                      </a:pPr>
                      <a:r>
                        <a:rPr lang="es-ES" sz="1150" dirty="0">
                          <a:solidFill>
                            <a:schemeClr val="tx1"/>
                          </a:solidFill>
                          <a:effectLst/>
                        </a:rPr>
                        <a:t>Materiales de movimiento, precisión y relación de 1 a 3 años</a:t>
                      </a:r>
                      <a:endParaRPr lang="es-EC" sz="1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457200" algn="l"/>
                        </a:tabLst>
                      </a:pPr>
                      <a:r>
                        <a:rPr lang="es-ES" sz="1150" dirty="0">
                          <a:solidFill>
                            <a:schemeClr val="tx1"/>
                          </a:solidFill>
                          <a:effectLst/>
                        </a:rPr>
                        <a:t>Desarrollo motor, cognitivos, relación interpersonal y equilibrio de 3 a 6 </a:t>
                      </a:r>
                      <a:r>
                        <a:rPr lang="es-ES" sz="1150" dirty="0" smtClean="0">
                          <a:solidFill>
                            <a:schemeClr val="tx1"/>
                          </a:solidFill>
                          <a:effectLst/>
                        </a:rPr>
                        <a:t>años</a:t>
                      </a:r>
                      <a:endParaRPr lang="es-EC" sz="11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59270" marR="592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S" sz="1150">
                          <a:effectLst/>
                        </a:rPr>
                        <a:t> </a:t>
                      </a:r>
                      <a:endParaRPr lang="es-EC" sz="115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9270" marR="592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S" sz="1150">
                          <a:effectLst/>
                        </a:rPr>
                        <a:t> </a:t>
                      </a:r>
                      <a:endParaRPr lang="es-EC" sz="115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9270" marR="592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S" sz="1150">
                          <a:effectLst/>
                        </a:rPr>
                        <a:t> </a:t>
                      </a:r>
                      <a:endParaRPr lang="es-EC" sz="115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9270" marR="59270" marT="0" marB="0"/>
                </a:tc>
              </a:tr>
              <a:tr h="1383740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457200" algn="l"/>
                        </a:tabLst>
                      </a:pPr>
                      <a:r>
                        <a:rPr lang="es-ES" sz="1150" dirty="0">
                          <a:solidFill>
                            <a:schemeClr val="tx1"/>
                          </a:solidFill>
                          <a:effectLst/>
                        </a:rPr>
                        <a:t>El material cuenta con las condiciones de calidad apropiadas </a:t>
                      </a:r>
                      <a:endParaRPr lang="es-EC" sz="1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457200" algn="l"/>
                        </a:tabLst>
                      </a:pPr>
                      <a:r>
                        <a:rPr lang="es-ES" sz="1150" dirty="0">
                          <a:solidFill>
                            <a:schemeClr val="tx1"/>
                          </a:solidFill>
                          <a:effectLst/>
                        </a:rPr>
                        <a:t>Se encuentra en buen estado</a:t>
                      </a:r>
                      <a:endParaRPr lang="es-EC" sz="1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457200" algn="l"/>
                        </a:tabLst>
                      </a:pPr>
                      <a:r>
                        <a:rPr lang="es-ES" sz="1150" dirty="0">
                          <a:solidFill>
                            <a:schemeClr val="tx1"/>
                          </a:solidFill>
                          <a:effectLst/>
                        </a:rPr>
                        <a:t>Cumplen con los estándares de seguridad</a:t>
                      </a:r>
                      <a:endParaRPr lang="es-EC" sz="1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457200" algn="l"/>
                        </a:tabLst>
                      </a:pPr>
                      <a:r>
                        <a:rPr lang="es-ES" sz="1150" dirty="0">
                          <a:solidFill>
                            <a:schemeClr val="tx1"/>
                          </a:solidFill>
                          <a:effectLst/>
                        </a:rPr>
                        <a:t>Inciden en el proceso de </a:t>
                      </a:r>
                      <a:r>
                        <a:rPr lang="es-ES" sz="1150" dirty="0" smtClean="0">
                          <a:solidFill>
                            <a:schemeClr val="tx1"/>
                          </a:solidFill>
                          <a:effectLst/>
                        </a:rPr>
                        <a:t>aprendizaje</a:t>
                      </a:r>
                      <a:endParaRPr lang="es-EC" sz="11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59270" marR="592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S" sz="1150" dirty="0">
                          <a:effectLst/>
                        </a:rPr>
                        <a:t> </a:t>
                      </a:r>
                      <a:endParaRPr lang="es-EC" sz="115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9270" marR="592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S" sz="1150">
                          <a:effectLst/>
                        </a:rPr>
                        <a:t> </a:t>
                      </a:r>
                      <a:endParaRPr lang="es-EC" sz="115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9270" marR="592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S" sz="1150" dirty="0">
                          <a:effectLst/>
                        </a:rPr>
                        <a:t> </a:t>
                      </a:r>
                      <a:endParaRPr lang="es-EC" sz="115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9270" marR="59270" marT="0" marB="0"/>
                </a:tc>
              </a:tr>
              <a:tr h="2152346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457200" algn="l"/>
                        </a:tabLst>
                      </a:pPr>
                      <a:r>
                        <a:rPr lang="es-ES" sz="1150" dirty="0">
                          <a:solidFill>
                            <a:schemeClr val="tx1"/>
                          </a:solidFill>
                          <a:effectLst/>
                        </a:rPr>
                        <a:t>Los espacios tienen el tamaño apropiado para el desempeño de los niños.</a:t>
                      </a:r>
                      <a:endParaRPr lang="es-EC" sz="1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457200" algn="l"/>
                        </a:tabLst>
                      </a:pPr>
                      <a:r>
                        <a:rPr lang="es-ES" sz="1150" dirty="0">
                          <a:solidFill>
                            <a:schemeClr val="tx1"/>
                          </a:solidFill>
                          <a:effectLst/>
                        </a:rPr>
                        <a:t>Respeta la individualidad de cada niños</a:t>
                      </a:r>
                      <a:endParaRPr lang="es-EC" sz="1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457200" algn="l"/>
                        </a:tabLst>
                      </a:pPr>
                      <a:r>
                        <a:rPr lang="es-ES" sz="1150" dirty="0">
                          <a:solidFill>
                            <a:schemeClr val="tx1"/>
                          </a:solidFill>
                          <a:effectLst/>
                        </a:rPr>
                        <a:t>Permite el desenvolvimiento libre de los niños </a:t>
                      </a:r>
                      <a:endParaRPr lang="es-EC" sz="1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457200" algn="l"/>
                        </a:tabLst>
                      </a:pPr>
                      <a:r>
                        <a:rPr lang="es-ES" sz="1150" dirty="0">
                          <a:solidFill>
                            <a:schemeClr val="tx1"/>
                          </a:solidFill>
                          <a:effectLst/>
                        </a:rPr>
                        <a:t>Cumple con el régimen de medida por niño ( de 1.5 a 2 metros cuadrados por niño)</a:t>
                      </a:r>
                      <a:endParaRPr lang="es-EC" sz="1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457200" algn="l"/>
                        </a:tabLst>
                      </a:pPr>
                      <a:r>
                        <a:rPr lang="es-ES" sz="1150" dirty="0">
                          <a:solidFill>
                            <a:schemeClr val="tx1"/>
                          </a:solidFill>
                          <a:effectLst/>
                        </a:rPr>
                        <a:t>Existen las divisiones apropiadas entre rincones o áreas de trabajo</a:t>
                      </a:r>
                      <a:r>
                        <a:rPr lang="es-ES" sz="115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s-ES" sz="11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270" marR="592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S" sz="1150" dirty="0">
                          <a:effectLst/>
                        </a:rPr>
                        <a:t> </a:t>
                      </a:r>
                      <a:endParaRPr lang="es-EC" sz="115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9270" marR="592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S" sz="1150" dirty="0">
                          <a:effectLst/>
                        </a:rPr>
                        <a:t> </a:t>
                      </a:r>
                      <a:endParaRPr lang="es-EC" sz="115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9270" marR="592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s-ES" sz="1150" dirty="0">
                          <a:effectLst/>
                        </a:rPr>
                        <a:t> </a:t>
                      </a:r>
                      <a:endParaRPr lang="es-EC" sz="115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59270" marR="59270" marT="0" marB="0"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1331640" y="0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OBJETIVO: Analizar la utilización de los ambientes de aprendizaje que manejan las maestras y personal </a:t>
            </a:r>
          </a:p>
        </p:txBody>
      </p:sp>
    </p:spTree>
    <p:extLst>
      <p:ext uri="{BB962C8B-B14F-4D97-AF65-F5344CB8AC3E}">
        <p14:creationId xmlns:p14="http://schemas.microsoft.com/office/powerpoint/2010/main" val="3895254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lecha arriba y abajo"/>
          <p:cNvSpPr/>
          <p:nvPr/>
        </p:nvSpPr>
        <p:spPr>
          <a:xfrm>
            <a:off x="755576" y="581603"/>
            <a:ext cx="1043608" cy="5653498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E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N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R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E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V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I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S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A</a:t>
            </a:r>
            <a:endParaRPr lang="es-ES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222759544"/>
              </p:ext>
            </p:extLst>
          </p:nvPr>
        </p:nvGraphicFramePr>
        <p:xfrm>
          <a:off x="1475656" y="2060848"/>
          <a:ext cx="6840760" cy="4174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21 Rectángulo"/>
          <p:cNvSpPr/>
          <p:nvPr/>
        </p:nvSpPr>
        <p:spPr>
          <a:xfrm>
            <a:off x="1782678" y="599449"/>
            <a:ext cx="662771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100" dirty="0" smtClean="0"/>
              <a:t>OBJETIVO: Esta </a:t>
            </a:r>
            <a:r>
              <a:rPr lang="es-EC" sz="2100" dirty="0"/>
              <a:t>entrevista va dirigida a la directora del centro de acogida </a:t>
            </a:r>
            <a:r>
              <a:rPr lang="es-EC" sz="2100" dirty="0" smtClean="0"/>
              <a:t>María </a:t>
            </a:r>
            <a:r>
              <a:rPr lang="es-EC" sz="2100" dirty="0" err="1"/>
              <a:t>Campi</a:t>
            </a:r>
            <a:r>
              <a:rPr lang="es-EC" sz="2100" dirty="0"/>
              <a:t> de </a:t>
            </a:r>
            <a:r>
              <a:rPr lang="es-EC" sz="2100" dirty="0" err="1"/>
              <a:t>Yoder</a:t>
            </a:r>
            <a:r>
              <a:rPr lang="es-EC" sz="2100" dirty="0"/>
              <a:t> con el fin de conocer la información sobre la utilización de los ambientes de aprendizaje que manejan dentro de la institución.</a:t>
            </a:r>
          </a:p>
        </p:txBody>
      </p:sp>
    </p:spTree>
    <p:extLst>
      <p:ext uri="{BB962C8B-B14F-4D97-AF65-F5344CB8AC3E}">
        <p14:creationId xmlns:p14="http://schemas.microsoft.com/office/powerpoint/2010/main" val="2961947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Graphic spid="17" grpId="0">
        <p:bldAsOne/>
      </p:bldGraphic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lecha arriba y abajo"/>
          <p:cNvSpPr/>
          <p:nvPr/>
        </p:nvSpPr>
        <p:spPr>
          <a:xfrm>
            <a:off x="4067944" y="620688"/>
            <a:ext cx="1043608" cy="5653498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E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N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R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E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V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I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S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</a:t>
            </a:r>
          </a:p>
          <a:p>
            <a:pPr algn="ctr"/>
            <a:r>
              <a:rPr lang="es-ES" b="1" dirty="0">
                <a:solidFill>
                  <a:srgbClr val="FF0000"/>
                </a:solidFill>
              </a:rPr>
              <a:t>A</a:t>
            </a:r>
            <a:endParaRPr lang="es-ES" b="1" dirty="0" smtClean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1490" y="2011404"/>
            <a:ext cx="5185483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57082" y="2031165"/>
            <a:ext cx="5188567" cy="3062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6215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60840" cy="5616624"/>
          </a:xfrm>
        </p:spPr>
        <p:txBody>
          <a:bodyPr>
            <a:noAutofit/>
          </a:bodyPr>
          <a:lstStyle/>
          <a:p>
            <a:r>
              <a:rPr lang="es-EC" sz="6000" b="1" dirty="0" smtClean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onotype Corsiva" panose="03010101010201010101" pitchFamily="66" charset="0"/>
                <a:cs typeface="Consolas" panose="020B0609020204030204" pitchFamily="49" charset="0"/>
              </a:rPr>
              <a:t>“</a:t>
            </a:r>
            <a:r>
              <a:rPr lang="es-EC" sz="6000" b="1" dirty="0" smtClean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onotype Corsiva" panose="03010101010201010101" pitchFamily="66" charset="0"/>
              </a:rPr>
              <a:t>Si quieres trabajadores creativos dales tiempo y espacio suficiente para jugar”           </a:t>
            </a:r>
            <a:br>
              <a:rPr lang="es-EC" sz="6000" b="1" dirty="0" smtClean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onotype Corsiva" panose="03010101010201010101" pitchFamily="66" charset="0"/>
              </a:rPr>
            </a:br>
            <a:r>
              <a:rPr lang="es-EC" sz="6000" b="1" dirty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s-EC" sz="6000" b="1" dirty="0" smtClean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onotype Corsiva" panose="03010101010201010101" pitchFamily="66" charset="0"/>
              </a:rPr>
              <a:t>                      </a:t>
            </a:r>
            <a:r>
              <a:rPr lang="es-EC" sz="4000" b="1" dirty="0" smtClean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onotype Corsiva" panose="03010101010201010101" pitchFamily="66" charset="0"/>
              </a:rPr>
              <a:t>John </a:t>
            </a:r>
            <a:r>
              <a:rPr lang="es-EC" sz="4000" b="1" dirty="0" err="1" smtClean="0">
                <a:ln w="12700">
                  <a:solidFill>
                    <a:schemeClr val="tx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onotype Corsiva" panose="03010101010201010101" pitchFamily="66" charset="0"/>
              </a:rPr>
              <a:t>Cleese</a:t>
            </a:r>
            <a:endParaRPr lang="es-EC" sz="4000" b="1" dirty="0">
              <a:ln w="12700">
                <a:solidFill>
                  <a:schemeClr val="tx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34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0"/>
            <a:ext cx="7344816" cy="548680"/>
          </a:xfrm>
        </p:spPr>
        <p:txBody>
          <a:bodyPr>
            <a:noAutofit/>
          </a:bodyPr>
          <a:lstStyle/>
          <a:p>
            <a:r>
              <a:rPr lang="es-ES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CONCLUSIONES</a:t>
            </a:r>
            <a:endParaRPr lang="es-ES" sz="4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897851916"/>
              </p:ext>
            </p:extLst>
          </p:nvPr>
        </p:nvGraphicFramePr>
        <p:xfrm>
          <a:off x="755576" y="548680"/>
          <a:ext cx="763284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755576" y="4327781"/>
            <a:ext cx="273217" cy="273217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4 CuadroTexto"/>
          <p:cNvSpPr txBox="1"/>
          <p:nvPr/>
        </p:nvSpPr>
        <p:spPr>
          <a:xfrm>
            <a:off x="1057888" y="4298689"/>
            <a:ext cx="3226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No hay un uso adecuado ya que no tienen un fin pedagógico 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932660" y="4285122"/>
            <a:ext cx="3311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No utilizan con frecuencia por lo cual desaprovechan los espacios y materiales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461327" y="620688"/>
            <a:ext cx="421363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H. del Niño “San Vicente de Paúl</a:t>
            </a:r>
            <a:r>
              <a:rPr lang="es-EC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EC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 flipV="1">
            <a:off x="4667853" y="1005409"/>
            <a:ext cx="3719173" cy="179386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10 Rectángulo redondeado"/>
          <p:cNvSpPr/>
          <p:nvPr/>
        </p:nvSpPr>
        <p:spPr>
          <a:xfrm>
            <a:off x="1886854" y="5268466"/>
            <a:ext cx="5205426" cy="9048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Los resultados obtenidos permitió inferir sobre la necesidad de diseñar una guía interactiva sobre la utilización de los ambientes de aprendizaje</a:t>
            </a:r>
          </a:p>
        </p:txBody>
      </p:sp>
    </p:spTree>
    <p:extLst>
      <p:ext uri="{BB962C8B-B14F-4D97-AF65-F5344CB8AC3E}">
        <p14:creationId xmlns:p14="http://schemas.microsoft.com/office/powerpoint/2010/main" val="2970187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43872" cy="3068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0"/>
            <a:ext cx="4067944" cy="2988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"/>
          <a:stretch/>
        </p:blipFill>
        <p:spPr>
          <a:xfrm>
            <a:off x="4912072" y="3165527"/>
            <a:ext cx="4176464" cy="34398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25" y="3308660"/>
            <a:ext cx="4461422" cy="3287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45611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0"/>
            <a:ext cx="7344816" cy="5486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45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RECOMENDACIONES</a:t>
            </a:r>
            <a:r>
              <a:rPr lang="es-ES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s-ES" sz="4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4111391960"/>
              </p:ext>
            </p:extLst>
          </p:nvPr>
        </p:nvGraphicFramePr>
        <p:xfrm>
          <a:off x="755576" y="620688"/>
          <a:ext cx="763284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13 Rectángulo redondeado"/>
          <p:cNvSpPr/>
          <p:nvPr/>
        </p:nvSpPr>
        <p:spPr>
          <a:xfrm>
            <a:off x="4067944" y="5085184"/>
            <a:ext cx="4032448" cy="1152128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Aplicar </a:t>
            </a: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eficiencia </a:t>
            </a:r>
            <a:r>
              <a:rPr lang="es-EC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manual </a:t>
            </a: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interactivo orientado a la explicación de la utilización adecuada de los ambientes de aprendizaje.</a:t>
            </a:r>
          </a:p>
          <a:p>
            <a:pPr algn="just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96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8619" y="62068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s-E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Propuesta alternativa</a:t>
            </a:r>
            <a:br>
              <a:rPr lang="es-E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es-EC" dirty="0"/>
          </a:p>
        </p:txBody>
      </p:sp>
      <p:sp>
        <p:nvSpPr>
          <p:cNvPr id="4" name="Pergamino vertical 3"/>
          <p:cNvSpPr/>
          <p:nvPr/>
        </p:nvSpPr>
        <p:spPr>
          <a:xfrm>
            <a:off x="899593" y="1412776"/>
            <a:ext cx="7272808" cy="432048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s-EC" b="1" dirty="0" smtClean="0"/>
              <a:t>En base a lo que se observo en la investigación, se realizo una guía interactiva para la utilización de los ambientes de aprendizaje, la cual consta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de un cd </a:t>
            </a:r>
            <a:r>
              <a:rPr lang="es-ES" b="1" dirty="0">
                <a:latin typeface="Times New Roman" pitchFamily="18" charset="0"/>
                <a:cs typeface="Times New Roman" pitchFamily="18" charset="0"/>
              </a:rPr>
              <a:t>con información sobre una correcta utilización de los ambientes de aprendizaje y un armario sorpresa,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el cual </a:t>
            </a:r>
            <a:r>
              <a:rPr lang="es-ES" b="1" dirty="0">
                <a:latin typeface="Times New Roman" pitchFamily="18" charset="0"/>
                <a:cs typeface="Times New Roman" pitchFamily="18" charset="0"/>
              </a:rPr>
              <a:t>es una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caja dividida por cajones en los que se encuentran </a:t>
            </a:r>
            <a:r>
              <a:rPr lang="es-ES" b="1" dirty="0">
                <a:latin typeface="Times New Roman" pitchFamily="18" charset="0"/>
                <a:cs typeface="Times New Roman" pitchFamily="18" charset="0"/>
              </a:rPr>
              <a:t>fichas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con conceptos, pautas y </a:t>
            </a:r>
            <a:r>
              <a:rPr lang="es-ES" b="1" dirty="0">
                <a:latin typeface="Times New Roman" pitchFamily="18" charset="0"/>
                <a:cs typeface="Times New Roman" pitchFamily="18" charset="0"/>
              </a:rPr>
              <a:t>actividades que se pueden trabajar en los rincones de aprendizaje de tal manera que los niños se diviertan pero sin dejar de lado el aprendizaje, la responsabilidad y la organización</a:t>
            </a:r>
          </a:p>
          <a:p>
            <a:pPr marL="0" indent="0">
              <a:buNone/>
            </a:pPr>
            <a:r>
              <a:rPr lang="es-EC" dirty="0" smtClean="0"/>
              <a:t>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02128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656087"/>
              </p:ext>
            </p:extLst>
          </p:nvPr>
        </p:nvGraphicFramePr>
        <p:xfrm>
          <a:off x="998116" y="620688"/>
          <a:ext cx="6984776" cy="4958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HP\Pictures\DSC_00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6"/>
            <a:ext cx="288032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/>
          <a:stretch/>
        </p:blipFill>
        <p:spPr>
          <a:xfrm rot="5400000">
            <a:off x="4510344" y="3706680"/>
            <a:ext cx="2427568" cy="187220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6442" y="3354718"/>
            <a:ext cx="2952219" cy="166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07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9B3D9E-515D-4F82-AB3E-5C54663F2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CB9B3D9E-515D-4F82-AB3E-5C54663F23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4EDEE0-16B8-4C50-93D3-84441334F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4A4EDEE0-16B8-4C50-93D3-84441334F3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C7F676-223D-4FC7-A300-302989347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graphicEl>
                                              <a:dgm id="{95C7F676-223D-4FC7-A300-3029893479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7B1D86-A802-4FC1-9B27-98E5628C8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B37B1D86-A802-4FC1-9B27-98E5628C8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49697F-5D80-4D52-B081-BDED8FCCC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graphicEl>
                                              <a:dgm id="{5F49697F-5D80-4D52-B081-BDED8FCCC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BA29C2-D7BC-4617-A1AE-EBA1A8908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graphicEl>
                                              <a:dgm id="{26BA29C2-D7BC-4617-A1AE-EBA1A8908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CEDCA4-23F4-4F55-9AC5-08152D6CF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B4CEDCA4-23F4-4F55-9AC5-08152D6CF6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581">
            <a:off x="207995" y="1628963"/>
            <a:ext cx="4892036" cy="2751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3696" y="1867104"/>
            <a:ext cx="5039544" cy="2834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30848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10014029-Happy-children-on-sky-background-Stock-Vector-children-kids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04664" y="1988840"/>
            <a:ext cx="8334672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C" sz="7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275737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125753"/>
              </p:ext>
            </p:extLst>
          </p:nvPr>
        </p:nvGraphicFramePr>
        <p:xfrm>
          <a:off x="1043608" y="764704"/>
          <a:ext cx="705678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1403648" y="2924944"/>
            <a:ext cx="326295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Planteamiento</a:t>
            </a:r>
          </a:p>
          <a:p>
            <a:pPr algn="ctr"/>
            <a:r>
              <a:rPr lang="es-E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Del problema</a:t>
            </a:r>
            <a:endParaRPr lang="es-E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4192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DF207D43-5AE1-4E2C-9C92-981A6FDBA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DF207D43-5AE1-4E2C-9C92-981A6FDBA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DF207D43-5AE1-4E2C-9C92-981A6FDBA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DF207D43-5AE1-4E2C-9C92-981A6FDBA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EC45DF86-7BE7-44A2-9461-296B3AF0B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EC45DF86-7BE7-44A2-9461-296B3AF0B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EC45DF86-7BE7-44A2-9461-296B3AF0B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EC45DF86-7BE7-44A2-9461-296B3AF0B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382E0841-6AAD-43BA-B98D-67C009832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82E0841-6AAD-43BA-B98D-67C009832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382E0841-6AAD-43BA-B98D-67C009832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382E0841-6AAD-43BA-B98D-67C009832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257A2694-E024-4930-9F80-66A675315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257A2694-E024-4930-9F80-66A675315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257A2694-E024-4930-9F80-66A675315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257A2694-E024-4930-9F80-66A675315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21393170-8C3C-486D-B5F2-28E9AC6DE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21393170-8C3C-486D-B5F2-28E9AC6DE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21393170-8C3C-486D-B5F2-28E9AC6DE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21393170-8C3C-486D-B5F2-28E9AC6DE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D2BC71C1-4C53-48B0-B254-9C5786BBF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D2BC71C1-4C53-48B0-B254-9C5786BBF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2BC71C1-4C53-48B0-B254-9C5786BBF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2BC71C1-4C53-48B0-B254-9C5786BBF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D51710D1-59ED-4AF9-9FD0-29F75A923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D51710D1-59ED-4AF9-9FD0-29F75A923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D51710D1-59ED-4AF9-9FD0-29F75A923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D51710D1-59ED-4AF9-9FD0-29F75A923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460446A-81C7-47CC-8AD3-44AD7A758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5460446A-81C7-47CC-8AD3-44AD7A758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460446A-81C7-47CC-8AD3-44AD7A758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460446A-81C7-47CC-8AD3-44AD7A758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72453140-F9B6-40A9-B757-B390056D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72453140-F9B6-40A9-B757-B390056D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72453140-F9B6-40A9-B757-B390056D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72453140-F9B6-40A9-B757-B390056D5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9A671E05-9ED9-41A3-AF37-A5BF443F4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9A671E05-9ED9-41A3-AF37-A5BF443F4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9A671E05-9ED9-41A3-AF37-A5BF443F4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9A671E05-9ED9-41A3-AF37-A5BF443F4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BBFB1A76-5797-4D97-A6C1-BEFD30148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BBFB1A76-5797-4D97-A6C1-BEFD30148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BBFB1A76-5797-4D97-A6C1-BEFD30148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BBFB1A76-5797-4D97-A6C1-BEFD30148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FORMULACIÓN DEL PROBLEMA</a:t>
            </a:r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C" dirty="0" smtClean="0"/>
          </a:p>
          <a:p>
            <a:pPr marL="0" indent="0" algn="just">
              <a:buNone/>
            </a:pPr>
            <a:r>
              <a:rPr lang="es-EC" b="1" dirty="0" smtClean="0"/>
              <a:t>¿</a:t>
            </a:r>
            <a:r>
              <a:rPr lang="es-EC" b="1" dirty="0"/>
              <a:t>Cómo se caracteriza la utilización de los ambientes de aprendizaje que llevan las maestras y el personal voluntario de los centros de acogida María </a:t>
            </a:r>
            <a:r>
              <a:rPr lang="es-EC" b="1" dirty="0" err="1"/>
              <a:t>Campi</a:t>
            </a:r>
            <a:r>
              <a:rPr lang="es-EC" b="1" dirty="0"/>
              <a:t> de </a:t>
            </a:r>
            <a:r>
              <a:rPr lang="es-EC" b="1" dirty="0" err="1"/>
              <a:t>Yoder</a:t>
            </a:r>
            <a:r>
              <a:rPr lang="es-EC" b="1" dirty="0"/>
              <a:t> y hogar del niño San Vicente de Paul de la Parroquia San Sebastián  y </a:t>
            </a:r>
            <a:r>
              <a:rPr lang="es-EC" b="1" dirty="0" err="1"/>
              <a:t>Conocoto</a:t>
            </a:r>
            <a:r>
              <a:rPr lang="es-EC" b="1" dirty="0"/>
              <a:t>?</a:t>
            </a:r>
            <a:endParaRPr lang="es-ES" b="1" dirty="0"/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584527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789345" cy="936104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DELIMITACIÓN DE LA INVESTIGACIÓN</a:t>
            </a: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11770284"/>
              </p:ext>
            </p:extLst>
          </p:nvPr>
        </p:nvGraphicFramePr>
        <p:xfrm>
          <a:off x="827584" y="1556792"/>
          <a:ext cx="756084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9459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OBJETIVOS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834413" y="3140968"/>
            <a:ext cx="2448272" cy="936104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inta perforada"/>
          <p:cNvSpPr/>
          <p:nvPr/>
        </p:nvSpPr>
        <p:spPr>
          <a:xfrm>
            <a:off x="3410028" y="2060848"/>
            <a:ext cx="4896544" cy="3312368"/>
          </a:xfrm>
          <a:prstGeom prst="flowChartPunchedTap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Analizar </a:t>
            </a:r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la utilización de los ambientes de aprendizaje que manejan las maestras y personal voluntario de los centros de acogida: María </a:t>
            </a:r>
            <a:r>
              <a:rPr lang="es-EC" sz="1700" dirty="0" err="1">
                <a:latin typeface="Arial" panose="020B0604020202020204" pitchFamily="34" charset="0"/>
                <a:cs typeface="Arial" panose="020B0604020202020204" pitchFamily="34" charset="0"/>
              </a:rPr>
              <a:t>Campi</a:t>
            </a:r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C" sz="1700" dirty="0" err="1">
                <a:latin typeface="Arial" panose="020B0604020202020204" pitchFamily="34" charset="0"/>
                <a:cs typeface="Arial" panose="020B0604020202020204" pitchFamily="34" charset="0"/>
              </a:rPr>
              <a:t>Yoder</a:t>
            </a:r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 y hogar del niño San Vicente de Paul de las Parroquias San Sebastián y </a:t>
            </a:r>
            <a:r>
              <a:rPr lang="es-EC" sz="1700" dirty="0" err="1">
                <a:latin typeface="Arial" panose="020B0604020202020204" pitchFamily="34" charset="0"/>
                <a:cs typeface="Arial" panose="020B0604020202020204" pitchFamily="34" charset="0"/>
              </a:rPr>
              <a:t>Conocoto</a:t>
            </a:r>
            <a:r>
              <a:rPr lang="es-EC" sz="1700" dirty="0">
                <a:latin typeface="Arial" panose="020B0604020202020204" pitchFamily="34" charset="0"/>
                <a:cs typeface="Arial" panose="020B0604020202020204" pitchFamily="34" charset="0"/>
              </a:rPr>
              <a:t>, con la aplicación del método </a:t>
            </a: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descriptivo.</a:t>
            </a:r>
            <a:endParaRPr lang="es-ES" sz="1700" dirty="0"/>
          </a:p>
        </p:txBody>
      </p:sp>
    </p:spTree>
    <p:extLst>
      <p:ext uri="{BB962C8B-B14F-4D97-AF65-F5344CB8AC3E}">
        <p14:creationId xmlns:p14="http://schemas.microsoft.com/office/powerpoint/2010/main" val="1879566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192903" y="548680"/>
            <a:ext cx="72008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Blip>
                <a:blip r:embed="rId2"/>
              </a:buBlip>
            </a:pPr>
            <a:r>
              <a:rPr lang="es-ES" sz="2150" dirty="0">
                <a:latin typeface="Arial" pitchFamily="34" charset="0"/>
                <a:cs typeface="Arial" pitchFamily="34" charset="0"/>
              </a:rPr>
              <a:t>Determinar el nivel de importancia que dan las tutoras o las docentes a los ambientes de </a:t>
            </a:r>
            <a:r>
              <a:rPr lang="es-ES" sz="2150" dirty="0" smtClean="0">
                <a:latin typeface="Arial" pitchFamily="34" charset="0"/>
                <a:cs typeface="Arial" pitchFamily="34" charset="0"/>
              </a:rPr>
              <a:t>aprendizaje.</a:t>
            </a:r>
          </a:p>
          <a:p>
            <a:pPr lvl="0" algn="just"/>
            <a:r>
              <a:rPr lang="es-EC" sz="2150" dirty="0" smtClean="0">
                <a:latin typeface="Arial" pitchFamily="34" charset="0"/>
                <a:cs typeface="Arial" pitchFamily="34" charset="0"/>
              </a:rPr>
              <a:t> </a:t>
            </a:r>
            <a:endParaRPr lang="es-ES" sz="215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Blip>
                <a:blip r:embed="rId2"/>
              </a:buBlip>
            </a:pPr>
            <a:r>
              <a:rPr lang="es-ES" sz="2150" dirty="0" smtClean="0">
                <a:latin typeface="Arial" pitchFamily="34" charset="0"/>
                <a:cs typeface="Arial" pitchFamily="34" charset="0"/>
              </a:rPr>
              <a:t>Establecer </a:t>
            </a:r>
            <a:r>
              <a:rPr lang="es-ES" sz="2150" dirty="0">
                <a:latin typeface="Arial" pitchFamily="34" charset="0"/>
                <a:cs typeface="Arial" pitchFamily="34" charset="0"/>
              </a:rPr>
              <a:t>la utilidad de los ambientes escolares con los niños en la jornada de </a:t>
            </a:r>
            <a:r>
              <a:rPr lang="es-ES" sz="2150" dirty="0" smtClean="0">
                <a:latin typeface="Arial" pitchFamily="34" charset="0"/>
                <a:cs typeface="Arial" pitchFamily="34" charset="0"/>
              </a:rPr>
              <a:t>trabajo.</a:t>
            </a:r>
          </a:p>
          <a:p>
            <a:pPr lvl="0" algn="just"/>
            <a:endParaRPr lang="es-ES" sz="2150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Blip>
                <a:blip r:embed="rId2"/>
              </a:buBlip>
            </a:pPr>
            <a:r>
              <a:rPr lang="es-ES" sz="2150" dirty="0" smtClean="0">
                <a:latin typeface="Arial" pitchFamily="34" charset="0"/>
                <a:cs typeface="Arial" pitchFamily="34" charset="0"/>
              </a:rPr>
              <a:t>Caracterizar </a:t>
            </a:r>
            <a:r>
              <a:rPr lang="es-ES" sz="2150" dirty="0">
                <a:latin typeface="Arial" pitchFamily="34" charset="0"/>
                <a:cs typeface="Arial" pitchFamily="34" charset="0"/>
              </a:rPr>
              <a:t>los materiales didácticos, educativos y la infraestructura que disponen los rincones o áreas de </a:t>
            </a:r>
            <a:r>
              <a:rPr lang="es-ES" sz="2150" dirty="0" smtClean="0">
                <a:latin typeface="Arial" pitchFamily="34" charset="0"/>
                <a:cs typeface="Arial" pitchFamily="34" charset="0"/>
              </a:rPr>
              <a:t>desarrollo.</a:t>
            </a:r>
          </a:p>
          <a:p>
            <a:pPr lvl="0" algn="just"/>
            <a:endParaRPr lang="es-ES" sz="2150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Blip>
                <a:blip r:embed="rId2"/>
              </a:buBlip>
            </a:pPr>
            <a:r>
              <a:rPr lang="es-ES" sz="2150" dirty="0">
                <a:latin typeface="Arial" pitchFamily="34" charset="0"/>
                <a:cs typeface="Arial" pitchFamily="34" charset="0"/>
              </a:rPr>
              <a:t>Identificar la frecuencia con la que se utilizan los ambientes de </a:t>
            </a:r>
            <a:r>
              <a:rPr lang="es-ES" sz="2150" dirty="0" smtClean="0">
                <a:latin typeface="Arial" pitchFamily="34" charset="0"/>
                <a:cs typeface="Arial" pitchFamily="34" charset="0"/>
              </a:rPr>
              <a:t>aprendizaje.</a:t>
            </a:r>
          </a:p>
          <a:p>
            <a:pPr lvl="0" algn="just"/>
            <a:endParaRPr lang="es-ES" sz="2150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Blip>
                <a:blip r:embed="rId2"/>
              </a:buBlip>
            </a:pPr>
            <a:r>
              <a:rPr lang="es-ES" sz="2150" dirty="0">
                <a:latin typeface="Arial" pitchFamily="34" charset="0"/>
                <a:cs typeface="Arial" pitchFamily="34" charset="0"/>
              </a:rPr>
              <a:t>Elaborar un manual interactivo, que permita la utilización en forma técnica de los ambientes de </a:t>
            </a:r>
            <a:r>
              <a:rPr lang="es-ES" sz="2150" dirty="0" smtClean="0">
                <a:latin typeface="Arial" pitchFamily="34" charset="0"/>
                <a:cs typeface="Arial" pitchFamily="34" charset="0"/>
              </a:rPr>
              <a:t>aprendizaje. </a:t>
            </a:r>
            <a:endParaRPr lang="es-ES" sz="2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Flecha arriba y abajo"/>
          <p:cNvSpPr/>
          <p:nvPr/>
        </p:nvSpPr>
        <p:spPr>
          <a:xfrm>
            <a:off x="45940" y="980728"/>
            <a:ext cx="1141684" cy="4392488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E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S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P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E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C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Í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F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I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C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O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16091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Justificación</a:t>
            </a:r>
            <a:r>
              <a:rPr lang="es-E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s-E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835795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878247226"/>
              </p:ext>
            </p:extLst>
          </p:nvPr>
        </p:nvGraphicFramePr>
        <p:xfrm>
          <a:off x="683568" y="1556792"/>
          <a:ext cx="763284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19303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Personalizado 2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CAF278"/>
      </a:accent3>
      <a:accent4>
        <a:srgbClr val="909465"/>
      </a:accent4>
      <a:accent5>
        <a:srgbClr val="956B43"/>
      </a:accent5>
      <a:accent6>
        <a:srgbClr val="94C600"/>
      </a:accent6>
      <a:hlink>
        <a:srgbClr val="94C600"/>
      </a:hlink>
      <a:folHlink>
        <a:srgbClr val="94C600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1612</TotalTime>
  <Words>1705</Words>
  <Application>Microsoft Office PowerPoint</Application>
  <PresentationFormat>Presentación en pantalla (4:3)</PresentationFormat>
  <Paragraphs>384</Paragraphs>
  <Slides>36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50" baseType="lpstr">
      <vt:lpstr>MS Mincho</vt:lpstr>
      <vt:lpstr>Aharoni</vt:lpstr>
      <vt:lpstr>Algerian</vt:lpstr>
      <vt:lpstr>Arial</vt:lpstr>
      <vt:lpstr>Brush Script MT</vt:lpstr>
      <vt:lpstr>Calibri</vt:lpstr>
      <vt:lpstr>Consolas</vt:lpstr>
      <vt:lpstr>Constantia</vt:lpstr>
      <vt:lpstr>Franklin Gothic Book</vt:lpstr>
      <vt:lpstr>Monotype Corsiva</vt:lpstr>
      <vt:lpstr>Rage Italic</vt:lpstr>
      <vt:lpstr>Symbol</vt:lpstr>
      <vt:lpstr>Times New Roman</vt:lpstr>
      <vt:lpstr>Chincheta</vt:lpstr>
      <vt:lpstr>Presentación de PowerPoint</vt:lpstr>
      <vt:lpstr>TEMA</vt:lpstr>
      <vt:lpstr>“Si quieres trabajadores creativos dales tiempo y espacio suficiente para jugar”                                   John Cleese</vt:lpstr>
      <vt:lpstr>Presentación de PowerPoint</vt:lpstr>
      <vt:lpstr>FORMULACIÓN DEL PROBLEMA</vt:lpstr>
      <vt:lpstr>DELIMITACIÓN DE LA INVESTIGACIÓN</vt:lpstr>
      <vt:lpstr>OBJETIVOS</vt:lpstr>
      <vt:lpstr>Presentación de PowerPoint</vt:lpstr>
      <vt:lpstr>Justificación </vt:lpstr>
      <vt:lpstr>Centros de acogida</vt:lpstr>
      <vt:lpstr>MARCO TEÓRICO </vt:lpstr>
      <vt:lpstr>Presentación de PowerPoint</vt:lpstr>
      <vt:lpstr>Presentación de PowerPoint</vt:lpstr>
      <vt:lpstr>Clasificación</vt:lpstr>
      <vt:lpstr>Posibilidad de los materiales</vt:lpstr>
      <vt:lpstr>Dimensiones de los ambientes</vt:lpstr>
      <vt:lpstr>Presentación de PowerPoint</vt:lpstr>
      <vt:lpstr>Rincones de aprendizaje</vt:lpstr>
      <vt:lpstr>Pasos </vt:lpstr>
      <vt:lpstr>Clasificación de Rincones </vt:lpstr>
      <vt:lpstr>Presentación de PowerPoint</vt:lpstr>
      <vt:lpstr>Presentación de PowerPoint</vt:lpstr>
      <vt:lpstr>MARCO METODOLÓGICO </vt:lpstr>
      <vt:lpstr>ANÁLISIS E INTERPRETACIÓN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Presentación de PowerPoint</vt:lpstr>
      <vt:lpstr>RECOMENDACIONES </vt:lpstr>
      <vt:lpstr>Propuesta alternativa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LAS FUERZAS ARMADAS ´ESPE´</dc:title>
  <dc:creator>HP</dc:creator>
  <cp:lastModifiedBy>MAFER</cp:lastModifiedBy>
  <cp:revision>162</cp:revision>
  <dcterms:created xsi:type="dcterms:W3CDTF">2015-07-29T20:15:17Z</dcterms:created>
  <dcterms:modified xsi:type="dcterms:W3CDTF">2015-08-20T04:14:37Z</dcterms:modified>
</cp:coreProperties>
</file>