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25"/>
  </p:notesMasterIdLst>
  <p:sldIdLst>
    <p:sldId id="281" r:id="rId2"/>
    <p:sldId id="284" r:id="rId3"/>
    <p:sldId id="257" r:id="rId4"/>
    <p:sldId id="258" r:id="rId5"/>
    <p:sldId id="259" r:id="rId6"/>
    <p:sldId id="261" r:id="rId7"/>
    <p:sldId id="272" r:id="rId8"/>
    <p:sldId id="265" r:id="rId9"/>
    <p:sldId id="264" r:id="rId10"/>
    <p:sldId id="273" r:id="rId11"/>
    <p:sldId id="283" r:id="rId12"/>
    <p:sldId id="267" r:id="rId13"/>
    <p:sldId id="274" r:id="rId14"/>
    <p:sldId id="275" r:id="rId15"/>
    <p:sldId id="278" r:id="rId16"/>
    <p:sldId id="277" r:id="rId17"/>
    <p:sldId id="289" r:id="rId18"/>
    <p:sldId id="285" r:id="rId19"/>
    <p:sldId id="286" r:id="rId20"/>
    <p:sldId id="287" r:id="rId21"/>
    <p:sldId id="268" r:id="rId22"/>
    <p:sldId id="269" r:id="rId23"/>
    <p:sldId id="280" r:id="rId2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0" d="100"/>
          <a:sy n="120" d="100"/>
        </p:scale>
        <p:origin x="36" y="3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8"/>
    </mc:Choice>
    <mc:Fallback>
      <c:style val="48"/>
    </mc:Fallback>
  </mc:AlternateContent>
  <c:chart>
    <c:autoTitleDeleted val="1"/>
    <c:plotArea>
      <c:layout/>
      <c:barChart>
        <c:barDir val="col"/>
        <c:grouping val="clustered"/>
        <c:varyColors val="0"/>
        <c:ser>
          <c:idx val="0"/>
          <c:order val="0"/>
          <c:tx>
            <c:strRef>
              <c:f>Hoja1!$B$1</c:f>
              <c:strCache>
                <c:ptCount val="1"/>
                <c:pt idx="0">
                  <c:v>Serie 1</c:v>
                </c:pt>
              </c:strCache>
            </c:strRef>
          </c:tx>
          <c:invertIfNegative val="0"/>
          <c:dPt>
            <c:idx val="0"/>
            <c:invertIfNegative val="0"/>
            <c:bubble3D val="0"/>
          </c:dPt>
          <c:dPt>
            <c:idx val="1"/>
            <c:invertIfNegative val="0"/>
            <c:bubble3D val="0"/>
            <c:spPr>
              <a:solidFill>
                <a:srgbClr val="92D050"/>
              </a:solidFill>
            </c:spPr>
          </c:dPt>
          <c:cat>
            <c:strRef>
              <c:f>Hoja1!$A$2:$A$3</c:f>
              <c:strCache>
                <c:ptCount val="2"/>
                <c:pt idx="0">
                  <c:v>CONTROL</c:v>
                </c:pt>
                <c:pt idx="1">
                  <c:v>EXPERIMENTAL</c:v>
                </c:pt>
              </c:strCache>
            </c:strRef>
          </c:cat>
          <c:val>
            <c:numRef>
              <c:f>Hoja1!$B$2:$B$3</c:f>
              <c:numCache>
                <c:formatCode>General</c:formatCode>
                <c:ptCount val="2"/>
                <c:pt idx="0">
                  <c:v>3.6</c:v>
                </c:pt>
                <c:pt idx="1">
                  <c:v>3.03</c:v>
                </c:pt>
              </c:numCache>
            </c:numRef>
          </c:val>
        </c:ser>
        <c:dLbls>
          <c:showLegendKey val="0"/>
          <c:showVal val="0"/>
          <c:showCatName val="0"/>
          <c:showSerName val="0"/>
          <c:showPercent val="0"/>
          <c:showBubbleSize val="0"/>
        </c:dLbls>
        <c:gapWidth val="300"/>
        <c:axId val="72367104"/>
        <c:axId val="72406144"/>
      </c:barChart>
      <c:catAx>
        <c:axId val="72367104"/>
        <c:scaling>
          <c:orientation val="minMax"/>
        </c:scaling>
        <c:delete val="0"/>
        <c:axPos val="b"/>
        <c:title>
          <c:tx>
            <c:rich>
              <a:bodyPr/>
              <a:lstStyle/>
              <a:p>
                <a:pPr>
                  <a:defRPr/>
                </a:pPr>
                <a:r>
                  <a:rPr lang="es-EC"/>
                  <a:t>RESULTS OF THE PRE-TEST</a:t>
                </a:r>
              </a:p>
            </c:rich>
          </c:tx>
          <c:layout/>
          <c:overlay val="0"/>
        </c:title>
        <c:majorTickMark val="none"/>
        <c:minorTickMark val="none"/>
        <c:tickLblPos val="nextTo"/>
        <c:crossAx val="72406144"/>
        <c:crosses val="autoZero"/>
        <c:auto val="1"/>
        <c:lblAlgn val="ctr"/>
        <c:lblOffset val="100"/>
        <c:noMultiLvlLbl val="0"/>
      </c:catAx>
      <c:valAx>
        <c:axId val="72406144"/>
        <c:scaling>
          <c:orientation val="minMax"/>
        </c:scaling>
        <c:delete val="0"/>
        <c:axPos val="l"/>
        <c:majorGridlines/>
        <c:minorGridlines/>
        <c:title>
          <c:tx>
            <c:rich>
              <a:bodyPr/>
              <a:lstStyle/>
              <a:p>
                <a:pPr>
                  <a:defRPr/>
                </a:pPr>
                <a:r>
                  <a:rPr lang="es-EC"/>
                  <a:t>MEAN</a:t>
                </a:r>
                <a:r>
                  <a:rPr lang="es-EC" baseline="0"/>
                  <a:t> SCORES</a:t>
                </a:r>
                <a:endParaRPr lang="es-EC"/>
              </a:p>
            </c:rich>
          </c:tx>
          <c:layout/>
          <c:overlay val="0"/>
        </c:title>
        <c:numFmt formatCode="General" sourceLinked="1"/>
        <c:majorTickMark val="out"/>
        <c:minorTickMark val="none"/>
        <c:tickLblPos val="nextTo"/>
        <c:crossAx val="723671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s-EC" sz="1600"/>
              <a:t>RESULTS</a:t>
            </a:r>
            <a:r>
              <a:rPr lang="es-EC" sz="1600" baseline="0"/>
              <a:t> OF THE TREATMENT IN THE EXPERIMENTAL GROUP</a:t>
            </a:r>
            <a:endParaRPr lang="es-EC" sz="1600"/>
          </a:p>
        </c:rich>
      </c:tx>
      <c:layout>
        <c:manualLayout>
          <c:xMode val="edge"/>
          <c:yMode val="edge"/>
          <c:x val="0.12244987182494126"/>
          <c:y val="2.522407886596249E-2"/>
        </c:manualLayout>
      </c:layout>
      <c:overlay val="0"/>
    </c:title>
    <c:autoTitleDeleted val="0"/>
    <c:plotArea>
      <c:layout/>
      <c:barChart>
        <c:barDir val="col"/>
        <c:grouping val="clustered"/>
        <c:varyColors val="0"/>
        <c:ser>
          <c:idx val="0"/>
          <c:order val="0"/>
          <c:tx>
            <c:strRef>
              <c:f>Hoja1!$B$1</c:f>
              <c:strCache>
                <c:ptCount val="1"/>
                <c:pt idx="0">
                  <c:v>SESSION 1</c:v>
                </c:pt>
              </c:strCache>
            </c:strRef>
          </c:tx>
          <c:invertIfNegative val="0"/>
          <c:cat>
            <c:strRef>
              <c:f>Hoja1!$A$2:$A$3</c:f>
              <c:strCache>
                <c:ptCount val="2"/>
                <c:pt idx="1">
                  <c:v>EXPERIMENTAL</c:v>
                </c:pt>
              </c:strCache>
            </c:strRef>
          </c:cat>
          <c:val>
            <c:numRef>
              <c:f>Hoja1!$B$2:$B$3</c:f>
              <c:numCache>
                <c:formatCode>General</c:formatCode>
                <c:ptCount val="2"/>
                <c:pt idx="1">
                  <c:v>10.43</c:v>
                </c:pt>
              </c:numCache>
            </c:numRef>
          </c:val>
        </c:ser>
        <c:ser>
          <c:idx val="1"/>
          <c:order val="1"/>
          <c:tx>
            <c:strRef>
              <c:f>Hoja1!$C$1</c:f>
              <c:strCache>
                <c:ptCount val="1"/>
                <c:pt idx="0">
                  <c:v>SESION 2</c:v>
                </c:pt>
              </c:strCache>
            </c:strRef>
          </c:tx>
          <c:invertIfNegative val="0"/>
          <c:cat>
            <c:strRef>
              <c:f>Hoja1!$A$2:$A$3</c:f>
              <c:strCache>
                <c:ptCount val="2"/>
                <c:pt idx="1">
                  <c:v>EXPERIMENTAL</c:v>
                </c:pt>
              </c:strCache>
            </c:strRef>
          </c:cat>
          <c:val>
            <c:numRef>
              <c:f>Hoja1!$C$2:$C$3</c:f>
              <c:numCache>
                <c:formatCode>General</c:formatCode>
                <c:ptCount val="2"/>
                <c:pt idx="1">
                  <c:v>12.96</c:v>
                </c:pt>
              </c:numCache>
            </c:numRef>
          </c:val>
        </c:ser>
        <c:ser>
          <c:idx val="2"/>
          <c:order val="2"/>
          <c:tx>
            <c:strRef>
              <c:f>Hoja1!$D$1</c:f>
              <c:strCache>
                <c:ptCount val="1"/>
                <c:pt idx="0">
                  <c:v>SESSION 3</c:v>
                </c:pt>
              </c:strCache>
            </c:strRef>
          </c:tx>
          <c:invertIfNegative val="0"/>
          <c:cat>
            <c:strRef>
              <c:f>Hoja1!$A$2:$A$3</c:f>
              <c:strCache>
                <c:ptCount val="2"/>
                <c:pt idx="1">
                  <c:v>EXPERIMENTAL</c:v>
                </c:pt>
              </c:strCache>
            </c:strRef>
          </c:cat>
          <c:val>
            <c:numRef>
              <c:f>Hoja1!$D$2:$D$3</c:f>
              <c:numCache>
                <c:formatCode>General</c:formatCode>
                <c:ptCount val="2"/>
                <c:pt idx="1">
                  <c:v>13.97</c:v>
                </c:pt>
              </c:numCache>
            </c:numRef>
          </c:val>
        </c:ser>
        <c:dLbls>
          <c:showLegendKey val="0"/>
          <c:showVal val="1"/>
          <c:showCatName val="0"/>
          <c:showSerName val="0"/>
          <c:showPercent val="0"/>
          <c:showBubbleSize val="0"/>
        </c:dLbls>
        <c:gapWidth val="150"/>
        <c:overlap val="-25"/>
        <c:axId val="75338880"/>
        <c:axId val="75340416"/>
      </c:barChart>
      <c:catAx>
        <c:axId val="75338880"/>
        <c:scaling>
          <c:orientation val="minMax"/>
        </c:scaling>
        <c:delete val="0"/>
        <c:axPos val="b"/>
        <c:majorTickMark val="none"/>
        <c:minorTickMark val="none"/>
        <c:tickLblPos val="nextTo"/>
        <c:crossAx val="75340416"/>
        <c:crosses val="autoZero"/>
        <c:auto val="1"/>
        <c:lblAlgn val="ctr"/>
        <c:lblOffset val="100"/>
        <c:noMultiLvlLbl val="0"/>
      </c:catAx>
      <c:valAx>
        <c:axId val="75340416"/>
        <c:scaling>
          <c:orientation val="minMax"/>
        </c:scaling>
        <c:delete val="1"/>
        <c:axPos val="l"/>
        <c:numFmt formatCode="General" sourceLinked="1"/>
        <c:majorTickMark val="none"/>
        <c:minorTickMark val="none"/>
        <c:tickLblPos val="nextTo"/>
        <c:crossAx val="75338880"/>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8"/>
    </mc:Choice>
    <mc:Fallback>
      <c:style val="48"/>
    </mc:Fallback>
  </mc:AlternateContent>
  <c:chart>
    <c:autoTitleDeleted val="1"/>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Hoja1!$B$1</c:f>
              <c:strCache>
                <c:ptCount val="1"/>
                <c:pt idx="0">
                  <c:v>CONTROL GROUP</c:v>
                </c:pt>
              </c:strCache>
            </c:strRef>
          </c:tx>
          <c:invertIfNegative val="0"/>
          <c:dPt>
            <c:idx val="0"/>
            <c:invertIfNegative val="0"/>
            <c:bubble3D val="0"/>
            <c:spPr>
              <a:solidFill>
                <a:srgbClr val="FF9900"/>
              </a:solidFill>
            </c:spPr>
          </c:dPt>
          <c:dPt>
            <c:idx val="1"/>
            <c:invertIfNegative val="0"/>
            <c:bubble3D val="0"/>
            <c:spPr>
              <a:solidFill>
                <a:srgbClr val="FF9900"/>
              </a:solidFill>
            </c:spPr>
          </c:dPt>
          <c:dPt>
            <c:idx val="2"/>
            <c:invertIfNegative val="0"/>
            <c:bubble3D val="0"/>
            <c:spPr>
              <a:solidFill>
                <a:srgbClr val="FF9900"/>
              </a:solidFill>
            </c:spPr>
          </c:dPt>
          <c:cat>
            <c:strRef>
              <c:f>Hoja1!$A$2:$A$4</c:f>
              <c:strCache>
                <c:ptCount val="3"/>
                <c:pt idx="0">
                  <c:v>IMMEDIATE POST-TEST</c:v>
                </c:pt>
                <c:pt idx="1">
                  <c:v>DELAYED POST-TEST 1</c:v>
                </c:pt>
                <c:pt idx="2">
                  <c:v>DELAYED POST-TEST 2</c:v>
                </c:pt>
              </c:strCache>
            </c:strRef>
          </c:cat>
          <c:val>
            <c:numRef>
              <c:f>Hoja1!$B$2:$B$4</c:f>
              <c:numCache>
                <c:formatCode>General</c:formatCode>
                <c:ptCount val="3"/>
                <c:pt idx="0">
                  <c:v>4.6100000000000003</c:v>
                </c:pt>
                <c:pt idx="1">
                  <c:v>4.95</c:v>
                </c:pt>
                <c:pt idx="2">
                  <c:v>5.71</c:v>
                </c:pt>
              </c:numCache>
            </c:numRef>
          </c:val>
        </c:ser>
        <c:ser>
          <c:idx val="1"/>
          <c:order val="1"/>
          <c:tx>
            <c:strRef>
              <c:f>Hoja1!$C$1</c:f>
              <c:strCache>
                <c:ptCount val="1"/>
                <c:pt idx="0">
                  <c:v>EXPERIMENTAL GROUP</c:v>
                </c:pt>
              </c:strCache>
            </c:strRef>
          </c:tx>
          <c:spPr>
            <a:solidFill>
              <a:srgbClr val="92D050"/>
            </a:solidFill>
          </c:spPr>
          <c:invertIfNegative val="0"/>
          <c:cat>
            <c:strRef>
              <c:f>Hoja1!$A$2:$A$4</c:f>
              <c:strCache>
                <c:ptCount val="3"/>
                <c:pt idx="0">
                  <c:v>IMMEDIATE POST-TEST</c:v>
                </c:pt>
                <c:pt idx="1">
                  <c:v>DELAYED POST-TEST 1</c:v>
                </c:pt>
                <c:pt idx="2">
                  <c:v>DELAYED POST-TEST 2</c:v>
                </c:pt>
              </c:strCache>
            </c:strRef>
          </c:cat>
          <c:val>
            <c:numRef>
              <c:f>Hoja1!$C$2:$C$4</c:f>
              <c:numCache>
                <c:formatCode>General</c:formatCode>
                <c:ptCount val="3"/>
                <c:pt idx="0">
                  <c:v>9.4499999999999993</c:v>
                </c:pt>
                <c:pt idx="1">
                  <c:v>10.61</c:v>
                </c:pt>
                <c:pt idx="2">
                  <c:v>12.03</c:v>
                </c:pt>
              </c:numCache>
            </c:numRef>
          </c:val>
        </c:ser>
        <c:dLbls>
          <c:showLegendKey val="0"/>
          <c:showVal val="1"/>
          <c:showCatName val="0"/>
          <c:showSerName val="0"/>
          <c:showPercent val="0"/>
          <c:showBubbleSize val="0"/>
        </c:dLbls>
        <c:gapWidth val="75"/>
        <c:shape val="box"/>
        <c:axId val="108109184"/>
        <c:axId val="108127360"/>
        <c:axId val="0"/>
      </c:bar3DChart>
      <c:catAx>
        <c:axId val="108109184"/>
        <c:scaling>
          <c:orientation val="minMax"/>
        </c:scaling>
        <c:delete val="0"/>
        <c:axPos val="b"/>
        <c:majorTickMark val="none"/>
        <c:minorTickMark val="none"/>
        <c:tickLblPos val="nextTo"/>
        <c:crossAx val="108127360"/>
        <c:crosses val="autoZero"/>
        <c:auto val="1"/>
        <c:lblAlgn val="ctr"/>
        <c:lblOffset val="100"/>
        <c:noMultiLvlLbl val="0"/>
      </c:catAx>
      <c:valAx>
        <c:axId val="108127360"/>
        <c:scaling>
          <c:orientation val="minMax"/>
        </c:scaling>
        <c:delete val="0"/>
        <c:axPos val="l"/>
        <c:numFmt formatCode="General" sourceLinked="1"/>
        <c:majorTickMark val="none"/>
        <c:minorTickMark val="none"/>
        <c:tickLblPos val="nextTo"/>
        <c:crossAx val="108109184"/>
        <c:crosses val="autoZero"/>
        <c:crossBetween val="between"/>
      </c:valAx>
    </c:plotArea>
    <c:legend>
      <c:legendPos val="b"/>
      <c:layout/>
      <c:overlay val="0"/>
    </c:legend>
    <c:plotVisOnly val="1"/>
    <c:dispBlanksAs val="gap"/>
    <c:showDLblsOverMax val="0"/>
  </c:chart>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ata5.xml.rels><?xml version="1.0" encoding="UTF-8" standalone="yes"?>
<Relationships xmlns="http://schemas.openxmlformats.org/package/2006/relationships"><Relationship Id="rId1" Type="http://schemas.openxmlformats.org/officeDocument/2006/relationships/image" Target="../media/image17.pn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iagrams/_rels/data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iagrams/_rels/drawing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94FFB6-86FF-4A50-8909-7A34ABFD74F5}" type="doc">
      <dgm:prSet loTypeId="urn:microsoft.com/office/officeart/2005/8/layout/balance1" loCatId="relationship" qsTypeId="urn:microsoft.com/office/officeart/2005/8/quickstyle/3d2" qsCatId="3D" csTypeId="urn:microsoft.com/office/officeart/2005/8/colors/colorful1" csCatId="colorful" phldr="1"/>
      <dgm:spPr/>
      <dgm:t>
        <a:bodyPr/>
        <a:lstStyle/>
        <a:p>
          <a:endParaRPr lang="es-EC"/>
        </a:p>
      </dgm:t>
    </dgm:pt>
    <dgm:pt modelId="{76E3B502-AAE4-4D09-9B8C-8836B91CCE92}">
      <dgm:prSet phldrT="[Texto]"/>
      <dgm:spPr/>
      <dgm:t>
        <a:bodyPr/>
        <a:lstStyle/>
        <a:p>
          <a:r>
            <a:rPr lang="es-EC" dirty="0" smtClean="0"/>
            <a:t>INDEPENDENT</a:t>
          </a:r>
          <a:endParaRPr lang="es-EC" dirty="0"/>
        </a:p>
      </dgm:t>
    </dgm:pt>
    <dgm:pt modelId="{95585B42-EEC3-45E1-A1C5-FED2B5F284CD}" type="parTrans" cxnId="{43BA43CB-F67D-45AB-B828-E2DFC64C9B31}">
      <dgm:prSet/>
      <dgm:spPr/>
      <dgm:t>
        <a:bodyPr/>
        <a:lstStyle/>
        <a:p>
          <a:endParaRPr lang="es-EC"/>
        </a:p>
      </dgm:t>
    </dgm:pt>
    <dgm:pt modelId="{3CCE12A4-71D0-47F4-9695-7549B6A6C1B7}" type="sibTrans" cxnId="{43BA43CB-F67D-45AB-B828-E2DFC64C9B31}">
      <dgm:prSet/>
      <dgm:spPr/>
      <dgm:t>
        <a:bodyPr/>
        <a:lstStyle/>
        <a:p>
          <a:endParaRPr lang="es-EC"/>
        </a:p>
      </dgm:t>
    </dgm:pt>
    <dgm:pt modelId="{78E70C51-0E32-4A4A-B411-03023B3E8BBC}">
      <dgm:prSet phldrT="[Texto]"/>
      <dgm:spPr/>
      <dgm:t>
        <a:bodyPr/>
        <a:lstStyle/>
        <a:p>
          <a:r>
            <a:rPr lang="es-EC" dirty="0" smtClean="0"/>
            <a:t>INTERACTION</a:t>
          </a:r>
          <a:endParaRPr lang="es-EC" dirty="0"/>
        </a:p>
      </dgm:t>
    </dgm:pt>
    <dgm:pt modelId="{5BA64900-3F7F-476D-8D52-918D511B705D}" type="parTrans" cxnId="{AE033C57-D550-48E6-863F-20AE204D4AC7}">
      <dgm:prSet/>
      <dgm:spPr/>
      <dgm:t>
        <a:bodyPr/>
        <a:lstStyle/>
        <a:p>
          <a:endParaRPr lang="es-EC"/>
        </a:p>
      </dgm:t>
    </dgm:pt>
    <dgm:pt modelId="{47B2F820-DBAA-4AEE-8E52-A88A38B4C25A}" type="sibTrans" cxnId="{AE033C57-D550-48E6-863F-20AE204D4AC7}">
      <dgm:prSet/>
      <dgm:spPr/>
      <dgm:t>
        <a:bodyPr/>
        <a:lstStyle/>
        <a:p>
          <a:endParaRPr lang="es-EC"/>
        </a:p>
      </dgm:t>
    </dgm:pt>
    <dgm:pt modelId="{C1EB1E01-2D08-4C0E-9CB3-E7643C41FC0C}">
      <dgm:prSet phldrT="[Texto]"/>
      <dgm:spPr/>
      <dgm:t>
        <a:bodyPr/>
        <a:lstStyle/>
        <a:p>
          <a:r>
            <a:rPr lang="es-EC" dirty="0" smtClean="0"/>
            <a:t>INPUT</a:t>
          </a:r>
          <a:endParaRPr lang="es-EC" dirty="0"/>
        </a:p>
      </dgm:t>
    </dgm:pt>
    <dgm:pt modelId="{2FA18887-F307-4088-A8D0-3187EC38C01B}" type="parTrans" cxnId="{96B3B49E-D90E-4563-A952-B7C0FCC0DFC3}">
      <dgm:prSet/>
      <dgm:spPr/>
      <dgm:t>
        <a:bodyPr/>
        <a:lstStyle/>
        <a:p>
          <a:endParaRPr lang="es-EC"/>
        </a:p>
      </dgm:t>
    </dgm:pt>
    <dgm:pt modelId="{DB92833C-C222-4DE8-AAED-888B107AF7A2}" type="sibTrans" cxnId="{96B3B49E-D90E-4563-A952-B7C0FCC0DFC3}">
      <dgm:prSet/>
      <dgm:spPr/>
      <dgm:t>
        <a:bodyPr/>
        <a:lstStyle/>
        <a:p>
          <a:endParaRPr lang="es-EC"/>
        </a:p>
      </dgm:t>
    </dgm:pt>
    <dgm:pt modelId="{CD38F13F-529B-4AC3-894B-FC6340D540F2}">
      <dgm:prSet phldrT="[Texto]"/>
      <dgm:spPr/>
      <dgm:t>
        <a:bodyPr/>
        <a:lstStyle/>
        <a:p>
          <a:r>
            <a:rPr lang="es-EC" dirty="0" smtClean="0"/>
            <a:t>DEPENDENT</a:t>
          </a:r>
          <a:endParaRPr lang="es-EC" dirty="0"/>
        </a:p>
      </dgm:t>
    </dgm:pt>
    <dgm:pt modelId="{09D61136-F9D9-427E-ACD6-EF2E09DCDFAF}" type="parTrans" cxnId="{7A8DB150-68BA-4DEB-8783-9EABB08700C4}">
      <dgm:prSet/>
      <dgm:spPr/>
      <dgm:t>
        <a:bodyPr/>
        <a:lstStyle/>
        <a:p>
          <a:endParaRPr lang="es-EC"/>
        </a:p>
      </dgm:t>
    </dgm:pt>
    <dgm:pt modelId="{045BBB2E-3B50-497F-917D-65FE76E76D1E}" type="sibTrans" cxnId="{7A8DB150-68BA-4DEB-8783-9EABB08700C4}">
      <dgm:prSet/>
      <dgm:spPr/>
      <dgm:t>
        <a:bodyPr/>
        <a:lstStyle/>
        <a:p>
          <a:endParaRPr lang="es-EC"/>
        </a:p>
      </dgm:t>
    </dgm:pt>
    <dgm:pt modelId="{059BFDFD-3809-4135-8F9E-DA4E5AB39D4F}">
      <dgm:prSet phldrT="[Texto]"/>
      <dgm:spPr/>
      <dgm:t>
        <a:bodyPr/>
        <a:lstStyle/>
        <a:p>
          <a:r>
            <a:rPr lang="es-EC" dirty="0" smtClean="0"/>
            <a:t>VOCABULARY ACQUISITION</a:t>
          </a:r>
          <a:endParaRPr lang="es-EC" dirty="0"/>
        </a:p>
      </dgm:t>
    </dgm:pt>
    <dgm:pt modelId="{5DF6B0A4-90D7-4E69-9DD3-D80BAD8C9B57}" type="parTrans" cxnId="{D3F92C37-BED8-4FA1-8E79-E8AEE37AD45F}">
      <dgm:prSet/>
      <dgm:spPr/>
      <dgm:t>
        <a:bodyPr/>
        <a:lstStyle/>
        <a:p>
          <a:endParaRPr lang="es-EC"/>
        </a:p>
      </dgm:t>
    </dgm:pt>
    <dgm:pt modelId="{9E637343-A5CB-4521-B9DB-C5A2C9C64FD7}" type="sibTrans" cxnId="{D3F92C37-BED8-4FA1-8E79-E8AEE37AD45F}">
      <dgm:prSet/>
      <dgm:spPr/>
      <dgm:t>
        <a:bodyPr/>
        <a:lstStyle/>
        <a:p>
          <a:endParaRPr lang="es-EC"/>
        </a:p>
      </dgm:t>
    </dgm:pt>
    <dgm:pt modelId="{448500ED-FF4D-4E66-9BF1-E44FA2D71B8D}">
      <dgm:prSet phldrT="[Texto]"/>
      <dgm:spPr/>
      <dgm:t>
        <a:bodyPr/>
        <a:lstStyle/>
        <a:p>
          <a:r>
            <a:rPr lang="es-EC" dirty="0" smtClean="0"/>
            <a:t>LISTENING COMPREHENSION</a:t>
          </a:r>
          <a:endParaRPr lang="es-EC" dirty="0"/>
        </a:p>
      </dgm:t>
    </dgm:pt>
    <dgm:pt modelId="{9015C51F-A801-4E2C-95EB-EBC303C218BF}" type="parTrans" cxnId="{83D5D83B-587B-42D8-9B53-EE370EC2EFBA}">
      <dgm:prSet/>
      <dgm:spPr/>
      <dgm:t>
        <a:bodyPr/>
        <a:lstStyle/>
        <a:p>
          <a:endParaRPr lang="es-EC"/>
        </a:p>
      </dgm:t>
    </dgm:pt>
    <dgm:pt modelId="{002A4027-4A31-40CE-8507-B0C43EE2B054}" type="sibTrans" cxnId="{83D5D83B-587B-42D8-9B53-EE370EC2EFBA}">
      <dgm:prSet/>
      <dgm:spPr/>
      <dgm:t>
        <a:bodyPr/>
        <a:lstStyle/>
        <a:p>
          <a:endParaRPr lang="es-EC"/>
        </a:p>
      </dgm:t>
    </dgm:pt>
    <dgm:pt modelId="{3A420747-A260-49B1-AA38-8FE675A3DEB7}" type="pres">
      <dgm:prSet presAssocID="{1094FFB6-86FF-4A50-8909-7A34ABFD74F5}" presName="outerComposite" presStyleCnt="0">
        <dgm:presLayoutVars>
          <dgm:chMax val="2"/>
          <dgm:animLvl val="lvl"/>
          <dgm:resizeHandles val="exact"/>
        </dgm:presLayoutVars>
      </dgm:prSet>
      <dgm:spPr/>
      <dgm:t>
        <a:bodyPr/>
        <a:lstStyle/>
        <a:p>
          <a:endParaRPr lang="es-EC"/>
        </a:p>
      </dgm:t>
    </dgm:pt>
    <dgm:pt modelId="{878A39EB-5698-41D2-9461-87E07173D62D}" type="pres">
      <dgm:prSet presAssocID="{1094FFB6-86FF-4A50-8909-7A34ABFD74F5}" presName="dummyMaxCanvas" presStyleCnt="0"/>
      <dgm:spPr/>
      <dgm:t>
        <a:bodyPr/>
        <a:lstStyle/>
        <a:p>
          <a:endParaRPr lang="es-EC"/>
        </a:p>
      </dgm:t>
    </dgm:pt>
    <dgm:pt modelId="{C51A38C2-2CB0-4F39-BDB4-B556768451EE}" type="pres">
      <dgm:prSet presAssocID="{1094FFB6-86FF-4A50-8909-7A34ABFD74F5}" presName="parentComposite" presStyleCnt="0"/>
      <dgm:spPr/>
      <dgm:t>
        <a:bodyPr/>
        <a:lstStyle/>
        <a:p>
          <a:endParaRPr lang="es-EC"/>
        </a:p>
      </dgm:t>
    </dgm:pt>
    <dgm:pt modelId="{63A71A4A-1207-4165-8C68-B1A6392D616D}" type="pres">
      <dgm:prSet presAssocID="{1094FFB6-86FF-4A50-8909-7A34ABFD74F5}" presName="parent1" presStyleLbl="alignAccFollowNode1" presStyleIdx="0" presStyleCnt="4">
        <dgm:presLayoutVars>
          <dgm:chMax val="4"/>
        </dgm:presLayoutVars>
      </dgm:prSet>
      <dgm:spPr/>
      <dgm:t>
        <a:bodyPr/>
        <a:lstStyle/>
        <a:p>
          <a:endParaRPr lang="es-EC"/>
        </a:p>
      </dgm:t>
    </dgm:pt>
    <dgm:pt modelId="{CFB07059-FB18-4826-8C4F-FDDFFEEE3060}" type="pres">
      <dgm:prSet presAssocID="{1094FFB6-86FF-4A50-8909-7A34ABFD74F5}" presName="parent2" presStyleLbl="alignAccFollowNode1" presStyleIdx="1" presStyleCnt="4">
        <dgm:presLayoutVars>
          <dgm:chMax val="4"/>
        </dgm:presLayoutVars>
      </dgm:prSet>
      <dgm:spPr/>
      <dgm:t>
        <a:bodyPr/>
        <a:lstStyle/>
        <a:p>
          <a:endParaRPr lang="es-EC"/>
        </a:p>
      </dgm:t>
    </dgm:pt>
    <dgm:pt modelId="{FC02AEE1-CC83-4C30-B7F9-FE298DD11B96}" type="pres">
      <dgm:prSet presAssocID="{1094FFB6-86FF-4A50-8909-7A34ABFD74F5}" presName="childrenComposite" presStyleCnt="0"/>
      <dgm:spPr/>
      <dgm:t>
        <a:bodyPr/>
        <a:lstStyle/>
        <a:p>
          <a:endParaRPr lang="es-EC"/>
        </a:p>
      </dgm:t>
    </dgm:pt>
    <dgm:pt modelId="{998C9DD0-0116-48C7-A186-137D260D021B}" type="pres">
      <dgm:prSet presAssocID="{1094FFB6-86FF-4A50-8909-7A34ABFD74F5}" presName="dummyMaxCanvas_ChildArea" presStyleCnt="0"/>
      <dgm:spPr/>
      <dgm:t>
        <a:bodyPr/>
        <a:lstStyle/>
        <a:p>
          <a:endParaRPr lang="es-EC"/>
        </a:p>
      </dgm:t>
    </dgm:pt>
    <dgm:pt modelId="{06EFCDAB-FA16-4C72-AA32-12A972B49E6D}" type="pres">
      <dgm:prSet presAssocID="{1094FFB6-86FF-4A50-8909-7A34ABFD74F5}" presName="fulcrum" presStyleLbl="alignAccFollowNode1" presStyleIdx="2" presStyleCnt="4"/>
      <dgm:spPr/>
      <dgm:t>
        <a:bodyPr/>
        <a:lstStyle/>
        <a:p>
          <a:endParaRPr lang="es-EC"/>
        </a:p>
      </dgm:t>
    </dgm:pt>
    <dgm:pt modelId="{F6F7DDE2-8EF6-4860-A63D-F5016E69276A}" type="pres">
      <dgm:prSet presAssocID="{1094FFB6-86FF-4A50-8909-7A34ABFD74F5}" presName="balance_22" presStyleLbl="alignAccFollowNode1" presStyleIdx="3" presStyleCnt="4">
        <dgm:presLayoutVars>
          <dgm:bulletEnabled val="1"/>
        </dgm:presLayoutVars>
      </dgm:prSet>
      <dgm:spPr/>
      <dgm:t>
        <a:bodyPr/>
        <a:lstStyle/>
        <a:p>
          <a:endParaRPr lang="es-EC"/>
        </a:p>
      </dgm:t>
    </dgm:pt>
    <dgm:pt modelId="{7A9F9A7D-FACA-4196-AF03-799D97F9F590}" type="pres">
      <dgm:prSet presAssocID="{1094FFB6-86FF-4A50-8909-7A34ABFD74F5}" presName="right_22_1" presStyleLbl="node1" presStyleIdx="0" presStyleCnt="4">
        <dgm:presLayoutVars>
          <dgm:bulletEnabled val="1"/>
        </dgm:presLayoutVars>
      </dgm:prSet>
      <dgm:spPr/>
      <dgm:t>
        <a:bodyPr/>
        <a:lstStyle/>
        <a:p>
          <a:endParaRPr lang="es-EC"/>
        </a:p>
      </dgm:t>
    </dgm:pt>
    <dgm:pt modelId="{740B6C9B-17A3-4A22-9476-97A8CE11A132}" type="pres">
      <dgm:prSet presAssocID="{1094FFB6-86FF-4A50-8909-7A34ABFD74F5}" presName="right_22_2" presStyleLbl="node1" presStyleIdx="1" presStyleCnt="4">
        <dgm:presLayoutVars>
          <dgm:bulletEnabled val="1"/>
        </dgm:presLayoutVars>
      </dgm:prSet>
      <dgm:spPr/>
      <dgm:t>
        <a:bodyPr/>
        <a:lstStyle/>
        <a:p>
          <a:endParaRPr lang="es-EC"/>
        </a:p>
      </dgm:t>
    </dgm:pt>
    <dgm:pt modelId="{7F117007-F24C-496C-9CF0-5F52E6C5E974}" type="pres">
      <dgm:prSet presAssocID="{1094FFB6-86FF-4A50-8909-7A34ABFD74F5}" presName="left_22_1" presStyleLbl="node1" presStyleIdx="2" presStyleCnt="4">
        <dgm:presLayoutVars>
          <dgm:bulletEnabled val="1"/>
        </dgm:presLayoutVars>
      </dgm:prSet>
      <dgm:spPr/>
      <dgm:t>
        <a:bodyPr/>
        <a:lstStyle/>
        <a:p>
          <a:endParaRPr lang="es-EC"/>
        </a:p>
      </dgm:t>
    </dgm:pt>
    <dgm:pt modelId="{15A1C641-C062-4C59-9E56-03B4BB2817F0}" type="pres">
      <dgm:prSet presAssocID="{1094FFB6-86FF-4A50-8909-7A34ABFD74F5}" presName="left_22_2" presStyleLbl="node1" presStyleIdx="3" presStyleCnt="4">
        <dgm:presLayoutVars>
          <dgm:bulletEnabled val="1"/>
        </dgm:presLayoutVars>
      </dgm:prSet>
      <dgm:spPr/>
      <dgm:t>
        <a:bodyPr/>
        <a:lstStyle/>
        <a:p>
          <a:endParaRPr lang="es-EC"/>
        </a:p>
      </dgm:t>
    </dgm:pt>
  </dgm:ptLst>
  <dgm:cxnLst>
    <dgm:cxn modelId="{96B3B49E-D90E-4563-A952-B7C0FCC0DFC3}" srcId="{76E3B502-AAE4-4D09-9B8C-8836B91CCE92}" destId="{C1EB1E01-2D08-4C0E-9CB3-E7643C41FC0C}" srcOrd="1" destOrd="0" parTransId="{2FA18887-F307-4088-A8D0-3187EC38C01B}" sibTransId="{DB92833C-C222-4DE8-AAED-888B107AF7A2}"/>
    <dgm:cxn modelId="{7A8DB150-68BA-4DEB-8783-9EABB08700C4}" srcId="{1094FFB6-86FF-4A50-8909-7A34ABFD74F5}" destId="{CD38F13F-529B-4AC3-894B-FC6340D540F2}" srcOrd="1" destOrd="0" parTransId="{09D61136-F9D9-427E-ACD6-EF2E09DCDFAF}" sibTransId="{045BBB2E-3B50-497F-917D-65FE76E76D1E}"/>
    <dgm:cxn modelId="{5D2B2990-2505-4F29-9DB6-7CDDB07DE896}" type="presOf" srcId="{C1EB1E01-2D08-4C0E-9CB3-E7643C41FC0C}" destId="{15A1C641-C062-4C59-9E56-03B4BB2817F0}" srcOrd="0" destOrd="0" presId="urn:microsoft.com/office/officeart/2005/8/layout/balance1"/>
    <dgm:cxn modelId="{D3F92C37-BED8-4FA1-8E79-E8AEE37AD45F}" srcId="{CD38F13F-529B-4AC3-894B-FC6340D540F2}" destId="{059BFDFD-3809-4135-8F9E-DA4E5AB39D4F}" srcOrd="0" destOrd="0" parTransId="{5DF6B0A4-90D7-4E69-9DD3-D80BAD8C9B57}" sibTransId="{9E637343-A5CB-4521-B9DB-C5A2C9C64FD7}"/>
    <dgm:cxn modelId="{AE033C57-D550-48E6-863F-20AE204D4AC7}" srcId="{76E3B502-AAE4-4D09-9B8C-8836B91CCE92}" destId="{78E70C51-0E32-4A4A-B411-03023B3E8BBC}" srcOrd="0" destOrd="0" parTransId="{5BA64900-3F7F-476D-8D52-918D511B705D}" sibTransId="{47B2F820-DBAA-4AEE-8E52-A88A38B4C25A}"/>
    <dgm:cxn modelId="{912C0D48-78FD-4A35-B210-2C28066AFAF6}" type="presOf" srcId="{448500ED-FF4D-4E66-9BF1-E44FA2D71B8D}" destId="{740B6C9B-17A3-4A22-9476-97A8CE11A132}" srcOrd="0" destOrd="0" presId="urn:microsoft.com/office/officeart/2005/8/layout/balance1"/>
    <dgm:cxn modelId="{58AD7806-F8B7-41A2-9610-C258D740B90D}" type="presOf" srcId="{1094FFB6-86FF-4A50-8909-7A34ABFD74F5}" destId="{3A420747-A260-49B1-AA38-8FE675A3DEB7}" srcOrd="0" destOrd="0" presId="urn:microsoft.com/office/officeart/2005/8/layout/balance1"/>
    <dgm:cxn modelId="{43BA43CB-F67D-45AB-B828-E2DFC64C9B31}" srcId="{1094FFB6-86FF-4A50-8909-7A34ABFD74F5}" destId="{76E3B502-AAE4-4D09-9B8C-8836B91CCE92}" srcOrd="0" destOrd="0" parTransId="{95585B42-EEC3-45E1-A1C5-FED2B5F284CD}" sibTransId="{3CCE12A4-71D0-47F4-9695-7549B6A6C1B7}"/>
    <dgm:cxn modelId="{7287A378-8089-4545-B358-98C696067EC2}" type="presOf" srcId="{76E3B502-AAE4-4D09-9B8C-8836B91CCE92}" destId="{63A71A4A-1207-4165-8C68-B1A6392D616D}" srcOrd="0" destOrd="0" presId="urn:microsoft.com/office/officeart/2005/8/layout/balance1"/>
    <dgm:cxn modelId="{D4AEF55F-DF8A-4657-9DE3-A1FC62303BBE}" type="presOf" srcId="{059BFDFD-3809-4135-8F9E-DA4E5AB39D4F}" destId="{7A9F9A7D-FACA-4196-AF03-799D97F9F590}" srcOrd="0" destOrd="0" presId="urn:microsoft.com/office/officeart/2005/8/layout/balance1"/>
    <dgm:cxn modelId="{A5485E81-9DD1-43E4-8E74-EDE54DDB644C}" type="presOf" srcId="{78E70C51-0E32-4A4A-B411-03023B3E8BBC}" destId="{7F117007-F24C-496C-9CF0-5F52E6C5E974}" srcOrd="0" destOrd="0" presId="urn:microsoft.com/office/officeart/2005/8/layout/balance1"/>
    <dgm:cxn modelId="{83D5D83B-587B-42D8-9B53-EE370EC2EFBA}" srcId="{CD38F13F-529B-4AC3-894B-FC6340D540F2}" destId="{448500ED-FF4D-4E66-9BF1-E44FA2D71B8D}" srcOrd="1" destOrd="0" parTransId="{9015C51F-A801-4E2C-95EB-EBC303C218BF}" sibTransId="{002A4027-4A31-40CE-8507-B0C43EE2B054}"/>
    <dgm:cxn modelId="{F6F7B7E2-7C5B-4B91-8828-0C19C3D7E15C}" type="presOf" srcId="{CD38F13F-529B-4AC3-894B-FC6340D540F2}" destId="{CFB07059-FB18-4826-8C4F-FDDFFEEE3060}" srcOrd="0" destOrd="0" presId="urn:microsoft.com/office/officeart/2005/8/layout/balance1"/>
    <dgm:cxn modelId="{795921DA-9744-41E9-B519-9B57D6391D7E}" type="presParOf" srcId="{3A420747-A260-49B1-AA38-8FE675A3DEB7}" destId="{878A39EB-5698-41D2-9461-87E07173D62D}" srcOrd="0" destOrd="0" presId="urn:microsoft.com/office/officeart/2005/8/layout/balance1"/>
    <dgm:cxn modelId="{7D07C3BF-9092-409C-A990-FD972D0C046F}" type="presParOf" srcId="{3A420747-A260-49B1-AA38-8FE675A3DEB7}" destId="{C51A38C2-2CB0-4F39-BDB4-B556768451EE}" srcOrd="1" destOrd="0" presId="urn:microsoft.com/office/officeart/2005/8/layout/balance1"/>
    <dgm:cxn modelId="{C930746C-6A6E-4704-AB74-0BAAC48C87C0}" type="presParOf" srcId="{C51A38C2-2CB0-4F39-BDB4-B556768451EE}" destId="{63A71A4A-1207-4165-8C68-B1A6392D616D}" srcOrd="0" destOrd="0" presId="urn:microsoft.com/office/officeart/2005/8/layout/balance1"/>
    <dgm:cxn modelId="{F2483E5C-E9D3-49D8-8363-7D43D094DF2C}" type="presParOf" srcId="{C51A38C2-2CB0-4F39-BDB4-B556768451EE}" destId="{CFB07059-FB18-4826-8C4F-FDDFFEEE3060}" srcOrd="1" destOrd="0" presId="urn:microsoft.com/office/officeart/2005/8/layout/balance1"/>
    <dgm:cxn modelId="{6BB734FA-0B47-42BE-8126-A17109446A55}" type="presParOf" srcId="{3A420747-A260-49B1-AA38-8FE675A3DEB7}" destId="{FC02AEE1-CC83-4C30-B7F9-FE298DD11B96}" srcOrd="2" destOrd="0" presId="urn:microsoft.com/office/officeart/2005/8/layout/balance1"/>
    <dgm:cxn modelId="{6B21F65E-FB7A-474A-AC90-516843BCFB6E}" type="presParOf" srcId="{FC02AEE1-CC83-4C30-B7F9-FE298DD11B96}" destId="{998C9DD0-0116-48C7-A186-137D260D021B}" srcOrd="0" destOrd="0" presId="urn:microsoft.com/office/officeart/2005/8/layout/balance1"/>
    <dgm:cxn modelId="{EFA5FFFE-BABE-4167-A0AC-9CA450662CA8}" type="presParOf" srcId="{FC02AEE1-CC83-4C30-B7F9-FE298DD11B96}" destId="{06EFCDAB-FA16-4C72-AA32-12A972B49E6D}" srcOrd="1" destOrd="0" presId="urn:microsoft.com/office/officeart/2005/8/layout/balance1"/>
    <dgm:cxn modelId="{B30C9DFA-B694-4470-9748-90296856ADC3}" type="presParOf" srcId="{FC02AEE1-CC83-4C30-B7F9-FE298DD11B96}" destId="{F6F7DDE2-8EF6-4860-A63D-F5016E69276A}" srcOrd="2" destOrd="0" presId="urn:microsoft.com/office/officeart/2005/8/layout/balance1"/>
    <dgm:cxn modelId="{B8DB36C7-B988-4706-9333-44560D07AAED}" type="presParOf" srcId="{FC02AEE1-CC83-4C30-B7F9-FE298DD11B96}" destId="{7A9F9A7D-FACA-4196-AF03-799D97F9F590}" srcOrd="3" destOrd="0" presId="urn:microsoft.com/office/officeart/2005/8/layout/balance1"/>
    <dgm:cxn modelId="{6A92A434-64B6-48E1-9726-61BADDB04A9D}" type="presParOf" srcId="{FC02AEE1-CC83-4C30-B7F9-FE298DD11B96}" destId="{740B6C9B-17A3-4A22-9476-97A8CE11A132}" srcOrd="4" destOrd="0" presId="urn:microsoft.com/office/officeart/2005/8/layout/balance1"/>
    <dgm:cxn modelId="{95BEFDA8-3F46-4CBE-BA29-D0DD88524AAD}" type="presParOf" srcId="{FC02AEE1-CC83-4C30-B7F9-FE298DD11B96}" destId="{7F117007-F24C-496C-9CF0-5F52E6C5E974}" srcOrd="5" destOrd="0" presId="urn:microsoft.com/office/officeart/2005/8/layout/balance1"/>
    <dgm:cxn modelId="{0F9DE4BE-88CD-4D21-91C1-78242D40AD88}" type="presParOf" srcId="{FC02AEE1-CC83-4C30-B7F9-FE298DD11B96}" destId="{15A1C641-C062-4C59-9E56-03B4BB2817F0}" srcOrd="6"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08DC1F-E98B-4497-AE6C-F349A79016CC}"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s-EC"/>
        </a:p>
      </dgm:t>
    </dgm:pt>
    <dgm:pt modelId="{30560355-1F3A-41DC-8AD7-A39152C071B3}">
      <dgm:prSet phldrT="[Texto]"/>
      <dgm:spPr/>
      <dgm:t>
        <a:bodyPr/>
        <a:lstStyle/>
        <a:p>
          <a:r>
            <a:rPr lang="es-EC" dirty="0" smtClean="0"/>
            <a:t>INPUT</a:t>
          </a:r>
        </a:p>
      </dgm:t>
    </dgm:pt>
    <dgm:pt modelId="{8B9F3F6F-70B0-46DF-8A41-DE8C092D49BC}" type="parTrans" cxnId="{FD1B981B-CAAA-451A-9EB1-B1DD6CB32E66}">
      <dgm:prSet/>
      <dgm:spPr/>
      <dgm:t>
        <a:bodyPr/>
        <a:lstStyle/>
        <a:p>
          <a:endParaRPr lang="es-EC"/>
        </a:p>
      </dgm:t>
    </dgm:pt>
    <dgm:pt modelId="{D135F961-2B35-46D9-B3EE-FB13CC6F8EDC}" type="sibTrans" cxnId="{FD1B981B-CAAA-451A-9EB1-B1DD6CB32E66}">
      <dgm:prSet/>
      <dgm:spPr/>
      <dgm:t>
        <a:bodyPr/>
        <a:lstStyle/>
        <a:p>
          <a:endParaRPr lang="es-EC"/>
        </a:p>
      </dgm:t>
    </dgm:pt>
    <dgm:pt modelId="{45F335D0-21EE-48B9-8F9B-CAC9EF8CF09B}">
      <dgm:prSet phldrT="[Texto]"/>
      <dgm:spPr/>
      <dgm:t>
        <a:bodyPr/>
        <a:lstStyle/>
        <a:p>
          <a:r>
            <a:rPr lang="es-EC" dirty="0" smtClean="0"/>
            <a:t>INTERACTION</a:t>
          </a:r>
          <a:endParaRPr lang="es-EC" dirty="0"/>
        </a:p>
      </dgm:t>
    </dgm:pt>
    <dgm:pt modelId="{7C3ACE94-62B2-4855-93E4-93DD30DC1454}" type="parTrans" cxnId="{E9B8ACFE-B767-4583-8212-2882ACB2FCBE}">
      <dgm:prSet/>
      <dgm:spPr/>
      <dgm:t>
        <a:bodyPr/>
        <a:lstStyle/>
        <a:p>
          <a:endParaRPr lang="es-EC"/>
        </a:p>
      </dgm:t>
    </dgm:pt>
    <dgm:pt modelId="{A5D4C23E-829A-41E7-BF85-D97D4541FB9A}" type="sibTrans" cxnId="{E9B8ACFE-B767-4583-8212-2882ACB2FCBE}">
      <dgm:prSet/>
      <dgm:spPr/>
      <dgm:t>
        <a:bodyPr/>
        <a:lstStyle/>
        <a:p>
          <a:endParaRPr lang="es-EC"/>
        </a:p>
      </dgm:t>
    </dgm:pt>
    <dgm:pt modelId="{0F36F70C-7C06-499D-9F95-9C70316D895B}">
      <dgm:prSet phldrT="[Texto]"/>
      <dgm:spPr/>
      <dgm:t>
        <a:bodyPr/>
        <a:lstStyle/>
        <a:p>
          <a:r>
            <a:rPr lang="es-EC" dirty="0" smtClean="0"/>
            <a:t>BEHAVIORISM</a:t>
          </a:r>
          <a:endParaRPr lang="es-EC" dirty="0"/>
        </a:p>
      </dgm:t>
    </dgm:pt>
    <dgm:pt modelId="{030E0803-90A8-4281-A448-13DBB99D4613}" type="parTrans" cxnId="{C6319C0D-4188-43FB-99BA-A1482B9DA071}">
      <dgm:prSet/>
      <dgm:spPr/>
      <dgm:t>
        <a:bodyPr/>
        <a:lstStyle/>
        <a:p>
          <a:endParaRPr lang="es-EC"/>
        </a:p>
      </dgm:t>
    </dgm:pt>
    <dgm:pt modelId="{CFCC18C2-5863-4DA2-8B29-51ABDF8AC5FA}" type="sibTrans" cxnId="{C6319C0D-4188-43FB-99BA-A1482B9DA071}">
      <dgm:prSet/>
      <dgm:spPr/>
      <dgm:t>
        <a:bodyPr/>
        <a:lstStyle/>
        <a:p>
          <a:endParaRPr lang="es-EC"/>
        </a:p>
      </dgm:t>
    </dgm:pt>
    <dgm:pt modelId="{8EE8416B-11AE-4EDF-86AF-683E5D28BFBA}">
      <dgm:prSet/>
      <dgm:spPr/>
      <dgm:t>
        <a:bodyPr/>
        <a:lstStyle/>
        <a:p>
          <a:r>
            <a:rPr lang="es-EC" smtClean="0"/>
            <a:t>NATURIST</a:t>
          </a:r>
          <a:endParaRPr lang="es-EC" dirty="0" smtClean="0"/>
        </a:p>
      </dgm:t>
    </dgm:pt>
    <dgm:pt modelId="{6CC71D4D-7176-48FC-ACD9-DD8CBE5E7DAF}" type="parTrans" cxnId="{306640F7-CAE8-4839-9501-B299BEA35172}">
      <dgm:prSet/>
      <dgm:spPr/>
      <dgm:t>
        <a:bodyPr/>
        <a:lstStyle/>
        <a:p>
          <a:endParaRPr lang="es-EC"/>
        </a:p>
      </dgm:t>
    </dgm:pt>
    <dgm:pt modelId="{B53ECBB5-B976-4733-AAA1-17A2A17B20C6}" type="sibTrans" cxnId="{306640F7-CAE8-4839-9501-B299BEA35172}">
      <dgm:prSet/>
      <dgm:spPr/>
      <dgm:t>
        <a:bodyPr/>
        <a:lstStyle/>
        <a:p>
          <a:endParaRPr lang="es-EC"/>
        </a:p>
      </dgm:t>
    </dgm:pt>
    <dgm:pt modelId="{58B939E8-265D-4D8F-8111-D0AA851F9AB6}">
      <dgm:prSet/>
      <dgm:spPr/>
      <dgm:t>
        <a:bodyPr/>
        <a:lstStyle/>
        <a:p>
          <a:r>
            <a:rPr lang="es-EC" smtClean="0"/>
            <a:t>DPZ</a:t>
          </a:r>
          <a:endParaRPr lang="es-EC" dirty="0"/>
        </a:p>
      </dgm:t>
    </dgm:pt>
    <dgm:pt modelId="{95ECC613-E274-41F5-9459-9FD8020C7D9E}" type="parTrans" cxnId="{7724B020-3628-4FE7-B82F-E1D845450C8A}">
      <dgm:prSet/>
      <dgm:spPr/>
      <dgm:t>
        <a:bodyPr/>
        <a:lstStyle/>
        <a:p>
          <a:endParaRPr lang="es-EC"/>
        </a:p>
      </dgm:t>
    </dgm:pt>
    <dgm:pt modelId="{150FBD16-7EB7-45DA-AFEE-B2B63399BE28}" type="sibTrans" cxnId="{7724B020-3628-4FE7-B82F-E1D845450C8A}">
      <dgm:prSet/>
      <dgm:spPr/>
      <dgm:t>
        <a:bodyPr/>
        <a:lstStyle/>
        <a:p>
          <a:endParaRPr lang="es-EC"/>
        </a:p>
      </dgm:t>
    </dgm:pt>
    <dgm:pt modelId="{D2873DD9-F42F-4DD7-9FA0-C37A658D41C7}">
      <dgm:prSet phldrT="[Texto]"/>
      <dgm:spPr/>
      <dgm:t>
        <a:bodyPr/>
        <a:lstStyle/>
        <a:p>
          <a:endParaRPr lang="es-EC" dirty="0" smtClean="0"/>
        </a:p>
      </dgm:t>
    </dgm:pt>
    <dgm:pt modelId="{A03D4C78-4819-4A1E-9BD3-DA8AFCA52170}" type="parTrans" cxnId="{113C08A4-867A-4F1C-A53F-871A3B177B6C}">
      <dgm:prSet/>
      <dgm:spPr/>
      <dgm:t>
        <a:bodyPr/>
        <a:lstStyle/>
        <a:p>
          <a:endParaRPr lang="es-EC"/>
        </a:p>
      </dgm:t>
    </dgm:pt>
    <dgm:pt modelId="{B2114B0C-8658-418A-9D5D-87AA1C7AB835}" type="sibTrans" cxnId="{113C08A4-867A-4F1C-A53F-871A3B177B6C}">
      <dgm:prSet/>
      <dgm:spPr/>
      <dgm:t>
        <a:bodyPr/>
        <a:lstStyle/>
        <a:p>
          <a:endParaRPr lang="es-EC"/>
        </a:p>
      </dgm:t>
    </dgm:pt>
    <dgm:pt modelId="{57AC1635-2C4C-49FA-8652-DE863598FCD1}" type="pres">
      <dgm:prSet presAssocID="{1E08DC1F-E98B-4497-AE6C-F349A79016CC}" presName="Name0" presStyleCnt="0">
        <dgm:presLayoutVars>
          <dgm:chMax val="21"/>
          <dgm:chPref val="21"/>
        </dgm:presLayoutVars>
      </dgm:prSet>
      <dgm:spPr/>
      <dgm:t>
        <a:bodyPr/>
        <a:lstStyle/>
        <a:p>
          <a:endParaRPr lang="es-EC"/>
        </a:p>
      </dgm:t>
    </dgm:pt>
    <dgm:pt modelId="{75F57F69-A253-4DA9-9374-AEA8729696B9}" type="pres">
      <dgm:prSet presAssocID="{30560355-1F3A-41DC-8AD7-A39152C071B3}" presName="text1" presStyleCnt="0"/>
      <dgm:spPr/>
    </dgm:pt>
    <dgm:pt modelId="{936094D0-7D4C-4EFA-BB89-F9CA57644645}" type="pres">
      <dgm:prSet presAssocID="{30560355-1F3A-41DC-8AD7-A39152C071B3}" presName="textRepeatNode" presStyleLbl="alignNode1" presStyleIdx="0" presStyleCnt="6">
        <dgm:presLayoutVars>
          <dgm:chMax val="0"/>
          <dgm:chPref val="0"/>
          <dgm:bulletEnabled val="1"/>
        </dgm:presLayoutVars>
      </dgm:prSet>
      <dgm:spPr/>
      <dgm:t>
        <a:bodyPr/>
        <a:lstStyle/>
        <a:p>
          <a:endParaRPr lang="es-EC"/>
        </a:p>
      </dgm:t>
    </dgm:pt>
    <dgm:pt modelId="{8CE06EFE-7ACC-4E0F-BE7F-A136815E1C0C}" type="pres">
      <dgm:prSet presAssocID="{30560355-1F3A-41DC-8AD7-A39152C071B3}" presName="textaccent1" presStyleCnt="0"/>
      <dgm:spPr/>
    </dgm:pt>
    <dgm:pt modelId="{6F3D7C9F-C849-49FB-B995-F1791E11DC70}" type="pres">
      <dgm:prSet presAssocID="{30560355-1F3A-41DC-8AD7-A39152C071B3}" presName="accentRepeatNode" presStyleLbl="solidAlignAcc1" presStyleIdx="0" presStyleCnt="12"/>
      <dgm:spPr/>
    </dgm:pt>
    <dgm:pt modelId="{00DD044F-1489-4AE8-A566-4986C0D2FF08}" type="pres">
      <dgm:prSet presAssocID="{D135F961-2B35-46D9-B3EE-FB13CC6F8EDC}" presName="image1" presStyleCnt="0"/>
      <dgm:spPr/>
    </dgm:pt>
    <dgm:pt modelId="{6FE64813-D971-4DAB-808E-D4A680D6585C}" type="pres">
      <dgm:prSet presAssocID="{D135F961-2B35-46D9-B3EE-FB13CC6F8EDC}" presName="imageRepeatNode" presStyleLbl="alignAcc1" presStyleIdx="0" presStyleCnt="6"/>
      <dgm:spPr/>
      <dgm:t>
        <a:bodyPr/>
        <a:lstStyle/>
        <a:p>
          <a:endParaRPr lang="es-EC"/>
        </a:p>
      </dgm:t>
    </dgm:pt>
    <dgm:pt modelId="{6C72F650-2963-4771-B2CB-C2022580D2D5}" type="pres">
      <dgm:prSet presAssocID="{D135F961-2B35-46D9-B3EE-FB13CC6F8EDC}" presName="imageaccent1" presStyleCnt="0"/>
      <dgm:spPr/>
    </dgm:pt>
    <dgm:pt modelId="{8E59C942-7D55-4478-843C-9D278B5F760F}" type="pres">
      <dgm:prSet presAssocID="{D135F961-2B35-46D9-B3EE-FB13CC6F8EDC}" presName="accentRepeatNode" presStyleLbl="solidAlignAcc1" presStyleIdx="1" presStyleCnt="12"/>
      <dgm:spPr/>
    </dgm:pt>
    <dgm:pt modelId="{20B463C3-12FE-490A-9148-4FA3A9CB6A5A}" type="pres">
      <dgm:prSet presAssocID="{D2873DD9-F42F-4DD7-9FA0-C37A658D41C7}" presName="text2" presStyleCnt="0"/>
      <dgm:spPr/>
    </dgm:pt>
    <dgm:pt modelId="{26A35618-D04E-4FBF-8D09-8689A501B35B}" type="pres">
      <dgm:prSet presAssocID="{D2873DD9-F42F-4DD7-9FA0-C37A658D41C7}" presName="textRepeatNode" presStyleLbl="alignNode1" presStyleIdx="1" presStyleCnt="6">
        <dgm:presLayoutVars>
          <dgm:chMax val="0"/>
          <dgm:chPref val="0"/>
          <dgm:bulletEnabled val="1"/>
        </dgm:presLayoutVars>
      </dgm:prSet>
      <dgm:spPr/>
      <dgm:t>
        <a:bodyPr/>
        <a:lstStyle/>
        <a:p>
          <a:endParaRPr lang="es-EC"/>
        </a:p>
      </dgm:t>
    </dgm:pt>
    <dgm:pt modelId="{674D2226-2549-4170-AA6A-E87430368B41}" type="pres">
      <dgm:prSet presAssocID="{D2873DD9-F42F-4DD7-9FA0-C37A658D41C7}" presName="textaccent2" presStyleCnt="0"/>
      <dgm:spPr/>
    </dgm:pt>
    <dgm:pt modelId="{442523A3-B7CA-430F-8E97-AF80916F5035}" type="pres">
      <dgm:prSet presAssocID="{D2873DD9-F42F-4DD7-9FA0-C37A658D41C7}" presName="accentRepeatNode" presStyleLbl="solidAlignAcc1" presStyleIdx="2" presStyleCnt="12"/>
      <dgm:spPr/>
    </dgm:pt>
    <dgm:pt modelId="{14A17D65-58E5-49DB-8DA0-B420A6BDECFB}" type="pres">
      <dgm:prSet presAssocID="{B2114B0C-8658-418A-9D5D-87AA1C7AB835}" presName="image2" presStyleCnt="0"/>
      <dgm:spPr/>
    </dgm:pt>
    <dgm:pt modelId="{FEAF0AF7-1720-4DB7-9904-BF5A1B36D713}" type="pres">
      <dgm:prSet presAssocID="{B2114B0C-8658-418A-9D5D-87AA1C7AB835}" presName="imageRepeatNode" presStyleLbl="alignAcc1" presStyleIdx="1" presStyleCnt="6"/>
      <dgm:spPr/>
      <dgm:t>
        <a:bodyPr/>
        <a:lstStyle/>
        <a:p>
          <a:endParaRPr lang="es-EC"/>
        </a:p>
      </dgm:t>
    </dgm:pt>
    <dgm:pt modelId="{CEF5E70D-19F1-4677-A13E-C78E135D35B9}" type="pres">
      <dgm:prSet presAssocID="{B2114B0C-8658-418A-9D5D-87AA1C7AB835}" presName="imageaccent2" presStyleCnt="0"/>
      <dgm:spPr/>
    </dgm:pt>
    <dgm:pt modelId="{BD61B391-6C76-4173-ABCF-C71F59714318}" type="pres">
      <dgm:prSet presAssocID="{B2114B0C-8658-418A-9D5D-87AA1C7AB835}" presName="accentRepeatNode" presStyleLbl="solidAlignAcc1" presStyleIdx="3" presStyleCnt="12"/>
      <dgm:spPr/>
    </dgm:pt>
    <dgm:pt modelId="{35AB3AEE-F506-4AD2-AB8F-40396DFA9737}" type="pres">
      <dgm:prSet presAssocID="{45F335D0-21EE-48B9-8F9B-CAC9EF8CF09B}" presName="text3" presStyleCnt="0"/>
      <dgm:spPr/>
    </dgm:pt>
    <dgm:pt modelId="{42B719E7-1EAE-4C5D-A02D-643E4675896B}" type="pres">
      <dgm:prSet presAssocID="{45F335D0-21EE-48B9-8F9B-CAC9EF8CF09B}" presName="textRepeatNode" presStyleLbl="alignNode1" presStyleIdx="2" presStyleCnt="6">
        <dgm:presLayoutVars>
          <dgm:chMax val="0"/>
          <dgm:chPref val="0"/>
          <dgm:bulletEnabled val="1"/>
        </dgm:presLayoutVars>
      </dgm:prSet>
      <dgm:spPr/>
      <dgm:t>
        <a:bodyPr/>
        <a:lstStyle/>
        <a:p>
          <a:endParaRPr lang="es-EC"/>
        </a:p>
      </dgm:t>
    </dgm:pt>
    <dgm:pt modelId="{A39DBC50-A6B5-4A27-9E2A-C6218E7A3097}" type="pres">
      <dgm:prSet presAssocID="{45F335D0-21EE-48B9-8F9B-CAC9EF8CF09B}" presName="textaccent3" presStyleCnt="0"/>
      <dgm:spPr/>
    </dgm:pt>
    <dgm:pt modelId="{95FBBE15-72D9-48F8-9B36-B4F26757E454}" type="pres">
      <dgm:prSet presAssocID="{45F335D0-21EE-48B9-8F9B-CAC9EF8CF09B}" presName="accentRepeatNode" presStyleLbl="solidAlignAcc1" presStyleIdx="4" presStyleCnt="12"/>
      <dgm:spPr/>
    </dgm:pt>
    <dgm:pt modelId="{1F528093-46F8-4675-94F2-4DDDC06ABF1A}" type="pres">
      <dgm:prSet presAssocID="{A5D4C23E-829A-41E7-BF85-D97D4541FB9A}" presName="image3" presStyleCnt="0"/>
      <dgm:spPr/>
    </dgm:pt>
    <dgm:pt modelId="{99135290-2294-4C86-AF3A-12E4485F5388}" type="pres">
      <dgm:prSet presAssocID="{A5D4C23E-829A-41E7-BF85-D97D4541FB9A}" presName="imageRepeatNode" presStyleLbl="alignAcc1" presStyleIdx="2" presStyleCnt="6"/>
      <dgm:spPr/>
      <dgm:t>
        <a:bodyPr/>
        <a:lstStyle/>
        <a:p>
          <a:endParaRPr lang="es-EC"/>
        </a:p>
      </dgm:t>
    </dgm:pt>
    <dgm:pt modelId="{47937741-A4F6-4FC8-BD6E-E0B0AEC8BAF8}" type="pres">
      <dgm:prSet presAssocID="{A5D4C23E-829A-41E7-BF85-D97D4541FB9A}" presName="imageaccent3" presStyleCnt="0"/>
      <dgm:spPr/>
    </dgm:pt>
    <dgm:pt modelId="{C69FA421-4D8D-4338-B979-D5D4AE830E49}" type="pres">
      <dgm:prSet presAssocID="{A5D4C23E-829A-41E7-BF85-D97D4541FB9A}" presName="accentRepeatNode" presStyleLbl="solidAlignAcc1" presStyleIdx="5" presStyleCnt="12"/>
      <dgm:spPr/>
    </dgm:pt>
    <dgm:pt modelId="{B63DC7F1-3F09-41BB-B2CD-D716FA1F3076}" type="pres">
      <dgm:prSet presAssocID="{0F36F70C-7C06-499D-9F95-9C70316D895B}" presName="text4" presStyleCnt="0"/>
      <dgm:spPr/>
    </dgm:pt>
    <dgm:pt modelId="{72A66A77-BB83-490A-A8C3-24A5C542F8B1}" type="pres">
      <dgm:prSet presAssocID="{0F36F70C-7C06-499D-9F95-9C70316D895B}" presName="textRepeatNode" presStyleLbl="alignNode1" presStyleIdx="3" presStyleCnt="6">
        <dgm:presLayoutVars>
          <dgm:chMax val="0"/>
          <dgm:chPref val="0"/>
          <dgm:bulletEnabled val="1"/>
        </dgm:presLayoutVars>
      </dgm:prSet>
      <dgm:spPr/>
      <dgm:t>
        <a:bodyPr/>
        <a:lstStyle/>
        <a:p>
          <a:endParaRPr lang="es-EC"/>
        </a:p>
      </dgm:t>
    </dgm:pt>
    <dgm:pt modelId="{1F7D2EDB-751D-4A8C-8883-960324A046BC}" type="pres">
      <dgm:prSet presAssocID="{0F36F70C-7C06-499D-9F95-9C70316D895B}" presName="textaccent4" presStyleCnt="0"/>
      <dgm:spPr/>
    </dgm:pt>
    <dgm:pt modelId="{8490CCAF-B973-4A33-87E4-EEA3BE1A8F6B}" type="pres">
      <dgm:prSet presAssocID="{0F36F70C-7C06-499D-9F95-9C70316D895B}" presName="accentRepeatNode" presStyleLbl="solidAlignAcc1" presStyleIdx="6" presStyleCnt="12"/>
      <dgm:spPr/>
    </dgm:pt>
    <dgm:pt modelId="{B253846F-7A84-45B5-A104-BE2D26A2627A}" type="pres">
      <dgm:prSet presAssocID="{CFCC18C2-5863-4DA2-8B29-51ABDF8AC5FA}" presName="image4" presStyleCnt="0"/>
      <dgm:spPr/>
    </dgm:pt>
    <dgm:pt modelId="{D1E04185-DC91-450C-BB83-1AE2F06150DE}" type="pres">
      <dgm:prSet presAssocID="{CFCC18C2-5863-4DA2-8B29-51ABDF8AC5FA}" presName="imageRepeatNode" presStyleLbl="alignAcc1" presStyleIdx="3" presStyleCnt="6"/>
      <dgm:spPr/>
      <dgm:t>
        <a:bodyPr/>
        <a:lstStyle/>
        <a:p>
          <a:endParaRPr lang="es-EC"/>
        </a:p>
      </dgm:t>
    </dgm:pt>
    <dgm:pt modelId="{789631FE-CBD5-4F9A-84E3-933042B41FD7}" type="pres">
      <dgm:prSet presAssocID="{CFCC18C2-5863-4DA2-8B29-51ABDF8AC5FA}" presName="imageaccent4" presStyleCnt="0"/>
      <dgm:spPr/>
    </dgm:pt>
    <dgm:pt modelId="{1337CF4E-27DD-4C87-BC61-7F90747EC250}" type="pres">
      <dgm:prSet presAssocID="{CFCC18C2-5863-4DA2-8B29-51ABDF8AC5FA}" presName="accentRepeatNode" presStyleLbl="solidAlignAcc1" presStyleIdx="7" presStyleCnt="12"/>
      <dgm:spPr/>
    </dgm:pt>
    <dgm:pt modelId="{70483CD9-321A-4CAD-8388-82FD774E7CEF}" type="pres">
      <dgm:prSet presAssocID="{8EE8416B-11AE-4EDF-86AF-683E5D28BFBA}" presName="text5" presStyleCnt="0"/>
      <dgm:spPr/>
    </dgm:pt>
    <dgm:pt modelId="{1AD1D0F6-4024-4850-B263-D7D2A062D295}" type="pres">
      <dgm:prSet presAssocID="{8EE8416B-11AE-4EDF-86AF-683E5D28BFBA}" presName="textRepeatNode" presStyleLbl="alignNode1" presStyleIdx="4" presStyleCnt="6">
        <dgm:presLayoutVars>
          <dgm:chMax val="0"/>
          <dgm:chPref val="0"/>
          <dgm:bulletEnabled val="1"/>
        </dgm:presLayoutVars>
      </dgm:prSet>
      <dgm:spPr/>
      <dgm:t>
        <a:bodyPr/>
        <a:lstStyle/>
        <a:p>
          <a:endParaRPr lang="es-EC"/>
        </a:p>
      </dgm:t>
    </dgm:pt>
    <dgm:pt modelId="{A578B0A3-9EB2-40BC-964E-0303C65BE179}" type="pres">
      <dgm:prSet presAssocID="{8EE8416B-11AE-4EDF-86AF-683E5D28BFBA}" presName="textaccent5" presStyleCnt="0"/>
      <dgm:spPr/>
    </dgm:pt>
    <dgm:pt modelId="{603CC80F-600E-4877-85A7-9BBF4B6B383B}" type="pres">
      <dgm:prSet presAssocID="{8EE8416B-11AE-4EDF-86AF-683E5D28BFBA}" presName="accentRepeatNode" presStyleLbl="solidAlignAcc1" presStyleIdx="8" presStyleCnt="12"/>
      <dgm:spPr/>
    </dgm:pt>
    <dgm:pt modelId="{7D606859-D506-4C99-8571-55BC993F6CB0}" type="pres">
      <dgm:prSet presAssocID="{B53ECBB5-B976-4733-AAA1-17A2A17B20C6}" presName="image5" presStyleCnt="0"/>
      <dgm:spPr/>
    </dgm:pt>
    <dgm:pt modelId="{AAE9DAB6-3A55-4F0D-9FDA-62240A829983}" type="pres">
      <dgm:prSet presAssocID="{B53ECBB5-B976-4733-AAA1-17A2A17B20C6}" presName="imageRepeatNode" presStyleLbl="alignAcc1" presStyleIdx="4" presStyleCnt="6"/>
      <dgm:spPr/>
      <dgm:t>
        <a:bodyPr/>
        <a:lstStyle/>
        <a:p>
          <a:endParaRPr lang="es-EC"/>
        </a:p>
      </dgm:t>
    </dgm:pt>
    <dgm:pt modelId="{6C1D29A4-A8D4-4C55-B950-262AA60CB39C}" type="pres">
      <dgm:prSet presAssocID="{B53ECBB5-B976-4733-AAA1-17A2A17B20C6}" presName="imageaccent5" presStyleCnt="0"/>
      <dgm:spPr/>
    </dgm:pt>
    <dgm:pt modelId="{EB08A994-30A2-4B16-8D9B-366A6796E4F4}" type="pres">
      <dgm:prSet presAssocID="{B53ECBB5-B976-4733-AAA1-17A2A17B20C6}" presName="accentRepeatNode" presStyleLbl="solidAlignAcc1" presStyleIdx="9" presStyleCnt="12"/>
      <dgm:spPr/>
    </dgm:pt>
    <dgm:pt modelId="{C3D1E3CE-364C-41AA-9F7D-DAD62105127D}" type="pres">
      <dgm:prSet presAssocID="{58B939E8-265D-4D8F-8111-D0AA851F9AB6}" presName="text6" presStyleCnt="0"/>
      <dgm:spPr/>
    </dgm:pt>
    <dgm:pt modelId="{5296F513-F1F4-417A-90E7-C730291D3029}" type="pres">
      <dgm:prSet presAssocID="{58B939E8-265D-4D8F-8111-D0AA851F9AB6}" presName="textRepeatNode" presStyleLbl="alignNode1" presStyleIdx="5" presStyleCnt="6">
        <dgm:presLayoutVars>
          <dgm:chMax val="0"/>
          <dgm:chPref val="0"/>
          <dgm:bulletEnabled val="1"/>
        </dgm:presLayoutVars>
      </dgm:prSet>
      <dgm:spPr/>
      <dgm:t>
        <a:bodyPr/>
        <a:lstStyle/>
        <a:p>
          <a:endParaRPr lang="es-EC"/>
        </a:p>
      </dgm:t>
    </dgm:pt>
    <dgm:pt modelId="{1964D9CC-8435-415B-BBBC-40B53F3C1A5B}" type="pres">
      <dgm:prSet presAssocID="{58B939E8-265D-4D8F-8111-D0AA851F9AB6}" presName="textaccent6" presStyleCnt="0"/>
      <dgm:spPr/>
    </dgm:pt>
    <dgm:pt modelId="{03A0949E-DF0F-45AD-8E52-651B2750A03B}" type="pres">
      <dgm:prSet presAssocID="{58B939E8-265D-4D8F-8111-D0AA851F9AB6}" presName="accentRepeatNode" presStyleLbl="solidAlignAcc1" presStyleIdx="10" presStyleCnt="12"/>
      <dgm:spPr/>
    </dgm:pt>
    <dgm:pt modelId="{90C30023-5D52-4675-BFD1-7C9A682FF6BD}" type="pres">
      <dgm:prSet presAssocID="{150FBD16-7EB7-45DA-AFEE-B2B63399BE28}" presName="image6" presStyleCnt="0"/>
      <dgm:spPr/>
    </dgm:pt>
    <dgm:pt modelId="{5E7ADCDB-3A04-4DF9-BE75-9BF04EEDAD20}" type="pres">
      <dgm:prSet presAssocID="{150FBD16-7EB7-45DA-AFEE-B2B63399BE28}" presName="imageRepeatNode" presStyleLbl="alignAcc1" presStyleIdx="5" presStyleCnt="6"/>
      <dgm:spPr/>
      <dgm:t>
        <a:bodyPr/>
        <a:lstStyle/>
        <a:p>
          <a:endParaRPr lang="es-EC"/>
        </a:p>
      </dgm:t>
    </dgm:pt>
    <dgm:pt modelId="{CB0C422B-161C-43FD-8854-230BC3DA0135}" type="pres">
      <dgm:prSet presAssocID="{150FBD16-7EB7-45DA-AFEE-B2B63399BE28}" presName="imageaccent6" presStyleCnt="0"/>
      <dgm:spPr/>
    </dgm:pt>
    <dgm:pt modelId="{8859F0DA-2537-484D-8067-D6CA0A454D7F}" type="pres">
      <dgm:prSet presAssocID="{150FBD16-7EB7-45DA-AFEE-B2B63399BE28}" presName="accentRepeatNode" presStyleLbl="solidAlignAcc1" presStyleIdx="11" presStyleCnt="12"/>
      <dgm:spPr/>
    </dgm:pt>
  </dgm:ptLst>
  <dgm:cxnLst>
    <dgm:cxn modelId="{4D2A7C87-E80D-4851-B9EC-B7166E7411F3}" type="presOf" srcId="{150FBD16-7EB7-45DA-AFEE-B2B63399BE28}" destId="{5E7ADCDB-3A04-4DF9-BE75-9BF04EEDAD20}" srcOrd="0" destOrd="0" presId="urn:microsoft.com/office/officeart/2008/layout/HexagonCluster"/>
    <dgm:cxn modelId="{FD1B981B-CAAA-451A-9EB1-B1DD6CB32E66}" srcId="{1E08DC1F-E98B-4497-AE6C-F349A79016CC}" destId="{30560355-1F3A-41DC-8AD7-A39152C071B3}" srcOrd="0" destOrd="0" parTransId="{8B9F3F6F-70B0-46DF-8A41-DE8C092D49BC}" sibTransId="{D135F961-2B35-46D9-B3EE-FB13CC6F8EDC}"/>
    <dgm:cxn modelId="{FAD8F7FD-A2F0-4EAE-9E07-55E364FA7C09}" type="presOf" srcId="{D2873DD9-F42F-4DD7-9FA0-C37A658D41C7}" destId="{26A35618-D04E-4FBF-8D09-8689A501B35B}" srcOrd="0" destOrd="0" presId="urn:microsoft.com/office/officeart/2008/layout/HexagonCluster"/>
    <dgm:cxn modelId="{E9B8ACFE-B767-4583-8212-2882ACB2FCBE}" srcId="{1E08DC1F-E98B-4497-AE6C-F349A79016CC}" destId="{45F335D0-21EE-48B9-8F9B-CAC9EF8CF09B}" srcOrd="2" destOrd="0" parTransId="{7C3ACE94-62B2-4855-93E4-93DD30DC1454}" sibTransId="{A5D4C23E-829A-41E7-BF85-D97D4541FB9A}"/>
    <dgm:cxn modelId="{E24154B9-5838-4C7A-AB69-8AEC10ADD8C9}" type="presOf" srcId="{1E08DC1F-E98B-4497-AE6C-F349A79016CC}" destId="{57AC1635-2C4C-49FA-8652-DE863598FCD1}" srcOrd="0" destOrd="0" presId="urn:microsoft.com/office/officeart/2008/layout/HexagonCluster"/>
    <dgm:cxn modelId="{BC4A6DE8-79FB-44BE-BBE1-25CDFEC2FCED}" type="presOf" srcId="{D135F961-2B35-46D9-B3EE-FB13CC6F8EDC}" destId="{6FE64813-D971-4DAB-808E-D4A680D6585C}" srcOrd="0" destOrd="0" presId="urn:microsoft.com/office/officeart/2008/layout/HexagonCluster"/>
    <dgm:cxn modelId="{30700F17-7CC9-4BEB-825B-E57D7CBC5992}" type="presOf" srcId="{30560355-1F3A-41DC-8AD7-A39152C071B3}" destId="{936094D0-7D4C-4EFA-BB89-F9CA57644645}" srcOrd="0" destOrd="0" presId="urn:microsoft.com/office/officeart/2008/layout/HexagonCluster"/>
    <dgm:cxn modelId="{855BA479-1562-4687-96F8-E0FDBF976FFC}" type="presOf" srcId="{58B939E8-265D-4D8F-8111-D0AA851F9AB6}" destId="{5296F513-F1F4-417A-90E7-C730291D3029}" srcOrd="0" destOrd="0" presId="urn:microsoft.com/office/officeart/2008/layout/HexagonCluster"/>
    <dgm:cxn modelId="{3A0470B9-F81F-40B0-A16C-44E6B763EEEA}" type="presOf" srcId="{45F335D0-21EE-48B9-8F9B-CAC9EF8CF09B}" destId="{42B719E7-1EAE-4C5D-A02D-643E4675896B}" srcOrd="0" destOrd="0" presId="urn:microsoft.com/office/officeart/2008/layout/HexagonCluster"/>
    <dgm:cxn modelId="{3E8BB2B0-C45D-41E4-86FD-D329D14A3A53}" type="presOf" srcId="{A5D4C23E-829A-41E7-BF85-D97D4541FB9A}" destId="{99135290-2294-4C86-AF3A-12E4485F5388}" srcOrd="0" destOrd="0" presId="urn:microsoft.com/office/officeart/2008/layout/HexagonCluster"/>
    <dgm:cxn modelId="{C6319C0D-4188-43FB-99BA-A1482B9DA071}" srcId="{1E08DC1F-E98B-4497-AE6C-F349A79016CC}" destId="{0F36F70C-7C06-499D-9F95-9C70316D895B}" srcOrd="3" destOrd="0" parTransId="{030E0803-90A8-4281-A448-13DBB99D4613}" sibTransId="{CFCC18C2-5863-4DA2-8B29-51ABDF8AC5FA}"/>
    <dgm:cxn modelId="{FB6E2028-3526-490B-9E13-FD04BCB428FA}" type="presOf" srcId="{B2114B0C-8658-418A-9D5D-87AA1C7AB835}" destId="{FEAF0AF7-1720-4DB7-9904-BF5A1B36D713}" srcOrd="0" destOrd="0" presId="urn:microsoft.com/office/officeart/2008/layout/HexagonCluster"/>
    <dgm:cxn modelId="{64E0207A-B103-4943-BBD6-15BAE3079FD6}" type="presOf" srcId="{0F36F70C-7C06-499D-9F95-9C70316D895B}" destId="{72A66A77-BB83-490A-A8C3-24A5C542F8B1}" srcOrd="0" destOrd="0" presId="urn:microsoft.com/office/officeart/2008/layout/HexagonCluster"/>
    <dgm:cxn modelId="{3029ABCD-71F6-4B79-95D1-920954F508E8}" type="presOf" srcId="{CFCC18C2-5863-4DA2-8B29-51ABDF8AC5FA}" destId="{D1E04185-DC91-450C-BB83-1AE2F06150DE}" srcOrd="0" destOrd="0" presId="urn:microsoft.com/office/officeart/2008/layout/HexagonCluster"/>
    <dgm:cxn modelId="{306640F7-CAE8-4839-9501-B299BEA35172}" srcId="{1E08DC1F-E98B-4497-AE6C-F349A79016CC}" destId="{8EE8416B-11AE-4EDF-86AF-683E5D28BFBA}" srcOrd="4" destOrd="0" parTransId="{6CC71D4D-7176-48FC-ACD9-DD8CBE5E7DAF}" sibTransId="{B53ECBB5-B976-4733-AAA1-17A2A17B20C6}"/>
    <dgm:cxn modelId="{50ADAF77-F62A-4D32-B666-03843018B25F}" type="presOf" srcId="{8EE8416B-11AE-4EDF-86AF-683E5D28BFBA}" destId="{1AD1D0F6-4024-4850-B263-D7D2A062D295}" srcOrd="0" destOrd="0" presId="urn:microsoft.com/office/officeart/2008/layout/HexagonCluster"/>
    <dgm:cxn modelId="{7724B020-3628-4FE7-B82F-E1D845450C8A}" srcId="{1E08DC1F-E98B-4497-AE6C-F349A79016CC}" destId="{58B939E8-265D-4D8F-8111-D0AA851F9AB6}" srcOrd="5" destOrd="0" parTransId="{95ECC613-E274-41F5-9459-9FD8020C7D9E}" sibTransId="{150FBD16-7EB7-45DA-AFEE-B2B63399BE28}"/>
    <dgm:cxn modelId="{113C08A4-867A-4F1C-A53F-871A3B177B6C}" srcId="{1E08DC1F-E98B-4497-AE6C-F349A79016CC}" destId="{D2873DD9-F42F-4DD7-9FA0-C37A658D41C7}" srcOrd="1" destOrd="0" parTransId="{A03D4C78-4819-4A1E-9BD3-DA8AFCA52170}" sibTransId="{B2114B0C-8658-418A-9D5D-87AA1C7AB835}"/>
    <dgm:cxn modelId="{C7ED8120-C62A-46BA-8494-94888410A2CE}" type="presOf" srcId="{B53ECBB5-B976-4733-AAA1-17A2A17B20C6}" destId="{AAE9DAB6-3A55-4F0D-9FDA-62240A829983}" srcOrd="0" destOrd="0" presId="urn:microsoft.com/office/officeart/2008/layout/HexagonCluster"/>
    <dgm:cxn modelId="{1817F44D-CA42-451C-9FF4-932063F43F33}" type="presParOf" srcId="{57AC1635-2C4C-49FA-8652-DE863598FCD1}" destId="{75F57F69-A253-4DA9-9374-AEA8729696B9}" srcOrd="0" destOrd="0" presId="urn:microsoft.com/office/officeart/2008/layout/HexagonCluster"/>
    <dgm:cxn modelId="{BED67DF2-F0AA-4530-A093-EA3CB9BE0783}" type="presParOf" srcId="{75F57F69-A253-4DA9-9374-AEA8729696B9}" destId="{936094D0-7D4C-4EFA-BB89-F9CA57644645}" srcOrd="0" destOrd="0" presId="urn:microsoft.com/office/officeart/2008/layout/HexagonCluster"/>
    <dgm:cxn modelId="{AE39F7F2-40A3-4CF0-A51D-C490C5338B90}" type="presParOf" srcId="{57AC1635-2C4C-49FA-8652-DE863598FCD1}" destId="{8CE06EFE-7ACC-4E0F-BE7F-A136815E1C0C}" srcOrd="1" destOrd="0" presId="urn:microsoft.com/office/officeart/2008/layout/HexagonCluster"/>
    <dgm:cxn modelId="{C01CF26D-2F5A-491F-9A40-BEAC4A4C38BB}" type="presParOf" srcId="{8CE06EFE-7ACC-4E0F-BE7F-A136815E1C0C}" destId="{6F3D7C9F-C849-49FB-B995-F1791E11DC70}" srcOrd="0" destOrd="0" presId="urn:microsoft.com/office/officeart/2008/layout/HexagonCluster"/>
    <dgm:cxn modelId="{4088E2B4-9B0E-42E4-896B-63B904B7827A}" type="presParOf" srcId="{57AC1635-2C4C-49FA-8652-DE863598FCD1}" destId="{00DD044F-1489-4AE8-A566-4986C0D2FF08}" srcOrd="2" destOrd="0" presId="urn:microsoft.com/office/officeart/2008/layout/HexagonCluster"/>
    <dgm:cxn modelId="{A337A9A3-DA10-4F92-B6CF-028438145B0A}" type="presParOf" srcId="{00DD044F-1489-4AE8-A566-4986C0D2FF08}" destId="{6FE64813-D971-4DAB-808E-D4A680D6585C}" srcOrd="0" destOrd="0" presId="urn:microsoft.com/office/officeart/2008/layout/HexagonCluster"/>
    <dgm:cxn modelId="{0DAD3B4A-D109-4119-A46C-58D4EC87E96F}" type="presParOf" srcId="{57AC1635-2C4C-49FA-8652-DE863598FCD1}" destId="{6C72F650-2963-4771-B2CB-C2022580D2D5}" srcOrd="3" destOrd="0" presId="urn:microsoft.com/office/officeart/2008/layout/HexagonCluster"/>
    <dgm:cxn modelId="{36F648C5-0E5E-42CE-9046-740B1AEFC739}" type="presParOf" srcId="{6C72F650-2963-4771-B2CB-C2022580D2D5}" destId="{8E59C942-7D55-4478-843C-9D278B5F760F}" srcOrd="0" destOrd="0" presId="urn:microsoft.com/office/officeart/2008/layout/HexagonCluster"/>
    <dgm:cxn modelId="{1C54D0D2-71DC-4713-AD1C-DA8DB839D251}" type="presParOf" srcId="{57AC1635-2C4C-49FA-8652-DE863598FCD1}" destId="{20B463C3-12FE-490A-9148-4FA3A9CB6A5A}" srcOrd="4" destOrd="0" presId="urn:microsoft.com/office/officeart/2008/layout/HexagonCluster"/>
    <dgm:cxn modelId="{A0654537-2002-48E9-9178-8CC661691EFC}" type="presParOf" srcId="{20B463C3-12FE-490A-9148-4FA3A9CB6A5A}" destId="{26A35618-D04E-4FBF-8D09-8689A501B35B}" srcOrd="0" destOrd="0" presId="urn:microsoft.com/office/officeart/2008/layout/HexagonCluster"/>
    <dgm:cxn modelId="{BD478E0C-2E39-4FE2-BF6A-AC80E40FA534}" type="presParOf" srcId="{57AC1635-2C4C-49FA-8652-DE863598FCD1}" destId="{674D2226-2549-4170-AA6A-E87430368B41}" srcOrd="5" destOrd="0" presId="urn:microsoft.com/office/officeart/2008/layout/HexagonCluster"/>
    <dgm:cxn modelId="{26601F25-0C39-4A26-AB7F-B999D98AF3DD}" type="presParOf" srcId="{674D2226-2549-4170-AA6A-E87430368B41}" destId="{442523A3-B7CA-430F-8E97-AF80916F5035}" srcOrd="0" destOrd="0" presId="urn:microsoft.com/office/officeart/2008/layout/HexagonCluster"/>
    <dgm:cxn modelId="{480F12D0-D6A9-4521-AD44-4D40E8CA0F16}" type="presParOf" srcId="{57AC1635-2C4C-49FA-8652-DE863598FCD1}" destId="{14A17D65-58E5-49DB-8DA0-B420A6BDECFB}" srcOrd="6" destOrd="0" presId="urn:microsoft.com/office/officeart/2008/layout/HexagonCluster"/>
    <dgm:cxn modelId="{71C0376D-BF10-4A76-BD1A-EED88F527948}" type="presParOf" srcId="{14A17D65-58E5-49DB-8DA0-B420A6BDECFB}" destId="{FEAF0AF7-1720-4DB7-9904-BF5A1B36D713}" srcOrd="0" destOrd="0" presId="urn:microsoft.com/office/officeart/2008/layout/HexagonCluster"/>
    <dgm:cxn modelId="{8D5E407D-C585-422A-A809-8A92E555DCFA}" type="presParOf" srcId="{57AC1635-2C4C-49FA-8652-DE863598FCD1}" destId="{CEF5E70D-19F1-4677-A13E-C78E135D35B9}" srcOrd="7" destOrd="0" presId="urn:microsoft.com/office/officeart/2008/layout/HexagonCluster"/>
    <dgm:cxn modelId="{9EA844AB-18AB-4CAC-B43A-189C4E61092E}" type="presParOf" srcId="{CEF5E70D-19F1-4677-A13E-C78E135D35B9}" destId="{BD61B391-6C76-4173-ABCF-C71F59714318}" srcOrd="0" destOrd="0" presId="urn:microsoft.com/office/officeart/2008/layout/HexagonCluster"/>
    <dgm:cxn modelId="{87B27E3A-749B-4273-8F8B-8E312A16D8C9}" type="presParOf" srcId="{57AC1635-2C4C-49FA-8652-DE863598FCD1}" destId="{35AB3AEE-F506-4AD2-AB8F-40396DFA9737}" srcOrd="8" destOrd="0" presId="urn:microsoft.com/office/officeart/2008/layout/HexagonCluster"/>
    <dgm:cxn modelId="{42391AB1-C441-4E30-B208-76E7484C203F}" type="presParOf" srcId="{35AB3AEE-F506-4AD2-AB8F-40396DFA9737}" destId="{42B719E7-1EAE-4C5D-A02D-643E4675896B}" srcOrd="0" destOrd="0" presId="urn:microsoft.com/office/officeart/2008/layout/HexagonCluster"/>
    <dgm:cxn modelId="{5DA14260-40BB-4C14-B8BD-909BEEC3DE2D}" type="presParOf" srcId="{57AC1635-2C4C-49FA-8652-DE863598FCD1}" destId="{A39DBC50-A6B5-4A27-9E2A-C6218E7A3097}" srcOrd="9" destOrd="0" presId="urn:microsoft.com/office/officeart/2008/layout/HexagonCluster"/>
    <dgm:cxn modelId="{F834A69C-FABE-44A5-AC89-3E71EA83389B}" type="presParOf" srcId="{A39DBC50-A6B5-4A27-9E2A-C6218E7A3097}" destId="{95FBBE15-72D9-48F8-9B36-B4F26757E454}" srcOrd="0" destOrd="0" presId="urn:microsoft.com/office/officeart/2008/layout/HexagonCluster"/>
    <dgm:cxn modelId="{A8B1A26B-F1F3-4887-A9E1-FDE08A855926}" type="presParOf" srcId="{57AC1635-2C4C-49FA-8652-DE863598FCD1}" destId="{1F528093-46F8-4675-94F2-4DDDC06ABF1A}" srcOrd="10" destOrd="0" presId="urn:microsoft.com/office/officeart/2008/layout/HexagonCluster"/>
    <dgm:cxn modelId="{8D50A501-C91A-4700-9421-6B5158F5203E}" type="presParOf" srcId="{1F528093-46F8-4675-94F2-4DDDC06ABF1A}" destId="{99135290-2294-4C86-AF3A-12E4485F5388}" srcOrd="0" destOrd="0" presId="urn:microsoft.com/office/officeart/2008/layout/HexagonCluster"/>
    <dgm:cxn modelId="{5D84A717-E911-4A11-A222-D7FD45424105}" type="presParOf" srcId="{57AC1635-2C4C-49FA-8652-DE863598FCD1}" destId="{47937741-A4F6-4FC8-BD6E-E0B0AEC8BAF8}" srcOrd="11" destOrd="0" presId="urn:microsoft.com/office/officeart/2008/layout/HexagonCluster"/>
    <dgm:cxn modelId="{A2885FA5-6EEF-4177-A955-B06DE499428E}" type="presParOf" srcId="{47937741-A4F6-4FC8-BD6E-E0B0AEC8BAF8}" destId="{C69FA421-4D8D-4338-B979-D5D4AE830E49}" srcOrd="0" destOrd="0" presId="urn:microsoft.com/office/officeart/2008/layout/HexagonCluster"/>
    <dgm:cxn modelId="{EC966BCA-ACC4-46B9-A7C2-8022D9313436}" type="presParOf" srcId="{57AC1635-2C4C-49FA-8652-DE863598FCD1}" destId="{B63DC7F1-3F09-41BB-B2CD-D716FA1F3076}" srcOrd="12" destOrd="0" presId="urn:microsoft.com/office/officeart/2008/layout/HexagonCluster"/>
    <dgm:cxn modelId="{9830586F-CBD2-4B60-B1DF-8705E74E57B0}" type="presParOf" srcId="{B63DC7F1-3F09-41BB-B2CD-D716FA1F3076}" destId="{72A66A77-BB83-490A-A8C3-24A5C542F8B1}" srcOrd="0" destOrd="0" presId="urn:microsoft.com/office/officeart/2008/layout/HexagonCluster"/>
    <dgm:cxn modelId="{6ACF05A2-64CB-4445-B3AE-D90D8EEB6839}" type="presParOf" srcId="{57AC1635-2C4C-49FA-8652-DE863598FCD1}" destId="{1F7D2EDB-751D-4A8C-8883-960324A046BC}" srcOrd="13" destOrd="0" presId="urn:microsoft.com/office/officeart/2008/layout/HexagonCluster"/>
    <dgm:cxn modelId="{E736A965-E390-4C83-A42E-CAB3B0CE3BDE}" type="presParOf" srcId="{1F7D2EDB-751D-4A8C-8883-960324A046BC}" destId="{8490CCAF-B973-4A33-87E4-EEA3BE1A8F6B}" srcOrd="0" destOrd="0" presId="urn:microsoft.com/office/officeart/2008/layout/HexagonCluster"/>
    <dgm:cxn modelId="{465233E1-C727-4F4F-9B89-B0ED6025DD0C}" type="presParOf" srcId="{57AC1635-2C4C-49FA-8652-DE863598FCD1}" destId="{B253846F-7A84-45B5-A104-BE2D26A2627A}" srcOrd="14" destOrd="0" presId="urn:microsoft.com/office/officeart/2008/layout/HexagonCluster"/>
    <dgm:cxn modelId="{5C8F172D-FA88-4AC8-9DA0-4490F8444673}" type="presParOf" srcId="{B253846F-7A84-45B5-A104-BE2D26A2627A}" destId="{D1E04185-DC91-450C-BB83-1AE2F06150DE}" srcOrd="0" destOrd="0" presId="urn:microsoft.com/office/officeart/2008/layout/HexagonCluster"/>
    <dgm:cxn modelId="{939590B0-9B0D-4639-833F-45620C2E5267}" type="presParOf" srcId="{57AC1635-2C4C-49FA-8652-DE863598FCD1}" destId="{789631FE-CBD5-4F9A-84E3-933042B41FD7}" srcOrd="15" destOrd="0" presId="urn:microsoft.com/office/officeart/2008/layout/HexagonCluster"/>
    <dgm:cxn modelId="{BE5A9E34-1E64-4066-BF94-0BA962C58DA0}" type="presParOf" srcId="{789631FE-CBD5-4F9A-84E3-933042B41FD7}" destId="{1337CF4E-27DD-4C87-BC61-7F90747EC250}" srcOrd="0" destOrd="0" presId="urn:microsoft.com/office/officeart/2008/layout/HexagonCluster"/>
    <dgm:cxn modelId="{46D3EAF5-2D59-4AC7-A1B2-C699B858B205}" type="presParOf" srcId="{57AC1635-2C4C-49FA-8652-DE863598FCD1}" destId="{70483CD9-321A-4CAD-8388-82FD774E7CEF}" srcOrd="16" destOrd="0" presId="urn:microsoft.com/office/officeart/2008/layout/HexagonCluster"/>
    <dgm:cxn modelId="{20A27687-1148-41E9-AC7F-EFBE4E2A3D3C}" type="presParOf" srcId="{70483CD9-321A-4CAD-8388-82FD774E7CEF}" destId="{1AD1D0F6-4024-4850-B263-D7D2A062D295}" srcOrd="0" destOrd="0" presId="urn:microsoft.com/office/officeart/2008/layout/HexagonCluster"/>
    <dgm:cxn modelId="{EAD852AC-12E7-473C-99EE-E3B3CF5D4DF4}" type="presParOf" srcId="{57AC1635-2C4C-49FA-8652-DE863598FCD1}" destId="{A578B0A3-9EB2-40BC-964E-0303C65BE179}" srcOrd="17" destOrd="0" presId="urn:microsoft.com/office/officeart/2008/layout/HexagonCluster"/>
    <dgm:cxn modelId="{D14E071F-35C9-46BF-A521-B94ED04FB604}" type="presParOf" srcId="{A578B0A3-9EB2-40BC-964E-0303C65BE179}" destId="{603CC80F-600E-4877-85A7-9BBF4B6B383B}" srcOrd="0" destOrd="0" presId="urn:microsoft.com/office/officeart/2008/layout/HexagonCluster"/>
    <dgm:cxn modelId="{A4C8B282-84F9-49F3-9BF1-E36163D03871}" type="presParOf" srcId="{57AC1635-2C4C-49FA-8652-DE863598FCD1}" destId="{7D606859-D506-4C99-8571-55BC993F6CB0}" srcOrd="18" destOrd="0" presId="urn:microsoft.com/office/officeart/2008/layout/HexagonCluster"/>
    <dgm:cxn modelId="{F050B005-7004-4A9A-956C-1C1970BAC149}" type="presParOf" srcId="{7D606859-D506-4C99-8571-55BC993F6CB0}" destId="{AAE9DAB6-3A55-4F0D-9FDA-62240A829983}" srcOrd="0" destOrd="0" presId="urn:microsoft.com/office/officeart/2008/layout/HexagonCluster"/>
    <dgm:cxn modelId="{918CEC15-FADC-40B0-BC11-67A3B33D12A4}" type="presParOf" srcId="{57AC1635-2C4C-49FA-8652-DE863598FCD1}" destId="{6C1D29A4-A8D4-4C55-B950-262AA60CB39C}" srcOrd="19" destOrd="0" presId="urn:microsoft.com/office/officeart/2008/layout/HexagonCluster"/>
    <dgm:cxn modelId="{768BB5A8-C61B-49DC-A520-6DCEA056C6FE}" type="presParOf" srcId="{6C1D29A4-A8D4-4C55-B950-262AA60CB39C}" destId="{EB08A994-30A2-4B16-8D9B-366A6796E4F4}" srcOrd="0" destOrd="0" presId="urn:microsoft.com/office/officeart/2008/layout/HexagonCluster"/>
    <dgm:cxn modelId="{F408221A-5EBE-49D9-B11F-5CF5F1916D37}" type="presParOf" srcId="{57AC1635-2C4C-49FA-8652-DE863598FCD1}" destId="{C3D1E3CE-364C-41AA-9F7D-DAD62105127D}" srcOrd="20" destOrd="0" presId="urn:microsoft.com/office/officeart/2008/layout/HexagonCluster"/>
    <dgm:cxn modelId="{024D27D2-1801-4118-A544-CCD1EF05DAAA}" type="presParOf" srcId="{C3D1E3CE-364C-41AA-9F7D-DAD62105127D}" destId="{5296F513-F1F4-417A-90E7-C730291D3029}" srcOrd="0" destOrd="0" presId="urn:microsoft.com/office/officeart/2008/layout/HexagonCluster"/>
    <dgm:cxn modelId="{BB381628-7932-497C-AAA6-FEE6165628AD}" type="presParOf" srcId="{57AC1635-2C4C-49FA-8652-DE863598FCD1}" destId="{1964D9CC-8435-415B-BBBC-40B53F3C1A5B}" srcOrd="21" destOrd="0" presId="urn:microsoft.com/office/officeart/2008/layout/HexagonCluster"/>
    <dgm:cxn modelId="{E37C39BA-AAFD-432F-A179-39E841EAE348}" type="presParOf" srcId="{1964D9CC-8435-415B-BBBC-40B53F3C1A5B}" destId="{03A0949E-DF0F-45AD-8E52-651B2750A03B}" srcOrd="0" destOrd="0" presId="urn:microsoft.com/office/officeart/2008/layout/HexagonCluster"/>
    <dgm:cxn modelId="{8F0CC887-2698-491F-B26D-E75E5980E0F9}" type="presParOf" srcId="{57AC1635-2C4C-49FA-8652-DE863598FCD1}" destId="{90C30023-5D52-4675-BFD1-7C9A682FF6BD}" srcOrd="22" destOrd="0" presId="urn:microsoft.com/office/officeart/2008/layout/HexagonCluster"/>
    <dgm:cxn modelId="{85BFA72E-D246-416B-92D3-25F694B4BCC5}" type="presParOf" srcId="{90C30023-5D52-4675-BFD1-7C9A682FF6BD}" destId="{5E7ADCDB-3A04-4DF9-BE75-9BF04EEDAD20}" srcOrd="0" destOrd="0" presId="urn:microsoft.com/office/officeart/2008/layout/HexagonCluster"/>
    <dgm:cxn modelId="{0CEF7C59-88D2-4673-AE08-9AB734C0C8BB}" type="presParOf" srcId="{57AC1635-2C4C-49FA-8652-DE863598FCD1}" destId="{CB0C422B-161C-43FD-8854-230BC3DA0135}" srcOrd="23" destOrd="0" presId="urn:microsoft.com/office/officeart/2008/layout/HexagonCluster"/>
    <dgm:cxn modelId="{15DADE9C-464B-42F9-963B-D755128633E5}" type="presParOf" srcId="{CB0C422B-161C-43FD-8854-230BC3DA0135}" destId="{8859F0DA-2537-484D-8067-D6CA0A454D7F}"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074701-1751-4474-857F-D8C599F933CA}" type="doc">
      <dgm:prSet loTypeId="urn:microsoft.com/office/officeart/2005/8/layout/hList7" loCatId="relationship" qsTypeId="urn:microsoft.com/office/officeart/2005/8/quickstyle/simple1" qsCatId="simple" csTypeId="urn:microsoft.com/office/officeart/2005/8/colors/accent1_2" csCatId="accent1" phldr="1"/>
      <dgm:spPr/>
      <dgm:t>
        <a:bodyPr/>
        <a:lstStyle/>
        <a:p>
          <a:endParaRPr lang="es-EC"/>
        </a:p>
      </dgm:t>
    </dgm:pt>
    <dgm:pt modelId="{41092FC6-2691-4076-BCE7-2BA1ECE7DFDE}">
      <dgm:prSet phldrT="[Texto]"/>
      <dgm:spPr/>
      <dgm:t>
        <a:bodyPr/>
        <a:lstStyle/>
        <a:p>
          <a:r>
            <a:rPr lang="es-EC" dirty="0" smtClean="0"/>
            <a:t>TYPE</a:t>
          </a:r>
          <a:endParaRPr lang="es-EC" dirty="0"/>
        </a:p>
      </dgm:t>
    </dgm:pt>
    <dgm:pt modelId="{06084D60-B864-4A38-B379-D26EE9BF757A}" type="parTrans" cxnId="{9CC436B2-D256-42BE-A093-C2163DF0DF68}">
      <dgm:prSet/>
      <dgm:spPr/>
      <dgm:t>
        <a:bodyPr/>
        <a:lstStyle/>
        <a:p>
          <a:endParaRPr lang="es-EC"/>
        </a:p>
      </dgm:t>
    </dgm:pt>
    <dgm:pt modelId="{B2DA703B-CC56-45F6-B2BB-A87AA34EA1E1}" type="sibTrans" cxnId="{9CC436B2-D256-42BE-A093-C2163DF0DF68}">
      <dgm:prSet/>
      <dgm:spPr/>
      <dgm:t>
        <a:bodyPr/>
        <a:lstStyle/>
        <a:p>
          <a:endParaRPr lang="es-EC"/>
        </a:p>
      </dgm:t>
    </dgm:pt>
    <dgm:pt modelId="{003E5F15-022B-40F4-ACFD-650822D1080F}">
      <dgm:prSet phldrT="[Texto]"/>
      <dgm:spPr/>
      <dgm:t>
        <a:bodyPr/>
        <a:lstStyle/>
        <a:p>
          <a:r>
            <a:rPr lang="es-EC" dirty="0" smtClean="0"/>
            <a:t>POPULATION</a:t>
          </a:r>
          <a:endParaRPr lang="es-EC" dirty="0"/>
        </a:p>
      </dgm:t>
    </dgm:pt>
    <dgm:pt modelId="{92A517BD-2265-4680-9CA8-B1D6A7BF72AE}" type="parTrans" cxnId="{8E1809B1-5690-4C58-B3E4-8313D7DBFD08}">
      <dgm:prSet/>
      <dgm:spPr/>
      <dgm:t>
        <a:bodyPr/>
        <a:lstStyle/>
        <a:p>
          <a:endParaRPr lang="es-EC"/>
        </a:p>
      </dgm:t>
    </dgm:pt>
    <dgm:pt modelId="{A03199D2-0B19-48CE-9D83-3202AF7034AA}" type="sibTrans" cxnId="{8E1809B1-5690-4C58-B3E4-8313D7DBFD08}">
      <dgm:prSet/>
      <dgm:spPr/>
      <dgm:t>
        <a:bodyPr/>
        <a:lstStyle/>
        <a:p>
          <a:endParaRPr lang="es-EC"/>
        </a:p>
      </dgm:t>
    </dgm:pt>
    <dgm:pt modelId="{B4D538D5-CFB1-4C46-BFCE-1D1660340BF3}">
      <dgm:prSet phldrT="[Texto]"/>
      <dgm:spPr/>
      <dgm:t>
        <a:bodyPr/>
        <a:lstStyle/>
        <a:p>
          <a:r>
            <a:rPr lang="es-EC" dirty="0" smtClean="0"/>
            <a:t>SAMPLE</a:t>
          </a:r>
          <a:endParaRPr lang="es-EC" dirty="0"/>
        </a:p>
      </dgm:t>
    </dgm:pt>
    <dgm:pt modelId="{25F68A25-8E1A-4A12-AD4E-8FE05BCF8B3B}" type="parTrans" cxnId="{70DCA1A1-CBA5-4510-A9A5-83D87D68602F}">
      <dgm:prSet/>
      <dgm:spPr/>
      <dgm:t>
        <a:bodyPr/>
        <a:lstStyle/>
        <a:p>
          <a:endParaRPr lang="es-EC"/>
        </a:p>
      </dgm:t>
    </dgm:pt>
    <dgm:pt modelId="{DE142661-77B5-4D61-A2F9-4E6332AC2464}" type="sibTrans" cxnId="{70DCA1A1-CBA5-4510-A9A5-83D87D68602F}">
      <dgm:prSet/>
      <dgm:spPr/>
      <dgm:t>
        <a:bodyPr/>
        <a:lstStyle/>
        <a:p>
          <a:endParaRPr lang="es-EC"/>
        </a:p>
      </dgm:t>
    </dgm:pt>
    <dgm:pt modelId="{993E8749-1E7E-40F1-B871-40EABE16F1ED}">
      <dgm:prSet phldrT="[Texto]"/>
      <dgm:spPr/>
      <dgm:t>
        <a:bodyPr/>
        <a:lstStyle/>
        <a:p>
          <a:r>
            <a:rPr lang="es-EC" dirty="0" smtClean="0"/>
            <a:t>INSTRUMENTS</a:t>
          </a:r>
          <a:endParaRPr lang="es-EC" dirty="0"/>
        </a:p>
      </dgm:t>
    </dgm:pt>
    <dgm:pt modelId="{84EE304D-06FD-4C4E-960D-CE3625303256}" type="parTrans" cxnId="{3DEE5322-8260-4164-AA17-2CE255D533E9}">
      <dgm:prSet/>
      <dgm:spPr/>
      <dgm:t>
        <a:bodyPr/>
        <a:lstStyle/>
        <a:p>
          <a:endParaRPr lang="es-EC"/>
        </a:p>
      </dgm:t>
    </dgm:pt>
    <dgm:pt modelId="{2324ACAE-884A-435D-996B-11572F3A40AC}" type="sibTrans" cxnId="{3DEE5322-8260-4164-AA17-2CE255D533E9}">
      <dgm:prSet/>
      <dgm:spPr/>
      <dgm:t>
        <a:bodyPr/>
        <a:lstStyle/>
        <a:p>
          <a:endParaRPr lang="es-EC"/>
        </a:p>
      </dgm:t>
    </dgm:pt>
    <dgm:pt modelId="{0056356E-5B86-4A18-B6FE-58CB29E4903F}" type="pres">
      <dgm:prSet presAssocID="{64074701-1751-4474-857F-D8C599F933CA}" presName="Name0" presStyleCnt="0">
        <dgm:presLayoutVars>
          <dgm:dir/>
          <dgm:resizeHandles val="exact"/>
        </dgm:presLayoutVars>
      </dgm:prSet>
      <dgm:spPr/>
      <dgm:t>
        <a:bodyPr/>
        <a:lstStyle/>
        <a:p>
          <a:endParaRPr lang="es-EC"/>
        </a:p>
      </dgm:t>
    </dgm:pt>
    <dgm:pt modelId="{1E6B6C24-26AC-4C5F-81C0-F45753D11F0F}" type="pres">
      <dgm:prSet presAssocID="{64074701-1751-4474-857F-D8C599F933CA}" presName="fgShape" presStyleLbl="fgShp" presStyleIdx="0" presStyleCnt="1"/>
      <dgm:spPr/>
    </dgm:pt>
    <dgm:pt modelId="{BA3C2BD5-3593-40BC-8DB7-E8F7A06C670B}" type="pres">
      <dgm:prSet presAssocID="{64074701-1751-4474-857F-D8C599F933CA}" presName="linComp" presStyleCnt="0"/>
      <dgm:spPr/>
    </dgm:pt>
    <dgm:pt modelId="{2EA4B500-71A4-478C-AD8C-6371BEEDDDDB}" type="pres">
      <dgm:prSet presAssocID="{41092FC6-2691-4076-BCE7-2BA1ECE7DFDE}" presName="compNode" presStyleCnt="0"/>
      <dgm:spPr/>
    </dgm:pt>
    <dgm:pt modelId="{54A47670-A64F-4CA0-92E8-6396D00E6E50}" type="pres">
      <dgm:prSet presAssocID="{41092FC6-2691-4076-BCE7-2BA1ECE7DFDE}" presName="bkgdShape" presStyleLbl="node1" presStyleIdx="0" presStyleCnt="4"/>
      <dgm:spPr/>
      <dgm:t>
        <a:bodyPr/>
        <a:lstStyle/>
        <a:p>
          <a:endParaRPr lang="es-EC"/>
        </a:p>
      </dgm:t>
    </dgm:pt>
    <dgm:pt modelId="{1FA5689D-3CDE-4D48-8A82-C6000B2DFE07}" type="pres">
      <dgm:prSet presAssocID="{41092FC6-2691-4076-BCE7-2BA1ECE7DFDE}" presName="nodeTx" presStyleLbl="node1" presStyleIdx="0" presStyleCnt="4">
        <dgm:presLayoutVars>
          <dgm:bulletEnabled val="1"/>
        </dgm:presLayoutVars>
      </dgm:prSet>
      <dgm:spPr/>
      <dgm:t>
        <a:bodyPr/>
        <a:lstStyle/>
        <a:p>
          <a:endParaRPr lang="es-EC"/>
        </a:p>
      </dgm:t>
    </dgm:pt>
    <dgm:pt modelId="{31A7E959-0107-4277-9B59-917682D5CA7C}" type="pres">
      <dgm:prSet presAssocID="{41092FC6-2691-4076-BCE7-2BA1ECE7DFDE}" presName="invisiNode" presStyleLbl="node1" presStyleIdx="0" presStyleCnt="4"/>
      <dgm:spPr/>
    </dgm:pt>
    <dgm:pt modelId="{A129EC7F-CA65-4700-AAE2-D76254E8E9D4}" type="pres">
      <dgm:prSet presAssocID="{41092FC6-2691-4076-BCE7-2BA1ECE7DFDE}" presName="imagNode" presStyleLbl="fgImgPlace1" presStyleIdx="0" presStyleCnt="4"/>
      <dgm:spPr>
        <a:blipFill rotWithShape="1">
          <a:blip xmlns:r="http://schemas.openxmlformats.org/officeDocument/2006/relationships" r:embed="rId1"/>
          <a:stretch>
            <a:fillRect/>
          </a:stretch>
        </a:blipFill>
      </dgm:spPr>
      <dgm:t>
        <a:bodyPr/>
        <a:lstStyle/>
        <a:p>
          <a:endParaRPr lang="es-EC"/>
        </a:p>
      </dgm:t>
    </dgm:pt>
    <dgm:pt modelId="{A269E664-E6D8-4723-8821-F7DF412BB1B6}" type="pres">
      <dgm:prSet presAssocID="{B2DA703B-CC56-45F6-B2BB-A87AA34EA1E1}" presName="sibTrans" presStyleLbl="sibTrans2D1" presStyleIdx="0" presStyleCnt="0"/>
      <dgm:spPr/>
      <dgm:t>
        <a:bodyPr/>
        <a:lstStyle/>
        <a:p>
          <a:endParaRPr lang="es-EC"/>
        </a:p>
      </dgm:t>
    </dgm:pt>
    <dgm:pt modelId="{426CD689-1632-43FF-ABCE-0802A6F5A457}" type="pres">
      <dgm:prSet presAssocID="{003E5F15-022B-40F4-ACFD-650822D1080F}" presName="compNode" presStyleCnt="0"/>
      <dgm:spPr/>
    </dgm:pt>
    <dgm:pt modelId="{6E253F0B-0E40-4CB0-8566-69998DC3F86C}" type="pres">
      <dgm:prSet presAssocID="{003E5F15-022B-40F4-ACFD-650822D1080F}" presName="bkgdShape" presStyleLbl="node1" presStyleIdx="1" presStyleCnt="4"/>
      <dgm:spPr/>
      <dgm:t>
        <a:bodyPr/>
        <a:lstStyle/>
        <a:p>
          <a:endParaRPr lang="es-EC"/>
        </a:p>
      </dgm:t>
    </dgm:pt>
    <dgm:pt modelId="{53350443-F962-40A1-8475-EC8A3817960B}" type="pres">
      <dgm:prSet presAssocID="{003E5F15-022B-40F4-ACFD-650822D1080F}" presName="nodeTx" presStyleLbl="node1" presStyleIdx="1" presStyleCnt="4">
        <dgm:presLayoutVars>
          <dgm:bulletEnabled val="1"/>
        </dgm:presLayoutVars>
      </dgm:prSet>
      <dgm:spPr/>
      <dgm:t>
        <a:bodyPr/>
        <a:lstStyle/>
        <a:p>
          <a:endParaRPr lang="es-EC"/>
        </a:p>
      </dgm:t>
    </dgm:pt>
    <dgm:pt modelId="{4A00F8CA-775C-4FED-B9E0-44EC8C35BDBB}" type="pres">
      <dgm:prSet presAssocID="{003E5F15-022B-40F4-ACFD-650822D1080F}" presName="invisiNode" presStyleLbl="node1" presStyleIdx="1" presStyleCnt="4"/>
      <dgm:spPr/>
    </dgm:pt>
    <dgm:pt modelId="{91074F3A-A1F5-4BB0-B475-D375E85C639F}" type="pres">
      <dgm:prSet presAssocID="{003E5F15-022B-40F4-ACFD-650822D1080F}" presName="imagNode" presStyleLbl="fgImgPlace1" presStyleIdx="1" presStyleCnt="4"/>
      <dgm:spPr>
        <a:blipFill rotWithShape="1">
          <a:blip xmlns:r="http://schemas.openxmlformats.org/officeDocument/2006/relationships" r:embed="rId2"/>
          <a:stretch>
            <a:fillRect/>
          </a:stretch>
        </a:blipFill>
      </dgm:spPr>
      <dgm:t>
        <a:bodyPr/>
        <a:lstStyle/>
        <a:p>
          <a:endParaRPr lang="es-EC"/>
        </a:p>
      </dgm:t>
    </dgm:pt>
    <dgm:pt modelId="{32B103DC-F494-45D8-A8E5-F2C8141E7326}" type="pres">
      <dgm:prSet presAssocID="{A03199D2-0B19-48CE-9D83-3202AF7034AA}" presName="sibTrans" presStyleLbl="sibTrans2D1" presStyleIdx="0" presStyleCnt="0"/>
      <dgm:spPr/>
      <dgm:t>
        <a:bodyPr/>
        <a:lstStyle/>
        <a:p>
          <a:endParaRPr lang="es-EC"/>
        </a:p>
      </dgm:t>
    </dgm:pt>
    <dgm:pt modelId="{21E0335D-6E0C-4773-9B2D-BCF21188E134}" type="pres">
      <dgm:prSet presAssocID="{B4D538D5-CFB1-4C46-BFCE-1D1660340BF3}" presName="compNode" presStyleCnt="0"/>
      <dgm:spPr/>
    </dgm:pt>
    <dgm:pt modelId="{304458A1-4E3C-4F6D-80B2-966A3CF07D13}" type="pres">
      <dgm:prSet presAssocID="{B4D538D5-CFB1-4C46-BFCE-1D1660340BF3}" presName="bkgdShape" presStyleLbl="node1" presStyleIdx="2" presStyleCnt="4"/>
      <dgm:spPr/>
      <dgm:t>
        <a:bodyPr/>
        <a:lstStyle/>
        <a:p>
          <a:endParaRPr lang="es-EC"/>
        </a:p>
      </dgm:t>
    </dgm:pt>
    <dgm:pt modelId="{B093FE48-DE04-4D52-BFEA-DB9EABB1A319}" type="pres">
      <dgm:prSet presAssocID="{B4D538D5-CFB1-4C46-BFCE-1D1660340BF3}" presName="nodeTx" presStyleLbl="node1" presStyleIdx="2" presStyleCnt="4">
        <dgm:presLayoutVars>
          <dgm:bulletEnabled val="1"/>
        </dgm:presLayoutVars>
      </dgm:prSet>
      <dgm:spPr/>
      <dgm:t>
        <a:bodyPr/>
        <a:lstStyle/>
        <a:p>
          <a:endParaRPr lang="es-EC"/>
        </a:p>
      </dgm:t>
    </dgm:pt>
    <dgm:pt modelId="{8FD9FD9E-97C2-4AA6-85BF-C2C6B67E17DC}" type="pres">
      <dgm:prSet presAssocID="{B4D538D5-CFB1-4C46-BFCE-1D1660340BF3}" presName="invisiNode" presStyleLbl="node1" presStyleIdx="2" presStyleCnt="4"/>
      <dgm:spPr/>
    </dgm:pt>
    <dgm:pt modelId="{05993083-4836-4C48-915B-F0A8B2490441}" type="pres">
      <dgm:prSet presAssocID="{B4D538D5-CFB1-4C46-BFCE-1D1660340BF3}" presName="imagNode" presStyleLbl="fgImgPlace1" presStyleIdx="2" presStyleCnt="4" custScaleX="122277"/>
      <dgm:spPr>
        <a:blipFill rotWithShape="1">
          <a:blip xmlns:r="http://schemas.openxmlformats.org/officeDocument/2006/relationships" r:embed="rId3"/>
          <a:stretch>
            <a:fillRect/>
          </a:stretch>
        </a:blipFill>
      </dgm:spPr>
      <dgm:t>
        <a:bodyPr/>
        <a:lstStyle/>
        <a:p>
          <a:endParaRPr lang="es-EC"/>
        </a:p>
      </dgm:t>
    </dgm:pt>
    <dgm:pt modelId="{D9139D94-3B43-4EFC-B56C-F213F6E3F072}" type="pres">
      <dgm:prSet presAssocID="{DE142661-77B5-4D61-A2F9-4E6332AC2464}" presName="sibTrans" presStyleLbl="sibTrans2D1" presStyleIdx="0" presStyleCnt="0"/>
      <dgm:spPr/>
      <dgm:t>
        <a:bodyPr/>
        <a:lstStyle/>
        <a:p>
          <a:endParaRPr lang="es-EC"/>
        </a:p>
      </dgm:t>
    </dgm:pt>
    <dgm:pt modelId="{A758B01F-B572-4017-8ADE-CD588B9FD25B}" type="pres">
      <dgm:prSet presAssocID="{993E8749-1E7E-40F1-B871-40EABE16F1ED}" presName="compNode" presStyleCnt="0"/>
      <dgm:spPr/>
    </dgm:pt>
    <dgm:pt modelId="{A385F6F6-C3AB-46C6-9D14-873FB7D528FE}" type="pres">
      <dgm:prSet presAssocID="{993E8749-1E7E-40F1-B871-40EABE16F1ED}" presName="bkgdShape" presStyleLbl="node1" presStyleIdx="3" presStyleCnt="4"/>
      <dgm:spPr/>
      <dgm:t>
        <a:bodyPr/>
        <a:lstStyle/>
        <a:p>
          <a:endParaRPr lang="es-EC"/>
        </a:p>
      </dgm:t>
    </dgm:pt>
    <dgm:pt modelId="{028E9181-9F56-4AE9-BA2E-97952D1E88FE}" type="pres">
      <dgm:prSet presAssocID="{993E8749-1E7E-40F1-B871-40EABE16F1ED}" presName="nodeTx" presStyleLbl="node1" presStyleIdx="3" presStyleCnt="4">
        <dgm:presLayoutVars>
          <dgm:bulletEnabled val="1"/>
        </dgm:presLayoutVars>
      </dgm:prSet>
      <dgm:spPr/>
      <dgm:t>
        <a:bodyPr/>
        <a:lstStyle/>
        <a:p>
          <a:endParaRPr lang="es-EC"/>
        </a:p>
      </dgm:t>
    </dgm:pt>
    <dgm:pt modelId="{0D65A77E-574D-4A3C-9C42-CEF7B41D7353}" type="pres">
      <dgm:prSet presAssocID="{993E8749-1E7E-40F1-B871-40EABE16F1ED}" presName="invisiNode" presStyleLbl="node1" presStyleIdx="3" presStyleCnt="4"/>
      <dgm:spPr/>
    </dgm:pt>
    <dgm:pt modelId="{1B458080-7884-48D3-BA61-977A1F65DA69}" type="pres">
      <dgm:prSet presAssocID="{993E8749-1E7E-40F1-B871-40EABE16F1ED}" presName="imagNode" presStyleLbl="fgImgPlace1" presStyleIdx="3" presStyleCnt="4" custScaleX="121244" custScaleY="131024"/>
      <dgm:spPr>
        <a:blipFill rotWithShape="1">
          <a:blip xmlns:r="http://schemas.openxmlformats.org/officeDocument/2006/relationships" r:embed="rId4"/>
          <a:stretch>
            <a:fillRect/>
          </a:stretch>
        </a:blipFill>
      </dgm:spPr>
      <dgm:t>
        <a:bodyPr/>
        <a:lstStyle/>
        <a:p>
          <a:endParaRPr lang="es-EC"/>
        </a:p>
      </dgm:t>
    </dgm:pt>
  </dgm:ptLst>
  <dgm:cxnLst>
    <dgm:cxn modelId="{0B3ABBE8-BC59-4A4C-958C-D01BD68BE9A0}" type="presOf" srcId="{B2DA703B-CC56-45F6-B2BB-A87AA34EA1E1}" destId="{A269E664-E6D8-4723-8821-F7DF412BB1B6}" srcOrd="0" destOrd="0" presId="urn:microsoft.com/office/officeart/2005/8/layout/hList7"/>
    <dgm:cxn modelId="{E6CC246F-37BB-40E6-8934-64CE79C05D72}" type="presOf" srcId="{B4D538D5-CFB1-4C46-BFCE-1D1660340BF3}" destId="{B093FE48-DE04-4D52-BFEA-DB9EABB1A319}" srcOrd="1" destOrd="0" presId="urn:microsoft.com/office/officeart/2005/8/layout/hList7"/>
    <dgm:cxn modelId="{A274E255-79E4-431F-8A37-D6975D13C229}" type="presOf" srcId="{41092FC6-2691-4076-BCE7-2BA1ECE7DFDE}" destId="{54A47670-A64F-4CA0-92E8-6396D00E6E50}" srcOrd="0" destOrd="0" presId="urn:microsoft.com/office/officeart/2005/8/layout/hList7"/>
    <dgm:cxn modelId="{185A3520-6916-478E-B5EB-C9EB866152D4}" type="presOf" srcId="{A03199D2-0B19-48CE-9D83-3202AF7034AA}" destId="{32B103DC-F494-45D8-A8E5-F2C8141E7326}" srcOrd="0" destOrd="0" presId="urn:microsoft.com/office/officeart/2005/8/layout/hList7"/>
    <dgm:cxn modelId="{E7E81EDB-BC11-429B-84D2-3E62AC900879}" type="presOf" srcId="{993E8749-1E7E-40F1-B871-40EABE16F1ED}" destId="{A385F6F6-C3AB-46C6-9D14-873FB7D528FE}" srcOrd="0" destOrd="0" presId="urn:microsoft.com/office/officeart/2005/8/layout/hList7"/>
    <dgm:cxn modelId="{8E1809B1-5690-4C58-B3E4-8313D7DBFD08}" srcId="{64074701-1751-4474-857F-D8C599F933CA}" destId="{003E5F15-022B-40F4-ACFD-650822D1080F}" srcOrd="1" destOrd="0" parTransId="{92A517BD-2265-4680-9CA8-B1D6A7BF72AE}" sibTransId="{A03199D2-0B19-48CE-9D83-3202AF7034AA}"/>
    <dgm:cxn modelId="{426FB7AE-28C7-4576-BF9B-E8A475BB7F5D}" type="presOf" srcId="{003E5F15-022B-40F4-ACFD-650822D1080F}" destId="{6E253F0B-0E40-4CB0-8566-69998DC3F86C}" srcOrd="0" destOrd="0" presId="urn:microsoft.com/office/officeart/2005/8/layout/hList7"/>
    <dgm:cxn modelId="{444935AA-92EE-47C0-AC76-FD28055FF56F}" type="presOf" srcId="{DE142661-77B5-4D61-A2F9-4E6332AC2464}" destId="{D9139D94-3B43-4EFC-B56C-F213F6E3F072}" srcOrd="0" destOrd="0" presId="urn:microsoft.com/office/officeart/2005/8/layout/hList7"/>
    <dgm:cxn modelId="{E1B47F1E-5985-4DBF-B64D-D31C083E7975}" type="presOf" srcId="{41092FC6-2691-4076-BCE7-2BA1ECE7DFDE}" destId="{1FA5689D-3CDE-4D48-8A82-C6000B2DFE07}" srcOrd="1" destOrd="0" presId="urn:microsoft.com/office/officeart/2005/8/layout/hList7"/>
    <dgm:cxn modelId="{D9737B2F-9DD7-4282-A635-CB43203344D7}" type="presOf" srcId="{64074701-1751-4474-857F-D8C599F933CA}" destId="{0056356E-5B86-4A18-B6FE-58CB29E4903F}" srcOrd="0" destOrd="0" presId="urn:microsoft.com/office/officeart/2005/8/layout/hList7"/>
    <dgm:cxn modelId="{5D7FDB10-0813-44E6-883F-29E7F2892938}" type="presOf" srcId="{B4D538D5-CFB1-4C46-BFCE-1D1660340BF3}" destId="{304458A1-4E3C-4F6D-80B2-966A3CF07D13}" srcOrd="0" destOrd="0" presId="urn:microsoft.com/office/officeart/2005/8/layout/hList7"/>
    <dgm:cxn modelId="{3DEE5322-8260-4164-AA17-2CE255D533E9}" srcId="{64074701-1751-4474-857F-D8C599F933CA}" destId="{993E8749-1E7E-40F1-B871-40EABE16F1ED}" srcOrd="3" destOrd="0" parTransId="{84EE304D-06FD-4C4E-960D-CE3625303256}" sibTransId="{2324ACAE-884A-435D-996B-11572F3A40AC}"/>
    <dgm:cxn modelId="{8729CB19-693F-444F-AC86-6F6D6AEE0FAC}" type="presOf" srcId="{993E8749-1E7E-40F1-B871-40EABE16F1ED}" destId="{028E9181-9F56-4AE9-BA2E-97952D1E88FE}" srcOrd="1" destOrd="0" presId="urn:microsoft.com/office/officeart/2005/8/layout/hList7"/>
    <dgm:cxn modelId="{9CC436B2-D256-42BE-A093-C2163DF0DF68}" srcId="{64074701-1751-4474-857F-D8C599F933CA}" destId="{41092FC6-2691-4076-BCE7-2BA1ECE7DFDE}" srcOrd="0" destOrd="0" parTransId="{06084D60-B864-4A38-B379-D26EE9BF757A}" sibTransId="{B2DA703B-CC56-45F6-B2BB-A87AA34EA1E1}"/>
    <dgm:cxn modelId="{70DCA1A1-CBA5-4510-A9A5-83D87D68602F}" srcId="{64074701-1751-4474-857F-D8C599F933CA}" destId="{B4D538D5-CFB1-4C46-BFCE-1D1660340BF3}" srcOrd="2" destOrd="0" parTransId="{25F68A25-8E1A-4A12-AD4E-8FE05BCF8B3B}" sibTransId="{DE142661-77B5-4D61-A2F9-4E6332AC2464}"/>
    <dgm:cxn modelId="{5853FD64-5E43-40A9-82D2-11385FE9B2E3}" type="presOf" srcId="{003E5F15-022B-40F4-ACFD-650822D1080F}" destId="{53350443-F962-40A1-8475-EC8A3817960B}" srcOrd="1" destOrd="0" presId="urn:microsoft.com/office/officeart/2005/8/layout/hList7"/>
    <dgm:cxn modelId="{CF3AD493-D968-4497-97BB-5BB6C5A4B69B}" type="presParOf" srcId="{0056356E-5B86-4A18-B6FE-58CB29E4903F}" destId="{1E6B6C24-26AC-4C5F-81C0-F45753D11F0F}" srcOrd="0" destOrd="0" presId="urn:microsoft.com/office/officeart/2005/8/layout/hList7"/>
    <dgm:cxn modelId="{B2E63CF6-0256-498B-9FFD-4FEE3229C73C}" type="presParOf" srcId="{0056356E-5B86-4A18-B6FE-58CB29E4903F}" destId="{BA3C2BD5-3593-40BC-8DB7-E8F7A06C670B}" srcOrd="1" destOrd="0" presId="urn:microsoft.com/office/officeart/2005/8/layout/hList7"/>
    <dgm:cxn modelId="{CB9542CD-DDEF-499C-A1A1-4422C9F2A154}" type="presParOf" srcId="{BA3C2BD5-3593-40BC-8DB7-E8F7A06C670B}" destId="{2EA4B500-71A4-478C-AD8C-6371BEEDDDDB}" srcOrd="0" destOrd="0" presId="urn:microsoft.com/office/officeart/2005/8/layout/hList7"/>
    <dgm:cxn modelId="{A9916D7C-3B23-4097-9447-DFA0213F2A77}" type="presParOf" srcId="{2EA4B500-71A4-478C-AD8C-6371BEEDDDDB}" destId="{54A47670-A64F-4CA0-92E8-6396D00E6E50}" srcOrd="0" destOrd="0" presId="urn:microsoft.com/office/officeart/2005/8/layout/hList7"/>
    <dgm:cxn modelId="{50E3C379-8F2F-461D-B914-178FD4202017}" type="presParOf" srcId="{2EA4B500-71A4-478C-AD8C-6371BEEDDDDB}" destId="{1FA5689D-3CDE-4D48-8A82-C6000B2DFE07}" srcOrd="1" destOrd="0" presId="urn:microsoft.com/office/officeart/2005/8/layout/hList7"/>
    <dgm:cxn modelId="{AD4F706B-B48D-402C-A6B2-D537F273941D}" type="presParOf" srcId="{2EA4B500-71A4-478C-AD8C-6371BEEDDDDB}" destId="{31A7E959-0107-4277-9B59-917682D5CA7C}" srcOrd="2" destOrd="0" presId="urn:microsoft.com/office/officeart/2005/8/layout/hList7"/>
    <dgm:cxn modelId="{39A77C54-ED41-4838-BB1F-5CF3ECD11C40}" type="presParOf" srcId="{2EA4B500-71A4-478C-AD8C-6371BEEDDDDB}" destId="{A129EC7F-CA65-4700-AAE2-D76254E8E9D4}" srcOrd="3" destOrd="0" presId="urn:microsoft.com/office/officeart/2005/8/layout/hList7"/>
    <dgm:cxn modelId="{59EF336B-4C25-4F95-AC93-57B0BF32F17C}" type="presParOf" srcId="{BA3C2BD5-3593-40BC-8DB7-E8F7A06C670B}" destId="{A269E664-E6D8-4723-8821-F7DF412BB1B6}" srcOrd="1" destOrd="0" presId="urn:microsoft.com/office/officeart/2005/8/layout/hList7"/>
    <dgm:cxn modelId="{645A3FA6-9287-4932-9574-AA240162B108}" type="presParOf" srcId="{BA3C2BD5-3593-40BC-8DB7-E8F7A06C670B}" destId="{426CD689-1632-43FF-ABCE-0802A6F5A457}" srcOrd="2" destOrd="0" presId="urn:microsoft.com/office/officeart/2005/8/layout/hList7"/>
    <dgm:cxn modelId="{F487CBEB-2383-4C6F-A0A0-1C98464C43DD}" type="presParOf" srcId="{426CD689-1632-43FF-ABCE-0802A6F5A457}" destId="{6E253F0B-0E40-4CB0-8566-69998DC3F86C}" srcOrd="0" destOrd="0" presId="urn:microsoft.com/office/officeart/2005/8/layout/hList7"/>
    <dgm:cxn modelId="{578C9970-2715-4DA9-B804-7F87627D5064}" type="presParOf" srcId="{426CD689-1632-43FF-ABCE-0802A6F5A457}" destId="{53350443-F962-40A1-8475-EC8A3817960B}" srcOrd="1" destOrd="0" presId="urn:microsoft.com/office/officeart/2005/8/layout/hList7"/>
    <dgm:cxn modelId="{5F6B867D-03DE-49E7-AFC7-7E5A68EA2896}" type="presParOf" srcId="{426CD689-1632-43FF-ABCE-0802A6F5A457}" destId="{4A00F8CA-775C-4FED-B9E0-44EC8C35BDBB}" srcOrd="2" destOrd="0" presId="urn:microsoft.com/office/officeart/2005/8/layout/hList7"/>
    <dgm:cxn modelId="{BD413C6F-A172-418C-9A81-3AD52BB3CC74}" type="presParOf" srcId="{426CD689-1632-43FF-ABCE-0802A6F5A457}" destId="{91074F3A-A1F5-4BB0-B475-D375E85C639F}" srcOrd="3" destOrd="0" presId="urn:microsoft.com/office/officeart/2005/8/layout/hList7"/>
    <dgm:cxn modelId="{2D4F8464-0B06-454A-99B0-D03A70921508}" type="presParOf" srcId="{BA3C2BD5-3593-40BC-8DB7-E8F7A06C670B}" destId="{32B103DC-F494-45D8-A8E5-F2C8141E7326}" srcOrd="3" destOrd="0" presId="urn:microsoft.com/office/officeart/2005/8/layout/hList7"/>
    <dgm:cxn modelId="{3CF80DF9-E994-4B33-AB44-B5C4DB6F7975}" type="presParOf" srcId="{BA3C2BD5-3593-40BC-8DB7-E8F7A06C670B}" destId="{21E0335D-6E0C-4773-9B2D-BCF21188E134}" srcOrd="4" destOrd="0" presId="urn:microsoft.com/office/officeart/2005/8/layout/hList7"/>
    <dgm:cxn modelId="{784BAC3D-E6AB-45B7-949A-55C1453589DB}" type="presParOf" srcId="{21E0335D-6E0C-4773-9B2D-BCF21188E134}" destId="{304458A1-4E3C-4F6D-80B2-966A3CF07D13}" srcOrd="0" destOrd="0" presId="urn:microsoft.com/office/officeart/2005/8/layout/hList7"/>
    <dgm:cxn modelId="{6259DDE3-0C09-4FFC-ACC9-05060FD00C2B}" type="presParOf" srcId="{21E0335D-6E0C-4773-9B2D-BCF21188E134}" destId="{B093FE48-DE04-4D52-BFEA-DB9EABB1A319}" srcOrd="1" destOrd="0" presId="urn:microsoft.com/office/officeart/2005/8/layout/hList7"/>
    <dgm:cxn modelId="{80DE06AD-7178-4C97-B63E-D5954BDFDAD3}" type="presParOf" srcId="{21E0335D-6E0C-4773-9B2D-BCF21188E134}" destId="{8FD9FD9E-97C2-4AA6-85BF-C2C6B67E17DC}" srcOrd="2" destOrd="0" presId="urn:microsoft.com/office/officeart/2005/8/layout/hList7"/>
    <dgm:cxn modelId="{373E0FF4-268A-4C21-983C-463760B93EA7}" type="presParOf" srcId="{21E0335D-6E0C-4773-9B2D-BCF21188E134}" destId="{05993083-4836-4C48-915B-F0A8B2490441}" srcOrd="3" destOrd="0" presId="urn:microsoft.com/office/officeart/2005/8/layout/hList7"/>
    <dgm:cxn modelId="{E42E6C0C-36DC-416D-8A4E-18CEC957687C}" type="presParOf" srcId="{BA3C2BD5-3593-40BC-8DB7-E8F7A06C670B}" destId="{D9139D94-3B43-4EFC-B56C-F213F6E3F072}" srcOrd="5" destOrd="0" presId="urn:microsoft.com/office/officeart/2005/8/layout/hList7"/>
    <dgm:cxn modelId="{8EE908D4-FFD8-4AD6-92C7-7A497DC36C26}" type="presParOf" srcId="{BA3C2BD5-3593-40BC-8DB7-E8F7A06C670B}" destId="{A758B01F-B572-4017-8ADE-CD588B9FD25B}" srcOrd="6" destOrd="0" presId="urn:microsoft.com/office/officeart/2005/8/layout/hList7"/>
    <dgm:cxn modelId="{6CEB2E63-BA13-4DB8-8915-594D26EFF9BA}" type="presParOf" srcId="{A758B01F-B572-4017-8ADE-CD588B9FD25B}" destId="{A385F6F6-C3AB-46C6-9D14-873FB7D528FE}" srcOrd="0" destOrd="0" presId="urn:microsoft.com/office/officeart/2005/8/layout/hList7"/>
    <dgm:cxn modelId="{86F78FA9-4169-422C-9274-8B55277AA2D2}" type="presParOf" srcId="{A758B01F-B572-4017-8ADE-CD588B9FD25B}" destId="{028E9181-9F56-4AE9-BA2E-97952D1E88FE}" srcOrd="1" destOrd="0" presId="urn:microsoft.com/office/officeart/2005/8/layout/hList7"/>
    <dgm:cxn modelId="{EC391FB9-761C-4853-9915-1FE5D1650943}" type="presParOf" srcId="{A758B01F-B572-4017-8ADE-CD588B9FD25B}" destId="{0D65A77E-574D-4A3C-9C42-CEF7B41D7353}" srcOrd="2" destOrd="0" presId="urn:microsoft.com/office/officeart/2005/8/layout/hList7"/>
    <dgm:cxn modelId="{14E739A3-4120-43C4-AC87-FCA52815E098}" type="presParOf" srcId="{A758B01F-B572-4017-8ADE-CD588B9FD25B}" destId="{1B458080-7884-48D3-BA61-977A1F65DA69}" srcOrd="3" destOrd="0" presId="urn:microsoft.com/office/officeart/2005/8/layout/hList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9BC8BD-1A7B-40E6-8A04-ECAFA0685131}"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s-EC"/>
        </a:p>
      </dgm:t>
    </dgm:pt>
    <dgm:pt modelId="{BA1108D2-EEA6-4F8E-A1B9-01A66B70D746}">
      <dgm:prSet phldrT="[Texto]"/>
      <dgm:spPr/>
      <dgm:t>
        <a:bodyPr/>
        <a:lstStyle/>
        <a:p>
          <a:r>
            <a:rPr lang="es-EC" dirty="0" smtClean="0"/>
            <a:t>PRE-TEST</a:t>
          </a:r>
          <a:endParaRPr lang="es-EC" dirty="0"/>
        </a:p>
      </dgm:t>
    </dgm:pt>
    <dgm:pt modelId="{035D6FCE-4BF1-4718-9245-A50034F0F31F}" type="parTrans" cxnId="{7DD8CE03-B693-4835-BC8D-46120A573521}">
      <dgm:prSet/>
      <dgm:spPr/>
      <dgm:t>
        <a:bodyPr/>
        <a:lstStyle/>
        <a:p>
          <a:endParaRPr lang="es-EC"/>
        </a:p>
      </dgm:t>
    </dgm:pt>
    <dgm:pt modelId="{7FE10998-4858-4685-88C7-3408C0D7275C}" type="sibTrans" cxnId="{7DD8CE03-B693-4835-BC8D-46120A573521}">
      <dgm:prSet/>
      <dgm:spPr/>
      <dgm:t>
        <a:bodyPr/>
        <a:lstStyle/>
        <a:p>
          <a:endParaRPr lang="es-EC"/>
        </a:p>
      </dgm:t>
    </dgm:pt>
    <dgm:pt modelId="{88E33B85-AEA6-4698-8515-4BBE5901E848}">
      <dgm:prSet phldrT="[Texto]"/>
      <dgm:spPr/>
      <dgm:t>
        <a:bodyPr/>
        <a:lstStyle/>
        <a:p>
          <a:r>
            <a:rPr lang="es-EC" dirty="0" smtClean="0"/>
            <a:t>TREATMENT</a:t>
          </a:r>
          <a:endParaRPr lang="es-EC" dirty="0"/>
        </a:p>
      </dgm:t>
    </dgm:pt>
    <dgm:pt modelId="{1ED56FA5-D1F3-4276-8F63-BE705468E3E3}" type="parTrans" cxnId="{22869FB9-57D0-46EB-903B-35DAE254C4BE}">
      <dgm:prSet/>
      <dgm:spPr/>
      <dgm:t>
        <a:bodyPr/>
        <a:lstStyle/>
        <a:p>
          <a:endParaRPr lang="es-EC"/>
        </a:p>
      </dgm:t>
    </dgm:pt>
    <dgm:pt modelId="{30CA6FCC-834F-4DE0-BE3C-D1574DCF93D4}" type="sibTrans" cxnId="{22869FB9-57D0-46EB-903B-35DAE254C4BE}">
      <dgm:prSet/>
      <dgm:spPr/>
      <dgm:t>
        <a:bodyPr/>
        <a:lstStyle/>
        <a:p>
          <a:endParaRPr lang="es-EC"/>
        </a:p>
      </dgm:t>
    </dgm:pt>
    <dgm:pt modelId="{541F4EA1-2D6B-430F-B353-902FAB1CE09D}">
      <dgm:prSet phldrT="[Texto]"/>
      <dgm:spPr/>
      <dgm:t>
        <a:bodyPr/>
        <a:lstStyle/>
        <a:p>
          <a:r>
            <a:rPr lang="es-EC" dirty="0" smtClean="0"/>
            <a:t>IMMEDIATE POST-TEST</a:t>
          </a:r>
          <a:endParaRPr lang="es-EC" dirty="0"/>
        </a:p>
      </dgm:t>
    </dgm:pt>
    <dgm:pt modelId="{70FCF5EC-30F5-4164-A91A-0E6B7CD9C0C9}" type="parTrans" cxnId="{F64DC63E-5711-4A6D-89A8-0D83BC9C2DBE}">
      <dgm:prSet/>
      <dgm:spPr/>
      <dgm:t>
        <a:bodyPr/>
        <a:lstStyle/>
        <a:p>
          <a:endParaRPr lang="es-EC"/>
        </a:p>
      </dgm:t>
    </dgm:pt>
    <dgm:pt modelId="{6DDD48C3-E3EA-4153-A12F-1C73F9619DA5}" type="sibTrans" cxnId="{F64DC63E-5711-4A6D-89A8-0D83BC9C2DBE}">
      <dgm:prSet/>
      <dgm:spPr/>
      <dgm:t>
        <a:bodyPr/>
        <a:lstStyle/>
        <a:p>
          <a:endParaRPr lang="es-EC"/>
        </a:p>
      </dgm:t>
    </dgm:pt>
    <dgm:pt modelId="{9675467F-C232-4C78-9B98-5A4E32E60DD8}">
      <dgm:prSet phldrT="[Texto]"/>
      <dgm:spPr/>
      <dgm:t>
        <a:bodyPr/>
        <a:lstStyle/>
        <a:p>
          <a:r>
            <a:rPr lang="es-EC" dirty="0" smtClean="0"/>
            <a:t>DELAYED POST-TEST 1</a:t>
          </a:r>
          <a:endParaRPr lang="es-EC" dirty="0"/>
        </a:p>
      </dgm:t>
    </dgm:pt>
    <dgm:pt modelId="{7063DE6B-C28F-46F9-95A5-4AAE90553295}" type="parTrans" cxnId="{13F85EB5-8B4B-4740-B7E8-D706954A95A4}">
      <dgm:prSet/>
      <dgm:spPr/>
      <dgm:t>
        <a:bodyPr/>
        <a:lstStyle/>
        <a:p>
          <a:endParaRPr lang="es-EC"/>
        </a:p>
      </dgm:t>
    </dgm:pt>
    <dgm:pt modelId="{DEFB16B2-FA02-4E36-B958-D54AD8F0C2E3}" type="sibTrans" cxnId="{13F85EB5-8B4B-4740-B7E8-D706954A95A4}">
      <dgm:prSet/>
      <dgm:spPr/>
      <dgm:t>
        <a:bodyPr/>
        <a:lstStyle/>
        <a:p>
          <a:endParaRPr lang="es-EC"/>
        </a:p>
      </dgm:t>
    </dgm:pt>
    <dgm:pt modelId="{1AEC358A-7B59-4F9B-A44C-A7A5329B3B89}">
      <dgm:prSet phldrT="[Texto]"/>
      <dgm:spPr/>
      <dgm:t>
        <a:bodyPr/>
        <a:lstStyle/>
        <a:p>
          <a:r>
            <a:rPr lang="es-EC" dirty="0" smtClean="0"/>
            <a:t>DELAYED POST-TEST 2</a:t>
          </a:r>
          <a:endParaRPr lang="es-EC" dirty="0"/>
        </a:p>
      </dgm:t>
    </dgm:pt>
    <dgm:pt modelId="{B3326EC7-28B1-4DB6-8E82-7DE7AF159C7B}" type="parTrans" cxnId="{0C19B265-7B4B-4AE7-8089-B4E95E4FE6F9}">
      <dgm:prSet/>
      <dgm:spPr/>
      <dgm:t>
        <a:bodyPr/>
        <a:lstStyle/>
        <a:p>
          <a:endParaRPr lang="es-EC"/>
        </a:p>
      </dgm:t>
    </dgm:pt>
    <dgm:pt modelId="{4B95CC65-115C-4DF6-9AE7-32B2BA543C72}" type="sibTrans" cxnId="{0C19B265-7B4B-4AE7-8089-B4E95E4FE6F9}">
      <dgm:prSet/>
      <dgm:spPr/>
      <dgm:t>
        <a:bodyPr/>
        <a:lstStyle/>
        <a:p>
          <a:endParaRPr lang="es-EC"/>
        </a:p>
      </dgm:t>
    </dgm:pt>
    <dgm:pt modelId="{4189E3F2-14FA-4B9A-BCC7-833FC01B447E}" type="pres">
      <dgm:prSet presAssocID="{BC9BC8BD-1A7B-40E6-8A04-ECAFA0685131}" presName="cycle" presStyleCnt="0">
        <dgm:presLayoutVars>
          <dgm:dir/>
          <dgm:resizeHandles val="exact"/>
        </dgm:presLayoutVars>
      </dgm:prSet>
      <dgm:spPr/>
      <dgm:t>
        <a:bodyPr/>
        <a:lstStyle/>
        <a:p>
          <a:endParaRPr lang="es-EC"/>
        </a:p>
      </dgm:t>
    </dgm:pt>
    <dgm:pt modelId="{EF7BD2A8-9550-4746-93EB-50FF7C54B0B6}" type="pres">
      <dgm:prSet presAssocID="{BA1108D2-EEA6-4F8E-A1B9-01A66B70D746}" presName="node" presStyleLbl="node1" presStyleIdx="0" presStyleCnt="5">
        <dgm:presLayoutVars>
          <dgm:bulletEnabled val="1"/>
        </dgm:presLayoutVars>
      </dgm:prSet>
      <dgm:spPr/>
      <dgm:t>
        <a:bodyPr/>
        <a:lstStyle/>
        <a:p>
          <a:endParaRPr lang="es-EC"/>
        </a:p>
      </dgm:t>
    </dgm:pt>
    <dgm:pt modelId="{996419D9-EFF5-41F8-930E-09CD87F2901C}" type="pres">
      <dgm:prSet presAssocID="{7FE10998-4858-4685-88C7-3408C0D7275C}" presName="sibTrans" presStyleLbl="sibTrans2D1" presStyleIdx="0" presStyleCnt="5"/>
      <dgm:spPr/>
      <dgm:t>
        <a:bodyPr/>
        <a:lstStyle/>
        <a:p>
          <a:endParaRPr lang="es-EC"/>
        </a:p>
      </dgm:t>
    </dgm:pt>
    <dgm:pt modelId="{BED97C89-9C49-4350-A769-0D0EEBAA0A8F}" type="pres">
      <dgm:prSet presAssocID="{7FE10998-4858-4685-88C7-3408C0D7275C}" presName="connectorText" presStyleLbl="sibTrans2D1" presStyleIdx="0" presStyleCnt="5"/>
      <dgm:spPr/>
      <dgm:t>
        <a:bodyPr/>
        <a:lstStyle/>
        <a:p>
          <a:endParaRPr lang="es-EC"/>
        </a:p>
      </dgm:t>
    </dgm:pt>
    <dgm:pt modelId="{942AC637-88C4-4ED3-8AE5-E88F5E9E1953}" type="pres">
      <dgm:prSet presAssocID="{88E33B85-AEA6-4698-8515-4BBE5901E848}" presName="node" presStyleLbl="node1" presStyleIdx="1" presStyleCnt="5">
        <dgm:presLayoutVars>
          <dgm:bulletEnabled val="1"/>
        </dgm:presLayoutVars>
      </dgm:prSet>
      <dgm:spPr/>
      <dgm:t>
        <a:bodyPr/>
        <a:lstStyle/>
        <a:p>
          <a:endParaRPr lang="es-EC"/>
        </a:p>
      </dgm:t>
    </dgm:pt>
    <dgm:pt modelId="{E9F9A45B-C5FB-4AA9-BE65-C9D05EAE15B3}" type="pres">
      <dgm:prSet presAssocID="{30CA6FCC-834F-4DE0-BE3C-D1574DCF93D4}" presName="sibTrans" presStyleLbl="sibTrans2D1" presStyleIdx="1" presStyleCnt="5"/>
      <dgm:spPr/>
      <dgm:t>
        <a:bodyPr/>
        <a:lstStyle/>
        <a:p>
          <a:endParaRPr lang="es-EC"/>
        </a:p>
      </dgm:t>
    </dgm:pt>
    <dgm:pt modelId="{0E86F6B0-9072-4E58-8FEF-924B7762BA89}" type="pres">
      <dgm:prSet presAssocID="{30CA6FCC-834F-4DE0-BE3C-D1574DCF93D4}" presName="connectorText" presStyleLbl="sibTrans2D1" presStyleIdx="1" presStyleCnt="5"/>
      <dgm:spPr/>
      <dgm:t>
        <a:bodyPr/>
        <a:lstStyle/>
        <a:p>
          <a:endParaRPr lang="es-EC"/>
        </a:p>
      </dgm:t>
    </dgm:pt>
    <dgm:pt modelId="{F11D01F2-E656-4B8B-9575-F6A750331159}" type="pres">
      <dgm:prSet presAssocID="{541F4EA1-2D6B-430F-B353-902FAB1CE09D}" presName="node" presStyleLbl="node1" presStyleIdx="2" presStyleCnt="5">
        <dgm:presLayoutVars>
          <dgm:bulletEnabled val="1"/>
        </dgm:presLayoutVars>
      </dgm:prSet>
      <dgm:spPr/>
      <dgm:t>
        <a:bodyPr/>
        <a:lstStyle/>
        <a:p>
          <a:endParaRPr lang="es-EC"/>
        </a:p>
      </dgm:t>
    </dgm:pt>
    <dgm:pt modelId="{33AC2CD8-193C-4010-986C-32F9F8159C9B}" type="pres">
      <dgm:prSet presAssocID="{6DDD48C3-E3EA-4153-A12F-1C73F9619DA5}" presName="sibTrans" presStyleLbl="sibTrans2D1" presStyleIdx="2" presStyleCnt="5"/>
      <dgm:spPr/>
      <dgm:t>
        <a:bodyPr/>
        <a:lstStyle/>
        <a:p>
          <a:endParaRPr lang="es-EC"/>
        </a:p>
      </dgm:t>
    </dgm:pt>
    <dgm:pt modelId="{599C7A85-9179-4AD6-B434-4FC794261FA4}" type="pres">
      <dgm:prSet presAssocID="{6DDD48C3-E3EA-4153-A12F-1C73F9619DA5}" presName="connectorText" presStyleLbl="sibTrans2D1" presStyleIdx="2" presStyleCnt="5"/>
      <dgm:spPr/>
      <dgm:t>
        <a:bodyPr/>
        <a:lstStyle/>
        <a:p>
          <a:endParaRPr lang="es-EC"/>
        </a:p>
      </dgm:t>
    </dgm:pt>
    <dgm:pt modelId="{89E96F1E-C112-4A0C-8F9D-5B5D2319501A}" type="pres">
      <dgm:prSet presAssocID="{9675467F-C232-4C78-9B98-5A4E32E60DD8}" presName="node" presStyleLbl="node1" presStyleIdx="3" presStyleCnt="5">
        <dgm:presLayoutVars>
          <dgm:bulletEnabled val="1"/>
        </dgm:presLayoutVars>
      </dgm:prSet>
      <dgm:spPr/>
      <dgm:t>
        <a:bodyPr/>
        <a:lstStyle/>
        <a:p>
          <a:endParaRPr lang="es-EC"/>
        </a:p>
      </dgm:t>
    </dgm:pt>
    <dgm:pt modelId="{36D54D3B-1EA5-4BF6-8988-92BD662CC577}" type="pres">
      <dgm:prSet presAssocID="{DEFB16B2-FA02-4E36-B958-D54AD8F0C2E3}" presName="sibTrans" presStyleLbl="sibTrans2D1" presStyleIdx="3" presStyleCnt="5"/>
      <dgm:spPr/>
      <dgm:t>
        <a:bodyPr/>
        <a:lstStyle/>
        <a:p>
          <a:endParaRPr lang="es-EC"/>
        </a:p>
      </dgm:t>
    </dgm:pt>
    <dgm:pt modelId="{81EFD83A-80A9-4091-A2CA-ABE2774A8EB8}" type="pres">
      <dgm:prSet presAssocID="{DEFB16B2-FA02-4E36-B958-D54AD8F0C2E3}" presName="connectorText" presStyleLbl="sibTrans2D1" presStyleIdx="3" presStyleCnt="5"/>
      <dgm:spPr/>
      <dgm:t>
        <a:bodyPr/>
        <a:lstStyle/>
        <a:p>
          <a:endParaRPr lang="es-EC"/>
        </a:p>
      </dgm:t>
    </dgm:pt>
    <dgm:pt modelId="{3BFB4D42-8B6A-4461-92C9-1D3EC213BE29}" type="pres">
      <dgm:prSet presAssocID="{1AEC358A-7B59-4F9B-A44C-A7A5329B3B89}" presName="node" presStyleLbl="node1" presStyleIdx="4" presStyleCnt="5">
        <dgm:presLayoutVars>
          <dgm:bulletEnabled val="1"/>
        </dgm:presLayoutVars>
      </dgm:prSet>
      <dgm:spPr/>
      <dgm:t>
        <a:bodyPr/>
        <a:lstStyle/>
        <a:p>
          <a:endParaRPr lang="es-EC"/>
        </a:p>
      </dgm:t>
    </dgm:pt>
    <dgm:pt modelId="{ABAE9E8A-627B-4150-84CD-1C9D0681F8B5}" type="pres">
      <dgm:prSet presAssocID="{4B95CC65-115C-4DF6-9AE7-32B2BA543C72}" presName="sibTrans" presStyleLbl="sibTrans2D1" presStyleIdx="4" presStyleCnt="5"/>
      <dgm:spPr/>
      <dgm:t>
        <a:bodyPr/>
        <a:lstStyle/>
        <a:p>
          <a:endParaRPr lang="es-EC"/>
        </a:p>
      </dgm:t>
    </dgm:pt>
    <dgm:pt modelId="{1354710B-2267-4536-A5DA-77B6270DF9E0}" type="pres">
      <dgm:prSet presAssocID="{4B95CC65-115C-4DF6-9AE7-32B2BA543C72}" presName="connectorText" presStyleLbl="sibTrans2D1" presStyleIdx="4" presStyleCnt="5"/>
      <dgm:spPr/>
      <dgm:t>
        <a:bodyPr/>
        <a:lstStyle/>
        <a:p>
          <a:endParaRPr lang="es-EC"/>
        </a:p>
      </dgm:t>
    </dgm:pt>
  </dgm:ptLst>
  <dgm:cxnLst>
    <dgm:cxn modelId="{13F85EB5-8B4B-4740-B7E8-D706954A95A4}" srcId="{BC9BC8BD-1A7B-40E6-8A04-ECAFA0685131}" destId="{9675467F-C232-4C78-9B98-5A4E32E60DD8}" srcOrd="3" destOrd="0" parTransId="{7063DE6B-C28F-46F9-95A5-4AAE90553295}" sibTransId="{DEFB16B2-FA02-4E36-B958-D54AD8F0C2E3}"/>
    <dgm:cxn modelId="{2015000C-EDDE-4561-AA93-FC02C6F98DBA}" type="presOf" srcId="{BA1108D2-EEA6-4F8E-A1B9-01A66B70D746}" destId="{EF7BD2A8-9550-4746-93EB-50FF7C54B0B6}" srcOrd="0" destOrd="0" presId="urn:microsoft.com/office/officeart/2005/8/layout/cycle2"/>
    <dgm:cxn modelId="{985AB95D-689F-4002-B2EB-CEF27B4BA4FE}" type="presOf" srcId="{6DDD48C3-E3EA-4153-A12F-1C73F9619DA5}" destId="{33AC2CD8-193C-4010-986C-32F9F8159C9B}" srcOrd="0" destOrd="0" presId="urn:microsoft.com/office/officeart/2005/8/layout/cycle2"/>
    <dgm:cxn modelId="{722E40CA-FC78-438F-8D1D-D8B2E79B90C6}" type="presOf" srcId="{30CA6FCC-834F-4DE0-BE3C-D1574DCF93D4}" destId="{0E86F6B0-9072-4E58-8FEF-924B7762BA89}" srcOrd="1" destOrd="0" presId="urn:microsoft.com/office/officeart/2005/8/layout/cycle2"/>
    <dgm:cxn modelId="{A8EAF14C-82B9-45C5-BBA6-36BE37D96D6E}" type="presOf" srcId="{30CA6FCC-834F-4DE0-BE3C-D1574DCF93D4}" destId="{E9F9A45B-C5FB-4AA9-BE65-C9D05EAE15B3}" srcOrd="0" destOrd="0" presId="urn:microsoft.com/office/officeart/2005/8/layout/cycle2"/>
    <dgm:cxn modelId="{27177659-4DE3-45CF-9D76-A1639BEB66A9}" type="presOf" srcId="{BC9BC8BD-1A7B-40E6-8A04-ECAFA0685131}" destId="{4189E3F2-14FA-4B9A-BCC7-833FC01B447E}" srcOrd="0" destOrd="0" presId="urn:microsoft.com/office/officeart/2005/8/layout/cycle2"/>
    <dgm:cxn modelId="{FE88BAFF-181D-48A8-9882-8A47C0D46EE0}" type="presOf" srcId="{9675467F-C232-4C78-9B98-5A4E32E60DD8}" destId="{89E96F1E-C112-4A0C-8F9D-5B5D2319501A}" srcOrd="0" destOrd="0" presId="urn:microsoft.com/office/officeart/2005/8/layout/cycle2"/>
    <dgm:cxn modelId="{49154F2B-EFCA-46CE-BF9E-646848227B51}" type="presOf" srcId="{7FE10998-4858-4685-88C7-3408C0D7275C}" destId="{BED97C89-9C49-4350-A769-0D0EEBAA0A8F}" srcOrd="1" destOrd="0" presId="urn:microsoft.com/office/officeart/2005/8/layout/cycle2"/>
    <dgm:cxn modelId="{F64DC63E-5711-4A6D-89A8-0D83BC9C2DBE}" srcId="{BC9BC8BD-1A7B-40E6-8A04-ECAFA0685131}" destId="{541F4EA1-2D6B-430F-B353-902FAB1CE09D}" srcOrd="2" destOrd="0" parTransId="{70FCF5EC-30F5-4164-A91A-0E6B7CD9C0C9}" sibTransId="{6DDD48C3-E3EA-4153-A12F-1C73F9619DA5}"/>
    <dgm:cxn modelId="{6FF4CFF5-960B-4F24-8B98-F46446A8EF1F}" type="presOf" srcId="{541F4EA1-2D6B-430F-B353-902FAB1CE09D}" destId="{F11D01F2-E656-4B8B-9575-F6A750331159}" srcOrd="0" destOrd="0" presId="urn:microsoft.com/office/officeart/2005/8/layout/cycle2"/>
    <dgm:cxn modelId="{22869FB9-57D0-46EB-903B-35DAE254C4BE}" srcId="{BC9BC8BD-1A7B-40E6-8A04-ECAFA0685131}" destId="{88E33B85-AEA6-4698-8515-4BBE5901E848}" srcOrd="1" destOrd="0" parTransId="{1ED56FA5-D1F3-4276-8F63-BE705468E3E3}" sibTransId="{30CA6FCC-834F-4DE0-BE3C-D1574DCF93D4}"/>
    <dgm:cxn modelId="{9EE69F7E-7CA5-419A-BC8E-C88C5ABEF85E}" type="presOf" srcId="{7FE10998-4858-4685-88C7-3408C0D7275C}" destId="{996419D9-EFF5-41F8-930E-09CD87F2901C}" srcOrd="0" destOrd="0" presId="urn:microsoft.com/office/officeart/2005/8/layout/cycle2"/>
    <dgm:cxn modelId="{0EE3CA8B-397D-4FF7-830F-F47C8AB7E224}" type="presOf" srcId="{4B95CC65-115C-4DF6-9AE7-32B2BA543C72}" destId="{1354710B-2267-4536-A5DA-77B6270DF9E0}" srcOrd="1" destOrd="0" presId="urn:microsoft.com/office/officeart/2005/8/layout/cycle2"/>
    <dgm:cxn modelId="{B6B2E7AB-83E1-441C-8EE8-23CC429F4125}" type="presOf" srcId="{DEFB16B2-FA02-4E36-B958-D54AD8F0C2E3}" destId="{36D54D3B-1EA5-4BF6-8988-92BD662CC577}" srcOrd="0" destOrd="0" presId="urn:microsoft.com/office/officeart/2005/8/layout/cycle2"/>
    <dgm:cxn modelId="{C08C2388-8270-4BBC-A491-DA9606F34A46}" type="presOf" srcId="{DEFB16B2-FA02-4E36-B958-D54AD8F0C2E3}" destId="{81EFD83A-80A9-4091-A2CA-ABE2774A8EB8}" srcOrd="1" destOrd="0" presId="urn:microsoft.com/office/officeart/2005/8/layout/cycle2"/>
    <dgm:cxn modelId="{4567C27F-9F23-42A2-BF01-D43A294E181F}" type="presOf" srcId="{1AEC358A-7B59-4F9B-A44C-A7A5329B3B89}" destId="{3BFB4D42-8B6A-4461-92C9-1D3EC213BE29}" srcOrd="0" destOrd="0" presId="urn:microsoft.com/office/officeart/2005/8/layout/cycle2"/>
    <dgm:cxn modelId="{0C19B265-7B4B-4AE7-8089-B4E95E4FE6F9}" srcId="{BC9BC8BD-1A7B-40E6-8A04-ECAFA0685131}" destId="{1AEC358A-7B59-4F9B-A44C-A7A5329B3B89}" srcOrd="4" destOrd="0" parTransId="{B3326EC7-28B1-4DB6-8E82-7DE7AF159C7B}" sibTransId="{4B95CC65-115C-4DF6-9AE7-32B2BA543C72}"/>
    <dgm:cxn modelId="{7DD8CE03-B693-4835-BC8D-46120A573521}" srcId="{BC9BC8BD-1A7B-40E6-8A04-ECAFA0685131}" destId="{BA1108D2-EEA6-4F8E-A1B9-01A66B70D746}" srcOrd="0" destOrd="0" parTransId="{035D6FCE-4BF1-4718-9245-A50034F0F31F}" sibTransId="{7FE10998-4858-4685-88C7-3408C0D7275C}"/>
    <dgm:cxn modelId="{7F6CABC3-4F11-4D43-9062-ACCFF7B76B2B}" type="presOf" srcId="{88E33B85-AEA6-4698-8515-4BBE5901E848}" destId="{942AC637-88C4-4ED3-8AE5-E88F5E9E1953}" srcOrd="0" destOrd="0" presId="urn:microsoft.com/office/officeart/2005/8/layout/cycle2"/>
    <dgm:cxn modelId="{0CE8A831-136B-4548-95A5-20F8EAC91015}" type="presOf" srcId="{4B95CC65-115C-4DF6-9AE7-32B2BA543C72}" destId="{ABAE9E8A-627B-4150-84CD-1C9D0681F8B5}" srcOrd="0" destOrd="0" presId="urn:microsoft.com/office/officeart/2005/8/layout/cycle2"/>
    <dgm:cxn modelId="{16E95A5D-362F-4EA3-8699-491857F35FCB}" type="presOf" srcId="{6DDD48C3-E3EA-4153-A12F-1C73F9619DA5}" destId="{599C7A85-9179-4AD6-B434-4FC794261FA4}" srcOrd="1" destOrd="0" presId="urn:microsoft.com/office/officeart/2005/8/layout/cycle2"/>
    <dgm:cxn modelId="{2F9D1EDC-A31C-4017-9A91-5007EB0A1054}" type="presParOf" srcId="{4189E3F2-14FA-4B9A-BCC7-833FC01B447E}" destId="{EF7BD2A8-9550-4746-93EB-50FF7C54B0B6}" srcOrd="0" destOrd="0" presId="urn:microsoft.com/office/officeart/2005/8/layout/cycle2"/>
    <dgm:cxn modelId="{0473EC63-E6B7-407B-B19D-4F297EC546C3}" type="presParOf" srcId="{4189E3F2-14FA-4B9A-BCC7-833FC01B447E}" destId="{996419D9-EFF5-41F8-930E-09CD87F2901C}" srcOrd="1" destOrd="0" presId="urn:microsoft.com/office/officeart/2005/8/layout/cycle2"/>
    <dgm:cxn modelId="{818AEC74-CBD1-49A8-8338-4D372B8CD77A}" type="presParOf" srcId="{996419D9-EFF5-41F8-930E-09CD87F2901C}" destId="{BED97C89-9C49-4350-A769-0D0EEBAA0A8F}" srcOrd="0" destOrd="0" presId="urn:microsoft.com/office/officeart/2005/8/layout/cycle2"/>
    <dgm:cxn modelId="{74904E10-4C30-4135-AE65-91F2BD9A13DB}" type="presParOf" srcId="{4189E3F2-14FA-4B9A-BCC7-833FC01B447E}" destId="{942AC637-88C4-4ED3-8AE5-E88F5E9E1953}" srcOrd="2" destOrd="0" presId="urn:microsoft.com/office/officeart/2005/8/layout/cycle2"/>
    <dgm:cxn modelId="{6A52F98B-A7F0-4AB1-8420-6C9599EDF284}" type="presParOf" srcId="{4189E3F2-14FA-4B9A-BCC7-833FC01B447E}" destId="{E9F9A45B-C5FB-4AA9-BE65-C9D05EAE15B3}" srcOrd="3" destOrd="0" presId="urn:microsoft.com/office/officeart/2005/8/layout/cycle2"/>
    <dgm:cxn modelId="{5F95ED86-8884-4A8B-A34D-27715B35F22C}" type="presParOf" srcId="{E9F9A45B-C5FB-4AA9-BE65-C9D05EAE15B3}" destId="{0E86F6B0-9072-4E58-8FEF-924B7762BA89}" srcOrd="0" destOrd="0" presId="urn:microsoft.com/office/officeart/2005/8/layout/cycle2"/>
    <dgm:cxn modelId="{CDB1A55B-9C9C-4B7B-8B58-FE57743E655C}" type="presParOf" srcId="{4189E3F2-14FA-4B9A-BCC7-833FC01B447E}" destId="{F11D01F2-E656-4B8B-9575-F6A750331159}" srcOrd="4" destOrd="0" presId="urn:microsoft.com/office/officeart/2005/8/layout/cycle2"/>
    <dgm:cxn modelId="{2BD7DDD8-718E-47A0-95E9-FCABFB5F06F0}" type="presParOf" srcId="{4189E3F2-14FA-4B9A-BCC7-833FC01B447E}" destId="{33AC2CD8-193C-4010-986C-32F9F8159C9B}" srcOrd="5" destOrd="0" presId="urn:microsoft.com/office/officeart/2005/8/layout/cycle2"/>
    <dgm:cxn modelId="{9EFA8B08-E0F1-460C-B5F6-7970153123C1}" type="presParOf" srcId="{33AC2CD8-193C-4010-986C-32F9F8159C9B}" destId="{599C7A85-9179-4AD6-B434-4FC794261FA4}" srcOrd="0" destOrd="0" presId="urn:microsoft.com/office/officeart/2005/8/layout/cycle2"/>
    <dgm:cxn modelId="{00CCEE8B-3FAF-4BA6-B8EC-4A63DC20D2AD}" type="presParOf" srcId="{4189E3F2-14FA-4B9A-BCC7-833FC01B447E}" destId="{89E96F1E-C112-4A0C-8F9D-5B5D2319501A}" srcOrd="6" destOrd="0" presId="urn:microsoft.com/office/officeart/2005/8/layout/cycle2"/>
    <dgm:cxn modelId="{19582D6F-BC37-48DB-986C-2C6DE4A6FA5D}" type="presParOf" srcId="{4189E3F2-14FA-4B9A-BCC7-833FC01B447E}" destId="{36D54D3B-1EA5-4BF6-8988-92BD662CC577}" srcOrd="7" destOrd="0" presId="urn:microsoft.com/office/officeart/2005/8/layout/cycle2"/>
    <dgm:cxn modelId="{E3EFA0B5-590D-4B9C-B2B3-67F7BA74496B}" type="presParOf" srcId="{36D54D3B-1EA5-4BF6-8988-92BD662CC577}" destId="{81EFD83A-80A9-4091-A2CA-ABE2774A8EB8}" srcOrd="0" destOrd="0" presId="urn:microsoft.com/office/officeart/2005/8/layout/cycle2"/>
    <dgm:cxn modelId="{211840AA-B947-4CEA-AE1C-D3BCC3743ECA}" type="presParOf" srcId="{4189E3F2-14FA-4B9A-BCC7-833FC01B447E}" destId="{3BFB4D42-8B6A-4461-92C9-1D3EC213BE29}" srcOrd="8" destOrd="0" presId="urn:microsoft.com/office/officeart/2005/8/layout/cycle2"/>
    <dgm:cxn modelId="{15F6E83E-7AF8-46C1-B188-D0FA3049FE49}" type="presParOf" srcId="{4189E3F2-14FA-4B9A-BCC7-833FC01B447E}" destId="{ABAE9E8A-627B-4150-84CD-1C9D0681F8B5}" srcOrd="9" destOrd="0" presId="urn:microsoft.com/office/officeart/2005/8/layout/cycle2"/>
    <dgm:cxn modelId="{2E4084F3-00A2-452B-A601-C9204D245901}" type="presParOf" srcId="{ABAE9E8A-627B-4150-84CD-1C9D0681F8B5}" destId="{1354710B-2267-4536-A5DA-77B6270DF9E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33EB67-781F-438D-9A2A-F5B31E5EABFB}" type="doc">
      <dgm:prSet loTypeId="urn:microsoft.com/office/officeart/2005/8/layout/pyramid2" loCatId="list" qsTypeId="urn:microsoft.com/office/officeart/2005/8/quickstyle/simple1" qsCatId="simple" csTypeId="urn:microsoft.com/office/officeart/2005/8/colors/accent1_2" csCatId="accent1" phldr="1"/>
      <dgm:spPr/>
    </dgm:pt>
    <dgm:pt modelId="{7F2896FA-8FB0-4621-8A4F-46C4A9326ADA}">
      <dgm:prSet phldrT="[Texto]" custT="1"/>
      <dgm:spPr/>
      <dgm:t>
        <a:bodyPr/>
        <a:lstStyle/>
        <a:p>
          <a:r>
            <a:rPr lang="en-US" sz="1000" b="1" dirty="0" smtClean="0"/>
            <a:t>General</a:t>
          </a:r>
        </a:p>
        <a:p>
          <a:r>
            <a:rPr lang="en-US" sz="1000" dirty="0" smtClean="0"/>
            <a:t>To identify the incidence of implementing an input-interactional approach to the ESL curriculum in order to improve the English vocabulary in the students of tenth year Basic Education at  “Ciudad de Cuenca” High School during the second quimester, 2014-2015.</a:t>
          </a:r>
          <a:endParaRPr lang="en-US" sz="1000" b="1" dirty="0" smtClean="0"/>
        </a:p>
        <a:p>
          <a:r>
            <a:rPr lang="en-US" sz="800" b="1" dirty="0" smtClean="0"/>
            <a:t> </a:t>
          </a:r>
          <a:endParaRPr lang="es-EC" sz="800" dirty="0"/>
        </a:p>
      </dgm:t>
    </dgm:pt>
    <dgm:pt modelId="{3964381C-C1ED-409B-B962-27096E53BE13}" type="parTrans" cxnId="{B1B72116-4EE8-4E62-B0DD-7B6B607D0F06}">
      <dgm:prSet/>
      <dgm:spPr/>
      <dgm:t>
        <a:bodyPr/>
        <a:lstStyle/>
        <a:p>
          <a:endParaRPr lang="es-EC"/>
        </a:p>
      </dgm:t>
    </dgm:pt>
    <dgm:pt modelId="{C47E55AD-C523-4B7B-92F9-925D2D45241F}" type="sibTrans" cxnId="{B1B72116-4EE8-4E62-B0DD-7B6B607D0F06}">
      <dgm:prSet/>
      <dgm:spPr/>
      <dgm:t>
        <a:bodyPr/>
        <a:lstStyle/>
        <a:p>
          <a:endParaRPr lang="es-EC"/>
        </a:p>
      </dgm:t>
    </dgm:pt>
    <dgm:pt modelId="{D0443611-5967-4141-856A-57E5E4DFE454}">
      <dgm:prSet phldrT="[Texto]" custT="1"/>
      <dgm:spPr/>
      <dgm:t>
        <a:bodyPr/>
        <a:lstStyle/>
        <a:p>
          <a:r>
            <a:rPr lang="en-US" sz="1400" dirty="0" smtClean="0"/>
            <a:t>To create an input- interactional classroom environment that allows both students and teachers at the “Ciudad de Cuenca” High School engage on communicative activities, negotiation for meaning as well as opportunities to acquire and improve their English vocabulary.</a:t>
          </a:r>
          <a:endParaRPr lang="es-EC" sz="1400" dirty="0"/>
        </a:p>
      </dgm:t>
    </dgm:pt>
    <dgm:pt modelId="{B51C2B6A-A120-4F34-A2EB-A7EA1910173E}" type="parTrans" cxnId="{6C02AEE0-BD2A-42E9-BA0A-84FB814E4117}">
      <dgm:prSet/>
      <dgm:spPr/>
      <dgm:t>
        <a:bodyPr/>
        <a:lstStyle/>
        <a:p>
          <a:endParaRPr lang="es-EC"/>
        </a:p>
      </dgm:t>
    </dgm:pt>
    <dgm:pt modelId="{BB41382A-FE54-4CC8-A1C2-8CF565B85A48}" type="sibTrans" cxnId="{6C02AEE0-BD2A-42E9-BA0A-84FB814E4117}">
      <dgm:prSet/>
      <dgm:spPr/>
      <dgm:t>
        <a:bodyPr/>
        <a:lstStyle/>
        <a:p>
          <a:endParaRPr lang="es-EC"/>
        </a:p>
      </dgm:t>
    </dgm:pt>
    <dgm:pt modelId="{30C0C642-1CD9-4C9D-94B6-6276E889BFC7}">
      <dgm:prSet phldrT="[Texto]" custT="1"/>
      <dgm:spPr/>
      <dgm:t>
        <a:bodyPr/>
        <a:lstStyle/>
        <a:p>
          <a:pPr algn="ctr"/>
          <a:r>
            <a:rPr lang="en-US" sz="1000" b="1" dirty="0" smtClean="0"/>
            <a:t>Specifics                             </a:t>
          </a:r>
          <a:r>
            <a:rPr lang="en-US" sz="1400" dirty="0" smtClean="0"/>
            <a:t>To determine the relationship between comprehensible input and vocabulary acquisition.</a:t>
          </a:r>
          <a:endParaRPr lang="es-EC" sz="1400" dirty="0"/>
        </a:p>
      </dgm:t>
    </dgm:pt>
    <dgm:pt modelId="{1CA2BCE8-99ED-47AC-850A-7121D4244571}" type="parTrans" cxnId="{5B793250-AE36-4DE5-8BBD-005D4D1DDE86}">
      <dgm:prSet/>
      <dgm:spPr/>
      <dgm:t>
        <a:bodyPr/>
        <a:lstStyle/>
        <a:p>
          <a:endParaRPr lang="es-EC"/>
        </a:p>
      </dgm:t>
    </dgm:pt>
    <dgm:pt modelId="{A6DB8A12-4819-4340-8B0D-42C2BA12C899}" type="sibTrans" cxnId="{5B793250-AE36-4DE5-8BBD-005D4D1DDE86}">
      <dgm:prSet/>
      <dgm:spPr/>
      <dgm:t>
        <a:bodyPr/>
        <a:lstStyle/>
        <a:p>
          <a:endParaRPr lang="es-EC"/>
        </a:p>
      </dgm:t>
    </dgm:pt>
    <dgm:pt modelId="{75EB4336-8AE2-4757-9EC7-305ACDC7E201}">
      <dgm:prSet phldrT="[Texto]" custT="1"/>
      <dgm:spPr/>
      <dgm:t>
        <a:bodyPr/>
        <a:lstStyle/>
        <a:p>
          <a:r>
            <a:rPr lang="en-US" sz="1400" dirty="0" smtClean="0"/>
            <a:t>To ascertain at what extent the incidental vocabulary opportunities are provided by teacher talk.</a:t>
          </a:r>
          <a:endParaRPr lang="es-EC" sz="1400" dirty="0"/>
        </a:p>
      </dgm:t>
    </dgm:pt>
    <dgm:pt modelId="{340538E4-26D5-41AD-87D9-91F845D359ED}" type="parTrans" cxnId="{55A360BF-54C1-4791-BCF5-D9ED599A430D}">
      <dgm:prSet/>
      <dgm:spPr/>
      <dgm:t>
        <a:bodyPr/>
        <a:lstStyle/>
        <a:p>
          <a:endParaRPr lang="es-EC"/>
        </a:p>
      </dgm:t>
    </dgm:pt>
    <dgm:pt modelId="{0355FBD7-D5BF-4D2D-B783-58BB4F202073}" type="sibTrans" cxnId="{55A360BF-54C1-4791-BCF5-D9ED599A430D}">
      <dgm:prSet/>
      <dgm:spPr/>
      <dgm:t>
        <a:bodyPr/>
        <a:lstStyle/>
        <a:p>
          <a:endParaRPr lang="es-EC"/>
        </a:p>
      </dgm:t>
    </dgm:pt>
    <dgm:pt modelId="{746494AE-4DBA-45DE-A8D1-BB33CCEBDE5B}" type="pres">
      <dgm:prSet presAssocID="{EF33EB67-781F-438D-9A2A-F5B31E5EABFB}" presName="compositeShape" presStyleCnt="0">
        <dgm:presLayoutVars>
          <dgm:dir/>
          <dgm:resizeHandles/>
        </dgm:presLayoutVars>
      </dgm:prSet>
      <dgm:spPr/>
    </dgm:pt>
    <dgm:pt modelId="{D6C893D1-5096-4C99-9239-F9616687B7C3}" type="pres">
      <dgm:prSet presAssocID="{EF33EB67-781F-438D-9A2A-F5B31E5EABFB}" presName="pyramid" presStyleLbl="node1" presStyleIdx="0" presStyleCnt="1" custScaleX="139252"/>
      <dgm:spPr>
        <a:blipFill rotWithShape="0">
          <a:blip xmlns:r="http://schemas.openxmlformats.org/officeDocument/2006/relationships" r:embed="rId1"/>
          <a:stretch>
            <a:fillRect/>
          </a:stretch>
        </a:blipFill>
      </dgm:spPr>
    </dgm:pt>
    <dgm:pt modelId="{6CC7DAD9-DB38-4002-A2EA-80B2A6283599}" type="pres">
      <dgm:prSet presAssocID="{EF33EB67-781F-438D-9A2A-F5B31E5EABFB}" presName="theList" presStyleCnt="0"/>
      <dgm:spPr/>
    </dgm:pt>
    <dgm:pt modelId="{F427CEB1-D40F-43A1-ABCB-1098B4604534}" type="pres">
      <dgm:prSet presAssocID="{7F2896FA-8FB0-4621-8A4F-46C4A9326ADA}" presName="aNode" presStyleLbl="fgAcc1" presStyleIdx="0" presStyleCnt="4" custScaleX="135242" custScaleY="133789">
        <dgm:presLayoutVars>
          <dgm:bulletEnabled val="1"/>
        </dgm:presLayoutVars>
      </dgm:prSet>
      <dgm:spPr/>
      <dgm:t>
        <a:bodyPr/>
        <a:lstStyle/>
        <a:p>
          <a:endParaRPr lang="es-EC"/>
        </a:p>
      </dgm:t>
    </dgm:pt>
    <dgm:pt modelId="{F5552FAD-861A-4CA8-A856-F2128A2CEED6}" type="pres">
      <dgm:prSet presAssocID="{7F2896FA-8FB0-4621-8A4F-46C4A9326ADA}" presName="aSpace" presStyleCnt="0"/>
      <dgm:spPr/>
    </dgm:pt>
    <dgm:pt modelId="{A4F19FBA-B848-4380-8A45-7CA4C829B45D}" type="pres">
      <dgm:prSet presAssocID="{30C0C642-1CD9-4C9D-94B6-6276E889BFC7}" presName="aNode" presStyleLbl="fgAcc1" presStyleIdx="1" presStyleCnt="4" custScaleX="130442">
        <dgm:presLayoutVars>
          <dgm:bulletEnabled val="1"/>
        </dgm:presLayoutVars>
      </dgm:prSet>
      <dgm:spPr/>
      <dgm:t>
        <a:bodyPr/>
        <a:lstStyle/>
        <a:p>
          <a:endParaRPr lang="es-EC"/>
        </a:p>
      </dgm:t>
    </dgm:pt>
    <dgm:pt modelId="{940793E1-5835-4360-8DC0-7BC562DECA87}" type="pres">
      <dgm:prSet presAssocID="{30C0C642-1CD9-4C9D-94B6-6276E889BFC7}" presName="aSpace" presStyleCnt="0"/>
      <dgm:spPr/>
    </dgm:pt>
    <dgm:pt modelId="{645FF174-63EF-4FB5-8ED8-857F618427D0}" type="pres">
      <dgm:prSet presAssocID="{75EB4336-8AE2-4757-9EC7-305ACDC7E201}" presName="aNode" presStyleLbl="fgAcc1" presStyleIdx="2" presStyleCnt="4" custScaleX="130442">
        <dgm:presLayoutVars>
          <dgm:bulletEnabled val="1"/>
        </dgm:presLayoutVars>
      </dgm:prSet>
      <dgm:spPr/>
      <dgm:t>
        <a:bodyPr/>
        <a:lstStyle/>
        <a:p>
          <a:endParaRPr lang="es-EC"/>
        </a:p>
      </dgm:t>
    </dgm:pt>
    <dgm:pt modelId="{33CDF7C7-E742-45DD-9590-9DF11319A067}" type="pres">
      <dgm:prSet presAssocID="{75EB4336-8AE2-4757-9EC7-305ACDC7E201}" presName="aSpace" presStyleCnt="0"/>
      <dgm:spPr/>
    </dgm:pt>
    <dgm:pt modelId="{1C942DA9-D6E4-46DB-96E3-AB07C18F0397}" type="pres">
      <dgm:prSet presAssocID="{D0443611-5967-4141-856A-57E5E4DFE454}" presName="aNode" presStyleLbl="fgAcc1" presStyleIdx="3" presStyleCnt="4" custScaleX="138608" custScaleY="128813">
        <dgm:presLayoutVars>
          <dgm:bulletEnabled val="1"/>
        </dgm:presLayoutVars>
      </dgm:prSet>
      <dgm:spPr/>
      <dgm:t>
        <a:bodyPr/>
        <a:lstStyle/>
        <a:p>
          <a:endParaRPr lang="es-EC"/>
        </a:p>
      </dgm:t>
    </dgm:pt>
    <dgm:pt modelId="{014530A2-5870-4063-AD42-E711DA41F0A8}" type="pres">
      <dgm:prSet presAssocID="{D0443611-5967-4141-856A-57E5E4DFE454}" presName="aSpace" presStyleCnt="0"/>
      <dgm:spPr/>
    </dgm:pt>
  </dgm:ptLst>
  <dgm:cxnLst>
    <dgm:cxn modelId="{2BC7D051-D0BD-4B18-8699-E74F34A5D7E1}" type="presOf" srcId="{75EB4336-8AE2-4757-9EC7-305ACDC7E201}" destId="{645FF174-63EF-4FB5-8ED8-857F618427D0}" srcOrd="0" destOrd="0" presId="urn:microsoft.com/office/officeart/2005/8/layout/pyramid2"/>
    <dgm:cxn modelId="{55A360BF-54C1-4791-BCF5-D9ED599A430D}" srcId="{EF33EB67-781F-438D-9A2A-F5B31E5EABFB}" destId="{75EB4336-8AE2-4757-9EC7-305ACDC7E201}" srcOrd="2" destOrd="0" parTransId="{340538E4-26D5-41AD-87D9-91F845D359ED}" sibTransId="{0355FBD7-D5BF-4D2D-B783-58BB4F202073}"/>
    <dgm:cxn modelId="{5B793250-AE36-4DE5-8BBD-005D4D1DDE86}" srcId="{EF33EB67-781F-438D-9A2A-F5B31E5EABFB}" destId="{30C0C642-1CD9-4C9D-94B6-6276E889BFC7}" srcOrd="1" destOrd="0" parTransId="{1CA2BCE8-99ED-47AC-850A-7121D4244571}" sibTransId="{A6DB8A12-4819-4340-8B0D-42C2BA12C899}"/>
    <dgm:cxn modelId="{CA4EB91F-AE28-497B-8F03-481D41147B0C}" type="presOf" srcId="{EF33EB67-781F-438D-9A2A-F5B31E5EABFB}" destId="{746494AE-4DBA-45DE-A8D1-BB33CCEBDE5B}" srcOrd="0" destOrd="0" presId="urn:microsoft.com/office/officeart/2005/8/layout/pyramid2"/>
    <dgm:cxn modelId="{D302D38D-1237-4E3F-9990-71A7990448D8}" type="presOf" srcId="{30C0C642-1CD9-4C9D-94B6-6276E889BFC7}" destId="{A4F19FBA-B848-4380-8A45-7CA4C829B45D}" srcOrd="0" destOrd="0" presId="urn:microsoft.com/office/officeart/2005/8/layout/pyramid2"/>
    <dgm:cxn modelId="{B7905023-D317-4B0F-81EF-BE01EABD6A6D}" type="presOf" srcId="{7F2896FA-8FB0-4621-8A4F-46C4A9326ADA}" destId="{F427CEB1-D40F-43A1-ABCB-1098B4604534}" srcOrd="0" destOrd="0" presId="urn:microsoft.com/office/officeart/2005/8/layout/pyramid2"/>
    <dgm:cxn modelId="{58349F6E-85E5-4D43-B834-7F909659E554}" type="presOf" srcId="{D0443611-5967-4141-856A-57E5E4DFE454}" destId="{1C942DA9-D6E4-46DB-96E3-AB07C18F0397}" srcOrd="0" destOrd="0" presId="urn:microsoft.com/office/officeart/2005/8/layout/pyramid2"/>
    <dgm:cxn modelId="{B1B72116-4EE8-4E62-B0DD-7B6B607D0F06}" srcId="{EF33EB67-781F-438D-9A2A-F5B31E5EABFB}" destId="{7F2896FA-8FB0-4621-8A4F-46C4A9326ADA}" srcOrd="0" destOrd="0" parTransId="{3964381C-C1ED-409B-B962-27096E53BE13}" sibTransId="{C47E55AD-C523-4B7B-92F9-925D2D45241F}"/>
    <dgm:cxn modelId="{6C02AEE0-BD2A-42E9-BA0A-84FB814E4117}" srcId="{EF33EB67-781F-438D-9A2A-F5B31E5EABFB}" destId="{D0443611-5967-4141-856A-57E5E4DFE454}" srcOrd="3" destOrd="0" parTransId="{B51C2B6A-A120-4F34-A2EB-A7EA1910173E}" sibTransId="{BB41382A-FE54-4CC8-A1C2-8CF565B85A48}"/>
    <dgm:cxn modelId="{73A91941-6C15-445F-A62C-8CB17BCC972C}" type="presParOf" srcId="{746494AE-4DBA-45DE-A8D1-BB33CCEBDE5B}" destId="{D6C893D1-5096-4C99-9239-F9616687B7C3}" srcOrd="0" destOrd="0" presId="urn:microsoft.com/office/officeart/2005/8/layout/pyramid2"/>
    <dgm:cxn modelId="{3973302A-3EC1-46B1-BCA8-A85927D540BB}" type="presParOf" srcId="{746494AE-4DBA-45DE-A8D1-BB33CCEBDE5B}" destId="{6CC7DAD9-DB38-4002-A2EA-80B2A6283599}" srcOrd="1" destOrd="0" presId="urn:microsoft.com/office/officeart/2005/8/layout/pyramid2"/>
    <dgm:cxn modelId="{0F4EA3F1-7D72-4F0A-91D6-2B58927AF4F4}" type="presParOf" srcId="{6CC7DAD9-DB38-4002-A2EA-80B2A6283599}" destId="{F427CEB1-D40F-43A1-ABCB-1098B4604534}" srcOrd="0" destOrd="0" presId="urn:microsoft.com/office/officeart/2005/8/layout/pyramid2"/>
    <dgm:cxn modelId="{F91A261D-2264-494A-8B2B-2F35F6AA28EC}" type="presParOf" srcId="{6CC7DAD9-DB38-4002-A2EA-80B2A6283599}" destId="{F5552FAD-861A-4CA8-A856-F2128A2CEED6}" srcOrd="1" destOrd="0" presId="urn:microsoft.com/office/officeart/2005/8/layout/pyramid2"/>
    <dgm:cxn modelId="{F2ACF28A-5E68-44E4-8872-57AED16C8784}" type="presParOf" srcId="{6CC7DAD9-DB38-4002-A2EA-80B2A6283599}" destId="{A4F19FBA-B848-4380-8A45-7CA4C829B45D}" srcOrd="2" destOrd="0" presId="urn:microsoft.com/office/officeart/2005/8/layout/pyramid2"/>
    <dgm:cxn modelId="{9589A65A-A9CE-40AD-9B3C-B8DA026737BB}" type="presParOf" srcId="{6CC7DAD9-DB38-4002-A2EA-80B2A6283599}" destId="{940793E1-5835-4360-8DC0-7BC562DECA87}" srcOrd="3" destOrd="0" presId="urn:microsoft.com/office/officeart/2005/8/layout/pyramid2"/>
    <dgm:cxn modelId="{C89BEF34-B3EB-49F7-A0A9-1D3C27B6C40C}" type="presParOf" srcId="{6CC7DAD9-DB38-4002-A2EA-80B2A6283599}" destId="{645FF174-63EF-4FB5-8ED8-857F618427D0}" srcOrd="4" destOrd="0" presId="urn:microsoft.com/office/officeart/2005/8/layout/pyramid2"/>
    <dgm:cxn modelId="{AB8AB82B-9315-4D21-8CDB-015199924D95}" type="presParOf" srcId="{6CC7DAD9-DB38-4002-A2EA-80B2A6283599}" destId="{33CDF7C7-E742-45DD-9590-9DF11319A067}" srcOrd="5" destOrd="0" presId="urn:microsoft.com/office/officeart/2005/8/layout/pyramid2"/>
    <dgm:cxn modelId="{3F9FB8AA-6788-45C7-88C4-C55989F9CE23}" type="presParOf" srcId="{6CC7DAD9-DB38-4002-A2EA-80B2A6283599}" destId="{1C942DA9-D6E4-46DB-96E3-AB07C18F0397}" srcOrd="6" destOrd="0" presId="urn:microsoft.com/office/officeart/2005/8/layout/pyramid2"/>
    <dgm:cxn modelId="{00BCC379-E313-474F-A8F1-A8877EF41DB9}" type="presParOf" srcId="{6CC7DAD9-DB38-4002-A2EA-80B2A6283599}" destId="{014530A2-5870-4063-AD42-E711DA41F0A8}"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153AF1-D938-4A42-B245-086BA7C8AA56}"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s-EC"/>
        </a:p>
      </dgm:t>
    </dgm:pt>
    <dgm:pt modelId="{A65FF550-1861-4352-A407-106E4987A664}">
      <dgm:prSet phldrT="[Texto]"/>
      <dgm:spPr/>
      <dgm:t>
        <a:bodyPr/>
        <a:lstStyle/>
        <a:p>
          <a:r>
            <a:rPr lang="es-EC" dirty="0" smtClean="0"/>
            <a:t>BEHAVIORISM</a:t>
          </a:r>
          <a:endParaRPr lang="es-EC" dirty="0"/>
        </a:p>
      </dgm:t>
    </dgm:pt>
    <dgm:pt modelId="{19ED754E-8088-49DA-99E8-8DD8F3C946F2}" type="parTrans" cxnId="{70ACE0E0-7C7D-4DAB-937D-62750CC2A9E1}">
      <dgm:prSet/>
      <dgm:spPr/>
      <dgm:t>
        <a:bodyPr/>
        <a:lstStyle/>
        <a:p>
          <a:endParaRPr lang="es-EC"/>
        </a:p>
      </dgm:t>
    </dgm:pt>
    <dgm:pt modelId="{2733829C-D99B-4594-BF95-5906A57F59E6}" type="sibTrans" cxnId="{70ACE0E0-7C7D-4DAB-937D-62750CC2A9E1}">
      <dgm:prSet/>
      <dgm:spPr/>
      <dgm:t>
        <a:bodyPr/>
        <a:lstStyle/>
        <a:p>
          <a:endParaRPr lang="es-EC"/>
        </a:p>
      </dgm:t>
    </dgm:pt>
    <dgm:pt modelId="{A14A1561-22E9-483E-B3EE-F944F93D8460}">
      <dgm:prSet phldrT="[Texto]"/>
      <dgm:spPr/>
      <dgm:t>
        <a:bodyPr/>
        <a:lstStyle/>
        <a:p>
          <a:r>
            <a:rPr lang="es-EC" dirty="0" smtClean="0"/>
            <a:t>NATIVISM</a:t>
          </a:r>
          <a:endParaRPr lang="es-EC" dirty="0"/>
        </a:p>
      </dgm:t>
    </dgm:pt>
    <dgm:pt modelId="{A3619565-4A92-4CD2-AEC3-A169F1611078}" type="parTrans" cxnId="{50808172-3EB8-4D2E-8D1A-BA1A860CF6DA}">
      <dgm:prSet/>
      <dgm:spPr/>
      <dgm:t>
        <a:bodyPr/>
        <a:lstStyle/>
        <a:p>
          <a:endParaRPr lang="es-EC"/>
        </a:p>
      </dgm:t>
    </dgm:pt>
    <dgm:pt modelId="{6C75C672-F97B-4E9E-97E1-F8B7253DE0E8}" type="sibTrans" cxnId="{50808172-3EB8-4D2E-8D1A-BA1A860CF6DA}">
      <dgm:prSet/>
      <dgm:spPr/>
      <dgm:t>
        <a:bodyPr/>
        <a:lstStyle/>
        <a:p>
          <a:endParaRPr lang="es-EC"/>
        </a:p>
      </dgm:t>
    </dgm:pt>
    <dgm:pt modelId="{135180E6-413F-483F-B39C-CA9D0A3B3B90}">
      <dgm:prSet phldrT="[Texto]"/>
      <dgm:spPr/>
      <dgm:t>
        <a:bodyPr/>
        <a:lstStyle/>
        <a:p>
          <a:r>
            <a:rPr lang="es-EC" dirty="0" smtClean="0"/>
            <a:t>CONSTRUCTIVISM</a:t>
          </a:r>
          <a:endParaRPr lang="es-EC" dirty="0"/>
        </a:p>
      </dgm:t>
    </dgm:pt>
    <dgm:pt modelId="{AEF62752-14BF-4951-9673-B93BF6BCE5D8}" type="parTrans" cxnId="{B5477DA6-F185-42BC-BFC9-7A7DBF9C01E6}">
      <dgm:prSet/>
      <dgm:spPr/>
      <dgm:t>
        <a:bodyPr/>
        <a:lstStyle/>
        <a:p>
          <a:endParaRPr lang="es-EC"/>
        </a:p>
      </dgm:t>
    </dgm:pt>
    <dgm:pt modelId="{4EF162F2-3E9B-4D94-BF7C-A219EEA678EB}" type="sibTrans" cxnId="{B5477DA6-F185-42BC-BFC9-7A7DBF9C01E6}">
      <dgm:prSet/>
      <dgm:spPr/>
      <dgm:t>
        <a:bodyPr/>
        <a:lstStyle/>
        <a:p>
          <a:endParaRPr lang="es-EC"/>
        </a:p>
      </dgm:t>
    </dgm:pt>
    <dgm:pt modelId="{6AA2CDCA-9B45-4AA1-BCEA-BA100A4C71D2}">
      <dgm:prSet phldrT="[Texto]"/>
      <dgm:spPr/>
      <dgm:t>
        <a:bodyPr/>
        <a:lstStyle/>
        <a:p>
          <a:r>
            <a:rPr lang="es-EC" dirty="0" smtClean="0"/>
            <a:t>INTERACTION HYPOTHESIS</a:t>
          </a:r>
          <a:endParaRPr lang="es-EC" dirty="0"/>
        </a:p>
      </dgm:t>
    </dgm:pt>
    <dgm:pt modelId="{022E0BE8-641F-4810-A2C3-365CE67A9FEF}" type="parTrans" cxnId="{F6AE9D6C-63CC-4794-BAFB-7A5F8EDA30C3}">
      <dgm:prSet/>
      <dgm:spPr/>
      <dgm:t>
        <a:bodyPr/>
        <a:lstStyle/>
        <a:p>
          <a:endParaRPr lang="es-EC"/>
        </a:p>
      </dgm:t>
    </dgm:pt>
    <dgm:pt modelId="{689E6871-6B64-4D77-96DC-DCA26DBE254A}" type="sibTrans" cxnId="{F6AE9D6C-63CC-4794-BAFB-7A5F8EDA30C3}">
      <dgm:prSet/>
      <dgm:spPr/>
      <dgm:t>
        <a:bodyPr/>
        <a:lstStyle/>
        <a:p>
          <a:endParaRPr lang="es-EC"/>
        </a:p>
      </dgm:t>
    </dgm:pt>
    <dgm:pt modelId="{775C25F6-B698-4A9D-9A0E-1B6E7AC416D3}">
      <dgm:prSet phldrT="[Texto]"/>
      <dgm:spPr/>
      <dgm:t>
        <a:bodyPr/>
        <a:lstStyle/>
        <a:p>
          <a:r>
            <a:rPr lang="es-EC" dirty="0" smtClean="0"/>
            <a:t>INPUT HYPOTHESIS</a:t>
          </a:r>
          <a:endParaRPr lang="es-EC" dirty="0"/>
        </a:p>
      </dgm:t>
    </dgm:pt>
    <dgm:pt modelId="{CD6A412B-89AF-43C7-ABDD-0554A2A36E2F}" type="parTrans" cxnId="{0DCD9E2A-83E3-4255-8D82-76B420346990}">
      <dgm:prSet/>
      <dgm:spPr/>
      <dgm:t>
        <a:bodyPr/>
        <a:lstStyle/>
        <a:p>
          <a:endParaRPr lang="es-EC"/>
        </a:p>
      </dgm:t>
    </dgm:pt>
    <dgm:pt modelId="{629493F8-1F6F-4A50-A2FA-B4FC39A15A42}" type="sibTrans" cxnId="{0DCD9E2A-83E3-4255-8D82-76B420346990}">
      <dgm:prSet/>
      <dgm:spPr/>
      <dgm:t>
        <a:bodyPr/>
        <a:lstStyle/>
        <a:p>
          <a:endParaRPr lang="es-EC"/>
        </a:p>
      </dgm:t>
    </dgm:pt>
    <dgm:pt modelId="{DF331A60-D175-4080-B81B-A78821787E2F}">
      <dgm:prSet phldrT="[Texto]"/>
      <dgm:spPr/>
      <dgm:t>
        <a:bodyPr/>
        <a:lstStyle/>
        <a:p>
          <a:r>
            <a:rPr lang="es-EC" dirty="0" smtClean="0"/>
            <a:t>GASS’ MODEL</a:t>
          </a:r>
          <a:endParaRPr lang="es-EC" dirty="0"/>
        </a:p>
      </dgm:t>
    </dgm:pt>
    <dgm:pt modelId="{88FF9757-19AB-428F-9305-063708052CEA}" type="parTrans" cxnId="{B5BE54DA-CAA6-4375-804F-41FFFFAD9C61}">
      <dgm:prSet/>
      <dgm:spPr/>
      <dgm:t>
        <a:bodyPr/>
        <a:lstStyle/>
        <a:p>
          <a:endParaRPr lang="es-EC"/>
        </a:p>
      </dgm:t>
    </dgm:pt>
    <dgm:pt modelId="{DFB24A1E-7C69-41DC-86F9-1EA03C657496}" type="sibTrans" cxnId="{B5BE54DA-CAA6-4375-804F-41FFFFAD9C61}">
      <dgm:prSet/>
      <dgm:spPr/>
      <dgm:t>
        <a:bodyPr/>
        <a:lstStyle/>
        <a:p>
          <a:endParaRPr lang="es-EC"/>
        </a:p>
      </dgm:t>
    </dgm:pt>
    <dgm:pt modelId="{CE1FCB7D-99FF-4304-BD55-EB45E1C02FAB}" type="pres">
      <dgm:prSet presAssocID="{15153AF1-D938-4A42-B245-086BA7C8AA56}" presName="Name0" presStyleCnt="0">
        <dgm:presLayoutVars>
          <dgm:dir/>
          <dgm:resizeHandles/>
        </dgm:presLayoutVars>
      </dgm:prSet>
      <dgm:spPr/>
      <dgm:t>
        <a:bodyPr/>
        <a:lstStyle/>
        <a:p>
          <a:endParaRPr lang="es-EC"/>
        </a:p>
      </dgm:t>
    </dgm:pt>
    <dgm:pt modelId="{798A4237-D310-459F-A699-1E8F36A6AB34}" type="pres">
      <dgm:prSet presAssocID="{A65FF550-1861-4352-A407-106E4987A664}" presName="composite" presStyleCnt="0"/>
      <dgm:spPr/>
    </dgm:pt>
    <dgm:pt modelId="{5FF0260A-777C-4D11-A1F0-D07A05A04848}" type="pres">
      <dgm:prSet presAssocID="{A65FF550-1861-4352-A407-106E4987A664}" presName="rect1" presStyleLbl="bgImgPlace1" presStyleIdx="0" presStyleCnt="6" custScaleX="48374" custScaleY="79341" custLinFactNeighborX="-32022" custLinFactNeighborY="-32388"/>
      <dgm:spPr>
        <a:blipFill rotWithShape="1">
          <a:blip xmlns:r="http://schemas.openxmlformats.org/officeDocument/2006/relationships" r:embed="rId1"/>
          <a:stretch>
            <a:fillRect/>
          </a:stretch>
        </a:blipFill>
      </dgm:spPr>
      <dgm:t>
        <a:bodyPr/>
        <a:lstStyle/>
        <a:p>
          <a:endParaRPr lang="es-EC"/>
        </a:p>
      </dgm:t>
    </dgm:pt>
    <dgm:pt modelId="{1F9A3B99-397B-4F86-9E4D-FCD0E4851803}" type="pres">
      <dgm:prSet presAssocID="{A65FF550-1861-4352-A407-106E4987A664}" presName="rect2" presStyleLbl="node1" presStyleIdx="0" presStyleCnt="6" custLinFactNeighborX="-38348" custLinFactNeighborY="-37048">
        <dgm:presLayoutVars>
          <dgm:bulletEnabled val="1"/>
        </dgm:presLayoutVars>
      </dgm:prSet>
      <dgm:spPr/>
      <dgm:t>
        <a:bodyPr/>
        <a:lstStyle/>
        <a:p>
          <a:endParaRPr lang="es-EC"/>
        </a:p>
      </dgm:t>
    </dgm:pt>
    <dgm:pt modelId="{CB332E87-E829-4578-A276-3CE436B0EA3A}" type="pres">
      <dgm:prSet presAssocID="{2733829C-D99B-4594-BF95-5906A57F59E6}" presName="sibTrans" presStyleCnt="0"/>
      <dgm:spPr/>
    </dgm:pt>
    <dgm:pt modelId="{E83AF3EC-7157-4505-B848-CFAEA9AE8759}" type="pres">
      <dgm:prSet presAssocID="{A14A1561-22E9-483E-B3EE-F944F93D8460}" presName="composite" presStyleCnt="0"/>
      <dgm:spPr/>
    </dgm:pt>
    <dgm:pt modelId="{DFABDF45-EA83-4ABF-BA9D-62184B82CAC2}" type="pres">
      <dgm:prSet presAssocID="{A14A1561-22E9-483E-B3EE-F944F93D8460}" presName="rect1" presStyleLbl="bgImgPlace1" presStyleIdx="1" presStyleCnt="6" custScaleX="35542" custScaleY="85155" custLinFactNeighborX="-29718" custLinFactNeighborY="-33282"/>
      <dgm:spPr>
        <a:blipFill rotWithShape="1">
          <a:blip xmlns:r="http://schemas.openxmlformats.org/officeDocument/2006/relationships" r:embed="rId2"/>
          <a:stretch>
            <a:fillRect/>
          </a:stretch>
        </a:blipFill>
      </dgm:spPr>
      <dgm:t>
        <a:bodyPr/>
        <a:lstStyle/>
        <a:p>
          <a:endParaRPr lang="es-EC"/>
        </a:p>
      </dgm:t>
    </dgm:pt>
    <dgm:pt modelId="{3B070175-1F7C-45CB-81D5-803BEBF591F0}" type="pres">
      <dgm:prSet presAssocID="{A14A1561-22E9-483E-B3EE-F944F93D8460}" presName="rect2" presStyleLbl="node1" presStyleIdx="1" presStyleCnt="6" custLinFactNeighborX="10642" custLinFactNeighborY="-2561">
        <dgm:presLayoutVars>
          <dgm:bulletEnabled val="1"/>
        </dgm:presLayoutVars>
      </dgm:prSet>
      <dgm:spPr/>
      <dgm:t>
        <a:bodyPr/>
        <a:lstStyle/>
        <a:p>
          <a:endParaRPr lang="es-EC"/>
        </a:p>
      </dgm:t>
    </dgm:pt>
    <dgm:pt modelId="{8365D265-2DA9-4FD5-A0FE-8AF85F0522C8}" type="pres">
      <dgm:prSet presAssocID="{6C75C672-F97B-4E9E-97E1-F8B7253DE0E8}" presName="sibTrans" presStyleCnt="0"/>
      <dgm:spPr/>
    </dgm:pt>
    <dgm:pt modelId="{C3821DFA-C13A-47DB-956F-C85456B20B2D}" type="pres">
      <dgm:prSet presAssocID="{135180E6-413F-483F-B39C-CA9D0A3B3B90}" presName="composite" presStyleCnt="0"/>
      <dgm:spPr/>
    </dgm:pt>
    <dgm:pt modelId="{D9E379F0-3603-4CB2-8DFE-399EA23A834B}" type="pres">
      <dgm:prSet presAssocID="{135180E6-413F-483F-B39C-CA9D0A3B3B90}" presName="rect1" presStyleLbl="bgImgPlace1" presStyleIdx="2" presStyleCnt="6" custScaleX="48963" custLinFactNeighborX="-12810" custLinFactNeighborY="-44743"/>
      <dgm:spPr>
        <a:blipFill rotWithShape="1">
          <a:blip xmlns:r="http://schemas.openxmlformats.org/officeDocument/2006/relationships" r:embed="rId3"/>
          <a:stretch>
            <a:fillRect/>
          </a:stretch>
        </a:blipFill>
      </dgm:spPr>
      <dgm:t>
        <a:bodyPr/>
        <a:lstStyle/>
        <a:p>
          <a:endParaRPr lang="es-EC"/>
        </a:p>
      </dgm:t>
    </dgm:pt>
    <dgm:pt modelId="{9B0E8910-B657-4445-A20D-19BAFD0DD663}" type="pres">
      <dgm:prSet presAssocID="{135180E6-413F-483F-B39C-CA9D0A3B3B90}" presName="rect2" presStyleLbl="node1" presStyleIdx="2" presStyleCnt="6" custLinFactNeighborX="17458" custLinFactNeighborY="-14271">
        <dgm:presLayoutVars>
          <dgm:bulletEnabled val="1"/>
        </dgm:presLayoutVars>
      </dgm:prSet>
      <dgm:spPr/>
      <dgm:t>
        <a:bodyPr/>
        <a:lstStyle/>
        <a:p>
          <a:endParaRPr lang="es-EC"/>
        </a:p>
      </dgm:t>
    </dgm:pt>
    <dgm:pt modelId="{A23FC182-8ED7-4902-9FA7-EAE2FEE360F2}" type="pres">
      <dgm:prSet presAssocID="{4EF162F2-3E9B-4D94-BF7C-A219EEA678EB}" presName="sibTrans" presStyleCnt="0"/>
      <dgm:spPr/>
    </dgm:pt>
    <dgm:pt modelId="{76313C69-A34C-4F87-9CDE-3E4D0F6920AE}" type="pres">
      <dgm:prSet presAssocID="{775C25F6-B698-4A9D-9A0E-1B6E7AC416D3}" presName="composite" presStyleCnt="0"/>
      <dgm:spPr/>
    </dgm:pt>
    <dgm:pt modelId="{8B209E06-3ECD-4992-B881-D30713CF8B7C}" type="pres">
      <dgm:prSet presAssocID="{775C25F6-B698-4A9D-9A0E-1B6E7AC416D3}" presName="rect1" presStyleLbl="bgImgPlace1" presStyleIdx="3" presStyleCnt="6" custScaleX="56542" custScaleY="59460" custLinFactNeighborX="-31525" custLinFactNeighborY="-6513"/>
      <dgm:spPr>
        <a:blipFill rotWithShape="1">
          <a:blip xmlns:r="http://schemas.openxmlformats.org/officeDocument/2006/relationships" r:embed="rId4"/>
          <a:stretch>
            <a:fillRect/>
          </a:stretch>
        </a:blipFill>
      </dgm:spPr>
      <dgm:t>
        <a:bodyPr/>
        <a:lstStyle/>
        <a:p>
          <a:endParaRPr lang="es-EC"/>
        </a:p>
      </dgm:t>
    </dgm:pt>
    <dgm:pt modelId="{F9F85FA4-3CE0-4E98-80C8-499CF3369C7F}" type="pres">
      <dgm:prSet presAssocID="{775C25F6-B698-4A9D-9A0E-1B6E7AC416D3}" presName="rect2" presStyleLbl="node1" presStyleIdx="3" presStyleCnt="6" custLinFactNeighborX="-21001" custLinFactNeighborY="12016">
        <dgm:presLayoutVars>
          <dgm:bulletEnabled val="1"/>
        </dgm:presLayoutVars>
      </dgm:prSet>
      <dgm:spPr/>
      <dgm:t>
        <a:bodyPr/>
        <a:lstStyle/>
        <a:p>
          <a:endParaRPr lang="es-EC"/>
        </a:p>
      </dgm:t>
    </dgm:pt>
    <dgm:pt modelId="{79888AAA-8645-403E-A6F6-9907446526C0}" type="pres">
      <dgm:prSet presAssocID="{629493F8-1F6F-4A50-A2FA-B4FC39A15A42}" presName="sibTrans" presStyleCnt="0"/>
      <dgm:spPr/>
    </dgm:pt>
    <dgm:pt modelId="{F504140F-DF7B-4F7B-8A69-C13EB4A1E723}" type="pres">
      <dgm:prSet presAssocID="{6AA2CDCA-9B45-4AA1-BCEA-BA100A4C71D2}" presName="composite" presStyleCnt="0"/>
      <dgm:spPr/>
    </dgm:pt>
    <dgm:pt modelId="{1A563D0F-C0C6-45A7-9CEA-7CD66BF811DB}" type="pres">
      <dgm:prSet presAssocID="{6AA2CDCA-9B45-4AA1-BCEA-BA100A4C71D2}" presName="rect1" presStyleLbl="bgImgPlace1" presStyleIdx="4" presStyleCnt="6" custScaleX="58005" custScaleY="58146" custLinFactNeighborX="-21669" custLinFactNeighborY="-11024"/>
      <dgm:spPr>
        <a:blipFill rotWithShape="1">
          <a:blip xmlns:r="http://schemas.openxmlformats.org/officeDocument/2006/relationships" r:embed="rId5"/>
          <a:stretch>
            <a:fillRect/>
          </a:stretch>
        </a:blipFill>
      </dgm:spPr>
      <dgm:t>
        <a:bodyPr/>
        <a:lstStyle/>
        <a:p>
          <a:endParaRPr lang="es-EC"/>
        </a:p>
      </dgm:t>
    </dgm:pt>
    <dgm:pt modelId="{236115C7-76D5-4847-A4C7-5F80B7FBFB58}" type="pres">
      <dgm:prSet presAssocID="{6AA2CDCA-9B45-4AA1-BCEA-BA100A4C71D2}" presName="rect2" presStyleLbl="node1" presStyleIdx="4" presStyleCnt="6" custLinFactNeighborX="-1744" custLinFactNeighborY="12526">
        <dgm:presLayoutVars>
          <dgm:bulletEnabled val="1"/>
        </dgm:presLayoutVars>
      </dgm:prSet>
      <dgm:spPr/>
      <dgm:t>
        <a:bodyPr/>
        <a:lstStyle/>
        <a:p>
          <a:endParaRPr lang="es-EC"/>
        </a:p>
      </dgm:t>
    </dgm:pt>
    <dgm:pt modelId="{A4FA92C2-FE2C-4608-9C0E-11D7AD56877A}" type="pres">
      <dgm:prSet presAssocID="{689E6871-6B64-4D77-96DC-DCA26DBE254A}" presName="sibTrans" presStyleCnt="0"/>
      <dgm:spPr/>
    </dgm:pt>
    <dgm:pt modelId="{EB58C39D-AA89-4077-A28C-6C25DC0487AE}" type="pres">
      <dgm:prSet presAssocID="{DF331A60-D175-4080-B81B-A78821787E2F}" presName="composite" presStyleCnt="0"/>
      <dgm:spPr/>
    </dgm:pt>
    <dgm:pt modelId="{A6A0A838-1AC1-401E-873C-F0B42C08F8F8}" type="pres">
      <dgm:prSet presAssocID="{DF331A60-D175-4080-B81B-A78821787E2F}" presName="rect1" presStyleLbl="bgImgPlace1" presStyleIdx="5" presStyleCnt="6" custScaleX="45887" custScaleY="67290" custLinFactNeighborX="-19187" custLinFactNeighborY="-4952"/>
      <dgm:spPr>
        <a:blipFill rotWithShape="1">
          <a:blip xmlns:r="http://schemas.openxmlformats.org/officeDocument/2006/relationships" r:embed="rId6"/>
          <a:stretch>
            <a:fillRect/>
          </a:stretch>
        </a:blipFill>
      </dgm:spPr>
      <dgm:t>
        <a:bodyPr/>
        <a:lstStyle/>
        <a:p>
          <a:endParaRPr lang="es-EC"/>
        </a:p>
      </dgm:t>
    </dgm:pt>
    <dgm:pt modelId="{D6908D07-B063-4412-84A7-1DEDE77D064B}" type="pres">
      <dgm:prSet presAssocID="{DF331A60-D175-4080-B81B-A78821787E2F}" presName="rect2" presStyleLbl="node1" presStyleIdx="5" presStyleCnt="6">
        <dgm:presLayoutVars>
          <dgm:bulletEnabled val="1"/>
        </dgm:presLayoutVars>
      </dgm:prSet>
      <dgm:spPr/>
      <dgm:t>
        <a:bodyPr/>
        <a:lstStyle/>
        <a:p>
          <a:endParaRPr lang="es-EC"/>
        </a:p>
      </dgm:t>
    </dgm:pt>
  </dgm:ptLst>
  <dgm:cxnLst>
    <dgm:cxn modelId="{75BBE732-41E2-4620-AC2C-8A48ACD81576}" type="presOf" srcId="{15153AF1-D938-4A42-B245-086BA7C8AA56}" destId="{CE1FCB7D-99FF-4304-BD55-EB45E1C02FAB}" srcOrd="0" destOrd="0" presId="urn:microsoft.com/office/officeart/2008/layout/BendingPictureBlocks"/>
    <dgm:cxn modelId="{492A18A5-C45D-4A81-B8D9-9E8E7C1166DD}" type="presOf" srcId="{DF331A60-D175-4080-B81B-A78821787E2F}" destId="{D6908D07-B063-4412-84A7-1DEDE77D064B}" srcOrd="0" destOrd="0" presId="urn:microsoft.com/office/officeart/2008/layout/BendingPictureBlocks"/>
    <dgm:cxn modelId="{B5BE54DA-CAA6-4375-804F-41FFFFAD9C61}" srcId="{15153AF1-D938-4A42-B245-086BA7C8AA56}" destId="{DF331A60-D175-4080-B81B-A78821787E2F}" srcOrd="5" destOrd="0" parTransId="{88FF9757-19AB-428F-9305-063708052CEA}" sibTransId="{DFB24A1E-7C69-41DC-86F9-1EA03C657496}"/>
    <dgm:cxn modelId="{AC24ECFA-D008-44D1-AA83-9DFE12417213}" type="presOf" srcId="{6AA2CDCA-9B45-4AA1-BCEA-BA100A4C71D2}" destId="{236115C7-76D5-4847-A4C7-5F80B7FBFB58}" srcOrd="0" destOrd="0" presId="urn:microsoft.com/office/officeart/2008/layout/BendingPictureBlocks"/>
    <dgm:cxn modelId="{0DCD9E2A-83E3-4255-8D82-76B420346990}" srcId="{15153AF1-D938-4A42-B245-086BA7C8AA56}" destId="{775C25F6-B698-4A9D-9A0E-1B6E7AC416D3}" srcOrd="3" destOrd="0" parTransId="{CD6A412B-89AF-43C7-ABDD-0554A2A36E2F}" sibTransId="{629493F8-1F6F-4A50-A2FA-B4FC39A15A42}"/>
    <dgm:cxn modelId="{78B4EDFF-7426-4D03-B41E-7B4D59D9A120}" type="presOf" srcId="{A65FF550-1861-4352-A407-106E4987A664}" destId="{1F9A3B99-397B-4F86-9E4D-FCD0E4851803}" srcOrd="0" destOrd="0" presId="urn:microsoft.com/office/officeart/2008/layout/BendingPictureBlocks"/>
    <dgm:cxn modelId="{BCF97BD7-F44F-4D11-898C-135D99BA72A5}" type="presOf" srcId="{135180E6-413F-483F-B39C-CA9D0A3B3B90}" destId="{9B0E8910-B657-4445-A20D-19BAFD0DD663}" srcOrd="0" destOrd="0" presId="urn:microsoft.com/office/officeart/2008/layout/BendingPictureBlocks"/>
    <dgm:cxn modelId="{F6AE9D6C-63CC-4794-BAFB-7A5F8EDA30C3}" srcId="{15153AF1-D938-4A42-B245-086BA7C8AA56}" destId="{6AA2CDCA-9B45-4AA1-BCEA-BA100A4C71D2}" srcOrd="4" destOrd="0" parTransId="{022E0BE8-641F-4810-A2C3-365CE67A9FEF}" sibTransId="{689E6871-6B64-4D77-96DC-DCA26DBE254A}"/>
    <dgm:cxn modelId="{50808172-3EB8-4D2E-8D1A-BA1A860CF6DA}" srcId="{15153AF1-D938-4A42-B245-086BA7C8AA56}" destId="{A14A1561-22E9-483E-B3EE-F944F93D8460}" srcOrd="1" destOrd="0" parTransId="{A3619565-4A92-4CD2-AEC3-A169F1611078}" sibTransId="{6C75C672-F97B-4E9E-97E1-F8B7253DE0E8}"/>
    <dgm:cxn modelId="{5CEE3FC7-F998-488C-992A-E79BC2A714D2}" type="presOf" srcId="{775C25F6-B698-4A9D-9A0E-1B6E7AC416D3}" destId="{F9F85FA4-3CE0-4E98-80C8-499CF3369C7F}" srcOrd="0" destOrd="0" presId="urn:microsoft.com/office/officeart/2008/layout/BendingPictureBlocks"/>
    <dgm:cxn modelId="{4F403B0F-4B2A-4704-B830-3C0F6A3A5286}" type="presOf" srcId="{A14A1561-22E9-483E-B3EE-F944F93D8460}" destId="{3B070175-1F7C-45CB-81D5-803BEBF591F0}" srcOrd="0" destOrd="0" presId="urn:microsoft.com/office/officeart/2008/layout/BendingPictureBlocks"/>
    <dgm:cxn modelId="{70ACE0E0-7C7D-4DAB-937D-62750CC2A9E1}" srcId="{15153AF1-D938-4A42-B245-086BA7C8AA56}" destId="{A65FF550-1861-4352-A407-106E4987A664}" srcOrd="0" destOrd="0" parTransId="{19ED754E-8088-49DA-99E8-8DD8F3C946F2}" sibTransId="{2733829C-D99B-4594-BF95-5906A57F59E6}"/>
    <dgm:cxn modelId="{B5477DA6-F185-42BC-BFC9-7A7DBF9C01E6}" srcId="{15153AF1-D938-4A42-B245-086BA7C8AA56}" destId="{135180E6-413F-483F-B39C-CA9D0A3B3B90}" srcOrd="2" destOrd="0" parTransId="{AEF62752-14BF-4951-9673-B93BF6BCE5D8}" sibTransId="{4EF162F2-3E9B-4D94-BF7C-A219EEA678EB}"/>
    <dgm:cxn modelId="{6DFC7B59-1095-41AE-A5FC-17F95F251A31}" type="presParOf" srcId="{CE1FCB7D-99FF-4304-BD55-EB45E1C02FAB}" destId="{798A4237-D310-459F-A699-1E8F36A6AB34}" srcOrd="0" destOrd="0" presId="urn:microsoft.com/office/officeart/2008/layout/BendingPictureBlocks"/>
    <dgm:cxn modelId="{BB8497F0-C401-4135-A6B1-253C2B8C8D36}" type="presParOf" srcId="{798A4237-D310-459F-A699-1E8F36A6AB34}" destId="{5FF0260A-777C-4D11-A1F0-D07A05A04848}" srcOrd="0" destOrd="0" presId="urn:microsoft.com/office/officeart/2008/layout/BendingPictureBlocks"/>
    <dgm:cxn modelId="{FF6CE22C-3869-488F-9FDA-846CF5ED48CD}" type="presParOf" srcId="{798A4237-D310-459F-A699-1E8F36A6AB34}" destId="{1F9A3B99-397B-4F86-9E4D-FCD0E4851803}" srcOrd="1" destOrd="0" presId="urn:microsoft.com/office/officeart/2008/layout/BendingPictureBlocks"/>
    <dgm:cxn modelId="{7D2F0716-B3D9-4438-BC16-F4898729F002}" type="presParOf" srcId="{CE1FCB7D-99FF-4304-BD55-EB45E1C02FAB}" destId="{CB332E87-E829-4578-A276-3CE436B0EA3A}" srcOrd="1" destOrd="0" presId="urn:microsoft.com/office/officeart/2008/layout/BendingPictureBlocks"/>
    <dgm:cxn modelId="{4C272A47-19DE-4755-BFF7-892147FC648B}" type="presParOf" srcId="{CE1FCB7D-99FF-4304-BD55-EB45E1C02FAB}" destId="{E83AF3EC-7157-4505-B848-CFAEA9AE8759}" srcOrd="2" destOrd="0" presId="urn:microsoft.com/office/officeart/2008/layout/BendingPictureBlocks"/>
    <dgm:cxn modelId="{5F255DFD-6371-41E5-BB7A-6C707FC051BF}" type="presParOf" srcId="{E83AF3EC-7157-4505-B848-CFAEA9AE8759}" destId="{DFABDF45-EA83-4ABF-BA9D-62184B82CAC2}" srcOrd="0" destOrd="0" presId="urn:microsoft.com/office/officeart/2008/layout/BendingPictureBlocks"/>
    <dgm:cxn modelId="{CFFF512B-9B99-4CFF-BFBF-42CEC0E98E44}" type="presParOf" srcId="{E83AF3EC-7157-4505-B848-CFAEA9AE8759}" destId="{3B070175-1F7C-45CB-81D5-803BEBF591F0}" srcOrd="1" destOrd="0" presId="urn:microsoft.com/office/officeart/2008/layout/BendingPictureBlocks"/>
    <dgm:cxn modelId="{1DD56D28-B13D-4E10-99CC-EF127515AA15}" type="presParOf" srcId="{CE1FCB7D-99FF-4304-BD55-EB45E1C02FAB}" destId="{8365D265-2DA9-4FD5-A0FE-8AF85F0522C8}" srcOrd="3" destOrd="0" presId="urn:microsoft.com/office/officeart/2008/layout/BendingPictureBlocks"/>
    <dgm:cxn modelId="{AF5B52AA-DC7C-415A-AA87-7AD52EEFDF0C}" type="presParOf" srcId="{CE1FCB7D-99FF-4304-BD55-EB45E1C02FAB}" destId="{C3821DFA-C13A-47DB-956F-C85456B20B2D}" srcOrd="4" destOrd="0" presId="urn:microsoft.com/office/officeart/2008/layout/BendingPictureBlocks"/>
    <dgm:cxn modelId="{5145F118-55A5-476D-93DD-0C916A007B2F}" type="presParOf" srcId="{C3821DFA-C13A-47DB-956F-C85456B20B2D}" destId="{D9E379F0-3603-4CB2-8DFE-399EA23A834B}" srcOrd="0" destOrd="0" presId="urn:microsoft.com/office/officeart/2008/layout/BendingPictureBlocks"/>
    <dgm:cxn modelId="{AA0EA63A-C87B-43D8-B8F1-49595908AEC2}" type="presParOf" srcId="{C3821DFA-C13A-47DB-956F-C85456B20B2D}" destId="{9B0E8910-B657-4445-A20D-19BAFD0DD663}" srcOrd="1" destOrd="0" presId="urn:microsoft.com/office/officeart/2008/layout/BendingPictureBlocks"/>
    <dgm:cxn modelId="{1F8A276D-DAF3-4242-ABCF-EFA3E99ED6A3}" type="presParOf" srcId="{CE1FCB7D-99FF-4304-BD55-EB45E1C02FAB}" destId="{A23FC182-8ED7-4902-9FA7-EAE2FEE360F2}" srcOrd="5" destOrd="0" presId="urn:microsoft.com/office/officeart/2008/layout/BendingPictureBlocks"/>
    <dgm:cxn modelId="{82D2177B-1952-4BF1-BB0E-9DD9DBE38600}" type="presParOf" srcId="{CE1FCB7D-99FF-4304-BD55-EB45E1C02FAB}" destId="{76313C69-A34C-4F87-9CDE-3E4D0F6920AE}" srcOrd="6" destOrd="0" presId="urn:microsoft.com/office/officeart/2008/layout/BendingPictureBlocks"/>
    <dgm:cxn modelId="{63C8C413-B2BC-4197-9DDB-A18AD4743FC7}" type="presParOf" srcId="{76313C69-A34C-4F87-9CDE-3E4D0F6920AE}" destId="{8B209E06-3ECD-4992-B881-D30713CF8B7C}" srcOrd="0" destOrd="0" presId="urn:microsoft.com/office/officeart/2008/layout/BendingPictureBlocks"/>
    <dgm:cxn modelId="{CFD41F4D-C2C5-46D1-858E-D97954A16817}" type="presParOf" srcId="{76313C69-A34C-4F87-9CDE-3E4D0F6920AE}" destId="{F9F85FA4-3CE0-4E98-80C8-499CF3369C7F}" srcOrd="1" destOrd="0" presId="urn:microsoft.com/office/officeart/2008/layout/BendingPictureBlocks"/>
    <dgm:cxn modelId="{90F8C7AC-83D4-4E63-8119-AA86B7833032}" type="presParOf" srcId="{CE1FCB7D-99FF-4304-BD55-EB45E1C02FAB}" destId="{79888AAA-8645-403E-A6F6-9907446526C0}" srcOrd="7" destOrd="0" presId="urn:microsoft.com/office/officeart/2008/layout/BendingPictureBlocks"/>
    <dgm:cxn modelId="{9C4D1B7E-EAE1-4917-9FBA-32FE871B8023}" type="presParOf" srcId="{CE1FCB7D-99FF-4304-BD55-EB45E1C02FAB}" destId="{F504140F-DF7B-4F7B-8A69-C13EB4A1E723}" srcOrd="8" destOrd="0" presId="urn:microsoft.com/office/officeart/2008/layout/BendingPictureBlocks"/>
    <dgm:cxn modelId="{EC851408-6431-4F86-AA69-284926E4787F}" type="presParOf" srcId="{F504140F-DF7B-4F7B-8A69-C13EB4A1E723}" destId="{1A563D0F-C0C6-45A7-9CEA-7CD66BF811DB}" srcOrd="0" destOrd="0" presId="urn:microsoft.com/office/officeart/2008/layout/BendingPictureBlocks"/>
    <dgm:cxn modelId="{91532402-810E-44ED-89A4-5E97483F752F}" type="presParOf" srcId="{F504140F-DF7B-4F7B-8A69-C13EB4A1E723}" destId="{236115C7-76D5-4847-A4C7-5F80B7FBFB58}" srcOrd="1" destOrd="0" presId="urn:microsoft.com/office/officeart/2008/layout/BendingPictureBlocks"/>
    <dgm:cxn modelId="{33511CC9-657C-4426-B7CF-AE66E928CF08}" type="presParOf" srcId="{CE1FCB7D-99FF-4304-BD55-EB45E1C02FAB}" destId="{A4FA92C2-FE2C-4608-9C0E-11D7AD56877A}" srcOrd="9" destOrd="0" presId="urn:microsoft.com/office/officeart/2008/layout/BendingPictureBlocks"/>
    <dgm:cxn modelId="{2AFA7955-32B8-4A16-A6C6-6B2256FF00E5}" type="presParOf" srcId="{CE1FCB7D-99FF-4304-BD55-EB45E1C02FAB}" destId="{EB58C39D-AA89-4077-A28C-6C25DC0487AE}" srcOrd="10" destOrd="0" presId="urn:microsoft.com/office/officeart/2008/layout/BendingPictureBlocks"/>
    <dgm:cxn modelId="{8B37B9C9-D00E-43C1-853D-670A018CE008}" type="presParOf" srcId="{EB58C39D-AA89-4077-A28C-6C25DC0487AE}" destId="{A6A0A838-1AC1-401E-873C-F0B42C08F8F8}" srcOrd="0" destOrd="0" presId="urn:microsoft.com/office/officeart/2008/layout/BendingPictureBlocks"/>
    <dgm:cxn modelId="{28E8581E-E6FB-4CE2-A686-874F0374A243}" type="presParOf" srcId="{EB58C39D-AA89-4077-A28C-6C25DC0487AE}" destId="{D6908D07-B063-4412-84A7-1DEDE77D064B}"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8C015B-903D-443B-9FF2-485DDC4EC4FF}"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s-EC"/>
        </a:p>
      </dgm:t>
    </dgm:pt>
    <dgm:pt modelId="{0D1F18E5-078F-43E1-98B9-E29713DA556C}">
      <dgm:prSet phldrT="[Texto]"/>
      <dgm:spPr/>
      <dgm:t>
        <a:bodyPr/>
        <a:lstStyle/>
        <a:p>
          <a:r>
            <a:rPr lang="en-US" dirty="0" smtClean="0"/>
            <a:t>Do students in the interactionally experimental group recognize more words than those on the control group? </a:t>
          </a:r>
          <a:endParaRPr lang="es-EC" dirty="0"/>
        </a:p>
      </dgm:t>
    </dgm:pt>
    <dgm:pt modelId="{FC9CDBCD-0B26-4695-8F9C-70ADF2F48153}" type="parTrans" cxnId="{824465D9-BCB2-4713-BA0D-1BAC75C4CB39}">
      <dgm:prSet/>
      <dgm:spPr/>
      <dgm:t>
        <a:bodyPr/>
        <a:lstStyle/>
        <a:p>
          <a:endParaRPr lang="es-EC"/>
        </a:p>
      </dgm:t>
    </dgm:pt>
    <dgm:pt modelId="{938BA27D-ECB3-4515-88D6-67231B06BD43}" type="sibTrans" cxnId="{824465D9-BCB2-4713-BA0D-1BAC75C4CB39}">
      <dgm:prSet/>
      <dgm:spPr/>
      <dgm:t>
        <a:bodyPr/>
        <a:lstStyle/>
        <a:p>
          <a:endParaRPr lang="es-EC"/>
        </a:p>
      </dgm:t>
    </dgm:pt>
    <dgm:pt modelId="{73ACC980-033F-40B1-B3BE-3D8C6CBA03F5}">
      <dgm:prSet phldrT="[Texto]"/>
      <dgm:spPr/>
      <dgm:t>
        <a:bodyPr/>
        <a:lstStyle/>
        <a:p>
          <a:r>
            <a:rPr lang="es-EC" dirty="0" smtClean="0"/>
            <a:t>Experimental 403 words </a:t>
          </a:r>
          <a:endParaRPr lang="es-EC" dirty="0"/>
        </a:p>
      </dgm:t>
    </dgm:pt>
    <dgm:pt modelId="{9A183373-79EB-4500-ABAF-1F8E294308DD}" type="parTrans" cxnId="{A37AD9EC-AFEE-4163-B2A0-66F167F8615C}">
      <dgm:prSet/>
      <dgm:spPr/>
      <dgm:t>
        <a:bodyPr/>
        <a:lstStyle/>
        <a:p>
          <a:endParaRPr lang="es-EC"/>
        </a:p>
      </dgm:t>
    </dgm:pt>
    <dgm:pt modelId="{2E00F003-F167-4B40-BB4D-8B97B526D41A}" type="sibTrans" cxnId="{A37AD9EC-AFEE-4163-B2A0-66F167F8615C}">
      <dgm:prSet/>
      <dgm:spPr/>
      <dgm:t>
        <a:bodyPr/>
        <a:lstStyle/>
        <a:p>
          <a:endParaRPr lang="es-EC"/>
        </a:p>
      </dgm:t>
    </dgm:pt>
    <dgm:pt modelId="{39828F96-B747-4B4E-B489-B035BDEBD593}">
      <dgm:prSet phldrT="[Texto]"/>
      <dgm:spPr/>
      <dgm:t>
        <a:bodyPr/>
        <a:lstStyle/>
        <a:p>
          <a:r>
            <a:rPr lang="en-US" dirty="0" smtClean="0"/>
            <a:t>Do students in the experimental group comprehend input more successfully than those on the control group?</a:t>
          </a:r>
          <a:endParaRPr lang="es-EC" dirty="0"/>
        </a:p>
      </dgm:t>
    </dgm:pt>
    <dgm:pt modelId="{9AC6C393-0CB6-4689-960F-32BFD875FCED}" type="parTrans" cxnId="{D920279F-0CB4-4CA3-9FB6-E58BC7CBBD89}">
      <dgm:prSet/>
      <dgm:spPr/>
      <dgm:t>
        <a:bodyPr/>
        <a:lstStyle/>
        <a:p>
          <a:endParaRPr lang="es-EC"/>
        </a:p>
      </dgm:t>
    </dgm:pt>
    <dgm:pt modelId="{CB8DDBEB-39BA-4244-8022-1A5FF21A2D42}" type="sibTrans" cxnId="{D920279F-0CB4-4CA3-9FB6-E58BC7CBBD89}">
      <dgm:prSet/>
      <dgm:spPr/>
      <dgm:t>
        <a:bodyPr/>
        <a:lstStyle/>
        <a:p>
          <a:endParaRPr lang="es-EC"/>
        </a:p>
      </dgm:t>
    </dgm:pt>
    <dgm:pt modelId="{7F48E33F-34CF-4389-B658-6B3F73546BB6}">
      <dgm:prSet phldrT="[Texto]"/>
      <dgm:spPr/>
      <dgm:t>
        <a:bodyPr/>
        <a:lstStyle/>
        <a:p>
          <a:r>
            <a:rPr lang="es-EC" dirty="0" smtClean="0"/>
            <a:t>Experimental: Pret-est:3. 03 Post-test: 12.03</a:t>
          </a:r>
          <a:endParaRPr lang="es-EC" dirty="0"/>
        </a:p>
      </dgm:t>
    </dgm:pt>
    <dgm:pt modelId="{60467802-A9C9-430F-B1F6-E8E81AC875B5}" type="parTrans" cxnId="{0B1952DC-4CE5-41FB-BBC9-F805E43272FF}">
      <dgm:prSet/>
      <dgm:spPr/>
      <dgm:t>
        <a:bodyPr/>
        <a:lstStyle/>
        <a:p>
          <a:endParaRPr lang="es-EC"/>
        </a:p>
      </dgm:t>
    </dgm:pt>
    <dgm:pt modelId="{13C37032-F3F0-4D7A-A4E2-AEFC72F7A2AE}" type="sibTrans" cxnId="{0B1952DC-4CE5-41FB-BBC9-F805E43272FF}">
      <dgm:prSet/>
      <dgm:spPr/>
      <dgm:t>
        <a:bodyPr/>
        <a:lstStyle/>
        <a:p>
          <a:endParaRPr lang="es-EC"/>
        </a:p>
      </dgm:t>
    </dgm:pt>
    <dgm:pt modelId="{7D2294A4-193F-4DB6-A78E-B219152768D3}">
      <dgm:prSet phldrT="[Texto]"/>
      <dgm:spPr/>
      <dgm:t>
        <a:bodyPr/>
        <a:lstStyle/>
        <a:p>
          <a:r>
            <a:rPr lang="es-EC" dirty="0" smtClean="0"/>
            <a:t>Control:    Pre-test 3.61 Post-test 5:71</a:t>
          </a:r>
          <a:endParaRPr lang="es-EC" dirty="0"/>
        </a:p>
      </dgm:t>
    </dgm:pt>
    <dgm:pt modelId="{53FECC94-7003-44B8-842D-42E1980B218D}" type="parTrans" cxnId="{0FB36504-BB50-4D81-A869-9AD5D81EFA65}">
      <dgm:prSet/>
      <dgm:spPr/>
      <dgm:t>
        <a:bodyPr/>
        <a:lstStyle/>
        <a:p>
          <a:endParaRPr lang="es-EC"/>
        </a:p>
      </dgm:t>
    </dgm:pt>
    <dgm:pt modelId="{CF241D5F-46AE-4819-8416-4F38979BF214}" type="sibTrans" cxnId="{0FB36504-BB50-4D81-A869-9AD5D81EFA65}">
      <dgm:prSet/>
      <dgm:spPr/>
      <dgm:t>
        <a:bodyPr/>
        <a:lstStyle/>
        <a:p>
          <a:endParaRPr lang="es-EC"/>
        </a:p>
      </dgm:t>
    </dgm:pt>
    <dgm:pt modelId="{98EECE4D-A18F-49E8-8DEC-E902D19753C1}">
      <dgm:prSet phldrT="[Texto]"/>
      <dgm:spPr/>
      <dgm:t>
        <a:bodyPr/>
        <a:lstStyle/>
        <a:p>
          <a:r>
            <a:rPr lang="en-US" sz="1300" dirty="0" smtClean="0"/>
            <a:t>Do students in the modified experimental group comprehend the meaning of target words in context more accurately than those on the control group?</a:t>
          </a:r>
          <a:endParaRPr lang="es-EC" sz="1300" dirty="0"/>
        </a:p>
      </dgm:t>
    </dgm:pt>
    <dgm:pt modelId="{88A32249-5AF6-4214-93FC-1F95438E1F51}" type="parTrans" cxnId="{A78BACD6-FD0B-44A7-B5D8-F2E3557B1368}">
      <dgm:prSet/>
      <dgm:spPr/>
      <dgm:t>
        <a:bodyPr/>
        <a:lstStyle/>
        <a:p>
          <a:endParaRPr lang="es-EC"/>
        </a:p>
      </dgm:t>
    </dgm:pt>
    <dgm:pt modelId="{047A97A7-F53A-4E70-A723-3DB6BC8B3F2A}" type="sibTrans" cxnId="{A78BACD6-FD0B-44A7-B5D8-F2E3557B1368}">
      <dgm:prSet/>
      <dgm:spPr/>
      <dgm:t>
        <a:bodyPr/>
        <a:lstStyle/>
        <a:p>
          <a:endParaRPr lang="es-EC"/>
        </a:p>
      </dgm:t>
    </dgm:pt>
    <dgm:pt modelId="{58DA6E2A-0B87-4127-852C-BED035384E50}">
      <dgm:prSet phldrT="[Texto]" custT="1"/>
      <dgm:spPr/>
      <dgm:t>
        <a:bodyPr/>
        <a:lstStyle/>
        <a:p>
          <a:r>
            <a:rPr lang="es-EC" sz="1400" dirty="0" smtClean="0"/>
            <a:t>Experimental: more words in context</a:t>
          </a:r>
          <a:endParaRPr lang="es-EC" sz="1400" dirty="0"/>
        </a:p>
      </dgm:t>
    </dgm:pt>
    <dgm:pt modelId="{E345FF6E-A955-431C-BC15-829C4F5472B6}" type="parTrans" cxnId="{66BFAEF0-4AC3-47C1-8434-80F6F2CCD5F7}">
      <dgm:prSet/>
      <dgm:spPr/>
      <dgm:t>
        <a:bodyPr/>
        <a:lstStyle/>
        <a:p>
          <a:endParaRPr lang="es-EC"/>
        </a:p>
      </dgm:t>
    </dgm:pt>
    <dgm:pt modelId="{BB86C1EA-FA58-44E7-A0AF-CAFE3AAC3EFD}" type="sibTrans" cxnId="{66BFAEF0-4AC3-47C1-8434-80F6F2CCD5F7}">
      <dgm:prSet/>
      <dgm:spPr/>
      <dgm:t>
        <a:bodyPr/>
        <a:lstStyle/>
        <a:p>
          <a:endParaRPr lang="es-EC"/>
        </a:p>
      </dgm:t>
    </dgm:pt>
    <dgm:pt modelId="{F2A5959B-345B-4E7A-9539-278D63C2B675}">
      <dgm:prSet phldrT="[Texto]" custT="1"/>
      <dgm:spPr/>
      <dgm:t>
        <a:bodyPr/>
        <a:lstStyle/>
        <a:p>
          <a:r>
            <a:rPr lang="es-EC" sz="1400" dirty="0" smtClean="0"/>
            <a:t>Control: less words</a:t>
          </a:r>
          <a:endParaRPr lang="es-EC" sz="1400" dirty="0"/>
        </a:p>
      </dgm:t>
    </dgm:pt>
    <dgm:pt modelId="{9D5E8B9C-5C8F-4687-8A20-7433B8534C8A}" type="parTrans" cxnId="{D8F1A613-DFA7-488C-9B9B-505E8F21DFFD}">
      <dgm:prSet/>
      <dgm:spPr/>
      <dgm:t>
        <a:bodyPr/>
        <a:lstStyle/>
        <a:p>
          <a:endParaRPr lang="es-EC"/>
        </a:p>
      </dgm:t>
    </dgm:pt>
    <dgm:pt modelId="{B0928EA7-275F-4E90-AD79-991298127496}" type="sibTrans" cxnId="{D8F1A613-DFA7-488C-9B9B-505E8F21DFFD}">
      <dgm:prSet/>
      <dgm:spPr/>
      <dgm:t>
        <a:bodyPr/>
        <a:lstStyle/>
        <a:p>
          <a:endParaRPr lang="es-EC"/>
        </a:p>
      </dgm:t>
    </dgm:pt>
    <dgm:pt modelId="{E31BD73D-C90F-429E-BE93-B5EBEC69E274}">
      <dgm:prSet phldrT="[Texto]"/>
      <dgm:spPr/>
      <dgm:t>
        <a:bodyPr/>
        <a:lstStyle/>
        <a:p>
          <a:r>
            <a:rPr lang="es-EC" dirty="0" smtClean="0"/>
            <a:t>Control:     188 words</a:t>
          </a:r>
          <a:endParaRPr lang="es-EC" dirty="0"/>
        </a:p>
      </dgm:t>
    </dgm:pt>
    <dgm:pt modelId="{F4C3E97C-3B38-47C6-AF62-AB12DD292A93}" type="parTrans" cxnId="{435D545A-64F7-426B-8A75-29988AD12E9B}">
      <dgm:prSet/>
      <dgm:spPr/>
      <dgm:t>
        <a:bodyPr/>
        <a:lstStyle/>
        <a:p>
          <a:endParaRPr lang="es-EC"/>
        </a:p>
      </dgm:t>
    </dgm:pt>
    <dgm:pt modelId="{D5D58B22-C439-452A-B5D7-06DBB7CCAB2A}" type="sibTrans" cxnId="{435D545A-64F7-426B-8A75-29988AD12E9B}">
      <dgm:prSet/>
      <dgm:spPr/>
      <dgm:t>
        <a:bodyPr/>
        <a:lstStyle/>
        <a:p>
          <a:endParaRPr lang="es-EC"/>
        </a:p>
      </dgm:t>
    </dgm:pt>
    <dgm:pt modelId="{3AB1BA45-F95F-436A-A5F4-125785272ACF}">
      <dgm:prSet phldrT="[Texto]"/>
      <dgm:spPr/>
      <dgm:t>
        <a:bodyPr/>
        <a:lstStyle/>
        <a:p>
          <a:r>
            <a:rPr lang="en-US" dirty="0" smtClean="0"/>
            <a:t>What is the role of interaction on word knowledge?                                                                                           Experimental:       negotiation for meaning .                                                                                           Some encounters with the new words</a:t>
          </a:r>
          <a:endParaRPr lang="es-EC" dirty="0"/>
        </a:p>
      </dgm:t>
    </dgm:pt>
    <dgm:pt modelId="{3B881D71-4E0D-4500-9F4D-666C3D1E3045}" type="parTrans" cxnId="{905CB29F-EDA8-476F-B8E5-1B9100306650}">
      <dgm:prSet/>
      <dgm:spPr/>
      <dgm:t>
        <a:bodyPr/>
        <a:lstStyle/>
        <a:p>
          <a:endParaRPr lang="es-EC"/>
        </a:p>
      </dgm:t>
    </dgm:pt>
    <dgm:pt modelId="{270B66AF-F748-41C8-B52B-4E26928B67C2}" type="sibTrans" cxnId="{905CB29F-EDA8-476F-B8E5-1B9100306650}">
      <dgm:prSet/>
      <dgm:spPr/>
      <dgm:t>
        <a:bodyPr/>
        <a:lstStyle/>
        <a:p>
          <a:endParaRPr lang="es-EC"/>
        </a:p>
      </dgm:t>
    </dgm:pt>
    <dgm:pt modelId="{F0305B6F-ED72-4D81-AB5C-8D2664EB6FD9}">
      <dgm:prSet phldrT="[Texto]"/>
      <dgm:spPr/>
      <dgm:t>
        <a:bodyPr/>
        <a:lstStyle/>
        <a:p>
          <a:r>
            <a:rPr lang="es-EC" dirty="0" smtClean="0"/>
            <a:t>Does the teacher talk enhance vocabulary acquisition?                                                Experimental: a challenge to comprehend the message.                                                                 Use language in a real communicative situation</a:t>
          </a:r>
          <a:endParaRPr lang="es-EC" dirty="0"/>
        </a:p>
      </dgm:t>
    </dgm:pt>
    <dgm:pt modelId="{CA2092F4-53C9-459B-B1B5-919BD2EDF4A0}" type="parTrans" cxnId="{E11ED1CA-E262-4C79-BEB1-9A3C7540934D}">
      <dgm:prSet/>
      <dgm:spPr/>
      <dgm:t>
        <a:bodyPr/>
        <a:lstStyle/>
        <a:p>
          <a:endParaRPr lang="es-EC"/>
        </a:p>
      </dgm:t>
    </dgm:pt>
    <dgm:pt modelId="{C508BE14-D2DC-4F1D-B391-9A331FB5D4A3}" type="sibTrans" cxnId="{E11ED1CA-E262-4C79-BEB1-9A3C7540934D}">
      <dgm:prSet/>
      <dgm:spPr/>
      <dgm:t>
        <a:bodyPr/>
        <a:lstStyle/>
        <a:p>
          <a:endParaRPr lang="es-EC"/>
        </a:p>
      </dgm:t>
    </dgm:pt>
    <dgm:pt modelId="{7FD8D805-5345-4B69-8148-BD38CAC964F2}" type="pres">
      <dgm:prSet presAssocID="{288C015B-903D-443B-9FF2-485DDC4EC4FF}" presName="linear" presStyleCnt="0">
        <dgm:presLayoutVars>
          <dgm:dir/>
          <dgm:resizeHandles val="exact"/>
        </dgm:presLayoutVars>
      </dgm:prSet>
      <dgm:spPr/>
      <dgm:t>
        <a:bodyPr/>
        <a:lstStyle/>
        <a:p>
          <a:endParaRPr lang="es-EC"/>
        </a:p>
      </dgm:t>
    </dgm:pt>
    <dgm:pt modelId="{A9AFF88E-3AD1-408B-AB63-8EC6DF9E85B3}" type="pres">
      <dgm:prSet presAssocID="{0D1F18E5-078F-43E1-98B9-E29713DA556C}" presName="comp" presStyleCnt="0"/>
      <dgm:spPr/>
    </dgm:pt>
    <dgm:pt modelId="{73874034-E0E0-460D-B59C-7D2CC001CA59}" type="pres">
      <dgm:prSet presAssocID="{0D1F18E5-078F-43E1-98B9-E29713DA556C}" presName="box" presStyleLbl="node1" presStyleIdx="0" presStyleCnt="5"/>
      <dgm:spPr/>
      <dgm:t>
        <a:bodyPr/>
        <a:lstStyle/>
        <a:p>
          <a:endParaRPr lang="es-EC"/>
        </a:p>
      </dgm:t>
    </dgm:pt>
    <dgm:pt modelId="{8E062618-E1D8-4137-B435-46EF7B4E205D}" type="pres">
      <dgm:prSet presAssocID="{0D1F18E5-078F-43E1-98B9-E29713DA556C}" presName="img" presStyleLbl="fgImgPlace1" presStyleIdx="0" presStyleCnt="5"/>
      <dgm:spPr>
        <a:blipFill rotWithShape="1">
          <a:blip xmlns:r="http://schemas.openxmlformats.org/officeDocument/2006/relationships" r:embed="rId1"/>
          <a:stretch>
            <a:fillRect/>
          </a:stretch>
        </a:blipFill>
      </dgm:spPr>
    </dgm:pt>
    <dgm:pt modelId="{CC62279A-1C52-4042-AB38-B907150D027B}" type="pres">
      <dgm:prSet presAssocID="{0D1F18E5-078F-43E1-98B9-E29713DA556C}" presName="text" presStyleLbl="node1" presStyleIdx="0" presStyleCnt="5">
        <dgm:presLayoutVars>
          <dgm:bulletEnabled val="1"/>
        </dgm:presLayoutVars>
      </dgm:prSet>
      <dgm:spPr/>
      <dgm:t>
        <a:bodyPr/>
        <a:lstStyle/>
        <a:p>
          <a:endParaRPr lang="es-EC"/>
        </a:p>
      </dgm:t>
    </dgm:pt>
    <dgm:pt modelId="{A5A2B2DB-CB8F-4AD2-BF84-14B58013CC1E}" type="pres">
      <dgm:prSet presAssocID="{938BA27D-ECB3-4515-88D6-67231B06BD43}" presName="spacer" presStyleCnt="0"/>
      <dgm:spPr/>
    </dgm:pt>
    <dgm:pt modelId="{C8F861AB-161C-4A80-96BB-0FAAF8B6C038}" type="pres">
      <dgm:prSet presAssocID="{39828F96-B747-4B4E-B489-B035BDEBD593}" presName="comp" presStyleCnt="0"/>
      <dgm:spPr/>
    </dgm:pt>
    <dgm:pt modelId="{5F2CAF6D-5A30-4017-BABE-3096891E8441}" type="pres">
      <dgm:prSet presAssocID="{39828F96-B747-4B4E-B489-B035BDEBD593}" presName="box" presStyleLbl="node1" presStyleIdx="1" presStyleCnt="5"/>
      <dgm:spPr/>
      <dgm:t>
        <a:bodyPr/>
        <a:lstStyle/>
        <a:p>
          <a:endParaRPr lang="es-EC"/>
        </a:p>
      </dgm:t>
    </dgm:pt>
    <dgm:pt modelId="{99AC8DD2-50F9-4CD2-BB3D-F995410D32F2}" type="pres">
      <dgm:prSet presAssocID="{39828F96-B747-4B4E-B489-B035BDEBD593}" presName="img" presStyleLbl="fgImgPlace1" presStyleIdx="1" presStyleCnt="5"/>
      <dgm:spPr>
        <a:blipFill rotWithShape="1">
          <a:blip xmlns:r="http://schemas.openxmlformats.org/officeDocument/2006/relationships" r:embed="rId2"/>
          <a:stretch>
            <a:fillRect/>
          </a:stretch>
        </a:blipFill>
      </dgm:spPr>
    </dgm:pt>
    <dgm:pt modelId="{039015F1-E2FC-4EA7-BDA0-B71366C60716}" type="pres">
      <dgm:prSet presAssocID="{39828F96-B747-4B4E-B489-B035BDEBD593}" presName="text" presStyleLbl="node1" presStyleIdx="1" presStyleCnt="5">
        <dgm:presLayoutVars>
          <dgm:bulletEnabled val="1"/>
        </dgm:presLayoutVars>
      </dgm:prSet>
      <dgm:spPr/>
      <dgm:t>
        <a:bodyPr/>
        <a:lstStyle/>
        <a:p>
          <a:endParaRPr lang="es-EC"/>
        </a:p>
      </dgm:t>
    </dgm:pt>
    <dgm:pt modelId="{0605E91B-699F-4B25-8CE1-E573A14FB043}" type="pres">
      <dgm:prSet presAssocID="{CB8DDBEB-39BA-4244-8022-1A5FF21A2D42}" presName="spacer" presStyleCnt="0"/>
      <dgm:spPr/>
    </dgm:pt>
    <dgm:pt modelId="{744439F3-7D03-4B05-862F-93CCE897760D}" type="pres">
      <dgm:prSet presAssocID="{98EECE4D-A18F-49E8-8DEC-E902D19753C1}" presName="comp" presStyleCnt="0"/>
      <dgm:spPr/>
    </dgm:pt>
    <dgm:pt modelId="{8C9F7F5F-D5AE-4BF4-9D88-F4FF8AAE5BA7}" type="pres">
      <dgm:prSet presAssocID="{98EECE4D-A18F-49E8-8DEC-E902D19753C1}" presName="box" presStyleLbl="node1" presStyleIdx="2" presStyleCnt="5"/>
      <dgm:spPr/>
      <dgm:t>
        <a:bodyPr/>
        <a:lstStyle/>
        <a:p>
          <a:endParaRPr lang="es-EC"/>
        </a:p>
      </dgm:t>
    </dgm:pt>
    <dgm:pt modelId="{147C87BF-C9B2-47C1-94F4-44B1F02BDE4B}" type="pres">
      <dgm:prSet presAssocID="{98EECE4D-A18F-49E8-8DEC-E902D19753C1}" presName="img" presStyleLbl="fgImgPlace1" presStyleIdx="2" presStyleCnt="5"/>
      <dgm:spPr>
        <a:blipFill rotWithShape="1">
          <a:blip xmlns:r="http://schemas.openxmlformats.org/officeDocument/2006/relationships" r:embed="rId3"/>
          <a:stretch>
            <a:fillRect/>
          </a:stretch>
        </a:blipFill>
      </dgm:spPr>
    </dgm:pt>
    <dgm:pt modelId="{4E68EB58-D615-4C5B-BC9C-964AE6FA8456}" type="pres">
      <dgm:prSet presAssocID="{98EECE4D-A18F-49E8-8DEC-E902D19753C1}" presName="text" presStyleLbl="node1" presStyleIdx="2" presStyleCnt="5">
        <dgm:presLayoutVars>
          <dgm:bulletEnabled val="1"/>
        </dgm:presLayoutVars>
      </dgm:prSet>
      <dgm:spPr/>
      <dgm:t>
        <a:bodyPr/>
        <a:lstStyle/>
        <a:p>
          <a:endParaRPr lang="es-EC"/>
        </a:p>
      </dgm:t>
    </dgm:pt>
    <dgm:pt modelId="{936F5419-7ECA-4137-8E54-144529EA7670}" type="pres">
      <dgm:prSet presAssocID="{047A97A7-F53A-4E70-A723-3DB6BC8B3F2A}" presName="spacer" presStyleCnt="0"/>
      <dgm:spPr/>
    </dgm:pt>
    <dgm:pt modelId="{4D814A1A-EE93-4A41-B384-8C4E8A329AC1}" type="pres">
      <dgm:prSet presAssocID="{3AB1BA45-F95F-436A-A5F4-125785272ACF}" presName="comp" presStyleCnt="0"/>
      <dgm:spPr/>
    </dgm:pt>
    <dgm:pt modelId="{1D033E55-CE4F-48C3-AC78-A83807DD77C4}" type="pres">
      <dgm:prSet presAssocID="{3AB1BA45-F95F-436A-A5F4-125785272ACF}" presName="box" presStyleLbl="node1" presStyleIdx="3" presStyleCnt="5"/>
      <dgm:spPr/>
      <dgm:t>
        <a:bodyPr/>
        <a:lstStyle/>
        <a:p>
          <a:endParaRPr lang="es-EC"/>
        </a:p>
      </dgm:t>
    </dgm:pt>
    <dgm:pt modelId="{271D7739-8207-409E-A5B9-7669B05304CD}" type="pres">
      <dgm:prSet presAssocID="{3AB1BA45-F95F-436A-A5F4-125785272ACF}" presName="img" presStyleLbl="fgImgPlace1" presStyleIdx="3" presStyleCnt="5"/>
      <dgm:spPr>
        <a:blipFill rotWithShape="1">
          <a:blip xmlns:r="http://schemas.openxmlformats.org/officeDocument/2006/relationships" r:embed="rId4"/>
          <a:stretch>
            <a:fillRect/>
          </a:stretch>
        </a:blipFill>
      </dgm:spPr>
    </dgm:pt>
    <dgm:pt modelId="{A1021BB4-F039-4169-AB20-84E1C00CB794}" type="pres">
      <dgm:prSet presAssocID="{3AB1BA45-F95F-436A-A5F4-125785272ACF}" presName="text" presStyleLbl="node1" presStyleIdx="3" presStyleCnt="5">
        <dgm:presLayoutVars>
          <dgm:bulletEnabled val="1"/>
        </dgm:presLayoutVars>
      </dgm:prSet>
      <dgm:spPr/>
      <dgm:t>
        <a:bodyPr/>
        <a:lstStyle/>
        <a:p>
          <a:endParaRPr lang="es-EC"/>
        </a:p>
      </dgm:t>
    </dgm:pt>
    <dgm:pt modelId="{2EFDEA29-4FB5-4BEB-8D88-3E63ADA46890}" type="pres">
      <dgm:prSet presAssocID="{270B66AF-F748-41C8-B52B-4E26928B67C2}" presName="spacer" presStyleCnt="0"/>
      <dgm:spPr/>
    </dgm:pt>
    <dgm:pt modelId="{819B0389-0211-443A-853B-ACBB413130EA}" type="pres">
      <dgm:prSet presAssocID="{F0305B6F-ED72-4D81-AB5C-8D2664EB6FD9}" presName="comp" presStyleCnt="0"/>
      <dgm:spPr/>
    </dgm:pt>
    <dgm:pt modelId="{81D70BD2-0D90-47AC-90AC-BD49C877AF36}" type="pres">
      <dgm:prSet presAssocID="{F0305B6F-ED72-4D81-AB5C-8D2664EB6FD9}" presName="box" presStyleLbl="node1" presStyleIdx="4" presStyleCnt="5"/>
      <dgm:spPr/>
      <dgm:t>
        <a:bodyPr/>
        <a:lstStyle/>
        <a:p>
          <a:endParaRPr lang="es-EC"/>
        </a:p>
      </dgm:t>
    </dgm:pt>
    <dgm:pt modelId="{7B2C3543-4356-4C24-9E49-E0F2F69969EF}" type="pres">
      <dgm:prSet presAssocID="{F0305B6F-ED72-4D81-AB5C-8D2664EB6FD9}" presName="img" presStyleLbl="fgImgPlace1" presStyleIdx="4" presStyleCnt="5"/>
      <dgm:spPr>
        <a:blipFill rotWithShape="1">
          <a:blip xmlns:r="http://schemas.openxmlformats.org/officeDocument/2006/relationships" r:embed="rId5"/>
          <a:stretch>
            <a:fillRect/>
          </a:stretch>
        </a:blipFill>
      </dgm:spPr>
    </dgm:pt>
    <dgm:pt modelId="{CDC7969F-8BEE-4BD5-85A0-074880289F0E}" type="pres">
      <dgm:prSet presAssocID="{F0305B6F-ED72-4D81-AB5C-8D2664EB6FD9}" presName="text" presStyleLbl="node1" presStyleIdx="4" presStyleCnt="5">
        <dgm:presLayoutVars>
          <dgm:bulletEnabled val="1"/>
        </dgm:presLayoutVars>
      </dgm:prSet>
      <dgm:spPr/>
      <dgm:t>
        <a:bodyPr/>
        <a:lstStyle/>
        <a:p>
          <a:endParaRPr lang="es-EC"/>
        </a:p>
      </dgm:t>
    </dgm:pt>
  </dgm:ptLst>
  <dgm:cxnLst>
    <dgm:cxn modelId="{2A96A7A0-B9ED-434C-858C-0588F1B29585}" type="presOf" srcId="{E31BD73D-C90F-429E-BE93-B5EBEC69E274}" destId="{CC62279A-1C52-4042-AB38-B907150D027B}" srcOrd="1" destOrd="2" presId="urn:microsoft.com/office/officeart/2005/8/layout/vList4"/>
    <dgm:cxn modelId="{858AC5A0-A44C-46AE-9591-0922DB94964F}" type="presOf" srcId="{3AB1BA45-F95F-436A-A5F4-125785272ACF}" destId="{A1021BB4-F039-4169-AB20-84E1C00CB794}" srcOrd="1" destOrd="0" presId="urn:microsoft.com/office/officeart/2005/8/layout/vList4"/>
    <dgm:cxn modelId="{0FB36504-BB50-4D81-A869-9AD5D81EFA65}" srcId="{39828F96-B747-4B4E-B489-B035BDEBD593}" destId="{7D2294A4-193F-4DB6-A78E-B219152768D3}" srcOrd="1" destOrd="0" parTransId="{53FECC94-7003-44B8-842D-42E1980B218D}" sibTransId="{CF241D5F-46AE-4819-8416-4F38979BF214}"/>
    <dgm:cxn modelId="{A37AD9EC-AFEE-4163-B2A0-66F167F8615C}" srcId="{0D1F18E5-078F-43E1-98B9-E29713DA556C}" destId="{73ACC980-033F-40B1-B3BE-3D8C6CBA03F5}" srcOrd="0" destOrd="0" parTransId="{9A183373-79EB-4500-ABAF-1F8E294308DD}" sibTransId="{2E00F003-F167-4B40-BB4D-8B97B526D41A}"/>
    <dgm:cxn modelId="{E8B44D60-59DC-4B10-88F0-2DDCD77D701A}" type="presOf" srcId="{7F48E33F-34CF-4389-B658-6B3F73546BB6}" destId="{5F2CAF6D-5A30-4017-BABE-3096891E8441}" srcOrd="0" destOrd="1" presId="urn:microsoft.com/office/officeart/2005/8/layout/vList4"/>
    <dgm:cxn modelId="{39543E22-0A22-4E2C-A064-DF59762BA884}" type="presOf" srcId="{0D1F18E5-078F-43E1-98B9-E29713DA556C}" destId="{73874034-E0E0-460D-B59C-7D2CC001CA59}" srcOrd="0" destOrd="0" presId="urn:microsoft.com/office/officeart/2005/8/layout/vList4"/>
    <dgm:cxn modelId="{66BFAEF0-4AC3-47C1-8434-80F6F2CCD5F7}" srcId="{98EECE4D-A18F-49E8-8DEC-E902D19753C1}" destId="{58DA6E2A-0B87-4127-852C-BED035384E50}" srcOrd="0" destOrd="0" parTransId="{E345FF6E-A955-431C-BC15-829C4F5472B6}" sibTransId="{BB86C1EA-FA58-44E7-A0AF-CAFE3AAC3EFD}"/>
    <dgm:cxn modelId="{0BB85309-9398-47A5-BDF7-E50117BE7B74}" type="presOf" srcId="{7F48E33F-34CF-4389-B658-6B3F73546BB6}" destId="{039015F1-E2FC-4EA7-BDA0-B71366C60716}" srcOrd="1" destOrd="1" presId="urn:microsoft.com/office/officeart/2005/8/layout/vList4"/>
    <dgm:cxn modelId="{A8E9A058-AC92-4314-8A88-56B505AE82AF}" type="presOf" srcId="{58DA6E2A-0B87-4127-852C-BED035384E50}" destId="{4E68EB58-D615-4C5B-BC9C-964AE6FA8456}" srcOrd="1" destOrd="1" presId="urn:microsoft.com/office/officeart/2005/8/layout/vList4"/>
    <dgm:cxn modelId="{824465D9-BCB2-4713-BA0D-1BAC75C4CB39}" srcId="{288C015B-903D-443B-9FF2-485DDC4EC4FF}" destId="{0D1F18E5-078F-43E1-98B9-E29713DA556C}" srcOrd="0" destOrd="0" parTransId="{FC9CDBCD-0B26-4695-8F9C-70ADF2F48153}" sibTransId="{938BA27D-ECB3-4515-88D6-67231B06BD43}"/>
    <dgm:cxn modelId="{FB71573A-04D5-46D5-9494-48426DDA958A}" type="presOf" srcId="{E31BD73D-C90F-429E-BE93-B5EBEC69E274}" destId="{73874034-E0E0-460D-B59C-7D2CC001CA59}" srcOrd="0" destOrd="2" presId="urn:microsoft.com/office/officeart/2005/8/layout/vList4"/>
    <dgm:cxn modelId="{F3528EA8-269F-4D16-905B-BDF1B7D9CF55}" type="presOf" srcId="{F2A5959B-345B-4E7A-9539-278D63C2B675}" destId="{4E68EB58-D615-4C5B-BC9C-964AE6FA8456}" srcOrd="1" destOrd="2" presId="urn:microsoft.com/office/officeart/2005/8/layout/vList4"/>
    <dgm:cxn modelId="{4FD0B0F6-BDD2-46E3-9A35-4E9BBAAD3F11}" type="presOf" srcId="{58DA6E2A-0B87-4127-852C-BED035384E50}" destId="{8C9F7F5F-D5AE-4BF4-9D88-F4FF8AAE5BA7}" srcOrd="0" destOrd="1" presId="urn:microsoft.com/office/officeart/2005/8/layout/vList4"/>
    <dgm:cxn modelId="{08BDFD2D-8A37-471B-A917-B76E1807CCB7}" type="presOf" srcId="{F0305B6F-ED72-4D81-AB5C-8D2664EB6FD9}" destId="{CDC7969F-8BEE-4BD5-85A0-074880289F0E}" srcOrd="1" destOrd="0" presId="urn:microsoft.com/office/officeart/2005/8/layout/vList4"/>
    <dgm:cxn modelId="{62342888-1AAE-4988-B526-545848B0A4BD}" type="presOf" srcId="{F0305B6F-ED72-4D81-AB5C-8D2664EB6FD9}" destId="{81D70BD2-0D90-47AC-90AC-BD49C877AF36}" srcOrd="0" destOrd="0" presId="urn:microsoft.com/office/officeart/2005/8/layout/vList4"/>
    <dgm:cxn modelId="{D8F1A613-DFA7-488C-9B9B-505E8F21DFFD}" srcId="{98EECE4D-A18F-49E8-8DEC-E902D19753C1}" destId="{F2A5959B-345B-4E7A-9539-278D63C2B675}" srcOrd="1" destOrd="0" parTransId="{9D5E8B9C-5C8F-4687-8A20-7433B8534C8A}" sibTransId="{B0928EA7-275F-4E90-AD79-991298127496}"/>
    <dgm:cxn modelId="{8E8E242E-E759-4623-B2C4-79700760197F}" type="presOf" srcId="{0D1F18E5-078F-43E1-98B9-E29713DA556C}" destId="{CC62279A-1C52-4042-AB38-B907150D027B}" srcOrd="1" destOrd="0" presId="urn:microsoft.com/office/officeart/2005/8/layout/vList4"/>
    <dgm:cxn modelId="{D920279F-0CB4-4CA3-9FB6-E58BC7CBBD89}" srcId="{288C015B-903D-443B-9FF2-485DDC4EC4FF}" destId="{39828F96-B747-4B4E-B489-B035BDEBD593}" srcOrd="1" destOrd="0" parTransId="{9AC6C393-0CB6-4689-960F-32BFD875FCED}" sibTransId="{CB8DDBEB-39BA-4244-8022-1A5FF21A2D42}"/>
    <dgm:cxn modelId="{A78BACD6-FD0B-44A7-B5D8-F2E3557B1368}" srcId="{288C015B-903D-443B-9FF2-485DDC4EC4FF}" destId="{98EECE4D-A18F-49E8-8DEC-E902D19753C1}" srcOrd="2" destOrd="0" parTransId="{88A32249-5AF6-4214-93FC-1F95438E1F51}" sibTransId="{047A97A7-F53A-4E70-A723-3DB6BC8B3F2A}"/>
    <dgm:cxn modelId="{E11ED1CA-E262-4C79-BEB1-9A3C7540934D}" srcId="{288C015B-903D-443B-9FF2-485DDC4EC4FF}" destId="{F0305B6F-ED72-4D81-AB5C-8D2664EB6FD9}" srcOrd="4" destOrd="0" parTransId="{CA2092F4-53C9-459B-B1B5-919BD2EDF4A0}" sibTransId="{C508BE14-D2DC-4F1D-B391-9A331FB5D4A3}"/>
    <dgm:cxn modelId="{905CB29F-EDA8-476F-B8E5-1B9100306650}" srcId="{288C015B-903D-443B-9FF2-485DDC4EC4FF}" destId="{3AB1BA45-F95F-436A-A5F4-125785272ACF}" srcOrd="3" destOrd="0" parTransId="{3B881D71-4E0D-4500-9F4D-666C3D1E3045}" sibTransId="{270B66AF-F748-41C8-B52B-4E26928B67C2}"/>
    <dgm:cxn modelId="{AFF95AFE-E88A-4A6B-9FA7-DC0E98CD401E}" type="presOf" srcId="{39828F96-B747-4B4E-B489-B035BDEBD593}" destId="{5F2CAF6D-5A30-4017-BABE-3096891E8441}" srcOrd="0" destOrd="0" presId="urn:microsoft.com/office/officeart/2005/8/layout/vList4"/>
    <dgm:cxn modelId="{D8EA3A98-08F8-4AE8-92A7-1F35BCD9414C}" type="presOf" srcId="{7D2294A4-193F-4DB6-A78E-B219152768D3}" destId="{5F2CAF6D-5A30-4017-BABE-3096891E8441}" srcOrd="0" destOrd="2" presId="urn:microsoft.com/office/officeart/2005/8/layout/vList4"/>
    <dgm:cxn modelId="{0AD0C8B4-793F-4D5D-9366-A5BB197D7228}" type="presOf" srcId="{73ACC980-033F-40B1-B3BE-3D8C6CBA03F5}" destId="{73874034-E0E0-460D-B59C-7D2CC001CA59}" srcOrd="0" destOrd="1" presId="urn:microsoft.com/office/officeart/2005/8/layout/vList4"/>
    <dgm:cxn modelId="{DC27BCAD-AFF1-4556-8A16-6B79B8C1C5CA}" type="presOf" srcId="{3AB1BA45-F95F-436A-A5F4-125785272ACF}" destId="{1D033E55-CE4F-48C3-AC78-A83807DD77C4}" srcOrd="0" destOrd="0" presId="urn:microsoft.com/office/officeart/2005/8/layout/vList4"/>
    <dgm:cxn modelId="{A346B850-D389-4E45-8D60-27D55F274F6F}" type="presOf" srcId="{288C015B-903D-443B-9FF2-485DDC4EC4FF}" destId="{7FD8D805-5345-4B69-8148-BD38CAC964F2}" srcOrd="0" destOrd="0" presId="urn:microsoft.com/office/officeart/2005/8/layout/vList4"/>
    <dgm:cxn modelId="{B1557D81-2F3A-4E62-974F-D9FB833BE72F}" type="presOf" srcId="{73ACC980-033F-40B1-B3BE-3D8C6CBA03F5}" destId="{CC62279A-1C52-4042-AB38-B907150D027B}" srcOrd="1" destOrd="1" presId="urn:microsoft.com/office/officeart/2005/8/layout/vList4"/>
    <dgm:cxn modelId="{DFF5F581-6CE6-4611-8BC7-6CCBB718CB2B}" type="presOf" srcId="{39828F96-B747-4B4E-B489-B035BDEBD593}" destId="{039015F1-E2FC-4EA7-BDA0-B71366C60716}" srcOrd="1" destOrd="0" presId="urn:microsoft.com/office/officeart/2005/8/layout/vList4"/>
    <dgm:cxn modelId="{E09232EC-94CC-42CF-80C5-F75250472462}" type="presOf" srcId="{98EECE4D-A18F-49E8-8DEC-E902D19753C1}" destId="{8C9F7F5F-D5AE-4BF4-9D88-F4FF8AAE5BA7}" srcOrd="0" destOrd="0" presId="urn:microsoft.com/office/officeart/2005/8/layout/vList4"/>
    <dgm:cxn modelId="{435D545A-64F7-426B-8A75-29988AD12E9B}" srcId="{0D1F18E5-078F-43E1-98B9-E29713DA556C}" destId="{E31BD73D-C90F-429E-BE93-B5EBEC69E274}" srcOrd="1" destOrd="0" parTransId="{F4C3E97C-3B38-47C6-AF62-AB12DD292A93}" sibTransId="{D5D58B22-C439-452A-B5D7-06DBB7CCAB2A}"/>
    <dgm:cxn modelId="{0B1952DC-4CE5-41FB-BBC9-F805E43272FF}" srcId="{39828F96-B747-4B4E-B489-B035BDEBD593}" destId="{7F48E33F-34CF-4389-B658-6B3F73546BB6}" srcOrd="0" destOrd="0" parTransId="{60467802-A9C9-430F-B1F6-E8E81AC875B5}" sibTransId="{13C37032-F3F0-4D7A-A4E2-AEFC72F7A2AE}"/>
    <dgm:cxn modelId="{30A6528F-F04D-4A9F-BCFE-1F6ABBC2530C}" type="presOf" srcId="{7D2294A4-193F-4DB6-A78E-B219152768D3}" destId="{039015F1-E2FC-4EA7-BDA0-B71366C60716}" srcOrd="1" destOrd="2" presId="urn:microsoft.com/office/officeart/2005/8/layout/vList4"/>
    <dgm:cxn modelId="{C306F281-4F0E-4F65-B0FE-44687F3C2118}" type="presOf" srcId="{F2A5959B-345B-4E7A-9539-278D63C2B675}" destId="{8C9F7F5F-D5AE-4BF4-9D88-F4FF8AAE5BA7}" srcOrd="0" destOrd="2" presId="urn:microsoft.com/office/officeart/2005/8/layout/vList4"/>
    <dgm:cxn modelId="{CA4482EE-F037-4C79-969F-24646CAD5E68}" type="presOf" srcId="{98EECE4D-A18F-49E8-8DEC-E902D19753C1}" destId="{4E68EB58-D615-4C5B-BC9C-964AE6FA8456}" srcOrd="1" destOrd="0" presId="urn:microsoft.com/office/officeart/2005/8/layout/vList4"/>
    <dgm:cxn modelId="{07CC36A2-513F-4F68-B057-521EB7284514}" type="presParOf" srcId="{7FD8D805-5345-4B69-8148-BD38CAC964F2}" destId="{A9AFF88E-3AD1-408B-AB63-8EC6DF9E85B3}" srcOrd="0" destOrd="0" presId="urn:microsoft.com/office/officeart/2005/8/layout/vList4"/>
    <dgm:cxn modelId="{658BA722-BF41-40FE-A8CF-CC8BCE2774AB}" type="presParOf" srcId="{A9AFF88E-3AD1-408B-AB63-8EC6DF9E85B3}" destId="{73874034-E0E0-460D-B59C-7D2CC001CA59}" srcOrd="0" destOrd="0" presId="urn:microsoft.com/office/officeart/2005/8/layout/vList4"/>
    <dgm:cxn modelId="{571BF7CD-E1B1-46EB-BF8B-CF3BA3FEE755}" type="presParOf" srcId="{A9AFF88E-3AD1-408B-AB63-8EC6DF9E85B3}" destId="{8E062618-E1D8-4137-B435-46EF7B4E205D}" srcOrd="1" destOrd="0" presId="urn:microsoft.com/office/officeart/2005/8/layout/vList4"/>
    <dgm:cxn modelId="{9E753804-90C0-4C86-9FD1-6C7777DB5B48}" type="presParOf" srcId="{A9AFF88E-3AD1-408B-AB63-8EC6DF9E85B3}" destId="{CC62279A-1C52-4042-AB38-B907150D027B}" srcOrd="2" destOrd="0" presId="urn:microsoft.com/office/officeart/2005/8/layout/vList4"/>
    <dgm:cxn modelId="{26A30AC2-4CED-4639-9519-C0672AE1CF58}" type="presParOf" srcId="{7FD8D805-5345-4B69-8148-BD38CAC964F2}" destId="{A5A2B2DB-CB8F-4AD2-BF84-14B58013CC1E}" srcOrd="1" destOrd="0" presId="urn:microsoft.com/office/officeart/2005/8/layout/vList4"/>
    <dgm:cxn modelId="{71C8D679-368C-4916-9525-4BDF8D62E999}" type="presParOf" srcId="{7FD8D805-5345-4B69-8148-BD38CAC964F2}" destId="{C8F861AB-161C-4A80-96BB-0FAAF8B6C038}" srcOrd="2" destOrd="0" presId="urn:microsoft.com/office/officeart/2005/8/layout/vList4"/>
    <dgm:cxn modelId="{08978F89-0547-4F12-8D64-6936CCAC488D}" type="presParOf" srcId="{C8F861AB-161C-4A80-96BB-0FAAF8B6C038}" destId="{5F2CAF6D-5A30-4017-BABE-3096891E8441}" srcOrd="0" destOrd="0" presId="urn:microsoft.com/office/officeart/2005/8/layout/vList4"/>
    <dgm:cxn modelId="{C061CC71-77A7-45DB-8C14-185BC368F490}" type="presParOf" srcId="{C8F861AB-161C-4A80-96BB-0FAAF8B6C038}" destId="{99AC8DD2-50F9-4CD2-BB3D-F995410D32F2}" srcOrd="1" destOrd="0" presId="urn:microsoft.com/office/officeart/2005/8/layout/vList4"/>
    <dgm:cxn modelId="{A2DD8C6C-6BD8-40DD-94A0-45A4ED389D30}" type="presParOf" srcId="{C8F861AB-161C-4A80-96BB-0FAAF8B6C038}" destId="{039015F1-E2FC-4EA7-BDA0-B71366C60716}" srcOrd="2" destOrd="0" presId="urn:microsoft.com/office/officeart/2005/8/layout/vList4"/>
    <dgm:cxn modelId="{550CF781-BFF4-44CA-A2BA-CA660509286C}" type="presParOf" srcId="{7FD8D805-5345-4B69-8148-BD38CAC964F2}" destId="{0605E91B-699F-4B25-8CE1-E573A14FB043}" srcOrd="3" destOrd="0" presId="urn:microsoft.com/office/officeart/2005/8/layout/vList4"/>
    <dgm:cxn modelId="{8E1598BF-591B-4712-B3F2-E999B23136DA}" type="presParOf" srcId="{7FD8D805-5345-4B69-8148-BD38CAC964F2}" destId="{744439F3-7D03-4B05-862F-93CCE897760D}" srcOrd="4" destOrd="0" presId="urn:microsoft.com/office/officeart/2005/8/layout/vList4"/>
    <dgm:cxn modelId="{BD300412-AC76-4B61-BAD4-41E41E689B57}" type="presParOf" srcId="{744439F3-7D03-4B05-862F-93CCE897760D}" destId="{8C9F7F5F-D5AE-4BF4-9D88-F4FF8AAE5BA7}" srcOrd="0" destOrd="0" presId="urn:microsoft.com/office/officeart/2005/8/layout/vList4"/>
    <dgm:cxn modelId="{80B66B0E-027A-41EB-9F23-C87A66D8F308}" type="presParOf" srcId="{744439F3-7D03-4B05-862F-93CCE897760D}" destId="{147C87BF-C9B2-47C1-94F4-44B1F02BDE4B}" srcOrd="1" destOrd="0" presId="urn:microsoft.com/office/officeart/2005/8/layout/vList4"/>
    <dgm:cxn modelId="{352A7C8D-9711-41B2-A9C7-FF710EEA4D47}" type="presParOf" srcId="{744439F3-7D03-4B05-862F-93CCE897760D}" destId="{4E68EB58-D615-4C5B-BC9C-964AE6FA8456}" srcOrd="2" destOrd="0" presId="urn:microsoft.com/office/officeart/2005/8/layout/vList4"/>
    <dgm:cxn modelId="{4A63E922-F1F9-47F2-AF2C-A2C923492DE8}" type="presParOf" srcId="{7FD8D805-5345-4B69-8148-BD38CAC964F2}" destId="{936F5419-7ECA-4137-8E54-144529EA7670}" srcOrd="5" destOrd="0" presId="urn:microsoft.com/office/officeart/2005/8/layout/vList4"/>
    <dgm:cxn modelId="{BD93C3C8-4738-4F05-9A5F-2ECD4E58570A}" type="presParOf" srcId="{7FD8D805-5345-4B69-8148-BD38CAC964F2}" destId="{4D814A1A-EE93-4A41-B384-8C4E8A329AC1}" srcOrd="6" destOrd="0" presId="urn:microsoft.com/office/officeart/2005/8/layout/vList4"/>
    <dgm:cxn modelId="{ADB1C41A-CB53-4894-AF53-6754D9D43C88}" type="presParOf" srcId="{4D814A1A-EE93-4A41-B384-8C4E8A329AC1}" destId="{1D033E55-CE4F-48C3-AC78-A83807DD77C4}" srcOrd="0" destOrd="0" presId="urn:microsoft.com/office/officeart/2005/8/layout/vList4"/>
    <dgm:cxn modelId="{862980B4-764D-4B54-A095-D82C896E6ECF}" type="presParOf" srcId="{4D814A1A-EE93-4A41-B384-8C4E8A329AC1}" destId="{271D7739-8207-409E-A5B9-7669B05304CD}" srcOrd="1" destOrd="0" presId="urn:microsoft.com/office/officeart/2005/8/layout/vList4"/>
    <dgm:cxn modelId="{EEC267D2-393B-4085-A458-543672C7A59E}" type="presParOf" srcId="{4D814A1A-EE93-4A41-B384-8C4E8A329AC1}" destId="{A1021BB4-F039-4169-AB20-84E1C00CB794}" srcOrd="2" destOrd="0" presId="urn:microsoft.com/office/officeart/2005/8/layout/vList4"/>
    <dgm:cxn modelId="{7F799D3A-9C65-4AED-BCF2-D89CFF4F8C33}" type="presParOf" srcId="{7FD8D805-5345-4B69-8148-BD38CAC964F2}" destId="{2EFDEA29-4FB5-4BEB-8D88-3E63ADA46890}" srcOrd="7" destOrd="0" presId="urn:microsoft.com/office/officeart/2005/8/layout/vList4"/>
    <dgm:cxn modelId="{641A7A53-9130-410B-9190-4D24BC7A4FFA}" type="presParOf" srcId="{7FD8D805-5345-4B69-8148-BD38CAC964F2}" destId="{819B0389-0211-443A-853B-ACBB413130EA}" srcOrd="8" destOrd="0" presId="urn:microsoft.com/office/officeart/2005/8/layout/vList4"/>
    <dgm:cxn modelId="{28A28ABB-D51A-46B2-9339-517140A361DA}" type="presParOf" srcId="{819B0389-0211-443A-853B-ACBB413130EA}" destId="{81D70BD2-0D90-47AC-90AC-BD49C877AF36}" srcOrd="0" destOrd="0" presId="urn:microsoft.com/office/officeart/2005/8/layout/vList4"/>
    <dgm:cxn modelId="{2E90D835-1B97-4B34-96DE-5F1BA13880FE}" type="presParOf" srcId="{819B0389-0211-443A-853B-ACBB413130EA}" destId="{7B2C3543-4356-4C24-9E49-E0F2F69969EF}" srcOrd="1" destOrd="0" presId="urn:microsoft.com/office/officeart/2005/8/layout/vList4"/>
    <dgm:cxn modelId="{4E89E209-6EB5-4094-A192-23600428DE90}" type="presParOf" srcId="{819B0389-0211-443A-853B-ACBB413130EA}" destId="{CDC7969F-8BEE-4BD5-85A0-074880289F0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9A9363-1EB1-4407-81EC-25AD8907761F}"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EC"/>
        </a:p>
      </dgm:t>
    </dgm:pt>
    <dgm:pt modelId="{2C56F69B-68C0-4264-935E-F15B5C6126EB}">
      <dgm:prSet phldrT="[Texto]"/>
      <dgm:spPr/>
      <dgm:t>
        <a:bodyPr/>
        <a:lstStyle/>
        <a:p>
          <a:r>
            <a:rPr lang="es-EC" dirty="0" smtClean="0"/>
            <a:t>Input </a:t>
          </a:r>
          <a:endParaRPr lang="es-EC" dirty="0"/>
        </a:p>
      </dgm:t>
    </dgm:pt>
    <dgm:pt modelId="{CFB4BA82-224E-4636-B798-00EAAFC9BAA2}" type="parTrans" cxnId="{11322322-4D8F-423E-B7B4-B786BE9E45C1}">
      <dgm:prSet/>
      <dgm:spPr/>
      <dgm:t>
        <a:bodyPr/>
        <a:lstStyle/>
        <a:p>
          <a:endParaRPr lang="es-EC"/>
        </a:p>
      </dgm:t>
    </dgm:pt>
    <dgm:pt modelId="{0F121D8D-4D95-410A-9005-81B8E962F3DE}" type="sibTrans" cxnId="{11322322-4D8F-423E-B7B4-B786BE9E45C1}">
      <dgm:prSet/>
      <dgm:spPr/>
      <dgm:t>
        <a:bodyPr/>
        <a:lstStyle/>
        <a:p>
          <a:endParaRPr lang="es-EC"/>
        </a:p>
      </dgm:t>
    </dgm:pt>
    <dgm:pt modelId="{5B57C449-9159-4D92-A54A-DA5CD3E7B11E}">
      <dgm:prSet phldrT="[Texto]"/>
      <dgm:spPr/>
      <dgm:t>
        <a:bodyPr/>
        <a:lstStyle/>
        <a:p>
          <a:r>
            <a:rPr lang="es-EC" dirty="0" smtClean="0"/>
            <a:t>Teachers should create a positive environment </a:t>
          </a:r>
          <a:endParaRPr lang="es-EC" dirty="0"/>
        </a:p>
      </dgm:t>
    </dgm:pt>
    <dgm:pt modelId="{D3F445B6-8923-4193-8569-6502463EA9AD}" type="parTrans" cxnId="{C2F1CD02-E976-44D4-93C9-09A78CAD5DCE}">
      <dgm:prSet/>
      <dgm:spPr/>
      <dgm:t>
        <a:bodyPr/>
        <a:lstStyle/>
        <a:p>
          <a:endParaRPr lang="es-EC"/>
        </a:p>
      </dgm:t>
    </dgm:pt>
    <dgm:pt modelId="{45D782E9-3865-4CD6-A191-1D94F08CB311}" type="sibTrans" cxnId="{C2F1CD02-E976-44D4-93C9-09A78CAD5DCE}">
      <dgm:prSet/>
      <dgm:spPr/>
      <dgm:t>
        <a:bodyPr/>
        <a:lstStyle/>
        <a:p>
          <a:endParaRPr lang="es-EC"/>
        </a:p>
      </dgm:t>
    </dgm:pt>
    <dgm:pt modelId="{76ED6F00-144D-4EF1-86A8-3A61ABF7BED5}">
      <dgm:prSet phldrT="[Texto]"/>
      <dgm:spPr/>
      <dgm:t>
        <a:bodyPr/>
        <a:lstStyle/>
        <a:p>
          <a:r>
            <a:rPr lang="es-EC" dirty="0" smtClean="0"/>
            <a:t>Give the students opportunity to listen to language a little beyond their current  language competence</a:t>
          </a:r>
          <a:endParaRPr lang="es-EC" dirty="0"/>
        </a:p>
      </dgm:t>
    </dgm:pt>
    <dgm:pt modelId="{AC47944A-7A44-466E-9340-B564EDD9D0F5}" type="parTrans" cxnId="{8D2F860B-F9C9-4A81-B172-B799A57CA719}">
      <dgm:prSet/>
      <dgm:spPr/>
      <dgm:t>
        <a:bodyPr/>
        <a:lstStyle/>
        <a:p>
          <a:endParaRPr lang="es-EC"/>
        </a:p>
      </dgm:t>
    </dgm:pt>
    <dgm:pt modelId="{7F4E487A-5070-4283-AFA3-C2D0CF6873DF}" type="sibTrans" cxnId="{8D2F860B-F9C9-4A81-B172-B799A57CA719}">
      <dgm:prSet/>
      <dgm:spPr/>
      <dgm:t>
        <a:bodyPr/>
        <a:lstStyle/>
        <a:p>
          <a:endParaRPr lang="es-EC"/>
        </a:p>
      </dgm:t>
    </dgm:pt>
    <dgm:pt modelId="{FDC4EC6B-A3D6-4870-9F4C-1C14D75BE55A}">
      <dgm:prSet phldrT="[Texto]"/>
      <dgm:spPr/>
      <dgm:t>
        <a:bodyPr/>
        <a:lstStyle/>
        <a:p>
          <a:r>
            <a:rPr lang="es-EC" dirty="0" smtClean="0"/>
            <a:t>Interaction</a:t>
          </a:r>
          <a:endParaRPr lang="es-EC" dirty="0"/>
        </a:p>
      </dgm:t>
    </dgm:pt>
    <dgm:pt modelId="{A0AE028A-6B95-4CF5-8E02-97D6096CC8D7}" type="parTrans" cxnId="{56F99DB0-F666-4B90-9640-6BA5EDF14F72}">
      <dgm:prSet/>
      <dgm:spPr/>
      <dgm:t>
        <a:bodyPr/>
        <a:lstStyle/>
        <a:p>
          <a:endParaRPr lang="es-EC"/>
        </a:p>
      </dgm:t>
    </dgm:pt>
    <dgm:pt modelId="{9C5F34CD-ABA6-4295-9786-64673B9D7633}" type="sibTrans" cxnId="{56F99DB0-F666-4B90-9640-6BA5EDF14F72}">
      <dgm:prSet/>
      <dgm:spPr/>
      <dgm:t>
        <a:bodyPr/>
        <a:lstStyle/>
        <a:p>
          <a:endParaRPr lang="es-EC"/>
        </a:p>
      </dgm:t>
    </dgm:pt>
    <dgm:pt modelId="{073698CA-90F5-4723-9E9B-6FAEB4265091}">
      <dgm:prSet phldrT="[Texto]"/>
      <dgm:spPr/>
      <dgm:t>
        <a:bodyPr/>
        <a:lstStyle/>
        <a:p>
          <a:r>
            <a:rPr lang="es-EC" dirty="0" smtClean="0"/>
            <a:t>Students should be given the opportunity to negotiate for meaning</a:t>
          </a:r>
          <a:endParaRPr lang="es-EC" dirty="0"/>
        </a:p>
      </dgm:t>
    </dgm:pt>
    <dgm:pt modelId="{C6ACF1A6-259B-4202-8FF1-41E2F8B54C1C}" type="parTrans" cxnId="{ECB930D5-7984-4D9C-B013-D444CBF97D8A}">
      <dgm:prSet/>
      <dgm:spPr/>
      <dgm:t>
        <a:bodyPr/>
        <a:lstStyle/>
        <a:p>
          <a:endParaRPr lang="es-EC"/>
        </a:p>
      </dgm:t>
    </dgm:pt>
    <dgm:pt modelId="{E8126F03-22CB-4550-819D-0184CD56AE3B}" type="sibTrans" cxnId="{ECB930D5-7984-4D9C-B013-D444CBF97D8A}">
      <dgm:prSet/>
      <dgm:spPr/>
      <dgm:t>
        <a:bodyPr/>
        <a:lstStyle/>
        <a:p>
          <a:endParaRPr lang="es-EC"/>
        </a:p>
      </dgm:t>
    </dgm:pt>
    <dgm:pt modelId="{26D79338-BC39-43A3-B0E4-2C24598CCF2A}">
      <dgm:prSet phldrT="[Texto]"/>
      <dgm:spPr/>
      <dgm:t>
        <a:bodyPr/>
        <a:lstStyle/>
        <a:p>
          <a:r>
            <a:rPr lang="es-EC" dirty="0" smtClean="0"/>
            <a:t>Students can promote other language skills</a:t>
          </a:r>
          <a:endParaRPr lang="es-EC" dirty="0"/>
        </a:p>
      </dgm:t>
    </dgm:pt>
    <dgm:pt modelId="{3A7DF994-1947-42A5-80F5-5FCE291669EF}" type="parTrans" cxnId="{DC9BF02A-0665-4A99-86B8-8B4B4D417F6F}">
      <dgm:prSet/>
      <dgm:spPr/>
      <dgm:t>
        <a:bodyPr/>
        <a:lstStyle/>
        <a:p>
          <a:endParaRPr lang="es-EC"/>
        </a:p>
      </dgm:t>
    </dgm:pt>
    <dgm:pt modelId="{392D9806-E4FF-481B-976D-721D5FDCE51C}" type="sibTrans" cxnId="{DC9BF02A-0665-4A99-86B8-8B4B4D417F6F}">
      <dgm:prSet/>
      <dgm:spPr/>
      <dgm:t>
        <a:bodyPr/>
        <a:lstStyle/>
        <a:p>
          <a:endParaRPr lang="es-EC"/>
        </a:p>
      </dgm:t>
    </dgm:pt>
    <dgm:pt modelId="{B63C916B-A5C5-4DA5-997A-1C0AE93F8C56}">
      <dgm:prSet phldrT="[Texto]"/>
      <dgm:spPr/>
      <dgm:t>
        <a:bodyPr/>
        <a:lstStyle/>
        <a:p>
          <a:r>
            <a:rPr lang="es-EC" dirty="0" smtClean="0"/>
            <a:t>Vocabulary acquisition</a:t>
          </a:r>
          <a:endParaRPr lang="es-EC" dirty="0"/>
        </a:p>
      </dgm:t>
    </dgm:pt>
    <dgm:pt modelId="{D01FB344-ADE9-4C18-A00B-EAE4C038638A}" type="parTrans" cxnId="{B1CF99E7-DFD5-4657-A373-801828C184B9}">
      <dgm:prSet/>
      <dgm:spPr/>
      <dgm:t>
        <a:bodyPr/>
        <a:lstStyle/>
        <a:p>
          <a:endParaRPr lang="es-EC"/>
        </a:p>
      </dgm:t>
    </dgm:pt>
    <dgm:pt modelId="{9141F542-91B8-491F-9853-622D002B8DAD}" type="sibTrans" cxnId="{B1CF99E7-DFD5-4657-A373-801828C184B9}">
      <dgm:prSet/>
      <dgm:spPr/>
      <dgm:t>
        <a:bodyPr/>
        <a:lstStyle/>
        <a:p>
          <a:endParaRPr lang="es-EC"/>
        </a:p>
      </dgm:t>
    </dgm:pt>
    <dgm:pt modelId="{B24FED32-0969-48DF-9F01-2AEB13926042}">
      <dgm:prSet phldrT="[Texto]"/>
      <dgm:spPr/>
      <dgm:t>
        <a:bodyPr/>
        <a:lstStyle/>
        <a:p>
          <a:r>
            <a:rPr lang="es-EC" dirty="0" smtClean="0"/>
            <a:t>Teachers should use other strategies in addition to the repetition and memorization</a:t>
          </a:r>
          <a:endParaRPr lang="es-EC" dirty="0"/>
        </a:p>
      </dgm:t>
    </dgm:pt>
    <dgm:pt modelId="{F524A38F-D00C-4EB9-A92D-43DCE59DA374}" type="parTrans" cxnId="{8B263745-752F-465E-BB73-D3A33EFC9B34}">
      <dgm:prSet/>
      <dgm:spPr/>
      <dgm:t>
        <a:bodyPr/>
        <a:lstStyle/>
        <a:p>
          <a:endParaRPr lang="es-EC"/>
        </a:p>
      </dgm:t>
    </dgm:pt>
    <dgm:pt modelId="{838A306E-1CF3-453B-9A92-9E1E942C4F42}" type="sibTrans" cxnId="{8B263745-752F-465E-BB73-D3A33EFC9B34}">
      <dgm:prSet/>
      <dgm:spPr/>
      <dgm:t>
        <a:bodyPr/>
        <a:lstStyle/>
        <a:p>
          <a:endParaRPr lang="es-EC"/>
        </a:p>
      </dgm:t>
    </dgm:pt>
    <dgm:pt modelId="{BCAE36A4-9DE8-4119-9B98-CEDCC9355075}">
      <dgm:prSet phldrT="[Texto]"/>
      <dgm:spPr/>
      <dgm:t>
        <a:bodyPr/>
        <a:lstStyle/>
        <a:p>
          <a:r>
            <a:rPr lang="es-EC" dirty="0" smtClean="0"/>
            <a:t>The students should have many encounters with the new word</a:t>
          </a:r>
          <a:endParaRPr lang="es-EC" dirty="0"/>
        </a:p>
      </dgm:t>
    </dgm:pt>
    <dgm:pt modelId="{704BA82D-9BCA-47A3-8A8E-31AC46BE2DB9}" type="parTrans" cxnId="{75B81146-1B95-4672-B171-61693C40E2E8}">
      <dgm:prSet/>
      <dgm:spPr/>
      <dgm:t>
        <a:bodyPr/>
        <a:lstStyle/>
        <a:p>
          <a:endParaRPr lang="es-EC"/>
        </a:p>
      </dgm:t>
    </dgm:pt>
    <dgm:pt modelId="{D392FD48-D479-4F1F-B2C3-EE7721483A27}" type="sibTrans" cxnId="{75B81146-1B95-4672-B171-61693C40E2E8}">
      <dgm:prSet/>
      <dgm:spPr/>
      <dgm:t>
        <a:bodyPr/>
        <a:lstStyle/>
        <a:p>
          <a:endParaRPr lang="es-EC"/>
        </a:p>
      </dgm:t>
    </dgm:pt>
    <dgm:pt modelId="{AABA2FE3-E51F-4F26-8E4F-C0EC5B3636FC}">
      <dgm:prSet phldrT="[Texto]"/>
      <dgm:spPr/>
      <dgm:t>
        <a:bodyPr/>
        <a:lstStyle/>
        <a:p>
          <a:r>
            <a:rPr lang="es-EC" dirty="0" smtClean="0"/>
            <a:t>Teacher Talk</a:t>
          </a:r>
          <a:endParaRPr lang="es-EC" dirty="0"/>
        </a:p>
      </dgm:t>
    </dgm:pt>
    <dgm:pt modelId="{37FC222C-778C-49E7-B411-380A91B870F3}" type="parTrans" cxnId="{81DE747B-5F55-4D20-B957-B870A484C9A2}">
      <dgm:prSet/>
      <dgm:spPr/>
      <dgm:t>
        <a:bodyPr/>
        <a:lstStyle/>
        <a:p>
          <a:endParaRPr lang="es-EC"/>
        </a:p>
      </dgm:t>
    </dgm:pt>
    <dgm:pt modelId="{9855A90E-0F77-47F9-8D80-7988D9F1CD9E}" type="sibTrans" cxnId="{81DE747B-5F55-4D20-B957-B870A484C9A2}">
      <dgm:prSet/>
      <dgm:spPr/>
      <dgm:t>
        <a:bodyPr/>
        <a:lstStyle/>
        <a:p>
          <a:endParaRPr lang="es-EC"/>
        </a:p>
      </dgm:t>
    </dgm:pt>
    <dgm:pt modelId="{BFA9E4A2-1EFD-4614-9179-857248DE2DA0}">
      <dgm:prSet/>
      <dgm:spPr/>
      <dgm:t>
        <a:bodyPr/>
        <a:lstStyle/>
        <a:p>
          <a:r>
            <a:rPr lang="en-US" dirty="0" smtClean="0"/>
            <a:t> Teachers should use as much of the target language as possible</a:t>
          </a:r>
          <a:endParaRPr lang="es-EC" dirty="0"/>
        </a:p>
      </dgm:t>
    </dgm:pt>
    <dgm:pt modelId="{CC181672-14ED-43DA-A2BB-778FD46FCA0B}" type="parTrans" cxnId="{A914DBB4-0F2C-4FC1-8431-AA70CC28EDD3}">
      <dgm:prSet/>
      <dgm:spPr/>
      <dgm:t>
        <a:bodyPr/>
        <a:lstStyle/>
        <a:p>
          <a:endParaRPr lang="es-EC"/>
        </a:p>
      </dgm:t>
    </dgm:pt>
    <dgm:pt modelId="{42B5F142-BABC-4FE5-8F1C-33156068A26A}" type="sibTrans" cxnId="{A914DBB4-0F2C-4FC1-8431-AA70CC28EDD3}">
      <dgm:prSet/>
      <dgm:spPr/>
      <dgm:t>
        <a:bodyPr/>
        <a:lstStyle/>
        <a:p>
          <a:endParaRPr lang="es-EC"/>
        </a:p>
      </dgm:t>
    </dgm:pt>
    <dgm:pt modelId="{A6CBF815-A9CF-430F-A632-91ACE94D0E63}">
      <dgm:prSet/>
      <dgm:spPr/>
      <dgm:t>
        <a:bodyPr/>
        <a:lstStyle/>
        <a:p>
          <a:r>
            <a:rPr lang="en-US" dirty="0" smtClean="0"/>
            <a:t>Teachers should use some complementary tools to help the students understand: gestures, mime,  facial expressions, visual cues, context</a:t>
          </a:r>
          <a:endParaRPr lang="es-EC" dirty="0"/>
        </a:p>
      </dgm:t>
    </dgm:pt>
    <dgm:pt modelId="{BADC7C3C-3865-47E2-8FB9-0FE0A63A3FD8}" type="parTrans" cxnId="{0DCD668E-EBDF-45B0-905B-322E7D4EC5E6}">
      <dgm:prSet/>
      <dgm:spPr/>
      <dgm:t>
        <a:bodyPr/>
        <a:lstStyle/>
        <a:p>
          <a:endParaRPr lang="es-EC"/>
        </a:p>
      </dgm:t>
    </dgm:pt>
    <dgm:pt modelId="{6EEA5E09-DD12-4FD8-A8B7-D25B425DEB38}" type="sibTrans" cxnId="{0DCD668E-EBDF-45B0-905B-322E7D4EC5E6}">
      <dgm:prSet/>
      <dgm:spPr/>
      <dgm:t>
        <a:bodyPr/>
        <a:lstStyle/>
        <a:p>
          <a:endParaRPr lang="es-EC"/>
        </a:p>
      </dgm:t>
    </dgm:pt>
    <dgm:pt modelId="{77E4F6F3-B0EE-4620-BF5F-7D1C8FE2913A}" type="pres">
      <dgm:prSet presAssocID="{619A9363-1EB1-4407-81EC-25AD8907761F}" presName="linearFlow" presStyleCnt="0">
        <dgm:presLayoutVars>
          <dgm:dir/>
          <dgm:animLvl val="lvl"/>
          <dgm:resizeHandles val="exact"/>
        </dgm:presLayoutVars>
      </dgm:prSet>
      <dgm:spPr/>
      <dgm:t>
        <a:bodyPr/>
        <a:lstStyle/>
        <a:p>
          <a:endParaRPr lang="es-EC"/>
        </a:p>
      </dgm:t>
    </dgm:pt>
    <dgm:pt modelId="{10A7EB2E-5342-433F-B6AB-016CD7FDD14D}" type="pres">
      <dgm:prSet presAssocID="{2C56F69B-68C0-4264-935E-F15B5C6126EB}" presName="composite" presStyleCnt="0"/>
      <dgm:spPr/>
      <dgm:t>
        <a:bodyPr/>
        <a:lstStyle/>
        <a:p>
          <a:endParaRPr lang="es-EC"/>
        </a:p>
      </dgm:t>
    </dgm:pt>
    <dgm:pt modelId="{11A05359-EE54-40D1-91D8-19666297CC67}" type="pres">
      <dgm:prSet presAssocID="{2C56F69B-68C0-4264-935E-F15B5C6126EB}" presName="parentText" presStyleLbl="alignNode1" presStyleIdx="0" presStyleCnt="4">
        <dgm:presLayoutVars>
          <dgm:chMax val="1"/>
          <dgm:bulletEnabled val="1"/>
        </dgm:presLayoutVars>
      </dgm:prSet>
      <dgm:spPr/>
      <dgm:t>
        <a:bodyPr/>
        <a:lstStyle/>
        <a:p>
          <a:endParaRPr lang="es-EC"/>
        </a:p>
      </dgm:t>
    </dgm:pt>
    <dgm:pt modelId="{4C7ECF63-FC98-4286-B21B-6AE3012B7077}" type="pres">
      <dgm:prSet presAssocID="{2C56F69B-68C0-4264-935E-F15B5C6126EB}" presName="descendantText" presStyleLbl="alignAcc1" presStyleIdx="0" presStyleCnt="4">
        <dgm:presLayoutVars>
          <dgm:bulletEnabled val="1"/>
        </dgm:presLayoutVars>
      </dgm:prSet>
      <dgm:spPr/>
      <dgm:t>
        <a:bodyPr/>
        <a:lstStyle/>
        <a:p>
          <a:endParaRPr lang="es-EC"/>
        </a:p>
      </dgm:t>
    </dgm:pt>
    <dgm:pt modelId="{ACB05117-BCC8-466C-89CD-011E7ACF770D}" type="pres">
      <dgm:prSet presAssocID="{0F121D8D-4D95-410A-9005-81B8E962F3DE}" presName="sp" presStyleCnt="0"/>
      <dgm:spPr/>
      <dgm:t>
        <a:bodyPr/>
        <a:lstStyle/>
        <a:p>
          <a:endParaRPr lang="es-EC"/>
        </a:p>
      </dgm:t>
    </dgm:pt>
    <dgm:pt modelId="{DB1F7BBC-0F34-4908-927C-B939690041D6}" type="pres">
      <dgm:prSet presAssocID="{FDC4EC6B-A3D6-4870-9F4C-1C14D75BE55A}" presName="composite" presStyleCnt="0"/>
      <dgm:spPr/>
      <dgm:t>
        <a:bodyPr/>
        <a:lstStyle/>
        <a:p>
          <a:endParaRPr lang="es-EC"/>
        </a:p>
      </dgm:t>
    </dgm:pt>
    <dgm:pt modelId="{600D480A-1CD4-4A3F-AF48-641049DD04FF}" type="pres">
      <dgm:prSet presAssocID="{FDC4EC6B-A3D6-4870-9F4C-1C14D75BE55A}" presName="parentText" presStyleLbl="alignNode1" presStyleIdx="1" presStyleCnt="4">
        <dgm:presLayoutVars>
          <dgm:chMax val="1"/>
          <dgm:bulletEnabled val="1"/>
        </dgm:presLayoutVars>
      </dgm:prSet>
      <dgm:spPr/>
      <dgm:t>
        <a:bodyPr/>
        <a:lstStyle/>
        <a:p>
          <a:endParaRPr lang="es-EC"/>
        </a:p>
      </dgm:t>
    </dgm:pt>
    <dgm:pt modelId="{9162F50B-D295-4CA2-92FA-4E6FD8E2DD87}" type="pres">
      <dgm:prSet presAssocID="{FDC4EC6B-A3D6-4870-9F4C-1C14D75BE55A}" presName="descendantText" presStyleLbl="alignAcc1" presStyleIdx="1" presStyleCnt="4">
        <dgm:presLayoutVars>
          <dgm:bulletEnabled val="1"/>
        </dgm:presLayoutVars>
      </dgm:prSet>
      <dgm:spPr/>
      <dgm:t>
        <a:bodyPr/>
        <a:lstStyle/>
        <a:p>
          <a:endParaRPr lang="es-EC"/>
        </a:p>
      </dgm:t>
    </dgm:pt>
    <dgm:pt modelId="{DE6A9924-E422-4832-8AF4-BF8748AF9BF1}" type="pres">
      <dgm:prSet presAssocID="{9C5F34CD-ABA6-4295-9786-64673B9D7633}" presName="sp" presStyleCnt="0"/>
      <dgm:spPr/>
      <dgm:t>
        <a:bodyPr/>
        <a:lstStyle/>
        <a:p>
          <a:endParaRPr lang="es-EC"/>
        </a:p>
      </dgm:t>
    </dgm:pt>
    <dgm:pt modelId="{7342775C-2424-429F-94E7-C867D8C5B69F}" type="pres">
      <dgm:prSet presAssocID="{B63C916B-A5C5-4DA5-997A-1C0AE93F8C56}" presName="composite" presStyleCnt="0"/>
      <dgm:spPr/>
      <dgm:t>
        <a:bodyPr/>
        <a:lstStyle/>
        <a:p>
          <a:endParaRPr lang="es-EC"/>
        </a:p>
      </dgm:t>
    </dgm:pt>
    <dgm:pt modelId="{3FBE962C-01A2-4F33-8B08-5A844888B003}" type="pres">
      <dgm:prSet presAssocID="{B63C916B-A5C5-4DA5-997A-1C0AE93F8C56}" presName="parentText" presStyleLbl="alignNode1" presStyleIdx="2" presStyleCnt="4">
        <dgm:presLayoutVars>
          <dgm:chMax val="1"/>
          <dgm:bulletEnabled val="1"/>
        </dgm:presLayoutVars>
      </dgm:prSet>
      <dgm:spPr/>
      <dgm:t>
        <a:bodyPr/>
        <a:lstStyle/>
        <a:p>
          <a:endParaRPr lang="es-EC"/>
        </a:p>
      </dgm:t>
    </dgm:pt>
    <dgm:pt modelId="{A0A1CAF0-085B-42E5-9F4A-CCD88E12305B}" type="pres">
      <dgm:prSet presAssocID="{B63C916B-A5C5-4DA5-997A-1C0AE93F8C56}" presName="descendantText" presStyleLbl="alignAcc1" presStyleIdx="2" presStyleCnt="4">
        <dgm:presLayoutVars>
          <dgm:bulletEnabled val="1"/>
        </dgm:presLayoutVars>
      </dgm:prSet>
      <dgm:spPr/>
      <dgm:t>
        <a:bodyPr/>
        <a:lstStyle/>
        <a:p>
          <a:endParaRPr lang="es-EC"/>
        </a:p>
      </dgm:t>
    </dgm:pt>
    <dgm:pt modelId="{9A234753-7CE8-4CD9-8878-1425116A3FAB}" type="pres">
      <dgm:prSet presAssocID="{9141F542-91B8-491F-9853-622D002B8DAD}" presName="sp" presStyleCnt="0"/>
      <dgm:spPr/>
      <dgm:t>
        <a:bodyPr/>
        <a:lstStyle/>
        <a:p>
          <a:endParaRPr lang="es-EC"/>
        </a:p>
      </dgm:t>
    </dgm:pt>
    <dgm:pt modelId="{D445F598-3A54-40E1-9854-FCF11F6A5D1B}" type="pres">
      <dgm:prSet presAssocID="{AABA2FE3-E51F-4F26-8E4F-C0EC5B3636FC}" presName="composite" presStyleCnt="0"/>
      <dgm:spPr/>
      <dgm:t>
        <a:bodyPr/>
        <a:lstStyle/>
        <a:p>
          <a:endParaRPr lang="es-EC"/>
        </a:p>
      </dgm:t>
    </dgm:pt>
    <dgm:pt modelId="{A201377F-E751-4859-A9AA-1941034BA8DA}" type="pres">
      <dgm:prSet presAssocID="{AABA2FE3-E51F-4F26-8E4F-C0EC5B3636FC}" presName="parentText" presStyleLbl="alignNode1" presStyleIdx="3" presStyleCnt="4">
        <dgm:presLayoutVars>
          <dgm:chMax val="1"/>
          <dgm:bulletEnabled val="1"/>
        </dgm:presLayoutVars>
      </dgm:prSet>
      <dgm:spPr/>
      <dgm:t>
        <a:bodyPr/>
        <a:lstStyle/>
        <a:p>
          <a:endParaRPr lang="es-EC"/>
        </a:p>
      </dgm:t>
    </dgm:pt>
    <dgm:pt modelId="{6A05C95D-3461-4CDA-9F6F-0C047F953D99}" type="pres">
      <dgm:prSet presAssocID="{AABA2FE3-E51F-4F26-8E4F-C0EC5B3636FC}" presName="descendantText" presStyleLbl="alignAcc1" presStyleIdx="3" presStyleCnt="4">
        <dgm:presLayoutVars>
          <dgm:bulletEnabled val="1"/>
        </dgm:presLayoutVars>
      </dgm:prSet>
      <dgm:spPr/>
      <dgm:t>
        <a:bodyPr/>
        <a:lstStyle/>
        <a:p>
          <a:endParaRPr lang="es-EC"/>
        </a:p>
      </dgm:t>
    </dgm:pt>
  </dgm:ptLst>
  <dgm:cxnLst>
    <dgm:cxn modelId="{ECB930D5-7984-4D9C-B013-D444CBF97D8A}" srcId="{FDC4EC6B-A3D6-4870-9F4C-1C14D75BE55A}" destId="{073698CA-90F5-4723-9E9B-6FAEB4265091}" srcOrd="0" destOrd="0" parTransId="{C6ACF1A6-259B-4202-8FF1-41E2F8B54C1C}" sibTransId="{E8126F03-22CB-4550-819D-0184CD56AE3B}"/>
    <dgm:cxn modelId="{0AADBAED-8E1C-4B74-A660-6C9A07ACD8AA}" type="presOf" srcId="{BFA9E4A2-1EFD-4614-9179-857248DE2DA0}" destId="{6A05C95D-3461-4CDA-9F6F-0C047F953D99}" srcOrd="0" destOrd="0" presId="urn:microsoft.com/office/officeart/2005/8/layout/chevron2"/>
    <dgm:cxn modelId="{81DE747B-5F55-4D20-B957-B870A484C9A2}" srcId="{619A9363-1EB1-4407-81EC-25AD8907761F}" destId="{AABA2FE3-E51F-4F26-8E4F-C0EC5B3636FC}" srcOrd="3" destOrd="0" parTransId="{37FC222C-778C-49E7-B411-380A91B870F3}" sibTransId="{9855A90E-0F77-47F9-8D80-7988D9F1CD9E}"/>
    <dgm:cxn modelId="{8D2F860B-F9C9-4A81-B172-B799A57CA719}" srcId="{2C56F69B-68C0-4264-935E-F15B5C6126EB}" destId="{76ED6F00-144D-4EF1-86A8-3A61ABF7BED5}" srcOrd="1" destOrd="0" parTransId="{AC47944A-7A44-466E-9340-B564EDD9D0F5}" sibTransId="{7F4E487A-5070-4283-AFA3-C2D0CF6873DF}"/>
    <dgm:cxn modelId="{75B81146-1B95-4672-B171-61693C40E2E8}" srcId="{B63C916B-A5C5-4DA5-997A-1C0AE93F8C56}" destId="{BCAE36A4-9DE8-4119-9B98-CEDCC9355075}" srcOrd="1" destOrd="0" parTransId="{704BA82D-9BCA-47A3-8A8E-31AC46BE2DB9}" sibTransId="{D392FD48-D479-4F1F-B2C3-EE7721483A27}"/>
    <dgm:cxn modelId="{0DCD668E-EBDF-45B0-905B-322E7D4EC5E6}" srcId="{AABA2FE3-E51F-4F26-8E4F-C0EC5B3636FC}" destId="{A6CBF815-A9CF-430F-A632-91ACE94D0E63}" srcOrd="1" destOrd="0" parTransId="{BADC7C3C-3865-47E2-8FB9-0FE0A63A3FD8}" sibTransId="{6EEA5E09-DD12-4FD8-A8B7-D25B425DEB38}"/>
    <dgm:cxn modelId="{CDE0CEDC-8655-4AFC-AEA1-BA3359EC4DC0}" type="presOf" srcId="{FDC4EC6B-A3D6-4870-9F4C-1C14D75BE55A}" destId="{600D480A-1CD4-4A3F-AF48-641049DD04FF}" srcOrd="0" destOrd="0" presId="urn:microsoft.com/office/officeart/2005/8/layout/chevron2"/>
    <dgm:cxn modelId="{2BBC0022-466D-4D49-8F29-C9B1095833E4}" type="presOf" srcId="{BCAE36A4-9DE8-4119-9B98-CEDCC9355075}" destId="{A0A1CAF0-085B-42E5-9F4A-CCD88E12305B}" srcOrd="0" destOrd="1" presId="urn:microsoft.com/office/officeart/2005/8/layout/chevron2"/>
    <dgm:cxn modelId="{DC9BF02A-0665-4A99-86B8-8B4B4D417F6F}" srcId="{FDC4EC6B-A3D6-4870-9F4C-1C14D75BE55A}" destId="{26D79338-BC39-43A3-B0E4-2C24598CCF2A}" srcOrd="1" destOrd="0" parTransId="{3A7DF994-1947-42A5-80F5-5FCE291669EF}" sibTransId="{392D9806-E4FF-481B-976D-721D5FDCE51C}"/>
    <dgm:cxn modelId="{0E527A01-F8D2-47AA-86D8-618363FCCCB8}" type="presOf" srcId="{2C56F69B-68C0-4264-935E-F15B5C6126EB}" destId="{11A05359-EE54-40D1-91D8-19666297CC67}" srcOrd="0" destOrd="0" presId="urn:microsoft.com/office/officeart/2005/8/layout/chevron2"/>
    <dgm:cxn modelId="{A914DBB4-0F2C-4FC1-8431-AA70CC28EDD3}" srcId="{AABA2FE3-E51F-4F26-8E4F-C0EC5B3636FC}" destId="{BFA9E4A2-1EFD-4614-9179-857248DE2DA0}" srcOrd="0" destOrd="0" parTransId="{CC181672-14ED-43DA-A2BB-778FD46FCA0B}" sibTransId="{42B5F142-BABC-4FE5-8F1C-33156068A26A}"/>
    <dgm:cxn modelId="{7844A0A9-4A89-4485-A518-2A99124DCB8E}" type="presOf" srcId="{26D79338-BC39-43A3-B0E4-2C24598CCF2A}" destId="{9162F50B-D295-4CA2-92FA-4E6FD8E2DD87}" srcOrd="0" destOrd="1" presId="urn:microsoft.com/office/officeart/2005/8/layout/chevron2"/>
    <dgm:cxn modelId="{B1CF99E7-DFD5-4657-A373-801828C184B9}" srcId="{619A9363-1EB1-4407-81EC-25AD8907761F}" destId="{B63C916B-A5C5-4DA5-997A-1C0AE93F8C56}" srcOrd="2" destOrd="0" parTransId="{D01FB344-ADE9-4C18-A00B-EAE4C038638A}" sibTransId="{9141F542-91B8-491F-9853-622D002B8DAD}"/>
    <dgm:cxn modelId="{3AA880CB-901C-4093-B847-20C019A32ABE}" type="presOf" srcId="{B24FED32-0969-48DF-9F01-2AEB13926042}" destId="{A0A1CAF0-085B-42E5-9F4A-CCD88E12305B}" srcOrd="0" destOrd="0" presId="urn:microsoft.com/office/officeart/2005/8/layout/chevron2"/>
    <dgm:cxn modelId="{0B434F06-9CE3-49CD-BEF6-2B69170751A2}" type="presOf" srcId="{619A9363-1EB1-4407-81EC-25AD8907761F}" destId="{77E4F6F3-B0EE-4620-BF5F-7D1C8FE2913A}" srcOrd="0" destOrd="0" presId="urn:microsoft.com/office/officeart/2005/8/layout/chevron2"/>
    <dgm:cxn modelId="{11322322-4D8F-423E-B7B4-B786BE9E45C1}" srcId="{619A9363-1EB1-4407-81EC-25AD8907761F}" destId="{2C56F69B-68C0-4264-935E-F15B5C6126EB}" srcOrd="0" destOrd="0" parTransId="{CFB4BA82-224E-4636-B798-00EAAFC9BAA2}" sibTransId="{0F121D8D-4D95-410A-9005-81B8E962F3DE}"/>
    <dgm:cxn modelId="{16DF7164-718B-40BF-9F73-8DC7AEDE8F68}" type="presOf" srcId="{073698CA-90F5-4723-9E9B-6FAEB4265091}" destId="{9162F50B-D295-4CA2-92FA-4E6FD8E2DD87}" srcOrd="0" destOrd="0" presId="urn:microsoft.com/office/officeart/2005/8/layout/chevron2"/>
    <dgm:cxn modelId="{8B263745-752F-465E-BB73-D3A33EFC9B34}" srcId="{B63C916B-A5C5-4DA5-997A-1C0AE93F8C56}" destId="{B24FED32-0969-48DF-9F01-2AEB13926042}" srcOrd="0" destOrd="0" parTransId="{F524A38F-D00C-4EB9-A92D-43DCE59DA374}" sibTransId="{838A306E-1CF3-453B-9A92-9E1E942C4F42}"/>
    <dgm:cxn modelId="{C2F1CD02-E976-44D4-93C9-09A78CAD5DCE}" srcId="{2C56F69B-68C0-4264-935E-F15B5C6126EB}" destId="{5B57C449-9159-4D92-A54A-DA5CD3E7B11E}" srcOrd="0" destOrd="0" parTransId="{D3F445B6-8923-4193-8569-6502463EA9AD}" sibTransId="{45D782E9-3865-4CD6-A191-1D94F08CB311}"/>
    <dgm:cxn modelId="{34E5EDE2-3274-4808-8D13-741142386E18}" type="presOf" srcId="{5B57C449-9159-4D92-A54A-DA5CD3E7B11E}" destId="{4C7ECF63-FC98-4286-B21B-6AE3012B7077}" srcOrd="0" destOrd="0" presId="urn:microsoft.com/office/officeart/2005/8/layout/chevron2"/>
    <dgm:cxn modelId="{B9325A25-E486-446A-BB21-7B04880B296E}" type="presOf" srcId="{A6CBF815-A9CF-430F-A632-91ACE94D0E63}" destId="{6A05C95D-3461-4CDA-9F6F-0C047F953D99}" srcOrd="0" destOrd="1" presId="urn:microsoft.com/office/officeart/2005/8/layout/chevron2"/>
    <dgm:cxn modelId="{4626051C-3D4D-4FE7-BD53-72A5795AEE78}" type="presOf" srcId="{B63C916B-A5C5-4DA5-997A-1C0AE93F8C56}" destId="{3FBE962C-01A2-4F33-8B08-5A844888B003}" srcOrd="0" destOrd="0" presId="urn:microsoft.com/office/officeart/2005/8/layout/chevron2"/>
    <dgm:cxn modelId="{F705A5DB-10ED-4552-BEC8-257A4FDD43CB}" type="presOf" srcId="{AABA2FE3-E51F-4F26-8E4F-C0EC5B3636FC}" destId="{A201377F-E751-4859-A9AA-1941034BA8DA}" srcOrd="0" destOrd="0" presId="urn:microsoft.com/office/officeart/2005/8/layout/chevron2"/>
    <dgm:cxn modelId="{14986101-58BE-435C-98B2-09B44B21AF9D}" type="presOf" srcId="{76ED6F00-144D-4EF1-86A8-3A61ABF7BED5}" destId="{4C7ECF63-FC98-4286-B21B-6AE3012B7077}" srcOrd="0" destOrd="1" presId="urn:microsoft.com/office/officeart/2005/8/layout/chevron2"/>
    <dgm:cxn modelId="{56F99DB0-F666-4B90-9640-6BA5EDF14F72}" srcId="{619A9363-1EB1-4407-81EC-25AD8907761F}" destId="{FDC4EC6B-A3D6-4870-9F4C-1C14D75BE55A}" srcOrd="1" destOrd="0" parTransId="{A0AE028A-6B95-4CF5-8E02-97D6096CC8D7}" sibTransId="{9C5F34CD-ABA6-4295-9786-64673B9D7633}"/>
    <dgm:cxn modelId="{421FD292-FFC8-4027-B1EE-0666BE1EE2BA}" type="presParOf" srcId="{77E4F6F3-B0EE-4620-BF5F-7D1C8FE2913A}" destId="{10A7EB2E-5342-433F-B6AB-016CD7FDD14D}" srcOrd="0" destOrd="0" presId="urn:microsoft.com/office/officeart/2005/8/layout/chevron2"/>
    <dgm:cxn modelId="{E167F1A3-0C8F-4F7E-B3C8-F66B260F3C0A}" type="presParOf" srcId="{10A7EB2E-5342-433F-B6AB-016CD7FDD14D}" destId="{11A05359-EE54-40D1-91D8-19666297CC67}" srcOrd="0" destOrd="0" presId="urn:microsoft.com/office/officeart/2005/8/layout/chevron2"/>
    <dgm:cxn modelId="{724A41C1-01A7-4952-9C06-D8F3BD174027}" type="presParOf" srcId="{10A7EB2E-5342-433F-B6AB-016CD7FDD14D}" destId="{4C7ECF63-FC98-4286-B21B-6AE3012B7077}" srcOrd="1" destOrd="0" presId="urn:microsoft.com/office/officeart/2005/8/layout/chevron2"/>
    <dgm:cxn modelId="{B06DA081-AF0D-4CC3-8B3B-CF339EBD764F}" type="presParOf" srcId="{77E4F6F3-B0EE-4620-BF5F-7D1C8FE2913A}" destId="{ACB05117-BCC8-466C-89CD-011E7ACF770D}" srcOrd="1" destOrd="0" presId="urn:microsoft.com/office/officeart/2005/8/layout/chevron2"/>
    <dgm:cxn modelId="{BDDDB49B-37AE-4EB4-822C-7F9DABCBB109}" type="presParOf" srcId="{77E4F6F3-B0EE-4620-BF5F-7D1C8FE2913A}" destId="{DB1F7BBC-0F34-4908-927C-B939690041D6}" srcOrd="2" destOrd="0" presId="urn:microsoft.com/office/officeart/2005/8/layout/chevron2"/>
    <dgm:cxn modelId="{25806921-83D4-4AAF-853D-14485A18B9A1}" type="presParOf" srcId="{DB1F7BBC-0F34-4908-927C-B939690041D6}" destId="{600D480A-1CD4-4A3F-AF48-641049DD04FF}" srcOrd="0" destOrd="0" presId="urn:microsoft.com/office/officeart/2005/8/layout/chevron2"/>
    <dgm:cxn modelId="{B731932B-9C99-4BD7-AF22-21271E0AE7AB}" type="presParOf" srcId="{DB1F7BBC-0F34-4908-927C-B939690041D6}" destId="{9162F50B-D295-4CA2-92FA-4E6FD8E2DD87}" srcOrd="1" destOrd="0" presId="urn:microsoft.com/office/officeart/2005/8/layout/chevron2"/>
    <dgm:cxn modelId="{6303C90E-A4DB-4364-951A-1BC2E65858C4}" type="presParOf" srcId="{77E4F6F3-B0EE-4620-BF5F-7D1C8FE2913A}" destId="{DE6A9924-E422-4832-8AF4-BF8748AF9BF1}" srcOrd="3" destOrd="0" presId="urn:microsoft.com/office/officeart/2005/8/layout/chevron2"/>
    <dgm:cxn modelId="{12A41F16-6965-4824-A9D4-215DACFA9EE4}" type="presParOf" srcId="{77E4F6F3-B0EE-4620-BF5F-7D1C8FE2913A}" destId="{7342775C-2424-429F-94E7-C867D8C5B69F}" srcOrd="4" destOrd="0" presId="urn:microsoft.com/office/officeart/2005/8/layout/chevron2"/>
    <dgm:cxn modelId="{F45B3086-CA2F-42E2-AC4B-08B6B7009F21}" type="presParOf" srcId="{7342775C-2424-429F-94E7-C867D8C5B69F}" destId="{3FBE962C-01A2-4F33-8B08-5A844888B003}" srcOrd="0" destOrd="0" presId="urn:microsoft.com/office/officeart/2005/8/layout/chevron2"/>
    <dgm:cxn modelId="{17FE3AC7-D7DF-4803-A2BE-E355879638F4}" type="presParOf" srcId="{7342775C-2424-429F-94E7-C867D8C5B69F}" destId="{A0A1CAF0-085B-42E5-9F4A-CCD88E12305B}" srcOrd="1" destOrd="0" presId="urn:microsoft.com/office/officeart/2005/8/layout/chevron2"/>
    <dgm:cxn modelId="{03359B5A-EEAD-466C-91EA-C27E46EA01F0}" type="presParOf" srcId="{77E4F6F3-B0EE-4620-BF5F-7D1C8FE2913A}" destId="{9A234753-7CE8-4CD9-8878-1425116A3FAB}" srcOrd="5" destOrd="0" presId="urn:microsoft.com/office/officeart/2005/8/layout/chevron2"/>
    <dgm:cxn modelId="{E8275120-690D-4198-A698-7E5E3C24FB1E}" type="presParOf" srcId="{77E4F6F3-B0EE-4620-BF5F-7D1C8FE2913A}" destId="{D445F598-3A54-40E1-9854-FCF11F6A5D1B}" srcOrd="6" destOrd="0" presId="urn:microsoft.com/office/officeart/2005/8/layout/chevron2"/>
    <dgm:cxn modelId="{BA36DED5-822B-497D-ACC1-32338594045C}" type="presParOf" srcId="{D445F598-3A54-40E1-9854-FCF11F6A5D1B}" destId="{A201377F-E751-4859-A9AA-1941034BA8DA}" srcOrd="0" destOrd="0" presId="urn:microsoft.com/office/officeart/2005/8/layout/chevron2"/>
    <dgm:cxn modelId="{02197BDB-9DED-4365-AC9F-9E1271FFCB29}" type="presParOf" srcId="{D445F598-3A54-40E1-9854-FCF11F6A5D1B}" destId="{6A05C95D-3461-4CDA-9F6F-0C047F953D9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71A4A-1207-4165-8C68-B1A6392D616D}">
      <dsp:nvSpPr>
        <dsp:cNvPr id="0" name=""/>
        <dsp:cNvSpPr/>
      </dsp:nvSpPr>
      <dsp:spPr>
        <a:xfrm>
          <a:off x="1259840" y="0"/>
          <a:ext cx="1463040" cy="812800"/>
        </a:xfrm>
        <a:prstGeom prst="roundRect">
          <a:avLst>
            <a:gd name="adj" fmla="val 10000"/>
          </a:avLst>
        </a:prstGeom>
        <a:solidFill>
          <a:schemeClr val="accent2">
            <a:tint val="40000"/>
            <a:alpha val="90000"/>
            <a:hueOff val="0"/>
            <a:satOff val="0"/>
            <a:lumOff val="0"/>
            <a:alphaOff val="0"/>
          </a:schemeClr>
        </a:solidFill>
        <a:ln w="10000" cap="flat" cmpd="sng" algn="ctr">
          <a:solidFill>
            <a:schemeClr val="accent2">
              <a:tint val="40000"/>
              <a:alpha val="90000"/>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INDEPENDENT</a:t>
          </a:r>
          <a:endParaRPr lang="es-EC" sz="1600" kern="1200" dirty="0"/>
        </a:p>
      </dsp:txBody>
      <dsp:txXfrm>
        <a:off x="1283646" y="23806"/>
        <a:ext cx="1415428" cy="765188"/>
      </dsp:txXfrm>
    </dsp:sp>
    <dsp:sp modelId="{CFB07059-FB18-4826-8C4F-FDDFFEEE3060}">
      <dsp:nvSpPr>
        <dsp:cNvPr id="0" name=""/>
        <dsp:cNvSpPr/>
      </dsp:nvSpPr>
      <dsp:spPr>
        <a:xfrm>
          <a:off x="3373120" y="0"/>
          <a:ext cx="1463040" cy="812800"/>
        </a:xfrm>
        <a:prstGeom prst="roundRect">
          <a:avLst>
            <a:gd name="adj" fmla="val 10000"/>
          </a:avLst>
        </a:prstGeom>
        <a:solidFill>
          <a:schemeClr val="accent3">
            <a:tint val="40000"/>
            <a:alpha val="90000"/>
            <a:hueOff val="0"/>
            <a:satOff val="0"/>
            <a:lumOff val="0"/>
            <a:alphaOff val="0"/>
          </a:schemeClr>
        </a:solidFill>
        <a:ln w="10000" cap="flat" cmpd="sng" algn="ctr">
          <a:solidFill>
            <a:schemeClr val="accent3">
              <a:tint val="40000"/>
              <a:alpha val="90000"/>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DEPENDENT</a:t>
          </a:r>
          <a:endParaRPr lang="es-EC" sz="1600" kern="1200" dirty="0"/>
        </a:p>
      </dsp:txBody>
      <dsp:txXfrm>
        <a:off x="3396926" y="23806"/>
        <a:ext cx="1415428" cy="765188"/>
      </dsp:txXfrm>
    </dsp:sp>
    <dsp:sp modelId="{06EFCDAB-FA16-4C72-AA32-12A972B49E6D}">
      <dsp:nvSpPr>
        <dsp:cNvPr id="0" name=""/>
        <dsp:cNvSpPr/>
      </dsp:nvSpPr>
      <dsp:spPr>
        <a:xfrm>
          <a:off x="2743200" y="3454400"/>
          <a:ext cx="609600" cy="609600"/>
        </a:xfrm>
        <a:prstGeom prst="triangle">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F6F7DDE2-8EF6-4860-A63D-F5016E69276A}">
      <dsp:nvSpPr>
        <dsp:cNvPr id="0" name=""/>
        <dsp:cNvSpPr/>
      </dsp:nvSpPr>
      <dsp:spPr>
        <a:xfrm>
          <a:off x="1219200" y="3199180"/>
          <a:ext cx="3657600" cy="247091"/>
        </a:xfrm>
        <a:prstGeom prst="rect">
          <a:avLst/>
        </a:prstGeom>
        <a:solidFill>
          <a:schemeClr val="accent5">
            <a:tint val="40000"/>
            <a:alpha val="90000"/>
            <a:hueOff val="0"/>
            <a:satOff val="0"/>
            <a:lumOff val="0"/>
            <a:alphaOff val="0"/>
          </a:schemeClr>
        </a:solidFill>
        <a:ln w="10000" cap="flat" cmpd="sng" algn="ctr">
          <a:solidFill>
            <a:schemeClr val="accent5">
              <a:tint val="40000"/>
              <a:alpha val="90000"/>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7A9F9A7D-FACA-4196-AF03-799D97F9F590}">
      <dsp:nvSpPr>
        <dsp:cNvPr id="0" name=""/>
        <dsp:cNvSpPr/>
      </dsp:nvSpPr>
      <dsp:spPr>
        <a:xfrm>
          <a:off x="3373120" y="2129536"/>
          <a:ext cx="1463040" cy="1040384"/>
        </a:xfrm>
        <a:prstGeom prst="roundRect">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VOCABULARY ACQUISITION</a:t>
          </a:r>
          <a:endParaRPr lang="es-EC" sz="1200" kern="1200" dirty="0"/>
        </a:p>
      </dsp:txBody>
      <dsp:txXfrm>
        <a:off x="3423907" y="2180323"/>
        <a:ext cx="1361466" cy="938810"/>
      </dsp:txXfrm>
    </dsp:sp>
    <dsp:sp modelId="{740B6C9B-17A3-4A22-9476-97A8CE11A132}">
      <dsp:nvSpPr>
        <dsp:cNvPr id="0" name=""/>
        <dsp:cNvSpPr/>
      </dsp:nvSpPr>
      <dsp:spPr>
        <a:xfrm>
          <a:off x="3373120" y="1040383"/>
          <a:ext cx="1463040" cy="1040384"/>
        </a:xfrm>
        <a:prstGeom prst="roundRect">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LISTENING COMPREHENSION</a:t>
          </a:r>
          <a:endParaRPr lang="es-EC" sz="1200" kern="1200" dirty="0"/>
        </a:p>
      </dsp:txBody>
      <dsp:txXfrm>
        <a:off x="3423907" y="1091170"/>
        <a:ext cx="1361466" cy="938810"/>
      </dsp:txXfrm>
    </dsp:sp>
    <dsp:sp modelId="{7F117007-F24C-496C-9CF0-5F52E6C5E974}">
      <dsp:nvSpPr>
        <dsp:cNvPr id="0" name=""/>
        <dsp:cNvSpPr/>
      </dsp:nvSpPr>
      <dsp:spPr>
        <a:xfrm>
          <a:off x="1259840" y="2129536"/>
          <a:ext cx="1463040" cy="1040384"/>
        </a:xfrm>
        <a:prstGeom prst="roundRect">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INTERACTION</a:t>
          </a:r>
          <a:endParaRPr lang="es-EC" sz="1200" kern="1200" dirty="0"/>
        </a:p>
      </dsp:txBody>
      <dsp:txXfrm>
        <a:off x="1310627" y="2180323"/>
        <a:ext cx="1361466" cy="938810"/>
      </dsp:txXfrm>
    </dsp:sp>
    <dsp:sp modelId="{15A1C641-C062-4C59-9E56-03B4BB2817F0}">
      <dsp:nvSpPr>
        <dsp:cNvPr id="0" name=""/>
        <dsp:cNvSpPr/>
      </dsp:nvSpPr>
      <dsp:spPr>
        <a:xfrm>
          <a:off x="1259840" y="1040383"/>
          <a:ext cx="1463040" cy="1040384"/>
        </a:xfrm>
        <a:prstGeom prst="roundRect">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INPUT</a:t>
          </a:r>
          <a:endParaRPr lang="es-EC" sz="1200" kern="1200" dirty="0"/>
        </a:p>
      </dsp:txBody>
      <dsp:txXfrm>
        <a:off x="1310627" y="1091170"/>
        <a:ext cx="1361466" cy="938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094D0-7D4C-4EFA-BB89-F9CA57644645}">
      <dsp:nvSpPr>
        <dsp:cNvPr id="0" name=""/>
        <dsp:cNvSpPr/>
      </dsp:nvSpPr>
      <dsp:spPr>
        <a:xfrm>
          <a:off x="989380" y="2082855"/>
          <a:ext cx="1149705" cy="987234"/>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s-EC" sz="1000" kern="1200" dirty="0" smtClean="0"/>
            <a:t>INPUT</a:t>
          </a:r>
        </a:p>
      </dsp:txBody>
      <dsp:txXfrm>
        <a:off x="1167458" y="2235768"/>
        <a:ext cx="793549" cy="681408"/>
      </dsp:txXfrm>
    </dsp:sp>
    <dsp:sp modelId="{6F3D7C9F-C849-49FB-B995-F1791E11DC70}">
      <dsp:nvSpPr>
        <dsp:cNvPr id="0" name=""/>
        <dsp:cNvSpPr/>
      </dsp:nvSpPr>
      <dsp:spPr>
        <a:xfrm>
          <a:off x="1016812" y="2524346"/>
          <a:ext cx="134112" cy="11569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E64813-D971-4DAB-808E-D4A680D6585C}">
      <dsp:nvSpPr>
        <dsp:cNvPr id="0" name=""/>
        <dsp:cNvSpPr/>
      </dsp:nvSpPr>
      <dsp:spPr>
        <a:xfrm>
          <a:off x="0" y="1537111"/>
          <a:ext cx="1149705" cy="98723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59C942-7D55-4478-843C-9D278B5F760F}">
      <dsp:nvSpPr>
        <dsp:cNvPr id="0" name=""/>
        <dsp:cNvSpPr/>
      </dsp:nvSpPr>
      <dsp:spPr>
        <a:xfrm>
          <a:off x="787603" y="2393392"/>
          <a:ext cx="134112" cy="11569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A35618-D04E-4FBF-8D09-8689A501B35B}">
      <dsp:nvSpPr>
        <dsp:cNvPr id="0" name=""/>
        <dsp:cNvSpPr/>
      </dsp:nvSpPr>
      <dsp:spPr>
        <a:xfrm>
          <a:off x="1978761" y="1534250"/>
          <a:ext cx="1149705" cy="987234"/>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endParaRPr lang="es-EC" sz="1000" kern="1200" dirty="0" smtClean="0"/>
        </a:p>
      </dsp:txBody>
      <dsp:txXfrm>
        <a:off x="2156839" y="1687163"/>
        <a:ext cx="793549" cy="681408"/>
      </dsp:txXfrm>
    </dsp:sp>
    <dsp:sp modelId="{442523A3-B7CA-430F-8E97-AF80916F5035}">
      <dsp:nvSpPr>
        <dsp:cNvPr id="0" name=""/>
        <dsp:cNvSpPr/>
      </dsp:nvSpPr>
      <dsp:spPr>
        <a:xfrm>
          <a:off x="2770022" y="2387989"/>
          <a:ext cx="134112" cy="11569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AF0AF7-1720-4DB7-9904-BF5A1B36D713}">
      <dsp:nvSpPr>
        <dsp:cNvPr id="0" name=""/>
        <dsp:cNvSpPr/>
      </dsp:nvSpPr>
      <dsp:spPr>
        <a:xfrm>
          <a:off x="2967532" y="2080948"/>
          <a:ext cx="1149705" cy="98723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61B391-6C76-4173-ABCF-C71F59714318}">
      <dsp:nvSpPr>
        <dsp:cNvPr id="0" name=""/>
        <dsp:cNvSpPr/>
      </dsp:nvSpPr>
      <dsp:spPr>
        <a:xfrm>
          <a:off x="2995574" y="2520213"/>
          <a:ext cx="134112" cy="11569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B719E7-1EAE-4C5D-A02D-643E4675896B}">
      <dsp:nvSpPr>
        <dsp:cNvPr id="0" name=""/>
        <dsp:cNvSpPr/>
      </dsp:nvSpPr>
      <dsp:spPr>
        <a:xfrm>
          <a:off x="989380" y="991684"/>
          <a:ext cx="1149705" cy="987234"/>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s-EC" sz="1000" kern="1200" dirty="0" smtClean="0"/>
            <a:t>INTERACTION</a:t>
          </a:r>
          <a:endParaRPr lang="es-EC" sz="1000" kern="1200" dirty="0"/>
        </a:p>
      </dsp:txBody>
      <dsp:txXfrm>
        <a:off x="1167458" y="1144597"/>
        <a:ext cx="793549" cy="681408"/>
      </dsp:txXfrm>
    </dsp:sp>
    <dsp:sp modelId="{95FBBE15-72D9-48F8-9B36-B4F26757E454}">
      <dsp:nvSpPr>
        <dsp:cNvPr id="0" name=""/>
        <dsp:cNvSpPr/>
      </dsp:nvSpPr>
      <dsp:spPr>
        <a:xfrm>
          <a:off x="1776983" y="1010437"/>
          <a:ext cx="134112" cy="11569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135290-2294-4C86-AF3A-12E4485F5388}">
      <dsp:nvSpPr>
        <dsp:cNvPr id="0" name=""/>
        <dsp:cNvSpPr/>
      </dsp:nvSpPr>
      <dsp:spPr>
        <a:xfrm>
          <a:off x="1978761" y="442761"/>
          <a:ext cx="1149705" cy="98723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9FA421-4D8D-4338-B979-D5D4AE830E49}">
      <dsp:nvSpPr>
        <dsp:cNvPr id="0" name=""/>
        <dsp:cNvSpPr/>
      </dsp:nvSpPr>
      <dsp:spPr>
        <a:xfrm>
          <a:off x="2011070" y="880120"/>
          <a:ext cx="134112" cy="11569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A66A77-BB83-490A-A8C3-24A5C542F8B1}">
      <dsp:nvSpPr>
        <dsp:cNvPr id="0" name=""/>
        <dsp:cNvSpPr/>
      </dsp:nvSpPr>
      <dsp:spPr>
        <a:xfrm>
          <a:off x="2967532" y="989459"/>
          <a:ext cx="1149705" cy="987234"/>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s-EC" sz="1000" kern="1200" dirty="0" smtClean="0"/>
            <a:t>BEHAVIORISM</a:t>
          </a:r>
          <a:endParaRPr lang="es-EC" sz="1000" kern="1200" dirty="0"/>
        </a:p>
      </dsp:txBody>
      <dsp:txXfrm>
        <a:off x="3145610" y="1142372"/>
        <a:ext cx="793549" cy="681408"/>
      </dsp:txXfrm>
    </dsp:sp>
    <dsp:sp modelId="{8490CCAF-B973-4A33-87E4-EEA3BE1A8F6B}">
      <dsp:nvSpPr>
        <dsp:cNvPr id="0" name=""/>
        <dsp:cNvSpPr/>
      </dsp:nvSpPr>
      <dsp:spPr>
        <a:xfrm>
          <a:off x="3962400" y="1426818"/>
          <a:ext cx="134112" cy="11569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E04185-DC91-450C-BB83-1AE2F06150DE}">
      <dsp:nvSpPr>
        <dsp:cNvPr id="0" name=""/>
        <dsp:cNvSpPr/>
      </dsp:nvSpPr>
      <dsp:spPr>
        <a:xfrm>
          <a:off x="3956913" y="1544421"/>
          <a:ext cx="1149705" cy="98723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37CF4E-27DD-4C87-BC61-7F90747EC250}">
      <dsp:nvSpPr>
        <dsp:cNvPr id="0" name=""/>
        <dsp:cNvSpPr/>
      </dsp:nvSpPr>
      <dsp:spPr>
        <a:xfrm>
          <a:off x="4181246" y="1562221"/>
          <a:ext cx="134112" cy="11569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D1D0F6-4024-4850-B263-D7D2A062D295}">
      <dsp:nvSpPr>
        <dsp:cNvPr id="0" name=""/>
        <dsp:cNvSpPr/>
      </dsp:nvSpPr>
      <dsp:spPr>
        <a:xfrm>
          <a:off x="3956913" y="453250"/>
          <a:ext cx="1149705" cy="987234"/>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s-EC" sz="1000" kern="1200" smtClean="0"/>
            <a:t>NATURIST</a:t>
          </a:r>
          <a:endParaRPr lang="es-EC" sz="1000" kern="1200" dirty="0" smtClean="0"/>
        </a:p>
      </dsp:txBody>
      <dsp:txXfrm>
        <a:off x="4134991" y="606163"/>
        <a:ext cx="793549" cy="681408"/>
      </dsp:txXfrm>
    </dsp:sp>
    <dsp:sp modelId="{603CC80F-600E-4877-85A7-9BBF4B6B383B}">
      <dsp:nvSpPr>
        <dsp:cNvPr id="0" name=""/>
        <dsp:cNvSpPr/>
      </dsp:nvSpPr>
      <dsp:spPr>
        <a:xfrm>
          <a:off x="4951780" y="895694"/>
          <a:ext cx="134112" cy="11569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E9DAB6-3A55-4F0D-9FDA-62240A829983}">
      <dsp:nvSpPr>
        <dsp:cNvPr id="0" name=""/>
        <dsp:cNvSpPr/>
      </dsp:nvSpPr>
      <dsp:spPr>
        <a:xfrm>
          <a:off x="4946294" y="1004080"/>
          <a:ext cx="1149705" cy="98723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08A994-30A2-4B16-8D9B-366A6796E4F4}">
      <dsp:nvSpPr>
        <dsp:cNvPr id="0" name=""/>
        <dsp:cNvSpPr/>
      </dsp:nvSpPr>
      <dsp:spPr>
        <a:xfrm>
          <a:off x="5175504" y="1026012"/>
          <a:ext cx="134112" cy="11569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96F513-F1F4-417A-90E7-C730291D3029}">
      <dsp:nvSpPr>
        <dsp:cNvPr id="0" name=""/>
        <dsp:cNvSpPr/>
      </dsp:nvSpPr>
      <dsp:spPr>
        <a:xfrm>
          <a:off x="4946294" y="2093662"/>
          <a:ext cx="1149705" cy="987234"/>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s-EC" sz="1000" kern="1200" smtClean="0"/>
            <a:t>DPZ</a:t>
          </a:r>
          <a:endParaRPr lang="es-EC" sz="1000" kern="1200" dirty="0"/>
        </a:p>
      </dsp:txBody>
      <dsp:txXfrm>
        <a:off x="5124372" y="2246575"/>
        <a:ext cx="793549" cy="681408"/>
      </dsp:txXfrm>
    </dsp:sp>
    <dsp:sp modelId="{03A0949E-DF0F-45AD-8E52-651B2750A03B}">
      <dsp:nvSpPr>
        <dsp:cNvPr id="0" name=""/>
        <dsp:cNvSpPr/>
      </dsp:nvSpPr>
      <dsp:spPr>
        <a:xfrm>
          <a:off x="5174284" y="2958208"/>
          <a:ext cx="134112" cy="11569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7ADCDB-3A04-4DF9-BE75-9BF04EEDAD20}">
      <dsp:nvSpPr>
        <dsp:cNvPr id="0" name=""/>
        <dsp:cNvSpPr/>
      </dsp:nvSpPr>
      <dsp:spPr>
        <a:xfrm>
          <a:off x="3956913" y="2634003"/>
          <a:ext cx="1149705" cy="98723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9F0DA-2537-484D-8067-D6CA0A454D7F}">
      <dsp:nvSpPr>
        <dsp:cNvPr id="0" name=""/>
        <dsp:cNvSpPr/>
      </dsp:nvSpPr>
      <dsp:spPr>
        <a:xfrm>
          <a:off x="4960924" y="3067229"/>
          <a:ext cx="134112" cy="11569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47670-A64F-4CA0-92E8-6396D00E6E50}">
      <dsp:nvSpPr>
        <dsp:cNvPr id="0" name=""/>
        <dsp:cNvSpPr/>
      </dsp:nvSpPr>
      <dsp:spPr>
        <a:xfrm>
          <a:off x="1897" y="0"/>
          <a:ext cx="1988535" cy="44082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TYPE</a:t>
          </a:r>
          <a:endParaRPr lang="es-EC" sz="2100" kern="1200" dirty="0"/>
        </a:p>
      </dsp:txBody>
      <dsp:txXfrm>
        <a:off x="1897" y="1763305"/>
        <a:ext cx="1988535" cy="1763305"/>
      </dsp:txXfrm>
    </dsp:sp>
    <dsp:sp modelId="{A129EC7F-CA65-4700-AAE2-D76254E8E9D4}">
      <dsp:nvSpPr>
        <dsp:cNvPr id="0" name=""/>
        <dsp:cNvSpPr/>
      </dsp:nvSpPr>
      <dsp:spPr>
        <a:xfrm>
          <a:off x="262188" y="264495"/>
          <a:ext cx="1467951" cy="146795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253F0B-0E40-4CB0-8566-69998DC3F86C}">
      <dsp:nvSpPr>
        <dsp:cNvPr id="0" name=""/>
        <dsp:cNvSpPr/>
      </dsp:nvSpPr>
      <dsp:spPr>
        <a:xfrm>
          <a:off x="2050088" y="0"/>
          <a:ext cx="1988535" cy="44082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POPULATION</a:t>
          </a:r>
          <a:endParaRPr lang="es-EC" sz="2100" kern="1200" dirty="0"/>
        </a:p>
      </dsp:txBody>
      <dsp:txXfrm>
        <a:off x="2050088" y="1763305"/>
        <a:ext cx="1988535" cy="1763305"/>
      </dsp:txXfrm>
    </dsp:sp>
    <dsp:sp modelId="{91074F3A-A1F5-4BB0-B475-D375E85C639F}">
      <dsp:nvSpPr>
        <dsp:cNvPr id="0" name=""/>
        <dsp:cNvSpPr/>
      </dsp:nvSpPr>
      <dsp:spPr>
        <a:xfrm>
          <a:off x="2310380" y="264495"/>
          <a:ext cx="1467951" cy="1467951"/>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4458A1-4E3C-4F6D-80B2-966A3CF07D13}">
      <dsp:nvSpPr>
        <dsp:cNvPr id="0" name=""/>
        <dsp:cNvSpPr/>
      </dsp:nvSpPr>
      <dsp:spPr>
        <a:xfrm>
          <a:off x="4098280" y="0"/>
          <a:ext cx="1988535" cy="44082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SAMPLE</a:t>
          </a:r>
          <a:endParaRPr lang="es-EC" sz="2100" kern="1200" dirty="0"/>
        </a:p>
      </dsp:txBody>
      <dsp:txXfrm>
        <a:off x="4098280" y="1763305"/>
        <a:ext cx="1988535" cy="1763305"/>
      </dsp:txXfrm>
    </dsp:sp>
    <dsp:sp modelId="{05993083-4836-4C48-915B-F0A8B2490441}">
      <dsp:nvSpPr>
        <dsp:cNvPr id="0" name=""/>
        <dsp:cNvSpPr/>
      </dsp:nvSpPr>
      <dsp:spPr>
        <a:xfrm>
          <a:off x="4195063" y="264495"/>
          <a:ext cx="1794967" cy="1467951"/>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85F6F6-C3AB-46C6-9D14-873FB7D528FE}">
      <dsp:nvSpPr>
        <dsp:cNvPr id="0" name=""/>
        <dsp:cNvSpPr/>
      </dsp:nvSpPr>
      <dsp:spPr>
        <a:xfrm>
          <a:off x="6146471" y="0"/>
          <a:ext cx="1988535" cy="44082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INSTRUMENTS</a:t>
          </a:r>
          <a:endParaRPr lang="es-EC" sz="2100" kern="1200" dirty="0"/>
        </a:p>
      </dsp:txBody>
      <dsp:txXfrm>
        <a:off x="6146471" y="1763305"/>
        <a:ext cx="1988535" cy="1763305"/>
      </dsp:txXfrm>
    </dsp:sp>
    <dsp:sp modelId="{1B458080-7884-48D3-BA61-977A1F65DA69}">
      <dsp:nvSpPr>
        <dsp:cNvPr id="0" name=""/>
        <dsp:cNvSpPr/>
      </dsp:nvSpPr>
      <dsp:spPr>
        <a:xfrm>
          <a:off x="6250837" y="36787"/>
          <a:ext cx="1779803" cy="1923369"/>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6B6C24-26AC-4C5F-81C0-F45753D11F0F}">
      <dsp:nvSpPr>
        <dsp:cNvPr id="0" name=""/>
        <dsp:cNvSpPr/>
      </dsp:nvSpPr>
      <dsp:spPr>
        <a:xfrm>
          <a:off x="325476" y="3526611"/>
          <a:ext cx="7485951" cy="661239"/>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BD2A8-9550-4746-93EB-50FF7C54B0B6}">
      <dsp:nvSpPr>
        <dsp:cNvPr id="0" name=""/>
        <dsp:cNvSpPr/>
      </dsp:nvSpPr>
      <dsp:spPr>
        <a:xfrm>
          <a:off x="2434828" y="401"/>
          <a:ext cx="1226343" cy="1226343"/>
        </a:xfrm>
        <a:prstGeom prst="ellipse">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PRE-TEST</a:t>
          </a:r>
          <a:endParaRPr lang="es-EC" sz="1200" kern="1200" dirty="0"/>
        </a:p>
      </dsp:txBody>
      <dsp:txXfrm>
        <a:off x="2614422" y="179995"/>
        <a:ext cx="867155" cy="867155"/>
      </dsp:txXfrm>
    </dsp:sp>
    <dsp:sp modelId="{996419D9-EFF5-41F8-930E-09CD87F2901C}">
      <dsp:nvSpPr>
        <dsp:cNvPr id="0" name=""/>
        <dsp:cNvSpPr/>
      </dsp:nvSpPr>
      <dsp:spPr>
        <a:xfrm rot="2160000">
          <a:off x="3622675" y="942976"/>
          <a:ext cx="327092" cy="413891"/>
        </a:xfrm>
        <a:prstGeom prst="rightArrow">
          <a:avLst>
            <a:gd name="adj1" fmla="val 60000"/>
            <a:gd name="adj2" fmla="val 5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3632045" y="996915"/>
        <a:ext cx="228964" cy="248335"/>
      </dsp:txXfrm>
    </dsp:sp>
    <dsp:sp modelId="{942AC637-88C4-4ED3-8AE5-E88F5E9E1953}">
      <dsp:nvSpPr>
        <dsp:cNvPr id="0" name=""/>
        <dsp:cNvSpPr/>
      </dsp:nvSpPr>
      <dsp:spPr>
        <a:xfrm>
          <a:off x="3926250" y="1083982"/>
          <a:ext cx="1226343" cy="1226343"/>
        </a:xfrm>
        <a:prstGeom prst="ellipse">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TREATMENT</a:t>
          </a:r>
          <a:endParaRPr lang="es-EC" sz="1200" kern="1200" dirty="0"/>
        </a:p>
      </dsp:txBody>
      <dsp:txXfrm>
        <a:off x="4105844" y="1263576"/>
        <a:ext cx="867155" cy="867155"/>
      </dsp:txXfrm>
    </dsp:sp>
    <dsp:sp modelId="{E9F9A45B-C5FB-4AA9-BE65-C9D05EAE15B3}">
      <dsp:nvSpPr>
        <dsp:cNvPr id="0" name=""/>
        <dsp:cNvSpPr/>
      </dsp:nvSpPr>
      <dsp:spPr>
        <a:xfrm rot="6480000">
          <a:off x="4093900" y="2358041"/>
          <a:ext cx="327092" cy="413891"/>
        </a:xfrm>
        <a:prstGeom prst="rightArrow">
          <a:avLst>
            <a:gd name="adj1" fmla="val 60000"/>
            <a:gd name="adj2" fmla="val 50000"/>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10800000">
        <a:off x="4158126" y="2394156"/>
        <a:ext cx="228964" cy="248335"/>
      </dsp:txXfrm>
    </dsp:sp>
    <dsp:sp modelId="{F11D01F2-E656-4B8B-9575-F6A750331159}">
      <dsp:nvSpPr>
        <dsp:cNvPr id="0" name=""/>
        <dsp:cNvSpPr/>
      </dsp:nvSpPr>
      <dsp:spPr>
        <a:xfrm>
          <a:off x="3356577" y="2837255"/>
          <a:ext cx="1226343" cy="1226343"/>
        </a:xfrm>
        <a:prstGeom prst="ellipse">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IMMEDIATE POST-TEST</a:t>
          </a:r>
          <a:endParaRPr lang="es-EC" sz="1200" kern="1200" dirty="0"/>
        </a:p>
      </dsp:txBody>
      <dsp:txXfrm>
        <a:off x="3536171" y="3016849"/>
        <a:ext cx="867155" cy="867155"/>
      </dsp:txXfrm>
    </dsp:sp>
    <dsp:sp modelId="{33AC2CD8-193C-4010-986C-32F9F8159C9B}">
      <dsp:nvSpPr>
        <dsp:cNvPr id="0" name=""/>
        <dsp:cNvSpPr/>
      </dsp:nvSpPr>
      <dsp:spPr>
        <a:xfrm rot="10800000">
          <a:off x="2893711" y="3243481"/>
          <a:ext cx="327092" cy="413891"/>
        </a:xfrm>
        <a:prstGeom prst="rightArrow">
          <a:avLst>
            <a:gd name="adj1" fmla="val 60000"/>
            <a:gd name="adj2" fmla="val 5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10800000">
        <a:off x="2991839" y="3326259"/>
        <a:ext cx="228964" cy="248335"/>
      </dsp:txXfrm>
    </dsp:sp>
    <dsp:sp modelId="{89E96F1E-C112-4A0C-8F9D-5B5D2319501A}">
      <dsp:nvSpPr>
        <dsp:cNvPr id="0" name=""/>
        <dsp:cNvSpPr/>
      </dsp:nvSpPr>
      <dsp:spPr>
        <a:xfrm>
          <a:off x="1513078" y="2837255"/>
          <a:ext cx="1226343" cy="1226343"/>
        </a:xfrm>
        <a:prstGeom prst="ellipse">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DELAYED POST-TEST 1</a:t>
          </a:r>
          <a:endParaRPr lang="es-EC" sz="1200" kern="1200" dirty="0"/>
        </a:p>
      </dsp:txBody>
      <dsp:txXfrm>
        <a:off x="1692672" y="3016849"/>
        <a:ext cx="867155" cy="867155"/>
      </dsp:txXfrm>
    </dsp:sp>
    <dsp:sp modelId="{36D54D3B-1EA5-4BF6-8988-92BD662CC577}">
      <dsp:nvSpPr>
        <dsp:cNvPr id="0" name=""/>
        <dsp:cNvSpPr/>
      </dsp:nvSpPr>
      <dsp:spPr>
        <a:xfrm rot="15120000">
          <a:off x="1680728" y="2375649"/>
          <a:ext cx="327092" cy="413891"/>
        </a:xfrm>
        <a:prstGeom prst="rightArrow">
          <a:avLst>
            <a:gd name="adj1" fmla="val 60000"/>
            <a:gd name="adj2" fmla="val 5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10800000">
        <a:off x="1744954" y="2505090"/>
        <a:ext cx="228964" cy="248335"/>
      </dsp:txXfrm>
    </dsp:sp>
    <dsp:sp modelId="{3BFB4D42-8B6A-4461-92C9-1D3EC213BE29}">
      <dsp:nvSpPr>
        <dsp:cNvPr id="0" name=""/>
        <dsp:cNvSpPr/>
      </dsp:nvSpPr>
      <dsp:spPr>
        <a:xfrm>
          <a:off x="943405" y="1083982"/>
          <a:ext cx="1226343" cy="1226343"/>
        </a:xfrm>
        <a:prstGeom prst="ellipse">
          <a:avLst/>
        </a:prstGeom>
        <a:gradFill rotWithShape="0">
          <a:gsLst>
            <a:gs pos="0">
              <a:schemeClr val="accent6">
                <a:hueOff val="0"/>
                <a:satOff val="0"/>
                <a:lumOff val="0"/>
                <a:alphaOff val="0"/>
                <a:tint val="75000"/>
                <a:shade val="85000"/>
                <a:satMod val="230000"/>
              </a:schemeClr>
            </a:gs>
            <a:gs pos="25000">
              <a:schemeClr val="accent6">
                <a:hueOff val="0"/>
                <a:satOff val="0"/>
                <a:lumOff val="0"/>
                <a:alphaOff val="0"/>
                <a:tint val="90000"/>
                <a:shade val="70000"/>
                <a:satMod val="220000"/>
              </a:schemeClr>
            </a:gs>
            <a:gs pos="50000">
              <a:schemeClr val="accent6">
                <a:hueOff val="0"/>
                <a:satOff val="0"/>
                <a:lumOff val="0"/>
                <a:alphaOff val="0"/>
                <a:tint val="90000"/>
                <a:shade val="58000"/>
                <a:satMod val="225000"/>
              </a:schemeClr>
            </a:gs>
            <a:gs pos="65000">
              <a:schemeClr val="accent6">
                <a:hueOff val="0"/>
                <a:satOff val="0"/>
                <a:lumOff val="0"/>
                <a:alphaOff val="0"/>
                <a:tint val="90000"/>
                <a:shade val="58000"/>
                <a:satMod val="225000"/>
              </a:schemeClr>
            </a:gs>
            <a:gs pos="80000">
              <a:schemeClr val="accent6">
                <a:hueOff val="0"/>
                <a:satOff val="0"/>
                <a:lumOff val="0"/>
                <a:alphaOff val="0"/>
                <a:tint val="90000"/>
                <a:shade val="69000"/>
                <a:satMod val="220000"/>
              </a:schemeClr>
            </a:gs>
            <a:gs pos="100000">
              <a:schemeClr val="accent6">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DELAYED POST-TEST 2</a:t>
          </a:r>
          <a:endParaRPr lang="es-EC" sz="1200" kern="1200" dirty="0"/>
        </a:p>
      </dsp:txBody>
      <dsp:txXfrm>
        <a:off x="1122999" y="1263576"/>
        <a:ext cx="867155" cy="867155"/>
      </dsp:txXfrm>
    </dsp:sp>
    <dsp:sp modelId="{ABAE9E8A-627B-4150-84CD-1C9D0681F8B5}">
      <dsp:nvSpPr>
        <dsp:cNvPr id="0" name=""/>
        <dsp:cNvSpPr/>
      </dsp:nvSpPr>
      <dsp:spPr>
        <a:xfrm rot="19440000">
          <a:off x="2131253" y="953859"/>
          <a:ext cx="327092" cy="413891"/>
        </a:xfrm>
        <a:prstGeom prst="rightArrow">
          <a:avLst>
            <a:gd name="adj1" fmla="val 60000"/>
            <a:gd name="adj2" fmla="val 50000"/>
          </a:avLst>
        </a:prstGeom>
        <a:gradFill rotWithShape="0">
          <a:gsLst>
            <a:gs pos="0">
              <a:schemeClr val="accent6">
                <a:hueOff val="0"/>
                <a:satOff val="0"/>
                <a:lumOff val="0"/>
                <a:alphaOff val="0"/>
                <a:tint val="75000"/>
                <a:shade val="85000"/>
                <a:satMod val="230000"/>
              </a:schemeClr>
            </a:gs>
            <a:gs pos="25000">
              <a:schemeClr val="accent6">
                <a:hueOff val="0"/>
                <a:satOff val="0"/>
                <a:lumOff val="0"/>
                <a:alphaOff val="0"/>
                <a:tint val="90000"/>
                <a:shade val="70000"/>
                <a:satMod val="220000"/>
              </a:schemeClr>
            </a:gs>
            <a:gs pos="50000">
              <a:schemeClr val="accent6">
                <a:hueOff val="0"/>
                <a:satOff val="0"/>
                <a:lumOff val="0"/>
                <a:alphaOff val="0"/>
                <a:tint val="90000"/>
                <a:shade val="58000"/>
                <a:satMod val="225000"/>
              </a:schemeClr>
            </a:gs>
            <a:gs pos="65000">
              <a:schemeClr val="accent6">
                <a:hueOff val="0"/>
                <a:satOff val="0"/>
                <a:lumOff val="0"/>
                <a:alphaOff val="0"/>
                <a:tint val="90000"/>
                <a:shade val="58000"/>
                <a:satMod val="225000"/>
              </a:schemeClr>
            </a:gs>
            <a:gs pos="80000">
              <a:schemeClr val="accent6">
                <a:hueOff val="0"/>
                <a:satOff val="0"/>
                <a:lumOff val="0"/>
                <a:alphaOff val="0"/>
                <a:tint val="90000"/>
                <a:shade val="69000"/>
                <a:satMod val="220000"/>
              </a:schemeClr>
            </a:gs>
            <a:gs pos="100000">
              <a:schemeClr val="accent6">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2140623" y="1065476"/>
        <a:ext cx="228964" cy="2483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893D1-5096-4C99-9239-F9616687B7C3}">
      <dsp:nvSpPr>
        <dsp:cNvPr id="0" name=""/>
        <dsp:cNvSpPr/>
      </dsp:nvSpPr>
      <dsp:spPr>
        <a:xfrm>
          <a:off x="394737" y="0"/>
          <a:ext cx="7224482" cy="5188063"/>
        </a:xfrm>
        <a:prstGeom prst="triangl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27CEB1-D40F-43A1-ABCB-1098B4604534}">
      <dsp:nvSpPr>
        <dsp:cNvPr id="0" name=""/>
        <dsp:cNvSpPr/>
      </dsp:nvSpPr>
      <dsp:spPr>
        <a:xfrm>
          <a:off x="3412756" y="518963"/>
          <a:ext cx="4560686" cy="108318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General</a:t>
          </a:r>
        </a:p>
        <a:p>
          <a:pPr lvl="0" algn="ctr" defTabSz="444500">
            <a:lnSpc>
              <a:spcPct val="90000"/>
            </a:lnSpc>
            <a:spcBef>
              <a:spcPct val="0"/>
            </a:spcBef>
            <a:spcAft>
              <a:spcPct val="35000"/>
            </a:spcAft>
          </a:pPr>
          <a:r>
            <a:rPr lang="en-US" sz="1000" kern="1200" dirty="0" smtClean="0"/>
            <a:t>To identify the incidence of implementing an input-interactional approach to the ESL curriculum in order to improve the English vocabulary in the students of tenth year Basic Education at  “Ciudad de Cuenca” High School during the second quimester, 2014-2015.</a:t>
          </a:r>
          <a:endParaRPr lang="en-US" sz="1000" b="1" kern="1200" dirty="0" smtClean="0"/>
        </a:p>
        <a:p>
          <a:pPr lvl="0" algn="ctr" defTabSz="444500">
            <a:lnSpc>
              <a:spcPct val="90000"/>
            </a:lnSpc>
            <a:spcBef>
              <a:spcPct val="0"/>
            </a:spcBef>
            <a:spcAft>
              <a:spcPct val="35000"/>
            </a:spcAft>
          </a:pPr>
          <a:r>
            <a:rPr lang="en-US" sz="800" b="1" kern="1200" dirty="0" smtClean="0"/>
            <a:t> </a:t>
          </a:r>
          <a:endParaRPr lang="es-EC" sz="800" kern="1200" dirty="0"/>
        </a:p>
      </dsp:txBody>
      <dsp:txXfrm>
        <a:off x="3465633" y="571840"/>
        <a:ext cx="4454932" cy="977430"/>
      </dsp:txXfrm>
    </dsp:sp>
    <dsp:sp modelId="{A4F19FBA-B848-4380-8A45-7CA4C829B45D}">
      <dsp:nvSpPr>
        <dsp:cNvPr id="0" name=""/>
        <dsp:cNvSpPr/>
      </dsp:nvSpPr>
      <dsp:spPr>
        <a:xfrm>
          <a:off x="3493690" y="1703350"/>
          <a:ext cx="4398819" cy="8096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Specifics                             </a:t>
          </a:r>
          <a:r>
            <a:rPr lang="en-US" sz="1400" kern="1200" dirty="0" smtClean="0"/>
            <a:t>To determine the relationship between comprehensible input and vocabulary acquisition.</a:t>
          </a:r>
          <a:endParaRPr lang="es-EC" sz="1400" kern="1200" dirty="0"/>
        </a:p>
      </dsp:txBody>
      <dsp:txXfrm>
        <a:off x="3533212" y="1742872"/>
        <a:ext cx="4319775" cy="730577"/>
      </dsp:txXfrm>
    </dsp:sp>
    <dsp:sp modelId="{645FF174-63EF-4FB5-8ED8-857F618427D0}">
      <dsp:nvSpPr>
        <dsp:cNvPr id="0" name=""/>
        <dsp:cNvSpPr/>
      </dsp:nvSpPr>
      <dsp:spPr>
        <a:xfrm>
          <a:off x="3493690" y="2614175"/>
          <a:ext cx="4398819" cy="8096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To ascertain at what extent the incidental vocabulary opportunities are provided by teacher talk.</a:t>
          </a:r>
          <a:endParaRPr lang="es-EC" sz="1400" kern="1200" dirty="0"/>
        </a:p>
      </dsp:txBody>
      <dsp:txXfrm>
        <a:off x="3533212" y="2653697"/>
        <a:ext cx="4319775" cy="730577"/>
      </dsp:txXfrm>
    </dsp:sp>
    <dsp:sp modelId="{1C942DA9-D6E4-46DB-96E3-AB07C18F0397}">
      <dsp:nvSpPr>
        <dsp:cNvPr id="0" name=""/>
        <dsp:cNvSpPr/>
      </dsp:nvSpPr>
      <dsp:spPr>
        <a:xfrm>
          <a:off x="3356001" y="3524999"/>
          <a:ext cx="4674196" cy="104289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To create an input- interactional classroom environment that allows both students and teachers at the “Ciudad de Cuenca” High School engage on communicative activities, negotiation for meaning as well as opportunities to acquire and improve their English vocabulary.</a:t>
          </a:r>
          <a:endParaRPr lang="es-EC" sz="1400" kern="1200" dirty="0"/>
        </a:p>
      </dsp:txBody>
      <dsp:txXfrm>
        <a:off x="3406911" y="3575909"/>
        <a:ext cx="4572376" cy="9410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0260A-777C-4D11-A1F0-D07A05A04848}">
      <dsp:nvSpPr>
        <dsp:cNvPr id="0" name=""/>
        <dsp:cNvSpPr/>
      </dsp:nvSpPr>
      <dsp:spPr>
        <a:xfrm>
          <a:off x="1129197" y="95023"/>
          <a:ext cx="978676" cy="1350073"/>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9A3B99-397B-4F86-9E4D-FCD0E4851803}">
      <dsp:nvSpPr>
        <dsp:cNvPr id="0" name=""/>
        <dsp:cNvSpPr/>
      </dsp:nvSpPr>
      <dsp:spPr>
        <a:xfrm>
          <a:off x="80645" y="779478"/>
          <a:ext cx="1096472" cy="10964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BEHAVIORISM</a:t>
          </a:r>
          <a:endParaRPr lang="es-EC" sz="1000" kern="1200" dirty="0"/>
        </a:p>
      </dsp:txBody>
      <dsp:txXfrm>
        <a:off x="80645" y="779478"/>
        <a:ext cx="1096472" cy="1096472"/>
      </dsp:txXfrm>
    </dsp:sp>
    <dsp:sp modelId="{DFABDF45-EA83-4ABF-BA9D-62184B82CAC2}">
      <dsp:nvSpPr>
        <dsp:cNvPr id="0" name=""/>
        <dsp:cNvSpPr/>
      </dsp:nvSpPr>
      <dsp:spPr>
        <a:xfrm>
          <a:off x="3915580" y="55078"/>
          <a:ext cx="719066" cy="1449005"/>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070175-1F7C-45CB-81D5-803BEBF591F0}">
      <dsp:nvSpPr>
        <dsp:cNvPr id="0" name=""/>
        <dsp:cNvSpPr/>
      </dsp:nvSpPr>
      <dsp:spPr>
        <a:xfrm>
          <a:off x="3227771" y="1182351"/>
          <a:ext cx="1096472" cy="10964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NATIVISM</a:t>
          </a:r>
          <a:endParaRPr lang="es-EC" sz="1000" kern="1200" dirty="0"/>
        </a:p>
      </dsp:txBody>
      <dsp:txXfrm>
        <a:off x="3227771" y="1182351"/>
        <a:ext cx="1096472" cy="1096472"/>
      </dsp:txXfrm>
    </dsp:sp>
    <dsp:sp modelId="{D9E379F0-3603-4CB2-8DFE-399EA23A834B}">
      <dsp:nvSpPr>
        <dsp:cNvPr id="0" name=""/>
        <dsp:cNvSpPr/>
      </dsp:nvSpPr>
      <dsp:spPr>
        <a:xfrm>
          <a:off x="6602049" y="0"/>
          <a:ext cx="990592" cy="1701609"/>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0E8910-B657-4445-A20D-19BAFD0DD663}">
      <dsp:nvSpPr>
        <dsp:cNvPr id="0" name=""/>
        <dsp:cNvSpPr/>
      </dsp:nvSpPr>
      <dsp:spPr>
        <a:xfrm>
          <a:off x="5782666" y="1117106"/>
          <a:ext cx="1096472" cy="10964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CONSTRUCTIVISM</a:t>
          </a:r>
          <a:endParaRPr lang="es-EC" sz="1000" kern="1200" dirty="0"/>
        </a:p>
      </dsp:txBody>
      <dsp:txXfrm>
        <a:off x="5782666" y="1117106"/>
        <a:ext cx="1096472" cy="1096472"/>
      </dsp:txXfrm>
    </dsp:sp>
    <dsp:sp modelId="{8B209E06-3ECD-4992-B881-D30713CF8B7C}">
      <dsp:nvSpPr>
        <dsp:cNvPr id="0" name=""/>
        <dsp:cNvSpPr/>
      </dsp:nvSpPr>
      <dsp:spPr>
        <a:xfrm>
          <a:off x="917258" y="2599029"/>
          <a:ext cx="1143926" cy="1011776"/>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F85FA4-3CE0-4E98-80C8-499CF3369C7F}">
      <dsp:nvSpPr>
        <dsp:cNvPr id="0" name=""/>
        <dsp:cNvSpPr/>
      </dsp:nvSpPr>
      <dsp:spPr>
        <a:xfrm>
          <a:off x="131481" y="3212017"/>
          <a:ext cx="1096472" cy="10964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INPUT HYPOTHESIS</a:t>
          </a:r>
          <a:endParaRPr lang="es-EC" sz="1000" kern="1200" dirty="0"/>
        </a:p>
      </dsp:txBody>
      <dsp:txXfrm>
        <a:off x="131481" y="3212017"/>
        <a:ext cx="1096472" cy="1096472"/>
      </dsp:txXfrm>
    </dsp:sp>
    <dsp:sp modelId="{1A563D0F-C0C6-45A7-9CEA-7CD66BF811DB}">
      <dsp:nvSpPr>
        <dsp:cNvPr id="0" name=""/>
        <dsp:cNvSpPr/>
      </dsp:nvSpPr>
      <dsp:spPr>
        <a:xfrm>
          <a:off x="3794449" y="2527859"/>
          <a:ext cx="1173525" cy="989417"/>
        </a:xfrm>
        <a:prstGeom prst="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6115C7-76D5-4847-A4C7-5F80B7FBFB58}">
      <dsp:nvSpPr>
        <dsp:cNvPr id="0" name=""/>
        <dsp:cNvSpPr/>
      </dsp:nvSpPr>
      <dsp:spPr>
        <a:xfrm>
          <a:off x="3035218" y="3212019"/>
          <a:ext cx="1096472" cy="10964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INTERACTION HYPOTHESIS</a:t>
          </a:r>
          <a:endParaRPr lang="es-EC" sz="1000" kern="1200" dirty="0"/>
        </a:p>
      </dsp:txBody>
      <dsp:txXfrm>
        <a:off x="3035218" y="3212019"/>
        <a:ext cx="1096472" cy="1096472"/>
      </dsp:txXfrm>
    </dsp:sp>
    <dsp:sp modelId="{A6A0A838-1AC1-401E-873C-F0B42C08F8F8}">
      <dsp:nvSpPr>
        <dsp:cNvPr id="0" name=""/>
        <dsp:cNvSpPr/>
      </dsp:nvSpPr>
      <dsp:spPr>
        <a:xfrm>
          <a:off x="6674634" y="2592282"/>
          <a:ext cx="928360" cy="1145013"/>
        </a:xfrm>
        <a:prstGeom prst="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908D07-B063-4412-84A7-1DEDE77D064B}">
      <dsp:nvSpPr>
        <dsp:cNvPr id="0" name=""/>
        <dsp:cNvSpPr/>
      </dsp:nvSpPr>
      <dsp:spPr>
        <a:xfrm>
          <a:off x="5761729" y="3113574"/>
          <a:ext cx="1096472" cy="10964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GASS’ MODEL</a:t>
          </a:r>
          <a:endParaRPr lang="es-EC" sz="1000" kern="1200" dirty="0"/>
        </a:p>
      </dsp:txBody>
      <dsp:txXfrm>
        <a:off x="5761729" y="3113574"/>
        <a:ext cx="1096472" cy="10964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74034-E0E0-460D-B59C-7D2CC001CA59}">
      <dsp:nvSpPr>
        <dsp:cNvPr id="0" name=""/>
        <dsp:cNvSpPr/>
      </dsp:nvSpPr>
      <dsp:spPr>
        <a:xfrm>
          <a:off x="0" y="0"/>
          <a:ext cx="8136903" cy="96236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Do students in the interactionally experimental group recognize more words than those on the control group? </a:t>
          </a:r>
          <a:endParaRPr lang="es-EC" sz="1600" kern="1200" dirty="0"/>
        </a:p>
        <a:p>
          <a:pPr marL="114300" lvl="1" indent="-114300" algn="l" defTabSz="533400">
            <a:lnSpc>
              <a:spcPct val="90000"/>
            </a:lnSpc>
            <a:spcBef>
              <a:spcPct val="0"/>
            </a:spcBef>
            <a:spcAft>
              <a:spcPct val="15000"/>
            </a:spcAft>
            <a:buChar char="••"/>
          </a:pPr>
          <a:r>
            <a:rPr lang="es-EC" sz="1200" kern="1200" dirty="0" smtClean="0"/>
            <a:t>Experimental 403 words </a:t>
          </a:r>
          <a:endParaRPr lang="es-EC" sz="1200" kern="1200" dirty="0"/>
        </a:p>
        <a:p>
          <a:pPr marL="114300" lvl="1" indent="-114300" algn="l" defTabSz="533400">
            <a:lnSpc>
              <a:spcPct val="90000"/>
            </a:lnSpc>
            <a:spcBef>
              <a:spcPct val="0"/>
            </a:spcBef>
            <a:spcAft>
              <a:spcPct val="15000"/>
            </a:spcAft>
            <a:buChar char="••"/>
          </a:pPr>
          <a:r>
            <a:rPr lang="es-EC" sz="1200" kern="1200" dirty="0" smtClean="0"/>
            <a:t>Control:     188 words</a:t>
          </a:r>
          <a:endParaRPr lang="es-EC" sz="1200" kern="1200" dirty="0"/>
        </a:p>
      </dsp:txBody>
      <dsp:txXfrm>
        <a:off x="1723617" y="0"/>
        <a:ext cx="6413286" cy="962369"/>
      </dsp:txXfrm>
    </dsp:sp>
    <dsp:sp modelId="{8E062618-E1D8-4137-B435-46EF7B4E205D}">
      <dsp:nvSpPr>
        <dsp:cNvPr id="0" name=""/>
        <dsp:cNvSpPr/>
      </dsp:nvSpPr>
      <dsp:spPr>
        <a:xfrm>
          <a:off x="96236" y="96236"/>
          <a:ext cx="1627380" cy="76989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CAF6D-5A30-4017-BABE-3096891E8441}">
      <dsp:nvSpPr>
        <dsp:cNvPr id="0" name=""/>
        <dsp:cNvSpPr/>
      </dsp:nvSpPr>
      <dsp:spPr>
        <a:xfrm>
          <a:off x="0" y="1058606"/>
          <a:ext cx="8136903" cy="96236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Do students in the experimental group comprehend input more successfully than those on the control group?</a:t>
          </a:r>
          <a:endParaRPr lang="es-EC" sz="1600" kern="1200" dirty="0"/>
        </a:p>
        <a:p>
          <a:pPr marL="114300" lvl="1" indent="-114300" algn="l" defTabSz="533400">
            <a:lnSpc>
              <a:spcPct val="90000"/>
            </a:lnSpc>
            <a:spcBef>
              <a:spcPct val="0"/>
            </a:spcBef>
            <a:spcAft>
              <a:spcPct val="15000"/>
            </a:spcAft>
            <a:buChar char="••"/>
          </a:pPr>
          <a:r>
            <a:rPr lang="es-EC" sz="1200" kern="1200" dirty="0" smtClean="0"/>
            <a:t>Experimental: Pret-est:3. 03 Post-test: 12.03</a:t>
          </a:r>
          <a:endParaRPr lang="es-EC" sz="1200" kern="1200" dirty="0"/>
        </a:p>
        <a:p>
          <a:pPr marL="114300" lvl="1" indent="-114300" algn="l" defTabSz="533400">
            <a:lnSpc>
              <a:spcPct val="90000"/>
            </a:lnSpc>
            <a:spcBef>
              <a:spcPct val="0"/>
            </a:spcBef>
            <a:spcAft>
              <a:spcPct val="15000"/>
            </a:spcAft>
            <a:buChar char="••"/>
          </a:pPr>
          <a:r>
            <a:rPr lang="es-EC" sz="1200" kern="1200" dirty="0" smtClean="0"/>
            <a:t>Control:    Pre-test 3.61 Post-test 5:71</a:t>
          </a:r>
          <a:endParaRPr lang="es-EC" sz="1200" kern="1200" dirty="0"/>
        </a:p>
      </dsp:txBody>
      <dsp:txXfrm>
        <a:off x="1723617" y="1058606"/>
        <a:ext cx="6413286" cy="962369"/>
      </dsp:txXfrm>
    </dsp:sp>
    <dsp:sp modelId="{99AC8DD2-50F9-4CD2-BB3D-F995410D32F2}">
      <dsp:nvSpPr>
        <dsp:cNvPr id="0" name=""/>
        <dsp:cNvSpPr/>
      </dsp:nvSpPr>
      <dsp:spPr>
        <a:xfrm>
          <a:off x="96236" y="1154843"/>
          <a:ext cx="1627380" cy="76989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9F7F5F-D5AE-4BF4-9D88-F4FF8AAE5BA7}">
      <dsp:nvSpPr>
        <dsp:cNvPr id="0" name=""/>
        <dsp:cNvSpPr/>
      </dsp:nvSpPr>
      <dsp:spPr>
        <a:xfrm>
          <a:off x="0" y="2117213"/>
          <a:ext cx="8136903" cy="96236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577850">
            <a:lnSpc>
              <a:spcPct val="90000"/>
            </a:lnSpc>
            <a:spcBef>
              <a:spcPct val="0"/>
            </a:spcBef>
            <a:spcAft>
              <a:spcPct val="35000"/>
            </a:spcAft>
          </a:pPr>
          <a:r>
            <a:rPr lang="en-US" sz="1300" kern="1200" dirty="0" smtClean="0"/>
            <a:t>Do students in the modified experimental group comprehend the meaning of target words in context more accurately than those on the control group?</a:t>
          </a:r>
          <a:endParaRPr lang="es-EC" sz="1300" kern="1200" dirty="0"/>
        </a:p>
        <a:p>
          <a:pPr marL="114300" lvl="1" indent="-114300" algn="l" defTabSz="622300">
            <a:lnSpc>
              <a:spcPct val="90000"/>
            </a:lnSpc>
            <a:spcBef>
              <a:spcPct val="0"/>
            </a:spcBef>
            <a:spcAft>
              <a:spcPct val="15000"/>
            </a:spcAft>
            <a:buChar char="••"/>
          </a:pPr>
          <a:r>
            <a:rPr lang="es-EC" sz="1400" kern="1200" dirty="0" smtClean="0"/>
            <a:t>Experimental: more words in context</a:t>
          </a:r>
          <a:endParaRPr lang="es-EC" sz="1400" kern="1200" dirty="0"/>
        </a:p>
        <a:p>
          <a:pPr marL="114300" lvl="1" indent="-114300" algn="l" defTabSz="622300">
            <a:lnSpc>
              <a:spcPct val="90000"/>
            </a:lnSpc>
            <a:spcBef>
              <a:spcPct val="0"/>
            </a:spcBef>
            <a:spcAft>
              <a:spcPct val="15000"/>
            </a:spcAft>
            <a:buChar char="••"/>
          </a:pPr>
          <a:r>
            <a:rPr lang="es-EC" sz="1400" kern="1200" dirty="0" smtClean="0"/>
            <a:t>Control: less words</a:t>
          </a:r>
          <a:endParaRPr lang="es-EC" sz="1400" kern="1200" dirty="0"/>
        </a:p>
      </dsp:txBody>
      <dsp:txXfrm>
        <a:off x="1723617" y="2117213"/>
        <a:ext cx="6413286" cy="962369"/>
      </dsp:txXfrm>
    </dsp:sp>
    <dsp:sp modelId="{147C87BF-C9B2-47C1-94F4-44B1F02BDE4B}">
      <dsp:nvSpPr>
        <dsp:cNvPr id="0" name=""/>
        <dsp:cNvSpPr/>
      </dsp:nvSpPr>
      <dsp:spPr>
        <a:xfrm>
          <a:off x="96236" y="2213450"/>
          <a:ext cx="1627380" cy="769895"/>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033E55-CE4F-48C3-AC78-A83807DD77C4}">
      <dsp:nvSpPr>
        <dsp:cNvPr id="0" name=""/>
        <dsp:cNvSpPr/>
      </dsp:nvSpPr>
      <dsp:spPr>
        <a:xfrm>
          <a:off x="0" y="3175820"/>
          <a:ext cx="8136903" cy="96236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What is the role of interaction on word knowledge?                                                                                           Experimental:       negotiation for meaning .                                                                                           Some encounters with the new words</a:t>
          </a:r>
          <a:endParaRPr lang="es-EC" sz="1600" kern="1200" dirty="0"/>
        </a:p>
      </dsp:txBody>
      <dsp:txXfrm>
        <a:off x="1723617" y="3175820"/>
        <a:ext cx="6413286" cy="962369"/>
      </dsp:txXfrm>
    </dsp:sp>
    <dsp:sp modelId="{271D7739-8207-409E-A5B9-7669B05304CD}">
      <dsp:nvSpPr>
        <dsp:cNvPr id="0" name=""/>
        <dsp:cNvSpPr/>
      </dsp:nvSpPr>
      <dsp:spPr>
        <a:xfrm>
          <a:off x="96236" y="3272057"/>
          <a:ext cx="1627380" cy="769895"/>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D70BD2-0D90-47AC-90AC-BD49C877AF36}">
      <dsp:nvSpPr>
        <dsp:cNvPr id="0" name=""/>
        <dsp:cNvSpPr/>
      </dsp:nvSpPr>
      <dsp:spPr>
        <a:xfrm>
          <a:off x="0" y="4234427"/>
          <a:ext cx="8136903" cy="96236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Does the teacher talk enhance vocabulary acquisition?                                                Experimental: a challenge to comprehend the message.                                                                 Use language in a real communicative situation</a:t>
          </a:r>
          <a:endParaRPr lang="es-EC" sz="1600" kern="1200" dirty="0"/>
        </a:p>
      </dsp:txBody>
      <dsp:txXfrm>
        <a:off x="1723617" y="4234427"/>
        <a:ext cx="6413286" cy="962369"/>
      </dsp:txXfrm>
    </dsp:sp>
    <dsp:sp modelId="{7B2C3543-4356-4C24-9E49-E0F2F69969EF}">
      <dsp:nvSpPr>
        <dsp:cNvPr id="0" name=""/>
        <dsp:cNvSpPr/>
      </dsp:nvSpPr>
      <dsp:spPr>
        <a:xfrm>
          <a:off x="96236" y="4330664"/>
          <a:ext cx="1627380" cy="769895"/>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05359-EE54-40D1-91D8-19666297CC67}">
      <dsp:nvSpPr>
        <dsp:cNvPr id="0" name=""/>
        <dsp:cNvSpPr/>
      </dsp:nvSpPr>
      <dsp:spPr>
        <a:xfrm rot="5400000">
          <a:off x="-195225" y="195688"/>
          <a:ext cx="1301504" cy="911053"/>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Input </a:t>
          </a:r>
          <a:endParaRPr lang="es-EC" sz="1400" kern="1200" dirty="0"/>
        </a:p>
      </dsp:txBody>
      <dsp:txXfrm rot="-5400000">
        <a:off x="1" y="455990"/>
        <a:ext cx="911053" cy="390451"/>
      </dsp:txXfrm>
    </dsp:sp>
    <dsp:sp modelId="{4C7ECF63-FC98-4286-B21B-6AE3012B7077}">
      <dsp:nvSpPr>
        <dsp:cNvPr id="0" name=""/>
        <dsp:cNvSpPr/>
      </dsp:nvSpPr>
      <dsp:spPr>
        <a:xfrm rot="5400000">
          <a:off x="3080537" y="-2169021"/>
          <a:ext cx="845978" cy="5184946"/>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Teachers should create a positive environment </a:t>
          </a:r>
          <a:endParaRPr lang="es-EC" sz="1300" kern="1200" dirty="0"/>
        </a:p>
        <a:p>
          <a:pPr marL="114300" lvl="1" indent="-114300" algn="l" defTabSz="577850">
            <a:lnSpc>
              <a:spcPct val="90000"/>
            </a:lnSpc>
            <a:spcBef>
              <a:spcPct val="0"/>
            </a:spcBef>
            <a:spcAft>
              <a:spcPct val="15000"/>
            </a:spcAft>
            <a:buChar char="••"/>
          </a:pPr>
          <a:r>
            <a:rPr lang="es-EC" sz="1300" kern="1200" dirty="0" smtClean="0"/>
            <a:t>Give the students opportunity to listen to language a little beyond their current  language competence</a:t>
          </a:r>
          <a:endParaRPr lang="es-EC" sz="1300" kern="1200" dirty="0"/>
        </a:p>
      </dsp:txBody>
      <dsp:txXfrm rot="-5400000">
        <a:off x="911054" y="41759"/>
        <a:ext cx="5143649" cy="763384"/>
      </dsp:txXfrm>
    </dsp:sp>
    <dsp:sp modelId="{600D480A-1CD4-4A3F-AF48-641049DD04FF}">
      <dsp:nvSpPr>
        <dsp:cNvPr id="0" name=""/>
        <dsp:cNvSpPr/>
      </dsp:nvSpPr>
      <dsp:spPr>
        <a:xfrm rot="5400000">
          <a:off x="-195225" y="1350979"/>
          <a:ext cx="1301504" cy="911053"/>
        </a:xfrm>
        <a:prstGeom prst="chevron">
          <a:avLst/>
        </a:prstGeom>
        <a:solidFill>
          <a:schemeClr val="accent5">
            <a:hueOff val="-279955"/>
            <a:satOff val="15216"/>
            <a:lumOff val="-2811"/>
            <a:alphaOff val="0"/>
          </a:schemeClr>
        </a:solidFill>
        <a:ln w="25400" cap="flat" cmpd="sng" algn="ctr">
          <a:solidFill>
            <a:schemeClr val="accent5">
              <a:hueOff val="-279955"/>
              <a:satOff val="15216"/>
              <a:lumOff val="-281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Interaction</a:t>
          </a:r>
          <a:endParaRPr lang="es-EC" sz="1400" kern="1200" dirty="0"/>
        </a:p>
      </dsp:txBody>
      <dsp:txXfrm rot="-5400000">
        <a:off x="1" y="1611281"/>
        <a:ext cx="911053" cy="390451"/>
      </dsp:txXfrm>
    </dsp:sp>
    <dsp:sp modelId="{9162F50B-D295-4CA2-92FA-4E6FD8E2DD87}">
      <dsp:nvSpPr>
        <dsp:cNvPr id="0" name=""/>
        <dsp:cNvSpPr/>
      </dsp:nvSpPr>
      <dsp:spPr>
        <a:xfrm rot="5400000">
          <a:off x="3080537" y="-1013730"/>
          <a:ext cx="845978" cy="5184946"/>
        </a:xfrm>
        <a:prstGeom prst="round2SameRect">
          <a:avLst/>
        </a:prstGeom>
        <a:solidFill>
          <a:schemeClr val="lt1">
            <a:alpha val="90000"/>
            <a:hueOff val="0"/>
            <a:satOff val="0"/>
            <a:lumOff val="0"/>
            <a:alphaOff val="0"/>
          </a:schemeClr>
        </a:solidFill>
        <a:ln w="25400" cap="flat" cmpd="sng" algn="ctr">
          <a:solidFill>
            <a:schemeClr val="accent5">
              <a:hueOff val="-279955"/>
              <a:satOff val="15216"/>
              <a:lumOff val="-28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Students should be given the opportunity to negotiate for meaning</a:t>
          </a:r>
          <a:endParaRPr lang="es-EC" sz="1300" kern="1200" dirty="0"/>
        </a:p>
        <a:p>
          <a:pPr marL="114300" lvl="1" indent="-114300" algn="l" defTabSz="577850">
            <a:lnSpc>
              <a:spcPct val="90000"/>
            </a:lnSpc>
            <a:spcBef>
              <a:spcPct val="0"/>
            </a:spcBef>
            <a:spcAft>
              <a:spcPct val="15000"/>
            </a:spcAft>
            <a:buChar char="••"/>
          </a:pPr>
          <a:r>
            <a:rPr lang="es-EC" sz="1300" kern="1200" dirty="0" smtClean="0"/>
            <a:t>Students can promote other language skills</a:t>
          </a:r>
          <a:endParaRPr lang="es-EC" sz="1300" kern="1200" dirty="0"/>
        </a:p>
      </dsp:txBody>
      <dsp:txXfrm rot="-5400000">
        <a:off x="911054" y="1197050"/>
        <a:ext cx="5143649" cy="763384"/>
      </dsp:txXfrm>
    </dsp:sp>
    <dsp:sp modelId="{3FBE962C-01A2-4F33-8B08-5A844888B003}">
      <dsp:nvSpPr>
        <dsp:cNvPr id="0" name=""/>
        <dsp:cNvSpPr/>
      </dsp:nvSpPr>
      <dsp:spPr>
        <a:xfrm rot="5400000">
          <a:off x="-195225" y="2506271"/>
          <a:ext cx="1301504" cy="911053"/>
        </a:xfrm>
        <a:prstGeom prst="chevron">
          <a:avLst/>
        </a:prstGeom>
        <a:solidFill>
          <a:schemeClr val="accent5">
            <a:hueOff val="-559909"/>
            <a:satOff val="30431"/>
            <a:lumOff val="-5621"/>
            <a:alphaOff val="0"/>
          </a:schemeClr>
        </a:solidFill>
        <a:ln w="25400" cap="flat" cmpd="sng" algn="ctr">
          <a:solidFill>
            <a:schemeClr val="accent5">
              <a:hueOff val="-559909"/>
              <a:satOff val="30431"/>
              <a:lumOff val="-562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Vocabulary acquisition</a:t>
          </a:r>
          <a:endParaRPr lang="es-EC" sz="1400" kern="1200" dirty="0"/>
        </a:p>
      </dsp:txBody>
      <dsp:txXfrm rot="-5400000">
        <a:off x="1" y="2766573"/>
        <a:ext cx="911053" cy="390451"/>
      </dsp:txXfrm>
    </dsp:sp>
    <dsp:sp modelId="{A0A1CAF0-085B-42E5-9F4A-CCD88E12305B}">
      <dsp:nvSpPr>
        <dsp:cNvPr id="0" name=""/>
        <dsp:cNvSpPr/>
      </dsp:nvSpPr>
      <dsp:spPr>
        <a:xfrm rot="5400000">
          <a:off x="3080537" y="141561"/>
          <a:ext cx="845978" cy="5184946"/>
        </a:xfrm>
        <a:prstGeom prst="round2SameRect">
          <a:avLst/>
        </a:prstGeom>
        <a:solidFill>
          <a:schemeClr val="lt1">
            <a:alpha val="90000"/>
            <a:hueOff val="0"/>
            <a:satOff val="0"/>
            <a:lumOff val="0"/>
            <a:alphaOff val="0"/>
          </a:schemeClr>
        </a:solidFill>
        <a:ln w="25400" cap="flat" cmpd="sng" algn="ctr">
          <a:solidFill>
            <a:schemeClr val="accent5">
              <a:hueOff val="-559909"/>
              <a:satOff val="30431"/>
              <a:lumOff val="-56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Teachers should use other strategies in addition to the repetition and memorization</a:t>
          </a:r>
          <a:endParaRPr lang="es-EC" sz="1300" kern="1200" dirty="0"/>
        </a:p>
        <a:p>
          <a:pPr marL="114300" lvl="1" indent="-114300" algn="l" defTabSz="577850">
            <a:lnSpc>
              <a:spcPct val="90000"/>
            </a:lnSpc>
            <a:spcBef>
              <a:spcPct val="0"/>
            </a:spcBef>
            <a:spcAft>
              <a:spcPct val="15000"/>
            </a:spcAft>
            <a:buChar char="••"/>
          </a:pPr>
          <a:r>
            <a:rPr lang="es-EC" sz="1300" kern="1200" dirty="0" smtClean="0"/>
            <a:t>The students should have many encounters with the new word</a:t>
          </a:r>
          <a:endParaRPr lang="es-EC" sz="1300" kern="1200" dirty="0"/>
        </a:p>
      </dsp:txBody>
      <dsp:txXfrm rot="-5400000">
        <a:off x="911054" y="2352342"/>
        <a:ext cx="5143649" cy="763384"/>
      </dsp:txXfrm>
    </dsp:sp>
    <dsp:sp modelId="{A201377F-E751-4859-A9AA-1941034BA8DA}">
      <dsp:nvSpPr>
        <dsp:cNvPr id="0" name=""/>
        <dsp:cNvSpPr/>
      </dsp:nvSpPr>
      <dsp:spPr>
        <a:xfrm rot="5400000">
          <a:off x="-195225" y="3661562"/>
          <a:ext cx="1301504" cy="911053"/>
        </a:xfrm>
        <a:prstGeom prst="chevron">
          <a:avLst/>
        </a:prstGeom>
        <a:solidFill>
          <a:schemeClr val="accent5">
            <a:hueOff val="-839864"/>
            <a:satOff val="45647"/>
            <a:lumOff val="-8432"/>
            <a:alphaOff val="0"/>
          </a:schemeClr>
        </a:solidFill>
        <a:ln w="25400" cap="flat" cmpd="sng" algn="ctr">
          <a:solidFill>
            <a:schemeClr val="accent5">
              <a:hueOff val="-839864"/>
              <a:satOff val="45647"/>
              <a:lumOff val="-8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Teacher Talk</a:t>
          </a:r>
          <a:endParaRPr lang="es-EC" sz="1400" kern="1200" dirty="0"/>
        </a:p>
      </dsp:txBody>
      <dsp:txXfrm rot="-5400000">
        <a:off x="1" y="3921864"/>
        <a:ext cx="911053" cy="390451"/>
      </dsp:txXfrm>
    </dsp:sp>
    <dsp:sp modelId="{6A05C95D-3461-4CDA-9F6F-0C047F953D99}">
      <dsp:nvSpPr>
        <dsp:cNvPr id="0" name=""/>
        <dsp:cNvSpPr/>
      </dsp:nvSpPr>
      <dsp:spPr>
        <a:xfrm rot="5400000">
          <a:off x="3080537" y="1296852"/>
          <a:ext cx="845978" cy="5184946"/>
        </a:xfrm>
        <a:prstGeom prst="round2SameRect">
          <a:avLst/>
        </a:prstGeom>
        <a:solidFill>
          <a:schemeClr val="lt1">
            <a:alpha val="90000"/>
            <a:hueOff val="0"/>
            <a:satOff val="0"/>
            <a:lumOff val="0"/>
            <a:alphaOff val="0"/>
          </a:schemeClr>
        </a:solidFill>
        <a:ln w="25400" cap="flat" cmpd="sng" algn="ctr">
          <a:solidFill>
            <a:schemeClr val="accent5">
              <a:hueOff val="-839864"/>
              <a:satOff val="45647"/>
              <a:lumOff val="-8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 Teachers should use as much of the target language as possible</a:t>
          </a:r>
          <a:endParaRPr lang="es-EC" sz="1300" kern="1200" dirty="0"/>
        </a:p>
        <a:p>
          <a:pPr marL="114300" lvl="1" indent="-114300" algn="l" defTabSz="577850">
            <a:lnSpc>
              <a:spcPct val="90000"/>
            </a:lnSpc>
            <a:spcBef>
              <a:spcPct val="0"/>
            </a:spcBef>
            <a:spcAft>
              <a:spcPct val="15000"/>
            </a:spcAft>
            <a:buChar char="••"/>
          </a:pPr>
          <a:r>
            <a:rPr lang="en-US" sz="1300" kern="1200" dirty="0" smtClean="0"/>
            <a:t>Teachers should use some complementary tools to help the students understand: gestures, mime,  facial expressions, visual cues, context</a:t>
          </a:r>
          <a:endParaRPr lang="es-EC" sz="1300" kern="1200" dirty="0"/>
        </a:p>
      </dsp:txBody>
      <dsp:txXfrm rot="-5400000">
        <a:off x="911054" y="3507633"/>
        <a:ext cx="5143649" cy="763384"/>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4E3939-59E9-4581-AD5F-D420A08109CA}" type="datetimeFigureOut">
              <a:rPr lang="es-EC" smtClean="0"/>
              <a:t>19/08/2015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B9F09F-92B5-41D6-A4C9-BB0786930E0C}" type="slidenum">
              <a:rPr lang="es-EC" smtClean="0"/>
              <a:t>‹Nº›</a:t>
            </a:fld>
            <a:endParaRPr lang="es-EC"/>
          </a:p>
        </p:txBody>
      </p:sp>
    </p:spTree>
    <p:extLst>
      <p:ext uri="{BB962C8B-B14F-4D97-AF65-F5344CB8AC3E}">
        <p14:creationId xmlns:p14="http://schemas.microsoft.com/office/powerpoint/2010/main" val="2786552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7AB9F09F-92B5-41D6-A4C9-BB0786930E0C}" type="slidenum">
              <a:rPr lang="es-EC" smtClean="0"/>
              <a:t>6</a:t>
            </a:fld>
            <a:endParaRPr lang="es-EC"/>
          </a:p>
        </p:txBody>
      </p:sp>
    </p:spTree>
    <p:extLst>
      <p:ext uri="{BB962C8B-B14F-4D97-AF65-F5344CB8AC3E}">
        <p14:creationId xmlns:p14="http://schemas.microsoft.com/office/powerpoint/2010/main" val="1781687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BE</a:t>
            </a:r>
            <a:endParaRPr lang="es-EC" dirty="0"/>
          </a:p>
        </p:txBody>
      </p:sp>
      <p:sp>
        <p:nvSpPr>
          <p:cNvPr id="4" name="3 Marcador de número de diapositiva"/>
          <p:cNvSpPr>
            <a:spLocks noGrp="1"/>
          </p:cNvSpPr>
          <p:nvPr>
            <p:ph type="sldNum" sz="quarter" idx="10"/>
          </p:nvPr>
        </p:nvSpPr>
        <p:spPr/>
        <p:txBody>
          <a:bodyPr/>
          <a:lstStyle/>
          <a:p>
            <a:fld id="{7AB9F09F-92B5-41D6-A4C9-BB0786930E0C}" type="slidenum">
              <a:rPr lang="es-EC" smtClean="0"/>
              <a:t>8</a:t>
            </a:fld>
            <a:endParaRPr lang="es-EC"/>
          </a:p>
        </p:txBody>
      </p:sp>
    </p:spTree>
    <p:extLst>
      <p:ext uri="{BB962C8B-B14F-4D97-AF65-F5344CB8AC3E}">
        <p14:creationId xmlns:p14="http://schemas.microsoft.com/office/powerpoint/2010/main" val="130737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7AB9F09F-92B5-41D6-A4C9-BB0786930E0C}" type="slidenum">
              <a:rPr lang="es-EC" smtClean="0">
                <a:solidFill>
                  <a:prstClr val="black"/>
                </a:solidFill>
              </a:rPr>
              <a:pPr/>
              <a:t>17</a:t>
            </a:fld>
            <a:endParaRPr lang="es-EC">
              <a:solidFill>
                <a:prstClr val="black"/>
              </a:solidFill>
            </a:endParaRPr>
          </a:p>
        </p:txBody>
      </p:sp>
    </p:spTree>
    <p:extLst>
      <p:ext uri="{BB962C8B-B14F-4D97-AF65-F5344CB8AC3E}">
        <p14:creationId xmlns:p14="http://schemas.microsoft.com/office/powerpoint/2010/main" val="277484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E759C578-5512-46EF-8FEA-055E0DFDEBA7}" type="datetimeFigureOut">
              <a:rPr lang="es-EC" smtClean="0"/>
              <a:t>19/08/2015</a:t>
            </a:fld>
            <a:endParaRPr lang="es-EC"/>
          </a:p>
        </p:txBody>
      </p:sp>
      <p:sp>
        <p:nvSpPr>
          <p:cNvPr id="2" name="1 Marcador de pie de página"/>
          <p:cNvSpPr>
            <a:spLocks noGrp="1"/>
          </p:cNvSpPr>
          <p:nvPr>
            <p:ph type="ftr" sz="quarter" idx="11"/>
          </p:nvPr>
        </p:nvSpPr>
        <p:spPr/>
        <p:txBody>
          <a:bodyPr/>
          <a:lstStyle/>
          <a:p>
            <a:endParaRPr lang="es-EC"/>
          </a:p>
        </p:txBody>
      </p:sp>
      <p:sp>
        <p:nvSpPr>
          <p:cNvPr id="15" name="14 Marcador de número de diapositiva"/>
          <p:cNvSpPr>
            <a:spLocks noGrp="1"/>
          </p:cNvSpPr>
          <p:nvPr>
            <p:ph type="sldNum" sz="quarter" idx="12"/>
          </p:nvPr>
        </p:nvSpPr>
        <p:spPr>
          <a:xfrm>
            <a:off x="8229600" y="6473952"/>
            <a:ext cx="758952" cy="246888"/>
          </a:xfrm>
        </p:spPr>
        <p:txBody>
          <a:bodyPr/>
          <a:lstStyle/>
          <a:p>
            <a:fld id="{623049E9-CBC7-4268-9821-95073139FF7A}" type="slidenum">
              <a:rPr lang="es-EC" smtClean="0"/>
              <a:t>‹Nº›</a:t>
            </a:fld>
            <a:endParaRPr lang="es-EC"/>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759C578-5512-46EF-8FEA-055E0DFDEBA7}" type="datetimeFigureOut">
              <a:rPr lang="es-EC" smtClean="0"/>
              <a:t>19/08/2015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23049E9-CBC7-4268-9821-95073139FF7A}" type="slidenum">
              <a:rPr lang="es-EC" smtClean="0"/>
              <a:t>‹Nº›</a:t>
            </a:fld>
            <a:endParaRPr lang="es-EC"/>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759C578-5512-46EF-8FEA-055E0DFDEBA7}" type="datetimeFigureOut">
              <a:rPr lang="es-EC" smtClean="0"/>
              <a:t>19/08/2015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23049E9-CBC7-4268-9821-95073139FF7A}" type="slidenum">
              <a:rPr lang="es-EC" smtClean="0"/>
              <a:t>‹Nº›</a:t>
            </a:fld>
            <a:endParaRPr lang="es-EC"/>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E759C578-5512-46EF-8FEA-055E0DFDEBA7}" type="datetimeFigureOut">
              <a:rPr lang="es-EC" smtClean="0"/>
              <a:t>19/08/2015</a:t>
            </a:fld>
            <a:endParaRPr lang="es-EC"/>
          </a:p>
        </p:txBody>
      </p:sp>
      <p:sp>
        <p:nvSpPr>
          <p:cNvPr id="19" name="18 Marcador de pie de página"/>
          <p:cNvSpPr>
            <a:spLocks noGrp="1"/>
          </p:cNvSpPr>
          <p:nvPr>
            <p:ph type="ftr" sz="quarter" idx="11"/>
          </p:nvPr>
        </p:nvSpPr>
        <p:spPr>
          <a:xfrm>
            <a:off x="3581400" y="76200"/>
            <a:ext cx="2895600" cy="288925"/>
          </a:xfrm>
        </p:spPr>
        <p:txBody>
          <a:bodyPr/>
          <a:lstStyle/>
          <a:p>
            <a:endParaRPr lang="es-EC"/>
          </a:p>
        </p:txBody>
      </p:sp>
      <p:sp>
        <p:nvSpPr>
          <p:cNvPr id="16" name="15 Marcador de número de diapositiva"/>
          <p:cNvSpPr>
            <a:spLocks noGrp="1"/>
          </p:cNvSpPr>
          <p:nvPr>
            <p:ph type="sldNum" sz="quarter" idx="12"/>
          </p:nvPr>
        </p:nvSpPr>
        <p:spPr>
          <a:xfrm>
            <a:off x="8229600" y="6473952"/>
            <a:ext cx="758952" cy="246888"/>
          </a:xfrm>
        </p:spPr>
        <p:txBody>
          <a:bodyPr/>
          <a:lstStyle/>
          <a:p>
            <a:fld id="{623049E9-CBC7-4268-9821-95073139FF7A}" type="slidenum">
              <a:rPr lang="es-EC" smtClean="0"/>
              <a:t>‹Nº›</a:t>
            </a:fld>
            <a:endParaRPr lang="es-EC"/>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E759C578-5512-46EF-8FEA-055E0DFDEBA7}" type="datetimeFigureOut">
              <a:rPr lang="es-EC" smtClean="0"/>
              <a:t>19/08/2015</a:t>
            </a:fld>
            <a:endParaRPr lang="es-EC"/>
          </a:p>
        </p:txBody>
      </p:sp>
      <p:sp>
        <p:nvSpPr>
          <p:cNvPr id="11" name="10 Marcador de pie de página"/>
          <p:cNvSpPr>
            <a:spLocks noGrp="1"/>
          </p:cNvSpPr>
          <p:nvPr>
            <p:ph type="ftr" sz="quarter" idx="11"/>
          </p:nvPr>
        </p:nvSpPr>
        <p:spPr/>
        <p:txBody>
          <a:bodyPr/>
          <a:lstStyle/>
          <a:p>
            <a:endParaRPr lang="es-EC"/>
          </a:p>
        </p:txBody>
      </p:sp>
      <p:sp>
        <p:nvSpPr>
          <p:cNvPr id="16" name="15 Marcador de número de diapositiva"/>
          <p:cNvSpPr>
            <a:spLocks noGrp="1"/>
          </p:cNvSpPr>
          <p:nvPr>
            <p:ph type="sldNum" sz="quarter" idx="12"/>
          </p:nvPr>
        </p:nvSpPr>
        <p:spPr/>
        <p:txBody>
          <a:bodyPr/>
          <a:lstStyle/>
          <a:p>
            <a:fld id="{623049E9-CBC7-4268-9821-95073139FF7A}" type="slidenum">
              <a:rPr lang="es-EC" smtClean="0"/>
              <a:t>‹Nº›</a:t>
            </a:fld>
            <a:endParaRPr lang="es-EC"/>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E759C578-5512-46EF-8FEA-055E0DFDEBA7}" type="datetimeFigureOut">
              <a:rPr lang="es-EC" smtClean="0"/>
              <a:t>19/08/2015</a:t>
            </a:fld>
            <a:endParaRPr lang="es-EC"/>
          </a:p>
        </p:txBody>
      </p:sp>
      <p:sp>
        <p:nvSpPr>
          <p:cNvPr id="10" name="9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623049E9-CBC7-4268-9821-95073139FF7A}" type="slidenum">
              <a:rPr lang="es-EC" smtClean="0"/>
              <a:t>‹Nº›</a:t>
            </a:fld>
            <a:endParaRPr lang="es-EC"/>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E759C578-5512-46EF-8FEA-055E0DFDEBA7}" type="datetimeFigureOut">
              <a:rPr lang="es-EC" smtClean="0"/>
              <a:t>19/08/2015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229600" y="6477000"/>
            <a:ext cx="762000" cy="246888"/>
          </a:xfrm>
        </p:spPr>
        <p:txBody>
          <a:bodyPr/>
          <a:lstStyle/>
          <a:p>
            <a:fld id="{623049E9-CBC7-4268-9821-95073139FF7A}" type="slidenum">
              <a:rPr lang="es-EC" smtClean="0"/>
              <a:t>‹Nº›</a:t>
            </a:fld>
            <a:endParaRPr lang="es-EC"/>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E759C578-5512-46EF-8FEA-055E0DFDEBA7}" type="datetimeFigureOut">
              <a:rPr lang="es-EC" smtClean="0"/>
              <a:t>19/08/2015</a:t>
            </a:fld>
            <a:endParaRPr lang="es-EC"/>
          </a:p>
        </p:txBody>
      </p:sp>
      <p:sp>
        <p:nvSpPr>
          <p:cNvPr id="21" name="20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23049E9-CBC7-4268-9821-95073139FF7A}" type="slidenum">
              <a:rPr lang="es-EC" smtClean="0"/>
              <a:t>‹Nº›</a:t>
            </a:fld>
            <a:endParaRPr lang="es-EC"/>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E759C578-5512-46EF-8FEA-055E0DFDEBA7}" type="datetimeFigureOut">
              <a:rPr lang="es-EC" smtClean="0"/>
              <a:t>19/08/2015</a:t>
            </a:fld>
            <a:endParaRPr lang="es-EC"/>
          </a:p>
        </p:txBody>
      </p:sp>
      <p:sp>
        <p:nvSpPr>
          <p:cNvPr id="24" name="23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23049E9-CBC7-4268-9821-95073139FF7A}" type="slidenum">
              <a:rPr lang="es-EC" smtClean="0"/>
              <a:t>‹Nº›</a:t>
            </a:fld>
            <a:endParaRPr lang="es-EC"/>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E759C578-5512-46EF-8FEA-055E0DFDEBA7}" type="datetimeFigureOut">
              <a:rPr lang="es-EC" smtClean="0"/>
              <a:t>19/08/2015</a:t>
            </a:fld>
            <a:endParaRPr lang="es-EC"/>
          </a:p>
        </p:txBody>
      </p:sp>
      <p:sp>
        <p:nvSpPr>
          <p:cNvPr id="29" name="28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23049E9-CBC7-4268-9821-95073139FF7A}" type="slidenum">
              <a:rPr lang="es-EC" smtClean="0"/>
              <a:t>‹Nº›</a:t>
            </a:fld>
            <a:endParaRPr lang="es-EC"/>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E759C578-5512-46EF-8FEA-055E0DFDEBA7}" type="datetimeFigureOut">
              <a:rPr lang="es-EC" smtClean="0"/>
              <a:t>19/08/2015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623049E9-CBC7-4268-9821-95073139FF7A}" type="slidenum">
              <a:rPr lang="es-EC" smtClean="0"/>
              <a:t>‹Nº›</a:t>
            </a:fld>
            <a:endParaRPr lang="es-EC"/>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759C578-5512-46EF-8FEA-055E0DFDEBA7}" type="datetimeFigureOut">
              <a:rPr lang="es-EC" smtClean="0"/>
              <a:t>19/08/2015</a:t>
            </a:fld>
            <a:endParaRPr lang="es-EC"/>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C"/>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23049E9-CBC7-4268-9821-95073139FF7A}" type="slidenum">
              <a:rPr lang="es-EC" smtClean="0"/>
              <a:t>‹Nº›</a:t>
            </a:fld>
            <a:endParaRPr lang="es-EC"/>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gif"/><Relationship Id="rId3" Type="http://schemas.openxmlformats.org/officeDocument/2006/relationships/diagramLayout" Target="../diagrams/layout6.xml"/><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11" Type="http://schemas.openxmlformats.org/officeDocument/2006/relationships/image" Target="../media/image28.png"/><Relationship Id="rId5" Type="http://schemas.openxmlformats.org/officeDocument/2006/relationships/diagramColors" Target="../diagrams/colors6.xml"/><Relationship Id="rId10" Type="http://schemas.openxmlformats.org/officeDocument/2006/relationships/image" Target="../media/image27.jpeg"/><Relationship Id="rId4" Type="http://schemas.openxmlformats.org/officeDocument/2006/relationships/diagramQuickStyle" Target="../diagrams/quickStyle6.xml"/><Relationship Id="rId9" Type="http://schemas.openxmlformats.org/officeDocument/2006/relationships/image" Target="../media/image26.jpeg"/><Relationship Id="rId1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C:\Users\Docente\Documents\E-S-P-E\LOGO ESPE.jpg"/>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7704856" cy="98552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7 Rectángulo"/>
          <p:cNvSpPr/>
          <p:nvPr/>
        </p:nvSpPr>
        <p:spPr>
          <a:xfrm>
            <a:off x="1043608" y="2274838"/>
            <a:ext cx="720080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dirty="0"/>
              <a:t>RESEARCH PROJECT</a:t>
            </a:r>
            <a:endParaRPr lang="es-EC" dirty="0"/>
          </a:p>
          <a:p>
            <a:r>
              <a:rPr lang="en-US" dirty="0"/>
              <a:t> </a:t>
            </a:r>
            <a:endParaRPr lang="es-EC" dirty="0"/>
          </a:p>
          <a:p>
            <a:pPr algn="ctr"/>
            <a:r>
              <a:rPr lang="en-US" b="1" dirty="0"/>
              <a:t>INFLUENCE OF THE INPUT AND INTERACTION ON VOCABULARY ACQUISITION IN THE TENTH YEAR AT “CIUDAD DE CUENCA” HIGH SCHOOL DURING THE SECOND PERIOD OF THE SCHOOL YEAR</a:t>
            </a:r>
            <a:r>
              <a:rPr lang="en-US" dirty="0"/>
              <a:t> </a:t>
            </a:r>
            <a:endParaRPr lang="es-EC" dirty="0"/>
          </a:p>
          <a:p>
            <a:pPr algn="ctr"/>
            <a:r>
              <a:rPr lang="es-EC" b="1" dirty="0"/>
              <a:t>2014-2015</a:t>
            </a:r>
            <a:endParaRPr lang="es-EC" dirty="0"/>
          </a:p>
        </p:txBody>
      </p:sp>
      <p:sp>
        <p:nvSpPr>
          <p:cNvPr id="9" name="8 Rectángulo"/>
          <p:cNvSpPr/>
          <p:nvPr/>
        </p:nvSpPr>
        <p:spPr>
          <a:xfrm>
            <a:off x="1835696" y="4095836"/>
            <a:ext cx="5976664" cy="129266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s-EC" sz="1600" b="1" dirty="0"/>
              <a:t>AUTHOR: </a:t>
            </a:r>
            <a:r>
              <a:rPr lang="es-EC" sz="1600" dirty="0"/>
              <a:t>LILIANA TERESA CORREA MONCAYO</a:t>
            </a:r>
          </a:p>
          <a:p>
            <a:pPr algn="ctr"/>
            <a:r>
              <a:rPr lang="es-EC" sz="1600" b="1" dirty="0"/>
              <a:t>THESIS </a:t>
            </a:r>
            <a:r>
              <a:rPr lang="es-ES" sz="1600" b="1" dirty="0"/>
              <a:t>DIRECTOR</a:t>
            </a:r>
            <a:r>
              <a:rPr lang="es-ES" sz="1600" dirty="0"/>
              <a:t>: DR.MARÍA TERESA LLUMIQUINGA P., MG</a:t>
            </a:r>
            <a:endParaRPr lang="es-EC" sz="1600" dirty="0"/>
          </a:p>
          <a:p>
            <a:pPr algn="ctr"/>
            <a:r>
              <a:rPr lang="es-ES" sz="1600" b="1" dirty="0"/>
              <a:t>THESIS CO-DIRECTOR: </a:t>
            </a:r>
            <a:r>
              <a:rPr lang="es-ES" sz="1600" dirty="0"/>
              <a:t>MG. CARLOS ESPÍN</a:t>
            </a:r>
            <a:endParaRPr lang="es-EC" sz="1600" dirty="0"/>
          </a:p>
          <a:p>
            <a:pPr algn="ctr"/>
            <a:r>
              <a:rPr lang="es-ES" b="1" dirty="0"/>
              <a:t> </a:t>
            </a:r>
            <a:endParaRPr lang="es-EC" dirty="0"/>
          </a:p>
          <a:p>
            <a:pPr algn="ctr"/>
            <a:r>
              <a:rPr lang="en-US" sz="1200" dirty="0"/>
              <a:t>AUGUST, 2015</a:t>
            </a:r>
            <a:endParaRPr lang="es-EC" sz="1200" dirty="0"/>
          </a:p>
        </p:txBody>
      </p:sp>
    </p:spTree>
    <p:extLst>
      <p:ext uri="{BB962C8B-B14F-4D97-AF65-F5344CB8AC3E}">
        <p14:creationId xmlns:p14="http://schemas.microsoft.com/office/powerpoint/2010/main" val="212296006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PROCEDURE</a:t>
            </a:r>
            <a:endParaRPr lang="es-EC" dirty="0"/>
          </a:p>
        </p:txBody>
      </p:sp>
      <p:pic>
        <p:nvPicPr>
          <p:cNvPr id="4" name="3 Imagen" descr="http://study.com/cimages/multimages/16/Experiment.jpg"/>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8064897" cy="5328592"/>
          </a:xfrm>
          <a:prstGeom prst="rect">
            <a:avLst/>
          </a:prstGeom>
          <a:noFill/>
          <a:ln>
            <a:noFill/>
          </a:ln>
        </p:spPr>
      </p:pic>
    </p:spTree>
    <p:extLst>
      <p:ext uri="{BB962C8B-B14F-4D97-AF65-F5344CB8AC3E}">
        <p14:creationId xmlns:p14="http://schemas.microsoft.com/office/powerpoint/2010/main" val="34323228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197346"/>
            <a:ext cx="4572000" cy="707886"/>
          </a:xfrm>
          <a:prstGeom prst="rect">
            <a:avLst/>
          </a:prstGeom>
        </p:spPr>
        <p:txBody>
          <a:bodyPr>
            <a:spAutoFit/>
          </a:bodyPr>
          <a:lstStyle/>
          <a:p>
            <a:pPr algn="ctr"/>
            <a:r>
              <a:rPr lang="en-US" sz="4000" b="1" dirty="0" smtClean="0">
                <a:latin typeface="Broadway" pitchFamily="82" charset="0"/>
              </a:rPr>
              <a:t>Objectives</a:t>
            </a:r>
            <a:endParaRPr lang="es-EC" sz="4000" b="1" dirty="0">
              <a:latin typeface="Broadway" pitchFamily="82" charset="0"/>
            </a:endParaRPr>
          </a:p>
        </p:txBody>
      </p:sp>
      <p:graphicFrame>
        <p:nvGraphicFramePr>
          <p:cNvPr id="3" name="2 Diagrama"/>
          <p:cNvGraphicFramePr/>
          <p:nvPr>
            <p:extLst>
              <p:ext uri="{D42A27DB-BD31-4B8C-83A1-F6EECF244321}">
                <p14:modId xmlns:p14="http://schemas.microsoft.com/office/powerpoint/2010/main" val="1532251663"/>
              </p:ext>
            </p:extLst>
          </p:nvPr>
        </p:nvGraphicFramePr>
        <p:xfrm>
          <a:off x="323528" y="905232"/>
          <a:ext cx="8424936" cy="5188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62280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graphicEl>
                                              <a:dgm id="{D6C893D1-5096-4C99-9239-F9616687B7C3}"/>
                                            </p:graphicEl>
                                          </p:spTgt>
                                        </p:tgtEl>
                                        <p:attrNameLst>
                                          <p:attrName>style.color</p:attrName>
                                        </p:attrNameLst>
                                      </p:cBhvr>
                                      <p:to>
                                        <a:schemeClr val="bg1"/>
                                      </p:to>
                                    </p:animClr>
                                    <p:animClr clrSpc="rgb" dir="cw">
                                      <p:cBhvr>
                                        <p:cTn id="7" dur="250" autoRev="1" fill="remove"/>
                                        <p:tgtEl>
                                          <p:spTgt spid="3">
                                            <p:graphicEl>
                                              <a:dgm id="{D6C893D1-5096-4C99-9239-F9616687B7C3}"/>
                                            </p:graphicEl>
                                          </p:spTgt>
                                        </p:tgtEl>
                                        <p:attrNameLst>
                                          <p:attrName>fillcolor</p:attrName>
                                        </p:attrNameLst>
                                      </p:cBhvr>
                                      <p:to>
                                        <a:schemeClr val="bg1"/>
                                      </p:to>
                                    </p:animClr>
                                    <p:set>
                                      <p:cBhvr>
                                        <p:cTn id="8" dur="250" autoRev="1" fill="remove"/>
                                        <p:tgtEl>
                                          <p:spTgt spid="3">
                                            <p:graphicEl>
                                              <a:dgm id="{D6C893D1-5096-4C99-9239-F9616687B7C3}"/>
                                            </p:graphicEl>
                                          </p:spTgt>
                                        </p:tgtEl>
                                        <p:attrNameLst>
                                          <p:attrName>fill.type</p:attrName>
                                        </p:attrNameLst>
                                      </p:cBhvr>
                                      <p:to>
                                        <p:strVal val="solid"/>
                                      </p:to>
                                    </p:set>
                                    <p:set>
                                      <p:cBhvr>
                                        <p:cTn id="9" dur="250" autoRev="1" fill="remove"/>
                                        <p:tgtEl>
                                          <p:spTgt spid="3">
                                            <p:graphicEl>
                                              <a:dgm id="{D6C893D1-5096-4C99-9239-F9616687B7C3}"/>
                                            </p:graphicEl>
                                          </p:spTgt>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3">
                                            <p:graphicEl>
                                              <a:dgm id="{F427CEB1-D40F-43A1-ABCB-1098B4604534}"/>
                                            </p:graphicEl>
                                          </p:spTgt>
                                        </p:tgtEl>
                                        <p:attrNameLst>
                                          <p:attrName>style.color</p:attrName>
                                        </p:attrNameLst>
                                      </p:cBhvr>
                                      <p:to>
                                        <a:schemeClr val="bg1"/>
                                      </p:to>
                                    </p:animClr>
                                    <p:animClr clrSpc="rgb" dir="cw">
                                      <p:cBhvr>
                                        <p:cTn id="12" dur="250" autoRev="1" fill="remove"/>
                                        <p:tgtEl>
                                          <p:spTgt spid="3">
                                            <p:graphicEl>
                                              <a:dgm id="{F427CEB1-D40F-43A1-ABCB-1098B4604534}"/>
                                            </p:graphicEl>
                                          </p:spTgt>
                                        </p:tgtEl>
                                        <p:attrNameLst>
                                          <p:attrName>fillcolor</p:attrName>
                                        </p:attrNameLst>
                                      </p:cBhvr>
                                      <p:to>
                                        <a:schemeClr val="bg1"/>
                                      </p:to>
                                    </p:animClr>
                                    <p:set>
                                      <p:cBhvr>
                                        <p:cTn id="13" dur="250" autoRev="1" fill="remove"/>
                                        <p:tgtEl>
                                          <p:spTgt spid="3">
                                            <p:graphicEl>
                                              <a:dgm id="{F427CEB1-D40F-43A1-ABCB-1098B4604534}"/>
                                            </p:graphicEl>
                                          </p:spTgt>
                                        </p:tgtEl>
                                        <p:attrNameLst>
                                          <p:attrName>fill.type</p:attrName>
                                        </p:attrNameLst>
                                      </p:cBhvr>
                                      <p:to>
                                        <p:strVal val="solid"/>
                                      </p:to>
                                    </p:set>
                                    <p:set>
                                      <p:cBhvr>
                                        <p:cTn id="14" dur="250" autoRev="1" fill="remove"/>
                                        <p:tgtEl>
                                          <p:spTgt spid="3">
                                            <p:graphicEl>
                                              <a:dgm id="{F427CEB1-D40F-43A1-ABCB-1098B4604534}"/>
                                            </p:graphicEl>
                                          </p:spTgt>
                                        </p:tgtEl>
                                        <p:attrNameLst>
                                          <p:attrName>fill.on</p:attrName>
                                        </p:attrNameLst>
                                      </p:cBhvr>
                                      <p:to>
                                        <p:strVal val="true"/>
                                      </p:to>
                                    </p:set>
                                  </p:childTnLst>
                                </p:cTn>
                              </p:par>
                              <p:par>
                                <p:cTn id="15" presetID="27" presetClass="emph" presetSubtype="0" fill="remove" grpId="0" nodeType="withEffect">
                                  <p:stCondLst>
                                    <p:cond delay="0"/>
                                  </p:stCondLst>
                                  <p:childTnLst>
                                    <p:animClr clrSpc="rgb" dir="cw">
                                      <p:cBhvr override="childStyle">
                                        <p:cTn id="16" dur="250" autoRev="1" fill="remove"/>
                                        <p:tgtEl>
                                          <p:spTgt spid="3">
                                            <p:graphicEl>
                                              <a:dgm id="{A4F19FBA-B848-4380-8A45-7CA4C829B45D}"/>
                                            </p:graphicEl>
                                          </p:spTgt>
                                        </p:tgtEl>
                                        <p:attrNameLst>
                                          <p:attrName>style.color</p:attrName>
                                        </p:attrNameLst>
                                      </p:cBhvr>
                                      <p:to>
                                        <a:schemeClr val="bg1"/>
                                      </p:to>
                                    </p:animClr>
                                    <p:animClr clrSpc="rgb" dir="cw">
                                      <p:cBhvr>
                                        <p:cTn id="17" dur="250" autoRev="1" fill="remove"/>
                                        <p:tgtEl>
                                          <p:spTgt spid="3">
                                            <p:graphicEl>
                                              <a:dgm id="{A4F19FBA-B848-4380-8A45-7CA4C829B45D}"/>
                                            </p:graphicEl>
                                          </p:spTgt>
                                        </p:tgtEl>
                                        <p:attrNameLst>
                                          <p:attrName>fillcolor</p:attrName>
                                        </p:attrNameLst>
                                      </p:cBhvr>
                                      <p:to>
                                        <a:schemeClr val="bg1"/>
                                      </p:to>
                                    </p:animClr>
                                    <p:set>
                                      <p:cBhvr>
                                        <p:cTn id="18" dur="250" autoRev="1" fill="remove"/>
                                        <p:tgtEl>
                                          <p:spTgt spid="3">
                                            <p:graphicEl>
                                              <a:dgm id="{A4F19FBA-B848-4380-8A45-7CA4C829B45D}"/>
                                            </p:graphicEl>
                                          </p:spTgt>
                                        </p:tgtEl>
                                        <p:attrNameLst>
                                          <p:attrName>fill.type</p:attrName>
                                        </p:attrNameLst>
                                      </p:cBhvr>
                                      <p:to>
                                        <p:strVal val="solid"/>
                                      </p:to>
                                    </p:set>
                                    <p:set>
                                      <p:cBhvr>
                                        <p:cTn id="19" dur="250" autoRev="1" fill="remove"/>
                                        <p:tgtEl>
                                          <p:spTgt spid="3">
                                            <p:graphicEl>
                                              <a:dgm id="{A4F19FBA-B848-4380-8A45-7CA4C829B45D}"/>
                                            </p:graphicEl>
                                          </p:spTgt>
                                        </p:tgtEl>
                                        <p:attrNameLst>
                                          <p:attrName>fill.on</p:attrName>
                                        </p:attrNameLst>
                                      </p:cBhvr>
                                      <p:to>
                                        <p:strVal val="true"/>
                                      </p:to>
                                    </p:set>
                                  </p:childTnLst>
                                </p:cTn>
                              </p:par>
                              <p:par>
                                <p:cTn id="20" presetID="27" presetClass="emph" presetSubtype="0" fill="remove" grpId="0" nodeType="withEffect">
                                  <p:stCondLst>
                                    <p:cond delay="0"/>
                                  </p:stCondLst>
                                  <p:childTnLst>
                                    <p:animClr clrSpc="rgb" dir="cw">
                                      <p:cBhvr override="childStyle">
                                        <p:cTn id="21" dur="250" autoRev="1" fill="remove"/>
                                        <p:tgtEl>
                                          <p:spTgt spid="3">
                                            <p:graphicEl>
                                              <a:dgm id="{645FF174-63EF-4FB5-8ED8-857F618427D0}"/>
                                            </p:graphicEl>
                                          </p:spTgt>
                                        </p:tgtEl>
                                        <p:attrNameLst>
                                          <p:attrName>style.color</p:attrName>
                                        </p:attrNameLst>
                                      </p:cBhvr>
                                      <p:to>
                                        <a:schemeClr val="bg1"/>
                                      </p:to>
                                    </p:animClr>
                                    <p:animClr clrSpc="rgb" dir="cw">
                                      <p:cBhvr>
                                        <p:cTn id="22" dur="250" autoRev="1" fill="remove"/>
                                        <p:tgtEl>
                                          <p:spTgt spid="3">
                                            <p:graphicEl>
                                              <a:dgm id="{645FF174-63EF-4FB5-8ED8-857F618427D0}"/>
                                            </p:graphicEl>
                                          </p:spTgt>
                                        </p:tgtEl>
                                        <p:attrNameLst>
                                          <p:attrName>fillcolor</p:attrName>
                                        </p:attrNameLst>
                                      </p:cBhvr>
                                      <p:to>
                                        <a:schemeClr val="bg1"/>
                                      </p:to>
                                    </p:animClr>
                                    <p:set>
                                      <p:cBhvr>
                                        <p:cTn id="23" dur="250" autoRev="1" fill="remove"/>
                                        <p:tgtEl>
                                          <p:spTgt spid="3">
                                            <p:graphicEl>
                                              <a:dgm id="{645FF174-63EF-4FB5-8ED8-857F618427D0}"/>
                                            </p:graphicEl>
                                          </p:spTgt>
                                        </p:tgtEl>
                                        <p:attrNameLst>
                                          <p:attrName>fill.type</p:attrName>
                                        </p:attrNameLst>
                                      </p:cBhvr>
                                      <p:to>
                                        <p:strVal val="solid"/>
                                      </p:to>
                                    </p:set>
                                    <p:set>
                                      <p:cBhvr>
                                        <p:cTn id="24" dur="250" autoRev="1" fill="remove"/>
                                        <p:tgtEl>
                                          <p:spTgt spid="3">
                                            <p:graphicEl>
                                              <a:dgm id="{645FF174-63EF-4FB5-8ED8-857F618427D0}"/>
                                            </p:graphicEl>
                                          </p:spTgt>
                                        </p:tgtEl>
                                        <p:attrNameLst>
                                          <p:attrName>fill.on</p:attrName>
                                        </p:attrNameLst>
                                      </p:cBhvr>
                                      <p:to>
                                        <p:strVal val="true"/>
                                      </p:to>
                                    </p:set>
                                  </p:childTnLst>
                                </p:cTn>
                              </p:par>
                              <p:par>
                                <p:cTn id="25" presetID="27" presetClass="emph" presetSubtype="0" fill="remove" grpId="0" nodeType="withEffect">
                                  <p:stCondLst>
                                    <p:cond delay="0"/>
                                  </p:stCondLst>
                                  <p:childTnLst>
                                    <p:animClr clrSpc="rgb" dir="cw">
                                      <p:cBhvr override="childStyle">
                                        <p:cTn id="26" dur="250" autoRev="1" fill="remove"/>
                                        <p:tgtEl>
                                          <p:spTgt spid="3">
                                            <p:graphicEl>
                                              <a:dgm id="{1C942DA9-D6E4-46DB-96E3-AB07C18F0397}"/>
                                            </p:graphicEl>
                                          </p:spTgt>
                                        </p:tgtEl>
                                        <p:attrNameLst>
                                          <p:attrName>style.color</p:attrName>
                                        </p:attrNameLst>
                                      </p:cBhvr>
                                      <p:to>
                                        <a:schemeClr val="bg1"/>
                                      </p:to>
                                    </p:animClr>
                                    <p:animClr clrSpc="rgb" dir="cw">
                                      <p:cBhvr>
                                        <p:cTn id="27" dur="250" autoRev="1" fill="remove"/>
                                        <p:tgtEl>
                                          <p:spTgt spid="3">
                                            <p:graphicEl>
                                              <a:dgm id="{1C942DA9-D6E4-46DB-96E3-AB07C18F0397}"/>
                                            </p:graphicEl>
                                          </p:spTgt>
                                        </p:tgtEl>
                                        <p:attrNameLst>
                                          <p:attrName>fillcolor</p:attrName>
                                        </p:attrNameLst>
                                      </p:cBhvr>
                                      <p:to>
                                        <a:schemeClr val="bg1"/>
                                      </p:to>
                                    </p:animClr>
                                    <p:set>
                                      <p:cBhvr>
                                        <p:cTn id="28" dur="250" autoRev="1" fill="remove"/>
                                        <p:tgtEl>
                                          <p:spTgt spid="3">
                                            <p:graphicEl>
                                              <a:dgm id="{1C942DA9-D6E4-46DB-96E3-AB07C18F0397}"/>
                                            </p:graphicEl>
                                          </p:spTgt>
                                        </p:tgtEl>
                                        <p:attrNameLst>
                                          <p:attrName>fill.type</p:attrName>
                                        </p:attrNameLst>
                                      </p:cBhvr>
                                      <p:to>
                                        <p:strVal val="solid"/>
                                      </p:to>
                                    </p:set>
                                    <p:set>
                                      <p:cBhvr>
                                        <p:cTn id="29" dur="250" autoRev="1" fill="remove"/>
                                        <p:tgtEl>
                                          <p:spTgt spid="3">
                                            <p:graphicEl>
                                              <a:dgm id="{1C942DA9-D6E4-46DB-96E3-AB07C18F0397}"/>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9566" y="385691"/>
            <a:ext cx="8229600" cy="1143000"/>
          </a:xfrm>
        </p:spPr>
        <p:txBody>
          <a:bodyPr>
            <a:normAutofit/>
          </a:bodyPr>
          <a:lstStyle/>
          <a:p>
            <a:r>
              <a:rPr lang="es-EC" dirty="0" smtClean="0">
                <a:latin typeface="Broadway" pitchFamily="82" charset="0"/>
              </a:rPr>
              <a:t>Theoretical Framework</a:t>
            </a:r>
            <a:br>
              <a:rPr lang="es-EC" dirty="0" smtClean="0">
                <a:latin typeface="Broadway" pitchFamily="82" charset="0"/>
              </a:rPr>
            </a:br>
            <a:r>
              <a:rPr lang="es-EC" sz="2200" dirty="0" smtClean="0">
                <a:latin typeface="Broadway" pitchFamily="82" charset="0"/>
              </a:rPr>
              <a:t>approaches to language acquisition</a:t>
            </a:r>
            <a:endParaRPr lang="es-EC" sz="2200" dirty="0">
              <a:latin typeface="Broadway" pitchFamily="82" charset="0"/>
            </a:endParaRPr>
          </a:p>
        </p:txBody>
      </p:sp>
      <p:graphicFrame>
        <p:nvGraphicFramePr>
          <p:cNvPr id="3" name="2 Diagrama"/>
          <p:cNvGraphicFramePr/>
          <p:nvPr>
            <p:extLst>
              <p:ext uri="{D42A27DB-BD31-4B8C-83A1-F6EECF244321}">
                <p14:modId xmlns:p14="http://schemas.microsoft.com/office/powerpoint/2010/main" val="3625395230"/>
              </p:ext>
            </p:extLst>
          </p:nvPr>
        </p:nvGraphicFramePr>
        <p:xfrm>
          <a:off x="467544" y="1412776"/>
          <a:ext cx="8352928"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https://encrypted-tbn2.gstatic.com/images?q=tbn:ANd9GcS66igPQGDqEvz0T-0NtfXRTaBtbq61_E3Wqr2c5nVDxncdg_FHzQ"/>
          <p:cNvPicPr/>
          <p:nvPr/>
        </p:nvPicPr>
        <p:blipFill rotWithShape="1">
          <a:blip r:embed="rId7">
            <a:extLst>
              <a:ext uri="{28A0092B-C50C-407E-A947-70E740481C1C}">
                <a14:useLocalDpi xmlns:a14="http://schemas.microsoft.com/office/drawing/2010/main" val="0"/>
              </a:ext>
            </a:extLst>
          </a:blip>
          <a:srcRect t="5309" r="47222" b="8849"/>
          <a:stretch/>
        </p:blipFill>
        <p:spPr bwMode="auto">
          <a:xfrm>
            <a:off x="7689765" y="1733074"/>
            <a:ext cx="542925" cy="923925"/>
          </a:xfrm>
          <a:prstGeom prst="rect">
            <a:avLst/>
          </a:prstGeom>
          <a:noFill/>
          <a:ln>
            <a:noFill/>
          </a:ln>
          <a:extLst>
            <a:ext uri="{53640926-AAD7-44D8-BBD7-CCE9431645EC}">
              <a14:shadowObscured xmlns:a14="http://schemas.microsoft.com/office/drawing/2010/main"/>
            </a:ext>
          </a:extLst>
        </p:spPr>
      </p:pic>
      <p:pic>
        <p:nvPicPr>
          <p:cNvPr id="6" name="5 Imagen" descr="https://encrypted-tbn2.gstatic.com/images?q=tbn:ANd9GcSAlGzuOMTm2Qcn9rq8DU4FIDy568sQW4mbLIOGUVdSYIa3x6GP"/>
          <p:cNvPicPr/>
          <p:nvPr/>
        </p:nvPicPr>
        <p:blipFill>
          <a:blip r:embed="rId8">
            <a:extLst>
              <a:ext uri="{28A0092B-C50C-407E-A947-70E740481C1C}">
                <a14:useLocalDpi xmlns:a14="http://schemas.microsoft.com/office/drawing/2010/main" val="0"/>
              </a:ext>
            </a:extLst>
          </a:blip>
          <a:srcRect/>
          <a:stretch>
            <a:fillRect/>
          </a:stretch>
        </p:blipFill>
        <p:spPr bwMode="auto">
          <a:xfrm>
            <a:off x="2483768" y="2008925"/>
            <a:ext cx="576064" cy="1224136"/>
          </a:xfrm>
          <a:prstGeom prst="rect">
            <a:avLst/>
          </a:prstGeom>
          <a:noFill/>
          <a:ln>
            <a:noFill/>
          </a:ln>
        </p:spPr>
      </p:pic>
      <p:pic>
        <p:nvPicPr>
          <p:cNvPr id="7" name="6 Imagen" descr="http://img.bhs4.com/19/2/192ee79f4fb0439eb63317453cec664a0a566432_large.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6056" y="1733074"/>
            <a:ext cx="576064" cy="1499988"/>
          </a:xfrm>
          <a:prstGeom prst="rect">
            <a:avLst/>
          </a:prstGeom>
          <a:noFill/>
          <a:ln>
            <a:noFill/>
          </a:ln>
        </p:spPr>
      </p:pic>
      <p:pic>
        <p:nvPicPr>
          <p:cNvPr id="8" name="7 Imagen" descr="http://thehouseoflearning.wikispaces.com/file/view/boys_talking.jpg/137381813/236x158/boys_talking.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08623" y="2830913"/>
            <a:ext cx="804392" cy="438785"/>
          </a:xfrm>
          <a:prstGeom prst="rect">
            <a:avLst/>
          </a:prstGeom>
          <a:noFill/>
          <a:ln>
            <a:noFill/>
          </a:ln>
        </p:spPr>
      </p:pic>
      <p:pic>
        <p:nvPicPr>
          <p:cNvPr id="11" name="8 Imagen"/>
          <p:cNvPicPr/>
          <p:nvPr/>
        </p:nvPicPr>
        <p:blipFill rotWithShape="1">
          <a:blip r:embed="rId11"/>
          <a:srcRect l="15734" t="56753" r="17370" b="22895"/>
          <a:stretch/>
        </p:blipFill>
        <p:spPr bwMode="auto">
          <a:xfrm>
            <a:off x="7006356" y="5229200"/>
            <a:ext cx="1598092" cy="792088"/>
          </a:xfrm>
          <a:prstGeom prst="rect">
            <a:avLst/>
          </a:prstGeom>
          <a:ln>
            <a:noFill/>
          </a:ln>
          <a:extLst>
            <a:ext uri="{53640926-AAD7-44D8-BBD7-CCE9431645EC}">
              <a14:shadowObscured xmlns:a14="http://schemas.microsoft.com/office/drawing/2010/main"/>
            </a:ext>
          </a:extLst>
        </p:spPr>
      </p:pic>
      <p:pic>
        <p:nvPicPr>
          <p:cNvPr id="12" name="11 Imagen" descr="http://www.instructionaldesign.org/theories/zone-proximal-development.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06356" y="3269698"/>
            <a:ext cx="955725" cy="591350"/>
          </a:xfrm>
          <a:prstGeom prst="rect">
            <a:avLst/>
          </a:prstGeom>
          <a:noFill/>
          <a:ln>
            <a:noFill/>
          </a:ln>
        </p:spPr>
      </p:pic>
      <p:pic>
        <p:nvPicPr>
          <p:cNvPr id="13" name="12 Imagen" descr="http://media.openonline.com.cn/media_file/rm/dongshi2005/yingyujiaoxuefa/part1/image/tu-1.gif"/>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47664" y="5172120"/>
            <a:ext cx="1584176" cy="849168"/>
          </a:xfrm>
          <a:prstGeom prst="rect">
            <a:avLst/>
          </a:prstGeom>
          <a:noFill/>
          <a:ln>
            <a:noFill/>
          </a:ln>
        </p:spPr>
      </p:pic>
      <p:sp>
        <p:nvSpPr>
          <p:cNvPr id="14" name="50 Elipse"/>
          <p:cNvSpPr/>
          <p:nvPr/>
        </p:nvSpPr>
        <p:spPr>
          <a:xfrm>
            <a:off x="4788024" y="3245168"/>
            <a:ext cx="735965" cy="367665"/>
          </a:xfrm>
          <a:prstGeom prst="ellipse">
            <a:avLst/>
          </a:prstGeom>
          <a:solidFill>
            <a:srgbClr val="FF66CC"/>
          </a:solidFill>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b="1" dirty="0">
                <a:effectLst/>
                <a:ea typeface="Calibri"/>
                <a:cs typeface="Times New Roman"/>
              </a:rPr>
              <a:t>L.A.D</a:t>
            </a:r>
            <a:endParaRPr lang="es-EC" sz="1100" dirty="0">
              <a:effectLst/>
              <a:ea typeface="Calibri"/>
              <a:cs typeface="Times New Roman"/>
            </a:endParaRPr>
          </a:p>
        </p:txBody>
      </p:sp>
      <p:pic>
        <p:nvPicPr>
          <p:cNvPr id="15" name="14 Imagen" descr="http://crianzapositiva.org/wp-content/uploads/2013/10/thinking-children.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02041" y="4991710"/>
            <a:ext cx="821948" cy="604994"/>
          </a:xfrm>
          <a:prstGeom prst="rect">
            <a:avLst/>
          </a:prstGeom>
          <a:noFill/>
          <a:ln>
            <a:noFill/>
          </a:ln>
        </p:spPr>
      </p:pic>
    </p:spTree>
    <p:extLst>
      <p:ext uri="{BB962C8B-B14F-4D97-AF65-F5344CB8AC3E}">
        <p14:creationId xmlns:p14="http://schemas.microsoft.com/office/powerpoint/2010/main" val="238481557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INPUT HYPOTHESIS</a:t>
            </a:r>
            <a:endParaRPr lang="es-EC" dirty="0"/>
          </a:p>
        </p:txBody>
      </p:sp>
      <p:pic>
        <p:nvPicPr>
          <p:cNvPr id="3" name="2 Imagen" descr="http://esl.fis.edu/teachers/fis/scaffold/iplus1.gif"/>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704856" cy="2016224"/>
          </a:xfrm>
          <a:prstGeom prst="rect">
            <a:avLst/>
          </a:prstGeom>
          <a:noFill/>
          <a:ln w="38100">
            <a:solidFill>
              <a:srgbClr val="FFC000"/>
            </a:solidFill>
          </a:ln>
          <a:scene3d>
            <a:camera prst="orthographicFront"/>
            <a:lightRig rig="threePt" dir="t"/>
          </a:scene3d>
          <a:sp3d>
            <a:bevelT prst="slope"/>
          </a:sp3d>
        </p:spPr>
      </p:pic>
      <p:pic>
        <p:nvPicPr>
          <p:cNvPr id="4" name="3 Imagen" descr="http://2.bp.blogspot.com/-LmXcf_7dIY4/ULvGH35OvQI/AAAAAAAB1Xs/oiZYshj7XTc/s1600/Speaking_clipart.gif"/>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365104"/>
            <a:ext cx="1440160" cy="1008112"/>
          </a:xfrm>
          <a:prstGeom prst="rect">
            <a:avLst/>
          </a:prstGeom>
          <a:noFill/>
          <a:ln>
            <a:noFill/>
          </a:ln>
        </p:spPr>
      </p:pic>
      <p:pic>
        <p:nvPicPr>
          <p:cNvPr id="5" name="4 Imagen" descr="http://www.wpclipart.com/cartoon/signs/more_signs/What_word_bubbl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4221089"/>
            <a:ext cx="1224136" cy="796160"/>
          </a:xfrm>
          <a:prstGeom prst="rect">
            <a:avLst/>
          </a:prstGeom>
          <a:noFill/>
          <a:ln>
            <a:noFill/>
          </a:ln>
        </p:spPr>
      </p:pic>
      <p:pic>
        <p:nvPicPr>
          <p:cNvPr id="6" name="5 Imagen" descr="http://cwallpapers.mobi/wp-content/uploads/clip-art-listening-wallpapers-6.jpg"/>
          <p:cNvPicPr/>
          <p:nvPr/>
        </p:nvPicPr>
        <p:blipFill rotWithShape="1">
          <a:blip r:embed="rId5" cstate="print">
            <a:extLst>
              <a:ext uri="{28A0092B-C50C-407E-A947-70E740481C1C}">
                <a14:useLocalDpi xmlns:a14="http://schemas.microsoft.com/office/drawing/2010/main" val="0"/>
              </a:ext>
            </a:extLst>
          </a:blip>
          <a:srcRect t="315" r="10336"/>
          <a:stretch/>
        </p:blipFill>
        <p:spPr bwMode="auto">
          <a:xfrm>
            <a:off x="6012160" y="4221089"/>
            <a:ext cx="1368152" cy="1080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19675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nodeType="clickEffect">
                                  <p:stCondLst>
                                    <p:cond delay="0"/>
                                  </p:stCondLst>
                                  <p:childTnLst>
                                    <p:animRot by="21600000">
                                      <p:cBhvr>
                                        <p:cTn id="25"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ANALYSIS OF RESULTS</a:t>
            </a:r>
            <a:br>
              <a:rPr lang="es-EC" dirty="0" smtClean="0"/>
            </a:br>
            <a:r>
              <a:rPr lang="es-EC" dirty="0" smtClean="0"/>
              <a:t>PRE-TEST</a:t>
            </a:r>
            <a:endParaRPr lang="es-EC" dirty="0"/>
          </a:p>
        </p:txBody>
      </p:sp>
      <p:graphicFrame>
        <p:nvGraphicFramePr>
          <p:cNvPr id="3" name="2 Gráfico"/>
          <p:cNvGraphicFramePr/>
          <p:nvPr>
            <p:extLst>
              <p:ext uri="{D42A27DB-BD31-4B8C-83A1-F6EECF244321}">
                <p14:modId xmlns:p14="http://schemas.microsoft.com/office/powerpoint/2010/main" val="1709858758"/>
              </p:ext>
            </p:extLst>
          </p:nvPr>
        </p:nvGraphicFramePr>
        <p:xfrm>
          <a:off x="1907704" y="1844824"/>
          <a:ext cx="4846791" cy="3168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551720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TREATMENT</a:t>
            </a:r>
            <a:endParaRPr lang="es-EC" dirty="0"/>
          </a:p>
        </p:txBody>
      </p:sp>
      <p:graphicFrame>
        <p:nvGraphicFramePr>
          <p:cNvPr id="3" name="2 Gráfico"/>
          <p:cNvGraphicFramePr/>
          <p:nvPr>
            <p:extLst>
              <p:ext uri="{D42A27DB-BD31-4B8C-83A1-F6EECF244321}">
                <p14:modId xmlns:p14="http://schemas.microsoft.com/office/powerpoint/2010/main" val="730190275"/>
              </p:ext>
            </p:extLst>
          </p:nvPr>
        </p:nvGraphicFramePr>
        <p:xfrm>
          <a:off x="1763688" y="3212976"/>
          <a:ext cx="5832648" cy="30209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3 Tabla"/>
          <p:cNvGraphicFramePr>
            <a:graphicFrameLocks noGrp="1"/>
          </p:cNvGraphicFramePr>
          <p:nvPr>
            <p:extLst>
              <p:ext uri="{D42A27DB-BD31-4B8C-83A1-F6EECF244321}">
                <p14:modId xmlns:p14="http://schemas.microsoft.com/office/powerpoint/2010/main" val="3852185848"/>
              </p:ext>
            </p:extLst>
          </p:nvPr>
        </p:nvGraphicFramePr>
        <p:xfrm>
          <a:off x="1524000" y="1397000"/>
          <a:ext cx="6096000" cy="17526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s-EC" dirty="0" smtClean="0"/>
                        <a:t>SESSION</a:t>
                      </a:r>
                      <a:endParaRPr lang="es-EC" dirty="0"/>
                    </a:p>
                  </a:txBody>
                  <a:tcPr/>
                </a:tc>
                <a:tc>
                  <a:txBody>
                    <a:bodyPr/>
                    <a:lstStyle/>
                    <a:p>
                      <a:pPr algn="ctr"/>
                      <a:r>
                        <a:rPr lang="es-EC" dirty="0" smtClean="0"/>
                        <a:t>TASK</a:t>
                      </a:r>
                      <a:endParaRPr lang="es-EC" dirty="0"/>
                    </a:p>
                  </a:txBody>
                  <a:tcPr/>
                </a:tc>
              </a:tr>
              <a:tr h="370840">
                <a:tc>
                  <a:txBody>
                    <a:bodyPr/>
                    <a:lstStyle/>
                    <a:p>
                      <a:r>
                        <a:rPr lang="es-EC" b="1" dirty="0" smtClean="0"/>
                        <a:t>SESSION 1</a:t>
                      </a:r>
                      <a:endParaRPr lang="es-EC" b="1" dirty="0"/>
                    </a:p>
                  </a:txBody>
                  <a:tcPr/>
                </a:tc>
                <a:tc>
                  <a:txBody>
                    <a:bodyPr/>
                    <a:lstStyle/>
                    <a:p>
                      <a:r>
                        <a:rPr lang="en-US" sz="1800" kern="1200" dirty="0" smtClean="0">
                          <a:solidFill>
                            <a:schemeClr val="dk1"/>
                          </a:solidFill>
                          <a:effectLst/>
                          <a:latin typeface="+mn-lt"/>
                          <a:ea typeface="+mn-ea"/>
                          <a:cs typeface="+mn-cs"/>
                        </a:rPr>
                        <a:t>Listen-and-do task</a:t>
                      </a:r>
                      <a:endParaRPr lang="es-EC" dirty="0"/>
                    </a:p>
                  </a:txBody>
                  <a:tcPr/>
                </a:tc>
              </a:tr>
              <a:tr h="370840">
                <a:tc>
                  <a:txBody>
                    <a:bodyPr/>
                    <a:lstStyle/>
                    <a:p>
                      <a:r>
                        <a:rPr lang="es-EC" b="1" dirty="0" smtClean="0"/>
                        <a:t>SESSION 2</a:t>
                      </a:r>
                      <a:endParaRPr lang="es-EC" b="1" dirty="0"/>
                    </a:p>
                  </a:txBody>
                  <a:tcPr/>
                </a:tc>
                <a:tc>
                  <a:txBody>
                    <a:bodyPr/>
                    <a:lstStyle/>
                    <a:p>
                      <a:r>
                        <a:rPr lang="en-US" sz="1800" kern="1200" dirty="0" smtClean="0">
                          <a:solidFill>
                            <a:schemeClr val="dk1"/>
                          </a:solidFill>
                          <a:effectLst/>
                          <a:latin typeface="+mn-lt"/>
                          <a:ea typeface="+mn-ea"/>
                          <a:cs typeface="+mn-cs"/>
                        </a:rPr>
                        <a:t>pair listen-speak-write task</a:t>
                      </a:r>
                      <a:endParaRPr lang="es-EC" dirty="0"/>
                    </a:p>
                  </a:txBody>
                  <a:tcPr/>
                </a:tc>
              </a:tr>
              <a:tr h="370840">
                <a:tc>
                  <a:txBody>
                    <a:bodyPr/>
                    <a:lstStyle/>
                    <a:p>
                      <a:r>
                        <a:rPr lang="es-EC" b="1" dirty="0" smtClean="0"/>
                        <a:t>SESSION 3</a:t>
                      </a:r>
                      <a:endParaRPr lang="es-EC" b="1" dirty="0"/>
                    </a:p>
                  </a:txBody>
                  <a:tcPr/>
                </a:tc>
                <a:tc>
                  <a:txBody>
                    <a:bodyPr/>
                    <a:lstStyle/>
                    <a:p>
                      <a:r>
                        <a:rPr lang="en-US" sz="1800" kern="1200" dirty="0" smtClean="0">
                          <a:solidFill>
                            <a:schemeClr val="dk1"/>
                          </a:solidFill>
                          <a:effectLst/>
                          <a:latin typeface="+mn-lt"/>
                          <a:ea typeface="+mn-ea"/>
                          <a:cs typeface="+mn-cs"/>
                        </a:rPr>
                        <a:t>group listen-speak-recognize task</a:t>
                      </a:r>
                      <a:endParaRPr lang="es-EC" dirty="0"/>
                    </a:p>
                  </a:txBody>
                  <a:tcPr/>
                </a:tc>
              </a:tr>
            </a:tbl>
          </a:graphicData>
        </a:graphic>
      </p:graphicFrame>
    </p:spTree>
    <p:extLst>
      <p:ext uri="{BB962C8B-B14F-4D97-AF65-F5344CB8AC3E}">
        <p14:creationId xmlns:p14="http://schemas.microsoft.com/office/powerpoint/2010/main" val="260028846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400" b="1" dirty="0" smtClean="0"/>
              <a:t>COMPARISON OF POST-TEST RESULTS BETWEEN THE TWO GROUPS </a:t>
            </a:r>
            <a:endParaRPr lang="es-EC" sz="2400" b="1" dirty="0"/>
          </a:p>
        </p:txBody>
      </p:sp>
      <p:graphicFrame>
        <p:nvGraphicFramePr>
          <p:cNvPr id="4" name="3 Gráfico"/>
          <p:cNvGraphicFramePr/>
          <p:nvPr>
            <p:extLst>
              <p:ext uri="{D42A27DB-BD31-4B8C-83A1-F6EECF244321}">
                <p14:modId xmlns:p14="http://schemas.microsoft.com/office/powerpoint/2010/main" val="1993115934"/>
              </p:ext>
            </p:extLst>
          </p:nvPr>
        </p:nvGraphicFramePr>
        <p:xfrm>
          <a:off x="2226627" y="2009774"/>
          <a:ext cx="5513725" cy="35074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236092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CONCLUSIONS</a:t>
            </a:r>
            <a:endParaRPr lang="es-EC" dirty="0"/>
          </a:p>
        </p:txBody>
      </p:sp>
      <p:graphicFrame>
        <p:nvGraphicFramePr>
          <p:cNvPr id="3" name="2 Diagrama"/>
          <p:cNvGraphicFramePr/>
          <p:nvPr>
            <p:extLst>
              <p:ext uri="{D42A27DB-BD31-4B8C-83A1-F6EECF244321}">
                <p14:modId xmlns:p14="http://schemas.microsoft.com/office/powerpoint/2010/main" val="3161749283"/>
              </p:ext>
            </p:extLst>
          </p:nvPr>
        </p:nvGraphicFramePr>
        <p:xfrm>
          <a:off x="539552" y="1397000"/>
          <a:ext cx="8136904"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464113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THE PROPOSAL</a:t>
            </a:r>
            <a:endParaRPr lang="es-EC" dirty="0"/>
          </a:p>
        </p:txBody>
      </p:sp>
      <p:pic>
        <p:nvPicPr>
          <p:cNvPr id="2050" name="Picture 2" descr="F:\TEACHERS GROU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916832"/>
            <a:ext cx="3333750" cy="2016224"/>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5499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JUSTIFICATION</a:t>
            </a:r>
            <a:endParaRPr lang="es-EC" dirty="0"/>
          </a:p>
        </p:txBody>
      </p:sp>
      <p:sp>
        <p:nvSpPr>
          <p:cNvPr id="3" name="2 Rectángulo"/>
          <p:cNvSpPr/>
          <p:nvPr/>
        </p:nvSpPr>
        <p:spPr>
          <a:xfrm>
            <a:off x="467544" y="612845"/>
            <a:ext cx="8136904" cy="3970318"/>
          </a:xfrm>
          <a:prstGeom prst="rect">
            <a:avLst/>
          </a:prstGeom>
          <a:ln w="38100">
            <a:solidFill>
              <a:srgbClr val="C00000"/>
            </a:solidFill>
            <a:prstDash val="sysDot"/>
          </a:ln>
        </p:spPr>
        <p:txBody>
          <a:bodyPr wrap="square">
            <a:spAutoFit/>
          </a:bodyPr>
          <a:lstStyle/>
          <a:p>
            <a:endParaRPr lang="es-EC" dirty="0" smtClean="0"/>
          </a:p>
          <a:p>
            <a:endParaRPr lang="es-EC" dirty="0"/>
          </a:p>
          <a:p>
            <a:pPr marL="285750" indent="-285750">
              <a:buFont typeface="Wingdings" pitchFamily="2" charset="2"/>
              <a:buChar char="v"/>
            </a:pPr>
            <a:r>
              <a:rPr lang="es-EC" dirty="0" smtClean="0"/>
              <a:t>The </a:t>
            </a:r>
            <a:r>
              <a:rPr lang="es-EC" dirty="0"/>
              <a:t>main purpose of learning a language is communication. </a:t>
            </a:r>
            <a:endParaRPr lang="es-EC" dirty="0" smtClean="0"/>
          </a:p>
          <a:p>
            <a:pPr marL="285750" indent="-285750">
              <a:buFont typeface="Wingdings" pitchFamily="2" charset="2"/>
              <a:buChar char="v"/>
            </a:pPr>
            <a:endParaRPr lang="es-EC" dirty="0" smtClean="0"/>
          </a:p>
          <a:p>
            <a:pPr marL="285750" indent="-285750">
              <a:buFont typeface="Wingdings" pitchFamily="2" charset="2"/>
              <a:buChar char="v"/>
            </a:pPr>
            <a:endParaRPr lang="es-EC" dirty="0"/>
          </a:p>
          <a:p>
            <a:pPr marL="285750" indent="-285750">
              <a:buFont typeface="Wingdings" pitchFamily="2" charset="2"/>
              <a:buChar char="v"/>
            </a:pPr>
            <a:r>
              <a:rPr lang="es-EC" dirty="0" smtClean="0"/>
              <a:t> </a:t>
            </a:r>
            <a:r>
              <a:rPr lang="es-EC" dirty="0"/>
              <a:t>EFL learners </a:t>
            </a:r>
            <a:r>
              <a:rPr lang="es-EC" dirty="0" smtClean="0"/>
              <a:t>cannot communicate effectively </a:t>
            </a:r>
            <a:r>
              <a:rPr lang="es-EC" dirty="0"/>
              <a:t>by using the target language</a:t>
            </a:r>
            <a:r>
              <a:rPr lang="es-EC" dirty="0" smtClean="0"/>
              <a:t>.</a:t>
            </a:r>
          </a:p>
          <a:p>
            <a:r>
              <a:rPr lang="es-EC" dirty="0" smtClean="0"/>
              <a:t> </a:t>
            </a:r>
          </a:p>
          <a:p>
            <a:pPr marL="285750" indent="-285750">
              <a:buFont typeface="Wingdings" pitchFamily="2" charset="2"/>
              <a:buChar char="v"/>
            </a:pPr>
            <a:endParaRPr lang="es-EC" dirty="0" smtClean="0"/>
          </a:p>
          <a:p>
            <a:pPr marL="285750" indent="-285750">
              <a:buFont typeface="Wingdings" pitchFamily="2" charset="2"/>
              <a:buChar char="v"/>
            </a:pPr>
            <a:r>
              <a:rPr lang="es-EC" dirty="0" smtClean="0"/>
              <a:t>The </a:t>
            </a:r>
            <a:r>
              <a:rPr lang="es-EC" dirty="0"/>
              <a:t>limited vocabulary </a:t>
            </a:r>
            <a:r>
              <a:rPr lang="es-EC" dirty="0" smtClean="0"/>
              <a:t> </a:t>
            </a:r>
            <a:r>
              <a:rPr lang="es-EC" dirty="0"/>
              <a:t>prevents students from comprehending </a:t>
            </a:r>
            <a:r>
              <a:rPr lang="es-EC" dirty="0" smtClean="0"/>
              <a:t>a </a:t>
            </a:r>
            <a:r>
              <a:rPr lang="es-EC" dirty="0"/>
              <a:t>message and maintaining the normal flow of communication. </a:t>
            </a:r>
            <a:endParaRPr lang="es-EC" dirty="0" smtClean="0"/>
          </a:p>
          <a:p>
            <a:pPr marL="285750" indent="-285750">
              <a:buFont typeface="Wingdings" pitchFamily="2" charset="2"/>
              <a:buChar char="v"/>
            </a:pPr>
            <a:endParaRPr lang="es-EC" dirty="0" smtClean="0"/>
          </a:p>
          <a:p>
            <a:pPr marL="285750" indent="-285750">
              <a:buFont typeface="Wingdings" pitchFamily="2" charset="2"/>
              <a:buChar char="v"/>
            </a:pPr>
            <a:endParaRPr lang="es-EC" dirty="0" smtClean="0"/>
          </a:p>
          <a:p>
            <a:pPr marL="285750" indent="-285750">
              <a:buFont typeface="Wingdings" pitchFamily="2" charset="2"/>
              <a:buChar char="v"/>
            </a:pPr>
            <a:r>
              <a:rPr lang="es-EC" dirty="0"/>
              <a:t>T</a:t>
            </a:r>
            <a:r>
              <a:rPr lang="es-EC" dirty="0" smtClean="0"/>
              <a:t>here </a:t>
            </a:r>
            <a:r>
              <a:rPr lang="es-EC" dirty="0"/>
              <a:t>is a need to review the teaching practice and see how teachers can support students to be competent speakers of English.</a:t>
            </a:r>
          </a:p>
        </p:txBody>
      </p:sp>
    </p:spTree>
    <p:extLst>
      <p:ext uri="{BB962C8B-B14F-4D97-AF65-F5344CB8AC3E}">
        <p14:creationId xmlns:p14="http://schemas.microsoft.com/office/powerpoint/2010/main" val="251759639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s://sites.google.com/site/colegiociudaddecuenca/_/rsrc/1428937369748/home/AUDITORIO%20%281%29.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6614670" cy="4464496"/>
          </a:xfrm>
          <a:prstGeom prst="rect">
            <a:avLst/>
          </a:prstGeom>
          <a:noFill/>
          <a:ln>
            <a:noFill/>
          </a:ln>
        </p:spPr>
      </p:pic>
      <p:pic>
        <p:nvPicPr>
          <p:cNvPr id="5" name="4 Imagen" descr="http://comps.canstockphoto.es/can-stock-photo_csp11267244.jpg"/>
          <p:cNvPicPr/>
          <p:nvPr/>
        </p:nvPicPr>
        <p:blipFill>
          <a:blip r:embed="rId3" cstate="print">
            <a:extLst>
              <a:ext uri="{28A0092B-C50C-407E-A947-70E740481C1C}">
                <a14:useLocalDpi xmlns:a14="http://schemas.microsoft.com/office/drawing/2010/main" val="0"/>
              </a:ext>
            </a:extLst>
          </a:blip>
          <a:srcRect l="12766" t="3552" r="15425" b="7614"/>
          <a:stretch>
            <a:fillRect/>
          </a:stretch>
        </p:blipFill>
        <p:spPr bwMode="auto">
          <a:xfrm>
            <a:off x="7413506" y="2096852"/>
            <a:ext cx="974090" cy="792088"/>
          </a:xfrm>
          <a:prstGeom prst="rect">
            <a:avLst/>
          </a:prstGeom>
          <a:noFill/>
          <a:ln w="9525" cmpd="sng">
            <a:solidFill>
              <a:srgbClr val="000000"/>
            </a:solidFill>
            <a:miter lim="800000"/>
            <a:headEnd/>
            <a:tailEnd/>
          </a:ln>
          <a:effectLst/>
        </p:spPr>
      </p:pic>
      <p:pic>
        <p:nvPicPr>
          <p:cNvPr id="6" name="5 Imagen" descr="http://s1.uvnimg.com/noticias/educacion/photo/2015-03-20/bilingue_655x438.jpg"/>
          <p:cNvPicPr/>
          <p:nvPr/>
        </p:nvPicPr>
        <p:blipFill rotWithShape="1">
          <a:blip r:embed="rId4">
            <a:extLst>
              <a:ext uri="{28A0092B-C50C-407E-A947-70E740481C1C}">
                <a14:useLocalDpi xmlns:a14="http://schemas.microsoft.com/office/drawing/2010/main" val="0"/>
              </a:ext>
            </a:extLst>
          </a:blip>
          <a:srcRect r="1082" b="59259"/>
          <a:stretch/>
        </p:blipFill>
        <p:spPr bwMode="auto">
          <a:xfrm>
            <a:off x="6545002" y="1124744"/>
            <a:ext cx="2419486" cy="792088"/>
          </a:xfrm>
          <a:prstGeom prst="rect">
            <a:avLst/>
          </a:prstGeom>
          <a:noFill/>
          <a:ln>
            <a:noFill/>
          </a:ln>
          <a:extLst>
            <a:ext uri="{53640926-AAD7-44D8-BBD7-CCE9431645EC}">
              <a14:shadowObscured xmlns:a14="http://schemas.microsoft.com/office/drawing/2010/main"/>
            </a:ext>
          </a:extLst>
        </p:spPr>
      </p:pic>
      <p:pic>
        <p:nvPicPr>
          <p:cNvPr id="7" name="6 Imagen" descr="http://thumbs.dreamstime.com/z/signo-de-interrogaci%C3%B3n-3d-con-la-reflexi%C3%B3n-8180761.jpg"/>
          <p:cNvPicPr/>
          <p:nvPr/>
        </p:nvPicPr>
        <p:blipFill rotWithShape="1">
          <a:blip r:embed="rId5" cstate="print">
            <a:extLst>
              <a:ext uri="{28A0092B-C50C-407E-A947-70E740481C1C}">
                <a14:useLocalDpi xmlns:a14="http://schemas.microsoft.com/office/drawing/2010/main" val="0"/>
              </a:ext>
            </a:extLst>
          </a:blip>
          <a:srcRect r="1942" b="7412"/>
          <a:stretch/>
        </p:blipFill>
        <p:spPr bwMode="auto">
          <a:xfrm>
            <a:off x="7559238" y="3068960"/>
            <a:ext cx="682625" cy="7416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670081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72455467"/>
              </p:ext>
            </p:extLst>
          </p:nvPr>
        </p:nvGraphicFramePr>
        <p:xfrm>
          <a:off x="2528901" y="1554163"/>
          <a:ext cx="4238598" cy="4525961"/>
        </p:xfrm>
        <a:graphic>
          <a:graphicData uri="http://schemas.openxmlformats.org/drawingml/2006/table">
            <a:tbl>
              <a:tblPr firstRow="1" firstCol="1" bandRow="1">
                <a:tableStyleId>{5C22544A-7EE6-4342-B048-85BDC9FD1C3A}</a:tableStyleId>
              </a:tblPr>
              <a:tblGrid>
                <a:gridCol w="954231"/>
                <a:gridCol w="954231"/>
                <a:gridCol w="844128"/>
                <a:gridCol w="743004"/>
                <a:gridCol w="743004"/>
              </a:tblGrid>
              <a:tr h="258626">
                <a:tc gridSpan="2">
                  <a:txBody>
                    <a:bodyPr/>
                    <a:lstStyle/>
                    <a:p>
                      <a:pPr algn="ctr">
                        <a:lnSpc>
                          <a:spcPct val="115000"/>
                        </a:lnSpc>
                        <a:spcAft>
                          <a:spcPts val="0"/>
                        </a:spcAft>
                      </a:pPr>
                      <a:r>
                        <a:rPr lang="en-US" sz="700" dirty="0">
                          <a:effectLst/>
                        </a:rPr>
                        <a:t>PARTICIPANTS</a:t>
                      </a:r>
                      <a:endParaRPr lang="es-EC" sz="700" dirty="0">
                        <a:solidFill>
                          <a:srgbClr val="000000"/>
                        </a:solidFill>
                        <a:effectLst/>
                        <a:latin typeface="Calibri"/>
                        <a:ea typeface="Calibri"/>
                        <a:cs typeface="Times New Roman"/>
                      </a:endParaRPr>
                    </a:p>
                  </a:txBody>
                  <a:tcPr marL="42167" marR="42167" marT="0" marB="0">
                    <a:solidFill>
                      <a:srgbClr val="00B050"/>
                    </a:solidFill>
                  </a:tcPr>
                </a:tc>
                <a:tc hMerge="1">
                  <a:txBody>
                    <a:bodyPr/>
                    <a:lstStyle/>
                    <a:p>
                      <a:endParaRPr lang="es-EC"/>
                    </a:p>
                  </a:txBody>
                  <a:tcPr/>
                </a:tc>
                <a:tc>
                  <a:txBody>
                    <a:bodyPr/>
                    <a:lstStyle/>
                    <a:p>
                      <a:pPr algn="ctr">
                        <a:lnSpc>
                          <a:spcPct val="115000"/>
                        </a:lnSpc>
                        <a:spcAft>
                          <a:spcPts val="0"/>
                        </a:spcAft>
                      </a:pPr>
                      <a:r>
                        <a:rPr lang="en-US" sz="700">
                          <a:effectLst/>
                        </a:rPr>
                        <a:t>INTERESTS</a:t>
                      </a:r>
                      <a:endParaRPr lang="es-EC" sz="700">
                        <a:effectLst/>
                      </a:endParaRPr>
                    </a:p>
                    <a:p>
                      <a:pPr algn="just">
                        <a:lnSpc>
                          <a:spcPct val="115000"/>
                        </a:lnSpc>
                        <a:spcAft>
                          <a:spcPts val="0"/>
                        </a:spcAft>
                      </a:pPr>
                      <a:r>
                        <a:rPr lang="en-US" sz="700">
                          <a:effectLst/>
                        </a:rPr>
                        <a:t>EXPECTATIONS</a:t>
                      </a:r>
                      <a:endParaRPr lang="es-EC" sz="700">
                        <a:solidFill>
                          <a:srgbClr val="000000"/>
                        </a:solidFill>
                        <a:effectLst/>
                        <a:latin typeface="Calibri"/>
                        <a:ea typeface="Calibri"/>
                        <a:cs typeface="Times New Roman"/>
                      </a:endParaRPr>
                    </a:p>
                  </a:txBody>
                  <a:tcPr marL="42167" marR="42167" marT="0" marB="0"/>
                </a:tc>
                <a:tc>
                  <a:txBody>
                    <a:bodyPr/>
                    <a:lstStyle/>
                    <a:p>
                      <a:pPr algn="ctr">
                        <a:lnSpc>
                          <a:spcPct val="115000"/>
                        </a:lnSpc>
                        <a:spcAft>
                          <a:spcPts val="0"/>
                        </a:spcAft>
                      </a:pPr>
                      <a:r>
                        <a:rPr lang="en-US" sz="700">
                          <a:effectLst/>
                        </a:rPr>
                        <a:t>PERCIEVED PROBLEMS</a:t>
                      </a:r>
                      <a:endParaRPr lang="es-EC" sz="700">
                        <a:solidFill>
                          <a:srgbClr val="000000"/>
                        </a:solidFill>
                        <a:effectLst/>
                        <a:latin typeface="Calibri"/>
                        <a:ea typeface="Calibri"/>
                        <a:cs typeface="Times New Roman"/>
                      </a:endParaRPr>
                    </a:p>
                  </a:txBody>
                  <a:tcPr marL="42167" marR="42167" marT="0" marB="0"/>
                </a:tc>
                <a:tc>
                  <a:txBody>
                    <a:bodyPr/>
                    <a:lstStyle/>
                    <a:p>
                      <a:pPr algn="ctr">
                        <a:lnSpc>
                          <a:spcPct val="115000"/>
                        </a:lnSpc>
                        <a:spcAft>
                          <a:spcPts val="0"/>
                        </a:spcAft>
                      </a:pPr>
                      <a:r>
                        <a:rPr lang="en-US" sz="700">
                          <a:effectLst/>
                        </a:rPr>
                        <a:t>RESOURCES</a:t>
                      </a:r>
                      <a:endParaRPr lang="es-EC" sz="700">
                        <a:solidFill>
                          <a:srgbClr val="000000"/>
                        </a:solidFill>
                        <a:effectLst/>
                        <a:latin typeface="Calibri"/>
                        <a:ea typeface="Calibri"/>
                        <a:cs typeface="Times New Roman"/>
                      </a:endParaRPr>
                    </a:p>
                  </a:txBody>
                  <a:tcPr marL="42167" marR="42167" marT="0" marB="0"/>
                </a:tc>
              </a:tr>
              <a:tr h="775879">
                <a:tc rowSpan="2">
                  <a:txBody>
                    <a:bodyPr/>
                    <a:lstStyle/>
                    <a:p>
                      <a:pPr marL="71755" marR="71755" algn="just">
                        <a:lnSpc>
                          <a:spcPct val="115000"/>
                        </a:lnSpc>
                        <a:spcAft>
                          <a:spcPts val="0"/>
                        </a:spcAft>
                      </a:pPr>
                      <a:r>
                        <a:rPr lang="en-US" sz="700">
                          <a:effectLst/>
                        </a:rPr>
                        <a:t>DIRECT BENEFICIARIES</a:t>
                      </a:r>
                      <a:endParaRPr lang="es-EC" sz="700">
                        <a:solidFill>
                          <a:srgbClr val="000000"/>
                        </a:solidFill>
                        <a:effectLst/>
                        <a:latin typeface="Calibri"/>
                        <a:ea typeface="Calibri"/>
                        <a:cs typeface="Times New Roman"/>
                      </a:endParaRPr>
                    </a:p>
                  </a:txBody>
                  <a:tcPr marL="42167" marR="42167" marT="0" marB="0" vert="vert270"/>
                </a:tc>
                <a:tc>
                  <a:txBody>
                    <a:bodyPr/>
                    <a:lstStyle/>
                    <a:p>
                      <a:pPr algn="just">
                        <a:lnSpc>
                          <a:spcPct val="115000"/>
                        </a:lnSpc>
                        <a:spcAft>
                          <a:spcPts val="0"/>
                        </a:spcAft>
                      </a:pPr>
                      <a:r>
                        <a:rPr lang="en-US" sz="600" dirty="0">
                          <a:effectLst/>
                        </a:rPr>
                        <a:t> </a:t>
                      </a:r>
                      <a:endParaRPr lang="es-EC" sz="700" dirty="0">
                        <a:effectLst/>
                      </a:endParaRPr>
                    </a:p>
                    <a:p>
                      <a:pPr algn="just">
                        <a:lnSpc>
                          <a:spcPct val="115000"/>
                        </a:lnSpc>
                        <a:spcAft>
                          <a:spcPts val="0"/>
                        </a:spcAft>
                      </a:pPr>
                      <a:r>
                        <a:rPr lang="en-US" sz="700" dirty="0">
                          <a:effectLst/>
                        </a:rPr>
                        <a:t>Ciudad de Cuenca High School </a:t>
                      </a:r>
                      <a:r>
                        <a:rPr lang="en-US" sz="700" dirty="0" smtClean="0">
                          <a:effectLst/>
                        </a:rPr>
                        <a:t>Tenth</a:t>
                      </a:r>
                      <a:r>
                        <a:rPr lang="en-US" sz="700" baseline="0" dirty="0" smtClean="0">
                          <a:effectLst/>
                        </a:rPr>
                        <a:t> year</a:t>
                      </a:r>
                      <a:r>
                        <a:rPr lang="en-US" sz="700" dirty="0" smtClean="0">
                          <a:effectLst/>
                        </a:rPr>
                        <a:t> </a:t>
                      </a:r>
                      <a:r>
                        <a:rPr lang="en-US" sz="700" dirty="0">
                          <a:effectLst/>
                        </a:rPr>
                        <a:t>students</a:t>
                      </a:r>
                      <a:endParaRPr lang="es-EC" sz="700" dirty="0">
                        <a:solidFill>
                          <a:srgbClr val="000000"/>
                        </a:solidFill>
                        <a:effectLst/>
                        <a:latin typeface="Calibri"/>
                        <a:ea typeface="Calibri"/>
                        <a:cs typeface="Times New Roman"/>
                      </a:endParaRPr>
                    </a:p>
                  </a:txBody>
                  <a:tcPr marL="42167" marR="42167" marT="0" marB="0"/>
                </a:tc>
                <a:tc>
                  <a:txBody>
                    <a:bodyPr/>
                    <a:lstStyle/>
                    <a:p>
                      <a:pPr algn="just">
                        <a:lnSpc>
                          <a:spcPct val="115000"/>
                        </a:lnSpc>
                        <a:spcAft>
                          <a:spcPts val="0"/>
                        </a:spcAft>
                      </a:pPr>
                      <a:r>
                        <a:rPr lang="en-US" sz="700">
                          <a:effectLst/>
                        </a:rPr>
                        <a:t>Acquire and develop basic vocabulary which enable them to  communicate better</a:t>
                      </a:r>
                      <a:endParaRPr lang="es-EC" sz="700">
                        <a:solidFill>
                          <a:srgbClr val="000000"/>
                        </a:solidFill>
                        <a:effectLst/>
                        <a:latin typeface="Calibri"/>
                        <a:ea typeface="Calibri"/>
                        <a:cs typeface="Times New Roman"/>
                      </a:endParaRPr>
                    </a:p>
                  </a:txBody>
                  <a:tcPr marL="42167" marR="42167" marT="0" marB="0"/>
                </a:tc>
                <a:tc>
                  <a:txBody>
                    <a:bodyPr/>
                    <a:lstStyle/>
                    <a:p>
                      <a:pPr algn="just">
                        <a:lnSpc>
                          <a:spcPct val="115000"/>
                        </a:lnSpc>
                        <a:spcAft>
                          <a:spcPts val="0"/>
                        </a:spcAft>
                      </a:pPr>
                      <a:r>
                        <a:rPr lang="en-US" sz="700">
                          <a:effectLst/>
                        </a:rPr>
                        <a:t>Limited target vocabulary corpora which prevent them to communicate effectively</a:t>
                      </a:r>
                      <a:endParaRPr lang="es-EC" sz="700">
                        <a:solidFill>
                          <a:srgbClr val="000000"/>
                        </a:solidFill>
                        <a:effectLst/>
                        <a:latin typeface="Calibri"/>
                        <a:ea typeface="Calibri"/>
                        <a:cs typeface="Times New Roman"/>
                      </a:endParaRPr>
                    </a:p>
                  </a:txBody>
                  <a:tcPr marL="42167" marR="42167" marT="0" marB="0"/>
                </a:tc>
                <a:tc>
                  <a:txBody>
                    <a:bodyPr/>
                    <a:lstStyle/>
                    <a:p>
                      <a:pPr algn="just">
                        <a:lnSpc>
                          <a:spcPct val="115000"/>
                        </a:lnSpc>
                        <a:spcAft>
                          <a:spcPts val="0"/>
                        </a:spcAft>
                      </a:pPr>
                      <a:r>
                        <a:rPr lang="en-US" sz="700" u="sng">
                          <a:effectLst/>
                        </a:rPr>
                        <a:t>HUMAN</a:t>
                      </a:r>
                      <a:endParaRPr lang="es-EC" sz="700">
                        <a:effectLst/>
                      </a:endParaRPr>
                    </a:p>
                    <a:p>
                      <a:pPr algn="just">
                        <a:lnSpc>
                          <a:spcPct val="115000"/>
                        </a:lnSpc>
                        <a:spcAft>
                          <a:spcPts val="0"/>
                        </a:spcAft>
                      </a:pPr>
                      <a:r>
                        <a:rPr lang="en-US" sz="700">
                          <a:effectLst/>
                        </a:rPr>
                        <a:t>Researcher</a:t>
                      </a:r>
                      <a:endParaRPr lang="es-EC" sz="700">
                        <a:effectLst/>
                      </a:endParaRPr>
                    </a:p>
                    <a:p>
                      <a:pPr algn="just">
                        <a:lnSpc>
                          <a:spcPct val="115000"/>
                        </a:lnSpc>
                        <a:spcAft>
                          <a:spcPts val="0"/>
                        </a:spcAft>
                      </a:pPr>
                      <a:r>
                        <a:rPr lang="en-US" sz="700">
                          <a:effectLst/>
                        </a:rPr>
                        <a:t>Students</a:t>
                      </a:r>
                      <a:endParaRPr lang="es-EC" sz="700">
                        <a:effectLst/>
                      </a:endParaRPr>
                    </a:p>
                    <a:p>
                      <a:pPr algn="just">
                        <a:lnSpc>
                          <a:spcPct val="115000"/>
                        </a:lnSpc>
                        <a:spcAft>
                          <a:spcPts val="0"/>
                        </a:spcAft>
                      </a:pPr>
                      <a:r>
                        <a:rPr lang="en-US" sz="700" u="sng">
                          <a:effectLst/>
                        </a:rPr>
                        <a:t>MATERIAL</a:t>
                      </a:r>
                      <a:endParaRPr lang="es-EC" sz="700">
                        <a:effectLst/>
                      </a:endParaRPr>
                    </a:p>
                    <a:p>
                      <a:pPr algn="just">
                        <a:lnSpc>
                          <a:spcPct val="115000"/>
                        </a:lnSpc>
                        <a:spcAft>
                          <a:spcPts val="0"/>
                        </a:spcAft>
                      </a:pPr>
                      <a:r>
                        <a:rPr lang="en-US" sz="700">
                          <a:effectLst/>
                        </a:rPr>
                        <a:t>Stationery </a:t>
                      </a:r>
                      <a:endParaRPr lang="es-EC" sz="700">
                        <a:effectLst/>
                      </a:endParaRPr>
                    </a:p>
                    <a:p>
                      <a:pPr algn="just">
                        <a:lnSpc>
                          <a:spcPct val="115000"/>
                        </a:lnSpc>
                        <a:spcAft>
                          <a:spcPts val="0"/>
                        </a:spcAft>
                      </a:pPr>
                      <a:r>
                        <a:rPr lang="en-US" sz="700">
                          <a:effectLst/>
                        </a:rPr>
                        <a:t>Projector</a:t>
                      </a:r>
                      <a:endParaRPr lang="es-EC" sz="700">
                        <a:solidFill>
                          <a:srgbClr val="000000"/>
                        </a:solidFill>
                        <a:effectLst/>
                        <a:latin typeface="Calibri"/>
                        <a:ea typeface="Calibri"/>
                        <a:cs typeface="Times New Roman"/>
                      </a:endParaRPr>
                    </a:p>
                  </a:txBody>
                  <a:tcPr marL="42167" marR="42167" marT="0" marB="0"/>
                </a:tc>
              </a:tr>
              <a:tr h="1163819">
                <a:tc vMerge="1">
                  <a:txBody>
                    <a:bodyPr/>
                    <a:lstStyle/>
                    <a:p>
                      <a:endParaRPr lang="es-EC"/>
                    </a:p>
                  </a:txBody>
                  <a:tcPr/>
                </a:tc>
                <a:tc>
                  <a:txBody>
                    <a:bodyPr/>
                    <a:lstStyle/>
                    <a:p>
                      <a:pPr algn="just">
                        <a:lnSpc>
                          <a:spcPct val="115000"/>
                        </a:lnSpc>
                        <a:spcAft>
                          <a:spcPts val="0"/>
                        </a:spcAft>
                      </a:pPr>
                      <a:r>
                        <a:rPr lang="en-US" sz="700">
                          <a:effectLst/>
                        </a:rPr>
                        <a:t>English teachers from Ciudad de Cuenca High School</a:t>
                      </a:r>
                      <a:endParaRPr lang="es-EC" sz="700">
                        <a:effectLst/>
                      </a:endParaRPr>
                    </a:p>
                    <a:p>
                      <a:pPr algn="just">
                        <a:lnSpc>
                          <a:spcPct val="115000"/>
                        </a:lnSpc>
                        <a:spcAft>
                          <a:spcPts val="0"/>
                        </a:spcAft>
                      </a:pPr>
                      <a:r>
                        <a:rPr lang="en-US" sz="700">
                          <a:effectLst/>
                        </a:rPr>
                        <a:t> </a:t>
                      </a:r>
                      <a:endParaRPr lang="es-EC" sz="700">
                        <a:effectLst/>
                      </a:endParaRPr>
                    </a:p>
                    <a:p>
                      <a:pPr algn="just">
                        <a:lnSpc>
                          <a:spcPct val="115000"/>
                        </a:lnSpc>
                        <a:spcAft>
                          <a:spcPts val="0"/>
                        </a:spcAft>
                      </a:pPr>
                      <a:r>
                        <a:rPr lang="en-US" sz="700">
                          <a:effectLst/>
                        </a:rPr>
                        <a:t> </a:t>
                      </a:r>
                      <a:endParaRPr lang="es-EC" sz="700">
                        <a:effectLst/>
                      </a:endParaRPr>
                    </a:p>
                    <a:p>
                      <a:pPr algn="just">
                        <a:lnSpc>
                          <a:spcPct val="115000"/>
                        </a:lnSpc>
                        <a:spcAft>
                          <a:spcPts val="0"/>
                        </a:spcAft>
                      </a:pPr>
                      <a:r>
                        <a:rPr lang="en-US" sz="700">
                          <a:effectLst/>
                        </a:rPr>
                        <a:t> </a:t>
                      </a:r>
                      <a:endParaRPr lang="es-EC" sz="700">
                        <a:effectLst/>
                      </a:endParaRPr>
                    </a:p>
                    <a:p>
                      <a:pPr algn="just">
                        <a:lnSpc>
                          <a:spcPct val="115000"/>
                        </a:lnSpc>
                        <a:spcAft>
                          <a:spcPts val="0"/>
                        </a:spcAft>
                      </a:pPr>
                      <a:r>
                        <a:rPr lang="en-US" sz="700">
                          <a:effectLst/>
                        </a:rPr>
                        <a:t> </a:t>
                      </a:r>
                      <a:endParaRPr lang="es-EC" sz="700">
                        <a:effectLst/>
                      </a:endParaRPr>
                    </a:p>
                    <a:p>
                      <a:pPr algn="just">
                        <a:lnSpc>
                          <a:spcPct val="115000"/>
                        </a:lnSpc>
                        <a:spcAft>
                          <a:spcPts val="0"/>
                        </a:spcAft>
                      </a:pPr>
                      <a:r>
                        <a:rPr lang="en-US" sz="700">
                          <a:effectLst/>
                        </a:rPr>
                        <a:t> </a:t>
                      </a:r>
                      <a:endParaRPr lang="es-EC" sz="700">
                        <a:effectLst/>
                      </a:endParaRPr>
                    </a:p>
                    <a:p>
                      <a:pPr algn="just">
                        <a:lnSpc>
                          <a:spcPct val="115000"/>
                        </a:lnSpc>
                        <a:spcAft>
                          <a:spcPts val="0"/>
                        </a:spcAft>
                      </a:pPr>
                      <a:r>
                        <a:rPr lang="en-US" sz="700">
                          <a:effectLst/>
                        </a:rPr>
                        <a:t> </a:t>
                      </a:r>
                      <a:endParaRPr lang="es-EC" sz="700">
                        <a:solidFill>
                          <a:srgbClr val="000000"/>
                        </a:solidFill>
                        <a:effectLst/>
                        <a:latin typeface="Calibri"/>
                        <a:ea typeface="Calibri"/>
                        <a:cs typeface="Times New Roman"/>
                      </a:endParaRPr>
                    </a:p>
                  </a:txBody>
                  <a:tcPr marL="42167" marR="42167" marT="0" marB="0"/>
                </a:tc>
                <a:tc>
                  <a:txBody>
                    <a:bodyPr/>
                    <a:lstStyle/>
                    <a:p>
                      <a:pPr algn="just">
                        <a:lnSpc>
                          <a:spcPct val="115000"/>
                        </a:lnSpc>
                        <a:spcAft>
                          <a:spcPts val="0"/>
                        </a:spcAft>
                      </a:pPr>
                      <a:r>
                        <a:rPr lang="en-US" sz="700">
                          <a:effectLst/>
                        </a:rPr>
                        <a:t>Update in ESL   approaches to teach  vocabulary in an interactive manner</a:t>
                      </a:r>
                      <a:endParaRPr lang="es-EC" sz="700">
                        <a:effectLst/>
                      </a:endParaRPr>
                    </a:p>
                    <a:p>
                      <a:pPr algn="just">
                        <a:lnSpc>
                          <a:spcPct val="115000"/>
                        </a:lnSpc>
                        <a:spcAft>
                          <a:spcPts val="0"/>
                        </a:spcAft>
                      </a:pPr>
                      <a:r>
                        <a:rPr lang="en-US" sz="700">
                          <a:effectLst/>
                        </a:rPr>
                        <a:t> </a:t>
                      </a:r>
                      <a:endParaRPr lang="es-EC" sz="700">
                        <a:effectLst/>
                      </a:endParaRPr>
                    </a:p>
                    <a:p>
                      <a:pPr algn="just">
                        <a:lnSpc>
                          <a:spcPct val="115000"/>
                        </a:lnSpc>
                        <a:spcAft>
                          <a:spcPts val="0"/>
                        </a:spcAft>
                      </a:pPr>
                      <a:r>
                        <a:rPr lang="en-US" sz="700">
                          <a:effectLst/>
                        </a:rPr>
                        <a:t> </a:t>
                      </a:r>
                      <a:endParaRPr lang="es-EC" sz="700">
                        <a:effectLst/>
                      </a:endParaRPr>
                    </a:p>
                    <a:p>
                      <a:pPr algn="just">
                        <a:lnSpc>
                          <a:spcPct val="115000"/>
                        </a:lnSpc>
                        <a:spcAft>
                          <a:spcPts val="0"/>
                        </a:spcAft>
                      </a:pPr>
                      <a:r>
                        <a:rPr lang="en-US" sz="700">
                          <a:effectLst/>
                        </a:rPr>
                        <a:t> </a:t>
                      </a:r>
                      <a:endParaRPr lang="es-EC" sz="700">
                        <a:effectLst/>
                      </a:endParaRPr>
                    </a:p>
                    <a:p>
                      <a:pPr algn="just">
                        <a:lnSpc>
                          <a:spcPct val="115000"/>
                        </a:lnSpc>
                        <a:spcAft>
                          <a:spcPts val="0"/>
                        </a:spcAft>
                      </a:pPr>
                      <a:r>
                        <a:rPr lang="en-US" sz="700">
                          <a:effectLst/>
                        </a:rPr>
                        <a:t> </a:t>
                      </a:r>
                      <a:endParaRPr lang="es-EC" sz="700">
                        <a:solidFill>
                          <a:srgbClr val="000000"/>
                        </a:solidFill>
                        <a:effectLst/>
                        <a:latin typeface="Calibri"/>
                        <a:ea typeface="Calibri"/>
                        <a:cs typeface="Times New Roman"/>
                      </a:endParaRPr>
                    </a:p>
                  </a:txBody>
                  <a:tcPr marL="42167" marR="42167" marT="0" marB="0"/>
                </a:tc>
                <a:tc>
                  <a:txBody>
                    <a:bodyPr/>
                    <a:lstStyle/>
                    <a:p>
                      <a:pPr algn="just">
                        <a:lnSpc>
                          <a:spcPct val="115000"/>
                        </a:lnSpc>
                        <a:spcAft>
                          <a:spcPts val="0"/>
                        </a:spcAft>
                      </a:pPr>
                      <a:r>
                        <a:rPr lang="en-US" sz="700" dirty="0">
                          <a:effectLst/>
                        </a:rPr>
                        <a:t>Teaching and learning process based mostly on the textbook and on Grammar and Translation </a:t>
                      </a:r>
                      <a:endParaRPr lang="es-EC" sz="700" dirty="0">
                        <a:effectLst/>
                      </a:endParaRPr>
                    </a:p>
                    <a:p>
                      <a:pPr algn="just">
                        <a:lnSpc>
                          <a:spcPct val="115000"/>
                        </a:lnSpc>
                        <a:spcAft>
                          <a:spcPts val="0"/>
                        </a:spcAft>
                      </a:pPr>
                      <a:r>
                        <a:rPr lang="en-US" sz="700" dirty="0">
                          <a:effectLst/>
                        </a:rPr>
                        <a:t> </a:t>
                      </a:r>
                      <a:endParaRPr lang="es-EC" sz="700" dirty="0">
                        <a:effectLst/>
                      </a:endParaRPr>
                    </a:p>
                    <a:p>
                      <a:pPr algn="just">
                        <a:lnSpc>
                          <a:spcPct val="115000"/>
                        </a:lnSpc>
                        <a:spcAft>
                          <a:spcPts val="0"/>
                        </a:spcAft>
                      </a:pPr>
                      <a:r>
                        <a:rPr lang="en-US" sz="700" dirty="0">
                          <a:effectLst/>
                        </a:rPr>
                        <a:t> </a:t>
                      </a:r>
                      <a:endParaRPr lang="es-EC" sz="700" dirty="0">
                        <a:solidFill>
                          <a:srgbClr val="000000"/>
                        </a:solidFill>
                        <a:effectLst/>
                        <a:latin typeface="Calibri"/>
                        <a:ea typeface="Calibri"/>
                        <a:cs typeface="Times New Roman"/>
                      </a:endParaRPr>
                    </a:p>
                  </a:txBody>
                  <a:tcPr marL="42167" marR="42167" marT="0" marB="0"/>
                </a:tc>
                <a:tc>
                  <a:txBody>
                    <a:bodyPr/>
                    <a:lstStyle/>
                    <a:p>
                      <a:pPr algn="just">
                        <a:lnSpc>
                          <a:spcPct val="115000"/>
                        </a:lnSpc>
                        <a:spcAft>
                          <a:spcPts val="0"/>
                        </a:spcAft>
                      </a:pPr>
                      <a:r>
                        <a:rPr lang="en-US" sz="700" u="sng">
                          <a:effectLst/>
                        </a:rPr>
                        <a:t>HUMAN</a:t>
                      </a:r>
                      <a:endParaRPr lang="es-EC" sz="700">
                        <a:effectLst/>
                      </a:endParaRPr>
                    </a:p>
                    <a:p>
                      <a:pPr algn="just">
                        <a:lnSpc>
                          <a:spcPct val="115000"/>
                        </a:lnSpc>
                        <a:spcAft>
                          <a:spcPts val="0"/>
                        </a:spcAft>
                      </a:pPr>
                      <a:r>
                        <a:rPr lang="en-US" sz="700">
                          <a:effectLst/>
                        </a:rPr>
                        <a:t>Researcher</a:t>
                      </a:r>
                      <a:endParaRPr lang="es-EC" sz="700">
                        <a:effectLst/>
                      </a:endParaRPr>
                    </a:p>
                    <a:p>
                      <a:pPr algn="just">
                        <a:lnSpc>
                          <a:spcPct val="115000"/>
                        </a:lnSpc>
                        <a:spcAft>
                          <a:spcPts val="0"/>
                        </a:spcAft>
                      </a:pPr>
                      <a:r>
                        <a:rPr lang="en-US" sz="700">
                          <a:effectLst/>
                        </a:rPr>
                        <a:t>Instructor</a:t>
                      </a:r>
                      <a:endParaRPr lang="es-EC" sz="700">
                        <a:effectLst/>
                      </a:endParaRPr>
                    </a:p>
                    <a:p>
                      <a:pPr algn="just">
                        <a:lnSpc>
                          <a:spcPct val="115000"/>
                        </a:lnSpc>
                        <a:spcAft>
                          <a:spcPts val="0"/>
                        </a:spcAft>
                      </a:pPr>
                      <a:r>
                        <a:rPr lang="en-US" sz="700">
                          <a:effectLst/>
                        </a:rPr>
                        <a:t>English Teachers</a:t>
                      </a:r>
                      <a:endParaRPr lang="es-EC" sz="700">
                        <a:effectLst/>
                      </a:endParaRPr>
                    </a:p>
                    <a:p>
                      <a:pPr algn="just">
                        <a:lnSpc>
                          <a:spcPct val="115000"/>
                        </a:lnSpc>
                        <a:spcAft>
                          <a:spcPts val="0"/>
                        </a:spcAft>
                      </a:pPr>
                      <a:r>
                        <a:rPr lang="en-US" sz="700" u="sng">
                          <a:effectLst/>
                        </a:rPr>
                        <a:t>MATERIAL</a:t>
                      </a:r>
                      <a:endParaRPr lang="es-EC" sz="700">
                        <a:effectLst/>
                      </a:endParaRPr>
                    </a:p>
                    <a:p>
                      <a:pPr algn="just">
                        <a:lnSpc>
                          <a:spcPct val="115000"/>
                        </a:lnSpc>
                        <a:spcAft>
                          <a:spcPts val="0"/>
                        </a:spcAft>
                      </a:pPr>
                      <a:r>
                        <a:rPr lang="en-US" sz="700">
                          <a:effectLst/>
                        </a:rPr>
                        <a:t>Stationery </a:t>
                      </a:r>
                      <a:endParaRPr lang="es-EC" sz="700">
                        <a:effectLst/>
                      </a:endParaRPr>
                    </a:p>
                    <a:p>
                      <a:pPr algn="just">
                        <a:lnSpc>
                          <a:spcPct val="115000"/>
                        </a:lnSpc>
                        <a:spcAft>
                          <a:spcPts val="0"/>
                        </a:spcAft>
                      </a:pPr>
                      <a:r>
                        <a:rPr lang="en-US" sz="700">
                          <a:effectLst/>
                        </a:rPr>
                        <a:t>Projector</a:t>
                      </a:r>
                      <a:endParaRPr lang="es-EC" sz="700">
                        <a:effectLst/>
                      </a:endParaRPr>
                    </a:p>
                    <a:p>
                      <a:pPr algn="just">
                        <a:lnSpc>
                          <a:spcPct val="115000"/>
                        </a:lnSpc>
                        <a:spcAft>
                          <a:spcPts val="0"/>
                        </a:spcAft>
                      </a:pPr>
                      <a:r>
                        <a:rPr lang="en-US" sz="700">
                          <a:effectLst/>
                        </a:rPr>
                        <a:t>Vocabulary </a:t>
                      </a:r>
                      <a:endParaRPr lang="es-EC" sz="700">
                        <a:effectLst/>
                      </a:endParaRPr>
                    </a:p>
                    <a:p>
                      <a:pPr algn="just">
                        <a:lnSpc>
                          <a:spcPct val="115000"/>
                        </a:lnSpc>
                        <a:spcAft>
                          <a:spcPts val="0"/>
                        </a:spcAft>
                      </a:pPr>
                      <a:r>
                        <a:rPr lang="en-US" sz="700">
                          <a:effectLst/>
                        </a:rPr>
                        <a:t>in action (Book)</a:t>
                      </a:r>
                      <a:endParaRPr lang="es-EC" sz="700">
                        <a:solidFill>
                          <a:srgbClr val="000000"/>
                        </a:solidFill>
                        <a:effectLst/>
                        <a:latin typeface="Calibri"/>
                        <a:ea typeface="Calibri"/>
                        <a:cs typeface="Times New Roman"/>
                      </a:endParaRPr>
                    </a:p>
                  </a:txBody>
                  <a:tcPr marL="42167" marR="42167" marT="0" marB="0"/>
                </a:tc>
              </a:tr>
              <a:tr h="775879">
                <a:tc rowSpan="2">
                  <a:txBody>
                    <a:bodyPr/>
                    <a:lstStyle/>
                    <a:p>
                      <a:pPr algn="just">
                        <a:lnSpc>
                          <a:spcPct val="115000"/>
                        </a:lnSpc>
                        <a:spcAft>
                          <a:spcPts val="0"/>
                        </a:spcAft>
                      </a:pPr>
                      <a:r>
                        <a:rPr lang="es-EC" sz="700">
                          <a:effectLst/>
                        </a:rPr>
                        <a:t>INDIRECT BENEFICIARIES</a:t>
                      </a:r>
                    </a:p>
                    <a:p>
                      <a:pPr marL="71755" marR="71755" algn="just">
                        <a:lnSpc>
                          <a:spcPct val="115000"/>
                        </a:lnSpc>
                        <a:spcAft>
                          <a:spcPts val="0"/>
                        </a:spcAft>
                      </a:pPr>
                      <a:r>
                        <a:rPr lang="es-EC" sz="700">
                          <a:effectLst/>
                        </a:rPr>
                        <a:t> </a:t>
                      </a:r>
                      <a:endParaRPr lang="es-EC" sz="700">
                        <a:solidFill>
                          <a:srgbClr val="000000"/>
                        </a:solidFill>
                        <a:effectLst/>
                        <a:latin typeface="Calibri"/>
                        <a:ea typeface="Calibri"/>
                        <a:cs typeface="Times New Roman"/>
                      </a:endParaRPr>
                    </a:p>
                  </a:txBody>
                  <a:tcPr marL="42167" marR="42167" marT="0" marB="0" vert="vert270"/>
                </a:tc>
                <a:tc>
                  <a:txBody>
                    <a:bodyPr/>
                    <a:lstStyle/>
                    <a:p>
                      <a:pPr algn="just">
                        <a:lnSpc>
                          <a:spcPct val="115000"/>
                        </a:lnSpc>
                        <a:spcAft>
                          <a:spcPts val="0"/>
                        </a:spcAft>
                      </a:pPr>
                      <a:r>
                        <a:rPr lang="es-EC" sz="700">
                          <a:effectLst/>
                        </a:rPr>
                        <a:t>Ciudad de Cuenca High School</a:t>
                      </a:r>
                      <a:r>
                        <a:rPr lang="es-ES" sz="700">
                          <a:effectLst/>
                        </a:rPr>
                        <a:t> professors</a:t>
                      </a:r>
                      <a:endParaRPr lang="es-EC" sz="700">
                        <a:solidFill>
                          <a:srgbClr val="000000"/>
                        </a:solidFill>
                        <a:effectLst/>
                        <a:latin typeface="Calibri"/>
                        <a:ea typeface="Calibri"/>
                        <a:cs typeface="Times New Roman"/>
                      </a:endParaRPr>
                    </a:p>
                  </a:txBody>
                  <a:tcPr marL="42167" marR="42167" marT="0" marB="0"/>
                </a:tc>
                <a:tc>
                  <a:txBody>
                    <a:bodyPr/>
                    <a:lstStyle/>
                    <a:p>
                      <a:pPr algn="just">
                        <a:lnSpc>
                          <a:spcPct val="115000"/>
                        </a:lnSpc>
                        <a:spcAft>
                          <a:spcPts val="0"/>
                        </a:spcAft>
                      </a:pPr>
                      <a:r>
                        <a:rPr lang="en-US" sz="700">
                          <a:effectLst/>
                        </a:rPr>
                        <a:t>Supply of methods and strategies to enhance the students’ word knowledge</a:t>
                      </a:r>
                      <a:endParaRPr lang="es-EC" sz="700">
                        <a:solidFill>
                          <a:srgbClr val="000000"/>
                        </a:solidFill>
                        <a:effectLst/>
                        <a:latin typeface="Calibri"/>
                        <a:ea typeface="Calibri"/>
                        <a:cs typeface="Times New Roman"/>
                      </a:endParaRPr>
                    </a:p>
                  </a:txBody>
                  <a:tcPr marL="42167" marR="42167" marT="0" marB="0"/>
                </a:tc>
                <a:tc>
                  <a:txBody>
                    <a:bodyPr/>
                    <a:lstStyle/>
                    <a:p>
                      <a:pPr algn="just">
                        <a:lnSpc>
                          <a:spcPct val="115000"/>
                        </a:lnSpc>
                        <a:spcAft>
                          <a:spcPts val="0"/>
                        </a:spcAft>
                      </a:pPr>
                      <a:r>
                        <a:rPr lang="en-US" sz="700">
                          <a:effectLst/>
                        </a:rPr>
                        <a:t>Procedures and curricular methodologies focused on repetition and memory</a:t>
                      </a:r>
                      <a:endParaRPr lang="es-EC" sz="700">
                        <a:solidFill>
                          <a:srgbClr val="000000"/>
                        </a:solidFill>
                        <a:effectLst/>
                        <a:latin typeface="Calibri"/>
                        <a:ea typeface="Calibri"/>
                        <a:cs typeface="Times New Roman"/>
                      </a:endParaRPr>
                    </a:p>
                  </a:txBody>
                  <a:tcPr marL="42167" marR="42167" marT="0" marB="0"/>
                </a:tc>
                <a:tc>
                  <a:txBody>
                    <a:bodyPr/>
                    <a:lstStyle/>
                    <a:p>
                      <a:pPr algn="just">
                        <a:lnSpc>
                          <a:spcPct val="115000"/>
                        </a:lnSpc>
                        <a:spcAft>
                          <a:spcPts val="0"/>
                        </a:spcAft>
                      </a:pPr>
                      <a:r>
                        <a:rPr lang="en-US" sz="700" u="sng">
                          <a:effectLst/>
                        </a:rPr>
                        <a:t>HUMAN</a:t>
                      </a:r>
                      <a:endParaRPr lang="es-EC" sz="700">
                        <a:effectLst/>
                      </a:endParaRPr>
                    </a:p>
                    <a:p>
                      <a:pPr algn="just">
                        <a:lnSpc>
                          <a:spcPct val="115000"/>
                        </a:lnSpc>
                        <a:spcAft>
                          <a:spcPts val="0"/>
                        </a:spcAft>
                      </a:pPr>
                      <a:r>
                        <a:rPr lang="en-US" sz="700">
                          <a:effectLst/>
                        </a:rPr>
                        <a:t>Instructor</a:t>
                      </a:r>
                      <a:endParaRPr lang="es-EC" sz="700">
                        <a:effectLst/>
                      </a:endParaRPr>
                    </a:p>
                    <a:p>
                      <a:pPr algn="just">
                        <a:lnSpc>
                          <a:spcPct val="115000"/>
                        </a:lnSpc>
                        <a:spcAft>
                          <a:spcPts val="0"/>
                        </a:spcAft>
                      </a:pPr>
                      <a:r>
                        <a:rPr lang="en-US" sz="700">
                          <a:effectLst/>
                        </a:rPr>
                        <a:t>Professors</a:t>
                      </a:r>
                      <a:endParaRPr lang="es-EC" sz="700">
                        <a:effectLst/>
                      </a:endParaRPr>
                    </a:p>
                    <a:p>
                      <a:pPr algn="just">
                        <a:lnSpc>
                          <a:spcPct val="115000"/>
                        </a:lnSpc>
                        <a:spcAft>
                          <a:spcPts val="0"/>
                        </a:spcAft>
                      </a:pPr>
                      <a:r>
                        <a:rPr lang="en-US" sz="700" u="sng">
                          <a:effectLst/>
                        </a:rPr>
                        <a:t>MATERIAL</a:t>
                      </a:r>
                      <a:endParaRPr lang="es-EC" sz="700">
                        <a:effectLst/>
                      </a:endParaRPr>
                    </a:p>
                    <a:p>
                      <a:pPr algn="just">
                        <a:lnSpc>
                          <a:spcPct val="115000"/>
                        </a:lnSpc>
                        <a:spcAft>
                          <a:spcPts val="0"/>
                        </a:spcAft>
                      </a:pPr>
                      <a:r>
                        <a:rPr lang="en-US" sz="700">
                          <a:effectLst/>
                        </a:rPr>
                        <a:t>Stationery </a:t>
                      </a:r>
                      <a:endParaRPr lang="es-EC" sz="700">
                        <a:effectLst/>
                      </a:endParaRPr>
                    </a:p>
                    <a:p>
                      <a:pPr algn="just">
                        <a:lnSpc>
                          <a:spcPct val="115000"/>
                        </a:lnSpc>
                        <a:spcAft>
                          <a:spcPts val="0"/>
                        </a:spcAft>
                      </a:pPr>
                      <a:r>
                        <a:rPr lang="en-US" sz="700">
                          <a:effectLst/>
                        </a:rPr>
                        <a:t>Projector</a:t>
                      </a:r>
                      <a:endParaRPr lang="es-EC" sz="700">
                        <a:solidFill>
                          <a:srgbClr val="000000"/>
                        </a:solidFill>
                        <a:effectLst/>
                        <a:latin typeface="Calibri"/>
                        <a:ea typeface="Calibri"/>
                        <a:cs typeface="Times New Roman"/>
                      </a:endParaRPr>
                    </a:p>
                  </a:txBody>
                  <a:tcPr marL="42167" marR="42167" marT="0" marB="0"/>
                </a:tc>
              </a:tr>
              <a:tr h="775879">
                <a:tc vMerge="1">
                  <a:txBody>
                    <a:bodyPr/>
                    <a:lstStyle/>
                    <a:p>
                      <a:endParaRPr lang="es-EC"/>
                    </a:p>
                  </a:txBody>
                  <a:tcPr/>
                </a:tc>
                <a:tc>
                  <a:txBody>
                    <a:bodyPr/>
                    <a:lstStyle/>
                    <a:p>
                      <a:pPr algn="just">
                        <a:lnSpc>
                          <a:spcPct val="115000"/>
                        </a:lnSpc>
                        <a:spcAft>
                          <a:spcPts val="0"/>
                        </a:spcAft>
                      </a:pPr>
                      <a:r>
                        <a:rPr lang="en-US" sz="700">
                          <a:effectLst/>
                        </a:rPr>
                        <a:t>Ciudad de Cuenca High School Bachillerato students</a:t>
                      </a:r>
                      <a:endParaRPr lang="es-EC" sz="700">
                        <a:solidFill>
                          <a:srgbClr val="000000"/>
                        </a:solidFill>
                        <a:effectLst/>
                        <a:latin typeface="Calibri"/>
                        <a:ea typeface="Calibri"/>
                        <a:cs typeface="Times New Roman"/>
                      </a:endParaRPr>
                    </a:p>
                  </a:txBody>
                  <a:tcPr marL="42167" marR="42167" marT="0" marB="0"/>
                </a:tc>
                <a:tc>
                  <a:txBody>
                    <a:bodyPr/>
                    <a:lstStyle/>
                    <a:p>
                      <a:pPr algn="just">
                        <a:lnSpc>
                          <a:spcPct val="115000"/>
                        </a:lnSpc>
                        <a:spcAft>
                          <a:spcPts val="0"/>
                        </a:spcAft>
                      </a:pPr>
                      <a:r>
                        <a:rPr lang="en-US" sz="700">
                          <a:effectLst/>
                        </a:rPr>
                        <a:t>Learn vocabulary in situations similar to those of real life </a:t>
                      </a:r>
                      <a:endParaRPr lang="es-EC" sz="700">
                        <a:solidFill>
                          <a:srgbClr val="000000"/>
                        </a:solidFill>
                        <a:effectLst/>
                        <a:latin typeface="Calibri"/>
                        <a:ea typeface="Calibri"/>
                        <a:cs typeface="Times New Roman"/>
                      </a:endParaRPr>
                    </a:p>
                  </a:txBody>
                  <a:tcPr marL="42167" marR="42167" marT="0" marB="0"/>
                </a:tc>
                <a:tc>
                  <a:txBody>
                    <a:bodyPr/>
                    <a:lstStyle/>
                    <a:p>
                      <a:pPr algn="just">
                        <a:lnSpc>
                          <a:spcPct val="115000"/>
                        </a:lnSpc>
                        <a:spcAft>
                          <a:spcPts val="0"/>
                        </a:spcAft>
                      </a:pPr>
                      <a:r>
                        <a:rPr lang="en-US" sz="700">
                          <a:effectLst/>
                        </a:rPr>
                        <a:t>Used to be provided with large lists of words and glossaries</a:t>
                      </a:r>
                      <a:endParaRPr lang="es-EC" sz="700">
                        <a:solidFill>
                          <a:srgbClr val="000000"/>
                        </a:solidFill>
                        <a:effectLst/>
                        <a:latin typeface="Calibri"/>
                        <a:ea typeface="Calibri"/>
                        <a:cs typeface="Times New Roman"/>
                      </a:endParaRPr>
                    </a:p>
                  </a:txBody>
                  <a:tcPr marL="42167" marR="42167" marT="0" marB="0"/>
                </a:tc>
                <a:tc>
                  <a:txBody>
                    <a:bodyPr/>
                    <a:lstStyle/>
                    <a:p>
                      <a:pPr algn="just">
                        <a:lnSpc>
                          <a:spcPct val="115000"/>
                        </a:lnSpc>
                        <a:spcAft>
                          <a:spcPts val="0"/>
                        </a:spcAft>
                      </a:pPr>
                      <a:r>
                        <a:rPr lang="en-US" sz="700" u="sng">
                          <a:effectLst/>
                        </a:rPr>
                        <a:t>HUMAN</a:t>
                      </a:r>
                      <a:endParaRPr lang="es-EC" sz="700">
                        <a:effectLst/>
                      </a:endParaRPr>
                    </a:p>
                    <a:p>
                      <a:pPr algn="just">
                        <a:lnSpc>
                          <a:spcPct val="115000"/>
                        </a:lnSpc>
                        <a:spcAft>
                          <a:spcPts val="0"/>
                        </a:spcAft>
                      </a:pPr>
                      <a:r>
                        <a:rPr lang="en-US" sz="700">
                          <a:effectLst/>
                        </a:rPr>
                        <a:t>Instructor</a:t>
                      </a:r>
                      <a:endParaRPr lang="es-EC" sz="700">
                        <a:effectLst/>
                      </a:endParaRPr>
                    </a:p>
                    <a:p>
                      <a:pPr algn="just">
                        <a:lnSpc>
                          <a:spcPct val="115000"/>
                        </a:lnSpc>
                        <a:spcAft>
                          <a:spcPts val="0"/>
                        </a:spcAft>
                      </a:pPr>
                      <a:r>
                        <a:rPr lang="en-US" sz="700">
                          <a:effectLst/>
                        </a:rPr>
                        <a:t>Professors</a:t>
                      </a:r>
                      <a:endParaRPr lang="es-EC" sz="700">
                        <a:effectLst/>
                      </a:endParaRPr>
                    </a:p>
                    <a:p>
                      <a:pPr algn="just">
                        <a:lnSpc>
                          <a:spcPct val="115000"/>
                        </a:lnSpc>
                        <a:spcAft>
                          <a:spcPts val="0"/>
                        </a:spcAft>
                      </a:pPr>
                      <a:r>
                        <a:rPr lang="en-US" sz="700" u="sng">
                          <a:effectLst/>
                        </a:rPr>
                        <a:t>MATERIAL</a:t>
                      </a:r>
                      <a:endParaRPr lang="es-EC" sz="700">
                        <a:effectLst/>
                      </a:endParaRPr>
                    </a:p>
                    <a:p>
                      <a:pPr algn="just">
                        <a:lnSpc>
                          <a:spcPct val="115000"/>
                        </a:lnSpc>
                        <a:spcAft>
                          <a:spcPts val="0"/>
                        </a:spcAft>
                      </a:pPr>
                      <a:r>
                        <a:rPr lang="en-US" sz="700">
                          <a:effectLst/>
                        </a:rPr>
                        <a:t>Stationery </a:t>
                      </a:r>
                      <a:endParaRPr lang="es-EC" sz="700">
                        <a:effectLst/>
                      </a:endParaRPr>
                    </a:p>
                    <a:p>
                      <a:pPr algn="just">
                        <a:lnSpc>
                          <a:spcPct val="115000"/>
                        </a:lnSpc>
                        <a:spcAft>
                          <a:spcPts val="0"/>
                        </a:spcAft>
                      </a:pPr>
                      <a:r>
                        <a:rPr lang="en-US" sz="700">
                          <a:effectLst/>
                        </a:rPr>
                        <a:t>Projector</a:t>
                      </a:r>
                      <a:endParaRPr lang="es-EC" sz="700">
                        <a:solidFill>
                          <a:srgbClr val="000000"/>
                        </a:solidFill>
                        <a:effectLst/>
                        <a:latin typeface="Calibri"/>
                        <a:ea typeface="Calibri"/>
                        <a:cs typeface="Times New Roman"/>
                      </a:endParaRPr>
                    </a:p>
                  </a:txBody>
                  <a:tcPr marL="42167" marR="42167" marT="0" marB="0"/>
                </a:tc>
              </a:tr>
              <a:tr h="775879">
                <a:tc>
                  <a:txBody>
                    <a:bodyPr/>
                    <a:lstStyle/>
                    <a:p>
                      <a:pPr algn="just">
                        <a:lnSpc>
                          <a:spcPct val="115000"/>
                        </a:lnSpc>
                        <a:spcAft>
                          <a:spcPts val="0"/>
                        </a:spcAft>
                      </a:pPr>
                      <a:r>
                        <a:rPr lang="es-ES" sz="700">
                          <a:effectLst/>
                        </a:rPr>
                        <a:t>NEUTRAL/</a:t>
                      </a:r>
                      <a:endParaRPr lang="es-EC" sz="700">
                        <a:effectLst/>
                      </a:endParaRPr>
                    </a:p>
                    <a:p>
                      <a:pPr algn="just">
                        <a:lnSpc>
                          <a:spcPct val="115000"/>
                        </a:lnSpc>
                        <a:spcAft>
                          <a:spcPts val="0"/>
                        </a:spcAft>
                      </a:pPr>
                      <a:r>
                        <a:rPr lang="es-ES" sz="700">
                          <a:effectLst/>
                        </a:rPr>
                        <a:t>EXCLUDED</a:t>
                      </a:r>
                      <a:endParaRPr lang="es-EC" sz="700">
                        <a:solidFill>
                          <a:srgbClr val="000000"/>
                        </a:solidFill>
                        <a:effectLst/>
                        <a:latin typeface="Calibri"/>
                        <a:ea typeface="Calibri"/>
                        <a:cs typeface="Times New Roman"/>
                      </a:endParaRPr>
                    </a:p>
                  </a:txBody>
                  <a:tcPr marL="42167" marR="42167" marT="0" marB="0" vert="vert270"/>
                </a:tc>
                <a:tc>
                  <a:txBody>
                    <a:bodyPr/>
                    <a:lstStyle/>
                    <a:p>
                      <a:pPr algn="just">
                        <a:lnSpc>
                          <a:spcPct val="115000"/>
                        </a:lnSpc>
                        <a:spcAft>
                          <a:spcPts val="0"/>
                        </a:spcAft>
                      </a:pPr>
                      <a:r>
                        <a:rPr lang="en-US" sz="700">
                          <a:effectLst/>
                        </a:rPr>
                        <a:t> </a:t>
                      </a:r>
                      <a:endParaRPr lang="es-EC" sz="700">
                        <a:effectLst/>
                      </a:endParaRPr>
                    </a:p>
                    <a:p>
                      <a:pPr algn="just">
                        <a:lnSpc>
                          <a:spcPct val="115000"/>
                        </a:lnSpc>
                        <a:spcAft>
                          <a:spcPts val="0"/>
                        </a:spcAft>
                      </a:pPr>
                      <a:r>
                        <a:rPr lang="en-US" sz="700">
                          <a:effectLst/>
                        </a:rPr>
                        <a:t>Private schools</a:t>
                      </a:r>
                      <a:endParaRPr lang="es-EC" sz="700">
                        <a:effectLst/>
                      </a:endParaRPr>
                    </a:p>
                    <a:p>
                      <a:pPr algn="just">
                        <a:lnSpc>
                          <a:spcPct val="115000"/>
                        </a:lnSpc>
                        <a:spcAft>
                          <a:spcPts val="0"/>
                        </a:spcAft>
                      </a:pPr>
                      <a:r>
                        <a:rPr lang="en-US" sz="700">
                          <a:effectLst/>
                        </a:rPr>
                        <a:t> </a:t>
                      </a:r>
                      <a:endParaRPr lang="es-EC" sz="700">
                        <a:effectLst/>
                      </a:endParaRPr>
                    </a:p>
                    <a:p>
                      <a:pPr algn="just">
                        <a:lnSpc>
                          <a:spcPct val="115000"/>
                        </a:lnSpc>
                        <a:spcAft>
                          <a:spcPts val="0"/>
                        </a:spcAft>
                      </a:pPr>
                      <a:r>
                        <a:rPr lang="en-US" sz="700">
                          <a:effectLst/>
                        </a:rPr>
                        <a:t> </a:t>
                      </a:r>
                      <a:endParaRPr lang="es-EC" sz="700">
                        <a:effectLst/>
                      </a:endParaRPr>
                    </a:p>
                    <a:p>
                      <a:pPr algn="just">
                        <a:lnSpc>
                          <a:spcPct val="115000"/>
                        </a:lnSpc>
                        <a:spcAft>
                          <a:spcPts val="0"/>
                        </a:spcAft>
                      </a:pPr>
                      <a:r>
                        <a:rPr lang="en-US" sz="700">
                          <a:effectLst/>
                        </a:rPr>
                        <a:t> </a:t>
                      </a:r>
                      <a:endParaRPr lang="es-EC" sz="700">
                        <a:effectLst/>
                      </a:endParaRPr>
                    </a:p>
                    <a:p>
                      <a:pPr algn="just">
                        <a:lnSpc>
                          <a:spcPct val="115000"/>
                        </a:lnSpc>
                        <a:spcAft>
                          <a:spcPts val="0"/>
                        </a:spcAft>
                      </a:pPr>
                      <a:r>
                        <a:rPr lang="en-US" sz="700">
                          <a:effectLst/>
                        </a:rPr>
                        <a:t> </a:t>
                      </a:r>
                      <a:endParaRPr lang="es-EC" sz="700">
                        <a:solidFill>
                          <a:srgbClr val="000000"/>
                        </a:solidFill>
                        <a:effectLst/>
                        <a:latin typeface="Calibri"/>
                        <a:ea typeface="Calibri"/>
                        <a:cs typeface="Times New Roman"/>
                      </a:endParaRPr>
                    </a:p>
                  </a:txBody>
                  <a:tcPr marL="42167" marR="42167" marT="0" marB="0"/>
                </a:tc>
                <a:tc>
                  <a:txBody>
                    <a:bodyPr/>
                    <a:lstStyle/>
                    <a:p>
                      <a:pPr algn="just">
                        <a:lnSpc>
                          <a:spcPct val="115000"/>
                        </a:lnSpc>
                        <a:spcAft>
                          <a:spcPts val="0"/>
                        </a:spcAft>
                      </a:pPr>
                      <a:r>
                        <a:rPr lang="en-US" sz="700">
                          <a:effectLst/>
                        </a:rPr>
                        <a:t>Take advantage of the new approaches to teaching English</a:t>
                      </a:r>
                      <a:endParaRPr lang="es-EC" sz="700">
                        <a:solidFill>
                          <a:srgbClr val="000000"/>
                        </a:solidFill>
                        <a:effectLst/>
                        <a:latin typeface="Calibri"/>
                        <a:ea typeface="Calibri"/>
                        <a:cs typeface="Times New Roman"/>
                      </a:endParaRPr>
                    </a:p>
                  </a:txBody>
                  <a:tcPr marL="42167" marR="42167" marT="0" marB="0"/>
                </a:tc>
                <a:tc>
                  <a:txBody>
                    <a:bodyPr/>
                    <a:lstStyle/>
                    <a:p>
                      <a:pPr algn="just">
                        <a:lnSpc>
                          <a:spcPct val="115000"/>
                        </a:lnSpc>
                        <a:spcAft>
                          <a:spcPts val="0"/>
                        </a:spcAft>
                      </a:pPr>
                      <a:r>
                        <a:rPr lang="en-US" sz="700">
                          <a:effectLst/>
                        </a:rPr>
                        <a:t>Use of  proved methodologies and techniques for a long time</a:t>
                      </a:r>
                      <a:endParaRPr lang="es-EC" sz="700">
                        <a:solidFill>
                          <a:srgbClr val="000000"/>
                        </a:solidFill>
                        <a:effectLst/>
                        <a:latin typeface="Calibri"/>
                        <a:ea typeface="Calibri"/>
                        <a:cs typeface="Times New Roman"/>
                      </a:endParaRPr>
                    </a:p>
                  </a:txBody>
                  <a:tcPr marL="42167" marR="42167" marT="0" marB="0"/>
                </a:tc>
                <a:tc>
                  <a:txBody>
                    <a:bodyPr/>
                    <a:lstStyle/>
                    <a:p>
                      <a:pPr algn="just">
                        <a:lnSpc>
                          <a:spcPct val="115000"/>
                        </a:lnSpc>
                        <a:spcAft>
                          <a:spcPts val="0"/>
                        </a:spcAft>
                      </a:pPr>
                      <a:r>
                        <a:rPr lang="en-US" sz="700" u="sng" dirty="0">
                          <a:effectLst/>
                        </a:rPr>
                        <a:t>HUMAN</a:t>
                      </a:r>
                      <a:endParaRPr lang="es-EC" sz="700" dirty="0">
                        <a:effectLst/>
                      </a:endParaRPr>
                    </a:p>
                    <a:p>
                      <a:pPr algn="just">
                        <a:lnSpc>
                          <a:spcPct val="115000"/>
                        </a:lnSpc>
                        <a:spcAft>
                          <a:spcPts val="0"/>
                        </a:spcAft>
                      </a:pPr>
                      <a:r>
                        <a:rPr lang="en-US" sz="700" dirty="0">
                          <a:effectLst/>
                        </a:rPr>
                        <a:t>Instructor</a:t>
                      </a:r>
                      <a:endParaRPr lang="es-EC" sz="700" dirty="0">
                        <a:effectLst/>
                      </a:endParaRPr>
                    </a:p>
                    <a:p>
                      <a:pPr algn="just">
                        <a:lnSpc>
                          <a:spcPct val="115000"/>
                        </a:lnSpc>
                        <a:spcAft>
                          <a:spcPts val="0"/>
                        </a:spcAft>
                      </a:pPr>
                      <a:r>
                        <a:rPr lang="en-US" sz="700" u="sng" dirty="0">
                          <a:effectLst/>
                        </a:rPr>
                        <a:t>MATERIAL</a:t>
                      </a:r>
                      <a:endParaRPr lang="es-EC" sz="700" dirty="0">
                        <a:effectLst/>
                      </a:endParaRPr>
                    </a:p>
                    <a:p>
                      <a:pPr algn="just">
                        <a:lnSpc>
                          <a:spcPct val="115000"/>
                        </a:lnSpc>
                        <a:spcAft>
                          <a:spcPts val="0"/>
                        </a:spcAft>
                      </a:pPr>
                      <a:r>
                        <a:rPr lang="en-US" sz="700" dirty="0">
                          <a:effectLst/>
                        </a:rPr>
                        <a:t>Proposal</a:t>
                      </a:r>
                      <a:endParaRPr lang="es-EC" sz="700" dirty="0">
                        <a:solidFill>
                          <a:srgbClr val="000000"/>
                        </a:solidFill>
                        <a:effectLst/>
                        <a:latin typeface="Calibri"/>
                        <a:ea typeface="Calibri"/>
                        <a:cs typeface="Times New Roman"/>
                      </a:endParaRPr>
                    </a:p>
                  </a:txBody>
                  <a:tcPr marL="42167" marR="42167" marT="0" marB="0"/>
                </a:tc>
              </a:tr>
            </a:tbl>
          </a:graphicData>
        </a:graphic>
      </p:graphicFrame>
      <p:sp>
        <p:nvSpPr>
          <p:cNvPr id="2" name="1 CuadroTexto"/>
          <p:cNvSpPr txBox="1"/>
          <p:nvPr/>
        </p:nvSpPr>
        <p:spPr>
          <a:xfrm>
            <a:off x="323528" y="1268760"/>
            <a:ext cx="1944216"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s-EC" b="1" dirty="0" smtClean="0">
                <a:solidFill>
                  <a:schemeClr val="accent1">
                    <a:lumMod val="75000"/>
                  </a:schemeClr>
                </a:solidFill>
              </a:rPr>
              <a:t>STAKEHOLDER ANALYSIS</a:t>
            </a:r>
            <a:endParaRPr lang="es-EC" b="1" dirty="0">
              <a:solidFill>
                <a:schemeClr val="accent1">
                  <a:lumMod val="75000"/>
                </a:schemeClr>
              </a:solidFill>
            </a:endParaRPr>
          </a:p>
        </p:txBody>
      </p:sp>
    </p:spTree>
    <p:extLst>
      <p:ext uri="{BB962C8B-B14F-4D97-AF65-F5344CB8AC3E}">
        <p14:creationId xmlns:p14="http://schemas.microsoft.com/office/powerpoint/2010/main" val="410720123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RECOMMENDATIONS</a:t>
            </a:r>
            <a:endParaRPr lang="es-EC" dirty="0"/>
          </a:p>
        </p:txBody>
      </p:sp>
      <p:graphicFrame>
        <p:nvGraphicFramePr>
          <p:cNvPr id="3" name="2 Diagrama"/>
          <p:cNvGraphicFramePr/>
          <p:nvPr>
            <p:extLst>
              <p:ext uri="{D42A27DB-BD31-4B8C-83A1-F6EECF244321}">
                <p14:modId xmlns:p14="http://schemas.microsoft.com/office/powerpoint/2010/main" val="715979420"/>
              </p:ext>
            </p:extLst>
          </p:nvPr>
        </p:nvGraphicFramePr>
        <p:xfrm>
          <a:off x="1524000" y="1397000"/>
          <a:ext cx="6096000"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936253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4638"/>
            <a:ext cx="8229600" cy="1143000"/>
          </a:xfrm>
        </p:spPr>
        <p:txBody>
          <a:bodyPr/>
          <a:lstStyle/>
          <a:p>
            <a:r>
              <a:rPr lang="es-EC" dirty="0" smtClean="0"/>
              <a:t>FINAL CONCLUSION</a:t>
            </a:r>
            <a:endParaRPr lang="es-EC" dirty="0"/>
          </a:p>
        </p:txBody>
      </p:sp>
      <p:pic>
        <p:nvPicPr>
          <p:cNvPr id="3" name="2 Imagen" descr="http://image.slidesharecdn.com/abravocabra1-140601125127-phpapp01/95/abravocabra-2-638.jpg?cb=1401627614"/>
          <p:cNvPicPr/>
          <p:nvPr/>
        </p:nvPicPr>
        <p:blipFill>
          <a:blip r:embed="rId2">
            <a:extLst>
              <a:ext uri="{28A0092B-C50C-407E-A947-70E740481C1C}">
                <a14:useLocalDpi xmlns:a14="http://schemas.microsoft.com/office/drawing/2010/main" val="0"/>
              </a:ext>
            </a:extLst>
          </a:blip>
          <a:srcRect/>
          <a:stretch>
            <a:fillRect/>
          </a:stretch>
        </p:blipFill>
        <p:spPr bwMode="auto">
          <a:xfrm>
            <a:off x="2295525" y="1719262"/>
            <a:ext cx="4552950" cy="3419475"/>
          </a:xfrm>
          <a:prstGeom prst="rect">
            <a:avLst/>
          </a:prstGeom>
          <a:noFill/>
          <a:ln>
            <a:noFill/>
          </a:ln>
        </p:spPr>
      </p:pic>
    </p:spTree>
    <p:extLst>
      <p:ext uri="{BB962C8B-B14F-4D97-AF65-F5344CB8AC3E}">
        <p14:creationId xmlns:p14="http://schemas.microsoft.com/office/powerpoint/2010/main" val="343261553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ttps://encrypted-tbn2.gstatic.com/images?q=tbn:ANd9GcQO6NXJ9KXjiV_pU5kG_j1XFYEq7DBOMr8xI9520RwTlf6eMLt3"/>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80"/>
            <a:ext cx="7488832" cy="5976664"/>
          </a:xfrm>
          <a:prstGeom prst="rect">
            <a:avLst/>
          </a:prstGeom>
          <a:noFill/>
          <a:ln>
            <a:noFill/>
          </a:ln>
        </p:spPr>
      </p:pic>
      <p:pic>
        <p:nvPicPr>
          <p:cNvPr id="3074" name="Picture 2" descr="http://ppt4web.ru/images/73/8910/310/img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572" y="2432111"/>
            <a:ext cx="2952750"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5517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24"/>
            <a:ext cx="9252520" cy="6741368"/>
          </a:xfrm>
          <a:prstGeom prst="rect">
            <a:avLst/>
          </a:prstGeom>
        </p:spPr>
      </p:pic>
      <p:sp>
        <p:nvSpPr>
          <p:cNvPr id="98" name="Text Box 2"/>
          <p:cNvSpPr txBox="1">
            <a:spLocks noChangeArrowheads="1"/>
          </p:cNvSpPr>
          <p:nvPr/>
        </p:nvSpPr>
        <p:spPr bwMode="auto">
          <a:xfrm>
            <a:off x="2732289" y="2934866"/>
            <a:ext cx="3114675" cy="552450"/>
          </a:xfrm>
          <a:prstGeom prst="rect">
            <a:avLst/>
          </a:prstGeom>
          <a:blipFill>
            <a:blip r:embed="rId3"/>
            <a:tile tx="0" ty="0" sx="100000" sy="100000" flip="none" algn="tl"/>
          </a:blipFill>
          <a:ln w="28575">
            <a:solidFill>
              <a:srgbClr val="000000"/>
            </a:solidFill>
            <a:prstDash val="sysDot"/>
            <a:miter lim="800000"/>
            <a:headEnd/>
            <a:tailEnd/>
          </a:ln>
        </p:spPr>
        <p:txBody>
          <a:bodyPr rot="0" vert="horz" wrap="square" lIns="91440" tIns="45720" rIns="91440" bIns="45720" anchor="t" anchorCtr="0" upright="1">
            <a:noAutofit/>
          </a:bodyPr>
          <a:lstStyle/>
          <a:p>
            <a:pPr algn="ctr">
              <a:lnSpc>
                <a:spcPct val="115000"/>
              </a:lnSpc>
              <a:spcAft>
                <a:spcPts val="1000"/>
              </a:spcAft>
              <a:tabLst>
                <a:tab pos="449580" algn="l"/>
                <a:tab pos="449580" algn="l"/>
                <a:tab pos="1200150" algn="l"/>
              </a:tabLst>
            </a:pPr>
            <a:r>
              <a:rPr lang="en-US" sz="1100" dirty="0">
                <a:solidFill>
                  <a:srgbClr val="00000A"/>
                </a:solidFill>
                <a:effectLst/>
                <a:latin typeface="Times New Roman"/>
                <a:ea typeface="WenQuanYi Micro Hei"/>
                <a:cs typeface="Calibri"/>
              </a:rPr>
              <a:t>Limited English vocabulary</a:t>
            </a:r>
            <a:endParaRPr lang="es-EC" sz="1100" dirty="0">
              <a:solidFill>
                <a:srgbClr val="00000A"/>
              </a:solidFill>
              <a:effectLst/>
              <a:latin typeface="Calibri"/>
              <a:ea typeface="WenQuanYi Micro Hei"/>
              <a:cs typeface="Calibri"/>
            </a:endParaRPr>
          </a:p>
          <a:p>
            <a:pPr>
              <a:lnSpc>
                <a:spcPct val="115000"/>
              </a:lnSpc>
              <a:spcAft>
                <a:spcPts val="1000"/>
              </a:spcAft>
            </a:pPr>
            <a:r>
              <a:rPr lang="en-US" sz="1100" dirty="0">
                <a:effectLst/>
                <a:latin typeface="Calibri"/>
                <a:ea typeface="Calibri"/>
                <a:cs typeface="Times New Roman"/>
              </a:rPr>
              <a:t> </a:t>
            </a:r>
            <a:endParaRPr lang="es-EC" sz="1100" dirty="0">
              <a:effectLst/>
              <a:latin typeface="Calibri"/>
              <a:ea typeface="Calibri"/>
              <a:cs typeface="Times New Roman"/>
            </a:endParaRPr>
          </a:p>
        </p:txBody>
      </p:sp>
      <p:sp>
        <p:nvSpPr>
          <p:cNvPr id="99" name="Text Box 6"/>
          <p:cNvSpPr txBox="1">
            <a:spLocks noChangeArrowheads="1"/>
          </p:cNvSpPr>
          <p:nvPr/>
        </p:nvSpPr>
        <p:spPr bwMode="auto">
          <a:xfrm>
            <a:off x="1397317" y="300470"/>
            <a:ext cx="1533525" cy="988060"/>
          </a:xfrm>
          <a:prstGeom prst="rect">
            <a:avLst/>
          </a:prstGeom>
          <a:solidFill>
            <a:srgbClr val="FFCC66"/>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600"/>
              </a:spcAft>
              <a:tabLst>
                <a:tab pos="449580" algn="l"/>
              </a:tabLst>
            </a:pPr>
            <a:r>
              <a:rPr lang="en-US" sz="1100" b="1" dirty="0">
                <a:solidFill>
                  <a:srgbClr val="00000A"/>
                </a:solidFill>
                <a:effectLst/>
                <a:latin typeface="Times New Roman"/>
                <a:ea typeface="WenQuanYi Micro Hei"/>
                <a:cs typeface="Calibri"/>
              </a:rPr>
              <a:t>Effect 1.1</a:t>
            </a:r>
            <a:endParaRPr lang="es-EC" sz="1100" dirty="0">
              <a:solidFill>
                <a:srgbClr val="00000A"/>
              </a:solidFill>
              <a:effectLst/>
              <a:latin typeface="Calibri"/>
              <a:ea typeface="WenQuanYi Micro Hei"/>
              <a:cs typeface="Calibri"/>
            </a:endParaRPr>
          </a:p>
          <a:p>
            <a:pPr algn="ctr">
              <a:lnSpc>
                <a:spcPct val="115000"/>
              </a:lnSpc>
              <a:spcAft>
                <a:spcPts val="600"/>
              </a:spcAft>
              <a:tabLst>
                <a:tab pos="449580" algn="l"/>
              </a:tabLst>
            </a:pPr>
            <a:r>
              <a:rPr lang="en-US" sz="1100" dirty="0">
                <a:solidFill>
                  <a:srgbClr val="00000A"/>
                </a:solidFill>
                <a:effectLst/>
                <a:latin typeface="Times New Roman"/>
                <a:ea typeface="WenQuanYi Micro Hei"/>
                <a:cs typeface="Calibri"/>
              </a:rPr>
              <a:t>The students cannot communicate in English</a:t>
            </a:r>
            <a:endParaRPr lang="es-EC" sz="1100" dirty="0">
              <a:solidFill>
                <a:srgbClr val="00000A"/>
              </a:solidFill>
              <a:effectLst/>
              <a:latin typeface="Calibri"/>
              <a:ea typeface="WenQuanYi Micro Hei"/>
              <a:cs typeface="Calibri"/>
            </a:endParaRPr>
          </a:p>
          <a:p>
            <a:pPr>
              <a:lnSpc>
                <a:spcPct val="115000"/>
              </a:lnSpc>
              <a:spcAft>
                <a:spcPts val="1000"/>
              </a:spcAft>
            </a:pPr>
            <a:r>
              <a:rPr lang="en-US" sz="1100" dirty="0">
                <a:effectLst/>
                <a:latin typeface="Calibri"/>
                <a:ea typeface="Calibri"/>
                <a:cs typeface="Times New Roman"/>
              </a:rPr>
              <a:t> </a:t>
            </a:r>
            <a:endParaRPr lang="es-EC" sz="1100" dirty="0">
              <a:effectLst/>
              <a:latin typeface="Calibri"/>
              <a:ea typeface="Calibri"/>
              <a:cs typeface="Times New Roman"/>
            </a:endParaRPr>
          </a:p>
        </p:txBody>
      </p:sp>
      <p:sp>
        <p:nvSpPr>
          <p:cNvPr id="100" name="Text Box 7"/>
          <p:cNvSpPr txBox="1">
            <a:spLocks noChangeArrowheads="1"/>
          </p:cNvSpPr>
          <p:nvPr/>
        </p:nvSpPr>
        <p:spPr bwMode="auto">
          <a:xfrm>
            <a:off x="5624715" y="399759"/>
            <a:ext cx="1504950" cy="988060"/>
          </a:xfrm>
          <a:prstGeom prst="rect">
            <a:avLst/>
          </a:prstGeom>
          <a:solidFill>
            <a:srgbClr val="FFCC66"/>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600"/>
              </a:spcAft>
              <a:tabLst>
                <a:tab pos="449580" algn="l"/>
              </a:tabLst>
            </a:pPr>
            <a:r>
              <a:rPr lang="en-US" sz="1100" b="1" dirty="0">
                <a:solidFill>
                  <a:srgbClr val="00000A"/>
                </a:solidFill>
                <a:effectLst/>
                <a:latin typeface="Times New Roman"/>
                <a:ea typeface="WenQuanYi Micro Hei"/>
                <a:cs typeface="Calibri"/>
              </a:rPr>
              <a:t>Effect 3.1</a:t>
            </a:r>
            <a:endParaRPr lang="es-EC" sz="1100" dirty="0">
              <a:solidFill>
                <a:srgbClr val="00000A"/>
              </a:solidFill>
              <a:effectLst/>
              <a:latin typeface="Calibri"/>
              <a:ea typeface="WenQuanYi Micro Hei"/>
              <a:cs typeface="Calibri"/>
            </a:endParaRPr>
          </a:p>
          <a:p>
            <a:pPr algn="ctr">
              <a:lnSpc>
                <a:spcPct val="115000"/>
              </a:lnSpc>
              <a:spcAft>
                <a:spcPts val="600"/>
              </a:spcAft>
              <a:tabLst>
                <a:tab pos="449580" algn="l"/>
              </a:tabLst>
            </a:pPr>
            <a:r>
              <a:rPr lang="en-US" sz="1100" dirty="0">
                <a:solidFill>
                  <a:srgbClr val="00000A"/>
                </a:solidFill>
                <a:effectLst/>
                <a:latin typeface="Times New Roman"/>
                <a:ea typeface="WenQuanYi Micro Hei"/>
                <a:cs typeface="Calibri"/>
              </a:rPr>
              <a:t>The students don’t understand new words from oral speech</a:t>
            </a:r>
            <a:endParaRPr lang="es-EC" sz="1100" dirty="0">
              <a:solidFill>
                <a:srgbClr val="00000A"/>
              </a:solidFill>
              <a:effectLst/>
              <a:latin typeface="Calibri"/>
              <a:ea typeface="WenQuanYi Micro Hei"/>
              <a:cs typeface="Calibri"/>
            </a:endParaRPr>
          </a:p>
          <a:p>
            <a:pPr>
              <a:lnSpc>
                <a:spcPct val="115000"/>
              </a:lnSpc>
              <a:spcAft>
                <a:spcPts val="1000"/>
              </a:spcAft>
            </a:pPr>
            <a:r>
              <a:rPr lang="en-US" sz="1100" dirty="0">
                <a:effectLst/>
                <a:latin typeface="Calibri"/>
                <a:ea typeface="Calibri"/>
                <a:cs typeface="Times New Roman"/>
              </a:rPr>
              <a:t> </a:t>
            </a:r>
            <a:endParaRPr lang="es-EC" sz="1100" dirty="0">
              <a:effectLst/>
              <a:latin typeface="Calibri"/>
              <a:ea typeface="Calibri"/>
              <a:cs typeface="Times New Roman"/>
            </a:endParaRPr>
          </a:p>
        </p:txBody>
      </p:sp>
      <p:sp>
        <p:nvSpPr>
          <p:cNvPr id="101" name="Text Box 8"/>
          <p:cNvSpPr txBox="1">
            <a:spLocks noChangeArrowheads="1"/>
          </p:cNvSpPr>
          <p:nvPr/>
        </p:nvSpPr>
        <p:spPr bwMode="auto">
          <a:xfrm>
            <a:off x="1397317" y="1580921"/>
            <a:ext cx="1666875" cy="871855"/>
          </a:xfrm>
          <a:prstGeom prst="rect">
            <a:avLst/>
          </a:prstGeom>
          <a:solidFill>
            <a:srgbClr val="FFCC66"/>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600"/>
              </a:spcAft>
              <a:tabLst>
                <a:tab pos="449580" algn="l"/>
              </a:tabLst>
            </a:pPr>
            <a:r>
              <a:rPr lang="en-US" sz="1100" b="1" dirty="0">
                <a:solidFill>
                  <a:srgbClr val="00000A"/>
                </a:solidFill>
                <a:effectLst/>
                <a:latin typeface="Times New Roman"/>
                <a:ea typeface="WenQuanYi Micro Hei"/>
                <a:cs typeface="Calibri"/>
              </a:rPr>
              <a:t>Effect 1</a:t>
            </a:r>
            <a:endParaRPr lang="es-EC" sz="1100" dirty="0">
              <a:solidFill>
                <a:srgbClr val="00000A"/>
              </a:solidFill>
              <a:effectLst/>
              <a:latin typeface="Calibri"/>
              <a:ea typeface="WenQuanYi Micro Hei"/>
              <a:cs typeface="Calibri"/>
            </a:endParaRPr>
          </a:p>
          <a:p>
            <a:pPr algn="ctr">
              <a:lnSpc>
                <a:spcPct val="115000"/>
              </a:lnSpc>
              <a:spcAft>
                <a:spcPts val="600"/>
              </a:spcAft>
              <a:tabLst>
                <a:tab pos="449580" algn="l"/>
              </a:tabLst>
            </a:pPr>
            <a:r>
              <a:rPr lang="en-US" sz="1100" dirty="0">
                <a:solidFill>
                  <a:srgbClr val="00000A"/>
                </a:solidFill>
                <a:effectLst/>
                <a:latin typeface="Times New Roman"/>
                <a:ea typeface="WenQuanYi Micro Hei"/>
                <a:cs typeface="Calibri"/>
              </a:rPr>
              <a:t>Inappropriate enhancement of linguistic skills</a:t>
            </a:r>
            <a:endParaRPr lang="es-EC" sz="1100" dirty="0">
              <a:solidFill>
                <a:srgbClr val="00000A"/>
              </a:solidFill>
              <a:effectLst/>
              <a:latin typeface="Calibri"/>
              <a:ea typeface="WenQuanYi Micro Hei"/>
              <a:cs typeface="Calibri"/>
            </a:endParaRPr>
          </a:p>
          <a:p>
            <a:pPr algn="ctr">
              <a:lnSpc>
                <a:spcPct val="115000"/>
              </a:lnSpc>
              <a:spcAft>
                <a:spcPts val="1000"/>
              </a:spcAft>
            </a:pPr>
            <a:r>
              <a:rPr lang="en-US" sz="1100" dirty="0">
                <a:effectLst/>
                <a:latin typeface="Calibri"/>
                <a:ea typeface="Calibri"/>
                <a:cs typeface="Times New Roman"/>
              </a:rPr>
              <a:t> </a:t>
            </a:r>
            <a:endParaRPr lang="es-EC" sz="1100" dirty="0">
              <a:effectLst/>
              <a:latin typeface="Calibri"/>
              <a:ea typeface="Calibri"/>
              <a:cs typeface="Times New Roman"/>
            </a:endParaRPr>
          </a:p>
          <a:p>
            <a:pPr>
              <a:lnSpc>
                <a:spcPct val="115000"/>
              </a:lnSpc>
              <a:spcAft>
                <a:spcPts val="1000"/>
              </a:spcAft>
            </a:pPr>
            <a:r>
              <a:rPr lang="en-US" sz="1100" dirty="0">
                <a:effectLst/>
                <a:latin typeface="Calibri"/>
                <a:ea typeface="Calibri"/>
                <a:cs typeface="Times New Roman"/>
              </a:rPr>
              <a:t> </a:t>
            </a:r>
            <a:endParaRPr lang="es-EC" sz="1100" dirty="0">
              <a:effectLst/>
              <a:latin typeface="Calibri"/>
              <a:ea typeface="Calibri"/>
              <a:cs typeface="Times New Roman"/>
            </a:endParaRPr>
          </a:p>
        </p:txBody>
      </p:sp>
      <p:sp>
        <p:nvSpPr>
          <p:cNvPr id="102" name="Text Box 9"/>
          <p:cNvSpPr txBox="1">
            <a:spLocks noChangeArrowheads="1"/>
          </p:cNvSpPr>
          <p:nvPr/>
        </p:nvSpPr>
        <p:spPr bwMode="auto">
          <a:xfrm>
            <a:off x="3514725" y="1556792"/>
            <a:ext cx="1466850" cy="871855"/>
          </a:xfrm>
          <a:prstGeom prst="rect">
            <a:avLst/>
          </a:prstGeom>
          <a:solidFill>
            <a:srgbClr val="FFCC66"/>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600"/>
              </a:spcAft>
              <a:tabLst>
                <a:tab pos="449580" algn="l"/>
              </a:tabLst>
            </a:pPr>
            <a:r>
              <a:rPr lang="en-US" sz="1100" b="1" dirty="0">
                <a:solidFill>
                  <a:srgbClr val="00000A"/>
                </a:solidFill>
                <a:effectLst/>
                <a:latin typeface="Times New Roman"/>
                <a:ea typeface="WenQuanYi Micro Hei"/>
                <a:cs typeface="Calibri"/>
              </a:rPr>
              <a:t>Effect 2</a:t>
            </a:r>
            <a:endParaRPr lang="es-EC" sz="1100" dirty="0">
              <a:solidFill>
                <a:srgbClr val="00000A"/>
              </a:solidFill>
              <a:effectLst/>
              <a:latin typeface="Calibri"/>
              <a:ea typeface="WenQuanYi Micro Hei"/>
              <a:cs typeface="Calibri"/>
            </a:endParaRPr>
          </a:p>
          <a:p>
            <a:pPr algn="ctr">
              <a:lnSpc>
                <a:spcPct val="115000"/>
              </a:lnSpc>
              <a:spcAft>
                <a:spcPts val="600"/>
              </a:spcAft>
              <a:tabLst>
                <a:tab pos="449580" algn="l"/>
              </a:tabLst>
            </a:pPr>
            <a:r>
              <a:rPr lang="en-US" sz="1100" dirty="0">
                <a:solidFill>
                  <a:srgbClr val="00000A"/>
                </a:solidFill>
                <a:effectLst/>
                <a:latin typeface="Times New Roman"/>
                <a:ea typeface="WenQuanYi Micro Hei"/>
                <a:cs typeface="Calibri"/>
              </a:rPr>
              <a:t>Memory-focused learning</a:t>
            </a:r>
            <a:endParaRPr lang="es-EC" sz="1100" dirty="0">
              <a:solidFill>
                <a:srgbClr val="00000A"/>
              </a:solidFill>
              <a:effectLst/>
              <a:latin typeface="Calibri"/>
              <a:ea typeface="WenQuanYi Micro Hei"/>
              <a:cs typeface="Calibri"/>
            </a:endParaRPr>
          </a:p>
          <a:p>
            <a:pPr>
              <a:lnSpc>
                <a:spcPct val="115000"/>
              </a:lnSpc>
              <a:spcAft>
                <a:spcPts val="1000"/>
              </a:spcAft>
            </a:pPr>
            <a:r>
              <a:rPr lang="es-ES" sz="1100" dirty="0">
                <a:effectLst/>
                <a:latin typeface="Calibri"/>
                <a:ea typeface="Calibri"/>
                <a:cs typeface="Times New Roman"/>
              </a:rPr>
              <a:t> </a:t>
            </a:r>
            <a:endParaRPr lang="es-EC" sz="1100" dirty="0">
              <a:effectLst/>
              <a:latin typeface="Calibri"/>
              <a:ea typeface="Calibri"/>
              <a:cs typeface="Times New Roman"/>
            </a:endParaRPr>
          </a:p>
          <a:p>
            <a:pPr>
              <a:lnSpc>
                <a:spcPct val="115000"/>
              </a:lnSpc>
              <a:spcAft>
                <a:spcPts val="1000"/>
              </a:spcAft>
            </a:pPr>
            <a:r>
              <a:rPr lang="es-ES" sz="1100" dirty="0">
                <a:effectLst/>
                <a:latin typeface="Calibri"/>
                <a:ea typeface="Calibri"/>
                <a:cs typeface="Times New Roman"/>
              </a:rPr>
              <a:t> </a:t>
            </a:r>
            <a:endParaRPr lang="es-EC" sz="1100" dirty="0">
              <a:effectLst/>
              <a:latin typeface="Calibri"/>
              <a:ea typeface="Calibri"/>
              <a:cs typeface="Times New Roman"/>
            </a:endParaRPr>
          </a:p>
          <a:p>
            <a:pPr>
              <a:lnSpc>
                <a:spcPct val="115000"/>
              </a:lnSpc>
              <a:spcAft>
                <a:spcPts val="1000"/>
              </a:spcAft>
            </a:pPr>
            <a:r>
              <a:rPr lang="es-ES" sz="1100" dirty="0">
                <a:effectLst/>
                <a:latin typeface="Calibri"/>
                <a:ea typeface="Calibri"/>
                <a:cs typeface="Times New Roman"/>
              </a:rPr>
              <a:t> </a:t>
            </a:r>
            <a:endParaRPr lang="es-EC" sz="1100" dirty="0">
              <a:effectLst/>
              <a:latin typeface="Calibri"/>
              <a:ea typeface="Calibri"/>
              <a:cs typeface="Times New Roman"/>
            </a:endParaRPr>
          </a:p>
        </p:txBody>
      </p:sp>
      <p:sp>
        <p:nvSpPr>
          <p:cNvPr id="103" name="Text Box 10"/>
          <p:cNvSpPr txBox="1">
            <a:spLocks noChangeArrowheads="1"/>
          </p:cNvSpPr>
          <p:nvPr/>
        </p:nvSpPr>
        <p:spPr bwMode="auto">
          <a:xfrm>
            <a:off x="5672340" y="1605052"/>
            <a:ext cx="1457325" cy="823595"/>
          </a:xfrm>
          <a:prstGeom prst="rect">
            <a:avLst/>
          </a:prstGeom>
          <a:solidFill>
            <a:srgbClr val="FFCC66"/>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tabLst>
                <a:tab pos="449580" algn="l"/>
                <a:tab pos="449580" algn="l"/>
                <a:tab pos="3171825" algn="l"/>
              </a:tabLst>
            </a:pPr>
            <a:r>
              <a:rPr lang="en-US" sz="1100" b="1" dirty="0">
                <a:solidFill>
                  <a:srgbClr val="00000A"/>
                </a:solidFill>
                <a:effectLst/>
                <a:latin typeface="Times New Roman"/>
                <a:ea typeface="WenQuanYi Micro Hei"/>
                <a:cs typeface="Calibri"/>
              </a:rPr>
              <a:t>Effect 3</a:t>
            </a:r>
            <a:endParaRPr lang="es-EC" sz="1100" dirty="0">
              <a:solidFill>
                <a:srgbClr val="00000A"/>
              </a:solidFill>
              <a:effectLst/>
              <a:latin typeface="Calibri"/>
              <a:ea typeface="WenQuanYi Micro Hei"/>
              <a:cs typeface="Calibri"/>
            </a:endParaRPr>
          </a:p>
          <a:p>
            <a:pPr algn="ctr">
              <a:lnSpc>
                <a:spcPct val="115000"/>
              </a:lnSpc>
              <a:spcAft>
                <a:spcPts val="1000"/>
              </a:spcAft>
              <a:tabLst>
                <a:tab pos="449580" algn="l"/>
                <a:tab pos="449580" algn="l"/>
                <a:tab pos="3171825" algn="l"/>
              </a:tabLst>
            </a:pPr>
            <a:r>
              <a:rPr lang="en-US" sz="1100" dirty="0">
                <a:solidFill>
                  <a:srgbClr val="00000A"/>
                </a:solidFill>
                <a:effectLst/>
                <a:latin typeface="Times New Roman"/>
                <a:ea typeface="WenQuanYi Micro Hei"/>
                <a:cs typeface="Calibri"/>
              </a:rPr>
              <a:t>Isolate vocabulary</a:t>
            </a:r>
            <a:endParaRPr lang="es-EC" sz="1100" dirty="0">
              <a:solidFill>
                <a:srgbClr val="00000A"/>
              </a:solidFill>
              <a:effectLst/>
              <a:latin typeface="Calibri"/>
              <a:ea typeface="WenQuanYi Micro Hei"/>
              <a:cs typeface="Calibri"/>
            </a:endParaRPr>
          </a:p>
          <a:p>
            <a:pPr>
              <a:lnSpc>
                <a:spcPct val="115000"/>
              </a:lnSpc>
              <a:spcAft>
                <a:spcPts val="1000"/>
              </a:spcAft>
            </a:pPr>
            <a:r>
              <a:rPr lang="es-ES" sz="1100" dirty="0">
                <a:effectLst/>
                <a:latin typeface="Calibri"/>
                <a:ea typeface="Calibri"/>
                <a:cs typeface="Times New Roman"/>
              </a:rPr>
              <a:t> </a:t>
            </a:r>
            <a:endParaRPr lang="es-EC" sz="1100" dirty="0">
              <a:effectLst/>
              <a:latin typeface="Calibri"/>
              <a:ea typeface="Calibri"/>
              <a:cs typeface="Times New Roman"/>
            </a:endParaRPr>
          </a:p>
          <a:p>
            <a:pPr>
              <a:lnSpc>
                <a:spcPct val="115000"/>
              </a:lnSpc>
              <a:spcAft>
                <a:spcPts val="1000"/>
              </a:spcAft>
            </a:pPr>
            <a:r>
              <a:rPr lang="es-ES" sz="1100" dirty="0">
                <a:effectLst/>
                <a:latin typeface="Calibri"/>
                <a:ea typeface="Calibri"/>
                <a:cs typeface="Times New Roman"/>
              </a:rPr>
              <a:t> </a:t>
            </a:r>
            <a:endParaRPr lang="es-EC" sz="1100" dirty="0">
              <a:effectLst/>
              <a:latin typeface="Calibri"/>
              <a:ea typeface="Calibri"/>
              <a:cs typeface="Times New Roman"/>
            </a:endParaRPr>
          </a:p>
        </p:txBody>
      </p:sp>
      <p:sp>
        <p:nvSpPr>
          <p:cNvPr id="104" name="Text Box 11"/>
          <p:cNvSpPr txBox="1">
            <a:spLocks noChangeArrowheads="1"/>
          </p:cNvSpPr>
          <p:nvPr/>
        </p:nvSpPr>
        <p:spPr bwMode="auto">
          <a:xfrm>
            <a:off x="3447415" y="344170"/>
            <a:ext cx="1466850" cy="988060"/>
          </a:xfrm>
          <a:prstGeom prst="rect">
            <a:avLst/>
          </a:prstGeom>
          <a:solidFill>
            <a:srgbClr val="FFCC66"/>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600"/>
              </a:spcAft>
              <a:tabLst>
                <a:tab pos="449580" algn="l"/>
              </a:tabLst>
            </a:pPr>
            <a:r>
              <a:rPr lang="en-US" sz="1100" b="1" dirty="0">
                <a:solidFill>
                  <a:srgbClr val="00000A"/>
                </a:solidFill>
                <a:effectLst/>
                <a:latin typeface="Times New Roman"/>
                <a:ea typeface="WenQuanYi Micro Hei"/>
                <a:cs typeface="Calibri"/>
              </a:rPr>
              <a:t>Effect 2.1</a:t>
            </a:r>
            <a:endParaRPr lang="es-EC" sz="1100" dirty="0">
              <a:solidFill>
                <a:srgbClr val="00000A"/>
              </a:solidFill>
              <a:effectLst/>
              <a:latin typeface="Calibri"/>
              <a:ea typeface="WenQuanYi Micro Hei"/>
              <a:cs typeface="Calibri"/>
            </a:endParaRPr>
          </a:p>
          <a:p>
            <a:pPr algn="ctr">
              <a:lnSpc>
                <a:spcPct val="115000"/>
              </a:lnSpc>
              <a:spcAft>
                <a:spcPts val="600"/>
              </a:spcAft>
              <a:tabLst>
                <a:tab pos="449580" algn="l"/>
              </a:tabLst>
            </a:pPr>
            <a:r>
              <a:rPr lang="en-US" sz="1100" dirty="0">
                <a:solidFill>
                  <a:srgbClr val="00000A"/>
                </a:solidFill>
                <a:effectLst/>
                <a:latin typeface="Times New Roman"/>
                <a:ea typeface="WenQuanYi Micro Hei"/>
                <a:cs typeface="Calibri"/>
              </a:rPr>
              <a:t>The students manage a scarse vocabulary</a:t>
            </a:r>
            <a:endParaRPr lang="es-EC" sz="1100" dirty="0">
              <a:solidFill>
                <a:srgbClr val="00000A"/>
              </a:solidFill>
              <a:effectLst/>
              <a:latin typeface="Calibri"/>
              <a:ea typeface="WenQuanYi Micro Hei"/>
              <a:cs typeface="Calibri"/>
            </a:endParaRPr>
          </a:p>
          <a:p>
            <a:pPr>
              <a:lnSpc>
                <a:spcPct val="115000"/>
              </a:lnSpc>
              <a:spcAft>
                <a:spcPts val="1000"/>
              </a:spcAft>
            </a:pPr>
            <a:r>
              <a:rPr lang="en-US" sz="1100" dirty="0">
                <a:effectLst/>
                <a:latin typeface="Calibri"/>
                <a:ea typeface="Calibri"/>
                <a:cs typeface="Times New Roman"/>
              </a:rPr>
              <a:t> </a:t>
            </a:r>
            <a:endParaRPr lang="es-EC" sz="1100" dirty="0">
              <a:effectLst/>
              <a:latin typeface="Calibri"/>
              <a:ea typeface="Calibri"/>
              <a:cs typeface="Times New Roman"/>
            </a:endParaRPr>
          </a:p>
        </p:txBody>
      </p:sp>
      <p:sp>
        <p:nvSpPr>
          <p:cNvPr id="105" name="Text Box 12"/>
          <p:cNvSpPr txBox="1">
            <a:spLocks noChangeArrowheads="1"/>
          </p:cNvSpPr>
          <p:nvPr/>
        </p:nvSpPr>
        <p:spPr bwMode="auto">
          <a:xfrm>
            <a:off x="1321116" y="3830637"/>
            <a:ext cx="1685925" cy="802640"/>
          </a:xfrm>
          <a:prstGeom prst="rect">
            <a:avLst/>
          </a:prstGeom>
          <a:solidFill>
            <a:srgbClr val="CCFF99"/>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n-US" sz="1100" b="1" dirty="0">
                <a:effectLst/>
                <a:latin typeface="Times New Roman"/>
                <a:ea typeface="Calibri"/>
                <a:cs typeface="Times New Roman"/>
              </a:rPr>
              <a:t>Cause 1</a:t>
            </a:r>
            <a:endParaRPr lang="es-EC" sz="1100" dirty="0">
              <a:effectLst/>
              <a:latin typeface="Calibri"/>
              <a:ea typeface="Calibri"/>
              <a:cs typeface="Times New Roman"/>
            </a:endParaRPr>
          </a:p>
          <a:p>
            <a:pPr algn="ctr">
              <a:lnSpc>
                <a:spcPct val="115000"/>
              </a:lnSpc>
              <a:spcAft>
                <a:spcPts val="1000"/>
              </a:spcAft>
            </a:pPr>
            <a:r>
              <a:rPr lang="en-US" sz="1100" dirty="0">
                <a:effectLst/>
                <a:latin typeface="Times New Roman"/>
                <a:ea typeface="Calibri"/>
                <a:cs typeface="Times New Roman"/>
              </a:rPr>
              <a:t>Limited practice of   input and interaction</a:t>
            </a:r>
            <a:endParaRPr lang="es-EC" sz="1100" dirty="0">
              <a:effectLst/>
              <a:latin typeface="Calibri"/>
              <a:ea typeface="Calibri"/>
              <a:cs typeface="Times New Roman"/>
            </a:endParaRPr>
          </a:p>
        </p:txBody>
      </p:sp>
      <p:sp>
        <p:nvSpPr>
          <p:cNvPr id="106" name="Text Box 14"/>
          <p:cNvSpPr txBox="1">
            <a:spLocks noChangeArrowheads="1"/>
          </p:cNvSpPr>
          <p:nvPr/>
        </p:nvSpPr>
        <p:spPr bwMode="auto">
          <a:xfrm>
            <a:off x="3498735" y="3806180"/>
            <a:ext cx="1581785" cy="810895"/>
          </a:xfrm>
          <a:prstGeom prst="rect">
            <a:avLst/>
          </a:prstGeom>
          <a:solidFill>
            <a:srgbClr val="CCFF99"/>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sz="1100" b="1" dirty="0">
                <a:effectLst/>
                <a:latin typeface="Calibri"/>
                <a:ea typeface="Calibri"/>
                <a:cs typeface="Times New Roman"/>
              </a:rPr>
              <a:t>Cause 2</a:t>
            </a:r>
            <a:endParaRPr lang="es-EC" sz="1100" dirty="0">
              <a:effectLst/>
              <a:latin typeface="Calibri"/>
              <a:ea typeface="Calibri"/>
              <a:cs typeface="Times New Roman"/>
            </a:endParaRPr>
          </a:p>
          <a:p>
            <a:pPr algn="ctr">
              <a:spcAft>
                <a:spcPts val="0"/>
              </a:spcAft>
            </a:pPr>
            <a:r>
              <a:rPr lang="en-US" sz="1100" dirty="0">
                <a:effectLst/>
                <a:latin typeface="Times New Roman"/>
                <a:ea typeface="Calibri"/>
                <a:cs typeface="Times New Roman"/>
              </a:rPr>
              <a:t>Few opportunities for acquiring and increasing</a:t>
            </a:r>
            <a:r>
              <a:rPr lang="en-US" sz="1200" dirty="0">
                <a:effectLst/>
                <a:latin typeface="Times New Roman"/>
                <a:ea typeface="Calibri"/>
                <a:cs typeface="Times New Roman"/>
              </a:rPr>
              <a:t> </a:t>
            </a:r>
            <a:r>
              <a:rPr lang="en-US" sz="1100" dirty="0">
                <a:effectLst/>
                <a:latin typeface="Times New Roman"/>
                <a:ea typeface="Calibri"/>
                <a:cs typeface="Times New Roman"/>
              </a:rPr>
              <a:t>vocabulary</a:t>
            </a:r>
            <a:endParaRPr lang="es-EC" sz="1100" dirty="0">
              <a:effectLst/>
              <a:latin typeface="Calibri"/>
              <a:ea typeface="Calibri"/>
              <a:cs typeface="Times New Roman"/>
            </a:endParaRPr>
          </a:p>
          <a:p>
            <a:pPr>
              <a:lnSpc>
                <a:spcPct val="115000"/>
              </a:lnSpc>
              <a:spcAft>
                <a:spcPts val="1000"/>
              </a:spcAft>
            </a:pPr>
            <a:r>
              <a:rPr lang="en-US" sz="1100" dirty="0">
                <a:effectLst/>
                <a:latin typeface="Calibri"/>
                <a:ea typeface="Calibri"/>
                <a:cs typeface="Times New Roman"/>
              </a:rPr>
              <a:t> </a:t>
            </a:r>
            <a:endParaRPr lang="es-EC" sz="1100" dirty="0">
              <a:effectLst/>
              <a:latin typeface="Calibri"/>
              <a:ea typeface="Calibri"/>
              <a:cs typeface="Times New Roman"/>
            </a:endParaRPr>
          </a:p>
        </p:txBody>
      </p:sp>
      <p:sp>
        <p:nvSpPr>
          <p:cNvPr id="107" name="Text Box 15"/>
          <p:cNvSpPr txBox="1">
            <a:spLocks noChangeArrowheads="1"/>
          </p:cNvSpPr>
          <p:nvPr/>
        </p:nvSpPr>
        <p:spPr bwMode="auto">
          <a:xfrm>
            <a:off x="5639955" y="3878262"/>
            <a:ext cx="1571625" cy="755015"/>
          </a:xfrm>
          <a:prstGeom prst="rect">
            <a:avLst/>
          </a:prstGeom>
          <a:solidFill>
            <a:srgbClr val="CCFF99"/>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600"/>
              </a:spcAft>
              <a:tabLst>
                <a:tab pos="449580" algn="l"/>
              </a:tabLst>
            </a:pPr>
            <a:r>
              <a:rPr lang="en-US" sz="1100" b="1" dirty="0">
                <a:solidFill>
                  <a:srgbClr val="00000A"/>
                </a:solidFill>
                <a:effectLst/>
                <a:latin typeface="Times New Roman"/>
                <a:ea typeface="WenQuanYi Micro Hei"/>
                <a:cs typeface="Calibri"/>
              </a:rPr>
              <a:t>Cause 3 </a:t>
            </a:r>
            <a:endParaRPr lang="es-EC" sz="1100" dirty="0">
              <a:solidFill>
                <a:srgbClr val="00000A"/>
              </a:solidFill>
              <a:effectLst/>
              <a:latin typeface="Calibri"/>
              <a:ea typeface="WenQuanYi Micro Hei"/>
              <a:cs typeface="Calibri"/>
            </a:endParaRPr>
          </a:p>
          <a:p>
            <a:pPr algn="ctr">
              <a:lnSpc>
                <a:spcPct val="115000"/>
              </a:lnSpc>
              <a:spcAft>
                <a:spcPts val="600"/>
              </a:spcAft>
              <a:tabLst>
                <a:tab pos="449580" algn="l"/>
              </a:tabLst>
            </a:pPr>
            <a:r>
              <a:rPr lang="en-US" sz="1100" dirty="0">
                <a:solidFill>
                  <a:srgbClr val="00000A"/>
                </a:solidFill>
                <a:effectLst/>
                <a:latin typeface="Times New Roman"/>
                <a:ea typeface="WenQuanYi Micro Hei"/>
                <a:cs typeface="Calibri"/>
              </a:rPr>
              <a:t>Book-centered approach</a:t>
            </a:r>
            <a:endParaRPr lang="es-EC" sz="1100" dirty="0">
              <a:solidFill>
                <a:srgbClr val="00000A"/>
              </a:solidFill>
              <a:effectLst/>
              <a:latin typeface="Calibri"/>
              <a:ea typeface="WenQuanYi Micro Hei"/>
              <a:cs typeface="Calibri"/>
            </a:endParaRPr>
          </a:p>
          <a:p>
            <a:pPr>
              <a:lnSpc>
                <a:spcPct val="115000"/>
              </a:lnSpc>
              <a:spcAft>
                <a:spcPts val="1000"/>
              </a:spcAft>
            </a:pPr>
            <a:r>
              <a:rPr lang="es-ES" sz="1100" dirty="0">
                <a:effectLst/>
                <a:latin typeface="Calibri"/>
                <a:ea typeface="Calibri"/>
                <a:cs typeface="Times New Roman"/>
              </a:rPr>
              <a:t> </a:t>
            </a:r>
            <a:endParaRPr lang="es-EC" sz="1100" dirty="0">
              <a:effectLst/>
              <a:latin typeface="Calibri"/>
              <a:ea typeface="Calibri"/>
              <a:cs typeface="Times New Roman"/>
            </a:endParaRPr>
          </a:p>
        </p:txBody>
      </p:sp>
      <p:sp>
        <p:nvSpPr>
          <p:cNvPr id="108" name="Text Box 16"/>
          <p:cNvSpPr txBox="1">
            <a:spLocks noChangeArrowheads="1"/>
          </p:cNvSpPr>
          <p:nvPr/>
        </p:nvSpPr>
        <p:spPr bwMode="auto">
          <a:xfrm>
            <a:off x="1414798" y="5013176"/>
            <a:ext cx="1571625" cy="1129030"/>
          </a:xfrm>
          <a:prstGeom prst="rect">
            <a:avLst/>
          </a:prstGeom>
          <a:solidFill>
            <a:srgbClr val="CCFF99"/>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600"/>
              </a:spcAft>
              <a:tabLst>
                <a:tab pos="449580" algn="l"/>
              </a:tabLst>
            </a:pPr>
            <a:r>
              <a:rPr lang="en-US" sz="1100" b="1" dirty="0">
                <a:solidFill>
                  <a:srgbClr val="00000A"/>
                </a:solidFill>
                <a:effectLst/>
                <a:latin typeface="Times New Roman"/>
                <a:ea typeface="WenQuanYi Micro Hei"/>
                <a:cs typeface="Calibri"/>
              </a:rPr>
              <a:t>Cause 1.1</a:t>
            </a:r>
            <a:endParaRPr lang="es-EC" sz="1100" dirty="0">
              <a:solidFill>
                <a:srgbClr val="00000A"/>
              </a:solidFill>
              <a:effectLst/>
              <a:latin typeface="Calibri"/>
              <a:ea typeface="WenQuanYi Micro Hei"/>
              <a:cs typeface="Calibri"/>
            </a:endParaRPr>
          </a:p>
          <a:p>
            <a:pPr algn="ctr">
              <a:lnSpc>
                <a:spcPct val="115000"/>
              </a:lnSpc>
              <a:spcAft>
                <a:spcPts val="600"/>
              </a:spcAft>
              <a:tabLst>
                <a:tab pos="449580" algn="l"/>
              </a:tabLst>
            </a:pPr>
            <a:r>
              <a:rPr lang="en-US" sz="1100" b="1" dirty="0">
                <a:solidFill>
                  <a:srgbClr val="00000A"/>
                </a:solidFill>
                <a:effectLst/>
                <a:latin typeface="Times New Roman"/>
                <a:ea typeface="WenQuanYi Micro Hei"/>
                <a:cs typeface="Calibri"/>
              </a:rPr>
              <a:t> </a:t>
            </a:r>
            <a:r>
              <a:rPr lang="en-US" sz="1100" dirty="0">
                <a:solidFill>
                  <a:srgbClr val="00000A"/>
                </a:solidFill>
                <a:effectLst/>
                <a:latin typeface="Times New Roman"/>
                <a:ea typeface="WenQuanYi Micro Hei"/>
                <a:cs typeface="Calibri"/>
              </a:rPr>
              <a:t>Predominant use of Spanish in class</a:t>
            </a:r>
            <a:endParaRPr lang="es-EC" sz="1100" dirty="0">
              <a:solidFill>
                <a:srgbClr val="00000A"/>
              </a:solidFill>
              <a:effectLst/>
              <a:latin typeface="Calibri"/>
              <a:ea typeface="WenQuanYi Micro Hei"/>
              <a:cs typeface="Calibri"/>
            </a:endParaRPr>
          </a:p>
          <a:p>
            <a:pPr algn="ctr">
              <a:lnSpc>
                <a:spcPct val="115000"/>
              </a:lnSpc>
              <a:spcAft>
                <a:spcPts val="600"/>
              </a:spcAft>
              <a:tabLst>
                <a:tab pos="449580" algn="l"/>
              </a:tabLst>
            </a:pPr>
            <a:r>
              <a:rPr lang="en-US" sz="1100" dirty="0">
                <a:solidFill>
                  <a:srgbClr val="00000A"/>
                </a:solidFill>
                <a:effectLst/>
                <a:latin typeface="Times New Roman"/>
                <a:ea typeface="WenQuanYi Micro Hei"/>
                <a:cs typeface="Calibri"/>
              </a:rPr>
              <a:t>Little knowledge of Linguistic Theories</a:t>
            </a:r>
            <a:endParaRPr lang="es-EC" sz="1100" dirty="0">
              <a:solidFill>
                <a:srgbClr val="00000A"/>
              </a:solidFill>
              <a:effectLst/>
              <a:latin typeface="Calibri"/>
              <a:ea typeface="WenQuanYi Micro Hei"/>
              <a:cs typeface="Calibri"/>
            </a:endParaRPr>
          </a:p>
          <a:p>
            <a:pPr algn="ctr">
              <a:lnSpc>
                <a:spcPct val="115000"/>
              </a:lnSpc>
              <a:spcAft>
                <a:spcPts val="600"/>
              </a:spcAft>
              <a:tabLst>
                <a:tab pos="449580" algn="l"/>
              </a:tabLst>
            </a:pPr>
            <a:r>
              <a:rPr lang="en-US" sz="1100" dirty="0">
                <a:solidFill>
                  <a:srgbClr val="00000A"/>
                </a:solidFill>
                <a:effectLst/>
                <a:latin typeface="Calibri"/>
                <a:ea typeface="WenQuanYi Micro Hei"/>
                <a:cs typeface="Calibri"/>
              </a:rPr>
              <a:t> </a:t>
            </a:r>
            <a:endParaRPr lang="es-EC" sz="1100" dirty="0">
              <a:solidFill>
                <a:srgbClr val="00000A"/>
              </a:solidFill>
              <a:effectLst/>
              <a:latin typeface="Calibri"/>
              <a:ea typeface="WenQuanYi Micro Hei"/>
              <a:cs typeface="Calibri"/>
            </a:endParaRPr>
          </a:p>
          <a:p>
            <a:pPr algn="ctr">
              <a:lnSpc>
                <a:spcPct val="115000"/>
              </a:lnSpc>
              <a:spcAft>
                <a:spcPts val="600"/>
              </a:spcAft>
              <a:tabLst>
                <a:tab pos="449580" algn="l"/>
              </a:tabLst>
            </a:pPr>
            <a:r>
              <a:rPr lang="en-US" sz="1100" dirty="0">
                <a:solidFill>
                  <a:srgbClr val="00000A"/>
                </a:solidFill>
                <a:effectLst/>
                <a:latin typeface="Calibri"/>
                <a:ea typeface="WenQuanYi Micro Hei"/>
                <a:cs typeface="Calibri"/>
              </a:rPr>
              <a:t> </a:t>
            </a:r>
            <a:endParaRPr lang="es-EC" sz="1100" dirty="0">
              <a:solidFill>
                <a:srgbClr val="00000A"/>
              </a:solidFill>
              <a:effectLst/>
              <a:latin typeface="Calibri"/>
              <a:ea typeface="WenQuanYi Micro Hei"/>
              <a:cs typeface="Calibri"/>
            </a:endParaRPr>
          </a:p>
          <a:p>
            <a:pPr>
              <a:lnSpc>
                <a:spcPct val="115000"/>
              </a:lnSpc>
              <a:spcAft>
                <a:spcPts val="1000"/>
              </a:spcAft>
            </a:pPr>
            <a:r>
              <a:rPr lang="en-US" sz="1100" dirty="0">
                <a:effectLst/>
                <a:latin typeface="Calibri"/>
                <a:ea typeface="Calibri"/>
                <a:cs typeface="Times New Roman"/>
              </a:rPr>
              <a:t> </a:t>
            </a:r>
            <a:endParaRPr lang="es-EC" sz="1100" dirty="0">
              <a:effectLst/>
              <a:latin typeface="Calibri"/>
              <a:ea typeface="Calibri"/>
              <a:cs typeface="Times New Roman"/>
            </a:endParaRPr>
          </a:p>
        </p:txBody>
      </p:sp>
      <p:sp>
        <p:nvSpPr>
          <p:cNvPr id="109" name="Text Box 17"/>
          <p:cNvSpPr txBox="1">
            <a:spLocks noChangeArrowheads="1"/>
          </p:cNvSpPr>
          <p:nvPr/>
        </p:nvSpPr>
        <p:spPr bwMode="auto">
          <a:xfrm>
            <a:off x="3613670" y="4982585"/>
            <a:ext cx="1466850" cy="895350"/>
          </a:xfrm>
          <a:prstGeom prst="rect">
            <a:avLst/>
          </a:prstGeom>
          <a:solidFill>
            <a:srgbClr val="CCFF99"/>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600"/>
              </a:spcAft>
              <a:tabLst>
                <a:tab pos="449580" algn="l"/>
              </a:tabLst>
            </a:pPr>
            <a:r>
              <a:rPr lang="en-US" sz="1100" b="1" dirty="0">
                <a:solidFill>
                  <a:srgbClr val="00000A"/>
                </a:solidFill>
                <a:effectLst/>
                <a:latin typeface="Times New Roman"/>
                <a:ea typeface="WenQuanYi Micro Hei"/>
                <a:cs typeface="Calibri"/>
              </a:rPr>
              <a:t>Cause 2.1</a:t>
            </a:r>
            <a:endParaRPr lang="es-EC" sz="1100" dirty="0">
              <a:solidFill>
                <a:srgbClr val="00000A"/>
              </a:solidFill>
              <a:effectLst/>
              <a:latin typeface="Calibri"/>
              <a:ea typeface="WenQuanYi Micro Hei"/>
              <a:cs typeface="Calibri"/>
            </a:endParaRPr>
          </a:p>
          <a:p>
            <a:pPr algn="ctr">
              <a:lnSpc>
                <a:spcPct val="115000"/>
              </a:lnSpc>
              <a:spcAft>
                <a:spcPts val="600"/>
              </a:spcAft>
              <a:tabLst>
                <a:tab pos="449580" algn="l"/>
              </a:tabLst>
            </a:pPr>
            <a:r>
              <a:rPr lang="en-US" sz="1100" dirty="0">
                <a:solidFill>
                  <a:srgbClr val="00000A"/>
                </a:solidFill>
                <a:effectLst/>
                <a:latin typeface="Times New Roman"/>
                <a:ea typeface="WenQuanYi Micro Hei"/>
                <a:cs typeface="Calibri"/>
              </a:rPr>
              <a:t>Old-fashioned methodologies</a:t>
            </a:r>
            <a:endParaRPr lang="es-EC" sz="1100" dirty="0">
              <a:solidFill>
                <a:srgbClr val="00000A"/>
              </a:solidFill>
              <a:effectLst/>
              <a:latin typeface="Calibri"/>
              <a:ea typeface="WenQuanYi Micro Hei"/>
              <a:cs typeface="Calibri"/>
            </a:endParaRPr>
          </a:p>
          <a:p>
            <a:pPr>
              <a:lnSpc>
                <a:spcPct val="115000"/>
              </a:lnSpc>
              <a:spcAft>
                <a:spcPts val="1000"/>
              </a:spcAft>
            </a:pPr>
            <a:r>
              <a:rPr lang="es-ES" sz="1100" dirty="0">
                <a:effectLst/>
                <a:latin typeface="Calibri"/>
                <a:ea typeface="Calibri"/>
                <a:cs typeface="Times New Roman"/>
              </a:rPr>
              <a:t> </a:t>
            </a:r>
            <a:endParaRPr lang="es-EC" sz="1100" dirty="0">
              <a:effectLst/>
              <a:latin typeface="Calibri"/>
              <a:ea typeface="Calibri"/>
              <a:cs typeface="Times New Roman"/>
            </a:endParaRPr>
          </a:p>
        </p:txBody>
      </p:sp>
      <p:sp>
        <p:nvSpPr>
          <p:cNvPr id="110" name="Text Box 18"/>
          <p:cNvSpPr txBox="1">
            <a:spLocks noChangeArrowheads="1"/>
          </p:cNvSpPr>
          <p:nvPr/>
        </p:nvSpPr>
        <p:spPr bwMode="auto">
          <a:xfrm>
            <a:off x="5759450" y="5013176"/>
            <a:ext cx="1524000" cy="866775"/>
          </a:xfrm>
          <a:prstGeom prst="rect">
            <a:avLst/>
          </a:prstGeom>
          <a:solidFill>
            <a:srgbClr val="CCFF99"/>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600"/>
              </a:spcAft>
              <a:tabLst>
                <a:tab pos="449580" algn="l"/>
              </a:tabLst>
            </a:pPr>
            <a:r>
              <a:rPr lang="en-US" sz="1100" b="1" dirty="0">
                <a:solidFill>
                  <a:srgbClr val="00000A"/>
                </a:solidFill>
                <a:effectLst/>
                <a:latin typeface="Times New Roman"/>
                <a:ea typeface="WenQuanYi Micro Hei"/>
                <a:cs typeface="Calibri"/>
              </a:rPr>
              <a:t>Cause 3.1</a:t>
            </a:r>
            <a:endParaRPr lang="es-EC" sz="1100" dirty="0">
              <a:solidFill>
                <a:srgbClr val="00000A"/>
              </a:solidFill>
              <a:effectLst/>
              <a:latin typeface="Calibri"/>
              <a:ea typeface="WenQuanYi Micro Hei"/>
              <a:cs typeface="Calibri"/>
            </a:endParaRPr>
          </a:p>
          <a:p>
            <a:pPr algn="ctr">
              <a:lnSpc>
                <a:spcPct val="115000"/>
              </a:lnSpc>
              <a:spcAft>
                <a:spcPts val="600"/>
              </a:spcAft>
              <a:tabLst>
                <a:tab pos="449580" algn="l"/>
              </a:tabLst>
            </a:pPr>
            <a:r>
              <a:rPr lang="en-US" sz="1100" dirty="0">
                <a:solidFill>
                  <a:srgbClr val="00000A"/>
                </a:solidFill>
                <a:effectLst/>
                <a:latin typeface="Times New Roman"/>
                <a:ea typeface="WenQuanYi Micro Hei"/>
                <a:cs typeface="Calibri"/>
              </a:rPr>
              <a:t>Minimal use of extra material</a:t>
            </a:r>
            <a:endParaRPr lang="es-EC" sz="1100" dirty="0">
              <a:solidFill>
                <a:srgbClr val="00000A"/>
              </a:solidFill>
              <a:effectLst/>
              <a:latin typeface="Calibri"/>
              <a:ea typeface="WenQuanYi Micro Hei"/>
              <a:cs typeface="Calibri"/>
            </a:endParaRPr>
          </a:p>
          <a:p>
            <a:pPr>
              <a:lnSpc>
                <a:spcPct val="115000"/>
              </a:lnSpc>
              <a:spcAft>
                <a:spcPts val="1000"/>
              </a:spcAft>
            </a:pPr>
            <a:r>
              <a:rPr lang="en-US" sz="1100" dirty="0">
                <a:effectLst/>
                <a:latin typeface="Calibri"/>
                <a:ea typeface="Calibri"/>
                <a:cs typeface="Times New Roman"/>
              </a:rPr>
              <a:t> </a:t>
            </a:r>
            <a:endParaRPr lang="es-EC" sz="1100" dirty="0">
              <a:effectLst/>
              <a:latin typeface="Calibri"/>
              <a:ea typeface="Calibri"/>
              <a:cs typeface="Times New Roman"/>
            </a:endParaRPr>
          </a:p>
        </p:txBody>
      </p:sp>
      <p:cxnSp>
        <p:nvCxnSpPr>
          <p:cNvPr id="120" name="AutoShape 32"/>
          <p:cNvCxnSpPr>
            <a:cxnSpLocks noChangeShapeType="1"/>
          </p:cNvCxnSpPr>
          <p:nvPr/>
        </p:nvCxnSpPr>
        <p:spPr bwMode="auto">
          <a:xfrm>
            <a:off x="2230755" y="2711132"/>
            <a:ext cx="4170247"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25" name="Rectangle 150"/>
          <p:cNvSpPr>
            <a:spLocks noChangeArrowheads="1"/>
          </p:cNvSpPr>
          <p:nvPr/>
        </p:nvSpPr>
        <p:spPr bwMode="auto">
          <a:xfrm>
            <a:off x="152400" y="11557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26" name="Rectangle 151"/>
          <p:cNvSpPr>
            <a:spLocks noChangeArrowheads="1"/>
          </p:cNvSpPr>
          <p:nvPr/>
        </p:nvSpPr>
        <p:spPr bwMode="auto">
          <a:xfrm>
            <a:off x="152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71675" algn="l"/>
              </a:tabLst>
            </a:pPr>
            <a:r>
              <a:rPr kumimoji="0" lang="es-EC" sz="1800" b="0" i="0" u="none" strike="noStrike" cap="none" normalizeH="0" baseline="0" dirty="0" smtClean="0">
                <a:ln>
                  <a:noFill/>
                </a:ln>
                <a:solidFill>
                  <a:schemeClr val="tx1"/>
                </a:solidFill>
                <a:effectLst/>
                <a:latin typeface="Arial" pitchFamily="34" charset="0"/>
                <a:cs typeface="Arial" pitchFamily="34" charset="0"/>
              </a:rPr>
              <a:t/>
            </a:r>
            <a:br>
              <a:rPr kumimoji="0" lang="es-EC" sz="1800" b="0" i="0" u="none" strike="noStrike" cap="none" normalizeH="0" baseline="0" dirty="0" smtClean="0">
                <a:ln>
                  <a:noFill/>
                </a:ln>
                <a:solidFill>
                  <a:schemeClr val="tx1"/>
                </a:solidFill>
                <a:effectLst/>
                <a:latin typeface="Arial" pitchFamily="34" charset="0"/>
                <a:cs typeface="Arial" pitchFamily="34" charset="0"/>
              </a:rPr>
            </a:b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71675" algn="l"/>
              </a:tabLst>
            </a:pPr>
            <a:r>
              <a:rPr kumimoji="0" lang="en-US" sz="1200" b="1" i="0" u="none" strike="noStrike" cap="none" normalizeH="0" baseline="0" dirty="0" smtClean="0">
                <a:ln>
                  <a:noFill/>
                </a:ln>
                <a:solidFill>
                  <a:srgbClr val="00000A"/>
                </a:solidFill>
                <a:effectLst/>
                <a:latin typeface="Calibri" pitchFamily="34" charset="0"/>
                <a:ea typeface="WenQuanYi Micro Hei" charset="0"/>
                <a:cs typeface="Times New Roman" pitchFamily="18" charset="0"/>
              </a:rPr>
              <a:t>	</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71675" algn="l"/>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8" name="Rectangle 160"/>
          <p:cNvSpPr>
            <a:spLocks noChangeArrowheads="1"/>
          </p:cNvSpPr>
          <p:nvPr/>
        </p:nvSpPr>
        <p:spPr bwMode="auto">
          <a:xfrm>
            <a:off x="3810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pitchFamily="34" charset="0"/>
                <a:cs typeface="Arial" pitchFamily="34" charset="0"/>
              </a:rPr>
              <a:t/>
            </a:r>
            <a:br>
              <a:rPr kumimoji="0" lang="es-EC" sz="1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29" name="Rectangle 162"/>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0" name="Rectangle 164"/>
          <p:cNvSpPr>
            <a:spLocks noChangeArrowheads="1"/>
          </p:cNvSpPr>
          <p:nvPr/>
        </p:nvSpPr>
        <p:spPr bwMode="auto">
          <a:xfrm>
            <a:off x="3810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49263"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9 Conector recto"/>
          <p:cNvCxnSpPr>
            <a:stCxn id="102" idx="2"/>
          </p:cNvCxnSpPr>
          <p:nvPr/>
        </p:nvCxnSpPr>
        <p:spPr>
          <a:xfrm>
            <a:off x="4248150" y="2428647"/>
            <a:ext cx="0" cy="506219"/>
          </a:xfrm>
          <a:prstGeom prst="line">
            <a:avLst/>
          </a:prstGeom>
        </p:spPr>
        <p:style>
          <a:lnRef idx="1">
            <a:schemeClr val="dk1"/>
          </a:lnRef>
          <a:fillRef idx="0">
            <a:schemeClr val="dk1"/>
          </a:fillRef>
          <a:effectRef idx="0">
            <a:schemeClr val="dk1"/>
          </a:effectRef>
          <a:fontRef idx="minor">
            <a:schemeClr val="tx1"/>
          </a:fontRef>
        </p:style>
      </p:cxnSp>
      <p:cxnSp>
        <p:nvCxnSpPr>
          <p:cNvPr id="12" name="11 Conector recto"/>
          <p:cNvCxnSpPr>
            <a:stCxn id="101" idx="2"/>
          </p:cNvCxnSpPr>
          <p:nvPr/>
        </p:nvCxnSpPr>
        <p:spPr>
          <a:xfrm flipH="1">
            <a:off x="2230754" y="2452776"/>
            <a:ext cx="1" cy="258356"/>
          </a:xfrm>
          <a:prstGeom prst="line">
            <a:avLst/>
          </a:prstGeom>
        </p:spPr>
        <p:style>
          <a:lnRef idx="1">
            <a:schemeClr val="dk1"/>
          </a:lnRef>
          <a:fillRef idx="0">
            <a:schemeClr val="dk1"/>
          </a:fillRef>
          <a:effectRef idx="0">
            <a:schemeClr val="dk1"/>
          </a:effectRef>
          <a:fontRef idx="minor">
            <a:schemeClr val="tx1"/>
          </a:fontRef>
        </p:style>
      </p:cxnSp>
      <p:cxnSp>
        <p:nvCxnSpPr>
          <p:cNvPr id="14" name="13 Conector recto"/>
          <p:cNvCxnSpPr>
            <a:stCxn id="103" idx="2"/>
          </p:cNvCxnSpPr>
          <p:nvPr/>
        </p:nvCxnSpPr>
        <p:spPr>
          <a:xfrm flipH="1">
            <a:off x="6401002" y="2428647"/>
            <a:ext cx="1" cy="253109"/>
          </a:xfrm>
          <a:prstGeom prst="line">
            <a:avLst/>
          </a:prstGeom>
        </p:spPr>
        <p:style>
          <a:lnRef idx="1">
            <a:schemeClr val="dk1"/>
          </a:lnRef>
          <a:fillRef idx="0">
            <a:schemeClr val="dk1"/>
          </a:fillRef>
          <a:effectRef idx="0">
            <a:schemeClr val="dk1"/>
          </a:effectRef>
          <a:fontRef idx="minor">
            <a:schemeClr val="tx1"/>
          </a:fontRef>
        </p:style>
      </p:cxnSp>
      <p:cxnSp>
        <p:nvCxnSpPr>
          <p:cNvPr id="23" name="22 Conector recto"/>
          <p:cNvCxnSpPr>
            <a:stCxn id="99" idx="2"/>
          </p:cNvCxnSpPr>
          <p:nvPr/>
        </p:nvCxnSpPr>
        <p:spPr>
          <a:xfrm flipH="1">
            <a:off x="2164078" y="1288530"/>
            <a:ext cx="2" cy="268262"/>
          </a:xfrm>
          <a:prstGeom prst="line">
            <a:avLst/>
          </a:prstGeom>
        </p:spPr>
        <p:style>
          <a:lnRef idx="1">
            <a:schemeClr val="dk1"/>
          </a:lnRef>
          <a:fillRef idx="0">
            <a:schemeClr val="dk1"/>
          </a:fillRef>
          <a:effectRef idx="0">
            <a:schemeClr val="dk1"/>
          </a:effectRef>
          <a:fontRef idx="minor">
            <a:schemeClr val="tx1"/>
          </a:fontRef>
        </p:style>
      </p:cxnSp>
      <p:cxnSp>
        <p:nvCxnSpPr>
          <p:cNvPr id="28" name="27 Conector recto"/>
          <p:cNvCxnSpPr>
            <a:stCxn id="104" idx="2"/>
          </p:cNvCxnSpPr>
          <p:nvPr/>
        </p:nvCxnSpPr>
        <p:spPr>
          <a:xfrm>
            <a:off x="4180840" y="1332230"/>
            <a:ext cx="0" cy="224562"/>
          </a:xfrm>
          <a:prstGeom prst="line">
            <a:avLst/>
          </a:prstGeom>
        </p:spPr>
        <p:style>
          <a:lnRef idx="1">
            <a:schemeClr val="dk1"/>
          </a:lnRef>
          <a:fillRef idx="0">
            <a:schemeClr val="dk1"/>
          </a:fillRef>
          <a:effectRef idx="0">
            <a:schemeClr val="dk1"/>
          </a:effectRef>
          <a:fontRef idx="minor">
            <a:schemeClr val="tx1"/>
          </a:fontRef>
        </p:style>
      </p:cxnSp>
      <p:cxnSp>
        <p:nvCxnSpPr>
          <p:cNvPr id="131" name="130 Conector recto"/>
          <p:cNvCxnSpPr>
            <a:stCxn id="100" idx="2"/>
            <a:endCxn id="103" idx="0"/>
          </p:cNvCxnSpPr>
          <p:nvPr/>
        </p:nvCxnSpPr>
        <p:spPr>
          <a:xfrm>
            <a:off x="6377190" y="1387819"/>
            <a:ext cx="23813" cy="217233"/>
          </a:xfrm>
          <a:prstGeom prst="line">
            <a:avLst/>
          </a:prstGeom>
        </p:spPr>
        <p:style>
          <a:lnRef idx="1">
            <a:schemeClr val="dk1"/>
          </a:lnRef>
          <a:fillRef idx="0">
            <a:schemeClr val="dk1"/>
          </a:fillRef>
          <a:effectRef idx="0">
            <a:schemeClr val="dk1"/>
          </a:effectRef>
          <a:fontRef idx="minor">
            <a:schemeClr val="tx1"/>
          </a:fontRef>
        </p:style>
      </p:cxnSp>
      <p:cxnSp>
        <p:nvCxnSpPr>
          <p:cNvPr id="133" name="132 Conector recto"/>
          <p:cNvCxnSpPr>
            <a:stCxn id="98" idx="2"/>
            <a:endCxn id="106" idx="0"/>
          </p:cNvCxnSpPr>
          <p:nvPr/>
        </p:nvCxnSpPr>
        <p:spPr>
          <a:xfrm>
            <a:off x="4289627" y="3487316"/>
            <a:ext cx="1" cy="318864"/>
          </a:xfrm>
          <a:prstGeom prst="line">
            <a:avLst/>
          </a:prstGeom>
        </p:spPr>
        <p:style>
          <a:lnRef idx="1">
            <a:schemeClr val="dk1"/>
          </a:lnRef>
          <a:fillRef idx="0">
            <a:schemeClr val="dk1"/>
          </a:fillRef>
          <a:effectRef idx="0">
            <a:schemeClr val="dk1"/>
          </a:effectRef>
          <a:fontRef idx="minor">
            <a:schemeClr val="tx1"/>
          </a:fontRef>
        </p:style>
      </p:cxnSp>
      <p:cxnSp>
        <p:nvCxnSpPr>
          <p:cNvPr id="135" name="134 Conector recto"/>
          <p:cNvCxnSpPr/>
          <p:nvPr/>
        </p:nvCxnSpPr>
        <p:spPr>
          <a:xfrm>
            <a:off x="2164078" y="3646748"/>
            <a:ext cx="4261689" cy="0"/>
          </a:xfrm>
          <a:prstGeom prst="line">
            <a:avLst/>
          </a:prstGeom>
        </p:spPr>
        <p:style>
          <a:lnRef idx="1">
            <a:schemeClr val="dk1"/>
          </a:lnRef>
          <a:fillRef idx="0">
            <a:schemeClr val="dk1"/>
          </a:fillRef>
          <a:effectRef idx="0">
            <a:schemeClr val="dk1"/>
          </a:effectRef>
          <a:fontRef idx="minor">
            <a:schemeClr val="tx1"/>
          </a:fontRef>
        </p:style>
      </p:cxnSp>
      <p:cxnSp>
        <p:nvCxnSpPr>
          <p:cNvPr id="138" name="137 Conector recto"/>
          <p:cNvCxnSpPr/>
          <p:nvPr/>
        </p:nvCxnSpPr>
        <p:spPr>
          <a:xfrm>
            <a:off x="2164078" y="3646748"/>
            <a:ext cx="0" cy="159432"/>
          </a:xfrm>
          <a:prstGeom prst="line">
            <a:avLst/>
          </a:prstGeom>
        </p:spPr>
        <p:style>
          <a:lnRef idx="1">
            <a:schemeClr val="dk1"/>
          </a:lnRef>
          <a:fillRef idx="0">
            <a:schemeClr val="dk1"/>
          </a:fillRef>
          <a:effectRef idx="0">
            <a:schemeClr val="dk1"/>
          </a:effectRef>
          <a:fontRef idx="minor">
            <a:schemeClr val="tx1"/>
          </a:fontRef>
        </p:style>
      </p:cxnSp>
      <p:cxnSp>
        <p:nvCxnSpPr>
          <p:cNvPr id="140" name="139 Conector recto"/>
          <p:cNvCxnSpPr>
            <a:endCxn id="107" idx="0"/>
          </p:cNvCxnSpPr>
          <p:nvPr/>
        </p:nvCxnSpPr>
        <p:spPr>
          <a:xfrm>
            <a:off x="6425767" y="3646748"/>
            <a:ext cx="1" cy="231514"/>
          </a:xfrm>
          <a:prstGeom prst="line">
            <a:avLst/>
          </a:prstGeom>
        </p:spPr>
        <p:style>
          <a:lnRef idx="1">
            <a:schemeClr val="dk1"/>
          </a:lnRef>
          <a:fillRef idx="0">
            <a:schemeClr val="dk1"/>
          </a:fillRef>
          <a:effectRef idx="0">
            <a:schemeClr val="dk1"/>
          </a:effectRef>
          <a:fontRef idx="minor">
            <a:schemeClr val="tx1"/>
          </a:fontRef>
        </p:style>
      </p:cxnSp>
      <p:cxnSp>
        <p:nvCxnSpPr>
          <p:cNvPr id="142" name="141 Conector recto"/>
          <p:cNvCxnSpPr/>
          <p:nvPr/>
        </p:nvCxnSpPr>
        <p:spPr>
          <a:xfrm flipH="1">
            <a:off x="2161309" y="4633277"/>
            <a:ext cx="2769" cy="368214"/>
          </a:xfrm>
          <a:prstGeom prst="line">
            <a:avLst/>
          </a:prstGeom>
        </p:spPr>
        <p:style>
          <a:lnRef idx="1">
            <a:schemeClr val="dk1"/>
          </a:lnRef>
          <a:fillRef idx="0">
            <a:schemeClr val="dk1"/>
          </a:fillRef>
          <a:effectRef idx="0">
            <a:schemeClr val="dk1"/>
          </a:effectRef>
          <a:fontRef idx="minor">
            <a:schemeClr val="tx1"/>
          </a:fontRef>
        </p:style>
      </p:cxnSp>
      <p:cxnSp>
        <p:nvCxnSpPr>
          <p:cNvPr id="150" name="149 Conector recto"/>
          <p:cNvCxnSpPr>
            <a:stCxn id="106" idx="2"/>
          </p:cNvCxnSpPr>
          <p:nvPr/>
        </p:nvCxnSpPr>
        <p:spPr>
          <a:xfrm flipH="1">
            <a:off x="4289626" y="4617075"/>
            <a:ext cx="2" cy="365510"/>
          </a:xfrm>
          <a:prstGeom prst="line">
            <a:avLst/>
          </a:prstGeom>
        </p:spPr>
        <p:style>
          <a:lnRef idx="1">
            <a:schemeClr val="dk1"/>
          </a:lnRef>
          <a:fillRef idx="0">
            <a:schemeClr val="dk1"/>
          </a:fillRef>
          <a:effectRef idx="0">
            <a:schemeClr val="dk1"/>
          </a:effectRef>
          <a:fontRef idx="minor">
            <a:schemeClr val="tx1"/>
          </a:fontRef>
        </p:style>
      </p:cxnSp>
      <p:cxnSp>
        <p:nvCxnSpPr>
          <p:cNvPr id="152" name="151 Conector recto"/>
          <p:cNvCxnSpPr>
            <a:stCxn id="107" idx="2"/>
          </p:cNvCxnSpPr>
          <p:nvPr/>
        </p:nvCxnSpPr>
        <p:spPr>
          <a:xfrm>
            <a:off x="6425768" y="4633277"/>
            <a:ext cx="0" cy="36821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820397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fade">
                                      <p:cBhvr>
                                        <p:cTn id="11" dur="1000"/>
                                        <p:tgtEl>
                                          <p:spTgt spid="105"/>
                                        </p:tgtEl>
                                      </p:cBhvr>
                                    </p:animEffect>
                                    <p:anim calcmode="lin" valueType="num">
                                      <p:cBhvr>
                                        <p:cTn id="12" dur="1000" fill="hold"/>
                                        <p:tgtEl>
                                          <p:spTgt spid="105"/>
                                        </p:tgtEl>
                                        <p:attrNameLst>
                                          <p:attrName>ppt_x</p:attrName>
                                        </p:attrNameLst>
                                      </p:cBhvr>
                                      <p:tavLst>
                                        <p:tav tm="0">
                                          <p:val>
                                            <p:strVal val="#ppt_x"/>
                                          </p:val>
                                        </p:tav>
                                        <p:tav tm="100000">
                                          <p:val>
                                            <p:strVal val="#ppt_x"/>
                                          </p:val>
                                        </p:tav>
                                      </p:tavLst>
                                    </p:anim>
                                    <p:anim calcmode="lin" valueType="num">
                                      <p:cBhvr>
                                        <p:cTn id="13"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1000"/>
                                        <p:tgtEl>
                                          <p:spTgt spid="108"/>
                                        </p:tgtEl>
                                      </p:cBhvr>
                                    </p:animEffect>
                                    <p:anim calcmode="lin" valueType="num">
                                      <p:cBhvr>
                                        <p:cTn id="19" dur="1000" fill="hold"/>
                                        <p:tgtEl>
                                          <p:spTgt spid="108"/>
                                        </p:tgtEl>
                                        <p:attrNameLst>
                                          <p:attrName>ppt_x</p:attrName>
                                        </p:attrNameLst>
                                      </p:cBhvr>
                                      <p:tavLst>
                                        <p:tav tm="0">
                                          <p:val>
                                            <p:strVal val="#ppt_x"/>
                                          </p:val>
                                        </p:tav>
                                        <p:tav tm="100000">
                                          <p:val>
                                            <p:strVal val="#ppt_x"/>
                                          </p:val>
                                        </p:tav>
                                      </p:tavLst>
                                    </p:anim>
                                    <p:anim calcmode="lin" valueType="num">
                                      <p:cBhvr>
                                        <p:cTn id="20"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fade">
                                      <p:cBhvr>
                                        <p:cTn id="32" dur="1000"/>
                                        <p:tgtEl>
                                          <p:spTgt spid="109"/>
                                        </p:tgtEl>
                                      </p:cBhvr>
                                    </p:animEffect>
                                    <p:anim calcmode="lin" valueType="num">
                                      <p:cBhvr>
                                        <p:cTn id="33" dur="1000" fill="hold"/>
                                        <p:tgtEl>
                                          <p:spTgt spid="109"/>
                                        </p:tgtEl>
                                        <p:attrNameLst>
                                          <p:attrName>ppt_x</p:attrName>
                                        </p:attrNameLst>
                                      </p:cBhvr>
                                      <p:tavLst>
                                        <p:tav tm="0">
                                          <p:val>
                                            <p:strVal val="#ppt_x"/>
                                          </p:val>
                                        </p:tav>
                                        <p:tav tm="100000">
                                          <p:val>
                                            <p:strVal val="#ppt_x"/>
                                          </p:val>
                                        </p:tav>
                                      </p:tavLst>
                                    </p:anim>
                                    <p:anim calcmode="lin" valueType="num">
                                      <p:cBhvr>
                                        <p:cTn id="34"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fade">
                                      <p:cBhvr>
                                        <p:cTn id="39" dur="1000"/>
                                        <p:tgtEl>
                                          <p:spTgt spid="107"/>
                                        </p:tgtEl>
                                      </p:cBhvr>
                                    </p:animEffect>
                                    <p:anim calcmode="lin" valueType="num">
                                      <p:cBhvr>
                                        <p:cTn id="40" dur="1000" fill="hold"/>
                                        <p:tgtEl>
                                          <p:spTgt spid="107"/>
                                        </p:tgtEl>
                                        <p:attrNameLst>
                                          <p:attrName>ppt_x</p:attrName>
                                        </p:attrNameLst>
                                      </p:cBhvr>
                                      <p:tavLst>
                                        <p:tav tm="0">
                                          <p:val>
                                            <p:strVal val="#ppt_x"/>
                                          </p:val>
                                        </p:tav>
                                        <p:tav tm="100000">
                                          <p:val>
                                            <p:strVal val="#ppt_x"/>
                                          </p:val>
                                        </p:tav>
                                      </p:tavLst>
                                    </p:anim>
                                    <p:anim calcmode="lin" valueType="num">
                                      <p:cBhvr>
                                        <p:cTn id="41"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fade">
                                      <p:cBhvr>
                                        <p:cTn id="46" dur="1000"/>
                                        <p:tgtEl>
                                          <p:spTgt spid="110"/>
                                        </p:tgtEl>
                                      </p:cBhvr>
                                    </p:animEffect>
                                    <p:anim calcmode="lin" valueType="num">
                                      <p:cBhvr>
                                        <p:cTn id="47" dur="1000" fill="hold"/>
                                        <p:tgtEl>
                                          <p:spTgt spid="110"/>
                                        </p:tgtEl>
                                        <p:attrNameLst>
                                          <p:attrName>ppt_x</p:attrName>
                                        </p:attrNameLst>
                                      </p:cBhvr>
                                      <p:tavLst>
                                        <p:tav tm="0">
                                          <p:val>
                                            <p:strVal val="#ppt_x"/>
                                          </p:val>
                                        </p:tav>
                                        <p:tav tm="100000">
                                          <p:val>
                                            <p:strVal val="#ppt_x"/>
                                          </p:val>
                                        </p:tav>
                                      </p:tavLst>
                                    </p:anim>
                                    <p:anim calcmode="lin" valueType="num">
                                      <p:cBhvr>
                                        <p:cTn id="48"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fade">
                                      <p:cBhvr>
                                        <p:cTn id="60" dur="1000"/>
                                        <p:tgtEl>
                                          <p:spTgt spid="99"/>
                                        </p:tgtEl>
                                      </p:cBhvr>
                                    </p:animEffect>
                                    <p:anim calcmode="lin" valueType="num">
                                      <p:cBhvr>
                                        <p:cTn id="61" dur="1000" fill="hold"/>
                                        <p:tgtEl>
                                          <p:spTgt spid="99"/>
                                        </p:tgtEl>
                                        <p:attrNameLst>
                                          <p:attrName>ppt_x</p:attrName>
                                        </p:attrNameLst>
                                      </p:cBhvr>
                                      <p:tavLst>
                                        <p:tav tm="0">
                                          <p:val>
                                            <p:strVal val="#ppt_x"/>
                                          </p:val>
                                        </p:tav>
                                        <p:tav tm="100000">
                                          <p:val>
                                            <p:strVal val="#ppt_x"/>
                                          </p:val>
                                        </p:tav>
                                      </p:tavLst>
                                    </p:anim>
                                    <p:anim calcmode="lin" valueType="num">
                                      <p:cBhvr>
                                        <p:cTn id="62"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02"/>
                                        </p:tgtEl>
                                        <p:attrNameLst>
                                          <p:attrName>style.visibility</p:attrName>
                                        </p:attrNameLst>
                                      </p:cBhvr>
                                      <p:to>
                                        <p:strVal val="visible"/>
                                      </p:to>
                                    </p:set>
                                    <p:animEffect transition="in" filter="fade">
                                      <p:cBhvr>
                                        <p:cTn id="67" dur="1000"/>
                                        <p:tgtEl>
                                          <p:spTgt spid="102"/>
                                        </p:tgtEl>
                                      </p:cBhvr>
                                    </p:animEffect>
                                    <p:anim calcmode="lin" valueType="num">
                                      <p:cBhvr>
                                        <p:cTn id="68" dur="1000" fill="hold"/>
                                        <p:tgtEl>
                                          <p:spTgt spid="102"/>
                                        </p:tgtEl>
                                        <p:attrNameLst>
                                          <p:attrName>ppt_x</p:attrName>
                                        </p:attrNameLst>
                                      </p:cBhvr>
                                      <p:tavLst>
                                        <p:tav tm="0">
                                          <p:val>
                                            <p:strVal val="#ppt_x"/>
                                          </p:val>
                                        </p:tav>
                                        <p:tav tm="100000">
                                          <p:val>
                                            <p:strVal val="#ppt_x"/>
                                          </p:val>
                                        </p:tav>
                                      </p:tavLst>
                                    </p:anim>
                                    <p:anim calcmode="lin" valueType="num">
                                      <p:cBhvr>
                                        <p:cTn id="69"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04"/>
                                        </p:tgtEl>
                                        <p:attrNameLst>
                                          <p:attrName>style.visibility</p:attrName>
                                        </p:attrNameLst>
                                      </p:cBhvr>
                                      <p:to>
                                        <p:strVal val="visible"/>
                                      </p:to>
                                    </p:set>
                                    <p:animEffect transition="in" filter="fade">
                                      <p:cBhvr>
                                        <p:cTn id="74" dur="1000"/>
                                        <p:tgtEl>
                                          <p:spTgt spid="104"/>
                                        </p:tgtEl>
                                      </p:cBhvr>
                                    </p:animEffect>
                                    <p:anim calcmode="lin" valueType="num">
                                      <p:cBhvr>
                                        <p:cTn id="75" dur="1000" fill="hold"/>
                                        <p:tgtEl>
                                          <p:spTgt spid="104"/>
                                        </p:tgtEl>
                                        <p:attrNameLst>
                                          <p:attrName>ppt_x</p:attrName>
                                        </p:attrNameLst>
                                      </p:cBhvr>
                                      <p:tavLst>
                                        <p:tav tm="0">
                                          <p:val>
                                            <p:strVal val="#ppt_x"/>
                                          </p:val>
                                        </p:tav>
                                        <p:tav tm="100000">
                                          <p:val>
                                            <p:strVal val="#ppt_x"/>
                                          </p:val>
                                        </p:tav>
                                      </p:tavLst>
                                    </p:anim>
                                    <p:anim calcmode="lin" valueType="num">
                                      <p:cBhvr>
                                        <p:cTn id="76"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1000"/>
                                        <p:tgtEl>
                                          <p:spTgt spid="103"/>
                                        </p:tgtEl>
                                      </p:cBhvr>
                                    </p:animEffect>
                                    <p:anim calcmode="lin" valueType="num">
                                      <p:cBhvr>
                                        <p:cTn id="82" dur="1000" fill="hold"/>
                                        <p:tgtEl>
                                          <p:spTgt spid="103"/>
                                        </p:tgtEl>
                                        <p:attrNameLst>
                                          <p:attrName>ppt_x</p:attrName>
                                        </p:attrNameLst>
                                      </p:cBhvr>
                                      <p:tavLst>
                                        <p:tav tm="0">
                                          <p:val>
                                            <p:strVal val="#ppt_x"/>
                                          </p:val>
                                        </p:tav>
                                        <p:tav tm="100000">
                                          <p:val>
                                            <p:strVal val="#ppt_x"/>
                                          </p:val>
                                        </p:tav>
                                      </p:tavLst>
                                    </p:anim>
                                    <p:anim calcmode="lin" valueType="num">
                                      <p:cBhvr>
                                        <p:cTn id="83"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00"/>
                                        </p:tgtEl>
                                        <p:attrNameLst>
                                          <p:attrName>style.visibility</p:attrName>
                                        </p:attrNameLst>
                                      </p:cBhvr>
                                      <p:to>
                                        <p:strVal val="visible"/>
                                      </p:to>
                                    </p:set>
                                    <p:animEffect transition="in" filter="fade">
                                      <p:cBhvr>
                                        <p:cTn id="88" dur="1000"/>
                                        <p:tgtEl>
                                          <p:spTgt spid="100"/>
                                        </p:tgtEl>
                                      </p:cBhvr>
                                    </p:animEffect>
                                    <p:anim calcmode="lin" valueType="num">
                                      <p:cBhvr>
                                        <p:cTn id="89" dur="1000" fill="hold"/>
                                        <p:tgtEl>
                                          <p:spTgt spid="100"/>
                                        </p:tgtEl>
                                        <p:attrNameLst>
                                          <p:attrName>ppt_x</p:attrName>
                                        </p:attrNameLst>
                                      </p:cBhvr>
                                      <p:tavLst>
                                        <p:tav tm="0">
                                          <p:val>
                                            <p:strVal val="#ppt_x"/>
                                          </p:val>
                                        </p:tav>
                                        <p:tav tm="100000">
                                          <p:val>
                                            <p:strVal val="#ppt_x"/>
                                          </p:val>
                                        </p:tav>
                                      </p:tavLst>
                                    </p:anim>
                                    <p:anim calcmode="lin" valueType="num">
                                      <p:cBhvr>
                                        <p:cTn id="90"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b="1" dirty="0">
                <a:latin typeface="Broadway" pitchFamily="82" charset="0"/>
              </a:rPr>
              <a:t>Problem-formulation</a:t>
            </a:r>
            <a:r>
              <a:rPr lang="es-EC" b="1" dirty="0"/>
              <a:t/>
            </a:r>
            <a:br>
              <a:rPr lang="es-EC" b="1" dirty="0"/>
            </a:br>
            <a:endParaRPr lang="es-EC" dirty="0"/>
          </a:p>
        </p:txBody>
      </p:sp>
      <p:sp>
        <p:nvSpPr>
          <p:cNvPr id="3" name="2 Subtítulo"/>
          <p:cNvSpPr>
            <a:spLocks noGrp="1"/>
          </p:cNvSpPr>
          <p:nvPr>
            <p:ph type="subTitle" idx="1"/>
          </p:nvPr>
        </p:nvSpPr>
        <p:spPr/>
        <p:txBody>
          <a:bodyPr>
            <a:normAutofit fontScale="70000" lnSpcReduction="20000"/>
          </a:bodyPr>
          <a:lstStyle/>
          <a:p>
            <a:r>
              <a:rPr lang="en-US" b="1" dirty="0"/>
              <a:t> </a:t>
            </a:r>
            <a:endParaRPr lang="es-EC" dirty="0"/>
          </a:p>
          <a:p>
            <a:r>
              <a:rPr lang="en-US" dirty="0">
                <a:latin typeface="Broadway" pitchFamily="82" charset="0"/>
              </a:rPr>
              <a:t>What is the relationship between </a:t>
            </a:r>
            <a:r>
              <a:rPr lang="en-US" dirty="0" smtClean="0">
                <a:latin typeface="Broadway" pitchFamily="82" charset="0"/>
              </a:rPr>
              <a:t>the </a:t>
            </a:r>
            <a:r>
              <a:rPr lang="en-US" dirty="0">
                <a:latin typeface="Broadway" pitchFamily="82" charset="0"/>
              </a:rPr>
              <a:t>practice of input and interaction and the students´ vocabulary acquisition and development?</a:t>
            </a:r>
            <a:endParaRPr lang="es-EC" dirty="0">
              <a:latin typeface="Broadway" pitchFamily="82" charset="0"/>
            </a:endParaRPr>
          </a:p>
          <a:p>
            <a:endParaRPr lang="es-EC" dirty="0">
              <a:latin typeface="Broadway" pitchFamily="82" charset="0"/>
            </a:endParaRPr>
          </a:p>
        </p:txBody>
      </p:sp>
      <p:pic>
        <p:nvPicPr>
          <p:cNvPr id="4" name="3 Imagen" descr="http://thumbs.dreamstime.com/z/signo-de-interrogaci%C3%B3n-3d-con-la-reflexi%C3%B3n-8180761.jpg"/>
          <p:cNvPicPr/>
          <p:nvPr/>
        </p:nvPicPr>
        <p:blipFill rotWithShape="1">
          <a:blip r:embed="rId2" cstate="print">
            <a:extLst>
              <a:ext uri="{28A0092B-C50C-407E-A947-70E740481C1C}">
                <a14:useLocalDpi xmlns:a14="http://schemas.microsoft.com/office/drawing/2010/main" val="0"/>
              </a:ext>
            </a:extLst>
          </a:blip>
          <a:srcRect r="1942" b="7412"/>
          <a:stretch/>
        </p:blipFill>
        <p:spPr bwMode="auto">
          <a:xfrm>
            <a:off x="8146420" y="4437112"/>
            <a:ext cx="682625" cy="7416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307179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normAutofit/>
          </a:bodyPr>
          <a:lstStyle/>
          <a:p>
            <a:pPr algn="ctr"/>
            <a:r>
              <a:rPr lang="es-EC" sz="6600" dirty="0" smtClean="0">
                <a:latin typeface="Broadway" pitchFamily="82" charset="0"/>
              </a:rPr>
              <a:t>HYPOTHESIS</a:t>
            </a:r>
            <a:endParaRPr lang="es-EC" sz="6600" dirty="0">
              <a:latin typeface="Broadway" pitchFamily="82" charset="0"/>
            </a:endParaRPr>
          </a:p>
        </p:txBody>
      </p:sp>
      <p:sp>
        <p:nvSpPr>
          <p:cNvPr id="4" name="3 Título"/>
          <p:cNvSpPr>
            <a:spLocks noGrp="1"/>
          </p:cNvSpPr>
          <p:nvPr>
            <p:ph type="title"/>
          </p:nvPr>
        </p:nvSpPr>
        <p:spPr/>
        <p:txBody>
          <a:bodyPr>
            <a:normAutofit fontScale="90000"/>
          </a:bodyPr>
          <a:lstStyle/>
          <a:p>
            <a:pPr algn="ctr"/>
            <a:r>
              <a:rPr lang="en-US" sz="2200" dirty="0">
                <a:latin typeface="Broadway" pitchFamily="82" charset="0"/>
              </a:rPr>
              <a:t>The applying of language input and </a:t>
            </a:r>
            <a:r>
              <a:rPr lang="en-US" sz="2200" dirty="0" smtClean="0">
                <a:latin typeface="Broadway" pitchFamily="82" charset="0"/>
              </a:rPr>
              <a:t>interaction </a:t>
            </a:r>
            <a:r>
              <a:rPr lang="en-US" sz="2200" dirty="0">
                <a:latin typeface="Broadway" pitchFamily="82" charset="0"/>
              </a:rPr>
              <a:t>in </a:t>
            </a:r>
            <a:r>
              <a:rPr lang="en-US" sz="2200" dirty="0" smtClean="0">
                <a:latin typeface="Broadway" pitchFamily="82" charset="0"/>
              </a:rPr>
              <a:t>English </a:t>
            </a:r>
            <a:r>
              <a:rPr lang="en-US" sz="2200" dirty="0">
                <a:latin typeface="Broadway" pitchFamily="82" charset="0"/>
              </a:rPr>
              <a:t>classes in the tenth year of the “Ciudad de Cuenca” high school will enhance the students’ vocabulary acquisition.</a:t>
            </a:r>
            <a:r>
              <a:rPr lang="es-EC" dirty="0"/>
              <a:t/>
            </a:r>
            <a:br>
              <a:rPr lang="es-EC" dirty="0"/>
            </a:br>
            <a:endParaRPr lang="es-EC" dirty="0"/>
          </a:p>
        </p:txBody>
      </p:sp>
      <p:pic>
        <p:nvPicPr>
          <p:cNvPr id="6" name="5 Imagen" descr="http://www.nemsed.org/wp-content/uploads/2015/05/improve-vocab-5.jpg"/>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60648"/>
            <a:ext cx="4724400" cy="1584176"/>
          </a:xfrm>
          <a:prstGeom prst="rect">
            <a:avLst/>
          </a:prstGeom>
          <a:noFill/>
          <a:ln>
            <a:noFill/>
          </a:ln>
        </p:spPr>
      </p:pic>
    </p:spTree>
    <p:extLst>
      <p:ext uri="{BB962C8B-B14F-4D97-AF65-F5344CB8AC3E}">
        <p14:creationId xmlns:p14="http://schemas.microsoft.com/office/powerpoint/2010/main" val="13475869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mph" presetSubtype="0" fill="hold" grpId="0" nodeType="clickEffect">
                                  <p:stCondLst>
                                    <p:cond delay="0"/>
                                  </p:stCondLst>
                                  <p:iterate type="lt">
                                    <p:tmPct val="4000"/>
                                  </p:iterate>
                                  <p:childTnLst>
                                    <p:set>
                                      <p:cBhvr override="childStyle">
                                        <p:cTn id="11" dur="500" fill="hold"/>
                                        <p:tgtEl>
                                          <p:spTgt spid="4"/>
                                        </p:tgtEl>
                                        <p:attrNameLst>
                                          <p:attrName>style.color</p:attrName>
                                        </p:attrNameLst>
                                      </p:cBhvr>
                                      <p:to>
                                        <p:clrVal>
                                          <a:schemeClr val="accent2"/>
                                        </p:clrVal>
                                      </p:to>
                                    </p:set>
                                    <p:set>
                                      <p:cBhvr>
                                        <p:cTn id="12" dur="500" fill="hold"/>
                                        <p:tgtEl>
                                          <p:spTgt spid="4"/>
                                        </p:tgtEl>
                                        <p:attrNameLst>
                                          <p:attrName>fillcolor</p:attrName>
                                        </p:attrNameLst>
                                      </p:cBhvr>
                                      <p:to>
                                        <p:clrVal>
                                          <a:schemeClr val="accent2"/>
                                        </p:clrVal>
                                      </p:to>
                                    </p:set>
                                    <p:set>
                                      <p:cBhvr>
                                        <p:cTn id="13"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457200" y="274638"/>
            <a:ext cx="8229600" cy="715962"/>
          </a:xfrm>
        </p:spPr>
        <p:txBody>
          <a:bodyPr>
            <a:normAutofit/>
          </a:bodyPr>
          <a:lstStyle/>
          <a:p>
            <a:r>
              <a:rPr lang="en-US" sz="4000" dirty="0" smtClean="0">
                <a:latin typeface="Broadway" pitchFamily="82" charset="0"/>
              </a:rPr>
              <a:t>RESEARCH QUESTIONS</a:t>
            </a:r>
            <a:endParaRPr lang="en-US" sz="4000" dirty="0">
              <a:latin typeface="Broadway" pitchFamily="82" charset="0"/>
            </a:endParaRPr>
          </a:p>
        </p:txBody>
      </p:sp>
      <p:sp>
        <p:nvSpPr>
          <p:cNvPr id="10" name="Freeform 5"/>
          <p:cNvSpPr>
            <a:spLocks/>
          </p:cNvSpPr>
          <p:nvPr/>
        </p:nvSpPr>
        <p:spPr bwMode="auto">
          <a:xfrm>
            <a:off x="533400" y="1113503"/>
            <a:ext cx="3895614" cy="1828800"/>
          </a:xfrm>
          <a:custGeom>
            <a:avLst/>
            <a:gdLst>
              <a:gd name="T0" fmla="*/ 1642 w 1642"/>
              <a:gd name="T1" fmla="*/ 266 h 771"/>
              <a:gd name="T2" fmla="*/ 1333 w 1642"/>
              <a:gd name="T3" fmla="*/ 0 h 771"/>
              <a:gd name="T4" fmla="*/ 1333 w 1642"/>
              <a:gd name="T5" fmla="*/ 134 h 771"/>
              <a:gd name="T6" fmla="*/ 0 w 1642"/>
              <a:gd name="T7" fmla="*/ 771 h 771"/>
              <a:gd name="T8" fmla="*/ 0 w 1642"/>
              <a:gd name="T9" fmla="*/ 771 h 771"/>
              <a:gd name="T10" fmla="*/ 1333 w 1642"/>
              <a:gd name="T11" fmla="*/ 398 h 771"/>
              <a:gd name="T12" fmla="*/ 1333 w 1642"/>
              <a:gd name="T13" fmla="*/ 532 h 771"/>
              <a:gd name="T14" fmla="*/ 1642 w 1642"/>
              <a:gd name="T15" fmla="*/ 266 h 7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2" h="771">
                <a:moveTo>
                  <a:pt x="1642" y="266"/>
                </a:moveTo>
                <a:cubicBezTo>
                  <a:pt x="1333" y="0"/>
                  <a:pt x="1333" y="0"/>
                  <a:pt x="1333" y="0"/>
                </a:cubicBezTo>
                <a:cubicBezTo>
                  <a:pt x="1333" y="134"/>
                  <a:pt x="1333" y="134"/>
                  <a:pt x="1333" y="134"/>
                </a:cubicBezTo>
                <a:cubicBezTo>
                  <a:pt x="1333" y="134"/>
                  <a:pt x="394" y="110"/>
                  <a:pt x="0" y="771"/>
                </a:cubicBezTo>
                <a:cubicBezTo>
                  <a:pt x="0" y="771"/>
                  <a:pt x="0" y="771"/>
                  <a:pt x="0" y="771"/>
                </a:cubicBezTo>
                <a:cubicBezTo>
                  <a:pt x="402" y="297"/>
                  <a:pt x="1333" y="398"/>
                  <a:pt x="1333" y="398"/>
                </a:cubicBezTo>
                <a:cubicBezTo>
                  <a:pt x="1333" y="532"/>
                  <a:pt x="1333" y="532"/>
                  <a:pt x="1333" y="532"/>
                </a:cubicBezTo>
                <a:lnTo>
                  <a:pt x="1642" y="266"/>
                </a:lnTo>
                <a:close/>
              </a:path>
            </a:pathLst>
          </a:custGeo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0" name="Freeform 5"/>
          <p:cNvSpPr>
            <a:spLocks/>
          </p:cNvSpPr>
          <p:nvPr/>
        </p:nvSpPr>
        <p:spPr bwMode="auto">
          <a:xfrm>
            <a:off x="1406013" y="2362200"/>
            <a:ext cx="3352800" cy="1573975"/>
          </a:xfrm>
          <a:custGeom>
            <a:avLst/>
            <a:gdLst>
              <a:gd name="T0" fmla="*/ 1642 w 1642"/>
              <a:gd name="T1" fmla="*/ 266 h 771"/>
              <a:gd name="T2" fmla="*/ 1333 w 1642"/>
              <a:gd name="T3" fmla="*/ 0 h 771"/>
              <a:gd name="T4" fmla="*/ 1333 w 1642"/>
              <a:gd name="T5" fmla="*/ 134 h 771"/>
              <a:gd name="T6" fmla="*/ 0 w 1642"/>
              <a:gd name="T7" fmla="*/ 771 h 771"/>
              <a:gd name="T8" fmla="*/ 0 w 1642"/>
              <a:gd name="T9" fmla="*/ 771 h 771"/>
              <a:gd name="T10" fmla="*/ 1333 w 1642"/>
              <a:gd name="T11" fmla="*/ 398 h 771"/>
              <a:gd name="T12" fmla="*/ 1333 w 1642"/>
              <a:gd name="T13" fmla="*/ 532 h 771"/>
              <a:gd name="T14" fmla="*/ 1642 w 1642"/>
              <a:gd name="T15" fmla="*/ 266 h 7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2" h="771">
                <a:moveTo>
                  <a:pt x="1642" y="266"/>
                </a:moveTo>
                <a:cubicBezTo>
                  <a:pt x="1333" y="0"/>
                  <a:pt x="1333" y="0"/>
                  <a:pt x="1333" y="0"/>
                </a:cubicBezTo>
                <a:cubicBezTo>
                  <a:pt x="1333" y="134"/>
                  <a:pt x="1333" y="134"/>
                  <a:pt x="1333" y="134"/>
                </a:cubicBezTo>
                <a:cubicBezTo>
                  <a:pt x="1333" y="134"/>
                  <a:pt x="394" y="110"/>
                  <a:pt x="0" y="771"/>
                </a:cubicBezTo>
                <a:cubicBezTo>
                  <a:pt x="0" y="771"/>
                  <a:pt x="0" y="771"/>
                  <a:pt x="0" y="771"/>
                </a:cubicBezTo>
                <a:cubicBezTo>
                  <a:pt x="402" y="297"/>
                  <a:pt x="1333" y="398"/>
                  <a:pt x="1333" y="398"/>
                </a:cubicBezTo>
                <a:cubicBezTo>
                  <a:pt x="1333" y="532"/>
                  <a:pt x="1333" y="532"/>
                  <a:pt x="1333" y="532"/>
                </a:cubicBezTo>
                <a:lnTo>
                  <a:pt x="1642" y="266"/>
                </a:lnTo>
                <a:close/>
              </a:path>
            </a:pathLst>
          </a:custGeom>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1" name="Freeform 5"/>
          <p:cNvSpPr>
            <a:spLocks/>
          </p:cNvSpPr>
          <p:nvPr/>
        </p:nvSpPr>
        <p:spPr bwMode="auto">
          <a:xfrm>
            <a:off x="1406013" y="3802892"/>
            <a:ext cx="3352800" cy="1573975"/>
          </a:xfrm>
          <a:custGeom>
            <a:avLst/>
            <a:gdLst>
              <a:gd name="T0" fmla="*/ 1642 w 1642"/>
              <a:gd name="T1" fmla="*/ 266 h 771"/>
              <a:gd name="T2" fmla="*/ 1333 w 1642"/>
              <a:gd name="T3" fmla="*/ 0 h 771"/>
              <a:gd name="T4" fmla="*/ 1333 w 1642"/>
              <a:gd name="T5" fmla="*/ 134 h 771"/>
              <a:gd name="T6" fmla="*/ 0 w 1642"/>
              <a:gd name="T7" fmla="*/ 771 h 771"/>
              <a:gd name="T8" fmla="*/ 0 w 1642"/>
              <a:gd name="T9" fmla="*/ 771 h 771"/>
              <a:gd name="T10" fmla="*/ 1333 w 1642"/>
              <a:gd name="T11" fmla="*/ 398 h 771"/>
              <a:gd name="T12" fmla="*/ 1333 w 1642"/>
              <a:gd name="T13" fmla="*/ 532 h 771"/>
              <a:gd name="T14" fmla="*/ 1642 w 1642"/>
              <a:gd name="T15" fmla="*/ 266 h 7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2" h="771">
                <a:moveTo>
                  <a:pt x="1642" y="266"/>
                </a:moveTo>
                <a:cubicBezTo>
                  <a:pt x="1333" y="0"/>
                  <a:pt x="1333" y="0"/>
                  <a:pt x="1333" y="0"/>
                </a:cubicBezTo>
                <a:cubicBezTo>
                  <a:pt x="1333" y="134"/>
                  <a:pt x="1333" y="134"/>
                  <a:pt x="1333" y="134"/>
                </a:cubicBezTo>
                <a:cubicBezTo>
                  <a:pt x="1333" y="134"/>
                  <a:pt x="394" y="110"/>
                  <a:pt x="0" y="771"/>
                </a:cubicBezTo>
                <a:cubicBezTo>
                  <a:pt x="0" y="771"/>
                  <a:pt x="0" y="771"/>
                  <a:pt x="0" y="771"/>
                </a:cubicBezTo>
                <a:cubicBezTo>
                  <a:pt x="402" y="297"/>
                  <a:pt x="1333" y="398"/>
                  <a:pt x="1333" y="398"/>
                </a:cubicBezTo>
                <a:cubicBezTo>
                  <a:pt x="1333" y="532"/>
                  <a:pt x="1333" y="532"/>
                  <a:pt x="1333" y="532"/>
                </a:cubicBezTo>
                <a:lnTo>
                  <a:pt x="1642" y="266"/>
                </a:lnTo>
                <a:close/>
              </a:path>
            </a:pathLst>
          </a:custGeo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2" name="Freeform 5"/>
          <p:cNvSpPr>
            <a:spLocks/>
          </p:cNvSpPr>
          <p:nvPr/>
        </p:nvSpPr>
        <p:spPr bwMode="auto">
          <a:xfrm>
            <a:off x="1406013" y="5105400"/>
            <a:ext cx="3352800" cy="1573975"/>
          </a:xfrm>
          <a:custGeom>
            <a:avLst/>
            <a:gdLst>
              <a:gd name="T0" fmla="*/ 1642 w 1642"/>
              <a:gd name="T1" fmla="*/ 266 h 771"/>
              <a:gd name="T2" fmla="*/ 1333 w 1642"/>
              <a:gd name="T3" fmla="*/ 0 h 771"/>
              <a:gd name="T4" fmla="*/ 1333 w 1642"/>
              <a:gd name="T5" fmla="*/ 134 h 771"/>
              <a:gd name="T6" fmla="*/ 0 w 1642"/>
              <a:gd name="T7" fmla="*/ 771 h 771"/>
              <a:gd name="T8" fmla="*/ 0 w 1642"/>
              <a:gd name="T9" fmla="*/ 771 h 771"/>
              <a:gd name="T10" fmla="*/ 1333 w 1642"/>
              <a:gd name="T11" fmla="*/ 398 h 771"/>
              <a:gd name="T12" fmla="*/ 1333 w 1642"/>
              <a:gd name="T13" fmla="*/ 532 h 771"/>
              <a:gd name="T14" fmla="*/ 1642 w 1642"/>
              <a:gd name="T15" fmla="*/ 266 h 7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2" h="771">
                <a:moveTo>
                  <a:pt x="1642" y="266"/>
                </a:moveTo>
                <a:cubicBezTo>
                  <a:pt x="1333" y="0"/>
                  <a:pt x="1333" y="0"/>
                  <a:pt x="1333" y="0"/>
                </a:cubicBezTo>
                <a:cubicBezTo>
                  <a:pt x="1333" y="134"/>
                  <a:pt x="1333" y="134"/>
                  <a:pt x="1333" y="134"/>
                </a:cubicBezTo>
                <a:cubicBezTo>
                  <a:pt x="1333" y="134"/>
                  <a:pt x="394" y="110"/>
                  <a:pt x="0" y="771"/>
                </a:cubicBezTo>
                <a:cubicBezTo>
                  <a:pt x="0" y="771"/>
                  <a:pt x="0" y="771"/>
                  <a:pt x="0" y="771"/>
                </a:cubicBezTo>
                <a:cubicBezTo>
                  <a:pt x="402" y="297"/>
                  <a:pt x="1333" y="398"/>
                  <a:pt x="1333" y="398"/>
                </a:cubicBezTo>
                <a:cubicBezTo>
                  <a:pt x="1333" y="532"/>
                  <a:pt x="1333" y="532"/>
                  <a:pt x="1333" y="532"/>
                </a:cubicBezTo>
                <a:lnTo>
                  <a:pt x="1642" y="266"/>
                </a:lnTo>
                <a:close/>
              </a:path>
            </a:pathLst>
          </a:custGeo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5" name="TextBox 54"/>
          <p:cNvSpPr txBox="1"/>
          <p:nvPr/>
        </p:nvSpPr>
        <p:spPr>
          <a:xfrm>
            <a:off x="4984956" y="1457889"/>
            <a:ext cx="3475476" cy="1169551"/>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lvl="0"/>
            <a:r>
              <a:rPr lang="en-US" sz="1400" dirty="0" smtClean="0"/>
              <a:t>Do </a:t>
            </a:r>
            <a:r>
              <a:rPr lang="en-US" sz="1400" dirty="0"/>
              <a:t>students in the experimental group comprehend input more successfully than those on the control group?</a:t>
            </a:r>
            <a:endParaRPr lang="es-EC" sz="1400" dirty="0"/>
          </a:p>
          <a:p>
            <a:endParaRPr lang="en-US" sz="1400" dirty="0" smtClean="0"/>
          </a:p>
          <a:p>
            <a:pPr marL="285750" indent="-285750">
              <a:buFont typeface="Wingdings" pitchFamily="2" charset="2"/>
              <a:buChar char="Ø"/>
            </a:pPr>
            <a:endParaRPr lang="en-US" sz="1400" b="0" dirty="0"/>
          </a:p>
        </p:txBody>
      </p:sp>
      <p:sp>
        <p:nvSpPr>
          <p:cNvPr id="56" name="TextBox 55"/>
          <p:cNvSpPr txBox="1"/>
          <p:nvPr/>
        </p:nvSpPr>
        <p:spPr>
          <a:xfrm>
            <a:off x="5057363" y="2633341"/>
            <a:ext cx="3763508" cy="1169551"/>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lvl="0"/>
            <a:r>
              <a:rPr lang="en-US" sz="1400" dirty="0"/>
              <a:t>Do students in the interactionally experimental group recognize more words than those on the control group?</a:t>
            </a:r>
            <a:endParaRPr lang="es-EC" sz="1400" dirty="0"/>
          </a:p>
          <a:p>
            <a:endParaRPr lang="en-US" sz="1400" dirty="0" smtClean="0"/>
          </a:p>
          <a:p>
            <a:pPr marL="285750" indent="-285750">
              <a:buFont typeface="Wingdings" pitchFamily="2" charset="2"/>
              <a:buChar char="Ø"/>
            </a:pPr>
            <a:endParaRPr lang="en-US" sz="1400" b="0" dirty="0"/>
          </a:p>
        </p:txBody>
      </p:sp>
      <p:sp>
        <p:nvSpPr>
          <p:cNvPr id="57" name="TextBox 56"/>
          <p:cNvSpPr txBox="1"/>
          <p:nvPr/>
        </p:nvSpPr>
        <p:spPr>
          <a:xfrm>
            <a:off x="4984956" y="4020096"/>
            <a:ext cx="3979532" cy="1169551"/>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endParaRPr lang="en-US" sz="1400" dirty="0" smtClean="0"/>
          </a:p>
          <a:p>
            <a:pPr lvl="0"/>
            <a:r>
              <a:rPr lang="en-US" sz="1400" dirty="0"/>
              <a:t>Do students in the interactionally modified </a:t>
            </a:r>
            <a:r>
              <a:rPr lang="en-US" sz="1400" dirty="0" smtClean="0"/>
              <a:t>group </a:t>
            </a:r>
            <a:r>
              <a:rPr lang="en-US" sz="1400" dirty="0"/>
              <a:t>retain more words than those on the control group?</a:t>
            </a:r>
            <a:endParaRPr lang="es-EC" sz="1400" dirty="0"/>
          </a:p>
          <a:p>
            <a:endParaRPr lang="en-US" sz="1400" b="0" dirty="0"/>
          </a:p>
        </p:txBody>
      </p:sp>
      <p:sp>
        <p:nvSpPr>
          <p:cNvPr id="58" name="TextBox 57"/>
          <p:cNvSpPr txBox="1"/>
          <p:nvPr/>
        </p:nvSpPr>
        <p:spPr>
          <a:xfrm>
            <a:off x="4984956" y="5369980"/>
            <a:ext cx="4248279" cy="1384995"/>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endParaRPr lang="en-US" sz="1400" dirty="0" smtClean="0"/>
          </a:p>
          <a:p>
            <a:pPr lvl="0"/>
            <a:r>
              <a:rPr lang="en-US" sz="1400" dirty="0"/>
              <a:t>Do students in the modified experimental </a:t>
            </a:r>
            <a:r>
              <a:rPr lang="en-US" sz="1400" dirty="0" smtClean="0"/>
              <a:t>group</a:t>
            </a:r>
          </a:p>
          <a:p>
            <a:pPr lvl="0"/>
            <a:r>
              <a:rPr lang="en-US" sz="1400" dirty="0" smtClean="0"/>
              <a:t> </a:t>
            </a:r>
            <a:r>
              <a:rPr lang="en-US" sz="1400" dirty="0"/>
              <a:t>comprehend the meaning of </a:t>
            </a:r>
            <a:endParaRPr lang="en-US" sz="1400" dirty="0" smtClean="0"/>
          </a:p>
          <a:p>
            <a:pPr lvl="0"/>
            <a:r>
              <a:rPr lang="en-US" sz="1400" dirty="0" smtClean="0"/>
              <a:t>target </a:t>
            </a:r>
            <a:r>
              <a:rPr lang="en-US" sz="1400" dirty="0"/>
              <a:t>words in context more accurately </a:t>
            </a:r>
            <a:endParaRPr lang="en-US" sz="1400" dirty="0" smtClean="0"/>
          </a:p>
          <a:p>
            <a:pPr lvl="0"/>
            <a:r>
              <a:rPr lang="en-US" sz="1400" dirty="0" smtClean="0"/>
              <a:t>than </a:t>
            </a:r>
            <a:r>
              <a:rPr lang="en-US" sz="1400" dirty="0"/>
              <a:t>those on the control group?</a:t>
            </a:r>
            <a:endParaRPr lang="es-EC" sz="1400" dirty="0"/>
          </a:p>
          <a:p>
            <a:endParaRPr lang="en-US" sz="1400" b="0" dirty="0"/>
          </a:p>
        </p:txBody>
      </p:sp>
    </p:spTree>
    <p:extLst>
      <p:ext uri="{BB962C8B-B14F-4D97-AF65-F5344CB8AC3E}">
        <p14:creationId xmlns:p14="http://schemas.microsoft.com/office/powerpoint/2010/main" val="16412794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ppt_x"/>
                                          </p:val>
                                        </p:tav>
                                        <p:tav tm="100000">
                                          <p:val>
                                            <p:strVal val="#ppt_x"/>
                                          </p:val>
                                        </p:tav>
                                      </p:tavLst>
                                    </p:anim>
                                    <p:anim calcmode="lin" valueType="num">
                                      <p:cBhvr additive="base">
                                        <p:cTn id="2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0" grpId="0" animBg="1"/>
      <p:bldP spid="51"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VARIABLES</a:t>
            </a:r>
            <a:endParaRPr lang="es-EC" dirty="0"/>
          </a:p>
        </p:txBody>
      </p:sp>
      <p:graphicFrame>
        <p:nvGraphicFramePr>
          <p:cNvPr id="3" name="2 Diagrama"/>
          <p:cNvGraphicFramePr/>
          <p:nvPr>
            <p:extLst>
              <p:ext uri="{D42A27DB-BD31-4B8C-83A1-F6EECF244321}">
                <p14:modId xmlns:p14="http://schemas.microsoft.com/office/powerpoint/2010/main" val="155007436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03419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47897765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2 Diagrama"/>
          <p:cNvGraphicFramePr/>
          <p:nvPr>
            <p:extLst>
              <p:ext uri="{D42A27DB-BD31-4B8C-83A1-F6EECF244321}">
                <p14:modId xmlns:p14="http://schemas.microsoft.com/office/powerpoint/2010/main" val="1228083617"/>
              </p:ext>
            </p:extLst>
          </p:nvPr>
        </p:nvGraphicFramePr>
        <p:xfrm>
          <a:off x="467544" y="1052736"/>
          <a:ext cx="8136904" cy="44082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4 Rectángulo redondeado"/>
          <p:cNvSpPr/>
          <p:nvPr/>
        </p:nvSpPr>
        <p:spPr>
          <a:xfrm>
            <a:off x="827584" y="518204"/>
            <a:ext cx="7488832"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2800" b="1" dirty="0" smtClean="0"/>
              <a:t>METHODOLOGY</a:t>
            </a:r>
            <a:endParaRPr lang="es-EC" sz="2800" b="1" dirty="0"/>
          </a:p>
        </p:txBody>
      </p:sp>
    </p:spTree>
    <p:extLst>
      <p:ext uri="{BB962C8B-B14F-4D97-AF65-F5344CB8AC3E}">
        <p14:creationId xmlns:p14="http://schemas.microsoft.com/office/powerpoint/2010/main" val="8220607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thespeechbubbleslp.com/wp-content/uploads/2013/02/picture32.jpg"/>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50557"/>
            <a:ext cx="9036495" cy="5390811"/>
          </a:xfrm>
          <a:prstGeom prst="rect">
            <a:avLst/>
          </a:prstGeom>
          <a:noFill/>
          <a:ln>
            <a:noFill/>
          </a:ln>
        </p:spPr>
      </p:pic>
      <p:graphicFrame>
        <p:nvGraphicFramePr>
          <p:cNvPr id="2" name="1 Diagrama"/>
          <p:cNvGraphicFramePr/>
          <p:nvPr>
            <p:extLst>
              <p:ext uri="{D42A27DB-BD31-4B8C-83A1-F6EECF244321}">
                <p14:modId xmlns:p14="http://schemas.microsoft.com/office/powerpoint/2010/main" val="412324821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1187624" y="548680"/>
            <a:ext cx="7056784" cy="769441"/>
          </a:xfrm>
          <a:prstGeom prst="rect">
            <a:avLst/>
          </a:prstGeom>
          <a:noFill/>
        </p:spPr>
        <p:txBody>
          <a:bodyPr wrap="square" rtlCol="0">
            <a:spAutoFit/>
          </a:bodyPr>
          <a:lstStyle/>
          <a:p>
            <a:pPr algn="ctr"/>
            <a:r>
              <a:rPr lang="es-EC" sz="4400" b="1" dirty="0" smtClean="0"/>
              <a:t>PROCESS</a:t>
            </a:r>
            <a:endParaRPr lang="es-EC" sz="4400" b="1" dirty="0"/>
          </a:p>
        </p:txBody>
      </p:sp>
    </p:spTree>
    <p:extLst>
      <p:ext uri="{BB962C8B-B14F-4D97-AF65-F5344CB8AC3E}">
        <p14:creationId xmlns:p14="http://schemas.microsoft.com/office/powerpoint/2010/main" val="37307045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1159</TotalTime>
  <Words>917</Words>
  <Application>Microsoft Office PowerPoint</Application>
  <PresentationFormat>Presentación en pantalla (4:3)</PresentationFormat>
  <Paragraphs>244</Paragraphs>
  <Slides>23</Slides>
  <Notes>3</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Viajes</vt:lpstr>
      <vt:lpstr>Presentación de PowerPoint</vt:lpstr>
      <vt:lpstr>Presentación de PowerPoint</vt:lpstr>
      <vt:lpstr>Presentación de PowerPoint</vt:lpstr>
      <vt:lpstr>Problem-formulation </vt:lpstr>
      <vt:lpstr>The applying of language input and interaction in English classes in the tenth year of the “Ciudad de Cuenca” high school will enhance the students’ vocabulary acquisition. </vt:lpstr>
      <vt:lpstr>RESEARCH QUESTIONS</vt:lpstr>
      <vt:lpstr>VARIABLES</vt:lpstr>
      <vt:lpstr>Presentación de PowerPoint</vt:lpstr>
      <vt:lpstr>Presentación de PowerPoint</vt:lpstr>
      <vt:lpstr>PROCEDURE</vt:lpstr>
      <vt:lpstr>Presentación de PowerPoint</vt:lpstr>
      <vt:lpstr>Theoretical Framework approaches to language acquisition</vt:lpstr>
      <vt:lpstr>INPUT HYPOTHESIS</vt:lpstr>
      <vt:lpstr>ANALYSIS OF RESULTS PRE-TEST</vt:lpstr>
      <vt:lpstr>TREATMENT</vt:lpstr>
      <vt:lpstr>COMPARISON OF POST-TEST RESULTS BETWEEN THE TWO GROUPS </vt:lpstr>
      <vt:lpstr>CONCLUSIONS</vt:lpstr>
      <vt:lpstr>THE PROPOSAL</vt:lpstr>
      <vt:lpstr>JUSTIFICATION</vt:lpstr>
      <vt:lpstr>Presentación de PowerPoint</vt:lpstr>
      <vt:lpstr>RECOMMENDATIONS</vt:lpstr>
      <vt:lpstr>FINAL CONCLUSION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Docente</dc:creator>
  <cp:lastModifiedBy>Docente</cp:lastModifiedBy>
  <cp:revision>85</cp:revision>
  <dcterms:created xsi:type="dcterms:W3CDTF">2015-08-10T16:03:24Z</dcterms:created>
  <dcterms:modified xsi:type="dcterms:W3CDTF">2015-08-19T16:51:28Z</dcterms:modified>
</cp:coreProperties>
</file>