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13" r:id="rId2"/>
    <p:sldId id="352" r:id="rId3"/>
    <p:sldId id="314" r:id="rId4"/>
    <p:sldId id="353" r:id="rId5"/>
    <p:sldId id="354" r:id="rId6"/>
    <p:sldId id="380" r:id="rId7"/>
    <p:sldId id="382" r:id="rId8"/>
    <p:sldId id="357" r:id="rId9"/>
    <p:sldId id="324" r:id="rId10"/>
    <p:sldId id="361" r:id="rId11"/>
    <p:sldId id="383" r:id="rId12"/>
    <p:sldId id="321" r:id="rId13"/>
    <p:sldId id="384" r:id="rId14"/>
    <p:sldId id="367" r:id="rId15"/>
    <p:sldId id="370" r:id="rId16"/>
    <p:sldId id="371" r:id="rId17"/>
    <p:sldId id="368" r:id="rId18"/>
    <p:sldId id="372" r:id="rId19"/>
    <p:sldId id="373" r:id="rId20"/>
    <p:sldId id="374" r:id="rId21"/>
    <p:sldId id="376" r:id="rId22"/>
    <p:sldId id="377" r:id="rId23"/>
    <p:sldId id="385" r:id="rId24"/>
    <p:sldId id="386" r:id="rId25"/>
    <p:sldId id="387" r:id="rId26"/>
    <p:sldId id="388" r:id="rId27"/>
    <p:sldId id="389"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15" autoAdjust="0"/>
    <p:restoredTop sz="94660"/>
  </p:normalViewPr>
  <p:slideViewPr>
    <p:cSldViewPr>
      <p:cViewPr varScale="1">
        <p:scale>
          <a:sx n="74" d="100"/>
          <a:sy n="74" d="100"/>
        </p:scale>
        <p:origin x="13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13.xml.rels><?xml version="1.0" encoding="UTF-8" standalone="yes"?>
<Relationships xmlns="http://schemas.openxmlformats.org/package/2006/relationships"><Relationship Id="rId1" Type="http://schemas.openxmlformats.org/officeDocument/2006/relationships/image" Target="../media/image16.jpeg"/></Relationships>
</file>

<file path=ppt/diagrams/_rels/data2.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8.xml"/><Relationship Id="rId1" Type="http://schemas.openxmlformats.org/officeDocument/2006/relationships/slide" Target="../slides/slide4.xml"/><Relationship Id="rId5" Type="http://schemas.openxmlformats.org/officeDocument/2006/relationships/slide" Target="../slides/slide25.xml"/><Relationship Id="rId4" Type="http://schemas.openxmlformats.org/officeDocument/2006/relationships/slide" Target="../slides/slide17.xml"/></Relationships>
</file>

<file path=ppt/diagrams/_rels/data4.xml.rels><?xml version="1.0" encoding="UTF-8" standalone="yes"?>
<Relationships xmlns="http://schemas.openxmlformats.org/package/2006/relationships"><Relationship Id="rId1" Type="http://schemas.openxmlformats.org/officeDocument/2006/relationships/image" Target="../media/image8.png"/></Relationships>
</file>

<file path=ppt/diagrams/_rels/data6.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8.png"/></Relationships>
</file>

<file path=ppt/diagrams/_rels/drawing6.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CAE14C-4EC4-4B54-948A-670F7F342A0D}" type="doc">
      <dgm:prSet loTypeId="urn:microsoft.com/office/officeart/2005/8/layout/hList9" loCatId="list" qsTypeId="urn:microsoft.com/office/officeart/2005/8/quickstyle/3d4" qsCatId="3D" csTypeId="urn:microsoft.com/office/officeart/2005/8/colors/colorful5" csCatId="colorful" phldr="1"/>
      <dgm:spPr/>
      <dgm:t>
        <a:bodyPr/>
        <a:lstStyle/>
        <a:p>
          <a:endParaRPr lang="es-ES"/>
        </a:p>
      </dgm:t>
    </dgm:pt>
    <dgm:pt modelId="{7D07846B-645B-4A08-AA23-4F6059F95866}">
      <dgm:prSet phldrT="[Texto]"/>
      <dgm:spPr/>
      <dgm:t>
        <a:bodyPr anchor="ctr"/>
        <a:lstStyle/>
        <a:p>
          <a:r>
            <a:rPr lang="es-EC" b="1" dirty="0" smtClean="0">
              <a:solidFill>
                <a:schemeClr val="tx1"/>
              </a:solidFill>
            </a:rPr>
            <a:t>MISIÓN</a:t>
          </a:r>
          <a:endParaRPr lang="es-ES" dirty="0">
            <a:solidFill>
              <a:schemeClr val="tx1"/>
            </a:solidFill>
          </a:endParaRPr>
        </a:p>
      </dgm:t>
    </dgm:pt>
    <dgm:pt modelId="{2EC8828F-BC5F-47E3-B33C-B6C96B748283}" type="parTrans" cxnId="{04424B70-47A7-4704-8A73-23AEB0C9DD97}">
      <dgm:prSet/>
      <dgm:spPr/>
      <dgm:t>
        <a:bodyPr/>
        <a:lstStyle/>
        <a:p>
          <a:endParaRPr lang="es-ES"/>
        </a:p>
      </dgm:t>
    </dgm:pt>
    <dgm:pt modelId="{63AC1F51-26BB-4C7E-A28B-38A2C3AD5B38}" type="sibTrans" cxnId="{04424B70-47A7-4704-8A73-23AEB0C9DD97}">
      <dgm:prSet/>
      <dgm:spPr/>
      <dgm:t>
        <a:bodyPr/>
        <a:lstStyle/>
        <a:p>
          <a:endParaRPr lang="es-ES"/>
        </a:p>
      </dgm:t>
    </dgm:pt>
    <dgm:pt modelId="{05F1FF73-2C1C-40B3-AD35-B5314D0B2FC3}">
      <dgm:prSet phldrT="[Texto]"/>
      <dgm:spPr/>
      <dgm:t>
        <a:bodyPr/>
        <a:lstStyle/>
        <a:p>
          <a:r>
            <a:rPr lang="es-EC" b="1" dirty="0" smtClean="0">
              <a:solidFill>
                <a:schemeClr val="tx1"/>
              </a:solidFill>
            </a:rPr>
            <a:t>VISIÓN</a:t>
          </a:r>
          <a:endParaRPr lang="es-ES" dirty="0">
            <a:solidFill>
              <a:schemeClr val="tx1"/>
            </a:solidFill>
          </a:endParaRPr>
        </a:p>
      </dgm:t>
    </dgm:pt>
    <dgm:pt modelId="{89AB94C2-E430-47E8-BA70-B29DAFA70FCD}" type="parTrans" cxnId="{FC1D0AE0-CD06-42F3-A3E0-AA670AB92D70}">
      <dgm:prSet/>
      <dgm:spPr/>
      <dgm:t>
        <a:bodyPr/>
        <a:lstStyle/>
        <a:p>
          <a:endParaRPr lang="es-ES"/>
        </a:p>
      </dgm:t>
    </dgm:pt>
    <dgm:pt modelId="{DE8575DA-76A0-4132-9AF8-CCAF6CBE4BB6}" type="sibTrans" cxnId="{FC1D0AE0-CD06-42F3-A3E0-AA670AB92D70}">
      <dgm:prSet/>
      <dgm:spPr/>
      <dgm:t>
        <a:bodyPr/>
        <a:lstStyle/>
        <a:p>
          <a:endParaRPr lang="es-ES"/>
        </a:p>
      </dgm:t>
    </dgm:pt>
    <dgm:pt modelId="{81B2F962-7D59-4705-AE86-E56A2AC4BD1D}">
      <dgm:prSet phldrT="[Texto]"/>
      <dgm:spPr/>
      <dgm:t>
        <a:bodyPr anchor="ctr"/>
        <a:lstStyle/>
        <a:p>
          <a:pPr algn="just"/>
          <a:r>
            <a:rPr lang="es-EC" dirty="0" smtClean="0"/>
            <a:t>Formar académicos, profesionales e investigadores  de excelencia, creativos, humanistas, con capacidad de liderazgo, pensamiento crítico y alta conciencia ciudadana; generar, aplicar  y difundir el conocimiento y, proporcionar  e implementar alternativas de solución a los problemas del país, acordes con el Plan Nacional de Desarrollo.</a:t>
          </a:r>
          <a:endParaRPr lang="es-ES" dirty="0"/>
        </a:p>
      </dgm:t>
    </dgm:pt>
    <dgm:pt modelId="{ABAA8C34-9939-45B3-8CA4-77D643433671}" type="parTrans" cxnId="{A26F7D3D-8F87-40A4-B5CD-5E4872E7C6A8}">
      <dgm:prSet/>
      <dgm:spPr/>
      <dgm:t>
        <a:bodyPr/>
        <a:lstStyle/>
        <a:p>
          <a:endParaRPr lang="es-ES"/>
        </a:p>
      </dgm:t>
    </dgm:pt>
    <dgm:pt modelId="{32B73751-FB4B-4888-A1DE-6A0087AC97DE}" type="sibTrans" cxnId="{A26F7D3D-8F87-40A4-B5CD-5E4872E7C6A8}">
      <dgm:prSet/>
      <dgm:spPr/>
      <dgm:t>
        <a:bodyPr/>
        <a:lstStyle/>
        <a:p>
          <a:endParaRPr lang="es-ES"/>
        </a:p>
      </dgm:t>
    </dgm:pt>
    <dgm:pt modelId="{8AB1124E-0D9F-42A2-9B19-D7F6478C6F29}">
      <dgm:prSet phldrT="[Texto]"/>
      <dgm:spPr/>
      <dgm:t>
        <a:bodyPr/>
        <a:lstStyle/>
        <a:p>
          <a:pPr algn="just"/>
          <a:r>
            <a:rPr lang="es-EC" dirty="0" smtClean="0"/>
            <a:t>Líder en la gestión del conocimiento y de la tecnología en el Sistema Nacional de Educación Superior, con prestigio Internacional referente de práctica de valores éticos, cívicos y de servicio a la sociedad.</a:t>
          </a:r>
          <a:endParaRPr lang="es-ES" dirty="0"/>
        </a:p>
      </dgm:t>
    </dgm:pt>
    <dgm:pt modelId="{404DA87E-F6CD-4264-9193-0987F0AAF0E9}" type="parTrans" cxnId="{73F2DB3D-03B8-4833-8809-BD66B83B72F5}">
      <dgm:prSet/>
      <dgm:spPr/>
      <dgm:t>
        <a:bodyPr/>
        <a:lstStyle/>
        <a:p>
          <a:endParaRPr lang="es-ES"/>
        </a:p>
      </dgm:t>
    </dgm:pt>
    <dgm:pt modelId="{F4BF4EC6-1340-486E-B409-781D2FA15084}" type="sibTrans" cxnId="{73F2DB3D-03B8-4833-8809-BD66B83B72F5}">
      <dgm:prSet/>
      <dgm:spPr/>
      <dgm:t>
        <a:bodyPr/>
        <a:lstStyle/>
        <a:p>
          <a:endParaRPr lang="es-ES"/>
        </a:p>
      </dgm:t>
    </dgm:pt>
    <dgm:pt modelId="{321778A9-A394-46E2-B843-C0E225B09793}" type="pres">
      <dgm:prSet presAssocID="{A4CAE14C-4EC4-4B54-948A-670F7F342A0D}" presName="list" presStyleCnt="0">
        <dgm:presLayoutVars>
          <dgm:dir/>
          <dgm:animLvl val="lvl"/>
        </dgm:presLayoutVars>
      </dgm:prSet>
      <dgm:spPr/>
      <dgm:t>
        <a:bodyPr/>
        <a:lstStyle/>
        <a:p>
          <a:endParaRPr lang="es-EC"/>
        </a:p>
      </dgm:t>
    </dgm:pt>
    <dgm:pt modelId="{D6193749-F5E5-474D-9B2F-7D08827D1CE7}" type="pres">
      <dgm:prSet presAssocID="{7D07846B-645B-4A08-AA23-4F6059F95866}" presName="posSpace" presStyleCnt="0"/>
      <dgm:spPr/>
    </dgm:pt>
    <dgm:pt modelId="{0C8A4FF7-164D-4E04-BB1C-7682279F10A7}" type="pres">
      <dgm:prSet presAssocID="{7D07846B-645B-4A08-AA23-4F6059F95866}" presName="vertFlow" presStyleCnt="0"/>
      <dgm:spPr/>
    </dgm:pt>
    <dgm:pt modelId="{572E73DF-4135-4CBD-A8AB-2635A37754A6}" type="pres">
      <dgm:prSet presAssocID="{7D07846B-645B-4A08-AA23-4F6059F95866}" presName="topSpace" presStyleCnt="0"/>
      <dgm:spPr/>
    </dgm:pt>
    <dgm:pt modelId="{B8B05E26-B1C5-4519-A79F-7C329A02C590}" type="pres">
      <dgm:prSet presAssocID="{7D07846B-645B-4A08-AA23-4F6059F95866}" presName="firstComp" presStyleCnt="0"/>
      <dgm:spPr/>
    </dgm:pt>
    <dgm:pt modelId="{1DD58513-DEC0-4B59-BF34-6EE2A401828D}" type="pres">
      <dgm:prSet presAssocID="{7D07846B-645B-4A08-AA23-4F6059F95866}" presName="firstChild" presStyleLbl="bgAccFollowNode1" presStyleIdx="0" presStyleCnt="2" custScaleX="107617" custScaleY="191423"/>
      <dgm:spPr/>
      <dgm:t>
        <a:bodyPr/>
        <a:lstStyle/>
        <a:p>
          <a:endParaRPr lang="es-ES"/>
        </a:p>
      </dgm:t>
    </dgm:pt>
    <dgm:pt modelId="{8396E969-44E2-41F3-9F59-A16041D680C8}" type="pres">
      <dgm:prSet presAssocID="{7D07846B-645B-4A08-AA23-4F6059F95866}" presName="firstChildTx" presStyleLbl="bgAccFollowNode1" presStyleIdx="0" presStyleCnt="2">
        <dgm:presLayoutVars>
          <dgm:bulletEnabled val="1"/>
        </dgm:presLayoutVars>
      </dgm:prSet>
      <dgm:spPr/>
      <dgm:t>
        <a:bodyPr/>
        <a:lstStyle/>
        <a:p>
          <a:endParaRPr lang="es-ES"/>
        </a:p>
      </dgm:t>
    </dgm:pt>
    <dgm:pt modelId="{D4B60B3A-4D76-4765-BCB9-47C6938C5C35}" type="pres">
      <dgm:prSet presAssocID="{7D07846B-645B-4A08-AA23-4F6059F95866}" presName="negSpace" presStyleCnt="0"/>
      <dgm:spPr/>
    </dgm:pt>
    <dgm:pt modelId="{F891A892-DE8C-4E38-915B-8AF4B0439482}" type="pres">
      <dgm:prSet presAssocID="{7D07846B-645B-4A08-AA23-4F6059F95866}" presName="circle" presStyleLbl="node1" presStyleIdx="0" presStyleCnt="2"/>
      <dgm:spPr/>
      <dgm:t>
        <a:bodyPr/>
        <a:lstStyle/>
        <a:p>
          <a:endParaRPr lang="es-ES"/>
        </a:p>
      </dgm:t>
    </dgm:pt>
    <dgm:pt modelId="{ED728AB6-7234-4880-B092-785059F6449D}" type="pres">
      <dgm:prSet presAssocID="{63AC1F51-26BB-4C7E-A28B-38A2C3AD5B38}" presName="transSpace" presStyleCnt="0"/>
      <dgm:spPr/>
    </dgm:pt>
    <dgm:pt modelId="{24D37C6C-024D-4574-9D48-4DF5CE2F946A}" type="pres">
      <dgm:prSet presAssocID="{05F1FF73-2C1C-40B3-AD35-B5314D0B2FC3}" presName="posSpace" presStyleCnt="0"/>
      <dgm:spPr/>
    </dgm:pt>
    <dgm:pt modelId="{90DB1508-A0D1-4D52-BDA7-756A91484F9E}" type="pres">
      <dgm:prSet presAssocID="{05F1FF73-2C1C-40B3-AD35-B5314D0B2FC3}" presName="vertFlow" presStyleCnt="0"/>
      <dgm:spPr/>
    </dgm:pt>
    <dgm:pt modelId="{E8DD753C-4D06-4CBB-ADD8-896CB6DDFBBF}" type="pres">
      <dgm:prSet presAssocID="{05F1FF73-2C1C-40B3-AD35-B5314D0B2FC3}" presName="topSpace" presStyleCnt="0"/>
      <dgm:spPr/>
    </dgm:pt>
    <dgm:pt modelId="{E5217AC3-D4C3-4B63-921D-242F884A76B4}" type="pres">
      <dgm:prSet presAssocID="{05F1FF73-2C1C-40B3-AD35-B5314D0B2FC3}" presName="firstComp" presStyleCnt="0"/>
      <dgm:spPr/>
    </dgm:pt>
    <dgm:pt modelId="{7031249C-B6FD-487E-BA0B-2EDE77D282AB}" type="pres">
      <dgm:prSet presAssocID="{05F1FF73-2C1C-40B3-AD35-B5314D0B2FC3}" presName="firstChild" presStyleLbl="bgAccFollowNode1" presStyleIdx="1" presStyleCnt="2" custScaleX="110735" custScaleY="196261" custLinFactNeighborX="-12296" custLinFactNeighborY="-3560"/>
      <dgm:spPr/>
      <dgm:t>
        <a:bodyPr/>
        <a:lstStyle/>
        <a:p>
          <a:endParaRPr lang="es-EC"/>
        </a:p>
      </dgm:t>
    </dgm:pt>
    <dgm:pt modelId="{69FD0D7A-B2E9-4356-AE00-F7FCEBD2FAEB}" type="pres">
      <dgm:prSet presAssocID="{05F1FF73-2C1C-40B3-AD35-B5314D0B2FC3}" presName="firstChildTx" presStyleLbl="bgAccFollowNode1" presStyleIdx="1" presStyleCnt="2">
        <dgm:presLayoutVars>
          <dgm:bulletEnabled val="1"/>
        </dgm:presLayoutVars>
      </dgm:prSet>
      <dgm:spPr/>
      <dgm:t>
        <a:bodyPr/>
        <a:lstStyle/>
        <a:p>
          <a:endParaRPr lang="es-EC"/>
        </a:p>
      </dgm:t>
    </dgm:pt>
    <dgm:pt modelId="{6CF985C1-8200-48CD-A8B1-C9FA0ADDC867}" type="pres">
      <dgm:prSet presAssocID="{05F1FF73-2C1C-40B3-AD35-B5314D0B2FC3}" presName="negSpace" presStyleCnt="0"/>
      <dgm:spPr/>
    </dgm:pt>
    <dgm:pt modelId="{98E21EA2-7A2D-471A-B671-AAB49ED296E7}" type="pres">
      <dgm:prSet presAssocID="{05F1FF73-2C1C-40B3-AD35-B5314D0B2FC3}" presName="circle" presStyleLbl="node1" presStyleIdx="1" presStyleCnt="2" custLinFactNeighborX="-9505" custLinFactNeighborY="-2066"/>
      <dgm:spPr/>
      <dgm:t>
        <a:bodyPr/>
        <a:lstStyle/>
        <a:p>
          <a:endParaRPr lang="es-EC"/>
        </a:p>
      </dgm:t>
    </dgm:pt>
  </dgm:ptLst>
  <dgm:cxnLst>
    <dgm:cxn modelId="{8887482F-0C9D-419B-8CAD-09BD24B8CF07}" type="presOf" srcId="{8AB1124E-0D9F-42A2-9B19-D7F6478C6F29}" destId="{7031249C-B6FD-487E-BA0B-2EDE77D282AB}" srcOrd="0" destOrd="0" presId="urn:microsoft.com/office/officeart/2005/8/layout/hList9"/>
    <dgm:cxn modelId="{1D6FCB48-FC8F-490D-B20C-4D470825F4C3}" type="presOf" srcId="{81B2F962-7D59-4705-AE86-E56A2AC4BD1D}" destId="{1DD58513-DEC0-4B59-BF34-6EE2A401828D}" srcOrd="0" destOrd="0" presId="urn:microsoft.com/office/officeart/2005/8/layout/hList9"/>
    <dgm:cxn modelId="{7937668E-BA40-49F6-B103-59F79F15EDC3}" type="presOf" srcId="{A4CAE14C-4EC4-4B54-948A-670F7F342A0D}" destId="{321778A9-A394-46E2-B843-C0E225B09793}" srcOrd="0" destOrd="0" presId="urn:microsoft.com/office/officeart/2005/8/layout/hList9"/>
    <dgm:cxn modelId="{07FECD69-FBE4-4505-9B59-261059319E32}" type="presOf" srcId="{8AB1124E-0D9F-42A2-9B19-D7F6478C6F29}" destId="{69FD0D7A-B2E9-4356-AE00-F7FCEBD2FAEB}" srcOrd="1" destOrd="0" presId="urn:microsoft.com/office/officeart/2005/8/layout/hList9"/>
    <dgm:cxn modelId="{73F2DB3D-03B8-4833-8809-BD66B83B72F5}" srcId="{05F1FF73-2C1C-40B3-AD35-B5314D0B2FC3}" destId="{8AB1124E-0D9F-42A2-9B19-D7F6478C6F29}" srcOrd="0" destOrd="0" parTransId="{404DA87E-F6CD-4264-9193-0987F0AAF0E9}" sibTransId="{F4BF4EC6-1340-486E-B409-781D2FA15084}"/>
    <dgm:cxn modelId="{247F6C0D-EF10-4241-BC96-8A2D8EEE0044}" type="presOf" srcId="{7D07846B-645B-4A08-AA23-4F6059F95866}" destId="{F891A892-DE8C-4E38-915B-8AF4B0439482}" srcOrd="0" destOrd="0" presId="urn:microsoft.com/office/officeart/2005/8/layout/hList9"/>
    <dgm:cxn modelId="{04424B70-47A7-4704-8A73-23AEB0C9DD97}" srcId="{A4CAE14C-4EC4-4B54-948A-670F7F342A0D}" destId="{7D07846B-645B-4A08-AA23-4F6059F95866}" srcOrd="0" destOrd="0" parTransId="{2EC8828F-BC5F-47E3-B33C-B6C96B748283}" sibTransId="{63AC1F51-26BB-4C7E-A28B-38A2C3AD5B38}"/>
    <dgm:cxn modelId="{FC1D0AE0-CD06-42F3-A3E0-AA670AB92D70}" srcId="{A4CAE14C-4EC4-4B54-948A-670F7F342A0D}" destId="{05F1FF73-2C1C-40B3-AD35-B5314D0B2FC3}" srcOrd="1" destOrd="0" parTransId="{89AB94C2-E430-47E8-BA70-B29DAFA70FCD}" sibTransId="{DE8575DA-76A0-4132-9AF8-CCAF6CBE4BB6}"/>
    <dgm:cxn modelId="{2612CC98-FD77-4154-856D-E1D102AFC862}" type="presOf" srcId="{81B2F962-7D59-4705-AE86-E56A2AC4BD1D}" destId="{8396E969-44E2-41F3-9F59-A16041D680C8}" srcOrd="1" destOrd="0" presId="urn:microsoft.com/office/officeart/2005/8/layout/hList9"/>
    <dgm:cxn modelId="{A26F7D3D-8F87-40A4-B5CD-5E4872E7C6A8}" srcId="{7D07846B-645B-4A08-AA23-4F6059F95866}" destId="{81B2F962-7D59-4705-AE86-E56A2AC4BD1D}" srcOrd="0" destOrd="0" parTransId="{ABAA8C34-9939-45B3-8CA4-77D643433671}" sibTransId="{32B73751-FB4B-4888-A1DE-6A0087AC97DE}"/>
    <dgm:cxn modelId="{4ADC27AF-6F05-4C4E-8F91-3FCAEC4D3FB7}" type="presOf" srcId="{05F1FF73-2C1C-40B3-AD35-B5314D0B2FC3}" destId="{98E21EA2-7A2D-471A-B671-AAB49ED296E7}" srcOrd="0" destOrd="0" presId="urn:microsoft.com/office/officeart/2005/8/layout/hList9"/>
    <dgm:cxn modelId="{859E89C3-C3FA-4DBF-9630-12D6A760E802}" type="presParOf" srcId="{321778A9-A394-46E2-B843-C0E225B09793}" destId="{D6193749-F5E5-474D-9B2F-7D08827D1CE7}" srcOrd="0" destOrd="0" presId="urn:microsoft.com/office/officeart/2005/8/layout/hList9"/>
    <dgm:cxn modelId="{519C4512-1366-4DB9-B1F6-0C135B0D2F06}" type="presParOf" srcId="{321778A9-A394-46E2-B843-C0E225B09793}" destId="{0C8A4FF7-164D-4E04-BB1C-7682279F10A7}" srcOrd="1" destOrd="0" presId="urn:microsoft.com/office/officeart/2005/8/layout/hList9"/>
    <dgm:cxn modelId="{FE54B4C2-B310-48AA-80D7-1ECED976FA16}" type="presParOf" srcId="{0C8A4FF7-164D-4E04-BB1C-7682279F10A7}" destId="{572E73DF-4135-4CBD-A8AB-2635A37754A6}" srcOrd="0" destOrd="0" presId="urn:microsoft.com/office/officeart/2005/8/layout/hList9"/>
    <dgm:cxn modelId="{AC68FFC3-10E3-4E4C-8E49-1F0F5B5E1206}" type="presParOf" srcId="{0C8A4FF7-164D-4E04-BB1C-7682279F10A7}" destId="{B8B05E26-B1C5-4519-A79F-7C329A02C590}" srcOrd="1" destOrd="0" presId="urn:microsoft.com/office/officeart/2005/8/layout/hList9"/>
    <dgm:cxn modelId="{FAE321DE-0AD0-4A2A-8EDA-1CE639BBC655}" type="presParOf" srcId="{B8B05E26-B1C5-4519-A79F-7C329A02C590}" destId="{1DD58513-DEC0-4B59-BF34-6EE2A401828D}" srcOrd="0" destOrd="0" presId="urn:microsoft.com/office/officeart/2005/8/layout/hList9"/>
    <dgm:cxn modelId="{801A4D49-7D6A-4222-B593-A610C304D594}" type="presParOf" srcId="{B8B05E26-B1C5-4519-A79F-7C329A02C590}" destId="{8396E969-44E2-41F3-9F59-A16041D680C8}" srcOrd="1" destOrd="0" presId="urn:microsoft.com/office/officeart/2005/8/layout/hList9"/>
    <dgm:cxn modelId="{2EBF364A-53DF-4639-A063-13AD24A2283B}" type="presParOf" srcId="{321778A9-A394-46E2-B843-C0E225B09793}" destId="{D4B60B3A-4D76-4765-BCB9-47C6938C5C35}" srcOrd="2" destOrd="0" presId="urn:microsoft.com/office/officeart/2005/8/layout/hList9"/>
    <dgm:cxn modelId="{3B155C89-E82F-46EF-8FBF-E5BCA4E54D39}" type="presParOf" srcId="{321778A9-A394-46E2-B843-C0E225B09793}" destId="{F891A892-DE8C-4E38-915B-8AF4B0439482}" srcOrd="3" destOrd="0" presId="urn:microsoft.com/office/officeart/2005/8/layout/hList9"/>
    <dgm:cxn modelId="{321D186A-B041-4C14-93C2-869FB1E633A4}" type="presParOf" srcId="{321778A9-A394-46E2-B843-C0E225B09793}" destId="{ED728AB6-7234-4880-B092-785059F6449D}" srcOrd="4" destOrd="0" presId="urn:microsoft.com/office/officeart/2005/8/layout/hList9"/>
    <dgm:cxn modelId="{469383C9-BA0A-4AE0-B7E2-54EC43D0FB8E}" type="presParOf" srcId="{321778A9-A394-46E2-B843-C0E225B09793}" destId="{24D37C6C-024D-4574-9D48-4DF5CE2F946A}" srcOrd="5" destOrd="0" presId="urn:microsoft.com/office/officeart/2005/8/layout/hList9"/>
    <dgm:cxn modelId="{F056F838-9529-4EE4-81A8-2769D8C9AD3A}" type="presParOf" srcId="{321778A9-A394-46E2-B843-C0E225B09793}" destId="{90DB1508-A0D1-4D52-BDA7-756A91484F9E}" srcOrd="6" destOrd="0" presId="urn:microsoft.com/office/officeart/2005/8/layout/hList9"/>
    <dgm:cxn modelId="{E2DDD819-83A9-4733-829C-057636DD114B}" type="presParOf" srcId="{90DB1508-A0D1-4D52-BDA7-756A91484F9E}" destId="{E8DD753C-4D06-4CBB-ADD8-896CB6DDFBBF}" srcOrd="0" destOrd="0" presId="urn:microsoft.com/office/officeart/2005/8/layout/hList9"/>
    <dgm:cxn modelId="{AB763EA6-1E81-4AFB-ABF0-4F42101B0848}" type="presParOf" srcId="{90DB1508-A0D1-4D52-BDA7-756A91484F9E}" destId="{E5217AC3-D4C3-4B63-921D-242F884A76B4}" srcOrd="1" destOrd="0" presId="urn:microsoft.com/office/officeart/2005/8/layout/hList9"/>
    <dgm:cxn modelId="{2B745EE1-A460-4AFA-99DA-E4BF85CF71F1}" type="presParOf" srcId="{E5217AC3-D4C3-4B63-921D-242F884A76B4}" destId="{7031249C-B6FD-487E-BA0B-2EDE77D282AB}" srcOrd="0" destOrd="0" presId="urn:microsoft.com/office/officeart/2005/8/layout/hList9"/>
    <dgm:cxn modelId="{A75670F5-B8CA-46DB-AE62-72B29D4CA1D4}" type="presParOf" srcId="{E5217AC3-D4C3-4B63-921D-242F884A76B4}" destId="{69FD0D7A-B2E9-4356-AE00-F7FCEBD2FAEB}" srcOrd="1" destOrd="0" presId="urn:microsoft.com/office/officeart/2005/8/layout/hList9"/>
    <dgm:cxn modelId="{02C466E2-11C1-480F-91E9-DB87C3E32080}" type="presParOf" srcId="{321778A9-A394-46E2-B843-C0E225B09793}" destId="{6CF985C1-8200-48CD-A8B1-C9FA0ADDC867}" srcOrd="7" destOrd="0" presId="urn:microsoft.com/office/officeart/2005/8/layout/hList9"/>
    <dgm:cxn modelId="{220A8F69-875B-4680-B767-131A3C314FDE}" type="presParOf" srcId="{321778A9-A394-46E2-B843-C0E225B09793}" destId="{98E21EA2-7A2D-471A-B671-AAB49ED296E7}"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DDD0144-0C65-4071-B7B6-D659AA920188}" type="doc">
      <dgm:prSet loTypeId="urn:microsoft.com/office/officeart/2005/8/layout/process1" loCatId="process" qsTypeId="urn:microsoft.com/office/officeart/2005/8/quickstyle/simple3" qsCatId="simple" csTypeId="urn:microsoft.com/office/officeart/2005/8/colors/colorful5" csCatId="colorful" phldr="1"/>
      <dgm:spPr/>
    </dgm:pt>
    <dgm:pt modelId="{8967BA1E-E93E-4EDE-AA12-DC1511965AFF}">
      <dgm:prSet phldrT="[Texto]"/>
      <dgm:spPr/>
      <dgm:t>
        <a:bodyPr/>
        <a:lstStyle/>
        <a:p>
          <a:r>
            <a:rPr lang="es-EC" dirty="0" smtClean="0"/>
            <a:t>Identificar potenciales eventos que puedan afectar a la entidad</a:t>
          </a:r>
          <a:endParaRPr lang="es-EC" dirty="0"/>
        </a:p>
      </dgm:t>
    </dgm:pt>
    <dgm:pt modelId="{24DD6677-6E24-4082-92B8-05DF71350BD3}" type="parTrans" cxnId="{5C82E1C2-AE3E-4BFA-9C44-9EC8329B3371}">
      <dgm:prSet/>
      <dgm:spPr/>
      <dgm:t>
        <a:bodyPr/>
        <a:lstStyle/>
        <a:p>
          <a:endParaRPr lang="es-EC" dirty="0"/>
        </a:p>
      </dgm:t>
    </dgm:pt>
    <dgm:pt modelId="{E3A97408-3CEB-406F-9E55-C0408EF919DC}" type="sibTrans" cxnId="{5C82E1C2-AE3E-4BFA-9C44-9EC8329B3371}">
      <dgm:prSet/>
      <dgm:spPr/>
      <dgm:t>
        <a:bodyPr/>
        <a:lstStyle/>
        <a:p>
          <a:endParaRPr lang="es-EC" dirty="0"/>
        </a:p>
      </dgm:t>
    </dgm:pt>
    <dgm:pt modelId="{450F4F12-27E9-422D-86D8-844B229FE86B}">
      <dgm:prSet phldrT="[Texto]"/>
      <dgm:spPr/>
      <dgm:t>
        <a:bodyPr/>
        <a:lstStyle/>
        <a:p>
          <a:r>
            <a:rPr lang="es-EC" dirty="0" smtClean="0"/>
            <a:t>Minimizar los riesgos, </a:t>
          </a:r>
          <a:r>
            <a:rPr lang="es-ES" dirty="0" smtClean="0"/>
            <a:t>establecer una adecuada organización en la identificación de procesos </a:t>
          </a:r>
          <a:endParaRPr lang="es-EC" dirty="0"/>
        </a:p>
      </dgm:t>
    </dgm:pt>
    <dgm:pt modelId="{DAC47BF7-1BB9-4CA2-B6F0-02DFA8EE1685}" type="parTrans" cxnId="{96E08402-0F68-48C1-9DCA-0A30B23842BF}">
      <dgm:prSet/>
      <dgm:spPr/>
      <dgm:t>
        <a:bodyPr/>
        <a:lstStyle/>
        <a:p>
          <a:endParaRPr lang="es-EC" dirty="0"/>
        </a:p>
      </dgm:t>
    </dgm:pt>
    <dgm:pt modelId="{53EDBFA4-04CE-417A-AD4B-F98E2E938D13}" type="sibTrans" cxnId="{96E08402-0F68-48C1-9DCA-0A30B23842BF}">
      <dgm:prSet/>
      <dgm:spPr/>
      <dgm:t>
        <a:bodyPr/>
        <a:lstStyle/>
        <a:p>
          <a:endParaRPr lang="es-EC" dirty="0"/>
        </a:p>
      </dgm:t>
    </dgm:pt>
    <dgm:pt modelId="{19EAEFB1-1F16-4F87-BBB4-7386E05C8DEF}">
      <dgm:prSet phldrT="[Texto]"/>
      <dgm:spPr/>
      <dgm:t>
        <a:bodyPr/>
        <a:lstStyle/>
        <a:p>
          <a:r>
            <a:rPr lang="es-EC" dirty="0" smtClean="0"/>
            <a:t>Proveer razonable aseguramiento acerca del cumplimiento de los objetivos</a:t>
          </a:r>
          <a:endParaRPr lang="es-EC" dirty="0"/>
        </a:p>
      </dgm:t>
    </dgm:pt>
    <dgm:pt modelId="{2E537EBD-B6F1-4C2E-B817-DE6B8B9E353C}" type="parTrans" cxnId="{8612C40F-EA8F-496F-BFFA-1C0DE74EE748}">
      <dgm:prSet/>
      <dgm:spPr/>
      <dgm:t>
        <a:bodyPr/>
        <a:lstStyle/>
        <a:p>
          <a:endParaRPr lang="es-EC" dirty="0"/>
        </a:p>
      </dgm:t>
    </dgm:pt>
    <dgm:pt modelId="{F21C49AB-E2CF-40A2-B0A8-EC36468C759F}" type="sibTrans" cxnId="{8612C40F-EA8F-496F-BFFA-1C0DE74EE748}">
      <dgm:prSet/>
      <dgm:spPr/>
      <dgm:t>
        <a:bodyPr/>
        <a:lstStyle/>
        <a:p>
          <a:endParaRPr lang="es-EC" dirty="0"/>
        </a:p>
      </dgm:t>
    </dgm:pt>
    <dgm:pt modelId="{20BA2F53-A97B-483F-8775-FA02236BC313}" type="pres">
      <dgm:prSet presAssocID="{BDDD0144-0C65-4071-B7B6-D659AA920188}" presName="Name0" presStyleCnt="0">
        <dgm:presLayoutVars>
          <dgm:dir/>
          <dgm:resizeHandles val="exact"/>
        </dgm:presLayoutVars>
      </dgm:prSet>
      <dgm:spPr/>
    </dgm:pt>
    <dgm:pt modelId="{51B4B667-A204-4FBA-900C-8F52EE1C5891}" type="pres">
      <dgm:prSet presAssocID="{8967BA1E-E93E-4EDE-AA12-DC1511965AFF}" presName="node" presStyleLbl="node1" presStyleIdx="0" presStyleCnt="3">
        <dgm:presLayoutVars>
          <dgm:bulletEnabled val="1"/>
        </dgm:presLayoutVars>
      </dgm:prSet>
      <dgm:spPr/>
      <dgm:t>
        <a:bodyPr/>
        <a:lstStyle/>
        <a:p>
          <a:endParaRPr lang="es-EC"/>
        </a:p>
      </dgm:t>
    </dgm:pt>
    <dgm:pt modelId="{86E124DE-14B0-465F-A2DC-361BA1CF8B26}" type="pres">
      <dgm:prSet presAssocID="{E3A97408-3CEB-406F-9E55-C0408EF919DC}" presName="sibTrans" presStyleLbl="sibTrans2D1" presStyleIdx="0" presStyleCnt="2"/>
      <dgm:spPr/>
      <dgm:t>
        <a:bodyPr/>
        <a:lstStyle/>
        <a:p>
          <a:endParaRPr lang="es-EC"/>
        </a:p>
      </dgm:t>
    </dgm:pt>
    <dgm:pt modelId="{5D57D2DE-5EA8-4351-B62E-5AE222F006C3}" type="pres">
      <dgm:prSet presAssocID="{E3A97408-3CEB-406F-9E55-C0408EF919DC}" presName="connectorText" presStyleLbl="sibTrans2D1" presStyleIdx="0" presStyleCnt="2"/>
      <dgm:spPr/>
      <dgm:t>
        <a:bodyPr/>
        <a:lstStyle/>
        <a:p>
          <a:endParaRPr lang="es-EC"/>
        </a:p>
      </dgm:t>
    </dgm:pt>
    <dgm:pt modelId="{F7C09958-2E3B-4C78-9B34-EC84E2F99D2F}" type="pres">
      <dgm:prSet presAssocID="{450F4F12-27E9-422D-86D8-844B229FE86B}" presName="node" presStyleLbl="node1" presStyleIdx="1" presStyleCnt="3">
        <dgm:presLayoutVars>
          <dgm:bulletEnabled val="1"/>
        </dgm:presLayoutVars>
      </dgm:prSet>
      <dgm:spPr/>
      <dgm:t>
        <a:bodyPr/>
        <a:lstStyle/>
        <a:p>
          <a:endParaRPr lang="es-EC"/>
        </a:p>
      </dgm:t>
    </dgm:pt>
    <dgm:pt modelId="{D74B6ADB-8B46-4AAB-8527-90999565F90E}" type="pres">
      <dgm:prSet presAssocID="{53EDBFA4-04CE-417A-AD4B-F98E2E938D13}" presName="sibTrans" presStyleLbl="sibTrans2D1" presStyleIdx="1" presStyleCnt="2"/>
      <dgm:spPr/>
      <dgm:t>
        <a:bodyPr/>
        <a:lstStyle/>
        <a:p>
          <a:endParaRPr lang="es-EC"/>
        </a:p>
      </dgm:t>
    </dgm:pt>
    <dgm:pt modelId="{C0ECE4DF-F413-41CB-9828-2E342FD45B4F}" type="pres">
      <dgm:prSet presAssocID="{53EDBFA4-04CE-417A-AD4B-F98E2E938D13}" presName="connectorText" presStyleLbl="sibTrans2D1" presStyleIdx="1" presStyleCnt="2"/>
      <dgm:spPr/>
      <dgm:t>
        <a:bodyPr/>
        <a:lstStyle/>
        <a:p>
          <a:endParaRPr lang="es-EC"/>
        </a:p>
      </dgm:t>
    </dgm:pt>
    <dgm:pt modelId="{57CAD001-451A-4B68-8B26-2B2EFF844A09}" type="pres">
      <dgm:prSet presAssocID="{19EAEFB1-1F16-4F87-BBB4-7386E05C8DEF}" presName="node" presStyleLbl="node1" presStyleIdx="2" presStyleCnt="3">
        <dgm:presLayoutVars>
          <dgm:bulletEnabled val="1"/>
        </dgm:presLayoutVars>
      </dgm:prSet>
      <dgm:spPr/>
      <dgm:t>
        <a:bodyPr/>
        <a:lstStyle/>
        <a:p>
          <a:endParaRPr lang="es-EC"/>
        </a:p>
      </dgm:t>
    </dgm:pt>
  </dgm:ptLst>
  <dgm:cxnLst>
    <dgm:cxn modelId="{5C82E1C2-AE3E-4BFA-9C44-9EC8329B3371}" srcId="{BDDD0144-0C65-4071-B7B6-D659AA920188}" destId="{8967BA1E-E93E-4EDE-AA12-DC1511965AFF}" srcOrd="0" destOrd="0" parTransId="{24DD6677-6E24-4082-92B8-05DF71350BD3}" sibTransId="{E3A97408-3CEB-406F-9E55-C0408EF919DC}"/>
    <dgm:cxn modelId="{146E5B4C-4F77-4F4E-B649-68F96BF30451}" type="presOf" srcId="{BDDD0144-0C65-4071-B7B6-D659AA920188}" destId="{20BA2F53-A97B-483F-8775-FA02236BC313}" srcOrd="0" destOrd="0" presId="urn:microsoft.com/office/officeart/2005/8/layout/process1"/>
    <dgm:cxn modelId="{8F33048A-60AD-4B4F-8909-61FFFFD080ED}" type="presOf" srcId="{19EAEFB1-1F16-4F87-BBB4-7386E05C8DEF}" destId="{57CAD001-451A-4B68-8B26-2B2EFF844A09}" srcOrd="0" destOrd="0" presId="urn:microsoft.com/office/officeart/2005/8/layout/process1"/>
    <dgm:cxn modelId="{4B5A24C4-6E75-4D0A-85A3-8D48BB58A4EC}" type="presOf" srcId="{53EDBFA4-04CE-417A-AD4B-F98E2E938D13}" destId="{D74B6ADB-8B46-4AAB-8527-90999565F90E}" srcOrd="0" destOrd="0" presId="urn:microsoft.com/office/officeart/2005/8/layout/process1"/>
    <dgm:cxn modelId="{086F09D3-6913-4B14-8578-23853D32CFAB}" type="presOf" srcId="{E3A97408-3CEB-406F-9E55-C0408EF919DC}" destId="{86E124DE-14B0-465F-A2DC-361BA1CF8B26}" srcOrd="0" destOrd="0" presId="urn:microsoft.com/office/officeart/2005/8/layout/process1"/>
    <dgm:cxn modelId="{CABD30F4-E929-4040-B743-38149CA7ED19}" type="presOf" srcId="{E3A97408-3CEB-406F-9E55-C0408EF919DC}" destId="{5D57D2DE-5EA8-4351-B62E-5AE222F006C3}" srcOrd="1" destOrd="0" presId="urn:microsoft.com/office/officeart/2005/8/layout/process1"/>
    <dgm:cxn modelId="{200DEB61-A752-44B4-9439-FEDDBB931899}" type="presOf" srcId="{450F4F12-27E9-422D-86D8-844B229FE86B}" destId="{F7C09958-2E3B-4C78-9B34-EC84E2F99D2F}" srcOrd="0" destOrd="0" presId="urn:microsoft.com/office/officeart/2005/8/layout/process1"/>
    <dgm:cxn modelId="{C0588FD3-61F1-4152-BC8C-3F28EC908CA4}" type="presOf" srcId="{53EDBFA4-04CE-417A-AD4B-F98E2E938D13}" destId="{C0ECE4DF-F413-41CB-9828-2E342FD45B4F}" srcOrd="1" destOrd="0" presId="urn:microsoft.com/office/officeart/2005/8/layout/process1"/>
    <dgm:cxn modelId="{634C6F90-E615-403C-AF31-0AFBC9E49144}" type="presOf" srcId="{8967BA1E-E93E-4EDE-AA12-DC1511965AFF}" destId="{51B4B667-A204-4FBA-900C-8F52EE1C5891}" srcOrd="0" destOrd="0" presId="urn:microsoft.com/office/officeart/2005/8/layout/process1"/>
    <dgm:cxn modelId="{96E08402-0F68-48C1-9DCA-0A30B23842BF}" srcId="{BDDD0144-0C65-4071-B7B6-D659AA920188}" destId="{450F4F12-27E9-422D-86D8-844B229FE86B}" srcOrd="1" destOrd="0" parTransId="{DAC47BF7-1BB9-4CA2-B6F0-02DFA8EE1685}" sibTransId="{53EDBFA4-04CE-417A-AD4B-F98E2E938D13}"/>
    <dgm:cxn modelId="{8612C40F-EA8F-496F-BFFA-1C0DE74EE748}" srcId="{BDDD0144-0C65-4071-B7B6-D659AA920188}" destId="{19EAEFB1-1F16-4F87-BBB4-7386E05C8DEF}" srcOrd="2" destOrd="0" parTransId="{2E537EBD-B6F1-4C2E-B817-DE6B8B9E353C}" sibTransId="{F21C49AB-E2CF-40A2-B0A8-EC36468C759F}"/>
    <dgm:cxn modelId="{F93C9F9A-24E8-4C3A-8268-A4EB1A7168F5}" type="presParOf" srcId="{20BA2F53-A97B-483F-8775-FA02236BC313}" destId="{51B4B667-A204-4FBA-900C-8F52EE1C5891}" srcOrd="0" destOrd="0" presId="urn:microsoft.com/office/officeart/2005/8/layout/process1"/>
    <dgm:cxn modelId="{1E5E0974-AEC3-44AE-B485-E765F6950384}" type="presParOf" srcId="{20BA2F53-A97B-483F-8775-FA02236BC313}" destId="{86E124DE-14B0-465F-A2DC-361BA1CF8B26}" srcOrd="1" destOrd="0" presId="urn:microsoft.com/office/officeart/2005/8/layout/process1"/>
    <dgm:cxn modelId="{6963A6D1-C860-4EC7-BF30-C1EC40366DC3}" type="presParOf" srcId="{86E124DE-14B0-465F-A2DC-361BA1CF8B26}" destId="{5D57D2DE-5EA8-4351-B62E-5AE222F006C3}" srcOrd="0" destOrd="0" presId="urn:microsoft.com/office/officeart/2005/8/layout/process1"/>
    <dgm:cxn modelId="{62BCD4D2-9B06-43E7-BFFE-C3C4CC7CF582}" type="presParOf" srcId="{20BA2F53-A97B-483F-8775-FA02236BC313}" destId="{F7C09958-2E3B-4C78-9B34-EC84E2F99D2F}" srcOrd="2" destOrd="0" presId="urn:microsoft.com/office/officeart/2005/8/layout/process1"/>
    <dgm:cxn modelId="{DCEDC510-0825-438F-8ABC-D078E7809EF6}" type="presParOf" srcId="{20BA2F53-A97B-483F-8775-FA02236BC313}" destId="{D74B6ADB-8B46-4AAB-8527-90999565F90E}" srcOrd="3" destOrd="0" presId="urn:microsoft.com/office/officeart/2005/8/layout/process1"/>
    <dgm:cxn modelId="{326C19C5-B4D5-44DD-9016-A32751F656EF}" type="presParOf" srcId="{D74B6ADB-8B46-4AAB-8527-90999565F90E}" destId="{C0ECE4DF-F413-41CB-9828-2E342FD45B4F}" srcOrd="0" destOrd="0" presId="urn:microsoft.com/office/officeart/2005/8/layout/process1"/>
    <dgm:cxn modelId="{9A8FA187-8B65-42F3-8DC9-7669DAE0F36E}" type="presParOf" srcId="{20BA2F53-A97B-483F-8775-FA02236BC313}" destId="{57CAD001-451A-4B68-8B26-2B2EFF844A0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5161219-193B-4314-8EC5-800D9D1D4906}"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s-EC"/>
        </a:p>
      </dgm:t>
    </dgm:pt>
    <dgm:pt modelId="{CB071A3A-E26A-4809-B48E-C6D59749D137}">
      <dgm:prSet phldrT="[Texto]" custT="1"/>
      <dgm:spPr/>
      <dgm:t>
        <a:bodyPr/>
        <a:lstStyle/>
        <a:p>
          <a:r>
            <a:rPr lang="es-EC" sz="1200" b="1" dirty="0" smtClean="0"/>
            <a:t>Estratégico: </a:t>
          </a:r>
          <a:r>
            <a:rPr lang="es-EC" sz="1200" dirty="0" smtClean="0"/>
            <a:t>Relacionados con las metas de alto nivel; alineadas y apoyando a la misión.</a:t>
          </a:r>
          <a:endParaRPr lang="es-EC" sz="1200" dirty="0"/>
        </a:p>
      </dgm:t>
    </dgm:pt>
    <dgm:pt modelId="{B789B51E-BEB8-43D1-B949-7FE3F5745D3A}" type="parTrans" cxnId="{0907A23F-B679-40F9-9D79-BE90622D1851}">
      <dgm:prSet/>
      <dgm:spPr/>
      <dgm:t>
        <a:bodyPr/>
        <a:lstStyle/>
        <a:p>
          <a:endParaRPr lang="es-EC"/>
        </a:p>
      </dgm:t>
    </dgm:pt>
    <dgm:pt modelId="{23ACDEA1-35BE-4A71-A61A-99E8FAA30E4D}" type="sibTrans" cxnId="{0907A23F-B679-40F9-9D79-BE90622D1851}">
      <dgm:prSet/>
      <dgm:spPr/>
      <dgm:t>
        <a:bodyPr/>
        <a:lstStyle/>
        <a:p>
          <a:endParaRPr lang="es-EC"/>
        </a:p>
      </dgm:t>
    </dgm:pt>
    <dgm:pt modelId="{3EDB9090-A060-47BB-8594-01970CC62E74}">
      <dgm:prSet custT="1"/>
      <dgm:spPr/>
      <dgm:t>
        <a:bodyPr/>
        <a:lstStyle/>
        <a:p>
          <a:r>
            <a:rPr lang="es-EC" sz="1200" b="1" dirty="0" smtClean="0"/>
            <a:t>Operacional: </a:t>
          </a:r>
          <a:r>
            <a:rPr lang="es-EC" sz="1200" dirty="0" smtClean="0"/>
            <a:t>Relacionados con la efectividad y eficiencia de las operaciones de la organización, lo cual incluye su rendimiento y rentabilidad. </a:t>
          </a:r>
          <a:endParaRPr lang="es-EC" sz="1200" dirty="0"/>
        </a:p>
      </dgm:t>
    </dgm:pt>
    <dgm:pt modelId="{62948828-0E93-4290-A542-8BACDE9A7EC4}" type="parTrans" cxnId="{FE120097-2957-473D-89EE-F43A3846C0C4}">
      <dgm:prSet/>
      <dgm:spPr/>
      <dgm:t>
        <a:bodyPr/>
        <a:lstStyle/>
        <a:p>
          <a:endParaRPr lang="es-EC"/>
        </a:p>
      </dgm:t>
    </dgm:pt>
    <dgm:pt modelId="{02C0EEAD-44D7-49FC-8CFF-E724D4C69BE3}" type="sibTrans" cxnId="{FE120097-2957-473D-89EE-F43A3846C0C4}">
      <dgm:prSet/>
      <dgm:spPr/>
      <dgm:t>
        <a:bodyPr/>
        <a:lstStyle/>
        <a:p>
          <a:endParaRPr lang="es-EC"/>
        </a:p>
      </dgm:t>
    </dgm:pt>
    <dgm:pt modelId="{BE8A9114-403A-45C2-9482-B94DDBAE4905}">
      <dgm:prSet custT="1"/>
      <dgm:spPr/>
      <dgm:t>
        <a:bodyPr/>
        <a:lstStyle/>
        <a:p>
          <a:r>
            <a:rPr lang="es-EC" sz="1200" b="1" dirty="0" smtClean="0"/>
            <a:t>Información: </a:t>
          </a:r>
          <a:r>
            <a:rPr lang="es-EC" sz="1200" dirty="0" smtClean="0"/>
            <a:t>Relacionados con la confiabilidad de la presentación de reportes.</a:t>
          </a:r>
          <a:endParaRPr lang="es-EC" sz="1200" dirty="0"/>
        </a:p>
      </dgm:t>
    </dgm:pt>
    <dgm:pt modelId="{7162E184-ED87-47E5-835E-8DB7CFA2672D}" type="parTrans" cxnId="{BF59A709-BFBD-4194-9711-1FBC0D92AE42}">
      <dgm:prSet/>
      <dgm:spPr/>
      <dgm:t>
        <a:bodyPr/>
        <a:lstStyle/>
        <a:p>
          <a:endParaRPr lang="es-EC"/>
        </a:p>
      </dgm:t>
    </dgm:pt>
    <dgm:pt modelId="{6F7C1D3B-75BA-48EB-AF68-4345ED9DD0E5}" type="sibTrans" cxnId="{BF59A709-BFBD-4194-9711-1FBC0D92AE42}">
      <dgm:prSet/>
      <dgm:spPr/>
      <dgm:t>
        <a:bodyPr/>
        <a:lstStyle/>
        <a:p>
          <a:endParaRPr lang="es-EC"/>
        </a:p>
      </dgm:t>
    </dgm:pt>
    <dgm:pt modelId="{F1D63F03-07AE-4F4E-BF97-496FC1512490}">
      <dgm:prSet custT="1"/>
      <dgm:spPr/>
      <dgm:t>
        <a:bodyPr/>
        <a:lstStyle/>
        <a:p>
          <a:r>
            <a:rPr lang="es-EC" sz="1200" b="1" dirty="0" smtClean="0"/>
            <a:t>Cumplimiento: </a:t>
          </a:r>
          <a:r>
            <a:rPr lang="es-EC" sz="1200" dirty="0" smtClean="0"/>
            <a:t>Relacionados con el apego de la organización a la leyes y regulaciones aplicables.</a:t>
          </a:r>
          <a:endParaRPr lang="es-EC" sz="1200" dirty="0"/>
        </a:p>
      </dgm:t>
    </dgm:pt>
    <dgm:pt modelId="{E9B2F1B1-54DB-4899-A626-D6E934AD40CA}" type="parTrans" cxnId="{C8832FD1-A231-4985-AA20-189F7EE84490}">
      <dgm:prSet/>
      <dgm:spPr/>
      <dgm:t>
        <a:bodyPr/>
        <a:lstStyle/>
        <a:p>
          <a:endParaRPr lang="es-EC"/>
        </a:p>
      </dgm:t>
    </dgm:pt>
    <dgm:pt modelId="{EFCC156E-3863-4C70-AA77-E77E6B602DF8}" type="sibTrans" cxnId="{C8832FD1-A231-4985-AA20-189F7EE84490}">
      <dgm:prSet/>
      <dgm:spPr/>
      <dgm:t>
        <a:bodyPr/>
        <a:lstStyle/>
        <a:p>
          <a:endParaRPr lang="es-EC"/>
        </a:p>
      </dgm:t>
    </dgm:pt>
    <dgm:pt modelId="{47BB6456-BAB9-424B-9112-B8CDC2767E4C}" type="pres">
      <dgm:prSet presAssocID="{15161219-193B-4314-8EC5-800D9D1D4906}" presName="Name0" presStyleCnt="0">
        <dgm:presLayoutVars>
          <dgm:chMax val="7"/>
          <dgm:chPref val="7"/>
          <dgm:dir/>
        </dgm:presLayoutVars>
      </dgm:prSet>
      <dgm:spPr/>
      <dgm:t>
        <a:bodyPr/>
        <a:lstStyle/>
        <a:p>
          <a:endParaRPr lang="es-ES"/>
        </a:p>
      </dgm:t>
    </dgm:pt>
    <dgm:pt modelId="{6354186F-5467-464B-A341-7293E7C8E7C3}" type="pres">
      <dgm:prSet presAssocID="{15161219-193B-4314-8EC5-800D9D1D4906}" presName="Name1" presStyleCnt="0"/>
      <dgm:spPr/>
    </dgm:pt>
    <dgm:pt modelId="{D9F47B37-7622-43A3-AAF7-7790CBFE215B}" type="pres">
      <dgm:prSet presAssocID="{15161219-193B-4314-8EC5-800D9D1D4906}" presName="cycle" presStyleCnt="0"/>
      <dgm:spPr/>
    </dgm:pt>
    <dgm:pt modelId="{5DFF5C7B-6A51-45CC-9A5B-CD757C851472}" type="pres">
      <dgm:prSet presAssocID="{15161219-193B-4314-8EC5-800D9D1D4906}" presName="srcNode" presStyleLbl="node1" presStyleIdx="0" presStyleCnt="4"/>
      <dgm:spPr/>
    </dgm:pt>
    <dgm:pt modelId="{68CDB190-0CBD-41A0-A7CB-5FC15232A97E}" type="pres">
      <dgm:prSet presAssocID="{15161219-193B-4314-8EC5-800D9D1D4906}" presName="conn" presStyleLbl="parChTrans1D2" presStyleIdx="0" presStyleCnt="1"/>
      <dgm:spPr/>
      <dgm:t>
        <a:bodyPr/>
        <a:lstStyle/>
        <a:p>
          <a:endParaRPr lang="es-ES"/>
        </a:p>
      </dgm:t>
    </dgm:pt>
    <dgm:pt modelId="{BB33322D-95B7-43DC-86CB-D31AC8392F38}" type="pres">
      <dgm:prSet presAssocID="{15161219-193B-4314-8EC5-800D9D1D4906}" presName="extraNode" presStyleLbl="node1" presStyleIdx="0" presStyleCnt="4"/>
      <dgm:spPr/>
    </dgm:pt>
    <dgm:pt modelId="{9AEEAFFF-896B-4243-8B61-22D4A716208A}" type="pres">
      <dgm:prSet presAssocID="{15161219-193B-4314-8EC5-800D9D1D4906}" presName="dstNode" presStyleLbl="node1" presStyleIdx="0" presStyleCnt="4"/>
      <dgm:spPr/>
    </dgm:pt>
    <dgm:pt modelId="{0D3D04ED-7C13-49C6-8BAA-127BA7AD8BD2}" type="pres">
      <dgm:prSet presAssocID="{CB071A3A-E26A-4809-B48E-C6D59749D137}" presName="text_1" presStyleLbl="node1" presStyleIdx="0" presStyleCnt="4">
        <dgm:presLayoutVars>
          <dgm:bulletEnabled val="1"/>
        </dgm:presLayoutVars>
      </dgm:prSet>
      <dgm:spPr/>
      <dgm:t>
        <a:bodyPr/>
        <a:lstStyle/>
        <a:p>
          <a:endParaRPr lang="es-EC"/>
        </a:p>
      </dgm:t>
    </dgm:pt>
    <dgm:pt modelId="{927D6D56-CBD6-4854-A6E1-3AE49A5A234B}" type="pres">
      <dgm:prSet presAssocID="{CB071A3A-E26A-4809-B48E-C6D59749D137}" presName="accent_1" presStyleCnt="0"/>
      <dgm:spPr/>
    </dgm:pt>
    <dgm:pt modelId="{0BD5856F-2422-451A-BDB6-329BEF45357F}" type="pres">
      <dgm:prSet presAssocID="{CB071A3A-E26A-4809-B48E-C6D59749D137}" presName="accentRepeatNode" presStyleLbl="solidFgAcc1" presStyleIdx="0" presStyleCnt="4"/>
      <dgm:spPr/>
    </dgm:pt>
    <dgm:pt modelId="{97E47397-C92E-492D-B5B9-F42CF1BF3086}" type="pres">
      <dgm:prSet presAssocID="{3EDB9090-A060-47BB-8594-01970CC62E74}" presName="text_2" presStyleLbl="node1" presStyleIdx="1" presStyleCnt="4">
        <dgm:presLayoutVars>
          <dgm:bulletEnabled val="1"/>
        </dgm:presLayoutVars>
      </dgm:prSet>
      <dgm:spPr/>
      <dgm:t>
        <a:bodyPr/>
        <a:lstStyle/>
        <a:p>
          <a:endParaRPr lang="es-ES"/>
        </a:p>
      </dgm:t>
    </dgm:pt>
    <dgm:pt modelId="{B3758C73-F75C-4910-8095-09F19F92E7A9}" type="pres">
      <dgm:prSet presAssocID="{3EDB9090-A060-47BB-8594-01970CC62E74}" presName="accent_2" presStyleCnt="0"/>
      <dgm:spPr/>
    </dgm:pt>
    <dgm:pt modelId="{D753F1B2-8C55-4A31-9DAF-A79CB1A6CD20}" type="pres">
      <dgm:prSet presAssocID="{3EDB9090-A060-47BB-8594-01970CC62E74}" presName="accentRepeatNode" presStyleLbl="solidFgAcc1" presStyleIdx="1" presStyleCnt="4"/>
      <dgm:spPr/>
    </dgm:pt>
    <dgm:pt modelId="{BA5DB3A5-0965-43E4-BFEF-6BBC7081E7BD}" type="pres">
      <dgm:prSet presAssocID="{BE8A9114-403A-45C2-9482-B94DDBAE4905}" presName="text_3" presStyleLbl="node1" presStyleIdx="2" presStyleCnt="4">
        <dgm:presLayoutVars>
          <dgm:bulletEnabled val="1"/>
        </dgm:presLayoutVars>
      </dgm:prSet>
      <dgm:spPr/>
      <dgm:t>
        <a:bodyPr/>
        <a:lstStyle/>
        <a:p>
          <a:endParaRPr lang="es-ES"/>
        </a:p>
      </dgm:t>
    </dgm:pt>
    <dgm:pt modelId="{C0938AFD-5358-40A3-B3FF-E14C9C22BEDF}" type="pres">
      <dgm:prSet presAssocID="{BE8A9114-403A-45C2-9482-B94DDBAE4905}" presName="accent_3" presStyleCnt="0"/>
      <dgm:spPr/>
    </dgm:pt>
    <dgm:pt modelId="{721E3618-806E-4A54-AF10-7A12DD4485C5}" type="pres">
      <dgm:prSet presAssocID="{BE8A9114-403A-45C2-9482-B94DDBAE4905}" presName="accentRepeatNode" presStyleLbl="solidFgAcc1" presStyleIdx="2" presStyleCnt="4"/>
      <dgm:spPr/>
    </dgm:pt>
    <dgm:pt modelId="{D8C6903F-BB91-42F2-9994-624B0F977647}" type="pres">
      <dgm:prSet presAssocID="{F1D63F03-07AE-4F4E-BF97-496FC1512490}" presName="text_4" presStyleLbl="node1" presStyleIdx="3" presStyleCnt="4">
        <dgm:presLayoutVars>
          <dgm:bulletEnabled val="1"/>
        </dgm:presLayoutVars>
      </dgm:prSet>
      <dgm:spPr/>
      <dgm:t>
        <a:bodyPr/>
        <a:lstStyle/>
        <a:p>
          <a:endParaRPr lang="es-ES"/>
        </a:p>
      </dgm:t>
    </dgm:pt>
    <dgm:pt modelId="{537E4C11-5981-4594-BF15-77796CFBB94D}" type="pres">
      <dgm:prSet presAssocID="{F1D63F03-07AE-4F4E-BF97-496FC1512490}" presName="accent_4" presStyleCnt="0"/>
      <dgm:spPr/>
    </dgm:pt>
    <dgm:pt modelId="{2035CCEE-A7C0-43E6-ADFC-EF474AB6235E}" type="pres">
      <dgm:prSet presAssocID="{F1D63F03-07AE-4F4E-BF97-496FC1512490}" presName="accentRepeatNode" presStyleLbl="solidFgAcc1" presStyleIdx="3" presStyleCnt="4"/>
      <dgm:spPr/>
    </dgm:pt>
  </dgm:ptLst>
  <dgm:cxnLst>
    <dgm:cxn modelId="{47779890-C3C9-41A6-ABED-DC474BEE7FA1}" type="presOf" srcId="{CB071A3A-E26A-4809-B48E-C6D59749D137}" destId="{0D3D04ED-7C13-49C6-8BAA-127BA7AD8BD2}" srcOrd="0" destOrd="0" presId="urn:microsoft.com/office/officeart/2008/layout/VerticalCurvedList"/>
    <dgm:cxn modelId="{C8832FD1-A231-4985-AA20-189F7EE84490}" srcId="{15161219-193B-4314-8EC5-800D9D1D4906}" destId="{F1D63F03-07AE-4F4E-BF97-496FC1512490}" srcOrd="3" destOrd="0" parTransId="{E9B2F1B1-54DB-4899-A626-D6E934AD40CA}" sibTransId="{EFCC156E-3863-4C70-AA77-E77E6B602DF8}"/>
    <dgm:cxn modelId="{23DC0059-C85E-48A9-A522-A834E5601803}" type="presOf" srcId="{15161219-193B-4314-8EC5-800D9D1D4906}" destId="{47BB6456-BAB9-424B-9112-B8CDC2767E4C}" srcOrd="0" destOrd="0" presId="urn:microsoft.com/office/officeart/2008/layout/VerticalCurvedList"/>
    <dgm:cxn modelId="{0907A23F-B679-40F9-9D79-BE90622D1851}" srcId="{15161219-193B-4314-8EC5-800D9D1D4906}" destId="{CB071A3A-E26A-4809-B48E-C6D59749D137}" srcOrd="0" destOrd="0" parTransId="{B789B51E-BEB8-43D1-B949-7FE3F5745D3A}" sibTransId="{23ACDEA1-35BE-4A71-A61A-99E8FAA30E4D}"/>
    <dgm:cxn modelId="{54099481-858D-4E9D-B277-27667780F93E}" type="presOf" srcId="{3EDB9090-A060-47BB-8594-01970CC62E74}" destId="{97E47397-C92E-492D-B5B9-F42CF1BF3086}" srcOrd="0" destOrd="0" presId="urn:microsoft.com/office/officeart/2008/layout/VerticalCurvedList"/>
    <dgm:cxn modelId="{FE120097-2957-473D-89EE-F43A3846C0C4}" srcId="{15161219-193B-4314-8EC5-800D9D1D4906}" destId="{3EDB9090-A060-47BB-8594-01970CC62E74}" srcOrd="1" destOrd="0" parTransId="{62948828-0E93-4290-A542-8BACDE9A7EC4}" sibTransId="{02C0EEAD-44D7-49FC-8CFF-E724D4C69BE3}"/>
    <dgm:cxn modelId="{BF59A709-BFBD-4194-9711-1FBC0D92AE42}" srcId="{15161219-193B-4314-8EC5-800D9D1D4906}" destId="{BE8A9114-403A-45C2-9482-B94DDBAE4905}" srcOrd="2" destOrd="0" parTransId="{7162E184-ED87-47E5-835E-8DB7CFA2672D}" sibTransId="{6F7C1D3B-75BA-48EB-AF68-4345ED9DD0E5}"/>
    <dgm:cxn modelId="{C2DA8C2E-1BF3-4D8F-82B3-AFE853B9B366}" type="presOf" srcId="{23ACDEA1-35BE-4A71-A61A-99E8FAA30E4D}" destId="{68CDB190-0CBD-41A0-A7CB-5FC15232A97E}" srcOrd="0" destOrd="0" presId="urn:microsoft.com/office/officeart/2008/layout/VerticalCurvedList"/>
    <dgm:cxn modelId="{830A220F-9C5F-427E-B7F5-C9AA6FCA694A}" type="presOf" srcId="{F1D63F03-07AE-4F4E-BF97-496FC1512490}" destId="{D8C6903F-BB91-42F2-9994-624B0F977647}" srcOrd="0" destOrd="0" presId="urn:microsoft.com/office/officeart/2008/layout/VerticalCurvedList"/>
    <dgm:cxn modelId="{4219715C-F849-4CD8-A463-9A6DD9586BCF}" type="presOf" srcId="{BE8A9114-403A-45C2-9482-B94DDBAE4905}" destId="{BA5DB3A5-0965-43E4-BFEF-6BBC7081E7BD}" srcOrd="0" destOrd="0" presId="urn:microsoft.com/office/officeart/2008/layout/VerticalCurvedList"/>
    <dgm:cxn modelId="{0DE1CAE6-EA20-4313-A0D8-B34EBB8222E3}" type="presParOf" srcId="{47BB6456-BAB9-424B-9112-B8CDC2767E4C}" destId="{6354186F-5467-464B-A341-7293E7C8E7C3}" srcOrd="0" destOrd="0" presId="urn:microsoft.com/office/officeart/2008/layout/VerticalCurvedList"/>
    <dgm:cxn modelId="{5C30BD0F-1D17-493A-AD40-5ABDB7D8B5DB}" type="presParOf" srcId="{6354186F-5467-464B-A341-7293E7C8E7C3}" destId="{D9F47B37-7622-43A3-AAF7-7790CBFE215B}" srcOrd="0" destOrd="0" presId="urn:microsoft.com/office/officeart/2008/layout/VerticalCurvedList"/>
    <dgm:cxn modelId="{5F9EE6A6-E4E7-49A4-9124-90478B7B54A2}" type="presParOf" srcId="{D9F47B37-7622-43A3-AAF7-7790CBFE215B}" destId="{5DFF5C7B-6A51-45CC-9A5B-CD757C851472}" srcOrd="0" destOrd="0" presId="urn:microsoft.com/office/officeart/2008/layout/VerticalCurvedList"/>
    <dgm:cxn modelId="{AF8CE716-4238-4AF8-8927-1B2EE38CB811}" type="presParOf" srcId="{D9F47B37-7622-43A3-AAF7-7790CBFE215B}" destId="{68CDB190-0CBD-41A0-A7CB-5FC15232A97E}" srcOrd="1" destOrd="0" presId="urn:microsoft.com/office/officeart/2008/layout/VerticalCurvedList"/>
    <dgm:cxn modelId="{B53E5E57-C7FD-4A46-B5F2-B1219E9B7394}" type="presParOf" srcId="{D9F47B37-7622-43A3-AAF7-7790CBFE215B}" destId="{BB33322D-95B7-43DC-86CB-D31AC8392F38}" srcOrd="2" destOrd="0" presId="urn:microsoft.com/office/officeart/2008/layout/VerticalCurvedList"/>
    <dgm:cxn modelId="{3F797422-4026-4B33-9813-A9309CA61794}" type="presParOf" srcId="{D9F47B37-7622-43A3-AAF7-7790CBFE215B}" destId="{9AEEAFFF-896B-4243-8B61-22D4A716208A}" srcOrd="3" destOrd="0" presId="urn:microsoft.com/office/officeart/2008/layout/VerticalCurvedList"/>
    <dgm:cxn modelId="{C8CB87D2-3FE0-4081-8165-F539F6217575}" type="presParOf" srcId="{6354186F-5467-464B-A341-7293E7C8E7C3}" destId="{0D3D04ED-7C13-49C6-8BAA-127BA7AD8BD2}" srcOrd="1" destOrd="0" presId="urn:microsoft.com/office/officeart/2008/layout/VerticalCurvedList"/>
    <dgm:cxn modelId="{58D7725F-8105-4181-9853-01F5DDB177E1}" type="presParOf" srcId="{6354186F-5467-464B-A341-7293E7C8E7C3}" destId="{927D6D56-CBD6-4854-A6E1-3AE49A5A234B}" srcOrd="2" destOrd="0" presId="urn:microsoft.com/office/officeart/2008/layout/VerticalCurvedList"/>
    <dgm:cxn modelId="{4EAE2796-20B7-4151-9E46-5902774E755D}" type="presParOf" srcId="{927D6D56-CBD6-4854-A6E1-3AE49A5A234B}" destId="{0BD5856F-2422-451A-BDB6-329BEF45357F}" srcOrd="0" destOrd="0" presId="urn:microsoft.com/office/officeart/2008/layout/VerticalCurvedList"/>
    <dgm:cxn modelId="{5D09089F-3A27-4815-B36B-25F6772746A8}" type="presParOf" srcId="{6354186F-5467-464B-A341-7293E7C8E7C3}" destId="{97E47397-C92E-492D-B5B9-F42CF1BF3086}" srcOrd="3" destOrd="0" presId="urn:microsoft.com/office/officeart/2008/layout/VerticalCurvedList"/>
    <dgm:cxn modelId="{323C88BE-1EEB-4C12-BFBD-81D8DA0AC1F3}" type="presParOf" srcId="{6354186F-5467-464B-A341-7293E7C8E7C3}" destId="{B3758C73-F75C-4910-8095-09F19F92E7A9}" srcOrd="4" destOrd="0" presId="urn:microsoft.com/office/officeart/2008/layout/VerticalCurvedList"/>
    <dgm:cxn modelId="{C9A32571-0E68-4C1A-8E83-0A65E84219CC}" type="presParOf" srcId="{B3758C73-F75C-4910-8095-09F19F92E7A9}" destId="{D753F1B2-8C55-4A31-9DAF-A79CB1A6CD20}" srcOrd="0" destOrd="0" presId="urn:microsoft.com/office/officeart/2008/layout/VerticalCurvedList"/>
    <dgm:cxn modelId="{7D9A74EA-0D34-4F4C-9F17-76D629A04690}" type="presParOf" srcId="{6354186F-5467-464B-A341-7293E7C8E7C3}" destId="{BA5DB3A5-0965-43E4-BFEF-6BBC7081E7BD}" srcOrd="5" destOrd="0" presId="urn:microsoft.com/office/officeart/2008/layout/VerticalCurvedList"/>
    <dgm:cxn modelId="{D05854C4-E782-4D7F-A7FE-C503DBFC2232}" type="presParOf" srcId="{6354186F-5467-464B-A341-7293E7C8E7C3}" destId="{C0938AFD-5358-40A3-B3FF-E14C9C22BEDF}" srcOrd="6" destOrd="0" presId="urn:microsoft.com/office/officeart/2008/layout/VerticalCurvedList"/>
    <dgm:cxn modelId="{34E6D5B4-FA02-4651-AFE2-CD95C7CA8FA9}" type="presParOf" srcId="{C0938AFD-5358-40A3-B3FF-E14C9C22BEDF}" destId="{721E3618-806E-4A54-AF10-7A12DD4485C5}" srcOrd="0" destOrd="0" presId="urn:microsoft.com/office/officeart/2008/layout/VerticalCurvedList"/>
    <dgm:cxn modelId="{40781FD5-CAAF-4AE4-999F-5DC7D52B77CD}" type="presParOf" srcId="{6354186F-5467-464B-A341-7293E7C8E7C3}" destId="{D8C6903F-BB91-42F2-9994-624B0F977647}" srcOrd="7" destOrd="0" presId="urn:microsoft.com/office/officeart/2008/layout/VerticalCurvedList"/>
    <dgm:cxn modelId="{FD481D6A-DD13-4174-B461-1CD171C36C86}" type="presParOf" srcId="{6354186F-5467-464B-A341-7293E7C8E7C3}" destId="{537E4C11-5981-4594-BF15-77796CFBB94D}" srcOrd="8" destOrd="0" presId="urn:microsoft.com/office/officeart/2008/layout/VerticalCurvedList"/>
    <dgm:cxn modelId="{D88E7811-8EE8-4C33-ABDD-29C0141117EC}" type="presParOf" srcId="{537E4C11-5981-4594-BF15-77796CFBB94D}" destId="{2035CCEE-A7C0-43E6-ADFC-EF474AB6235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FE95487-87AE-4B0E-8FE3-617AEB983770}" type="doc">
      <dgm:prSet loTypeId="urn:microsoft.com/office/officeart/2005/8/layout/process4" loCatId="list" qsTypeId="urn:microsoft.com/office/officeart/2005/8/quickstyle/simple3" qsCatId="simple" csTypeId="urn:microsoft.com/office/officeart/2005/8/colors/colorful1#6" csCatId="colorful" phldr="1"/>
      <dgm:spPr/>
      <dgm:t>
        <a:bodyPr/>
        <a:lstStyle/>
        <a:p>
          <a:endParaRPr lang="es-EC"/>
        </a:p>
      </dgm:t>
    </dgm:pt>
    <dgm:pt modelId="{0677D16B-80F6-46CE-8919-D521666112B9}">
      <dgm:prSet phldrT="[Texto]"/>
      <dgm:spPr/>
      <dgm:t>
        <a:bodyPr/>
        <a:lstStyle/>
        <a:p>
          <a:r>
            <a:rPr lang="es-EC" b="1" smtClean="0"/>
            <a:t>Ambiente Interno</a:t>
          </a:r>
          <a:endParaRPr lang="es-EC" b="1" dirty="0"/>
        </a:p>
      </dgm:t>
    </dgm:pt>
    <dgm:pt modelId="{E5539373-1ED3-4837-A201-6F34389347DE}" type="parTrans" cxnId="{59B01186-D80B-42AB-A147-BF46D3F2DBDC}">
      <dgm:prSet/>
      <dgm:spPr/>
      <dgm:t>
        <a:bodyPr/>
        <a:lstStyle/>
        <a:p>
          <a:endParaRPr lang="es-EC">
            <a:solidFill>
              <a:schemeClr val="tx1"/>
            </a:solidFill>
          </a:endParaRPr>
        </a:p>
      </dgm:t>
    </dgm:pt>
    <dgm:pt modelId="{403027FE-CC61-45A4-A853-6C9B212A0E54}" type="sibTrans" cxnId="{59B01186-D80B-42AB-A147-BF46D3F2DBDC}">
      <dgm:prSet/>
      <dgm:spPr/>
      <dgm:t>
        <a:bodyPr/>
        <a:lstStyle/>
        <a:p>
          <a:endParaRPr lang="es-EC">
            <a:solidFill>
              <a:schemeClr val="tx1"/>
            </a:solidFill>
          </a:endParaRPr>
        </a:p>
      </dgm:t>
    </dgm:pt>
    <dgm:pt modelId="{1619066B-607A-4118-A1EC-1F8233099C98}">
      <dgm:prSet phldrT="[Texto]" custT="1"/>
      <dgm:spPr/>
      <dgm:t>
        <a:bodyPr/>
        <a:lstStyle/>
        <a:p>
          <a:pPr algn="just"/>
          <a:r>
            <a:rPr lang="es-EC" sz="1400" dirty="0" smtClean="0"/>
            <a:t>Establece la base de cómo el personal de la entidad percibe y trata los riesgos, incluyendo la filosofía para su gestión, el riesgo aceptado, la integridad y valores éticos y el entorno en que se actúa.</a:t>
          </a:r>
          <a:endParaRPr lang="es-EC" sz="1400" dirty="0"/>
        </a:p>
      </dgm:t>
    </dgm:pt>
    <dgm:pt modelId="{6B57777E-90D3-4128-A592-40AAF9C184CD}" type="parTrans" cxnId="{3367165F-4278-45AB-BA55-D36052E08EFF}">
      <dgm:prSet/>
      <dgm:spPr/>
      <dgm:t>
        <a:bodyPr/>
        <a:lstStyle/>
        <a:p>
          <a:endParaRPr lang="es-EC">
            <a:solidFill>
              <a:schemeClr val="tx1"/>
            </a:solidFill>
          </a:endParaRPr>
        </a:p>
      </dgm:t>
    </dgm:pt>
    <dgm:pt modelId="{8A9BEBD2-A8BC-4703-A78B-3E8D2B616472}" type="sibTrans" cxnId="{3367165F-4278-45AB-BA55-D36052E08EFF}">
      <dgm:prSet/>
      <dgm:spPr/>
      <dgm:t>
        <a:bodyPr/>
        <a:lstStyle/>
        <a:p>
          <a:endParaRPr lang="es-EC">
            <a:solidFill>
              <a:schemeClr val="tx1"/>
            </a:solidFill>
          </a:endParaRPr>
        </a:p>
      </dgm:t>
    </dgm:pt>
    <dgm:pt modelId="{BBCE0AA8-6498-4551-8D33-739325779205}">
      <dgm:prSet phldrT="[Texto]"/>
      <dgm:spPr/>
      <dgm:t>
        <a:bodyPr/>
        <a:lstStyle/>
        <a:p>
          <a:r>
            <a:rPr lang="es-EC" b="1" smtClean="0"/>
            <a:t>Establecimiento de objetivos</a:t>
          </a:r>
          <a:endParaRPr lang="es-EC" b="1" dirty="0"/>
        </a:p>
      </dgm:t>
    </dgm:pt>
    <dgm:pt modelId="{04EBD071-7E63-47A2-A0C0-C4C164F9EB06}" type="parTrans" cxnId="{6D89DFF5-7C18-48EA-8619-585ADB6A502A}">
      <dgm:prSet/>
      <dgm:spPr/>
      <dgm:t>
        <a:bodyPr/>
        <a:lstStyle/>
        <a:p>
          <a:endParaRPr lang="es-EC">
            <a:solidFill>
              <a:schemeClr val="tx1"/>
            </a:solidFill>
          </a:endParaRPr>
        </a:p>
      </dgm:t>
    </dgm:pt>
    <dgm:pt modelId="{E0C8257F-B9ED-409A-AA1B-798F87698168}" type="sibTrans" cxnId="{6D89DFF5-7C18-48EA-8619-585ADB6A502A}">
      <dgm:prSet/>
      <dgm:spPr/>
      <dgm:t>
        <a:bodyPr/>
        <a:lstStyle/>
        <a:p>
          <a:endParaRPr lang="es-EC">
            <a:solidFill>
              <a:schemeClr val="tx1"/>
            </a:solidFill>
          </a:endParaRPr>
        </a:p>
      </dgm:t>
    </dgm:pt>
    <dgm:pt modelId="{4F5217EC-A4FB-4D48-9386-DCCCDA6AD7B8}">
      <dgm:prSet phldrT="[Texto]" custT="1"/>
      <dgm:spPr/>
      <dgm:t>
        <a:bodyPr/>
        <a:lstStyle/>
        <a:p>
          <a:pPr algn="just"/>
          <a:r>
            <a:rPr lang="es-EC" sz="1400" smtClean="0"/>
            <a:t>Los objetivos deben existir antes de que la dirección pueda identificar potenciales eventos que afecten a su consecución. </a:t>
          </a:r>
          <a:endParaRPr lang="es-EC" sz="1400" dirty="0"/>
        </a:p>
      </dgm:t>
    </dgm:pt>
    <dgm:pt modelId="{B2F6D83B-22AA-4FA8-8B02-1F4C7E3AE36A}" type="parTrans" cxnId="{D9890822-372B-4F47-9C67-3684222BE18A}">
      <dgm:prSet/>
      <dgm:spPr/>
      <dgm:t>
        <a:bodyPr/>
        <a:lstStyle/>
        <a:p>
          <a:endParaRPr lang="es-EC">
            <a:solidFill>
              <a:schemeClr val="tx1"/>
            </a:solidFill>
          </a:endParaRPr>
        </a:p>
      </dgm:t>
    </dgm:pt>
    <dgm:pt modelId="{78D234EF-129C-4CB3-86B9-88823489AC82}" type="sibTrans" cxnId="{D9890822-372B-4F47-9C67-3684222BE18A}">
      <dgm:prSet/>
      <dgm:spPr/>
      <dgm:t>
        <a:bodyPr/>
        <a:lstStyle/>
        <a:p>
          <a:endParaRPr lang="es-EC">
            <a:solidFill>
              <a:schemeClr val="tx1"/>
            </a:solidFill>
          </a:endParaRPr>
        </a:p>
      </dgm:t>
    </dgm:pt>
    <dgm:pt modelId="{2E343C15-1346-4636-9483-ECC06C44840D}">
      <dgm:prSet phldrT="[Texto]"/>
      <dgm:spPr/>
      <dgm:t>
        <a:bodyPr/>
        <a:lstStyle/>
        <a:p>
          <a:r>
            <a:rPr lang="es-EC" b="1" smtClean="0"/>
            <a:t>Identificación de eventos</a:t>
          </a:r>
          <a:endParaRPr lang="es-EC" b="1" dirty="0"/>
        </a:p>
      </dgm:t>
    </dgm:pt>
    <dgm:pt modelId="{78E45123-E6DA-4420-B2B2-57018AAEDD36}" type="parTrans" cxnId="{70E28265-191A-4C0B-9D47-A406A55B9A06}">
      <dgm:prSet/>
      <dgm:spPr/>
      <dgm:t>
        <a:bodyPr/>
        <a:lstStyle/>
        <a:p>
          <a:endParaRPr lang="es-EC">
            <a:solidFill>
              <a:schemeClr val="tx1"/>
            </a:solidFill>
          </a:endParaRPr>
        </a:p>
      </dgm:t>
    </dgm:pt>
    <dgm:pt modelId="{8E91CBA4-594A-4B2F-8C94-9CCC226AD757}" type="sibTrans" cxnId="{70E28265-191A-4C0B-9D47-A406A55B9A06}">
      <dgm:prSet/>
      <dgm:spPr/>
      <dgm:t>
        <a:bodyPr/>
        <a:lstStyle/>
        <a:p>
          <a:endParaRPr lang="es-EC">
            <a:solidFill>
              <a:schemeClr val="tx1"/>
            </a:solidFill>
          </a:endParaRPr>
        </a:p>
      </dgm:t>
    </dgm:pt>
    <dgm:pt modelId="{B584C981-2BA7-496F-B78F-961E63DB5EDC}">
      <dgm:prSet phldrT="[Texto]" custT="1"/>
      <dgm:spPr/>
      <dgm:t>
        <a:bodyPr/>
        <a:lstStyle/>
        <a:p>
          <a:pPr algn="just"/>
          <a:r>
            <a:rPr lang="es-EC" sz="1400" smtClean="0"/>
            <a:t>Los acontecimientos internos y externos que afectan a los objetivos de la entidad deben ser identificados, diferenciando entre riesgos y oportunidades. Estas últimas revierten hacia la estrategia de la dirección o los procesos para fijar objetivos</a:t>
          </a:r>
          <a:endParaRPr lang="es-EC" sz="1400" dirty="0"/>
        </a:p>
      </dgm:t>
    </dgm:pt>
    <dgm:pt modelId="{CC7A8561-9767-435A-95D9-76363582544E}" type="parTrans" cxnId="{1FC7F971-8C8C-4A2A-8785-9A3F45994A8B}">
      <dgm:prSet/>
      <dgm:spPr/>
      <dgm:t>
        <a:bodyPr/>
        <a:lstStyle/>
        <a:p>
          <a:endParaRPr lang="es-EC">
            <a:solidFill>
              <a:schemeClr val="tx1"/>
            </a:solidFill>
          </a:endParaRPr>
        </a:p>
      </dgm:t>
    </dgm:pt>
    <dgm:pt modelId="{46DD1FAC-A659-4415-87D1-0C1E3022E68B}" type="sibTrans" cxnId="{1FC7F971-8C8C-4A2A-8785-9A3F45994A8B}">
      <dgm:prSet/>
      <dgm:spPr/>
      <dgm:t>
        <a:bodyPr/>
        <a:lstStyle/>
        <a:p>
          <a:endParaRPr lang="es-EC">
            <a:solidFill>
              <a:schemeClr val="tx1"/>
            </a:solidFill>
          </a:endParaRPr>
        </a:p>
      </dgm:t>
    </dgm:pt>
    <dgm:pt modelId="{1A97D09B-C1A2-4683-9F94-64F3CBBF80E0}">
      <dgm:prSet phldrT="[Texto]"/>
      <dgm:spPr/>
      <dgm:t>
        <a:bodyPr/>
        <a:lstStyle/>
        <a:p>
          <a:r>
            <a:rPr lang="es-EC" b="1" smtClean="0"/>
            <a:t>Evaluación de riesgos</a:t>
          </a:r>
          <a:endParaRPr lang="es-EC" b="1" dirty="0" smtClean="0"/>
        </a:p>
      </dgm:t>
    </dgm:pt>
    <dgm:pt modelId="{46128760-5115-4BDB-A41C-827D8209C06D}" type="parTrans" cxnId="{4C36D359-EA84-4ACE-B88E-C0596D7290B2}">
      <dgm:prSet/>
      <dgm:spPr/>
      <dgm:t>
        <a:bodyPr/>
        <a:lstStyle/>
        <a:p>
          <a:endParaRPr lang="es-EC">
            <a:solidFill>
              <a:schemeClr val="tx1"/>
            </a:solidFill>
          </a:endParaRPr>
        </a:p>
      </dgm:t>
    </dgm:pt>
    <dgm:pt modelId="{EFE0C5E3-DA62-4E10-AC0D-8E8E4B51754F}" type="sibTrans" cxnId="{4C36D359-EA84-4ACE-B88E-C0596D7290B2}">
      <dgm:prSet/>
      <dgm:spPr/>
      <dgm:t>
        <a:bodyPr/>
        <a:lstStyle/>
        <a:p>
          <a:endParaRPr lang="es-EC">
            <a:solidFill>
              <a:schemeClr val="tx1"/>
            </a:solidFill>
          </a:endParaRPr>
        </a:p>
      </dgm:t>
    </dgm:pt>
    <dgm:pt modelId="{F52FC428-696B-4B6D-B18C-98BDAD2F4259}">
      <dgm:prSet phldrT="[Texto]" custT="1"/>
      <dgm:spPr/>
      <dgm:t>
        <a:bodyPr/>
        <a:lstStyle/>
        <a:p>
          <a:pPr algn="just"/>
          <a:r>
            <a:rPr lang="es-EC" sz="1400" smtClean="0"/>
            <a:t>Los riesgos se analizan considerando su probabilidad e impacto como base para determinar cómo deben ser gestionados y se evalúan desde una doble perspectiva, inherente y residual.</a:t>
          </a:r>
          <a:endParaRPr lang="es-EC" sz="1400" dirty="0"/>
        </a:p>
      </dgm:t>
    </dgm:pt>
    <dgm:pt modelId="{D94880F4-8936-45AC-86B4-5E22CBE1DCBE}" type="parTrans" cxnId="{E335EEEA-09A6-4A96-B095-90AC9350A123}">
      <dgm:prSet/>
      <dgm:spPr/>
      <dgm:t>
        <a:bodyPr/>
        <a:lstStyle/>
        <a:p>
          <a:endParaRPr lang="es-EC">
            <a:solidFill>
              <a:schemeClr val="tx1"/>
            </a:solidFill>
          </a:endParaRPr>
        </a:p>
      </dgm:t>
    </dgm:pt>
    <dgm:pt modelId="{3E93E7CC-2ACB-44DF-8DA6-2AAC4AA6D9E5}" type="sibTrans" cxnId="{E335EEEA-09A6-4A96-B095-90AC9350A123}">
      <dgm:prSet/>
      <dgm:spPr/>
      <dgm:t>
        <a:bodyPr/>
        <a:lstStyle/>
        <a:p>
          <a:endParaRPr lang="es-EC">
            <a:solidFill>
              <a:schemeClr val="tx1"/>
            </a:solidFill>
          </a:endParaRPr>
        </a:p>
      </dgm:t>
    </dgm:pt>
    <dgm:pt modelId="{EBC70DD0-A40A-4F4F-B6DC-7B8FD8CB0993}" type="pres">
      <dgm:prSet presAssocID="{FFE95487-87AE-4B0E-8FE3-617AEB983770}" presName="Name0" presStyleCnt="0">
        <dgm:presLayoutVars>
          <dgm:dir/>
          <dgm:animLvl val="lvl"/>
          <dgm:resizeHandles val="exact"/>
        </dgm:presLayoutVars>
      </dgm:prSet>
      <dgm:spPr/>
      <dgm:t>
        <a:bodyPr/>
        <a:lstStyle/>
        <a:p>
          <a:endParaRPr lang="es-ES"/>
        </a:p>
      </dgm:t>
    </dgm:pt>
    <dgm:pt modelId="{8FA20AB8-EEFB-46F6-BEEB-D741441C204B}" type="pres">
      <dgm:prSet presAssocID="{1A97D09B-C1A2-4683-9F94-64F3CBBF80E0}" presName="boxAndChildren" presStyleCnt="0"/>
      <dgm:spPr/>
      <dgm:t>
        <a:bodyPr/>
        <a:lstStyle/>
        <a:p>
          <a:endParaRPr lang="es-ES"/>
        </a:p>
      </dgm:t>
    </dgm:pt>
    <dgm:pt modelId="{65E50BB3-ED77-4FF0-BDF5-3163EE9508DA}" type="pres">
      <dgm:prSet presAssocID="{1A97D09B-C1A2-4683-9F94-64F3CBBF80E0}" presName="parentTextBox" presStyleLbl="node1" presStyleIdx="0" presStyleCnt="4"/>
      <dgm:spPr/>
      <dgm:t>
        <a:bodyPr/>
        <a:lstStyle/>
        <a:p>
          <a:endParaRPr lang="es-ES"/>
        </a:p>
      </dgm:t>
    </dgm:pt>
    <dgm:pt modelId="{DD033287-6F3D-4587-9693-DF1B3A808AB7}" type="pres">
      <dgm:prSet presAssocID="{1A97D09B-C1A2-4683-9F94-64F3CBBF80E0}" presName="entireBox" presStyleLbl="node1" presStyleIdx="0" presStyleCnt="4"/>
      <dgm:spPr/>
      <dgm:t>
        <a:bodyPr/>
        <a:lstStyle/>
        <a:p>
          <a:endParaRPr lang="es-ES"/>
        </a:p>
      </dgm:t>
    </dgm:pt>
    <dgm:pt modelId="{B6B47095-29F1-4341-8017-E9A5E7106DB0}" type="pres">
      <dgm:prSet presAssocID="{1A97D09B-C1A2-4683-9F94-64F3CBBF80E0}" presName="descendantBox" presStyleCnt="0"/>
      <dgm:spPr/>
      <dgm:t>
        <a:bodyPr/>
        <a:lstStyle/>
        <a:p>
          <a:endParaRPr lang="es-ES"/>
        </a:p>
      </dgm:t>
    </dgm:pt>
    <dgm:pt modelId="{D3CC1FC0-96C4-4BA6-9A7C-8D7E053FF8F4}" type="pres">
      <dgm:prSet presAssocID="{F52FC428-696B-4B6D-B18C-98BDAD2F4259}" presName="childTextBox" presStyleLbl="fgAccFollowNode1" presStyleIdx="0" presStyleCnt="4">
        <dgm:presLayoutVars>
          <dgm:bulletEnabled val="1"/>
        </dgm:presLayoutVars>
      </dgm:prSet>
      <dgm:spPr/>
      <dgm:t>
        <a:bodyPr/>
        <a:lstStyle/>
        <a:p>
          <a:endParaRPr lang="es-ES"/>
        </a:p>
      </dgm:t>
    </dgm:pt>
    <dgm:pt modelId="{C215AE6F-09EA-43EE-A980-234BE7BF07A2}" type="pres">
      <dgm:prSet presAssocID="{8E91CBA4-594A-4B2F-8C94-9CCC226AD757}" presName="sp" presStyleCnt="0"/>
      <dgm:spPr/>
      <dgm:t>
        <a:bodyPr/>
        <a:lstStyle/>
        <a:p>
          <a:endParaRPr lang="es-ES"/>
        </a:p>
      </dgm:t>
    </dgm:pt>
    <dgm:pt modelId="{2E360539-849A-48A5-BCD7-70D4926C3A60}" type="pres">
      <dgm:prSet presAssocID="{2E343C15-1346-4636-9483-ECC06C44840D}" presName="arrowAndChildren" presStyleCnt="0"/>
      <dgm:spPr/>
      <dgm:t>
        <a:bodyPr/>
        <a:lstStyle/>
        <a:p>
          <a:endParaRPr lang="es-ES"/>
        </a:p>
      </dgm:t>
    </dgm:pt>
    <dgm:pt modelId="{28067EC6-B363-441B-9E25-A67EFD0A328D}" type="pres">
      <dgm:prSet presAssocID="{2E343C15-1346-4636-9483-ECC06C44840D}" presName="parentTextArrow" presStyleLbl="node1" presStyleIdx="0" presStyleCnt="4"/>
      <dgm:spPr/>
      <dgm:t>
        <a:bodyPr/>
        <a:lstStyle/>
        <a:p>
          <a:endParaRPr lang="es-ES"/>
        </a:p>
      </dgm:t>
    </dgm:pt>
    <dgm:pt modelId="{95BB3B94-9E9F-4995-8DE1-72F6C1DFDF94}" type="pres">
      <dgm:prSet presAssocID="{2E343C15-1346-4636-9483-ECC06C44840D}" presName="arrow" presStyleLbl="node1" presStyleIdx="1" presStyleCnt="4"/>
      <dgm:spPr/>
      <dgm:t>
        <a:bodyPr/>
        <a:lstStyle/>
        <a:p>
          <a:endParaRPr lang="es-ES"/>
        </a:p>
      </dgm:t>
    </dgm:pt>
    <dgm:pt modelId="{1633D9B0-A1A2-4F5B-AF0F-E831A1D20817}" type="pres">
      <dgm:prSet presAssocID="{2E343C15-1346-4636-9483-ECC06C44840D}" presName="descendantArrow" presStyleCnt="0"/>
      <dgm:spPr/>
      <dgm:t>
        <a:bodyPr/>
        <a:lstStyle/>
        <a:p>
          <a:endParaRPr lang="es-ES"/>
        </a:p>
      </dgm:t>
    </dgm:pt>
    <dgm:pt modelId="{8C2DE7A3-EF31-4B8B-9C8F-A3D9BF055898}" type="pres">
      <dgm:prSet presAssocID="{B584C981-2BA7-496F-B78F-961E63DB5EDC}" presName="childTextArrow" presStyleLbl="fgAccFollowNode1" presStyleIdx="1" presStyleCnt="4">
        <dgm:presLayoutVars>
          <dgm:bulletEnabled val="1"/>
        </dgm:presLayoutVars>
      </dgm:prSet>
      <dgm:spPr/>
      <dgm:t>
        <a:bodyPr/>
        <a:lstStyle/>
        <a:p>
          <a:endParaRPr lang="es-ES"/>
        </a:p>
      </dgm:t>
    </dgm:pt>
    <dgm:pt modelId="{BF05EF3D-DFE0-4313-B075-8E71871628E6}" type="pres">
      <dgm:prSet presAssocID="{E0C8257F-B9ED-409A-AA1B-798F87698168}" presName="sp" presStyleCnt="0"/>
      <dgm:spPr/>
      <dgm:t>
        <a:bodyPr/>
        <a:lstStyle/>
        <a:p>
          <a:endParaRPr lang="es-ES"/>
        </a:p>
      </dgm:t>
    </dgm:pt>
    <dgm:pt modelId="{2E4911A1-D2AC-4ED3-83D4-4801D70EFF19}" type="pres">
      <dgm:prSet presAssocID="{BBCE0AA8-6498-4551-8D33-739325779205}" presName="arrowAndChildren" presStyleCnt="0"/>
      <dgm:spPr/>
      <dgm:t>
        <a:bodyPr/>
        <a:lstStyle/>
        <a:p>
          <a:endParaRPr lang="es-ES"/>
        </a:p>
      </dgm:t>
    </dgm:pt>
    <dgm:pt modelId="{97F4F972-FB04-45F6-8A51-34BEA7CDF84C}" type="pres">
      <dgm:prSet presAssocID="{BBCE0AA8-6498-4551-8D33-739325779205}" presName="parentTextArrow" presStyleLbl="node1" presStyleIdx="1" presStyleCnt="4"/>
      <dgm:spPr/>
      <dgm:t>
        <a:bodyPr/>
        <a:lstStyle/>
        <a:p>
          <a:endParaRPr lang="es-ES"/>
        </a:p>
      </dgm:t>
    </dgm:pt>
    <dgm:pt modelId="{98E3D31C-C5C8-4972-87A4-5997115C4EF2}" type="pres">
      <dgm:prSet presAssocID="{BBCE0AA8-6498-4551-8D33-739325779205}" presName="arrow" presStyleLbl="node1" presStyleIdx="2" presStyleCnt="4"/>
      <dgm:spPr/>
      <dgm:t>
        <a:bodyPr/>
        <a:lstStyle/>
        <a:p>
          <a:endParaRPr lang="es-ES"/>
        </a:p>
      </dgm:t>
    </dgm:pt>
    <dgm:pt modelId="{74A09BC4-B299-489F-BE44-BED4DF934737}" type="pres">
      <dgm:prSet presAssocID="{BBCE0AA8-6498-4551-8D33-739325779205}" presName="descendantArrow" presStyleCnt="0"/>
      <dgm:spPr/>
      <dgm:t>
        <a:bodyPr/>
        <a:lstStyle/>
        <a:p>
          <a:endParaRPr lang="es-ES"/>
        </a:p>
      </dgm:t>
    </dgm:pt>
    <dgm:pt modelId="{56371ED7-80F4-415A-82F6-9D8768C86A3E}" type="pres">
      <dgm:prSet presAssocID="{4F5217EC-A4FB-4D48-9386-DCCCDA6AD7B8}" presName="childTextArrow" presStyleLbl="fgAccFollowNode1" presStyleIdx="2" presStyleCnt="4">
        <dgm:presLayoutVars>
          <dgm:bulletEnabled val="1"/>
        </dgm:presLayoutVars>
      </dgm:prSet>
      <dgm:spPr/>
      <dgm:t>
        <a:bodyPr/>
        <a:lstStyle/>
        <a:p>
          <a:endParaRPr lang="es-ES"/>
        </a:p>
      </dgm:t>
    </dgm:pt>
    <dgm:pt modelId="{47BDA3FF-E81D-497B-81C1-C230CADE2BBF}" type="pres">
      <dgm:prSet presAssocID="{403027FE-CC61-45A4-A853-6C9B212A0E54}" presName="sp" presStyleCnt="0"/>
      <dgm:spPr/>
      <dgm:t>
        <a:bodyPr/>
        <a:lstStyle/>
        <a:p>
          <a:endParaRPr lang="es-ES"/>
        </a:p>
      </dgm:t>
    </dgm:pt>
    <dgm:pt modelId="{EB075ED2-93CE-4AAE-836B-825EF87F848B}" type="pres">
      <dgm:prSet presAssocID="{0677D16B-80F6-46CE-8919-D521666112B9}" presName="arrowAndChildren" presStyleCnt="0"/>
      <dgm:spPr/>
      <dgm:t>
        <a:bodyPr/>
        <a:lstStyle/>
        <a:p>
          <a:endParaRPr lang="es-ES"/>
        </a:p>
      </dgm:t>
    </dgm:pt>
    <dgm:pt modelId="{AFBBEE0F-B247-4333-802D-B102C47A2C28}" type="pres">
      <dgm:prSet presAssocID="{0677D16B-80F6-46CE-8919-D521666112B9}" presName="parentTextArrow" presStyleLbl="node1" presStyleIdx="2" presStyleCnt="4"/>
      <dgm:spPr/>
      <dgm:t>
        <a:bodyPr/>
        <a:lstStyle/>
        <a:p>
          <a:endParaRPr lang="es-ES"/>
        </a:p>
      </dgm:t>
    </dgm:pt>
    <dgm:pt modelId="{2D0D2FB8-7D6B-44CF-AB15-7AAE9CE363A2}" type="pres">
      <dgm:prSet presAssocID="{0677D16B-80F6-46CE-8919-D521666112B9}" presName="arrow" presStyleLbl="node1" presStyleIdx="3" presStyleCnt="4" custScaleY="148624"/>
      <dgm:spPr/>
      <dgm:t>
        <a:bodyPr/>
        <a:lstStyle/>
        <a:p>
          <a:endParaRPr lang="es-ES"/>
        </a:p>
      </dgm:t>
    </dgm:pt>
    <dgm:pt modelId="{E5DB96DD-2667-422C-8957-AA3441E0898D}" type="pres">
      <dgm:prSet presAssocID="{0677D16B-80F6-46CE-8919-D521666112B9}" presName="descendantArrow" presStyleCnt="0"/>
      <dgm:spPr/>
      <dgm:t>
        <a:bodyPr/>
        <a:lstStyle/>
        <a:p>
          <a:endParaRPr lang="es-ES"/>
        </a:p>
      </dgm:t>
    </dgm:pt>
    <dgm:pt modelId="{9CB233DA-EB78-4615-87AD-1225D83214CF}" type="pres">
      <dgm:prSet presAssocID="{1619066B-607A-4118-A1EC-1F8233099C98}" presName="childTextArrow" presStyleLbl="fgAccFollowNode1" presStyleIdx="3" presStyleCnt="4" custLinFactNeighborX="-1679" custLinFactNeighborY="-62506">
        <dgm:presLayoutVars>
          <dgm:bulletEnabled val="1"/>
        </dgm:presLayoutVars>
      </dgm:prSet>
      <dgm:spPr/>
      <dgm:t>
        <a:bodyPr/>
        <a:lstStyle/>
        <a:p>
          <a:endParaRPr lang="es-ES"/>
        </a:p>
      </dgm:t>
    </dgm:pt>
  </dgm:ptLst>
  <dgm:cxnLst>
    <dgm:cxn modelId="{3367165F-4278-45AB-BA55-D36052E08EFF}" srcId="{0677D16B-80F6-46CE-8919-D521666112B9}" destId="{1619066B-607A-4118-A1EC-1F8233099C98}" srcOrd="0" destOrd="0" parTransId="{6B57777E-90D3-4128-A592-40AAF9C184CD}" sibTransId="{8A9BEBD2-A8BC-4703-A78B-3E8D2B616472}"/>
    <dgm:cxn modelId="{4C36D359-EA84-4ACE-B88E-C0596D7290B2}" srcId="{FFE95487-87AE-4B0E-8FE3-617AEB983770}" destId="{1A97D09B-C1A2-4683-9F94-64F3CBBF80E0}" srcOrd="3" destOrd="0" parTransId="{46128760-5115-4BDB-A41C-827D8209C06D}" sibTransId="{EFE0C5E3-DA62-4E10-AC0D-8E8E4B51754F}"/>
    <dgm:cxn modelId="{E335EEEA-09A6-4A96-B095-90AC9350A123}" srcId="{1A97D09B-C1A2-4683-9F94-64F3CBBF80E0}" destId="{F52FC428-696B-4B6D-B18C-98BDAD2F4259}" srcOrd="0" destOrd="0" parTransId="{D94880F4-8936-45AC-86B4-5E22CBE1DCBE}" sibTransId="{3E93E7CC-2ACB-44DF-8DA6-2AAC4AA6D9E5}"/>
    <dgm:cxn modelId="{1FC7F971-8C8C-4A2A-8785-9A3F45994A8B}" srcId="{2E343C15-1346-4636-9483-ECC06C44840D}" destId="{B584C981-2BA7-496F-B78F-961E63DB5EDC}" srcOrd="0" destOrd="0" parTransId="{CC7A8561-9767-435A-95D9-76363582544E}" sibTransId="{46DD1FAC-A659-4415-87D1-0C1E3022E68B}"/>
    <dgm:cxn modelId="{9488EC14-5D8A-4500-AEF2-42771BFD8E52}" type="presOf" srcId="{BBCE0AA8-6498-4551-8D33-739325779205}" destId="{97F4F972-FB04-45F6-8A51-34BEA7CDF84C}" srcOrd="0" destOrd="0" presId="urn:microsoft.com/office/officeart/2005/8/layout/process4"/>
    <dgm:cxn modelId="{64CB4361-AD18-4DDF-8DB5-966891F3A2C9}" type="presOf" srcId="{0677D16B-80F6-46CE-8919-D521666112B9}" destId="{2D0D2FB8-7D6B-44CF-AB15-7AAE9CE363A2}" srcOrd="1" destOrd="0" presId="urn:microsoft.com/office/officeart/2005/8/layout/process4"/>
    <dgm:cxn modelId="{59B01186-D80B-42AB-A147-BF46D3F2DBDC}" srcId="{FFE95487-87AE-4B0E-8FE3-617AEB983770}" destId="{0677D16B-80F6-46CE-8919-D521666112B9}" srcOrd="0" destOrd="0" parTransId="{E5539373-1ED3-4837-A201-6F34389347DE}" sibTransId="{403027FE-CC61-45A4-A853-6C9B212A0E54}"/>
    <dgm:cxn modelId="{AB80AE92-349C-4F1D-BAFE-35CF73E3DFE5}" type="presOf" srcId="{2E343C15-1346-4636-9483-ECC06C44840D}" destId="{95BB3B94-9E9F-4995-8DE1-72F6C1DFDF94}" srcOrd="1" destOrd="0" presId="urn:microsoft.com/office/officeart/2005/8/layout/process4"/>
    <dgm:cxn modelId="{CCA62DFB-1AB0-497B-BCE9-1670E0291399}" type="presOf" srcId="{2E343C15-1346-4636-9483-ECC06C44840D}" destId="{28067EC6-B363-441B-9E25-A67EFD0A328D}" srcOrd="0" destOrd="0" presId="urn:microsoft.com/office/officeart/2005/8/layout/process4"/>
    <dgm:cxn modelId="{70E28265-191A-4C0B-9D47-A406A55B9A06}" srcId="{FFE95487-87AE-4B0E-8FE3-617AEB983770}" destId="{2E343C15-1346-4636-9483-ECC06C44840D}" srcOrd="2" destOrd="0" parTransId="{78E45123-E6DA-4420-B2B2-57018AAEDD36}" sibTransId="{8E91CBA4-594A-4B2F-8C94-9CCC226AD757}"/>
    <dgm:cxn modelId="{6D89DFF5-7C18-48EA-8619-585ADB6A502A}" srcId="{FFE95487-87AE-4B0E-8FE3-617AEB983770}" destId="{BBCE0AA8-6498-4551-8D33-739325779205}" srcOrd="1" destOrd="0" parTransId="{04EBD071-7E63-47A2-A0C0-C4C164F9EB06}" sibTransId="{E0C8257F-B9ED-409A-AA1B-798F87698168}"/>
    <dgm:cxn modelId="{2108198F-3139-4A64-BADB-E71B6D7BDCA1}" type="presOf" srcId="{F52FC428-696B-4B6D-B18C-98BDAD2F4259}" destId="{D3CC1FC0-96C4-4BA6-9A7C-8D7E053FF8F4}" srcOrd="0" destOrd="0" presId="urn:microsoft.com/office/officeart/2005/8/layout/process4"/>
    <dgm:cxn modelId="{574BEB3D-FB13-4D06-932C-75DF184F69C4}" type="presOf" srcId="{1619066B-607A-4118-A1EC-1F8233099C98}" destId="{9CB233DA-EB78-4615-87AD-1225D83214CF}" srcOrd="0" destOrd="0" presId="urn:microsoft.com/office/officeart/2005/8/layout/process4"/>
    <dgm:cxn modelId="{120C131F-C205-45A1-9F8E-E6761A9D8BEF}" type="presOf" srcId="{0677D16B-80F6-46CE-8919-D521666112B9}" destId="{AFBBEE0F-B247-4333-802D-B102C47A2C28}" srcOrd="0" destOrd="0" presId="urn:microsoft.com/office/officeart/2005/8/layout/process4"/>
    <dgm:cxn modelId="{9522CA5F-7599-497D-AB54-E381E72B0838}" type="presOf" srcId="{BBCE0AA8-6498-4551-8D33-739325779205}" destId="{98E3D31C-C5C8-4972-87A4-5997115C4EF2}" srcOrd="1" destOrd="0" presId="urn:microsoft.com/office/officeart/2005/8/layout/process4"/>
    <dgm:cxn modelId="{93250FF7-2963-423B-A931-9F86BE4CDDC9}" type="presOf" srcId="{FFE95487-87AE-4B0E-8FE3-617AEB983770}" destId="{EBC70DD0-A40A-4F4F-B6DC-7B8FD8CB0993}" srcOrd="0" destOrd="0" presId="urn:microsoft.com/office/officeart/2005/8/layout/process4"/>
    <dgm:cxn modelId="{CE21C294-750E-4B7E-97FE-76731B87B6E9}" type="presOf" srcId="{1A97D09B-C1A2-4683-9F94-64F3CBBF80E0}" destId="{DD033287-6F3D-4587-9693-DF1B3A808AB7}" srcOrd="1" destOrd="0" presId="urn:microsoft.com/office/officeart/2005/8/layout/process4"/>
    <dgm:cxn modelId="{E1B619F3-4075-4B15-9158-4BBAE196ED60}" type="presOf" srcId="{4F5217EC-A4FB-4D48-9386-DCCCDA6AD7B8}" destId="{56371ED7-80F4-415A-82F6-9D8768C86A3E}" srcOrd="0" destOrd="0" presId="urn:microsoft.com/office/officeart/2005/8/layout/process4"/>
    <dgm:cxn modelId="{AD481C42-DD39-4AD5-91D6-666AB562B414}" type="presOf" srcId="{B584C981-2BA7-496F-B78F-961E63DB5EDC}" destId="{8C2DE7A3-EF31-4B8B-9C8F-A3D9BF055898}" srcOrd="0" destOrd="0" presId="urn:microsoft.com/office/officeart/2005/8/layout/process4"/>
    <dgm:cxn modelId="{D9890822-372B-4F47-9C67-3684222BE18A}" srcId="{BBCE0AA8-6498-4551-8D33-739325779205}" destId="{4F5217EC-A4FB-4D48-9386-DCCCDA6AD7B8}" srcOrd="0" destOrd="0" parTransId="{B2F6D83B-22AA-4FA8-8B02-1F4C7E3AE36A}" sibTransId="{78D234EF-129C-4CB3-86B9-88823489AC82}"/>
    <dgm:cxn modelId="{F59BC44B-F521-4C85-B544-FAF85588E1B2}" type="presOf" srcId="{1A97D09B-C1A2-4683-9F94-64F3CBBF80E0}" destId="{65E50BB3-ED77-4FF0-BDF5-3163EE9508DA}" srcOrd="0" destOrd="0" presId="urn:microsoft.com/office/officeart/2005/8/layout/process4"/>
    <dgm:cxn modelId="{85612537-FE37-43A9-BE6F-46DED17D5B4E}" type="presParOf" srcId="{EBC70DD0-A40A-4F4F-B6DC-7B8FD8CB0993}" destId="{8FA20AB8-EEFB-46F6-BEEB-D741441C204B}" srcOrd="0" destOrd="0" presId="urn:microsoft.com/office/officeart/2005/8/layout/process4"/>
    <dgm:cxn modelId="{62E24D83-D11A-451C-876C-0AB6D26028CC}" type="presParOf" srcId="{8FA20AB8-EEFB-46F6-BEEB-D741441C204B}" destId="{65E50BB3-ED77-4FF0-BDF5-3163EE9508DA}" srcOrd="0" destOrd="0" presId="urn:microsoft.com/office/officeart/2005/8/layout/process4"/>
    <dgm:cxn modelId="{E98168EE-F956-4F3F-99EE-6EB3DAB264AF}" type="presParOf" srcId="{8FA20AB8-EEFB-46F6-BEEB-D741441C204B}" destId="{DD033287-6F3D-4587-9693-DF1B3A808AB7}" srcOrd="1" destOrd="0" presId="urn:microsoft.com/office/officeart/2005/8/layout/process4"/>
    <dgm:cxn modelId="{AF4E9B08-581D-4D2A-BADC-9769B466AC6C}" type="presParOf" srcId="{8FA20AB8-EEFB-46F6-BEEB-D741441C204B}" destId="{B6B47095-29F1-4341-8017-E9A5E7106DB0}" srcOrd="2" destOrd="0" presId="urn:microsoft.com/office/officeart/2005/8/layout/process4"/>
    <dgm:cxn modelId="{F8597896-792B-45C7-8B81-F16D41EC56AD}" type="presParOf" srcId="{B6B47095-29F1-4341-8017-E9A5E7106DB0}" destId="{D3CC1FC0-96C4-4BA6-9A7C-8D7E053FF8F4}" srcOrd="0" destOrd="0" presId="urn:microsoft.com/office/officeart/2005/8/layout/process4"/>
    <dgm:cxn modelId="{E4389362-8AC5-4825-B144-6ED757F8CE9C}" type="presParOf" srcId="{EBC70DD0-A40A-4F4F-B6DC-7B8FD8CB0993}" destId="{C215AE6F-09EA-43EE-A980-234BE7BF07A2}" srcOrd="1" destOrd="0" presId="urn:microsoft.com/office/officeart/2005/8/layout/process4"/>
    <dgm:cxn modelId="{68D3A9D7-24DF-4AF8-88DA-DD23B9F5573C}" type="presParOf" srcId="{EBC70DD0-A40A-4F4F-B6DC-7B8FD8CB0993}" destId="{2E360539-849A-48A5-BCD7-70D4926C3A60}" srcOrd="2" destOrd="0" presId="urn:microsoft.com/office/officeart/2005/8/layout/process4"/>
    <dgm:cxn modelId="{D8EE6FDA-532C-4408-B85E-3E9DC3AE2176}" type="presParOf" srcId="{2E360539-849A-48A5-BCD7-70D4926C3A60}" destId="{28067EC6-B363-441B-9E25-A67EFD0A328D}" srcOrd="0" destOrd="0" presId="urn:microsoft.com/office/officeart/2005/8/layout/process4"/>
    <dgm:cxn modelId="{7F599B12-8DB0-4282-882A-58ABA338A9E9}" type="presParOf" srcId="{2E360539-849A-48A5-BCD7-70D4926C3A60}" destId="{95BB3B94-9E9F-4995-8DE1-72F6C1DFDF94}" srcOrd="1" destOrd="0" presId="urn:microsoft.com/office/officeart/2005/8/layout/process4"/>
    <dgm:cxn modelId="{4D3C1BEE-D37B-4339-B013-63F3F13BDA42}" type="presParOf" srcId="{2E360539-849A-48A5-BCD7-70D4926C3A60}" destId="{1633D9B0-A1A2-4F5B-AF0F-E831A1D20817}" srcOrd="2" destOrd="0" presId="urn:microsoft.com/office/officeart/2005/8/layout/process4"/>
    <dgm:cxn modelId="{8AC3A400-7C7E-4EE8-B549-35C9AE1A927D}" type="presParOf" srcId="{1633D9B0-A1A2-4F5B-AF0F-E831A1D20817}" destId="{8C2DE7A3-EF31-4B8B-9C8F-A3D9BF055898}" srcOrd="0" destOrd="0" presId="urn:microsoft.com/office/officeart/2005/8/layout/process4"/>
    <dgm:cxn modelId="{8B502958-2104-4EC9-959B-AC8A6DF10E18}" type="presParOf" srcId="{EBC70DD0-A40A-4F4F-B6DC-7B8FD8CB0993}" destId="{BF05EF3D-DFE0-4313-B075-8E71871628E6}" srcOrd="3" destOrd="0" presId="urn:microsoft.com/office/officeart/2005/8/layout/process4"/>
    <dgm:cxn modelId="{9BD64E16-8C2C-4087-AAFC-30F5D5EDD03A}" type="presParOf" srcId="{EBC70DD0-A40A-4F4F-B6DC-7B8FD8CB0993}" destId="{2E4911A1-D2AC-4ED3-83D4-4801D70EFF19}" srcOrd="4" destOrd="0" presId="urn:microsoft.com/office/officeart/2005/8/layout/process4"/>
    <dgm:cxn modelId="{649E60C7-3A0C-4CE4-9283-B64DC3729DED}" type="presParOf" srcId="{2E4911A1-D2AC-4ED3-83D4-4801D70EFF19}" destId="{97F4F972-FB04-45F6-8A51-34BEA7CDF84C}" srcOrd="0" destOrd="0" presId="urn:microsoft.com/office/officeart/2005/8/layout/process4"/>
    <dgm:cxn modelId="{27E467C1-F26F-4500-9C69-5EDAA56E97B0}" type="presParOf" srcId="{2E4911A1-D2AC-4ED3-83D4-4801D70EFF19}" destId="{98E3D31C-C5C8-4972-87A4-5997115C4EF2}" srcOrd="1" destOrd="0" presId="urn:microsoft.com/office/officeart/2005/8/layout/process4"/>
    <dgm:cxn modelId="{7774E5CF-CA9E-4263-B020-4AC6D894CD2A}" type="presParOf" srcId="{2E4911A1-D2AC-4ED3-83D4-4801D70EFF19}" destId="{74A09BC4-B299-489F-BE44-BED4DF934737}" srcOrd="2" destOrd="0" presId="urn:microsoft.com/office/officeart/2005/8/layout/process4"/>
    <dgm:cxn modelId="{2F419310-BAA0-46E3-873E-689AF4E3523C}" type="presParOf" srcId="{74A09BC4-B299-489F-BE44-BED4DF934737}" destId="{56371ED7-80F4-415A-82F6-9D8768C86A3E}" srcOrd="0" destOrd="0" presId="urn:microsoft.com/office/officeart/2005/8/layout/process4"/>
    <dgm:cxn modelId="{17819AA2-5A0A-46F7-957E-BB8BF90DAA25}" type="presParOf" srcId="{EBC70DD0-A40A-4F4F-B6DC-7B8FD8CB0993}" destId="{47BDA3FF-E81D-497B-81C1-C230CADE2BBF}" srcOrd="5" destOrd="0" presId="urn:microsoft.com/office/officeart/2005/8/layout/process4"/>
    <dgm:cxn modelId="{4E16A939-5594-4E41-BFAF-68EB412C79E6}" type="presParOf" srcId="{EBC70DD0-A40A-4F4F-B6DC-7B8FD8CB0993}" destId="{EB075ED2-93CE-4AAE-836B-825EF87F848B}" srcOrd="6" destOrd="0" presId="urn:microsoft.com/office/officeart/2005/8/layout/process4"/>
    <dgm:cxn modelId="{062ADB1D-DEDC-4B0C-A6C9-343F22F3B69B}" type="presParOf" srcId="{EB075ED2-93CE-4AAE-836B-825EF87F848B}" destId="{AFBBEE0F-B247-4333-802D-B102C47A2C28}" srcOrd="0" destOrd="0" presId="urn:microsoft.com/office/officeart/2005/8/layout/process4"/>
    <dgm:cxn modelId="{239368C1-D969-41A4-AEFB-DBCE913D1640}" type="presParOf" srcId="{EB075ED2-93CE-4AAE-836B-825EF87F848B}" destId="{2D0D2FB8-7D6B-44CF-AB15-7AAE9CE363A2}" srcOrd="1" destOrd="0" presId="urn:microsoft.com/office/officeart/2005/8/layout/process4"/>
    <dgm:cxn modelId="{DC42C8DC-D730-443E-9932-C5CAEF5E0DA5}" type="presParOf" srcId="{EB075ED2-93CE-4AAE-836B-825EF87F848B}" destId="{E5DB96DD-2667-422C-8957-AA3441E0898D}" srcOrd="2" destOrd="0" presId="urn:microsoft.com/office/officeart/2005/8/layout/process4"/>
    <dgm:cxn modelId="{BADDF4A4-79D9-48CB-A864-27CC26C0C339}" type="presParOf" srcId="{E5DB96DD-2667-422C-8957-AA3441E0898D}" destId="{9CB233DA-EB78-4615-87AD-1225D83214CF}" srcOrd="0" destOrd="0" presId="urn:microsoft.com/office/officeart/2005/8/layout/process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FE95487-87AE-4B0E-8FE3-617AEB983770}" type="doc">
      <dgm:prSet loTypeId="urn:microsoft.com/office/officeart/2005/8/layout/chevron2" loCatId="list" qsTypeId="urn:microsoft.com/office/officeart/2005/8/quickstyle/simple1" qsCatId="simple" csTypeId="urn:microsoft.com/office/officeart/2005/8/colors/colorful1#6" csCatId="colorful" phldr="1"/>
      <dgm:spPr/>
      <dgm:t>
        <a:bodyPr/>
        <a:lstStyle/>
        <a:p>
          <a:endParaRPr lang="es-EC"/>
        </a:p>
      </dgm:t>
    </dgm:pt>
    <dgm:pt modelId="{CEE12E3A-0EF9-4294-AF6B-E6238E1FC865}">
      <dgm:prSet phldrT="[Texto]"/>
      <dgm:spPr>
        <a:solidFill>
          <a:srgbClr val="92D050"/>
        </a:solidFill>
      </dgm:spPr>
      <dgm:t>
        <a:bodyPr/>
        <a:lstStyle/>
        <a:p>
          <a:r>
            <a:rPr lang="es-EC" b="1" dirty="0" smtClean="0">
              <a:solidFill>
                <a:schemeClr val="tx1"/>
              </a:solidFill>
            </a:rPr>
            <a:t>Respuesta al riesgo</a:t>
          </a:r>
        </a:p>
      </dgm:t>
    </dgm:pt>
    <dgm:pt modelId="{641BF171-C578-4AE3-9FF1-79987220EEA2}" type="parTrans" cxnId="{7E5483B7-303A-4ED2-B5EA-FA9449224A3B}">
      <dgm:prSet/>
      <dgm:spPr/>
      <dgm:t>
        <a:bodyPr/>
        <a:lstStyle/>
        <a:p>
          <a:endParaRPr lang="es-EC">
            <a:solidFill>
              <a:schemeClr val="tx1"/>
            </a:solidFill>
          </a:endParaRPr>
        </a:p>
      </dgm:t>
    </dgm:pt>
    <dgm:pt modelId="{1A9A7A65-AA53-4A86-9629-EEDC0091627B}" type="sibTrans" cxnId="{7E5483B7-303A-4ED2-B5EA-FA9449224A3B}">
      <dgm:prSet/>
      <dgm:spPr/>
      <dgm:t>
        <a:bodyPr/>
        <a:lstStyle/>
        <a:p>
          <a:endParaRPr lang="es-EC">
            <a:solidFill>
              <a:schemeClr val="tx1"/>
            </a:solidFill>
          </a:endParaRPr>
        </a:p>
      </dgm:t>
    </dgm:pt>
    <dgm:pt modelId="{A4543FC0-4300-48E2-A1AC-D4581C454032}">
      <dgm:prSet phldrT="[Texto]" custT="1">
        <dgm:style>
          <a:lnRef idx="2">
            <a:schemeClr val="accent5"/>
          </a:lnRef>
          <a:fillRef idx="1">
            <a:schemeClr val="lt1"/>
          </a:fillRef>
          <a:effectRef idx="0">
            <a:schemeClr val="accent5"/>
          </a:effectRef>
          <a:fontRef idx="minor">
            <a:schemeClr val="dk1"/>
          </a:fontRef>
        </dgm:style>
      </dgm:prSet>
      <dgm:spPr>
        <a:ln>
          <a:solidFill>
            <a:srgbClr val="92D050"/>
          </a:solidFill>
        </a:ln>
      </dgm:spPr>
      <dgm:t>
        <a:bodyPr/>
        <a:lstStyle/>
        <a:p>
          <a:pPr algn="just"/>
          <a:r>
            <a:rPr lang="es-EC" sz="1400" dirty="0" smtClean="0"/>
            <a:t>La dirección selecciona las posibles respuestas -evitar, aceptar, reducir o compartir los riesgos - desarrollando una serie de acciones para alinearlos con el riesgo aceptado y las tolerancias al riesgo de la entidad.</a:t>
          </a:r>
          <a:endParaRPr lang="es-EC" sz="1400" dirty="0" smtClean="0">
            <a:solidFill>
              <a:schemeClr val="tx1"/>
            </a:solidFill>
          </a:endParaRPr>
        </a:p>
      </dgm:t>
    </dgm:pt>
    <dgm:pt modelId="{1B58D2C4-F19A-4507-9FC2-0F26BFE2E746}" type="parTrans" cxnId="{54EB9029-7BE7-4FFC-A7AA-F9384E221418}">
      <dgm:prSet/>
      <dgm:spPr/>
      <dgm:t>
        <a:bodyPr/>
        <a:lstStyle/>
        <a:p>
          <a:endParaRPr lang="es-EC">
            <a:solidFill>
              <a:schemeClr val="tx1"/>
            </a:solidFill>
          </a:endParaRPr>
        </a:p>
      </dgm:t>
    </dgm:pt>
    <dgm:pt modelId="{25A59E79-612E-45F5-90DA-D488C8CEFC67}" type="sibTrans" cxnId="{54EB9029-7BE7-4FFC-A7AA-F9384E221418}">
      <dgm:prSet/>
      <dgm:spPr/>
      <dgm:t>
        <a:bodyPr/>
        <a:lstStyle/>
        <a:p>
          <a:endParaRPr lang="es-EC">
            <a:solidFill>
              <a:schemeClr val="tx1"/>
            </a:solidFill>
          </a:endParaRPr>
        </a:p>
      </dgm:t>
    </dgm:pt>
    <dgm:pt modelId="{DE4D8BFE-CF7E-4F51-B5BB-5B67F6C5D8F2}">
      <dgm:prSet phldrT="[Texto]"/>
      <dgm:spPr>
        <a:blipFill rotWithShape="0">
          <a:blip xmlns:r="http://schemas.openxmlformats.org/officeDocument/2006/relationships" r:embed="rId1"/>
          <a:tile tx="0" ty="0" sx="100000" sy="100000" flip="none" algn="tl"/>
        </a:blipFill>
      </dgm:spPr>
      <dgm:t>
        <a:bodyPr/>
        <a:lstStyle/>
        <a:p>
          <a:r>
            <a:rPr lang="es-EC" b="1" dirty="0" smtClean="0">
              <a:solidFill>
                <a:schemeClr val="tx1"/>
              </a:solidFill>
            </a:rPr>
            <a:t>Actividades de control</a:t>
          </a:r>
        </a:p>
      </dgm:t>
    </dgm:pt>
    <dgm:pt modelId="{5D3797CF-AC16-4374-9589-E323918537DB}" type="parTrans" cxnId="{165C78E3-3488-4EC4-B229-2EEDC5881965}">
      <dgm:prSet/>
      <dgm:spPr/>
      <dgm:t>
        <a:bodyPr/>
        <a:lstStyle/>
        <a:p>
          <a:endParaRPr lang="es-EC">
            <a:solidFill>
              <a:schemeClr val="tx1"/>
            </a:solidFill>
          </a:endParaRPr>
        </a:p>
      </dgm:t>
    </dgm:pt>
    <dgm:pt modelId="{E127CFA1-EF8F-4E62-9E90-283AAEBC8010}" type="sibTrans" cxnId="{165C78E3-3488-4EC4-B229-2EEDC5881965}">
      <dgm:prSet/>
      <dgm:spPr/>
      <dgm:t>
        <a:bodyPr/>
        <a:lstStyle/>
        <a:p>
          <a:endParaRPr lang="es-EC">
            <a:solidFill>
              <a:schemeClr val="tx1"/>
            </a:solidFill>
          </a:endParaRPr>
        </a:p>
      </dgm:t>
    </dgm:pt>
    <dgm:pt modelId="{61D72FD0-5D37-467B-8807-4095B46571DC}">
      <dgm:prSet phldrT="[Texto]" custT="1">
        <dgm:style>
          <a:lnRef idx="2">
            <a:schemeClr val="accent1"/>
          </a:lnRef>
          <a:fillRef idx="1">
            <a:schemeClr val="lt1"/>
          </a:fillRef>
          <a:effectRef idx="0">
            <a:schemeClr val="accent1"/>
          </a:effectRef>
          <a:fontRef idx="minor">
            <a:schemeClr val="dk1"/>
          </a:fontRef>
        </dgm:style>
      </dgm:prSet>
      <dgm:spPr>
        <a:ln>
          <a:solidFill>
            <a:srgbClr val="C5C36F"/>
          </a:solidFill>
        </a:ln>
      </dgm:spPr>
      <dgm:t>
        <a:bodyPr/>
        <a:lstStyle/>
        <a:p>
          <a:pPr algn="just"/>
          <a:r>
            <a:rPr lang="es-EC" sz="1400" dirty="0" smtClean="0"/>
            <a:t>Las políticas y procedimientos se establecen e implantan para ayudar a asegurar que las respuestas a los riesgos se llevan a cabo eficazmente. </a:t>
          </a:r>
          <a:endParaRPr lang="es-EC" sz="1400" dirty="0" smtClean="0">
            <a:solidFill>
              <a:schemeClr val="tx1"/>
            </a:solidFill>
          </a:endParaRPr>
        </a:p>
      </dgm:t>
    </dgm:pt>
    <dgm:pt modelId="{826C73F6-6153-4420-BD36-8625F5249CD6}" type="parTrans" cxnId="{7255C810-B60E-43E5-AA16-F6CBD59A1F7F}">
      <dgm:prSet/>
      <dgm:spPr/>
      <dgm:t>
        <a:bodyPr/>
        <a:lstStyle/>
        <a:p>
          <a:endParaRPr lang="es-EC">
            <a:solidFill>
              <a:schemeClr val="tx1"/>
            </a:solidFill>
          </a:endParaRPr>
        </a:p>
      </dgm:t>
    </dgm:pt>
    <dgm:pt modelId="{29FDED94-D3F2-47D9-90E3-6C2FA5C874C9}" type="sibTrans" cxnId="{7255C810-B60E-43E5-AA16-F6CBD59A1F7F}">
      <dgm:prSet/>
      <dgm:spPr/>
      <dgm:t>
        <a:bodyPr/>
        <a:lstStyle/>
        <a:p>
          <a:endParaRPr lang="es-EC">
            <a:solidFill>
              <a:schemeClr val="tx1"/>
            </a:solidFill>
          </a:endParaRPr>
        </a:p>
      </dgm:t>
    </dgm:pt>
    <dgm:pt modelId="{F6EFAB24-80E3-41C7-AA9B-2C4A0F19EDD5}">
      <dgm:prSet phldrT="[Texto]"/>
      <dgm:spPr>
        <a:solidFill>
          <a:srgbClr val="FBD5F9"/>
        </a:solidFill>
      </dgm:spPr>
      <dgm:t>
        <a:bodyPr/>
        <a:lstStyle/>
        <a:p>
          <a:r>
            <a:rPr lang="es-EC" b="1" dirty="0" smtClean="0">
              <a:solidFill>
                <a:schemeClr val="tx1"/>
              </a:solidFill>
            </a:rPr>
            <a:t>Información y comunicación</a:t>
          </a:r>
        </a:p>
      </dgm:t>
    </dgm:pt>
    <dgm:pt modelId="{76C10B74-C9BB-4E24-8CE5-AF0E5868CF71}" type="parTrans" cxnId="{A9415878-21DA-4F69-B015-B626A46D58A4}">
      <dgm:prSet/>
      <dgm:spPr/>
      <dgm:t>
        <a:bodyPr/>
        <a:lstStyle/>
        <a:p>
          <a:endParaRPr lang="es-EC">
            <a:solidFill>
              <a:schemeClr val="tx1"/>
            </a:solidFill>
          </a:endParaRPr>
        </a:p>
      </dgm:t>
    </dgm:pt>
    <dgm:pt modelId="{41703D80-35DF-41BB-8237-542BB4F54193}" type="sibTrans" cxnId="{A9415878-21DA-4F69-B015-B626A46D58A4}">
      <dgm:prSet/>
      <dgm:spPr/>
      <dgm:t>
        <a:bodyPr/>
        <a:lstStyle/>
        <a:p>
          <a:endParaRPr lang="es-EC">
            <a:solidFill>
              <a:schemeClr val="tx1"/>
            </a:solidFill>
          </a:endParaRPr>
        </a:p>
      </dgm:t>
    </dgm:pt>
    <dgm:pt modelId="{12739784-9EB8-44D3-8925-0A46572C291C}">
      <dgm:prSet phldrT="[Texto]" custT="1">
        <dgm:style>
          <a:lnRef idx="2">
            <a:schemeClr val="accent3"/>
          </a:lnRef>
          <a:fillRef idx="1">
            <a:schemeClr val="lt1"/>
          </a:fillRef>
          <a:effectRef idx="0">
            <a:schemeClr val="accent3"/>
          </a:effectRef>
          <a:fontRef idx="minor">
            <a:schemeClr val="dk1"/>
          </a:fontRef>
        </dgm:style>
      </dgm:prSet>
      <dgm:spPr>
        <a:ln>
          <a:solidFill>
            <a:srgbClr val="FF99CC"/>
          </a:solidFill>
        </a:ln>
      </dgm:spPr>
      <dgm:t>
        <a:bodyPr/>
        <a:lstStyle/>
        <a:p>
          <a:pPr algn="just"/>
          <a:r>
            <a:rPr lang="es-EC" sz="1400" dirty="0" smtClean="0"/>
            <a:t>La información relevante se identifica, capta y comunica en forma y plazo adecuado para permitir al personal afrontar sus responsabilidades. </a:t>
          </a:r>
        </a:p>
      </dgm:t>
    </dgm:pt>
    <dgm:pt modelId="{80480F38-9080-4E7E-8467-2F813A8E8186}" type="parTrans" cxnId="{3F3A0F47-269F-40C6-B16B-B45639C6A9AE}">
      <dgm:prSet/>
      <dgm:spPr/>
      <dgm:t>
        <a:bodyPr/>
        <a:lstStyle/>
        <a:p>
          <a:endParaRPr lang="es-EC">
            <a:solidFill>
              <a:schemeClr val="tx1"/>
            </a:solidFill>
          </a:endParaRPr>
        </a:p>
      </dgm:t>
    </dgm:pt>
    <dgm:pt modelId="{80960DAC-1ED1-441F-B637-F456C7C3D4F1}" type="sibTrans" cxnId="{3F3A0F47-269F-40C6-B16B-B45639C6A9AE}">
      <dgm:prSet/>
      <dgm:spPr/>
      <dgm:t>
        <a:bodyPr/>
        <a:lstStyle/>
        <a:p>
          <a:endParaRPr lang="es-EC">
            <a:solidFill>
              <a:schemeClr val="tx1"/>
            </a:solidFill>
          </a:endParaRPr>
        </a:p>
      </dgm:t>
    </dgm:pt>
    <dgm:pt modelId="{998B8D9E-834F-441F-A9BE-D0C682E74105}">
      <dgm:prSet phldrT="[Texto]"/>
      <dgm:spPr>
        <a:solidFill>
          <a:srgbClr val="CCECFF"/>
        </a:solidFill>
      </dgm:spPr>
      <dgm:t>
        <a:bodyPr/>
        <a:lstStyle/>
        <a:p>
          <a:r>
            <a:rPr lang="es-EC" b="1" dirty="0" smtClean="0">
              <a:solidFill>
                <a:schemeClr val="tx1"/>
              </a:solidFill>
            </a:rPr>
            <a:t>Supervisión y monitoreo</a:t>
          </a:r>
        </a:p>
      </dgm:t>
    </dgm:pt>
    <dgm:pt modelId="{42FFD491-A2D8-4652-B6B1-D414A03792FA}" type="parTrans" cxnId="{2EB5F51A-377C-41F2-A149-A4D455DA6F94}">
      <dgm:prSet/>
      <dgm:spPr/>
      <dgm:t>
        <a:bodyPr/>
        <a:lstStyle/>
        <a:p>
          <a:endParaRPr lang="es-EC">
            <a:solidFill>
              <a:schemeClr val="tx1"/>
            </a:solidFill>
          </a:endParaRPr>
        </a:p>
      </dgm:t>
    </dgm:pt>
    <dgm:pt modelId="{D6A0BA5E-A311-498B-87C4-9F78EA87180F}" type="sibTrans" cxnId="{2EB5F51A-377C-41F2-A149-A4D455DA6F94}">
      <dgm:prSet/>
      <dgm:spPr/>
      <dgm:t>
        <a:bodyPr/>
        <a:lstStyle/>
        <a:p>
          <a:endParaRPr lang="es-EC">
            <a:solidFill>
              <a:schemeClr val="tx1"/>
            </a:solidFill>
          </a:endParaRPr>
        </a:p>
      </dgm:t>
    </dgm:pt>
    <dgm:pt modelId="{26624292-29C1-4FA0-8882-10F82BFF1B0A}">
      <dgm:prSet phldrT="[Texto]" custT="1">
        <dgm:style>
          <a:lnRef idx="2">
            <a:schemeClr val="accent4"/>
          </a:lnRef>
          <a:fillRef idx="1">
            <a:schemeClr val="lt1"/>
          </a:fillRef>
          <a:effectRef idx="0">
            <a:schemeClr val="accent4"/>
          </a:effectRef>
          <a:fontRef idx="minor">
            <a:schemeClr val="dk1"/>
          </a:fontRef>
        </dgm:style>
      </dgm:prSet>
      <dgm:spPr/>
      <dgm:t>
        <a:bodyPr/>
        <a:lstStyle/>
        <a:p>
          <a:pPr algn="just"/>
          <a:r>
            <a:rPr lang="es-EC" sz="1400" dirty="0" smtClean="0"/>
            <a:t>La totalidad de la gestión de riesgos corporativos se supervisa, realizando modificaciones oportunas cuando se necesiten..</a:t>
          </a:r>
          <a:endParaRPr lang="es-EC" sz="1400" dirty="0" smtClean="0">
            <a:solidFill>
              <a:schemeClr val="tx1"/>
            </a:solidFill>
          </a:endParaRPr>
        </a:p>
      </dgm:t>
    </dgm:pt>
    <dgm:pt modelId="{5D0EB5DA-7DC0-4B78-9907-182AD3018AB7}" type="parTrans" cxnId="{0EDCA81E-AA8A-4879-874E-49FB60729B4A}">
      <dgm:prSet/>
      <dgm:spPr/>
      <dgm:t>
        <a:bodyPr/>
        <a:lstStyle/>
        <a:p>
          <a:endParaRPr lang="es-EC">
            <a:solidFill>
              <a:schemeClr val="tx1"/>
            </a:solidFill>
          </a:endParaRPr>
        </a:p>
      </dgm:t>
    </dgm:pt>
    <dgm:pt modelId="{7537EDF9-097F-4639-B816-AD509D6B3858}" type="sibTrans" cxnId="{0EDCA81E-AA8A-4879-874E-49FB60729B4A}">
      <dgm:prSet/>
      <dgm:spPr/>
      <dgm:t>
        <a:bodyPr/>
        <a:lstStyle/>
        <a:p>
          <a:endParaRPr lang="es-EC">
            <a:solidFill>
              <a:schemeClr val="tx1"/>
            </a:solidFill>
          </a:endParaRPr>
        </a:p>
      </dgm:t>
    </dgm:pt>
    <dgm:pt modelId="{5C479B53-F489-408A-86DA-F66CF93AC707}" type="pres">
      <dgm:prSet presAssocID="{FFE95487-87AE-4B0E-8FE3-617AEB983770}" presName="linearFlow" presStyleCnt="0">
        <dgm:presLayoutVars>
          <dgm:dir/>
          <dgm:animLvl val="lvl"/>
          <dgm:resizeHandles val="exact"/>
        </dgm:presLayoutVars>
      </dgm:prSet>
      <dgm:spPr/>
      <dgm:t>
        <a:bodyPr/>
        <a:lstStyle/>
        <a:p>
          <a:endParaRPr lang="es-ES"/>
        </a:p>
      </dgm:t>
    </dgm:pt>
    <dgm:pt modelId="{AF00C3BC-0ADC-46BE-866F-31B51C5EDB4B}" type="pres">
      <dgm:prSet presAssocID="{CEE12E3A-0EF9-4294-AF6B-E6238E1FC865}" presName="composite" presStyleCnt="0"/>
      <dgm:spPr/>
    </dgm:pt>
    <dgm:pt modelId="{1129D96A-FEB0-4728-8082-EF7413733590}" type="pres">
      <dgm:prSet presAssocID="{CEE12E3A-0EF9-4294-AF6B-E6238E1FC865}" presName="parentText" presStyleLbl="alignNode1" presStyleIdx="0" presStyleCnt="4">
        <dgm:presLayoutVars>
          <dgm:chMax val="1"/>
          <dgm:bulletEnabled val="1"/>
        </dgm:presLayoutVars>
      </dgm:prSet>
      <dgm:spPr/>
      <dgm:t>
        <a:bodyPr/>
        <a:lstStyle/>
        <a:p>
          <a:endParaRPr lang="es-ES"/>
        </a:p>
      </dgm:t>
    </dgm:pt>
    <dgm:pt modelId="{6AC5C412-2426-490B-9D2D-919A97C0BE7C}" type="pres">
      <dgm:prSet presAssocID="{CEE12E3A-0EF9-4294-AF6B-E6238E1FC865}" presName="descendantText" presStyleLbl="alignAcc1" presStyleIdx="0" presStyleCnt="4">
        <dgm:presLayoutVars>
          <dgm:bulletEnabled val="1"/>
        </dgm:presLayoutVars>
      </dgm:prSet>
      <dgm:spPr/>
      <dgm:t>
        <a:bodyPr/>
        <a:lstStyle/>
        <a:p>
          <a:endParaRPr lang="es-ES"/>
        </a:p>
      </dgm:t>
    </dgm:pt>
    <dgm:pt modelId="{64D9127E-3285-4F46-8935-9DE0791A183A}" type="pres">
      <dgm:prSet presAssocID="{1A9A7A65-AA53-4A86-9629-EEDC0091627B}" presName="sp" presStyleCnt="0"/>
      <dgm:spPr/>
    </dgm:pt>
    <dgm:pt modelId="{41822671-CBE4-48E8-837A-87023BE3F9E6}" type="pres">
      <dgm:prSet presAssocID="{DE4D8BFE-CF7E-4F51-B5BB-5B67F6C5D8F2}" presName="composite" presStyleCnt="0"/>
      <dgm:spPr/>
    </dgm:pt>
    <dgm:pt modelId="{B985FFD4-238B-4084-8ABF-DDF0FAF8DCD2}" type="pres">
      <dgm:prSet presAssocID="{DE4D8BFE-CF7E-4F51-B5BB-5B67F6C5D8F2}" presName="parentText" presStyleLbl="alignNode1" presStyleIdx="1" presStyleCnt="4">
        <dgm:presLayoutVars>
          <dgm:chMax val="1"/>
          <dgm:bulletEnabled val="1"/>
        </dgm:presLayoutVars>
      </dgm:prSet>
      <dgm:spPr/>
      <dgm:t>
        <a:bodyPr/>
        <a:lstStyle/>
        <a:p>
          <a:endParaRPr lang="es-ES"/>
        </a:p>
      </dgm:t>
    </dgm:pt>
    <dgm:pt modelId="{DBFCEE85-BFE3-4568-9117-9CD581976125}" type="pres">
      <dgm:prSet presAssocID="{DE4D8BFE-CF7E-4F51-B5BB-5B67F6C5D8F2}" presName="descendantText" presStyleLbl="alignAcc1" presStyleIdx="1" presStyleCnt="4">
        <dgm:presLayoutVars>
          <dgm:bulletEnabled val="1"/>
        </dgm:presLayoutVars>
      </dgm:prSet>
      <dgm:spPr/>
      <dgm:t>
        <a:bodyPr/>
        <a:lstStyle/>
        <a:p>
          <a:endParaRPr lang="es-ES"/>
        </a:p>
      </dgm:t>
    </dgm:pt>
    <dgm:pt modelId="{82ED146B-5A0A-4764-9303-CAD4774A0FDD}" type="pres">
      <dgm:prSet presAssocID="{E127CFA1-EF8F-4E62-9E90-283AAEBC8010}" presName="sp" presStyleCnt="0"/>
      <dgm:spPr/>
    </dgm:pt>
    <dgm:pt modelId="{26CF6CC3-76A0-45D9-A183-185298404E80}" type="pres">
      <dgm:prSet presAssocID="{F6EFAB24-80E3-41C7-AA9B-2C4A0F19EDD5}" presName="composite" presStyleCnt="0"/>
      <dgm:spPr/>
    </dgm:pt>
    <dgm:pt modelId="{6FE298EF-7439-4031-883B-6194ABF9D440}" type="pres">
      <dgm:prSet presAssocID="{F6EFAB24-80E3-41C7-AA9B-2C4A0F19EDD5}" presName="parentText" presStyleLbl="alignNode1" presStyleIdx="2" presStyleCnt="4">
        <dgm:presLayoutVars>
          <dgm:chMax val="1"/>
          <dgm:bulletEnabled val="1"/>
        </dgm:presLayoutVars>
      </dgm:prSet>
      <dgm:spPr/>
      <dgm:t>
        <a:bodyPr/>
        <a:lstStyle/>
        <a:p>
          <a:endParaRPr lang="es-ES"/>
        </a:p>
      </dgm:t>
    </dgm:pt>
    <dgm:pt modelId="{C86DC651-3CC6-4F70-BB6E-C5698B5D347B}" type="pres">
      <dgm:prSet presAssocID="{F6EFAB24-80E3-41C7-AA9B-2C4A0F19EDD5}" presName="descendantText" presStyleLbl="alignAcc1" presStyleIdx="2" presStyleCnt="4">
        <dgm:presLayoutVars>
          <dgm:bulletEnabled val="1"/>
        </dgm:presLayoutVars>
      </dgm:prSet>
      <dgm:spPr/>
      <dgm:t>
        <a:bodyPr/>
        <a:lstStyle/>
        <a:p>
          <a:endParaRPr lang="es-ES"/>
        </a:p>
      </dgm:t>
    </dgm:pt>
    <dgm:pt modelId="{B61478AF-3397-4331-9FFB-EB4B6C38B7AB}" type="pres">
      <dgm:prSet presAssocID="{41703D80-35DF-41BB-8237-542BB4F54193}" presName="sp" presStyleCnt="0"/>
      <dgm:spPr/>
    </dgm:pt>
    <dgm:pt modelId="{C78B05D1-6CDF-4AEE-9E5C-237B73DB2161}" type="pres">
      <dgm:prSet presAssocID="{998B8D9E-834F-441F-A9BE-D0C682E74105}" presName="composite" presStyleCnt="0"/>
      <dgm:spPr/>
    </dgm:pt>
    <dgm:pt modelId="{BD76C1DF-3983-42F1-AC14-219207B082F4}" type="pres">
      <dgm:prSet presAssocID="{998B8D9E-834F-441F-A9BE-D0C682E74105}" presName="parentText" presStyleLbl="alignNode1" presStyleIdx="3" presStyleCnt="4">
        <dgm:presLayoutVars>
          <dgm:chMax val="1"/>
          <dgm:bulletEnabled val="1"/>
        </dgm:presLayoutVars>
      </dgm:prSet>
      <dgm:spPr/>
      <dgm:t>
        <a:bodyPr/>
        <a:lstStyle/>
        <a:p>
          <a:endParaRPr lang="es-ES"/>
        </a:p>
      </dgm:t>
    </dgm:pt>
    <dgm:pt modelId="{8815D5FD-62F1-4EF6-8AC9-727C9F52C130}" type="pres">
      <dgm:prSet presAssocID="{998B8D9E-834F-441F-A9BE-D0C682E74105}" presName="descendantText" presStyleLbl="alignAcc1" presStyleIdx="3" presStyleCnt="4">
        <dgm:presLayoutVars>
          <dgm:bulletEnabled val="1"/>
        </dgm:presLayoutVars>
      </dgm:prSet>
      <dgm:spPr/>
      <dgm:t>
        <a:bodyPr/>
        <a:lstStyle/>
        <a:p>
          <a:endParaRPr lang="es-ES"/>
        </a:p>
      </dgm:t>
    </dgm:pt>
  </dgm:ptLst>
  <dgm:cxnLst>
    <dgm:cxn modelId="{54EB9029-7BE7-4FFC-A7AA-F9384E221418}" srcId="{CEE12E3A-0EF9-4294-AF6B-E6238E1FC865}" destId="{A4543FC0-4300-48E2-A1AC-D4581C454032}" srcOrd="0" destOrd="0" parTransId="{1B58D2C4-F19A-4507-9FC2-0F26BFE2E746}" sibTransId="{25A59E79-612E-45F5-90DA-D488C8CEFC67}"/>
    <dgm:cxn modelId="{A9415878-21DA-4F69-B015-B626A46D58A4}" srcId="{FFE95487-87AE-4B0E-8FE3-617AEB983770}" destId="{F6EFAB24-80E3-41C7-AA9B-2C4A0F19EDD5}" srcOrd="2" destOrd="0" parTransId="{76C10B74-C9BB-4E24-8CE5-AF0E5868CF71}" sibTransId="{41703D80-35DF-41BB-8237-542BB4F54193}"/>
    <dgm:cxn modelId="{6EE0F6F6-B3E0-4F35-9EFA-6B48B5036949}" type="presOf" srcId="{FFE95487-87AE-4B0E-8FE3-617AEB983770}" destId="{5C479B53-F489-408A-86DA-F66CF93AC707}" srcOrd="0" destOrd="0" presId="urn:microsoft.com/office/officeart/2005/8/layout/chevron2"/>
    <dgm:cxn modelId="{7255C810-B60E-43E5-AA16-F6CBD59A1F7F}" srcId="{DE4D8BFE-CF7E-4F51-B5BB-5B67F6C5D8F2}" destId="{61D72FD0-5D37-467B-8807-4095B46571DC}" srcOrd="0" destOrd="0" parTransId="{826C73F6-6153-4420-BD36-8625F5249CD6}" sibTransId="{29FDED94-D3F2-47D9-90E3-6C2FA5C874C9}"/>
    <dgm:cxn modelId="{C5B9CC2D-E5AC-4E66-9C36-507A51CAC934}" type="presOf" srcId="{A4543FC0-4300-48E2-A1AC-D4581C454032}" destId="{6AC5C412-2426-490B-9D2D-919A97C0BE7C}" srcOrd="0" destOrd="0" presId="urn:microsoft.com/office/officeart/2005/8/layout/chevron2"/>
    <dgm:cxn modelId="{B787D99B-561D-4700-A1AE-44852B474450}" type="presOf" srcId="{61D72FD0-5D37-467B-8807-4095B46571DC}" destId="{DBFCEE85-BFE3-4568-9117-9CD581976125}" srcOrd="0" destOrd="0" presId="urn:microsoft.com/office/officeart/2005/8/layout/chevron2"/>
    <dgm:cxn modelId="{526590E5-006F-48FE-9597-61FA76BE48A7}" type="presOf" srcId="{12739784-9EB8-44D3-8925-0A46572C291C}" destId="{C86DC651-3CC6-4F70-BB6E-C5698B5D347B}" srcOrd="0" destOrd="0" presId="urn:microsoft.com/office/officeart/2005/8/layout/chevron2"/>
    <dgm:cxn modelId="{33AB1C13-695A-4AF2-9008-B01771F22869}" type="presOf" srcId="{998B8D9E-834F-441F-A9BE-D0C682E74105}" destId="{BD76C1DF-3983-42F1-AC14-219207B082F4}" srcOrd="0" destOrd="0" presId="urn:microsoft.com/office/officeart/2005/8/layout/chevron2"/>
    <dgm:cxn modelId="{7E5483B7-303A-4ED2-B5EA-FA9449224A3B}" srcId="{FFE95487-87AE-4B0E-8FE3-617AEB983770}" destId="{CEE12E3A-0EF9-4294-AF6B-E6238E1FC865}" srcOrd="0" destOrd="0" parTransId="{641BF171-C578-4AE3-9FF1-79987220EEA2}" sibTransId="{1A9A7A65-AA53-4A86-9629-EEDC0091627B}"/>
    <dgm:cxn modelId="{92640D03-E310-43AB-B0AD-D03DC88FEA94}" type="presOf" srcId="{CEE12E3A-0EF9-4294-AF6B-E6238E1FC865}" destId="{1129D96A-FEB0-4728-8082-EF7413733590}" srcOrd="0" destOrd="0" presId="urn:microsoft.com/office/officeart/2005/8/layout/chevron2"/>
    <dgm:cxn modelId="{DD99A2D5-5068-458C-8E8F-65CD8901D624}" type="presOf" srcId="{F6EFAB24-80E3-41C7-AA9B-2C4A0F19EDD5}" destId="{6FE298EF-7439-4031-883B-6194ABF9D440}" srcOrd="0" destOrd="0" presId="urn:microsoft.com/office/officeart/2005/8/layout/chevron2"/>
    <dgm:cxn modelId="{0EDCA81E-AA8A-4879-874E-49FB60729B4A}" srcId="{998B8D9E-834F-441F-A9BE-D0C682E74105}" destId="{26624292-29C1-4FA0-8882-10F82BFF1B0A}" srcOrd="0" destOrd="0" parTransId="{5D0EB5DA-7DC0-4B78-9907-182AD3018AB7}" sibTransId="{7537EDF9-097F-4639-B816-AD509D6B3858}"/>
    <dgm:cxn modelId="{03E06812-6375-4D79-99DD-8400338F4935}" type="presOf" srcId="{26624292-29C1-4FA0-8882-10F82BFF1B0A}" destId="{8815D5FD-62F1-4EF6-8AC9-727C9F52C130}" srcOrd="0" destOrd="0" presId="urn:microsoft.com/office/officeart/2005/8/layout/chevron2"/>
    <dgm:cxn modelId="{224B2AD2-41AD-436E-941B-31652CF05C1C}" type="presOf" srcId="{DE4D8BFE-CF7E-4F51-B5BB-5B67F6C5D8F2}" destId="{B985FFD4-238B-4084-8ABF-DDF0FAF8DCD2}" srcOrd="0" destOrd="0" presId="urn:microsoft.com/office/officeart/2005/8/layout/chevron2"/>
    <dgm:cxn modelId="{2EB5F51A-377C-41F2-A149-A4D455DA6F94}" srcId="{FFE95487-87AE-4B0E-8FE3-617AEB983770}" destId="{998B8D9E-834F-441F-A9BE-D0C682E74105}" srcOrd="3" destOrd="0" parTransId="{42FFD491-A2D8-4652-B6B1-D414A03792FA}" sibTransId="{D6A0BA5E-A311-498B-87C4-9F78EA87180F}"/>
    <dgm:cxn modelId="{3F3A0F47-269F-40C6-B16B-B45639C6A9AE}" srcId="{F6EFAB24-80E3-41C7-AA9B-2C4A0F19EDD5}" destId="{12739784-9EB8-44D3-8925-0A46572C291C}" srcOrd="0" destOrd="0" parTransId="{80480F38-9080-4E7E-8467-2F813A8E8186}" sibTransId="{80960DAC-1ED1-441F-B637-F456C7C3D4F1}"/>
    <dgm:cxn modelId="{165C78E3-3488-4EC4-B229-2EEDC5881965}" srcId="{FFE95487-87AE-4B0E-8FE3-617AEB983770}" destId="{DE4D8BFE-CF7E-4F51-B5BB-5B67F6C5D8F2}" srcOrd="1" destOrd="0" parTransId="{5D3797CF-AC16-4374-9589-E323918537DB}" sibTransId="{E127CFA1-EF8F-4E62-9E90-283AAEBC8010}"/>
    <dgm:cxn modelId="{7958ECFD-41EE-4EFA-BF60-F81CA792A75B}" type="presParOf" srcId="{5C479B53-F489-408A-86DA-F66CF93AC707}" destId="{AF00C3BC-0ADC-46BE-866F-31B51C5EDB4B}" srcOrd="0" destOrd="0" presId="urn:microsoft.com/office/officeart/2005/8/layout/chevron2"/>
    <dgm:cxn modelId="{C9ED6841-94D7-45A0-8CE0-879502F206FE}" type="presParOf" srcId="{AF00C3BC-0ADC-46BE-866F-31B51C5EDB4B}" destId="{1129D96A-FEB0-4728-8082-EF7413733590}" srcOrd="0" destOrd="0" presId="urn:microsoft.com/office/officeart/2005/8/layout/chevron2"/>
    <dgm:cxn modelId="{249277E5-A3C7-4A61-AE1F-DA8CCE03ECE6}" type="presParOf" srcId="{AF00C3BC-0ADC-46BE-866F-31B51C5EDB4B}" destId="{6AC5C412-2426-490B-9D2D-919A97C0BE7C}" srcOrd="1" destOrd="0" presId="urn:microsoft.com/office/officeart/2005/8/layout/chevron2"/>
    <dgm:cxn modelId="{E4785949-4DC9-4785-97A5-3754EC19665A}" type="presParOf" srcId="{5C479B53-F489-408A-86DA-F66CF93AC707}" destId="{64D9127E-3285-4F46-8935-9DE0791A183A}" srcOrd="1" destOrd="0" presId="urn:microsoft.com/office/officeart/2005/8/layout/chevron2"/>
    <dgm:cxn modelId="{C9BF76F8-1D16-45D3-B254-02260F1A0BC2}" type="presParOf" srcId="{5C479B53-F489-408A-86DA-F66CF93AC707}" destId="{41822671-CBE4-48E8-837A-87023BE3F9E6}" srcOrd="2" destOrd="0" presId="urn:microsoft.com/office/officeart/2005/8/layout/chevron2"/>
    <dgm:cxn modelId="{4ADD53BB-8278-49A1-9480-3E17F5196B1A}" type="presParOf" srcId="{41822671-CBE4-48E8-837A-87023BE3F9E6}" destId="{B985FFD4-238B-4084-8ABF-DDF0FAF8DCD2}" srcOrd="0" destOrd="0" presId="urn:microsoft.com/office/officeart/2005/8/layout/chevron2"/>
    <dgm:cxn modelId="{D9995F02-0949-4766-A319-439633E5BD7C}" type="presParOf" srcId="{41822671-CBE4-48E8-837A-87023BE3F9E6}" destId="{DBFCEE85-BFE3-4568-9117-9CD581976125}" srcOrd="1" destOrd="0" presId="urn:microsoft.com/office/officeart/2005/8/layout/chevron2"/>
    <dgm:cxn modelId="{C509BBE9-6660-4497-8568-A4FD58448722}" type="presParOf" srcId="{5C479B53-F489-408A-86DA-F66CF93AC707}" destId="{82ED146B-5A0A-4764-9303-CAD4774A0FDD}" srcOrd="3" destOrd="0" presId="urn:microsoft.com/office/officeart/2005/8/layout/chevron2"/>
    <dgm:cxn modelId="{D40A9E44-9036-4564-A2E8-EAAEDC31DBF9}" type="presParOf" srcId="{5C479B53-F489-408A-86DA-F66CF93AC707}" destId="{26CF6CC3-76A0-45D9-A183-185298404E80}" srcOrd="4" destOrd="0" presId="urn:microsoft.com/office/officeart/2005/8/layout/chevron2"/>
    <dgm:cxn modelId="{254CF2CB-464C-4311-AFE9-1435136F0769}" type="presParOf" srcId="{26CF6CC3-76A0-45D9-A183-185298404E80}" destId="{6FE298EF-7439-4031-883B-6194ABF9D440}" srcOrd="0" destOrd="0" presId="urn:microsoft.com/office/officeart/2005/8/layout/chevron2"/>
    <dgm:cxn modelId="{19DD50C9-B687-4805-B1FA-CC6938145F75}" type="presParOf" srcId="{26CF6CC3-76A0-45D9-A183-185298404E80}" destId="{C86DC651-3CC6-4F70-BB6E-C5698B5D347B}" srcOrd="1" destOrd="0" presId="urn:microsoft.com/office/officeart/2005/8/layout/chevron2"/>
    <dgm:cxn modelId="{42AC645E-99C9-4048-9263-2B7522DE17B3}" type="presParOf" srcId="{5C479B53-F489-408A-86DA-F66CF93AC707}" destId="{B61478AF-3397-4331-9FFB-EB4B6C38B7AB}" srcOrd="5" destOrd="0" presId="urn:microsoft.com/office/officeart/2005/8/layout/chevron2"/>
    <dgm:cxn modelId="{4FCB88CC-96DF-4BBC-9D07-87A20890FF04}" type="presParOf" srcId="{5C479B53-F489-408A-86DA-F66CF93AC707}" destId="{C78B05D1-6CDF-4AEE-9E5C-237B73DB2161}" srcOrd="6" destOrd="0" presId="urn:microsoft.com/office/officeart/2005/8/layout/chevron2"/>
    <dgm:cxn modelId="{876157DB-D711-45D5-9810-6D86A461AD08}" type="presParOf" srcId="{C78B05D1-6CDF-4AEE-9E5C-237B73DB2161}" destId="{BD76C1DF-3983-42F1-AC14-219207B082F4}" srcOrd="0" destOrd="0" presId="urn:microsoft.com/office/officeart/2005/8/layout/chevron2"/>
    <dgm:cxn modelId="{706236F4-2BE8-4FD9-B82D-4B1E318E7334}" type="presParOf" srcId="{C78B05D1-6CDF-4AEE-9E5C-237B73DB2161}" destId="{8815D5FD-62F1-4EF6-8AC9-727C9F52C130}" srcOrd="1" destOrd="0" presId="urn:microsoft.com/office/officeart/2005/8/layout/chevro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7B90312-0F6A-4EC7-B753-275FA9CE17AA}" type="doc">
      <dgm:prSet loTypeId="urn:microsoft.com/office/officeart/2008/layout/AscendingPictureAccentProcess" loCatId="process" qsTypeId="urn:microsoft.com/office/officeart/2005/8/quickstyle/simple3" qsCatId="simple" csTypeId="urn:microsoft.com/office/officeart/2005/8/colors/colorful5" csCatId="colorful" phldr="1"/>
      <dgm:spPr/>
      <dgm:t>
        <a:bodyPr/>
        <a:lstStyle/>
        <a:p>
          <a:endParaRPr lang="es-ES"/>
        </a:p>
      </dgm:t>
    </dgm:pt>
    <dgm:pt modelId="{8851BB15-E2D2-4C11-A8B4-E2EBA6D428C5}">
      <dgm:prSet phldrT="[Texto]"/>
      <dgm:spPr/>
      <dgm:t>
        <a:bodyPr/>
        <a:lstStyle/>
        <a:p>
          <a:pPr algn="just"/>
          <a:r>
            <a:rPr lang="es-MX" dirty="0" smtClean="0"/>
            <a:t>Considerando la realidad y organización de </a:t>
          </a:r>
          <a:r>
            <a:rPr lang="es-MX" dirty="0" err="1" smtClean="0"/>
            <a:t>Condorvall</a:t>
          </a:r>
          <a:r>
            <a:rPr lang="es-MX" dirty="0" smtClean="0"/>
            <a:t> S.A se estructuró un cuestionario que permita recopilar y evaluar el nivel de confianza y el nivel de riesgo; dicho cuestionario considera cada uno de los componentes del control interno y los factores que lo integran.</a:t>
          </a:r>
          <a:endParaRPr lang="es-ES" dirty="0"/>
        </a:p>
      </dgm:t>
    </dgm:pt>
    <dgm:pt modelId="{04336226-9809-4963-BA16-BF6F75E05D2D}" type="parTrans" cxnId="{984474E9-2760-461F-AA89-B5805D58AC57}">
      <dgm:prSet/>
      <dgm:spPr/>
      <dgm:t>
        <a:bodyPr/>
        <a:lstStyle/>
        <a:p>
          <a:endParaRPr lang="es-ES"/>
        </a:p>
      </dgm:t>
    </dgm:pt>
    <dgm:pt modelId="{C0BE6BD6-3628-46B9-A0F2-5791A2D9312F}" type="sibTrans" cxnId="{984474E9-2760-461F-AA89-B5805D58AC57}">
      <dgm:prSet/>
      <dgm:spPr/>
      <dgm:t>
        <a:bodyPr/>
        <a:lstStyle/>
        <a:p>
          <a:endParaRPr lang="es-ES"/>
        </a:p>
      </dgm:t>
    </dgm:pt>
    <dgm:pt modelId="{0C816673-5DFF-4E77-AF51-95A3B798280B}">
      <dgm:prSet phldrT="[Texto]"/>
      <dgm:spPr/>
      <dgm:t>
        <a:bodyPr/>
        <a:lstStyle/>
        <a:p>
          <a:pPr algn="just"/>
          <a:r>
            <a:rPr lang="es-MX" dirty="0" smtClean="0"/>
            <a:t>Para una propuesta de diseño de un proceso  de control interno es importante determinar las falencias existentes en el área con la finalidad de proponer los controles necesarios que puedan ser adaptados de mejor manera a as necesidades y requerimientos de la compañía.</a:t>
          </a:r>
          <a:endParaRPr lang="es-ES" dirty="0"/>
        </a:p>
      </dgm:t>
    </dgm:pt>
    <dgm:pt modelId="{C723D0CE-5DF9-4245-B70C-2BD67064104F}" type="parTrans" cxnId="{F1C36242-6D9B-423D-8C49-09FCE2398CEA}">
      <dgm:prSet/>
      <dgm:spPr/>
      <dgm:t>
        <a:bodyPr/>
        <a:lstStyle/>
        <a:p>
          <a:endParaRPr lang="es-ES"/>
        </a:p>
      </dgm:t>
    </dgm:pt>
    <dgm:pt modelId="{9BAB0230-3464-4FAC-B32E-F1CC94A2C074}" type="sibTrans" cxnId="{F1C36242-6D9B-423D-8C49-09FCE2398CEA}">
      <dgm:prSet/>
      <dgm:spPr/>
      <dgm:t>
        <a:bodyPr/>
        <a:lstStyle/>
        <a:p>
          <a:endParaRPr lang="es-ES"/>
        </a:p>
      </dgm:t>
    </dgm:pt>
    <dgm:pt modelId="{FB7DA0C6-2AA5-4289-8331-EAF1AA4C8BE3}" type="pres">
      <dgm:prSet presAssocID="{47B90312-0F6A-4EC7-B753-275FA9CE17AA}" presName="Name0" presStyleCnt="0">
        <dgm:presLayoutVars>
          <dgm:chMax val="7"/>
          <dgm:chPref val="7"/>
          <dgm:dir/>
        </dgm:presLayoutVars>
      </dgm:prSet>
      <dgm:spPr/>
      <dgm:t>
        <a:bodyPr/>
        <a:lstStyle/>
        <a:p>
          <a:endParaRPr lang="es-EC"/>
        </a:p>
      </dgm:t>
    </dgm:pt>
    <dgm:pt modelId="{D3D1DB95-C36A-45BC-BA3D-BDA5155CED77}" type="pres">
      <dgm:prSet presAssocID="{47B90312-0F6A-4EC7-B753-275FA9CE17AA}" presName="dot1" presStyleLbl="alignNode1" presStyleIdx="0" presStyleCnt="10"/>
      <dgm:spPr/>
    </dgm:pt>
    <dgm:pt modelId="{446C26F8-06F8-448B-91C0-9C7C3BD8E7B2}" type="pres">
      <dgm:prSet presAssocID="{47B90312-0F6A-4EC7-B753-275FA9CE17AA}" presName="dot2" presStyleLbl="alignNode1" presStyleIdx="1" presStyleCnt="10"/>
      <dgm:spPr/>
    </dgm:pt>
    <dgm:pt modelId="{4DB01AD1-3671-4F86-BE62-499320DCF6EA}" type="pres">
      <dgm:prSet presAssocID="{47B90312-0F6A-4EC7-B753-275FA9CE17AA}" presName="dot3" presStyleLbl="alignNode1" presStyleIdx="2" presStyleCnt="10"/>
      <dgm:spPr/>
    </dgm:pt>
    <dgm:pt modelId="{B4941B79-F502-4819-BC1C-E67F21C69BF5}" type="pres">
      <dgm:prSet presAssocID="{47B90312-0F6A-4EC7-B753-275FA9CE17AA}" presName="dotArrow1" presStyleLbl="alignNode1" presStyleIdx="3" presStyleCnt="10"/>
      <dgm:spPr/>
    </dgm:pt>
    <dgm:pt modelId="{8980B717-637B-4D33-A463-4B2EDD94569C}" type="pres">
      <dgm:prSet presAssocID="{47B90312-0F6A-4EC7-B753-275FA9CE17AA}" presName="dotArrow2" presStyleLbl="alignNode1" presStyleIdx="4" presStyleCnt="10"/>
      <dgm:spPr/>
    </dgm:pt>
    <dgm:pt modelId="{B6F1E815-D55F-4903-A7AD-7AB875892A4F}" type="pres">
      <dgm:prSet presAssocID="{47B90312-0F6A-4EC7-B753-275FA9CE17AA}" presName="dotArrow3" presStyleLbl="alignNode1" presStyleIdx="5" presStyleCnt="10"/>
      <dgm:spPr/>
    </dgm:pt>
    <dgm:pt modelId="{D66A414B-4D16-4652-B61C-074F8DB36858}" type="pres">
      <dgm:prSet presAssocID="{47B90312-0F6A-4EC7-B753-275FA9CE17AA}" presName="dotArrow4" presStyleLbl="alignNode1" presStyleIdx="6" presStyleCnt="10"/>
      <dgm:spPr/>
    </dgm:pt>
    <dgm:pt modelId="{22C675BA-29B6-4CBB-82FA-4E1186CE5F1B}" type="pres">
      <dgm:prSet presAssocID="{47B90312-0F6A-4EC7-B753-275FA9CE17AA}" presName="dotArrow5" presStyleLbl="alignNode1" presStyleIdx="7" presStyleCnt="10"/>
      <dgm:spPr/>
    </dgm:pt>
    <dgm:pt modelId="{58339EEF-D466-4D80-BD51-7407BC9880BD}" type="pres">
      <dgm:prSet presAssocID="{47B90312-0F6A-4EC7-B753-275FA9CE17AA}" presName="dotArrow6" presStyleLbl="alignNode1" presStyleIdx="8" presStyleCnt="10"/>
      <dgm:spPr/>
    </dgm:pt>
    <dgm:pt modelId="{38C45932-4376-4813-ABE5-45817D868679}" type="pres">
      <dgm:prSet presAssocID="{47B90312-0F6A-4EC7-B753-275FA9CE17AA}" presName="dotArrow7" presStyleLbl="alignNode1" presStyleIdx="9" presStyleCnt="10"/>
      <dgm:spPr/>
    </dgm:pt>
    <dgm:pt modelId="{BB4E8F99-4481-4286-8FA8-D60A8F0BFB15}" type="pres">
      <dgm:prSet presAssocID="{8851BB15-E2D2-4C11-A8B4-E2EBA6D428C5}" presName="parTx1" presStyleLbl="node1" presStyleIdx="0" presStyleCnt="2"/>
      <dgm:spPr/>
      <dgm:t>
        <a:bodyPr/>
        <a:lstStyle/>
        <a:p>
          <a:endParaRPr lang="es-ES"/>
        </a:p>
      </dgm:t>
    </dgm:pt>
    <dgm:pt modelId="{E5917C93-593A-47D4-9349-D50BBF24269D}" type="pres">
      <dgm:prSet presAssocID="{C0BE6BD6-3628-46B9-A0F2-5791A2D9312F}" presName="picture1" presStyleCnt="0"/>
      <dgm:spPr/>
    </dgm:pt>
    <dgm:pt modelId="{F7AEBFDC-584D-461A-AA56-D8BF6A45C1F7}" type="pres">
      <dgm:prSet presAssocID="{C0BE6BD6-3628-46B9-A0F2-5791A2D9312F}" presName="imageRepeatNode" presStyleLbl="fgImgPlace1" presStyleIdx="0" presStyleCnt="2"/>
      <dgm:spPr/>
      <dgm:t>
        <a:bodyPr/>
        <a:lstStyle/>
        <a:p>
          <a:endParaRPr lang="es-EC"/>
        </a:p>
      </dgm:t>
    </dgm:pt>
    <dgm:pt modelId="{A4113FC0-CA97-4DE1-B417-89AF2A206C56}" type="pres">
      <dgm:prSet presAssocID="{0C816673-5DFF-4E77-AF51-95A3B798280B}" presName="parTx2" presStyleLbl="node1" presStyleIdx="1" presStyleCnt="2"/>
      <dgm:spPr/>
      <dgm:t>
        <a:bodyPr/>
        <a:lstStyle/>
        <a:p>
          <a:endParaRPr lang="es-ES"/>
        </a:p>
      </dgm:t>
    </dgm:pt>
    <dgm:pt modelId="{8C751811-A062-45B1-82A1-669214737976}" type="pres">
      <dgm:prSet presAssocID="{9BAB0230-3464-4FAC-B32E-F1CC94A2C074}" presName="picture2" presStyleCnt="0"/>
      <dgm:spPr/>
    </dgm:pt>
    <dgm:pt modelId="{8DE2A233-5C93-4BCF-A033-38975A5693E5}" type="pres">
      <dgm:prSet presAssocID="{9BAB0230-3464-4FAC-B32E-F1CC94A2C074}" presName="imageRepeatNode" presStyleLbl="fgImgPlace1" presStyleIdx="1" presStyleCnt="2"/>
      <dgm:spPr/>
      <dgm:t>
        <a:bodyPr/>
        <a:lstStyle/>
        <a:p>
          <a:endParaRPr lang="es-EC"/>
        </a:p>
      </dgm:t>
    </dgm:pt>
  </dgm:ptLst>
  <dgm:cxnLst>
    <dgm:cxn modelId="{984474E9-2760-461F-AA89-B5805D58AC57}" srcId="{47B90312-0F6A-4EC7-B753-275FA9CE17AA}" destId="{8851BB15-E2D2-4C11-A8B4-E2EBA6D428C5}" srcOrd="0" destOrd="0" parTransId="{04336226-9809-4963-BA16-BF6F75E05D2D}" sibTransId="{C0BE6BD6-3628-46B9-A0F2-5791A2D9312F}"/>
    <dgm:cxn modelId="{F1C36242-6D9B-423D-8C49-09FCE2398CEA}" srcId="{47B90312-0F6A-4EC7-B753-275FA9CE17AA}" destId="{0C816673-5DFF-4E77-AF51-95A3B798280B}" srcOrd="1" destOrd="0" parTransId="{C723D0CE-5DF9-4245-B70C-2BD67064104F}" sibTransId="{9BAB0230-3464-4FAC-B32E-F1CC94A2C074}"/>
    <dgm:cxn modelId="{3B243897-7739-44A0-818D-14C4100DCD91}" type="presOf" srcId="{0C816673-5DFF-4E77-AF51-95A3B798280B}" destId="{A4113FC0-CA97-4DE1-B417-89AF2A206C56}" srcOrd="0" destOrd="0" presId="urn:microsoft.com/office/officeart/2008/layout/AscendingPictureAccentProcess"/>
    <dgm:cxn modelId="{247F08C9-F6F0-46EA-905C-D40DB6C23628}" type="presOf" srcId="{C0BE6BD6-3628-46B9-A0F2-5791A2D9312F}" destId="{F7AEBFDC-584D-461A-AA56-D8BF6A45C1F7}" srcOrd="0" destOrd="0" presId="urn:microsoft.com/office/officeart/2008/layout/AscendingPictureAccentProcess"/>
    <dgm:cxn modelId="{C199990A-FD76-4769-B149-D6DB1979A505}" type="presOf" srcId="{47B90312-0F6A-4EC7-B753-275FA9CE17AA}" destId="{FB7DA0C6-2AA5-4289-8331-EAF1AA4C8BE3}" srcOrd="0" destOrd="0" presId="urn:microsoft.com/office/officeart/2008/layout/AscendingPictureAccentProcess"/>
    <dgm:cxn modelId="{B3DDBE8F-288D-409B-8880-DCC9B1C17AF3}" type="presOf" srcId="{9BAB0230-3464-4FAC-B32E-F1CC94A2C074}" destId="{8DE2A233-5C93-4BCF-A033-38975A5693E5}" srcOrd="0" destOrd="0" presId="urn:microsoft.com/office/officeart/2008/layout/AscendingPictureAccentProcess"/>
    <dgm:cxn modelId="{E78725D8-6A28-4A41-B4F1-D4BD6FEA7868}" type="presOf" srcId="{8851BB15-E2D2-4C11-A8B4-E2EBA6D428C5}" destId="{BB4E8F99-4481-4286-8FA8-D60A8F0BFB15}" srcOrd="0" destOrd="0" presId="urn:microsoft.com/office/officeart/2008/layout/AscendingPictureAccentProcess"/>
    <dgm:cxn modelId="{A57CECE9-57B9-4DA3-B705-60444D5E9179}" type="presParOf" srcId="{FB7DA0C6-2AA5-4289-8331-EAF1AA4C8BE3}" destId="{D3D1DB95-C36A-45BC-BA3D-BDA5155CED77}" srcOrd="0" destOrd="0" presId="urn:microsoft.com/office/officeart/2008/layout/AscendingPictureAccentProcess"/>
    <dgm:cxn modelId="{FBE079FD-DAB3-4624-B92B-946CC1E9207E}" type="presParOf" srcId="{FB7DA0C6-2AA5-4289-8331-EAF1AA4C8BE3}" destId="{446C26F8-06F8-448B-91C0-9C7C3BD8E7B2}" srcOrd="1" destOrd="0" presId="urn:microsoft.com/office/officeart/2008/layout/AscendingPictureAccentProcess"/>
    <dgm:cxn modelId="{6005B40C-9FB0-48A4-807C-AEB20BC9A955}" type="presParOf" srcId="{FB7DA0C6-2AA5-4289-8331-EAF1AA4C8BE3}" destId="{4DB01AD1-3671-4F86-BE62-499320DCF6EA}" srcOrd="2" destOrd="0" presId="urn:microsoft.com/office/officeart/2008/layout/AscendingPictureAccentProcess"/>
    <dgm:cxn modelId="{A677B2C7-DA3C-4E07-B997-9DB752D8FD49}" type="presParOf" srcId="{FB7DA0C6-2AA5-4289-8331-EAF1AA4C8BE3}" destId="{B4941B79-F502-4819-BC1C-E67F21C69BF5}" srcOrd="3" destOrd="0" presId="urn:microsoft.com/office/officeart/2008/layout/AscendingPictureAccentProcess"/>
    <dgm:cxn modelId="{C8250638-F4CA-43CE-AB3B-C379DF5F5376}" type="presParOf" srcId="{FB7DA0C6-2AA5-4289-8331-EAF1AA4C8BE3}" destId="{8980B717-637B-4D33-A463-4B2EDD94569C}" srcOrd="4" destOrd="0" presId="urn:microsoft.com/office/officeart/2008/layout/AscendingPictureAccentProcess"/>
    <dgm:cxn modelId="{1C410E66-91B8-41DD-89B8-FEA3B70FD16C}" type="presParOf" srcId="{FB7DA0C6-2AA5-4289-8331-EAF1AA4C8BE3}" destId="{B6F1E815-D55F-4903-A7AD-7AB875892A4F}" srcOrd="5" destOrd="0" presId="urn:microsoft.com/office/officeart/2008/layout/AscendingPictureAccentProcess"/>
    <dgm:cxn modelId="{6F949987-6A49-4409-849B-6C9367804081}" type="presParOf" srcId="{FB7DA0C6-2AA5-4289-8331-EAF1AA4C8BE3}" destId="{D66A414B-4D16-4652-B61C-074F8DB36858}" srcOrd="6" destOrd="0" presId="urn:microsoft.com/office/officeart/2008/layout/AscendingPictureAccentProcess"/>
    <dgm:cxn modelId="{C47077C1-ADA6-48BD-AE59-36A02E7717A0}" type="presParOf" srcId="{FB7DA0C6-2AA5-4289-8331-EAF1AA4C8BE3}" destId="{22C675BA-29B6-4CBB-82FA-4E1186CE5F1B}" srcOrd="7" destOrd="0" presId="urn:microsoft.com/office/officeart/2008/layout/AscendingPictureAccentProcess"/>
    <dgm:cxn modelId="{410892A4-A6E5-4EF8-912F-F516070714D7}" type="presParOf" srcId="{FB7DA0C6-2AA5-4289-8331-EAF1AA4C8BE3}" destId="{58339EEF-D466-4D80-BD51-7407BC9880BD}" srcOrd="8" destOrd="0" presId="urn:microsoft.com/office/officeart/2008/layout/AscendingPictureAccentProcess"/>
    <dgm:cxn modelId="{EB9E3E43-AE8B-4DA1-96B4-25E10405C692}" type="presParOf" srcId="{FB7DA0C6-2AA5-4289-8331-EAF1AA4C8BE3}" destId="{38C45932-4376-4813-ABE5-45817D868679}" srcOrd="9" destOrd="0" presId="urn:microsoft.com/office/officeart/2008/layout/AscendingPictureAccentProcess"/>
    <dgm:cxn modelId="{5BA99F24-F365-4375-9854-396621B82C01}" type="presParOf" srcId="{FB7DA0C6-2AA5-4289-8331-EAF1AA4C8BE3}" destId="{BB4E8F99-4481-4286-8FA8-D60A8F0BFB15}" srcOrd="10" destOrd="0" presId="urn:microsoft.com/office/officeart/2008/layout/AscendingPictureAccentProcess"/>
    <dgm:cxn modelId="{9206783D-6667-415E-88B1-0741B53BC64F}" type="presParOf" srcId="{FB7DA0C6-2AA5-4289-8331-EAF1AA4C8BE3}" destId="{E5917C93-593A-47D4-9349-D50BBF24269D}" srcOrd="11" destOrd="0" presId="urn:microsoft.com/office/officeart/2008/layout/AscendingPictureAccentProcess"/>
    <dgm:cxn modelId="{17E18683-34CB-42CD-8673-324A05C0AB9D}" type="presParOf" srcId="{E5917C93-593A-47D4-9349-D50BBF24269D}" destId="{F7AEBFDC-584D-461A-AA56-D8BF6A45C1F7}" srcOrd="0" destOrd="0" presId="urn:microsoft.com/office/officeart/2008/layout/AscendingPictureAccentProcess"/>
    <dgm:cxn modelId="{EBD61DD1-B0E8-494A-B6A4-5C31E5976597}" type="presParOf" srcId="{FB7DA0C6-2AA5-4289-8331-EAF1AA4C8BE3}" destId="{A4113FC0-CA97-4DE1-B417-89AF2A206C56}" srcOrd="12" destOrd="0" presId="urn:microsoft.com/office/officeart/2008/layout/AscendingPictureAccentProcess"/>
    <dgm:cxn modelId="{042ECB5F-E212-4846-BD89-FEAD7A2B80CE}" type="presParOf" srcId="{FB7DA0C6-2AA5-4289-8331-EAF1AA4C8BE3}" destId="{8C751811-A062-45B1-82A1-669214737976}" srcOrd="13" destOrd="0" presId="urn:microsoft.com/office/officeart/2008/layout/AscendingPictureAccentProcess"/>
    <dgm:cxn modelId="{DDF131A1-C7CA-41E1-BA34-B945B4A56430}" type="presParOf" srcId="{8C751811-A062-45B1-82A1-669214737976}" destId="{8DE2A233-5C93-4BCF-A033-38975A5693E5}"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5161219-193B-4314-8EC5-800D9D1D4906}"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s-EC"/>
        </a:p>
      </dgm:t>
    </dgm:pt>
    <dgm:pt modelId="{CB071A3A-E26A-4809-B48E-C6D59749D137}">
      <dgm:prSet phldrT="[Texto]"/>
      <dgm:spPr/>
      <dgm:t>
        <a:bodyPr/>
        <a:lstStyle/>
        <a:p>
          <a:r>
            <a:rPr lang="es-EC" dirty="0" smtClean="0"/>
            <a:t>La medición de riesgo  se determinó en base a las siguientes escalas de valoración .</a:t>
          </a:r>
          <a:endParaRPr lang="es-EC" dirty="0"/>
        </a:p>
      </dgm:t>
    </dgm:pt>
    <dgm:pt modelId="{B789B51E-BEB8-43D1-B949-7FE3F5745D3A}" type="parTrans" cxnId="{0907A23F-B679-40F9-9D79-BE90622D1851}">
      <dgm:prSet/>
      <dgm:spPr/>
      <dgm:t>
        <a:bodyPr/>
        <a:lstStyle/>
        <a:p>
          <a:endParaRPr lang="es-EC"/>
        </a:p>
      </dgm:t>
    </dgm:pt>
    <dgm:pt modelId="{23ACDEA1-35BE-4A71-A61A-99E8FAA30E4D}" type="sibTrans" cxnId="{0907A23F-B679-40F9-9D79-BE90622D1851}">
      <dgm:prSet/>
      <dgm:spPr/>
      <dgm:t>
        <a:bodyPr/>
        <a:lstStyle/>
        <a:p>
          <a:endParaRPr lang="es-EC"/>
        </a:p>
      </dgm:t>
    </dgm:pt>
    <dgm:pt modelId="{47BB6456-BAB9-424B-9112-B8CDC2767E4C}" type="pres">
      <dgm:prSet presAssocID="{15161219-193B-4314-8EC5-800D9D1D4906}" presName="Name0" presStyleCnt="0">
        <dgm:presLayoutVars>
          <dgm:chMax val="7"/>
          <dgm:chPref val="7"/>
          <dgm:dir/>
        </dgm:presLayoutVars>
      </dgm:prSet>
      <dgm:spPr/>
      <dgm:t>
        <a:bodyPr/>
        <a:lstStyle/>
        <a:p>
          <a:endParaRPr lang="es-ES"/>
        </a:p>
      </dgm:t>
    </dgm:pt>
    <dgm:pt modelId="{6354186F-5467-464B-A341-7293E7C8E7C3}" type="pres">
      <dgm:prSet presAssocID="{15161219-193B-4314-8EC5-800D9D1D4906}" presName="Name1" presStyleCnt="0"/>
      <dgm:spPr/>
    </dgm:pt>
    <dgm:pt modelId="{D9F47B37-7622-43A3-AAF7-7790CBFE215B}" type="pres">
      <dgm:prSet presAssocID="{15161219-193B-4314-8EC5-800D9D1D4906}" presName="cycle" presStyleCnt="0"/>
      <dgm:spPr/>
    </dgm:pt>
    <dgm:pt modelId="{5DFF5C7B-6A51-45CC-9A5B-CD757C851472}" type="pres">
      <dgm:prSet presAssocID="{15161219-193B-4314-8EC5-800D9D1D4906}" presName="srcNode" presStyleLbl="node1" presStyleIdx="0" presStyleCnt="1"/>
      <dgm:spPr/>
    </dgm:pt>
    <dgm:pt modelId="{68CDB190-0CBD-41A0-A7CB-5FC15232A97E}" type="pres">
      <dgm:prSet presAssocID="{15161219-193B-4314-8EC5-800D9D1D4906}" presName="conn" presStyleLbl="parChTrans1D2" presStyleIdx="0" presStyleCnt="1"/>
      <dgm:spPr/>
      <dgm:t>
        <a:bodyPr/>
        <a:lstStyle/>
        <a:p>
          <a:endParaRPr lang="es-ES"/>
        </a:p>
      </dgm:t>
    </dgm:pt>
    <dgm:pt modelId="{BB33322D-95B7-43DC-86CB-D31AC8392F38}" type="pres">
      <dgm:prSet presAssocID="{15161219-193B-4314-8EC5-800D9D1D4906}" presName="extraNode" presStyleLbl="node1" presStyleIdx="0" presStyleCnt="1"/>
      <dgm:spPr/>
    </dgm:pt>
    <dgm:pt modelId="{9AEEAFFF-896B-4243-8B61-22D4A716208A}" type="pres">
      <dgm:prSet presAssocID="{15161219-193B-4314-8EC5-800D9D1D4906}" presName="dstNode" presStyleLbl="node1" presStyleIdx="0" presStyleCnt="1"/>
      <dgm:spPr/>
    </dgm:pt>
    <dgm:pt modelId="{0D3D04ED-7C13-49C6-8BAA-127BA7AD8BD2}" type="pres">
      <dgm:prSet presAssocID="{CB071A3A-E26A-4809-B48E-C6D59749D137}" presName="text_1" presStyleLbl="node1" presStyleIdx="0" presStyleCnt="1">
        <dgm:presLayoutVars>
          <dgm:bulletEnabled val="1"/>
        </dgm:presLayoutVars>
      </dgm:prSet>
      <dgm:spPr/>
      <dgm:t>
        <a:bodyPr/>
        <a:lstStyle/>
        <a:p>
          <a:endParaRPr lang="es-EC"/>
        </a:p>
      </dgm:t>
    </dgm:pt>
    <dgm:pt modelId="{927D6D56-CBD6-4854-A6E1-3AE49A5A234B}" type="pres">
      <dgm:prSet presAssocID="{CB071A3A-E26A-4809-B48E-C6D59749D137}" presName="accent_1" presStyleCnt="0"/>
      <dgm:spPr/>
    </dgm:pt>
    <dgm:pt modelId="{0BD5856F-2422-451A-BDB6-329BEF45357F}" type="pres">
      <dgm:prSet presAssocID="{CB071A3A-E26A-4809-B48E-C6D59749D137}" presName="accentRepeatNode" presStyleLbl="solidFgAcc1" presStyleIdx="0" presStyleCnt="1"/>
      <dgm:spPr/>
    </dgm:pt>
  </dgm:ptLst>
  <dgm:cxnLst>
    <dgm:cxn modelId="{42BB02A4-86A4-4F6E-BFE2-29C960C303E8}" type="presOf" srcId="{23ACDEA1-35BE-4A71-A61A-99E8FAA30E4D}" destId="{68CDB190-0CBD-41A0-A7CB-5FC15232A97E}" srcOrd="0" destOrd="0" presId="urn:microsoft.com/office/officeart/2008/layout/VerticalCurvedList"/>
    <dgm:cxn modelId="{0907A23F-B679-40F9-9D79-BE90622D1851}" srcId="{15161219-193B-4314-8EC5-800D9D1D4906}" destId="{CB071A3A-E26A-4809-B48E-C6D59749D137}" srcOrd="0" destOrd="0" parTransId="{B789B51E-BEB8-43D1-B949-7FE3F5745D3A}" sibTransId="{23ACDEA1-35BE-4A71-A61A-99E8FAA30E4D}"/>
    <dgm:cxn modelId="{FD5A2678-1A1E-4372-BE86-A14B7A0A77F3}" type="presOf" srcId="{CB071A3A-E26A-4809-B48E-C6D59749D137}" destId="{0D3D04ED-7C13-49C6-8BAA-127BA7AD8BD2}" srcOrd="0" destOrd="0" presId="urn:microsoft.com/office/officeart/2008/layout/VerticalCurvedList"/>
    <dgm:cxn modelId="{A0BBDB93-59C3-4BDA-9F2A-95C4F7384B1C}" type="presOf" srcId="{15161219-193B-4314-8EC5-800D9D1D4906}" destId="{47BB6456-BAB9-424B-9112-B8CDC2767E4C}" srcOrd="0" destOrd="0" presId="urn:microsoft.com/office/officeart/2008/layout/VerticalCurvedList"/>
    <dgm:cxn modelId="{685223A6-0DBB-4733-8756-A0CD25BF3B05}" type="presParOf" srcId="{47BB6456-BAB9-424B-9112-B8CDC2767E4C}" destId="{6354186F-5467-464B-A341-7293E7C8E7C3}" srcOrd="0" destOrd="0" presId="urn:microsoft.com/office/officeart/2008/layout/VerticalCurvedList"/>
    <dgm:cxn modelId="{EC07C43A-5807-419B-BBC5-FD65EA29C8CA}" type="presParOf" srcId="{6354186F-5467-464B-A341-7293E7C8E7C3}" destId="{D9F47B37-7622-43A3-AAF7-7790CBFE215B}" srcOrd="0" destOrd="0" presId="urn:microsoft.com/office/officeart/2008/layout/VerticalCurvedList"/>
    <dgm:cxn modelId="{837BDD80-A00B-49F2-B791-FF98844D750E}" type="presParOf" srcId="{D9F47B37-7622-43A3-AAF7-7790CBFE215B}" destId="{5DFF5C7B-6A51-45CC-9A5B-CD757C851472}" srcOrd="0" destOrd="0" presId="urn:microsoft.com/office/officeart/2008/layout/VerticalCurvedList"/>
    <dgm:cxn modelId="{518B0004-85D0-4581-BC65-78E521BF1C28}" type="presParOf" srcId="{D9F47B37-7622-43A3-AAF7-7790CBFE215B}" destId="{68CDB190-0CBD-41A0-A7CB-5FC15232A97E}" srcOrd="1" destOrd="0" presId="urn:microsoft.com/office/officeart/2008/layout/VerticalCurvedList"/>
    <dgm:cxn modelId="{2D0F054C-7CC0-44C3-8E2C-068CF2FD6161}" type="presParOf" srcId="{D9F47B37-7622-43A3-AAF7-7790CBFE215B}" destId="{BB33322D-95B7-43DC-86CB-D31AC8392F38}" srcOrd="2" destOrd="0" presId="urn:microsoft.com/office/officeart/2008/layout/VerticalCurvedList"/>
    <dgm:cxn modelId="{DAF920F4-98BF-4747-8944-6C7283FC85CB}" type="presParOf" srcId="{D9F47B37-7622-43A3-AAF7-7790CBFE215B}" destId="{9AEEAFFF-896B-4243-8B61-22D4A716208A}" srcOrd="3" destOrd="0" presId="urn:microsoft.com/office/officeart/2008/layout/VerticalCurvedList"/>
    <dgm:cxn modelId="{6DB3FF7E-C0F0-428E-8C48-14712B53C24C}" type="presParOf" srcId="{6354186F-5467-464B-A341-7293E7C8E7C3}" destId="{0D3D04ED-7C13-49C6-8BAA-127BA7AD8BD2}" srcOrd="1" destOrd="0" presId="urn:microsoft.com/office/officeart/2008/layout/VerticalCurvedList"/>
    <dgm:cxn modelId="{8B4BB9BB-CF32-4041-8A3A-9307D44C4E74}" type="presParOf" srcId="{6354186F-5467-464B-A341-7293E7C8E7C3}" destId="{927D6D56-CBD6-4854-A6E1-3AE49A5A234B}" srcOrd="2" destOrd="0" presId="urn:microsoft.com/office/officeart/2008/layout/VerticalCurvedList"/>
    <dgm:cxn modelId="{081DBD40-5520-455D-ADC2-2585861F6B10}" type="presParOf" srcId="{927D6D56-CBD6-4854-A6E1-3AE49A5A234B}" destId="{0BD5856F-2422-451A-BDB6-329BEF45357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04FD0A2-5086-47D7-9C5E-F72A60045C8B}" type="doc">
      <dgm:prSet loTypeId="urn:microsoft.com/office/officeart/2008/layout/LinedList" loCatId="list" qsTypeId="urn:microsoft.com/office/officeart/2005/8/quickstyle/simple1" qsCatId="simple" csTypeId="urn:microsoft.com/office/officeart/2005/8/colors/accent5_1" csCatId="accent5" phldr="1"/>
      <dgm:spPr/>
      <dgm:t>
        <a:bodyPr/>
        <a:lstStyle/>
        <a:p>
          <a:endParaRPr lang="es-ES"/>
        </a:p>
      </dgm:t>
    </dgm:pt>
    <dgm:pt modelId="{A19E6CBD-E407-4CD2-8769-81F14B543A85}">
      <dgm:prSet phldrT="[Texto]"/>
      <dgm:spPr/>
      <dgm:t>
        <a:bodyPr/>
        <a:lstStyle/>
        <a:p>
          <a:pPr algn="ctr"/>
          <a:r>
            <a:rPr lang="es-ES" b="1" dirty="0"/>
            <a:t>1. Ambiente de Control</a:t>
          </a:r>
          <a:endParaRPr lang="es-ES" dirty="0"/>
        </a:p>
      </dgm:t>
    </dgm:pt>
    <dgm:pt modelId="{00DAA0F6-C7FB-4FDE-ACEB-EFF079D9E7B7}" type="parTrans" cxnId="{65B73775-28F8-4ED5-984B-21B3C38B84B8}">
      <dgm:prSet/>
      <dgm:spPr/>
      <dgm:t>
        <a:bodyPr/>
        <a:lstStyle/>
        <a:p>
          <a:endParaRPr lang="es-ES"/>
        </a:p>
      </dgm:t>
    </dgm:pt>
    <dgm:pt modelId="{19C4F67C-6F45-4142-91C2-9BAF6120E536}" type="sibTrans" cxnId="{65B73775-28F8-4ED5-984B-21B3C38B84B8}">
      <dgm:prSet/>
      <dgm:spPr/>
      <dgm:t>
        <a:bodyPr/>
        <a:lstStyle/>
        <a:p>
          <a:endParaRPr lang="es-ES"/>
        </a:p>
      </dgm:t>
    </dgm:pt>
    <dgm:pt modelId="{79C5833C-65F7-4659-9B92-2875D121E57C}">
      <dgm:prSet phldrT="[Texto]" custT="1"/>
      <dgm:spPr/>
      <dgm:t>
        <a:bodyPr/>
        <a:lstStyle/>
        <a:p>
          <a:r>
            <a:rPr lang="es-ES" sz="2400" dirty="0" smtClean="0">
              <a:latin typeface="Times New Roman" panose="02020603050405020304" pitchFamily="18" charset="0"/>
              <a:cs typeface="Times New Roman" panose="02020603050405020304" pitchFamily="18" charset="0"/>
            </a:rPr>
            <a:t>Aplicar el código de ética </a:t>
          </a:r>
          <a:endParaRPr lang="es-ES" sz="2400" dirty="0">
            <a:latin typeface="Times New Roman" panose="02020603050405020304" pitchFamily="18" charset="0"/>
            <a:cs typeface="Times New Roman" panose="02020603050405020304" pitchFamily="18" charset="0"/>
          </a:endParaRPr>
        </a:p>
      </dgm:t>
    </dgm:pt>
    <dgm:pt modelId="{24A0EA82-0937-44F8-9B2C-7EE39EDB1B28}" type="parTrans" cxnId="{20543B68-78EA-4558-B5AA-AA56024C3E7F}">
      <dgm:prSet/>
      <dgm:spPr/>
      <dgm:t>
        <a:bodyPr/>
        <a:lstStyle/>
        <a:p>
          <a:endParaRPr lang="es-ES"/>
        </a:p>
      </dgm:t>
    </dgm:pt>
    <dgm:pt modelId="{036F6D9D-3711-425E-B18D-5378812DD359}" type="sibTrans" cxnId="{20543B68-78EA-4558-B5AA-AA56024C3E7F}">
      <dgm:prSet/>
      <dgm:spPr/>
      <dgm:t>
        <a:bodyPr/>
        <a:lstStyle/>
        <a:p>
          <a:endParaRPr lang="es-ES"/>
        </a:p>
      </dgm:t>
    </dgm:pt>
    <dgm:pt modelId="{6C0DE4A2-0988-43AD-884B-E2A38B40B3F4}">
      <dgm:prSet phldrT="[Texto]" custT="1"/>
      <dgm:spPr/>
      <dgm:t>
        <a:bodyPr/>
        <a:lstStyle/>
        <a:p>
          <a:pPr algn="just"/>
          <a:r>
            <a:rPr lang="es-ES" sz="2400" dirty="0" smtClean="0">
              <a:latin typeface="Times New Roman" panose="02020603050405020304" pitchFamily="18" charset="0"/>
              <a:cs typeface="Times New Roman" panose="02020603050405020304" pitchFamily="18" charset="0"/>
            </a:rPr>
            <a:t>Adoptar el manual de funciones que se </a:t>
          </a:r>
        </a:p>
        <a:p>
          <a:pPr algn="just"/>
          <a:r>
            <a:rPr lang="es-ES" sz="2400" dirty="0" smtClean="0">
              <a:latin typeface="Times New Roman" panose="02020603050405020304" pitchFamily="18" charset="0"/>
              <a:cs typeface="Times New Roman" panose="02020603050405020304" pitchFamily="18" charset="0"/>
            </a:rPr>
            <a:t>elaboró para el área de Logística y </a:t>
          </a:r>
        </a:p>
        <a:p>
          <a:pPr algn="just"/>
          <a:r>
            <a:rPr lang="es-ES" sz="2400" dirty="0" smtClean="0">
              <a:latin typeface="Times New Roman" panose="02020603050405020304" pitchFamily="18" charset="0"/>
              <a:cs typeface="Times New Roman" panose="02020603050405020304" pitchFamily="18" charset="0"/>
            </a:rPr>
            <a:t>Mantenimiento.</a:t>
          </a:r>
          <a:endParaRPr lang="es-ES" sz="2400" dirty="0">
            <a:latin typeface="Times New Roman" panose="02020603050405020304" pitchFamily="18" charset="0"/>
            <a:cs typeface="Times New Roman" panose="02020603050405020304" pitchFamily="18" charset="0"/>
          </a:endParaRPr>
        </a:p>
      </dgm:t>
    </dgm:pt>
    <dgm:pt modelId="{2E91D830-BDF7-49DD-9638-EBA9A381F702}" type="parTrans" cxnId="{9F5C271D-0853-48D6-8466-7800387EEE00}">
      <dgm:prSet/>
      <dgm:spPr/>
      <dgm:t>
        <a:bodyPr/>
        <a:lstStyle/>
        <a:p>
          <a:endParaRPr lang="es-ES"/>
        </a:p>
      </dgm:t>
    </dgm:pt>
    <dgm:pt modelId="{B50DED82-D82A-4506-ABB9-53784E652A40}" type="sibTrans" cxnId="{9F5C271D-0853-48D6-8466-7800387EEE00}">
      <dgm:prSet/>
      <dgm:spPr/>
      <dgm:t>
        <a:bodyPr/>
        <a:lstStyle/>
        <a:p>
          <a:endParaRPr lang="es-ES"/>
        </a:p>
      </dgm:t>
    </dgm:pt>
    <dgm:pt modelId="{85276D63-A273-485F-9778-7987A28DB020}">
      <dgm:prSet phldrT="[Texto]" custT="1"/>
      <dgm:spPr/>
      <dgm:t>
        <a:bodyPr/>
        <a:lstStyle/>
        <a:p>
          <a:pPr algn="just"/>
          <a:r>
            <a:rPr lang="es-ES" sz="2400" dirty="0" smtClean="0">
              <a:latin typeface="Times New Roman" panose="02020603050405020304" pitchFamily="18" charset="0"/>
              <a:cs typeface="Times New Roman" panose="02020603050405020304" pitchFamily="18" charset="0"/>
            </a:rPr>
            <a:t>Acoger las políticas propuestas.</a:t>
          </a:r>
          <a:endParaRPr lang="es-ES" sz="2400" dirty="0"/>
        </a:p>
      </dgm:t>
    </dgm:pt>
    <dgm:pt modelId="{513E1705-DB26-45EF-935D-5125B552C930}" type="sibTrans" cxnId="{FAEC31C7-B1B3-4AF2-9F53-7B300EF6CF53}">
      <dgm:prSet/>
      <dgm:spPr/>
      <dgm:t>
        <a:bodyPr/>
        <a:lstStyle/>
        <a:p>
          <a:endParaRPr lang="es-ES"/>
        </a:p>
      </dgm:t>
    </dgm:pt>
    <dgm:pt modelId="{F37A5755-8609-4263-9D5E-901BDD3F7ADF}" type="parTrans" cxnId="{FAEC31C7-B1B3-4AF2-9F53-7B300EF6CF53}">
      <dgm:prSet/>
      <dgm:spPr/>
      <dgm:t>
        <a:bodyPr/>
        <a:lstStyle/>
        <a:p>
          <a:endParaRPr lang="es-ES"/>
        </a:p>
      </dgm:t>
    </dgm:pt>
    <dgm:pt modelId="{8D8C2F8B-1DB1-43D0-8EA4-470E5C87E182}" type="pres">
      <dgm:prSet presAssocID="{D04FD0A2-5086-47D7-9C5E-F72A60045C8B}" presName="vert0" presStyleCnt="0">
        <dgm:presLayoutVars>
          <dgm:dir/>
          <dgm:animOne val="branch"/>
          <dgm:animLvl val="lvl"/>
        </dgm:presLayoutVars>
      </dgm:prSet>
      <dgm:spPr/>
      <dgm:t>
        <a:bodyPr/>
        <a:lstStyle/>
        <a:p>
          <a:endParaRPr lang="es-ES"/>
        </a:p>
      </dgm:t>
    </dgm:pt>
    <dgm:pt modelId="{CA6A1705-6E54-4ADA-9AE8-9B271BE2C8CC}" type="pres">
      <dgm:prSet presAssocID="{A19E6CBD-E407-4CD2-8769-81F14B543A85}" presName="thickLine" presStyleLbl="alignNode1" presStyleIdx="0" presStyleCnt="1"/>
      <dgm:spPr/>
      <dgm:t>
        <a:bodyPr/>
        <a:lstStyle/>
        <a:p>
          <a:endParaRPr lang="es-ES"/>
        </a:p>
      </dgm:t>
    </dgm:pt>
    <dgm:pt modelId="{C62C1B22-3B21-4DD7-8F1C-C33EAD4E5D84}" type="pres">
      <dgm:prSet presAssocID="{A19E6CBD-E407-4CD2-8769-81F14B543A85}" presName="horz1" presStyleCnt="0"/>
      <dgm:spPr/>
      <dgm:t>
        <a:bodyPr/>
        <a:lstStyle/>
        <a:p>
          <a:endParaRPr lang="es-ES"/>
        </a:p>
      </dgm:t>
    </dgm:pt>
    <dgm:pt modelId="{C632ECE2-0428-40E7-8196-3FEBA533C4BC}" type="pres">
      <dgm:prSet presAssocID="{A19E6CBD-E407-4CD2-8769-81F14B543A85}" presName="tx1" presStyleLbl="revTx" presStyleIdx="0" presStyleCnt="4" custLinFactNeighborY="-313"/>
      <dgm:spPr/>
      <dgm:t>
        <a:bodyPr/>
        <a:lstStyle/>
        <a:p>
          <a:endParaRPr lang="es-ES"/>
        </a:p>
      </dgm:t>
    </dgm:pt>
    <dgm:pt modelId="{1A7F2FD3-AB58-489D-A085-02D1686C74F6}" type="pres">
      <dgm:prSet presAssocID="{A19E6CBD-E407-4CD2-8769-81F14B543A85}" presName="vert1" presStyleCnt="0"/>
      <dgm:spPr/>
      <dgm:t>
        <a:bodyPr/>
        <a:lstStyle/>
        <a:p>
          <a:endParaRPr lang="es-ES"/>
        </a:p>
      </dgm:t>
    </dgm:pt>
    <dgm:pt modelId="{54062BC7-FDE4-4E96-984B-CAF3071E3CEE}" type="pres">
      <dgm:prSet presAssocID="{79C5833C-65F7-4659-9B92-2875D121E57C}" presName="vertSpace2a" presStyleCnt="0"/>
      <dgm:spPr/>
      <dgm:t>
        <a:bodyPr/>
        <a:lstStyle/>
        <a:p>
          <a:endParaRPr lang="es-ES"/>
        </a:p>
      </dgm:t>
    </dgm:pt>
    <dgm:pt modelId="{FEB1B32F-B041-42C9-83F0-F53CBCBBB2FE}" type="pres">
      <dgm:prSet presAssocID="{79C5833C-65F7-4659-9B92-2875D121E57C}" presName="horz2" presStyleCnt="0"/>
      <dgm:spPr/>
      <dgm:t>
        <a:bodyPr/>
        <a:lstStyle/>
        <a:p>
          <a:endParaRPr lang="es-ES"/>
        </a:p>
      </dgm:t>
    </dgm:pt>
    <dgm:pt modelId="{281319DA-E259-424A-8078-B232D5A07F16}" type="pres">
      <dgm:prSet presAssocID="{79C5833C-65F7-4659-9B92-2875D121E57C}" presName="horzSpace2" presStyleCnt="0"/>
      <dgm:spPr/>
      <dgm:t>
        <a:bodyPr/>
        <a:lstStyle/>
        <a:p>
          <a:endParaRPr lang="es-ES"/>
        </a:p>
      </dgm:t>
    </dgm:pt>
    <dgm:pt modelId="{1A02D190-AAB6-40F1-AB66-9791E560A1C9}" type="pres">
      <dgm:prSet presAssocID="{79C5833C-65F7-4659-9B92-2875D121E57C}" presName="tx2" presStyleLbl="revTx" presStyleIdx="1" presStyleCnt="4"/>
      <dgm:spPr/>
      <dgm:t>
        <a:bodyPr/>
        <a:lstStyle/>
        <a:p>
          <a:endParaRPr lang="es-ES"/>
        </a:p>
      </dgm:t>
    </dgm:pt>
    <dgm:pt modelId="{13313AB2-BBD0-4CA7-986B-CFF18C9EFE2F}" type="pres">
      <dgm:prSet presAssocID="{79C5833C-65F7-4659-9B92-2875D121E57C}" presName="vert2" presStyleCnt="0"/>
      <dgm:spPr/>
      <dgm:t>
        <a:bodyPr/>
        <a:lstStyle/>
        <a:p>
          <a:endParaRPr lang="es-ES"/>
        </a:p>
      </dgm:t>
    </dgm:pt>
    <dgm:pt modelId="{5561B994-14DE-4A3F-81EF-74B6E931022F}" type="pres">
      <dgm:prSet presAssocID="{79C5833C-65F7-4659-9B92-2875D121E57C}" presName="thinLine2b" presStyleLbl="callout" presStyleIdx="0" presStyleCnt="3"/>
      <dgm:spPr/>
      <dgm:t>
        <a:bodyPr/>
        <a:lstStyle/>
        <a:p>
          <a:endParaRPr lang="es-ES"/>
        </a:p>
      </dgm:t>
    </dgm:pt>
    <dgm:pt modelId="{E2D657D7-C9F0-42AD-9864-D94C77405F52}" type="pres">
      <dgm:prSet presAssocID="{79C5833C-65F7-4659-9B92-2875D121E57C}" presName="vertSpace2b" presStyleCnt="0"/>
      <dgm:spPr/>
      <dgm:t>
        <a:bodyPr/>
        <a:lstStyle/>
        <a:p>
          <a:endParaRPr lang="es-ES"/>
        </a:p>
      </dgm:t>
    </dgm:pt>
    <dgm:pt modelId="{1438ED18-7598-4C55-9D84-9658947F2089}" type="pres">
      <dgm:prSet presAssocID="{85276D63-A273-485F-9778-7987A28DB020}" presName="horz2" presStyleCnt="0"/>
      <dgm:spPr/>
      <dgm:t>
        <a:bodyPr/>
        <a:lstStyle/>
        <a:p>
          <a:endParaRPr lang="es-ES"/>
        </a:p>
      </dgm:t>
    </dgm:pt>
    <dgm:pt modelId="{27BBC8A8-6EC4-49FF-B23A-76E6D82C0B53}" type="pres">
      <dgm:prSet presAssocID="{85276D63-A273-485F-9778-7987A28DB020}" presName="horzSpace2" presStyleCnt="0"/>
      <dgm:spPr/>
      <dgm:t>
        <a:bodyPr/>
        <a:lstStyle/>
        <a:p>
          <a:endParaRPr lang="es-ES"/>
        </a:p>
      </dgm:t>
    </dgm:pt>
    <dgm:pt modelId="{775D6A05-1AC6-4BE3-83D9-F83963814199}" type="pres">
      <dgm:prSet presAssocID="{85276D63-A273-485F-9778-7987A28DB020}" presName="tx2" presStyleLbl="revTx" presStyleIdx="2" presStyleCnt="4"/>
      <dgm:spPr/>
      <dgm:t>
        <a:bodyPr/>
        <a:lstStyle/>
        <a:p>
          <a:endParaRPr lang="es-ES"/>
        </a:p>
      </dgm:t>
    </dgm:pt>
    <dgm:pt modelId="{8AA0D2F5-05AF-43C5-9576-639CD7FB3F10}" type="pres">
      <dgm:prSet presAssocID="{85276D63-A273-485F-9778-7987A28DB020}" presName="vert2" presStyleCnt="0"/>
      <dgm:spPr/>
      <dgm:t>
        <a:bodyPr/>
        <a:lstStyle/>
        <a:p>
          <a:endParaRPr lang="es-ES"/>
        </a:p>
      </dgm:t>
    </dgm:pt>
    <dgm:pt modelId="{2E3DAE83-6956-4BAF-BAC6-39D85AA0CEDF}" type="pres">
      <dgm:prSet presAssocID="{85276D63-A273-485F-9778-7987A28DB020}" presName="thinLine2b" presStyleLbl="callout" presStyleIdx="1" presStyleCnt="3"/>
      <dgm:spPr/>
      <dgm:t>
        <a:bodyPr/>
        <a:lstStyle/>
        <a:p>
          <a:endParaRPr lang="es-ES"/>
        </a:p>
      </dgm:t>
    </dgm:pt>
    <dgm:pt modelId="{70EF8276-1113-4D4D-A2BB-3613964DD605}" type="pres">
      <dgm:prSet presAssocID="{85276D63-A273-485F-9778-7987A28DB020}" presName="vertSpace2b" presStyleCnt="0"/>
      <dgm:spPr/>
      <dgm:t>
        <a:bodyPr/>
        <a:lstStyle/>
        <a:p>
          <a:endParaRPr lang="es-ES"/>
        </a:p>
      </dgm:t>
    </dgm:pt>
    <dgm:pt modelId="{B0E285BB-A1A0-4CBD-B6E4-03BC4EDFA16E}" type="pres">
      <dgm:prSet presAssocID="{6C0DE4A2-0988-43AD-884B-E2A38B40B3F4}" presName="horz2" presStyleCnt="0"/>
      <dgm:spPr/>
      <dgm:t>
        <a:bodyPr/>
        <a:lstStyle/>
        <a:p>
          <a:endParaRPr lang="es-ES"/>
        </a:p>
      </dgm:t>
    </dgm:pt>
    <dgm:pt modelId="{0602BCC4-54C9-4F12-B8D0-9925ABD1811A}" type="pres">
      <dgm:prSet presAssocID="{6C0DE4A2-0988-43AD-884B-E2A38B40B3F4}" presName="horzSpace2" presStyleCnt="0"/>
      <dgm:spPr/>
      <dgm:t>
        <a:bodyPr/>
        <a:lstStyle/>
        <a:p>
          <a:endParaRPr lang="es-ES"/>
        </a:p>
      </dgm:t>
    </dgm:pt>
    <dgm:pt modelId="{8F7F89C7-8E00-4869-92AE-A27F36E9E3B5}" type="pres">
      <dgm:prSet presAssocID="{6C0DE4A2-0988-43AD-884B-E2A38B40B3F4}" presName="tx2" presStyleLbl="revTx" presStyleIdx="3" presStyleCnt="4"/>
      <dgm:spPr/>
      <dgm:t>
        <a:bodyPr/>
        <a:lstStyle/>
        <a:p>
          <a:endParaRPr lang="es-ES"/>
        </a:p>
      </dgm:t>
    </dgm:pt>
    <dgm:pt modelId="{6D09A486-45AC-4A34-8238-A280E259017F}" type="pres">
      <dgm:prSet presAssocID="{6C0DE4A2-0988-43AD-884B-E2A38B40B3F4}" presName="vert2" presStyleCnt="0"/>
      <dgm:spPr/>
      <dgm:t>
        <a:bodyPr/>
        <a:lstStyle/>
        <a:p>
          <a:endParaRPr lang="es-ES"/>
        </a:p>
      </dgm:t>
    </dgm:pt>
    <dgm:pt modelId="{26E63225-EEEC-4904-A3D5-A5BF96E5A187}" type="pres">
      <dgm:prSet presAssocID="{6C0DE4A2-0988-43AD-884B-E2A38B40B3F4}" presName="thinLine2b" presStyleLbl="callout" presStyleIdx="2" presStyleCnt="3"/>
      <dgm:spPr/>
      <dgm:t>
        <a:bodyPr/>
        <a:lstStyle/>
        <a:p>
          <a:endParaRPr lang="es-ES"/>
        </a:p>
      </dgm:t>
    </dgm:pt>
    <dgm:pt modelId="{C45EBFA6-D738-4DCB-8A6E-6B846BBE8AEB}" type="pres">
      <dgm:prSet presAssocID="{6C0DE4A2-0988-43AD-884B-E2A38B40B3F4}" presName="vertSpace2b" presStyleCnt="0"/>
      <dgm:spPr/>
      <dgm:t>
        <a:bodyPr/>
        <a:lstStyle/>
        <a:p>
          <a:endParaRPr lang="es-ES"/>
        </a:p>
      </dgm:t>
    </dgm:pt>
  </dgm:ptLst>
  <dgm:cxnLst>
    <dgm:cxn modelId="{20543B68-78EA-4558-B5AA-AA56024C3E7F}" srcId="{A19E6CBD-E407-4CD2-8769-81F14B543A85}" destId="{79C5833C-65F7-4659-9B92-2875D121E57C}" srcOrd="0" destOrd="0" parTransId="{24A0EA82-0937-44F8-9B2C-7EE39EDB1B28}" sibTransId="{036F6D9D-3711-425E-B18D-5378812DD359}"/>
    <dgm:cxn modelId="{BC030F09-5801-44CB-B763-6240F3550680}" type="presOf" srcId="{6C0DE4A2-0988-43AD-884B-E2A38B40B3F4}" destId="{8F7F89C7-8E00-4869-92AE-A27F36E9E3B5}" srcOrd="0" destOrd="0" presId="urn:microsoft.com/office/officeart/2008/layout/LinedList"/>
    <dgm:cxn modelId="{65B73775-28F8-4ED5-984B-21B3C38B84B8}" srcId="{D04FD0A2-5086-47D7-9C5E-F72A60045C8B}" destId="{A19E6CBD-E407-4CD2-8769-81F14B543A85}" srcOrd="0" destOrd="0" parTransId="{00DAA0F6-C7FB-4FDE-ACEB-EFF079D9E7B7}" sibTransId="{19C4F67C-6F45-4142-91C2-9BAF6120E536}"/>
    <dgm:cxn modelId="{709AA0C5-C065-4834-AA3C-5CDC6F0CD980}" type="presOf" srcId="{79C5833C-65F7-4659-9B92-2875D121E57C}" destId="{1A02D190-AAB6-40F1-AB66-9791E560A1C9}" srcOrd="0" destOrd="0" presId="urn:microsoft.com/office/officeart/2008/layout/LinedList"/>
    <dgm:cxn modelId="{FAEC31C7-B1B3-4AF2-9F53-7B300EF6CF53}" srcId="{A19E6CBD-E407-4CD2-8769-81F14B543A85}" destId="{85276D63-A273-485F-9778-7987A28DB020}" srcOrd="1" destOrd="0" parTransId="{F37A5755-8609-4263-9D5E-901BDD3F7ADF}" sibTransId="{513E1705-DB26-45EF-935D-5125B552C930}"/>
    <dgm:cxn modelId="{64DF6189-79FD-4C09-AD96-840B298E30C9}" type="presOf" srcId="{85276D63-A273-485F-9778-7987A28DB020}" destId="{775D6A05-1AC6-4BE3-83D9-F83963814199}" srcOrd="0" destOrd="0" presId="urn:microsoft.com/office/officeart/2008/layout/LinedList"/>
    <dgm:cxn modelId="{911F4755-4E4E-4EB1-B4BA-36E1BF2E4349}" type="presOf" srcId="{A19E6CBD-E407-4CD2-8769-81F14B543A85}" destId="{C632ECE2-0428-40E7-8196-3FEBA533C4BC}" srcOrd="0" destOrd="0" presId="urn:microsoft.com/office/officeart/2008/layout/LinedList"/>
    <dgm:cxn modelId="{9F5C271D-0853-48D6-8466-7800387EEE00}" srcId="{A19E6CBD-E407-4CD2-8769-81F14B543A85}" destId="{6C0DE4A2-0988-43AD-884B-E2A38B40B3F4}" srcOrd="2" destOrd="0" parTransId="{2E91D830-BDF7-49DD-9638-EBA9A381F702}" sibTransId="{B50DED82-D82A-4506-ABB9-53784E652A40}"/>
    <dgm:cxn modelId="{C52A41E7-E40D-49F0-A6E1-52CF9D193B6A}" type="presOf" srcId="{D04FD0A2-5086-47D7-9C5E-F72A60045C8B}" destId="{8D8C2F8B-1DB1-43D0-8EA4-470E5C87E182}" srcOrd="0" destOrd="0" presId="urn:microsoft.com/office/officeart/2008/layout/LinedList"/>
    <dgm:cxn modelId="{ACE9A5BA-C457-475D-A531-137A3A1AFA23}" type="presParOf" srcId="{8D8C2F8B-1DB1-43D0-8EA4-470E5C87E182}" destId="{CA6A1705-6E54-4ADA-9AE8-9B271BE2C8CC}" srcOrd="0" destOrd="0" presId="urn:microsoft.com/office/officeart/2008/layout/LinedList"/>
    <dgm:cxn modelId="{B73B3C1D-06E3-432F-9D10-530C1682E35B}" type="presParOf" srcId="{8D8C2F8B-1DB1-43D0-8EA4-470E5C87E182}" destId="{C62C1B22-3B21-4DD7-8F1C-C33EAD4E5D84}" srcOrd="1" destOrd="0" presId="urn:microsoft.com/office/officeart/2008/layout/LinedList"/>
    <dgm:cxn modelId="{10C20387-4F6A-48CB-BE2E-7D553B3D1DA8}" type="presParOf" srcId="{C62C1B22-3B21-4DD7-8F1C-C33EAD4E5D84}" destId="{C632ECE2-0428-40E7-8196-3FEBA533C4BC}" srcOrd="0" destOrd="0" presId="urn:microsoft.com/office/officeart/2008/layout/LinedList"/>
    <dgm:cxn modelId="{796FE723-B640-4992-A69D-B950F399835C}" type="presParOf" srcId="{C62C1B22-3B21-4DD7-8F1C-C33EAD4E5D84}" destId="{1A7F2FD3-AB58-489D-A085-02D1686C74F6}" srcOrd="1" destOrd="0" presId="urn:microsoft.com/office/officeart/2008/layout/LinedList"/>
    <dgm:cxn modelId="{A18C400F-E17F-4CA4-BA50-29771412AAB9}" type="presParOf" srcId="{1A7F2FD3-AB58-489D-A085-02D1686C74F6}" destId="{54062BC7-FDE4-4E96-984B-CAF3071E3CEE}" srcOrd="0" destOrd="0" presId="urn:microsoft.com/office/officeart/2008/layout/LinedList"/>
    <dgm:cxn modelId="{906C3E9C-E70A-4A28-BCB2-CEBC4910641C}" type="presParOf" srcId="{1A7F2FD3-AB58-489D-A085-02D1686C74F6}" destId="{FEB1B32F-B041-42C9-83F0-F53CBCBBB2FE}" srcOrd="1" destOrd="0" presId="urn:microsoft.com/office/officeart/2008/layout/LinedList"/>
    <dgm:cxn modelId="{97F6FD8C-4D79-4CB3-BA4D-48B41B38BFF1}" type="presParOf" srcId="{FEB1B32F-B041-42C9-83F0-F53CBCBBB2FE}" destId="{281319DA-E259-424A-8078-B232D5A07F16}" srcOrd="0" destOrd="0" presId="urn:microsoft.com/office/officeart/2008/layout/LinedList"/>
    <dgm:cxn modelId="{EFFB509C-0B85-449F-B7C3-818000C3CE8E}" type="presParOf" srcId="{FEB1B32F-B041-42C9-83F0-F53CBCBBB2FE}" destId="{1A02D190-AAB6-40F1-AB66-9791E560A1C9}" srcOrd="1" destOrd="0" presId="urn:microsoft.com/office/officeart/2008/layout/LinedList"/>
    <dgm:cxn modelId="{ED6DA2D4-AF93-48D6-A3EA-D2DB4DD053C9}" type="presParOf" srcId="{FEB1B32F-B041-42C9-83F0-F53CBCBBB2FE}" destId="{13313AB2-BBD0-4CA7-986B-CFF18C9EFE2F}" srcOrd="2" destOrd="0" presId="urn:microsoft.com/office/officeart/2008/layout/LinedList"/>
    <dgm:cxn modelId="{FB0F0272-F12B-4D8A-966A-F888709F01B1}" type="presParOf" srcId="{1A7F2FD3-AB58-489D-A085-02D1686C74F6}" destId="{5561B994-14DE-4A3F-81EF-74B6E931022F}" srcOrd="2" destOrd="0" presId="urn:microsoft.com/office/officeart/2008/layout/LinedList"/>
    <dgm:cxn modelId="{F5655B05-2E18-45B7-8DC1-ABDDAC4047B0}" type="presParOf" srcId="{1A7F2FD3-AB58-489D-A085-02D1686C74F6}" destId="{E2D657D7-C9F0-42AD-9864-D94C77405F52}" srcOrd="3" destOrd="0" presId="urn:microsoft.com/office/officeart/2008/layout/LinedList"/>
    <dgm:cxn modelId="{7754F3B8-625C-47A4-8048-7F14A34FE10E}" type="presParOf" srcId="{1A7F2FD3-AB58-489D-A085-02D1686C74F6}" destId="{1438ED18-7598-4C55-9D84-9658947F2089}" srcOrd="4" destOrd="0" presId="urn:microsoft.com/office/officeart/2008/layout/LinedList"/>
    <dgm:cxn modelId="{8BF7B64B-C2D0-4CF0-A4B8-E424CE2F9556}" type="presParOf" srcId="{1438ED18-7598-4C55-9D84-9658947F2089}" destId="{27BBC8A8-6EC4-49FF-B23A-76E6D82C0B53}" srcOrd="0" destOrd="0" presId="urn:microsoft.com/office/officeart/2008/layout/LinedList"/>
    <dgm:cxn modelId="{7CD075E1-FA95-4238-B9CA-DC8D1164119D}" type="presParOf" srcId="{1438ED18-7598-4C55-9D84-9658947F2089}" destId="{775D6A05-1AC6-4BE3-83D9-F83963814199}" srcOrd="1" destOrd="0" presId="urn:microsoft.com/office/officeart/2008/layout/LinedList"/>
    <dgm:cxn modelId="{395A557B-729A-44C8-960B-E5E326DACA3E}" type="presParOf" srcId="{1438ED18-7598-4C55-9D84-9658947F2089}" destId="{8AA0D2F5-05AF-43C5-9576-639CD7FB3F10}" srcOrd="2" destOrd="0" presId="urn:microsoft.com/office/officeart/2008/layout/LinedList"/>
    <dgm:cxn modelId="{1278E5FD-CE77-4F69-8B2B-B5829881496F}" type="presParOf" srcId="{1A7F2FD3-AB58-489D-A085-02D1686C74F6}" destId="{2E3DAE83-6956-4BAF-BAC6-39D85AA0CEDF}" srcOrd="5" destOrd="0" presId="urn:microsoft.com/office/officeart/2008/layout/LinedList"/>
    <dgm:cxn modelId="{EDEA2157-6D4B-41F8-93A4-2FFF40AA2E2F}" type="presParOf" srcId="{1A7F2FD3-AB58-489D-A085-02D1686C74F6}" destId="{70EF8276-1113-4D4D-A2BB-3613964DD605}" srcOrd="6" destOrd="0" presId="urn:microsoft.com/office/officeart/2008/layout/LinedList"/>
    <dgm:cxn modelId="{8F71946F-BFF3-4394-89A6-C245F10DF686}" type="presParOf" srcId="{1A7F2FD3-AB58-489D-A085-02D1686C74F6}" destId="{B0E285BB-A1A0-4CBD-B6E4-03BC4EDFA16E}" srcOrd="7" destOrd="0" presId="urn:microsoft.com/office/officeart/2008/layout/LinedList"/>
    <dgm:cxn modelId="{601CC68E-9FCD-4624-A81D-50259048878B}" type="presParOf" srcId="{B0E285BB-A1A0-4CBD-B6E4-03BC4EDFA16E}" destId="{0602BCC4-54C9-4F12-B8D0-9925ABD1811A}" srcOrd="0" destOrd="0" presId="urn:microsoft.com/office/officeart/2008/layout/LinedList"/>
    <dgm:cxn modelId="{A39E1DA5-18AF-468E-B289-1B845158D092}" type="presParOf" srcId="{B0E285BB-A1A0-4CBD-B6E4-03BC4EDFA16E}" destId="{8F7F89C7-8E00-4869-92AE-A27F36E9E3B5}" srcOrd="1" destOrd="0" presId="urn:microsoft.com/office/officeart/2008/layout/LinedList"/>
    <dgm:cxn modelId="{6F084C72-3686-4F79-88BE-C200C2A86B23}" type="presParOf" srcId="{B0E285BB-A1A0-4CBD-B6E4-03BC4EDFA16E}" destId="{6D09A486-45AC-4A34-8238-A280E259017F}" srcOrd="2" destOrd="0" presId="urn:microsoft.com/office/officeart/2008/layout/LinedList"/>
    <dgm:cxn modelId="{FB15EEEA-FC4F-4EBE-9F3C-0E2CF2E83794}" type="presParOf" srcId="{1A7F2FD3-AB58-489D-A085-02D1686C74F6}" destId="{26E63225-EEEC-4904-A3D5-A5BF96E5A187}" srcOrd="8" destOrd="0" presId="urn:microsoft.com/office/officeart/2008/layout/LinedList"/>
    <dgm:cxn modelId="{B5B24041-4CB7-412D-92CB-81E6B248556A}" type="presParOf" srcId="{1A7F2FD3-AB58-489D-A085-02D1686C74F6}" destId="{C45EBFA6-D738-4DCB-8A6E-6B846BBE8AEB}" srcOrd="9" destOrd="0" presId="urn:microsoft.com/office/officeart/2008/layout/LinedList"/>
  </dgm:cxnLst>
  <dgm:bg>
    <a:effectLst>
      <a:glow rad="228600">
        <a:schemeClr val="accent1">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6EE176E-17FA-4A99-877E-7C6D085920B8}" type="doc">
      <dgm:prSet loTypeId="urn:microsoft.com/office/officeart/2005/8/layout/hList1" loCatId="list" qsTypeId="urn:microsoft.com/office/officeart/2005/8/quickstyle/simple1" qsCatId="simple" csTypeId="urn:microsoft.com/office/officeart/2005/8/colors/accent3_1" csCatId="accent3" phldr="1"/>
      <dgm:spPr/>
      <dgm:t>
        <a:bodyPr/>
        <a:lstStyle/>
        <a:p>
          <a:endParaRPr lang="es-EC"/>
        </a:p>
      </dgm:t>
    </dgm:pt>
    <dgm:pt modelId="{BADCE009-DA69-4773-94A4-EF520EDA1B6C}">
      <dgm:prSet phldrT="[Texto]" custT="1"/>
      <dgm:spPr/>
      <dgm:t>
        <a:bodyPr/>
        <a:lstStyle/>
        <a:p>
          <a:r>
            <a:rPr lang="es-EC" sz="1400" b="1" dirty="0" smtClean="0"/>
            <a:t>2. Establecimiento de Objetivos</a:t>
          </a:r>
        </a:p>
      </dgm:t>
    </dgm:pt>
    <dgm:pt modelId="{7A0F9877-5329-4D13-8EB5-4F1ABE0E110A}" type="parTrans" cxnId="{82E326B4-4990-44B3-B457-DBD22464B0AC}">
      <dgm:prSet/>
      <dgm:spPr/>
      <dgm:t>
        <a:bodyPr/>
        <a:lstStyle/>
        <a:p>
          <a:endParaRPr lang="es-EC"/>
        </a:p>
      </dgm:t>
    </dgm:pt>
    <dgm:pt modelId="{78A61C73-F447-4FBF-B8C9-B7726E829CD2}" type="sibTrans" cxnId="{82E326B4-4990-44B3-B457-DBD22464B0AC}">
      <dgm:prSet/>
      <dgm:spPr/>
      <dgm:t>
        <a:bodyPr/>
        <a:lstStyle/>
        <a:p>
          <a:endParaRPr lang="es-EC"/>
        </a:p>
      </dgm:t>
    </dgm:pt>
    <dgm:pt modelId="{A27D99F4-FE2D-4C4D-A0BE-8F64CF290D56}">
      <dgm:prSet phldrT="[Texto]" custT="1"/>
      <dgm:spPr/>
      <dgm:t>
        <a:bodyPr/>
        <a:lstStyle/>
        <a:p>
          <a:pPr algn="just"/>
          <a:r>
            <a:rPr lang="es-ES" sz="1400" dirty="0" smtClean="0"/>
            <a:t>Se elaboró estrategias alineadas a los objetivos determinando el riesgo aceptado y sus respectivas tolerancias.</a:t>
          </a:r>
          <a:endParaRPr lang="es-EC" sz="1400" dirty="0"/>
        </a:p>
      </dgm:t>
    </dgm:pt>
    <dgm:pt modelId="{D38D7C64-A2CB-4484-8411-C0FA9994C75D}" type="parTrans" cxnId="{54A8125E-24B9-4D4A-BD2A-64F8781610A9}">
      <dgm:prSet/>
      <dgm:spPr/>
      <dgm:t>
        <a:bodyPr/>
        <a:lstStyle/>
        <a:p>
          <a:endParaRPr lang="es-EC"/>
        </a:p>
      </dgm:t>
    </dgm:pt>
    <dgm:pt modelId="{BCD5CC8B-8F00-4A8B-AA5B-E0030ECC9B8A}" type="sibTrans" cxnId="{54A8125E-24B9-4D4A-BD2A-64F8781610A9}">
      <dgm:prSet/>
      <dgm:spPr/>
      <dgm:t>
        <a:bodyPr/>
        <a:lstStyle/>
        <a:p>
          <a:endParaRPr lang="es-EC"/>
        </a:p>
      </dgm:t>
    </dgm:pt>
    <dgm:pt modelId="{94E6F6F5-8F67-45D3-BCC0-D8319CF08009}">
      <dgm:prSet phldrT="[Texto]" custT="1"/>
      <dgm:spPr/>
      <dgm:t>
        <a:bodyPr/>
        <a:lstStyle/>
        <a:p>
          <a:r>
            <a:rPr lang="es-EC" sz="1400" b="1" smtClean="0"/>
            <a:t>3. Identificación de Eventos </a:t>
          </a:r>
          <a:endParaRPr lang="es-EC" sz="1400" b="1" dirty="0"/>
        </a:p>
      </dgm:t>
    </dgm:pt>
    <dgm:pt modelId="{F9000BF3-5AC8-4C92-8487-E19389BC3CA6}" type="parTrans" cxnId="{FFEDA1F1-9BB8-44A9-8B7E-2D54A529B472}">
      <dgm:prSet/>
      <dgm:spPr/>
      <dgm:t>
        <a:bodyPr/>
        <a:lstStyle/>
        <a:p>
          <a:endParaRPr lang="es-EC"/>
        </a:p>
      </dgm:t>
    </dgm:pt>
    <dgm:pt modelId="{A77FC42B-9AD3-48B4-BD02-B405E1DC2756}" type="sibTrans" cxnId="{FFEDA1F1-9BB8-44A9-8B7E-2D54A529B472}">
      <dgm:prSet/>
      <dgm:spPr/>
      <dgm:t>
        <a:bodyPr/>
        <a:lstStyle/>
        <a:p>
          <a:endParaRPr lang="es-EC"/>
        </a:p>
      </dgm:t>
    </dgm:pt>
    <dgm:pt modelId="{309010CD-486F-4E43-BFC1-5945E36AB948}">
      <dgm:prSet phldrT="[Texto]" custT="1"/>
      <dgm:spPr/>
      <dgm:t>
        <a:bodyPr/>
        <a:lstStyle/>
        <a:p>
          <a:pPr algn="just"/>
          <a:r>
            <a:rPr lang="es-ES" sz="1400" b="0" dirty="0" smtClean="0"/>
            <a:t>Fue necesario aplicar varias herramientas que permitan detectar posibles acontecimientos que pueden afectar al logro de los objetivos.</a:t>
          </a:r>
          <a:endParaRPr lang="es-EC" sz="1400" b="0" dirty="0"/>
        </a:p>
      </dgm:t>
    </dgm:pt>
    <dgm:pt modelId="{62FE1252-591A-4A4A-85DE-4048966DC78F}" type="parTrans" cxnId="{69C0CE90-6F56-4B93-9C20-2B80A210703C}">
      <dgm:prSet/>
      <dgm:spPr/>
      <dgm:t>
        <a:bodyPr/>
        <a:lstStyle/>
        <a:p>
          <a:endParaRPr lang="es-EC"/>
        </a:p>
      </dgm:t>
    </dgm:pt>
    <dgm:pt modelId="{53D61DE4-38E7-4B7E-9E6F-AC53567FCD79}" type="sibTrans" cxnId="{69C0CE90-6F56-4B93-9C20-2B80A210703C}">
      <dgm:prSet/>
      <dgm:spPr/>
      <dgm:t>
        <a:bodyPr/>
        <a:lstStyle/>
        <a:p>
          <a:endParaRPr lang="es-EC"/>
        </a:p>
      </dgm:t>
    </dgm:pt>
    <dgm:pt modelId="{416F6E69-07BC-426B-8BC6-E5BC3C9C1FA2}" type="pres">
      <dgm:prSet presAssocID="{06EE176E-17FA-4A99-877E-7C6D085920B8}" presName="Name0" presStyleCnt="0">
        <dgm:presLayoutVars>
          <dgm:dir/>
          <dgm:animLvl val="lvl"/>
          <dgm:resizeHandles val="exact"/>
        </dgm:presLayoutVars>
      </dgm:prSet>
      <dgm:spPr/>
      <dgm:t>
        <a:bodyPr/>
        <a:lstStyle/>
        <a:p>
          <a:endParaRPr lang="es-ES"/>
        </a:p>
      </dgm:t>
    </dgm:pt>
    <dgm:pt modelId="{6CF51CB8-47A5-47B1-ACA7-DF48F9BEEF89}" type="pres">
      <dgm:prSet presAssocID="{BADCE009-DA69-4773-94A4-EF520EDA1B6C}" presName="composite" presStyleCnt="0"/>
      <dgm:spPr/>
    </dgm:pt>
    <dgm:pt modelId="{6EF9936F-1590-4F95-8D98-DE0F4D76942C}" type="pres">
      <dgm:prSet presAssocID="{BADCE009-DA69-4773-94A4-EF520EDA1B6C}" presName="parTx" presStyleLbl="alignNode1" presStyleIdx="0" presStyleCnt="2">
        <dgm:presLayoutVars>
          <dgm:chMax val="0"/>
          <dgm:chPref val="0"/>
          <dgm:bulletEnabled val="1"/>
        </dgm:presLayoutVars>
      </dgm:prSet>
      <dgm:spPr/>
      <dgm:t>
        <a:bodyPr/>
        <a:lstStyle/>
        <a:p>
          <a:endParaRPr lang="es-EC"/>
        </a:p>
      </dgm:t>
    </dgm:pt>
    <dgm:pt modelId="{CAC29766-F6CF-4B3E-9737-95B59B717991}" type="pres">
      <dgm:prSet presAssocID="{BADCE009-DA69-4773-94A4-EF520EDA1B6C}" presName="desTx" presStyleLbl="alignAccFollowNode1" presStyleIdx="0" presStyleCnt="2">
        <dgm:presLayoutVars>
          <dgm:bulletEnabled val="1"/>
        </dgm:presLayoutVars>
      </dgm:prSet>
      <dgm:spPr/>
      <dgm:t>
        <a:bodyPr/>
        <a:lstStyle/>
        <a:p>
          <a:endParaRPr lang="es-EC"/>
        </a:p>
      </dgm:t>
    </dgm:pt>
    <dgm:pt modelId="{C127C531-E714-49C7-9BAE-BDA8A0424741}" type="pres">
      <dgm:prSet presAssocID="{78A61C73-F447-4FBF-B8C9-B7726E829CD2}" presName="space" presStyleCnt="0"/>
      <dgm:spPr/>
    </dgm:pt>
    <dgm:pt modelId="{0B3EECD3-E415-48B7-929E-A85A67C6C411}" type="pres">
      <dgm:prSet presAssocID="{94E6F6F5-8F67-45D3-BCC0-D8319CF08009}" presName="composite" presStyleCnt="0"/>
      <dgm:spPr/>
    </dgm:pt>
    <dgm:pt modelId="{2D19D6F1-D8DF-4E20-A098-E4726B09A8AC}" type="pres">
      <dgm:prSet presAssocID="{94E6F6F5-8F67-45D3-BCC0-D8319CF08009}" presName="parTx" presStyleLbl="alignNode1" presStyleIdx="1" presStyleCnt="2">
        <dgm:presLayoutVars>
          <dgm:chMax val="0"/>
          <dgm:chPref val="0"/>
          <dgm:bulletEnabled val="1"/>
        </dgm:presLayoutVars>
      </dgm:prSet>
      <dgm:spPr/>
      <dgm:t>
        <a:bodyPr/>
        <a:lstStyle/>
        <a:p>
          <a:endParaRPr lang="es-EC"/>
        </a:p>
      </dgm:t>
    </dgm:pt>
    <dgm:pt modelId="{09DFD767-699D-4573-AD41-581072336670}" type="pres">
      <dgm:prSet presAssocID="{94E6F6F5-8F67-45D3-BCC0-D8319CF08009}" presName="desTx" presStyleLbl="alignAccFollowNode1" presStyleIdx="1" presStyleCnt="2">
        <dgm:presLayoutVars>
          <dgm:bulletEnabled val="1"/>
        </dgm:presLayoutVars>
      </dgm:prSet>
      <dgm:spPr/>
      <dgm:t>
        <a:bodyPr/>
        <a:lstStyle/>
        <a:p>
          <a:endParaRPr lang="es-EC"/>
        </a:p>
      </dgm:t>
    </dgm:pt>
  </dgm:ptLst>
  <dgm:cxnLst>
    <dgm:cxn modelId="{82E326B4-4990-44B3-B457-DBD22464B0AC}" srcId="{06EE176E-17FA-4A99-877E-7C6D085920B8}" destId="{BADCE009-DA69-4773-94A4-EF520EDA1B6C}" srcOrd="0" destOrd="0" parTransId="{7A0F9877-5329-4D13-8EB5-4F1ABE0E110A}" sibTransId="{78A61C73-F447-4FBF-B8C9-B7726E829CD2}"/>
    <dgm:cxn modelId="{1EA8CFD3-226A-4ED6-BE46-30BA0E0A9CD8}" type="presOf" srcId="{A27D99F4-FE2D-4C4D-A0BE-8F64CF290D56}" destId="{CAC29766-F6CF-4B3E-9737-95B59B717991}" srcOrd="0" destOrd="0" presId="urn:microsoft.com/office/officeart/2005/8/layout/hList1"/>
    <dgm:cxn modelId="{69C0CE90-6F56-4B93-9C20-2B80A210703C}" srcId="{94E6F6F5-8F67-45D3-BCC0-D8319CF08009}" destId="{309010CD-486F-4E43-BFC1-5945E36AB948}" srcOrd="0" destOrd="0" parTransId="{62FE1252-591A-4A4A-85DE-4048966DC78F}" sibTransId="{53D61DE4-38E7-4B7E-9E6F-AC53567FCD79}"/>
    <dgm:cxn modelId="{1B3F06DD-C7DD-49D3-9E43-6770B243F687}" type="presOf" srcId="{06EE176E-17FA-4A99-877E-7C6D085920B8}" destId="{416F6E69-07BC-426B-8BC6-E5BC3C9C1FA2}" srcOrd="0" destOrd="0" presId="urn:microsoft.com/office/officeart/2005/8/layout/hList1"/>
    <dgm:cxn modelId="{F735ABAF-7044-463C-9806-72AD06B1331E}" type="presOf" srcId="{309010CD-486F-4E43-BFC1-5945E36AB948}" destId="{09DFD767-699D-4573-AD41-581072336670}" srcOrd="0" destOrd="0" presId="urn:microsoft.com/office/officeart/2005/8/layout/hList1"/>
    <dgm:cxn modelId="{AD4E1757-3102-49E1-A83C-A998BFDBDAE8}" type="presOf" srcId="{BADCE009-DA69-4773-94A4-EF520EDA1B6C}" destId="{6EF9936F-1590-4F95-8D98-DE0F4D76942C}" srcOrd="0" destOrd="0" presId="urn:microsoft.com/office/officeart/2005/8/layout/hList1"/>
    <dgm:cxn modelId="{461F897C-7B73-44E6-9A18-C35D4B7488CA}" type="presOf" srcId="{94E6F6F5-8F67-45D3-BCC0-D8319CF08009}" destId="{2D19D6F1-D8DF-4E20-A098-E4726B09A8AC}" srcOrd="0" destOrd="0" presId="urn:microsoft.com/office/officeart/2005/8/layout/hList1"/>
    <dgm:cxn modelId="{FFEDA1F1-9BB8-44A9-8B7E-2D54A529B472}" srcId="{06EE176E-17FA-4A99-877E-7C6D085920B8}" destId="{94E6F6F5-8F67-45D3-BCC0-D8319CF08009}" srcOrd="1" destOrd="0" parTransId="{F9000BF3-5AC8-4C92-8487-E19389BC3CA6}" sibTransId="{A77FC42B-9AD3-48B4-BD02-B405E1DC2756}"/>
    <dgm:cxn modelId="{54A8125E-24B9-4D4A-BD2A-64F8781610A9}" srcId="{BADCE009-DA69-4773-94A4-EF520EDA1B6C}" destId="{A27D99F4-FE2D-4C4D-A0BE-8F64CF290D56}" srcOrd="0" destOrd="0" parTransId="{D38D7C64-A2CB-4484-8411-C0FA9994C75D}" sibTransId="{BCD5CC8B-8F00-4A8B-AA5B-E0030ECC9B8A}"/>
    <dgm:cxn modelId="{0DC5AD32-4C61-442A-980E-87C0F2C234E6}" type="presParOf" srcId="{416F6E69-07BC-426B-8BC6-E5BC3C9C1FA2}" destId="{6CF51CB8-47A5-47B1-ACA7-DF48F9BEEF89}" srcOrd="0" destOrd="0" presId="urn:microsoft.com/office/officeart/2005/8/layout/hList1"/>
    <dgm:cxn modelId="{9CE08AD1-E487-435C-989E-6ED45D15EE8B}" type="presParOf" srcId="{6CF51CB8-47A5-47B1-ACA7-DF48F9BEEF89}" destId="{6EF9936F-1590-4F95-8D98-DE0F4D76942C}" srcOrd="0" destOrd="0" presId="urn:microsoft.com/office/officeart/2005/8/layout/hList1"/>
    <dgm:cxn modelId="{78E86B95-BA25-4EFF-B51D-D0B357E48F9F}" type="presParOf" srcId="{6CF51CB8-47A5-47B1-ACA7-DF48F9BEEF89}" destId="{CAC29766-F6CF-4B3E-9737-95B59B717991}" srcOrd="1" destOrd="0" presId="urn:microsoft.com/office/officeart/2005/8/layout/hList1"/>
    <dgm:cxn modelId="{DC92CDCE-93C8-42FE-8FB5-618A9E1E6024}" type="presParOf" srcId="{416F6E69-07BC-426B-8BC6-E5BC3C9C1FA2}" destId="{C127C531-E714-49C7-9BAE-BDA8A0424741}" srcOrd="1" destOrd="0" presId="urn:microsoft.com/office/officeart/2005/8/layout/hList1"/>
    <dgm:cxn modelId="{F5109FDB-709C-4503-8ECB-A6813986DABA}" type="presParOf" srcId="{416F6E69-07BC-426B-8BC6-E5BC3C9C1FA2}" destId="{0B3EECD3-E415-48B7-929E-A85A67C6C411}" srcOrd="2" destOrd="0" presId="urn:microsoft.com/office/officeart/2005/8/layout/hList1"/>
    <dgm:cxn modelId="{AAEF1E31-770A-47EA-A349-259ABBB4C5BC}" type="presParOf" srcId="{0B3EECD3-E415-48B7-929E-A85A67C6C411}" destId="{2D19D6F1-D8DF-4E20-A098-E4726B09A8AC}" srcOrd="0" destOrd="0" presId="urn:microsoft.com/office/officeart/2005/8/layout/hList1"/>
    <dgm:cxn modelId="{4F58A36E-987C-477B-86E7-294566D8CEF4}" type="presParOf" srcId="{0B3EECD3-E415-48B7-929E-A85A67C6C411}" destId="{09DFD767-699D-4573-AD41-58107233667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A50A7C0-D18D-4576-BC5B-035EF9A6350F}"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s-EC"/>
        </a:p>
      </dgm:t>
    </dgm:pt>
    <dgm:pt modelId="{2773BE52-49C6-4690-B391-0A64057F4CB3}">
      <dgm:prSet phldrT="[Texto]" custT="1"/>
      <dgm:spPr/>
      <dgm:t>
        <a:bodyPr/>
        <a:lstStyle/>
        <a:p>
          <a:r>
            <a:rPr lang="es-EC" sz="1400" dirty="0" smtClean="0"/>
            <a:t>Adoptar Políticas Generales</a:t>
          </a:r>
          <a:endParaRPr lang="es-EC" sz="1400" dirty="0"/>
        </a:p>
      </dgm:t>
    </dgm:pt>
    <dgm:pt modelId="{0599577B-6564-49AE-8BF7-1DF5A718D3C9}" type="parTrans" cxnId="{E0EE7C62-2C97-49D7-8477-248E502ED46B}">
      <dgm:prSet/>
      <dgm:spPr/>
      <dgm:t>
        <a:bodyPr/>
        <a:lstStyle/>
        <a:p>
          <a:endParaRPr lang="es-EC"/>
        </a:p>
      </dgm:t>
    </dgm:pt>
    <dgm:pt modelId="{1013BF48-4696-4AB2-90C3-459EA3C0E48C}" type="sibTrans" cxnId="{E0EE7C62-2C97-49D7-8477-248E502ED46B}">
      <dgm:prSet/>
      <dgm:spPr/>
      <dgm:t>
        <a:bodyPr/>
        <a:lstStyle/>
        <a:p>
          <a:endParaRPr lang="es-EC"/>
        </a:p>
      </dgm:t>
    </dgm:pt>
    <dgm:pt modelId="{77E9EEC8-3210-420B-A46E-AF500BA06E4B}">
      <dgm:prSet phldrT="[Texto]" custT="1"/>
      <dgm:spPr/>
      <dgm:t>
        <a:bodyPr/>
        <a:lstStyle/>
        <a:p>
          <a:r>
            <a:rPr lang="es-ES" sz="1400" b="0" dirty="0" smtClean="0"/>
            <a:t>Estructuración de políticas, procedimientos e indicadores</a:t>
          </a:r>
          <a:endParaRPr lang="es-EC" sz="1400" b="0" dirty="0"/>
        </a:p>
      </dgm:t>
    </dgm:pt>
    <dgm:pt modelId="{221FD5AF-30EE-48FD-8370-F131E0F3F23D}" type="parTrans" cxnId="{FF92141D-CE64-44BD-99FD-D31A79E68DD3}">
      <dgm:prSet/>
      <dgm:spPr/>
      <dgm:t>
        <a:bodyPr/>
        <a:lstStyle/>
        <a:p>
          <a:endParaRPr lang="es-EC"/>
        </a:p>
      </dgm:t>
    </dgm:pt>
    <dgm:pt modelId="{EAF20EC7-EADB-4B2E-91DF-01F1F56D39D3}" type="sibTrans" cxnId="{FF92141D-CE64-44BD-99FD-D31A79E68DD3}">
      <dgm:prSet/>
      <dgm:spPr/>
      <dgm:t>
        <a:bodyPr/>
        <a:lstStyle/>
        <a:p>
          <a:endParaRPr lang="es-EC"/>
        </a:p>
      </dgm:t>
    </dgm:pt>
    <dgm:pt modelId="{7F121231-A9DF-4E2A-9568-976D6DFEF22C}" type="pres">
      <dgm:prSet presAssocID="{EA50A7C0-D18D-4576-BC5B-035EF9A6350F}" presName="Name0" presStyleCnt="0">
        <dgm:presLayoutVars>
          <dgm:chMax val="7"/>
          <dgm:chPref val="7"/>
          <dgm:dir/>
        </dgm:presLayoutVars>
      </dgm:prSet>
      <dgm:spPr/>
      <dgm:t>
        <a:bodyPr/>
        <a:lstStyle/>
        <a:p>
          <a:endParaRPr lang="es-ES"/>
        </a:p>
      </dgm:t>
    </dgm:pt>
    <dgm:pt modelId="{17B193CE-538C-432E-BFA7-2855378981BC}" type="pres">
      <dgm:prSet presAssocID="{EA50A7C0-D18D-4576-BC5B-035EF9A6350F}" presName="Name1" presStyleCnt="0"/>
      <dgm:spPr/>
    </dgm:pt>
    <dgm:pt modelId="{0D7C6E3D-1877-4AC4-A759-67A8168DFA5E}" type="pres">
      <dgm:prSet presAssocID="{EA50A7C0-D18D-4576-BC5B-035EF9A6350F}" presName="cycle" presStyleCnt="0"/>
      <dgm:spPr/>
    </dgm:pt>
    <dgm:pt modelId="{9F0EA6D4-C713-4D48-A675-D3CCDC3E3406}" type="pres">
      <dgm:prSet presAssocID="{EA50A7C0-D18D-4576-BC5B-035EF9A6350F}" presName="srcNode" presStyleLbl="node1" presStyleIdx="0" presStyleCnt="2"/>
      <dgm:spPr/>
    </dgm:pt>
    <dgm:pt modelId="{9105B47E-138B-45D8-939A-6A0EFCE5D859}" type="pres">
      <dgm:prSet presAssocID="{EA50A7C0-D18D-4576-BC5B-035EF9A6350F}" presName="conn" presStyleLbl="parChTrans1D2" presStyleIdx="0" presStyleCnt="1"/>
      <dgm:spPr/>
      <dgm:t>
        <a:bodyPr/>
        <a:lstStyle/>
        <a:p>
          <a:endParaRPr lang="es-ES"/>
        </a:p>
      </dgm:t>
    </dgm:pt>
    <dgm:pt modelId="{5B14AD26-A054-4D6F-9A9C-9A74B51B5BC7}" type="pres">
      <dgm:prSet presAssocID="{EA50A7C0-D18D-4576-BC5B-035EF9A6350F}" presName="extraNode" presStyleLbl="node1" presStyleIdx="0" presStyleCnt="2"/>
      <dgm:spPr/>
    </dgm:pt>
    <dgm:pt modelId="{8DC25216-2DAC-4ED7-B138-613C95DCF780}" type="pres">
      <dgm:prSet presAssocID="{EA50A7C0-D18D-4576-BC5B-035EF9A6350F}" presName="dstNode" presStyleLbl="node1" presStyleIdx="0" presStyleCnt="2"/>
      <dgm:spPr/>
    </dgm:pt>
    <dgm:pt modelId="{004EAF78-C5C6-49A5-ABCF-5915124CFE74}" type="pres">
      <dgm:prSet presAssocID="{2773BE52-49C6-4690-B391-0A64057F4CB3}" presName="text_1" presStyleLbl="node1" presStyleIdx="0" presStyleCnt="2">
        <dgm:presLayoutVars>
          <dgm:bulletEnabled val="1"/>
        </dgm:presLayoutVars>
      </dgm:prSet>
      <dgm:spPr/>
      <dgm:t>
        <a:bodyPr/>
        <a:lstStyle/>
        <a:p>
          <a:endParaRPr lang="es-EC"/>
        </a:p>
      </dgm:t>
    </dgm:pt>
    <dgm:pt modelId="{D5678EB2-A0E6-4755-85AF-88ACE7ADCCE8}" type="pres">
      <dgm:prSet presAssocID="{2773BE52-49C6-4690-B391-0A64057F4CB3}" presName="accent_1" presStyleCnt="0"/>
      <dgm:spPr/>
    </dgm:pt>
    <dgm:pt modelId="{DE9705C2-28BD-4238-9F4C-C4AE497CE95E}" type="pres">
      <dgm:prSet presAssocID="{2773BE52-49C6-4690-B391-0A64057F4CB3}" presName="accentRepeatNode" presStyleLbl="solidFgAcc1" presStyleIdx="0" presStyleCnt="2"/>
      <dgm:spPr/>
    </dgm:pt>
    <dgm:pt modelId="{7DFFD591-60B4-4067-9113-6D824BAF2613}" type="pres">
      <dgm:prSet presAssocID="{77E9EEC8-3210-420B-A46E-AF500BA06E4B}" presName="text_2" presStyleLbl="node1" presStyleIdx="1" presStyleCnt="2">
        <dgm:presLayoutVars>
          <dgm:bulletEnabled val="1"/>
        </dgm:presLayoutVars>
      </dgm:prSet>
      <dgm:spPr/>
      <dgm:t>
        <a:bodyPr/>
        <a:lstStyle/>
        <a:p>
          <a:endParaRPr lang="es-EC"/>
        </a:p>
      </dgm:t>
    </dgm:pt>
    <dgm:pt modelId="{D30831FC-FF7C-4242-ADCF-9A3101F58459}" type="pres">
      <dgm:prSet presAssocID="{77E9EEC8-3210-420B-A46E-AF500BA06E4B}" presName="accent_2" presStyleCnt="0"/>
      <dgm:spPr/>
    </dgm:pt>
    <dgm:pt modelId="{72C12FE7-B19B-4E29-8430-465128B57D22}" type="pres">
      <dgm:prSet presAssocID="{77E9EEC8-3210-420B-A46E-AF500BA06E4B}" presName="accentRepeatNode" presStyleLbl="solidFgAcc1" presStyleIdx="1" presStyleCnt="2"/>
      <dgm:spPr/>
    </dgm:pt>
  </dgm:ptLst>
  <dgm:cxnLst>
    <dgm:cxn modelId="{992550F3-E4D3-4FC5-B773-B5B7257F5F74}" type="presOf" srcId="{1013BF48-4696-4AB2-90C3-459EA3C0E48C}" destId="{9105B47E-138B-45D8-939A-6A0EFCE5D859}" srcOrd="0" destOrd="0" presId="urn:microsoft.com/office/officeart/2008/layout/VerticalCurvedList"/>
    <dgm:cxn modelId="{D7404ED1-9A9E-4915-AD35-F85406B34388}" type="presOf" srcId="{2773BE52-49C6-4690-B391-0A64057F4CB3}" destId="{004EAF78-C5C6-49A5-ABCF-5915124CFE74}" srcOrd="0" destOrd="0" presId="urn:microsoft.com/office/officeart/2008/layout/VerticalCurvedList"/>
    <dgm:cxn modelId="{FF92141D-CE64-44BD-99FD-D31A79E68DD3}" srcId="{EA50A7C0-D18D-4576-BC5B-035EF9A6350F}" destId="{77E9EEC8-3210-420B-A46E-AF500BA06E4B}" srcOrd="1" destOrd="0" parTransId="{221FD5AF-30EE-48FD-8370-F131E0F3F23D}" sibTransId="{EAF20EC7-EADB-4B2E-91DF-01F1F56D39D3}"/>
    <dgm:cxn modelId="{FF931C31-CC5C-488D-92D4-BD1F9B2A6DBA}" type="presOf" srcId="{EA50A7C0-D18D-4576-BC5B-035EF9A6350F}" destId="{7F121231-A9DF-4E2A-9568-976D6DFEF22C}" srcOrd="0" destOrd="0" presId="urn:microsoft.com/office/officeart/2008/layout/VerticalCurvedList"/>
    <dgm:cxn modelId="{E0EE7C62-2C97-49D7-8477-248E502ED46B}" srcId="{EA50A7C0-D18D-4576-BC5B-035EF9A6350F}" destId="{2773BE52-49C6-4690-B391-0A64057F4CB3}" srcOrd="0" destOrd="0" parTransId="{0599577B-6564-49AE-8BF7-1DF5A718D3C9}" sibTransId="{1013BF48-4696-4AB2-90C3-459EA3C0E48C}"/>
    <dgm:cxn modelId="{8136A39A-076A-4697-B54E-A71C4FB52DDA}" type="presOf" srcId="{77E9EEC8-3210-420B-A46E-AF500BA06E4B}" destId="{7DFFD591-60B4-4067-9113-6D824BAF2613}" srcOrd="0" destOrd="0" presId="urn:microsoft.com/office/officeart/2008/layout/VerticalCurvedList"/>
    <dgm:cxn modelId="{12504829-D2D2-4100-AC73-2D2CB69FE0DD}" type="presParOf" srcId="{7F121231-A9DF-4E2A-9568-976D6DFEF22C}" destId="{17B193CE-538C-432E-BFA7-2855378981BC}" srcOrd="0" destOrd="0" presId="urn:microsoft.com/office/officeart/2008/layout/VerticalCurvedList"/>
    <dgm:cxn modelId="{BA3E391E-A513-4263-9E76-F70C56BBCF9E}" type="presParOf" srcId="{17B193CE-538C-432E-BFA7-2855378981BC}" destId="{0D7C6E3D-1877-4AC4-A759-67A8168DFA5E}" srcOrd="0" destOrd="0" presId="urn:microsoft.com/office/officeart/2008/layout/VerticalCurvedList"/>
    <dgm:cxn modelId="{2051A1E3-5A77-418E-959B-20ADCF8F71C2}" type="presParOf" srcId="{0D7C6E3D-1877-4AC4-A759-67A8168DFA5E}" destId="{9F0EA6D4-C713-4D48-A675-D3CCDC3E3406}" srcOrd="0" destOrd="0" presId="urn:microsoft.com/office/officeart/2008/layout/VerticalCurvedList"/>
    <dgm:cxn modelId="{0FFC8367-E19A-49EC-AC50-64CC43DAB89D}" type="presParOf" srcId="{0D7C6E3D-1877-4AC4-A759-67A8168DFA5E}" destId="{9105B47E-138B-45D8-939A-6A0EFCE5D859}" srcOrd="1" destOrd="0" presId="urn:microsoft.com/office/officeart/2008/layout/VerticalCurvedList"/>
    <dgm:cxn modelId="{DF7BF941-D5D1-4888-AAD4-162BFF0D6D2A}" type="presParOf" srcId="{0D7C6E3D-1877-4AC4-A759-67A8168DFA5E}" destId="{5B14AD26-A054-4D6F-9A9C-9A74B51B5BC7}" srcOrd="2" destOrd="0" presId="urn:microsoft.com/office/officeart/2008/layout/VerticalCurvedList"/>
    <dgm:cxn modelId="{ED8A277F-D60B-4179-BC4D-C518EFAC6D64}" type="presParOf" srcId="{0D7C6E3D-1877-4AC4-A759-67A8168DFA5E}" destId="{8DC25216-2DAC-4ED7-B138-613C95DCF780}" srcOrd="3" destOrd="0" presId="urn:microsoft.com/office/officeart/2008/layout/VerticalCurvedList"/>
    <dgm:cxn modelId="{E9FE4AA7-AF3C-4694-B0D3-A0E28B6C70CB}" type="presParOf" srcId="{17B193CE-538C-432E-BFA7-2855378981BC}" destId="{004EAF78-C5C6-49A5-ABCF-5915124CFE74}" srcOrd="1" destOrd="0" presId="urn:microsoft.com/office/officeart/2008/layout/VerticalCurvedList"/>
    <dgm:cxn modelId="{EC83B884-4984-4384-9116-7F9B65AD4075}" type="presParOf" srcId="{17B193CE-538C-432E-BFA7-2855378981BC}" destId="{D5678EB2-A0E6-4755-85AF-88ACE7ADCCE8}" srcOrd="2" destOrd="0" presId="urn:microsoft.com/office/officeart/2008/layout/VerticalCurvedList"/>
    <dgm:cxn modelId="{91F786F2-F42F-41B3-B0EB-EC5F3B264978}" type="presParOf" srcId="{D5678EB2-A0E6-4755-85AF-88ACE7ADCCE8}" destId="{DE9705C2-28BD-4238-9F4C-C4AE497CE95E}" srcOrd="0" destOrd="0" presId="urn:microsoft.com/office/officeart/2008/layout/VerticalCurvedList"/>
    <dgm:cxn modelId="{34985856-2BC2-4B7D-8BCF-38AD3D9A1DC3}" type="presParOf" srcId="{17B193CE-538C-432E-BFA7-2855378981BC}" destId="{7DFFD591-60B4-4067-9113-6D824BAF2613}" srcOrd="3" destOrd="0" presId="urn:microsoft.com/office/officeart/2008/layout/VerticalCurvedList"/>
    <dgm:cxn modelId="{44E7DE76-D366-45EA-ABAB-F3B13D4E3886}" type="presParOf" srcId="{17B193CE-538C-432E-BFA7-2855378981BC}" destId="{D30831FC-FF7C-4242-ADCF-9A3101F58459}" srcOrd="4" destOrd="0" presId="urn:microsoft.com/office/officeart/2008/layout/VerticalCurvedList"/>
    <dgm:cxn modelId="{D1AA67DE-E9F9-4B27-9A9F-305E836186FE}" type="presParOf" srcId="{D30831FC-FF7C-4242-ADCF-9A3101F58459}" destId="{72C12FE7-B19B-4E29-8430-465128B57D2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A50A7C0-D18D-4576-BC5B-035EF9A6350F}" type="doc">
      <dgm:prSet loTypeId="urn:microsoft.com/office/officeart/2005/8/layout/hProcess11" loCatId="process" qsTypeId="urn:microsoft.com/office/officeart/2005/8/quickstyle/3d3" qsCatId="3D" csTypeId="urn:microsoft.com/office/officeart/2005/8/colors/accent2_5" csCatId="accent2" phldr="1"/>
      <dgm:spPr/>
      <dgm:t>
        <a:bodyPr/>
        <a:lstStyle/>
        <a:p>
          <a:endParaRPr lang="es-EC"/>
        </a:p>
      </dgm:t>
    </dgm:pt>
    <dgm:pt modelId="{2773BE52-49C6-4690-B391-0A64057F4CB3}">
      <dgm:prSet phldrT="[Texto]" custT="1"/>
      <dgm:spPr/>
      <dgm:t>
        <a:bodyPr/>
        <a:lstStyle/>
        <a:p>
          <a:r>
            <a:rPr lang="es-ES" sz="1400" b="0" dirty="0" smtClean="0"/>
            <a:t>Capacitación al personal </a:t>
          </a:r>
          <a:endParaRPr lang="es-EC" sz="1400" b="0" dirty="0"/>
        </a:p>
      </dgm:t>
    </dgm:pt>
    <dgm:pt modelId="{0599577B-6564-49AE-8BF7-1DF5A718D3C9}" type="parTrans" cxnId="{E0EE7C62-2C97-49D7-8477-248E502ED46B}">
      <dgm:prSet/>
      <dgm:spPr/>
      <dgm:t>
        <a:bodyPr/>
        <a:lstStyle/>
        <a:p>
          <a:endParaRPr lang="es-EC"/>
        </a:p>
      </dgm:t>
    </dgm:pt>
    <dgm:pt modelId="{1013BF48-4696-4AB2-90C3-459EA3C0E48C}" type="sibTrans" cxnId="{E0EE7C62-2C97-49D7-8477-248E502ED46B}">
      <dgm:prSet/>
      <dgm:spPr/>
      <dgm:t>
        <a:bodyPr/>
        <a:lstStyle/>
        <a:p>
          <a:endParaRPr lang="es-EC"/>
        </a:p>
      </dgm:t>
    </dgm:pt>
    <dgm:pt modelId="{77E9EEC8-3210-420B-A46E-AF500BA06E4B}">
      <dgm:prSet phldrT="[Texto]" custT="1"/>
      <dgm:spPr/>
      <dgm:t>
        <a:bodyPr/>
        <a:lstStyle/>
        <a:p>
          <a:r>
            <a:rPr lang="es-ES" sz="1400" b="0" dirty="0" smtClean="0"/>
            <a:t>Seguridad de las unidades </a:t>
          </a:r>
          <a:endParaRPr lang="es-EC" sz="1400" b="0" dirty="0"/>
        </a:p>
      </dgm:t>
    </dgm:pt>
    <dgm:pt modelId="{221FD5AF-30EE-48FD-8370-F131E0F3F23D}" type="parTrans" cxnId="{FF92141D-CE64-44BD-99FD-D31A79E68DD3}">
      <dgm:prSet/>
      <dgm:spPr/>
      <dgm:t>
        <a:bodyPr/>
        <a:lstStyle/>
        <a:p>
          <a:endParaRPr lang="es-EC"/>
        </a:p>
      </dgm:t>
    </dgm:pt>
    <dgm:pt modelId="{EAF20EC7-EADB-4B2E-91DF-01F1F56D39D3}" type="sibTrans" cxnId="{FF92141D-CE64-44BD-99FD-D31A79E68DD3}">
      <dgm:prSet/>
      <dgm:spPr/>
      <dgm:t>
        <a:bodyPr/>
        <a:lstStyle/>
        <a:p>
          <a:endParaRPr lang="es-EC"/>
        </a:p>
      </dgm:t>
    </dgm:pt>
    <dgm:pt modelId="{04BA4BA5-3243-4CB0-9D94-A46EB631C9E8}" type="pres">
      <dgm:prSet presAssocID="{EA50A7C0-D18D-4576-BC5B-035EF9A6350F}" presName="Name0" presStyleCnt="0">
        <dgm:presLayoutVars>
          <dgm:dir/>
          <dgm:resizeHandles val="exact"/>
        </dgm:presLayoutVars>
      </dgm:prSet>
      <dgm:spPr/>
      <dgm:t>
        <a:bodyPr/>
        <a:lstStyle/>
        <a:p>
          <a:endParaRPr lang="es-ES"/>
        </a:p>
      </dgm:t>
    </dgm:pt>
    <dgm:pt modelId="{A49AB407-06A4-4210-8E4E-5F47B7E176B6}" type="pres">
      <dgm:prSet presAssocID="{EA50A7C0-D18D-4576-BC5B-035EF9A6350F}" presName="arrow" presStyleLbl="bgShp" presStyleIdx="0" presStyleCnt="1"/>
      <dgm:spPr/>
    </dgm:pt>
    <dgm:pt modelId="{35114C8B-E4CC-4109-974C-FE89461D2E3B}" type="pres">
      <dgm:prSet presAssocID="{EA50A7C0-D18D-4576-BC5B-035EF9A6350F}" presName="points" presStyleCnt="0"/>
      <dgm:spPr/>
    </dgm:pt>
    <dgm:pt modelId="{7DCFB104-8AE6-477B-A0D6-38F13F89E4F8}" type="pres">
      <dgm:prSet presAssocID="{2773BE52-49C6-4690-B391-0A64057F4CB3}" presName="compositeA" presStyleCnt="0"/>
      <dgm:spPr/>
    </dgm:pt>
    <dgm:pt modelId="{37844405-5200-4C1C-9859-44AA5B9CC3A3}" type="pres">
      <dgm:prSet presAssocID="{2773BE52-49C6-4690-B391-0A64057F4CB3}" presName="textA" presStyleLbl="revTx" presStyleIdx="0" presStyleCnt="2">
        <dgm:presLayoutVars>
          <dgm:bulletEnabled val="1"/>
        </dgm:presLayoutVars>
      </dgm:prSet>
      <dgm:spPr/>
      <dgm:t>
        <a:bodyPr/>
        <a:lstStyle/>
        <a:p>
          <a:endParaRPr lang="es-EC"/>
        </a:p>
      </dgm:t>
    </dgm:pt>
    <dgm:pt modelId="{FA749B61-60B1-4932-9C96-3F303546D6D7}" type="pres">
      <dgm:prSet presAssocID="{2773BE52-49C6-4690-B391-0A64057F4CB3}" presName="circleA" presStyleLbl="node1" presStyleIdx="0" presStyleCnt="2"/>
      <dgm:spPr/>
    </dgm:pt>
    <dgm:pt modelId="{ED2D25CE-9B56-48E6-BE87-A82DD9AC0811}" type="pres">
      <dgm:prSet presAssocID="{2773BE52-49C6-4690-B391-0A64057F4CB3}" presName="spaceA" presStyleCnt="0"/>
      <dgm:spPr/>
    </dgm:pt>
    <dgm:pt modelId="{810FA16F-EF32-4D94-BEAF-68A20089EF3D}" type="pres">
      <dgm:prSet presAssocID="{1013BF48-4696-4AB2-90C3-459EA3C0E48C}" presName="space" presStyleCnt="0"/>
      <dgm:spPr/>
    </dgm:pt>
    <dgm:pt modelId="{E22CA566-5121-4985-9CB8-3E05535CE3DE}" type="pres">
      <dgm:prSet presAssocID="{77E9EEC8-3210-420B-A46E-AF500BA06E4B}" presName="compositeB" presStyleCnt="0"/>
      <dgm:spPr/>
    </dgm:pt>
    <dgm:pt modelId="{458D5C4F-B115-42E2-8144-F3634A06E20E}" type="pres">
      <dgm:prSet presAssocID="{77E9EEC8-3210-420B-A46E-AF500BA06E4B}" presName="textB" presStyleLbl="revTx" presStyleIdx="1" presStyleCnt="2">
        <dgm:presLayoutVars>
          <dgm:bulletEnabled val="1"/>
        </dgm:presLayoutVars>
      </dgm:prSet>
      <dgm:spPr/>
      <dgm:t>
        <a:bodyPr/>
        <a:lstStyle/>
        <a:p>
          <a:endParaRPr lang="es-EC"/>
        </a:p>
      </dgm:t>
    </dgm:pt>
    <dgm:pt modelId="{D3266B9D-0BBA-471F-AE0F-9DC07B1599E7}" type="pres">
      <dgm:prSet presAssocID="{77E9EEC8-3210-420B-A46E-AF500BA06E4B}" presName="circleB" presStyleLbl="node1" presStyleIdx="1" presStyleCnt="2"/>
      <dgm:spPr/>
    </dgm:pt>
    <dgm:pt modelId="{F9FCE099-C492-4CA6-B3FB-93DB9ACF688F}" type="pres">
      <dgm:prSet presAssocID="{77E9EEC8-3210-420B-A46E-AF500BA06E4B}" presName="spaceB" presStyleCnt="0"/>
      <dgm:spPr/>
    </dgm:pt>
  </dgm:ptLst>
  <dgm:cxnLst>
    <dgm:cxn modelId="{F258AB6C-1612-43B0-9582-B0571D8F6FBC}" type="presOf" srcId="{2773BE52-49C6-4690-B391-0A64057F4CB3}" destId="{37844405-5200-4C1C-9859-44AA5B9CC3A3}" srcOrd="0" destOrd="0" presId="urn:microsoft.com/office/officeart/2005/8/layout/hProcess11"/>
    <dgm:cxn modelId="{AC151F70-5D9E-4FAC-A442-62FA38CA42F8}" type="presOf" srcId="{77E9EEC8-3210-420B-A46E-AF500BA06E4B}" destId="{458D5C4F-B115-42E2-8144-F3634A06E20E}" srcOrd="0" destOrd="0" presId="urn:microsoft.com/office/officeart/2005/8/layout/hProcess11"/>
    <dgm:cxn modelId="{FF92141D-CE64-44BD-99FD-D31A79E68DD3}" srcId="{EA50A7C0-D18D-4576-BC5B-035EF9A6350F}" destId="{77E9EEC8-3210-420B-A46E-AF500BA06E4B}" srcOrd="1" destOrd="0" parTransId="{221FD5AF-30EE-48FD-8370-F131E0F3F23D}" sibTransId="{EAF20EC7-EADB-4B2E-91DF-01F1F56D39D3}"/>
    <dgm:cxn modelId="{9372A67F-D42B-48B3-A410-90688DABFF0F}" type="presOf" srcId="{EA50A7C0-D18D-4576-BC5B-035EF9A6350F}" destId="{04BA4BA5-3243-4CB0-9D94-A46EB631C9E8}" srcOrd="0" destOrd="0" presId="urn:microsoft.com/office/officeart/2005/8/layout/hProcess11"/>
    <dgm:cxn modelId="{E0EE7C62-2C97-49D7-8477-248E502ED46B}" srcId="{EA50A7C0-D18D-4576-BC5B-035EF9A6350F}" destId="{2773BE52-49C6-4690-B391-0A64057F4CB3}" srcOrd="0" destOrd="0" parTransId="{0599577B-6564-49AE-8BF7-1DF5A718D3C9}" sibTransId="{1013BF48-4696-4AB2-90C3-459EA3C0E48C}"/>
    <dgm:cxn modelId="{94BCBE9E-F681-414A-A7EC-1DFAE4D02E50}" type="presParOf" srcId="{04BA4BA5-3243-4CB0-9D94-A46EB631C9E8}" destId="{A49AB407-06A4-4210-8E4E-5F47B7E176B6}" srcOrd="0" destOrd="0" presId="urn:microsoft.com/office/officeart/2005/8/layout/hProcess11"/>
    <dgm:cxn modelId="{7EB54832-67A7-48B0-8DB0-D09B7C24EB55}" type="presParOf" srcId="{04BA4BA5-3243-4CB0-9D94-A46EB631C9E8}" destId="{35114C8B-E4CC-4109-974C-FE89461D2E3B}" srcOrd="1" destOrd="0" presId="urn:microsoft.com/office/officeart/2005/8/layout/hProcess11"/>
    <dgm:cxn modelId="{77229CAC-F661-4821-9731-3671C8CD85FF}" type="presParOf" srcId="{35114C8B-E4CC-4109-974C-FE89461D2E3B}" destId="{7DCFB104-8AE6-477B-A0D6-38F13F89E4F8}" srcOrd="0" destOrd="0" presId="urn:microsoft.com/office/officeart/2005/8/layout/hProcess11"/>
    <dgm:cxn modelId="{27F4C984-1D53-48F5-9871-61A4702B7BD5}" type="presParOf" srcId="{7DCFB104-8AE6-477B-A0D6-38F13F89E4F8}" destId="{37844405-5200-4C1C-9859-44AA5B9CC3A3}" srcOrd="0" destOrd="0" presId="urn:microsoft.com/office/officeart/2005/8/layout/hProcess11"/>
    <dgm:cxn modelId="{3760D0A3-F01C-480A-BD3C-1DFEEBB479A0}" type="presParOf" srcId="{7DCFB104-8AE6-477B-A0D6-38F13F89E4F8}" destId="{FA749B61-60B1-4932-9C96-3F303546D6D7}" srcOrd="1" destOrd="0" presId="urn:microsoft.com/office/officeart/2005/8/layout/hProcess11"/>
    <dgm:cxn modelId="{DA71C085-68F5-4604-B138-6A673578C915}" type="presParOf" srcId="{7DCFB104-8AE6-477B-A0D6-38F13F89E4F8}" destId="{ED2D25CE-9B56-48E6-BE87-A82DD9AC0811}" srcOrd="2" destOrd="0" presId="urn:microsoft.com/office/officeart/2005/8/layout/hProcess11"/>
    <dgm:cxn modelId="{37ADA768-3058-49D8-B7DB-498C09F09416}" type="presParOf" srcId="{35114C8B-E4CC-4109-974C-FE89461D2E3B}" destId="{810FA16F-EF32-4D94-BEAF-68A20089EF3D}" srcOrd="1" destOrd="0" presId="urn:microsoft.com/office/officeart/2005/8/layout/hProcess11"/>
    <dgm:cxn modelId="{2C983302-F071-44F5-99CD-4D2EA2D60630}" type="presParOf" srcId="{35114C8B-E4CC-4109-974C-FE89461D2E3B}" destId="{E22CA566-5121-4985-9CB8-3E05535CE3DE}" srcOrd="2" destOrd="0" presId="urn:microsoft.com/office/officeart/2005/8/layout/hProcess11"/>
    <dgm:cxn modelId="{D5E95930-4668-4590-BF09-5E649931EE19}" type="presParOf" srcId="{E22CA566-5121-4985-9CB8-3E05535CE3DE}" destId="{458D5C4F-B115-42E2-8144-F3634A06E20E}" srcOrd="0" destOrd="0" presId="urn:microsoft.com/office/officeart/2005/8/layout/hProcess11"/>
    <dgm:cxn modelId="{7C8DCE56-58B1-455F-A040-B237021A5CAB}" type="presParOf" srcId="{E22CA566-5121-4985-9CB8-3E05535CE3DE}" destId="{D3266B9D-0BBA-471F-AE0F-9DC07B1599E7}" srcOrd="1" destOrd="0" presId="urn:microsoft.com/office/officeart/2005/8/layout/hProcess11"/>
    <dgm:cxn modelId="{8827EF15-4ACD-4C89-A541-6FEB59CA757E}" type="presParOf" srcId="{E22CA566-5121-4985-9CB8-3E05535CE3DE}" destId="{F9FCE099-C492-4CA6-B3FB-93DB9ACF688F}"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443026-4A88-4789-A0C6-4E89F2C501E5}" type="doc">
      <dgm:prSet loTypeId="urn:microsoft.com/office/officeart/2008/layout/VerticalCurvedList" loCatId="list" qsTypeId="urn:microsoft.com/office/officeart/2005/8/quickstyle/simple2" qsCatId="simple" csTypeId="urn:microsoft.com/office/officeart/2005/8/colors/accent3_1" csCatId="accent3" phldr="1"/>
      <dgm:spPr/>
      <dgm:t>
        <a:bodyPr/>
        <a:lstStyle/>
        <a:p>
          <a:endParaRPr lang="es-ES"/>
        </a:p>
      </dgm:t>
    </dgm:pt>
    <dgm:pt modelId="{A8CE83D0-92F4-4172-B535-2086AF90A84A}">
      <dgm:prSet phldrT="[Texto]"/>
      <dgm:spPr/>
      <dgm:t>
        <a:bodyPr/>
        <a:lstStyle/>
        <a:p>
          <a:r>
            <a:rPr lang="es-ES" dirty="0" smtClean="0">
              <a:solidFill>
                <a:schemeClr val="tx1"/>
              </a:solidFill>
              <a:hlinkClick xmlns:r="http://schemas.openxmlformats.org/officeDocument/2006/relationships" r:id="rId1" action="ppaction://hlinksldjump"/>
            </a:rPr>
            <a:t>Capítulo I: Aspectos Generales </a:t>
          </a:r>
          <a:endParaRPr lang="es-ES" dirty="0" smtClean="0">
            <a:solidFill>
              <a:schemeClr val="tx1"/>
            </a:solidFill>
          </a:endParaRPr>
        </a:p>
      </dgm:t>
    </dgm:pt>
    <dgm:pt modelId="{0F912101-05A3-4914-9173-168BD3D7D31C}" type="parTrans" cxnId="{FE7DB4AA-3B8A-4376-8A2A-5A0C2EF64C64}">
      <dgm:prSet/>
      <dgm:spPr/>
      <dgm:t>
        <a:bodyPr/>
        <a:lstStyle/>
        <a:p>
          <a:endParaRPr lang="es-ES"/>
        </a:p>
      </dgm:t>
    </dgm:pt>
    <dgm:pt modelId="{15CE7510-B8DE-4B77-A369-FEDDC4C3F6BE}" type="sibTrans" cxnId="{FE7DB4AA-3B8A-4376-8A2A-5A0C2EF64C64}">
      <dgm:prSet/>
      <dgm:spPr/>
      <dgm:t>
        <a:bodyPr/>
        <a:lstStyle/>
        <a:p>
          <a:endParaRPr lang="es-ES"/>
        </a:p>
      </dgm:t>
    </dgm:pt>
    <dgm:pt modelId="{4B670EC8-3DF7-4044-B142-D7BC5CBD2BB1}">
      <dgm:prSet phldrT="[Texto]"/>
      <dgm:spPr/>
      <dgm:t>
        <a:bodyPr/>
        <a:lstStyle/>
        <a:p>
          <a:r>
            <a:rPr lang="es-ES" dirty="0" smtClean="0">
              <a:hlinkClick xmlns:r="http://schemas.openxmlformats.org/officeDocument/2006/relationships" r:id="rId2" action="ppaction://hlinksldjump"/>
            </a:rPr>
            <a:t>Capítulo II: Análisis Situacional </a:t>
          </a:r>
          <a:endParaRPr lang="es-ES" dirty="0"/>
        </a:p>
      </dgm:t>
    </dgm:pt>
    <dgm:pt modelId="{D84E568E-75DA-4E25-B250-677427554E92}" type="parTrans" cxnId="{F324C510-FE24-4BC6-A3AE-26BDC003FFAC}">
      <dgm:prSet/>
      <dgm:spPr/>
      <dgm:t>
        <a:bodyPr/>
        <a:lstStyle/>
        <a:p>
          <a:endParaRPr lang="es-ES"/>
        </a:p>
      </dgm:t>
    </dgm:pt>
    <dgm:pt modelId="{3AF06EF5-0B09-48A3-9BE7-6AF2EE2E96AB}" type="sibTrans" cxnId="{F324C510-FE24-4BC6-A3AE-26BDC003FFAC}">
      <dgm:prSet/>
      <dgm:spPr/>
      <dgm:t>
        <a:bodyPr/>
        <a:lstStyle/>
        <a:p>
          <a:endParaRPr lang="es-ES"/>
        </a:p>
      </dgm:t>
    </dgm:pt>
    <dgm:pt modelId="{AC564260-94A6-40B2-ABCD-0F538BFBF87D}">
      <dgm:prSet phldrT="[Texto]"/>
      <dgm:spPr/>
      <dgm:t>
        <a:bodyPr/>
        <a:lstStyle/>
        <a:p>
          <a:r>
            <a:rPr lang="es-ES" dirty="0" smtClean="0">
              <a:hlinkClick xmlns:r="http://schemas.openxmlformats.org/officeDocument/2006/relationships" r:id="rId3" action="ppaction://hlinksldjump"/>
            </a:rPr>
            <a:t>Capítulo III: Fundamentos Teóricos </a:t>
          </a:r>
          <a:endParaRPr lang="es-ES" dirty="0" smtClean="0"/>
        </a:p>
      </dgm:t>
    </dgm:pt>
    <dgm:pt modelId="{0B9623D6-2878-4688-B56F-77686276F3D1}" type="parTrans" cxnId="{01CE028D-B72F-40AB-B6BE-01488423466B}">
      <dgm:prSet/>
      <dgm:spPr/>
      <dgm:t>
        <a:bodyPr/>
        <a:lstStyle/>
        <a:p>
          <a:endParaRPr lang="es-ES"/>
        </a:p>
      </dgm:t>
    </dgm:pt>
    <dgm:pt modelId="{46588287-4F50-4E9B-9946-B6488AAAB81F}" type="sibTrans" cxnId="{01CE028D-B72F-40AB-B6BE-01488423466B}">
      <dgm:prSet/>
      <dgm:spPr/>
      <dgm:t>
        <a:bodyPr/>
        <a:lstStyle/>
        <a:p>
          <a:endParaRPr lang="es-ES"/>
        </a:p>
      </dgm:t>
    </dgm:pt>
    <dgm:pt modelId="{871FCB85-19D7-4CBF-B913-0F7D67354501}">
      <dgm:prSet phldrT="[Texto]"/>
      <dgm:spPr/>
      <dgm:t>
        <a:bodyPr/>
        <a:lstStyle/>
        <a:p>
          <a:r>
            <a:rPr lang="es-ES" dirty="0" smtClean="0">
              <a:hlinkClick xmlns:r="http://schemas.openxmlformats.org/officeDocument/2006/relationships" r:id="rId4" action="ppaction://hlinksldjump"/>
            </a:rPr>
            <a:t>Capítulo IV: Caso Práctico</a:t>
          </a:r>
          <a:endParaRPr lang="es-ES" dirty="0" smtClean="0"/>
        </a:p>
      </dgm:t>
    </dgm:pt>
    <dgm:pt modelId="{61913597-C788-41BC-A98E-7CC7DB289889}" type="parTrans" cxnId="{A00B3E56-E7DF-4856-ACDB-0031789C8FCB}">
      <dgm:prSet/>
      <dgm:spPr/>
      <dgm:t>
        <a:bodyPr/>
        <a:lstStyle/>
        <a:p>
          <a:endParaRPr lang="es-ES"/>
        </a:p>
      </dgm:t>
    </dgm:pt>
    <dgm:pt modelId="{4C4A15C7-23F9-459D-865B-02D1A9477C89}" type="sibTrans" cxnId="{A00B3E56-E7DF-4856-ACDB-0031789C8FCB}">
      <dgm:prSet/>
      <dgm:spPr/>
      <dgm:t>
        <a:bodyPr/>
        <a:lstStyle/>
        <a:p>
          <a:endParaRPr lang="es-ES"/>
        </a:p>
      </dgm:t>
    </dgm:pt>
    <dgm:pt modelId="{E5E83A23-B571-4C18-9675-67C4545FCCCE}">
      <dgm:prSet phldrT="[Texto]"/>
      <dgm:spPr/>
      <dgm:t>
        <a:bodyPr/>
        <a:lstStyle/>
        <a:p>
          <a:r>
            <a:rPr lang="es-ES" dirty="0" smtClean="0">
              <a:hlinkClick xmlns:r="http://schemas.openxmlformats.org/officeDocument/2006/relationships" r:id="rId5" action="ppaction://hlinksldjump"/>
            </a:rPr>
            <a:t>Capítulo V: Conclusiones y Recomendaciones </a:t>
          </a:r>
          <a:endParaRPr lang="es-ES" dirty="0" smtClean="0"/>
        </a:p>
      </dgm:t>
    </dgm:pt>
    <dgm:pt modelId="{D81B8283-ADF5-4736-AED1-93E4FAF6EE3C}" type="parTrans" cxnId="{9E204332-D013-4AA7-A5C3-B30BEF390B0E}">
      <dgm:prSet/>
      <dgm:spPr/>
      <dgm:t>
        <a:bodyPr/>
        <a:lstStyle/>
        <a:p>
          <a:endParaRPr lang="es-ES"/>
        </a:p>
      </dgm:t>
    </dgm:pt>
    <dgm:pt modelId="{3C488B12-705E-4302-AE3D-D061C496912C}" type="sibTrans" cxnId="{9E204332-D013-4AA7-A5C3-B30BEF390B0E}">
      <dgm:prSet/>
      <dgm:spPr/>
      <dgm:t>
        <a:bodyPr/>
        <a:lstStyle/>
        <a:p>
          <a:endParaRPr lang="es-ES"/>
        </a:p>
      </dgm:t>
    </dgm:pt>
    <dgm:pt modelId="{B16B4275-AB9B-4E75-946C-85A662A5420A}" type="pres">
      <dgm:prSet presAssocID="{86443026-4A88-4789-A0C6-4E89F2C501E5}" presName="Name0" presStyleCnt="0">
        <dgm:presLayoutVars>
          <dgm:chMax val="7"/>
          <dgm:chPref val="7"/>
          <dgm:dir/>
        </dgm:presLayoutVars>
      </dgm:prSet>
      <dgm:spPr/>
      <dgm:t>
        <a:bodyPr/>
        <a:lstStyle/>
        <a:p>
          <a:endParaRPr lang="es-ES"/>
        </a:p>
      </dgm:t>
    </dgm:pt>
    <dgm:pt modelId="{2949DD81-504A-46FC-B1B5-BE2566432877}" type="pres">
      <dgm:prSet presAssocID="{86443026-4A88-4789-A0C6-4E89F2C501E5}" presName="Name1" presStyleCnt="0"/>
      <dgm:spPr/>
      <dgm:t>
        <a:bodyPr/>
        <a:lstStyle/>
        <a:p>
          <a:endParaRPr lang="es-ES"/>
        </a:p>
      </dgm:t>
    </dgm:pt>
    <dgm:pt modelId="{09038CE9-7583-4ABA-8FCC-63FE769AAB86}" type="pres">
      <dgm:prSet presAssocID="{86443026-4A88-4789-A0C6-4E89F2C501E5}" presName="cycle" presStyleCnt="0"/>
      <dgm:spPr/>
      <dgm:t>
        <a:bodyPr/>
        <a:lstStyle/>
        <a:p>
          <a:endParaRPr lang="es-ES"/>
        </a:p>
      </dgm:t>
    </dgm:pt>
    <dgm:pt modelId="{CBC8B427-BA3D-4EFE-BE1C-761E79CCF833}" type="pres">
      <dgm:prSet presAssocID="{86443026-4A88-4789-A0C6-4E89F2C501E5}" presName="srcNode" presStyleLbl="node1" presStyleIdx="0" presStyleCnt="5"/>
      <dgm:spPr/>
      <dgm:t>
        <a:bodyPr/>
        <a:lstStyle/>
        <a:p>
          <a:endParaRPr lang="es-ES"/>
        </a:p>
      </dgm:t>
    </dgm:pt>
    <dgm:pt modelId="{999597CE-AC88-426C-B5C6-7F571160084C}" type="pres">
      <dgm:prSet presAssocID="{86443026-4A88-4789-A0C6-4E89F2C501E5}" presName="conn" presStyleLbl="parChTrans1D2" presStyleIdx="0" presStyleCnt="1"/>
      <dgm:spPr/>
      <dgm:t>
        <a:bodyPr/>
        <a:lstStyle/>
        <a:p>
          <a:endParaRPr lang="es-ES"/>
        </a:p>
      </dgm:t>
    </dgm:pt>
    <dgm:pt modelId="{9AC75588-8FD6-4EA3-A205-54CBC9787F4C}" type="pres">
      <dgm:prSet presAssocID="{86443026-4A88-4789-A0C6-4E89F2C501E5}" presName="extraNode" presStyleLbl="node1" presStyleIdx="0" presStyleCnt="5"/>
      <dgm:spPr/>
      <dgm:t>
        <a:bodyPr/>
        <a:lstStyle/>
        <a:p>
          <a:endParaRPr lang="es-ES"/>
        </a:p>
      </dgm:t>
    </dgm:pt>
    <dgm:pt modelId="{56C74670-C48E-4163-B65B-42E6C09B11A6}" type="pres">
      <dgm:prSet presAssocID="{86443026-4A88-4789-A0C6-4E89F2C501E5}" presName="dstNode" presStyleLbl="node1" presStyleIdx="0" presStyleCnt="5"/>
      <dgm:spPr/>
      <dgm:t>
        <a:bodyPr/>
        <a:lstStyle/>
        <a:p>
          <a:endParaRPr lang="es-ES"/>
        </a:p>
      </dgm:t>
    </dgm:pt>
    <dgm:pt modelId="{254816C7-B53E-4C6C-B086-3F410CC8531C}" type="pres">
      <dgm:prSet presAssocID="{A8CE83D0-92F4-4172-B535-2086AF90A84A}" presName="text_1" presStyleLbl="node1" presStyleIdx="0" presStyleCnt="5">
        <dgm:presLayoutVars>
          <dgm:bulletEnabled val="1"/>
        </dgm:presLayoutVars>
      </dgm:prSet>
      <dgm:spPr/>
      <dgm:t>
        <a:bodyPr/>
        <a:lstStyle/>
        <a:p>
          <a:endParaRPr lang="es-ES"/>
        </a:p>
      </dgm:t>
    </dgm:pt>
    <dgm:pt modelId="{74C17096-6568-4808-843F-95B5F7624B38}" type="pres">
      <dgm:prSet presAssocID="{A8CE83D0-92F4-4172-B535-2086AF90A84A}" presName="accent_1" presStyleCnt="0"/>
      <dgm:spPr/>
      <dgm:t>
        <a:bodyPr/>
        <a:lstStyle/>
        <a:p>
          <a:endParaRPr lang="es-ES"/>
        </a:p>
      </dgm:t>
    </dgm:pt>
    <dgm:pt modelId="{1FAA77C2-E961-44ED-BEEC-0C50DBB1B432}" type="pres">
      <dgm:prSet presAssocID="{A8CE83D0-92F4-4172-B535-2086AF90A84A}" presName="accentRepeatNode" presStyleLbl="solidFgAcc1" presStyleIdx="0" presStyleCnt="5"/>
      <dgm:spPr/>
      <dgm:t>
        <a:bodyPr/>
        <a:lstStyle/>
        <a:p>
          <a:endParaRPr lang="es-ES"/>
        </a:p>
      </dgm:t>
    </dgm:pt>
    <dgm:pt modelId="{2F45AF8E-B010-4068-9AB0-C2EAD48C89D5}" type="pres">
      <dgm:prSet presAssocID="{4B670EC8-3DF7-4044-B142-D7BC5CBD2BB1}" presName="text_2" presStyleLbl="node1" presStyleIdx="1" presStyleCnt="5">
        <dgm:presLayoutVars>
          <dgm:bulletEnabled val="1"/>
        </dgm:presLayoutVars>
      </dgm:prSet>
      <dgm:spPr/>
      <dgm:t>
        <a:bodyPr/>
        <a:lstStyle/>
        <a:p>
          <a:endParaRPr lang="es-ES"/>
        </a:p>
      </dgm:t>
    </dgm:pt>
    <dgm:pt modelId="{EE4D73F1-C34C-4E66-8E42-965945A09926}" type="pres">
      <dgm:prSet presAssocID="{4B670EC8-3DF7-4044-B142-D7BC5CBD2BB1}" presName="accent_2" presStyleCnt="0"/>
      <dgm:spPr/>
      <dgm:t>
        <a:bodyPr/>
        <a:lstStyle/>
        <a:p>
          <a:endParaRPr lang="es-ES"/>
        </a:p>
      </dgm:t>
    </dgm:pt>
    <dgm:pt modelId="{C0E6CED0-F714-4A72-A534-CA781676E687}" type="pres">
      <dgm:prSet presAssocID="{4B670EC8-3DF7-4044-B142-D7BC5CBD2BB1}" presName="accentRepeatNode" presStyleLbl="solidFgAcc1" presStyleIdx="1" presStyleCnt="5"/>
      <dgm:spPr/>
      <dgm:t>
        <a:bodyPr/>
        <a:lstStyle/>
        <a:p>
          <a:endParaRPr lang="es-ES"/>
        </a:p>
      </dgm:t>
    </dgm:pt>
    <dgm:pt modelId="{E50F4FC4-9839-4019-AE1C-CF6AE25AEAB1}" type="pres">
      <dgm:prSet presAssocID="{AC564260-94A6-40B2-ABCD-0F538BFBF87D}" presName="text_3" presStyleLbl="node1" presStyleIdx="2" presStyleCnt="5">
        <dgm:presLayoutVars>
          <dgm:bulletEnabled val="1"/>
        </dgm:presLayoutVars>
      </dgm:prSet>
      <dgm:spPr/>
      <dgm:t>
        <a:bodyPr/>
        <a:lstStyle/>
        <a:p>
          <a:endParaRPr lang="es-ES"/>
        </a:p>
      </dgm:t>
    </dgm:pt>
    <dgm:pt modelId="{FC4934A0-D8A3-4D35-BAFC-D5AD8C5B9A23}" type="pres">
      <dgm:prSet presAssocID="{AC564260-94A6-40B2-ABCD-0F538BFBF87D}" presName="accent_3" presStyleCnt="0"/>
      <dgm:spPr/>
      <dgm:t>
        <a:bodyPr/>
        <a:lstStyle/>
        <a:p>
          <a:endParaRPr lang="es-ES"/>
        </a:p>
      </dgm:t>
    </dgm:pt>
    <dgm:pt modelId="{262F8779-9AAD-4E18-9E5C-E9B6E09A637B}" type="pres">
      <dgm:prSet presAssocID="{AC564260-94A6-40B2-ABCD-0F538BFBF87D}" presName="accentRepeatNode" presStyleLbl="solidFgAcc1" presStyleIdx="2" presStyleCnt="5"/>
      <dgm:spPr/>
      <dgm:t>
        <a:bodyPr/>
        <a:lstStyle/>
        <a:p>
          <a:endParaRPr lang="es-ES"/>
        </a:p>
      </dgm:t>
    </dgm:pt>
    <dgm:pt modelId="{B216CE72-DB12-497D-9701-C9F1EAE2E4FC}" type="pres">
      <dgm:prSet presAssocID="{871FCB85-19D7-4CBF-B913-0F7D67354501}" presName="text_4" presStyleLbl="node1" presStyleIdx="3" presStyleCnt="5">
        <dgm:presLayoutVars>
          <dgm:bulletEnabled val="1"/>
        </dgm:presLayoutVars>
      </dgm:prSet>
      <dgm:spPr/>
      <dgm:t>
        <a:bodyPr/>
        <a:lstStyle/>
        <a:p>
          <a:endParaRPr lang="es-ES"/>
        </a:p>
      </dgm:t>
    </dgm:pt>
    <dgm:pt modelId="{677A5EEC-29E2-4A89-BFD4-2E854B35EFB5}" type="pres">
      <dgm:prSet presAssocID="{871FCB85-19D7-4CBF-B913-0F7D67354501}" presName="accent_4" presStyleCnt="0"/>
      <dgm:spPr/>
      <dgm:t>
        <a:bodyPr/>
        <a:lstStyle/>
        <a:p>
          <a:endParaRPr lang="es-ES"/>
        </a:p>
      </dgm:t>
    </dgm:pt>
    <dgm:pt modelId="{6CEE8B96-B10C-4DA0-918D-4236BF7263D8}" type="pres">
      <dgm:prSet presAssocID="{871FCB85-19D7-4CBF-B913-0F7D67354501}" presName="accentRepeatNode" presStyleLbl="solidFgAcc1" presStyleIdx="3" presStyleCnt="5"/>
      <dgm:spPr/>
      <dgm:t>
        <a:bodyPr/>
        <a:lstStyle/>
        <a:p>
          <a:endParaRPr lang="es-ES"/>
        </a:p>
      </dgm:t>
    </dgm:pt>
    <dgm:pt modelId="{6136CE3A-CB71-4124-A511-F2A81C1B5FE5}" type="pres">
      <dgm:prSet presAssocID="{E5E83A23-B571-4C18-9675-67C4545FCCCE}" presName="text_5" presStyleLbl="node1" presStyleIdx="4" presStyleCnt="5">
        <dgm:presLayoutVars>
          <dgm:bulletEnabled val="1"/>
        </dgm:presLayoutVars>
      </dgm:prSet>
      <dgm:spPr/>
      <dgm:t>
        <a:bodyPr/>
        <a:lstStyle/>
        <a:p>
          <a:endParaRPr lang="es-ES"/>
        </a:p>
      </dgm:t>
    </dgm:pt>
    <dgm:pt modelId="{E3575A30-C586-4DB4-B00F-2CB4A9B64876}" type="pres">
      <dgm:prSet presAssocID="{E5E83A23-B571-4C18-9675-67C4545FCCCE}" presName="accent_5" presStyleCnt="0"/>
      <dgm:spPr/>
    </dgm:pt>
    <dgm:pt modelId="{2B1C412C-8A92-45F5-8574-48C16B145708}" type="pres">
      <dgm:prSet presAssocID="{E5E83A23-B571-4C18-9675-67C4545FCCCE}" presName="accentRepeatNode" presStyleLbl="solidFgAcc1" presStyleIdx="4" presStyleCnt="5"/>
      <dgm:spPr/>
    </dgm:pt>
  </dgm:ptLst>
  <dgm:cxnLst>
    <dgm:cxn modelId="{5835CBD2-67B8-4723-A164-A495C50E4AAB}" type="presOf" srcId="{4B670EC8-3DF7-4044-B142-D7BC5CBD2BB1}" destId="{2F45AF8E-B010-4068-9AB0-C2EAD48C89D5}" srcOrd="0" destOrd="0" presId="urn:microsoft.com/office/officeart/2008/layout/VerticalCurvedList"/>
    <dgm:cxn modelId="{60AA98B2-16AC-4142-9191-50D20FBBA05B}" type="presOf" srcId="{871FCB85-19D7-4CBF-B913-0F7D67354501}" destId="{B216CE72-DB12-497D-9701-C9F1EAE2E4FC}" srcOrd="0" destOrd="0" presId="urn:microsoft.com/office/officeart/2008/layout/VerticalCurvedList"/>
    <dgm:cxn modelId="{01CE028D-B72F-40AB-B6BE-01488423466B}" srcId="{86443026-4A88-4789-A0C6-4E89F2C501E5}" destId="{AC564260-94A6-40B2-ABCD-0F538BFBF87D}" srcOrd="2" destOrd="0" parTransId="{0B9623D6-2878-4688-B56F-77686276F3D1}" sibTransId="{46588287-4F50-4E9B-9946-B6488AAAB81F}"/>
    <dgm:cxn modelId="{48003B13-A64C-46D9-91B1-7C6310FBD888}" type="presOf" srcId="{86443026-4A88-4789-A0C6-4E89F2C501E5}" destId="{B16B4275-AB9B-4E75-946C-85A662A5420A}" srcOrd="0" destOrd="0" presId="urn:microsoft.com/office/officeart/2008/layout/VerticalCurvedList"/>
    <dgm:cxn modelId="{F324C510-FE24-4BC6-A3AE-26BDC003FFAC}" srcId="{86443026-4A88-4789-A0C6-4E89F2C501E5}" destId="{4B670EC8-3DF7-4044-B142-D7BC5CBD2BB1}" srcOrd="1" destOrd="0" parTransId="{D84E568E-75DA-4E25-B250-677427554E92}" sibTransId="{3AF06EF5-0B09-48A3-9BE7-6AF2EE2E96AB}"/>
    <dgm:cxn modelId="{A00B3E56-E7DF-4856-ACDB-0031789C8FCB}" srcId="{86443026-4A88-4789-A0C6-4E89F2C501E5}" destId="{871FCB85-19D7-4CBF-B913-0F7D67354501}" srcOrd="3" destOrd="0" parTransId="{61913597-C788-41BC-A98E-7CC7DB289889}" sibTransId="{4C4A15C7-23F9-459D-865B-02D1A9477C89}"/>
    <dgm:cxn modelId="{9E204332-D013-4AA7-A5C3-B30BEF390B0E}" srcId="{86443026-4A88-4789-A0C6-4E89F2C501E5}" destId="{E5E83A23-B571-4C18-9675-67C4545FCCCE}" srcOrd="4" destOrd="0" parTransId="{D81B8283-ADF5-4736-AED1-93E4FAF6EE3C}" sibTransId="{3C488B12-705E-4302-AE3D-D061C496912C}"/>
    <dgm:cxn modelId="{C3664E03-EE69-450C-9E8C-3A0B2158F582}" type="presOf" srcId="{AC564260-94A6-40B2-ABCD-0F538BFBF87D}" destId="{E50F4FC4-9839-4019-AE1C-CF6AE25AEAB1}" srcOrd="0" destOrd="0" presId="urn:microsoft.com/office/officeart/2008/layout/VerticalCurvedList"/>
    <dgm:cxn modelId="{6B6298C3-BCCF-4A04-AF81-CBB622D8B882}" type="presOf" srcId="{15CE7510-B8DE-4B77-A369-FEDDC4C3F6BE}" destId="{999597CE-AC88-426C-B5C6-7F571160084C}" srcOrd="0" destOrd="0" presId="urn:microsoft.com/office/officeart/2008/layout/VerticalCurvedList"/>
    <dgm:cxn modelId="{7C7EA901-E6B3-49EE-B132-C76E1F56041F}" type="presOf" srcId="{E5E83A23-B571-4C18-9675-67C4545FCCCE}" destId="{6136CE3A-CB71-4124-A511-F2A81C1B5FE5}" srcOrd="0" destOrd="0" presId="urn:microsoft.com/office/officeart/2008/layout/VerticalCurvedList"/>
    <dgm:cxn modelId="{7D4FFDC6-38F5-4B34-A8F6-A6B035BB8765}" type="presOf" srcId="{A8CE83D0-92F4-4172-B535-2086AF90A84A}" destId="{254816C7-B53E-4C6C-B086-3F410CC8531C}" srcOrd="0" destOrd="0" presId="urn:microsoft.com/office/officeart/2008/layout/VerticalCurvedList"/>
    <dgm:cxn modelId="{FE7DB4AA-3B8A-4376-8A2A-5A0C2EF64C64}" srcId="{86443026-4A88-4789-A0C6-4E89F2C501E5}" destId="{A8CE83D0-92F4-4172-B535-2086AF90A84A}" srcOrd="0" destOrd="0" parTransId="{0F912101-05A3-4914-9173-168BD3D7D31C}" sibTransId="{15CE7510-B8DE-4B77-A369-FEDDC4C3F6BE}"/>
    <dgm:cxn modelId="{F40FAD6F-4F84-46A0-BD6A-D62E77759E95}" type="presParOf" srcId="{B16B4275-AB9B-4E75-946C-85A662A5420A}" destId="{2949DD81-504A-46FC-B1B5-BE2566432877}" srcOrd="0" destOrd="0" presId="urn:microsoft.com/office/officeart/2008/layout/VerticalCurvedList"/>
    <dgm:cxn modelId="{E84DD3D7-3A5C-4A28-B7C4-27DB020DE0E6}" type="presParOf" srcId="{2949DD81-504A-46FC-B1B5-BE2566432877}" destId="{09038CE9-7583-4ABA-8FCC-63FE769AAB86}" srcOrd="0" destOrd="0" presId="urn:microsoft.com/office/officeart/2008/layout/VerticalCurvedList"/>
    <dgm:cxn modelId="{E1BD171F-695B-426F-AF88-1CF8ACBB9DAC}" type="presParOf" srcId="{09038CE9-7583-4ABA-8FCC-63FE769AAB86}" destId="{CBC8B427-BA3D-4EFE-BE1C-761E79CCF833}" srcOrd="0" destOrd="0" presId="urn:microsoft.com/office/officeart/2008/layout/VerticalCurvedList"/>
    <dgm:cxn modelId="{FEBB6F2A-58E3-47E8-B92D-EF3F2D2FB528}" type="presParOf" srcId="{09038CE9-7583-4ABA-8FCC-63FE769AAB86}" destId="{999597CE-AC88-426C-B5C6-7F571160084C}" srcOrd="1" destOrd="0" presId="urn:microsoft.com/office/officeart/2008/layout/VerticalCurvedList"/>
    <dgm:cxn modelId="{A35AAD07-0F6D-41B3-928E-D2D1A1360609}" type="presParOf" srcId="{09038CE9-7583-4ABA-8FCC-63FE769AAB86}" destId="{9AC75588-8FD6-4EA3-A205-54CBC9787F4C}" srcOrd="2" destOrd="0" presId="urn:microsoft.com/office/officeart/2008/layout/VerticalCurvedList"/>
    <dgm:cxn modelId="{6D9742F9-F617-434A-88ED-C182A0D65726}" type="presParOf" srcId="{09038CE9-7583-4ABA-8FCC-63FE769AAB86}" destId="{56C74670-C48E-4163-B65B-42E6C09B11A6}" srcOrd="3" destOrd="0" presId="urn:microsoft.com/office/officeart/2008/layout/VerticalCurvedList"/>
    <dgm:cxn modelId="{45766189-D21B-4811-9CDB-DE486620ED0B}" type="presParOf" srcId="{2949DD81-504A-46FC-B1B5-BE2566432877}" destId="{254816C7-B53E-4C6C-B086-3F410CC8531C}" srcOrd="1" destOrd="0" presId="urn:microsoft.com/office/officeart/2008/layout/VerticalCurvedList"/>
    <dgm:cxn modelId="{6D777BFB-F32C-4818-A87D-F3D1FB5083E4}" type="presParOf" srcId="{2949DD81-504A-46FC-B1B5-BE2566432877}" destId="{74C17096-6568-4808-843F-95B5F7624B38}" srcOrd="2" destOrd="0" presId="urn:microsoft.com/office/officeart/2008/layout/VerticalCurvedList"/>
    <dgm:cxn modelId="{9C3E7860-3130-4BE2-AC5D-FBB4B4C72DB3}" type="presParOf" srcId="{74C17096-6568-4808-843F-95B5F7624B38}" destId="{1FAA77C2-E961-44ED-BEEC-0C50DBB1B432}" srcOrd="0" destOrd="0" presId="urn:microsoft.com/office/officeart/2008/layout/VerticalCurvedList"/>
    <dgm:cxn modelId="{8751F1F1-6BFB-4017-82C8-015CE2D553BE}" type="presParOf" srcId="{2949DD81-504A-46FC-B1B5-BE2566432877}" destId="{2F45AF8E-B010-4068-9AB0-C2EAD48C89D5}" srcOrd="3" destOrd="0" presId="urn:microsoft.com/office/officeart/2008/layout/VerticalCurvedList"/>
    <dgm:cxn modelId="{FF8135E0-239F-4EB3-91A5-12CC1ADD9993}" type="presParOf" srcId="{2949DD81-504A-46FC-B1B5-BE2566432877}" destId="{EE4D73F1-C34C-4E66-8E42-965945A09926}" srcOrd="4" destOrd="0" presId="urn:microsoft.com/office/officeart/2008/layout/VerticalCurvedList"/>
    <dgm:cxn modelId="{DD30224F-C92E-4B24-A5B0-6B9A908AAA58}" type="presParOf" srcId="{EE4D73F1-C34C-4E66-8E42-965945A09926}" destId="{C0E6CED0-F714-4A72-A534-CA781676E687}" srcOrd="0" destOrd="0" presId="urn:microsoft.com/office/officeart/2008/layout/VerticalCurvedList"/>
    <dgm:cxn modelId="{FF3F0885-1A3E-4D53-8ECE-178876176A93}" type="presParOf" srcId="{2949DD81-504A-46FC-B1B5-BE2566432877}" destId="{E50F4FC4-9839-4019-AE1C-CF6AE25AEAB1}" srcOrd="5" destOrd="0" presId="urn:microsoft.com/office/officeart/2008/layout/VerticalCurvedList"/>
    <dgm:cxn modelId="{00C7C79E-C810-4370-AB3A-944D25BFA8E1}" type="presParOf" srcId="{2949DD81-504A-46FC-B1B5-BE2566432877}" destId="{FC4934A0-D8A3-4D35-BAFC-D5AD8C5B9A23}" srcOrd="6" destOrd="0" presId="urn:microsoft.com/office/officeart/2008/layout/VerticalCurvedList"/>
    <dgm:cxn modelId="{8FB020FE-66AB-41E5-B762-8634486124CD}" type="presParOf" srcId="{FC4934A0-D8A3-4D35-BAFC-D5AD8C5B9A23}" destId="{262F8779-9AAD-4E18-9E5C-E9B6E09A637B}" srcOrd="0" destOrd="0" presId="urn:microsoft.com/office/officeart/2008/layout/VerticalCurvedList"/>
    <dgm:cxn modelId="{277FDC67-471D-4632-B203-8F56337238C0}" type="presParOf" srcId="{2949DD81-504A-46FC-B1B5-BE2566432877}" destId="{B216CE72-DB12-497D-9701-C9F1EAE2E4FC}" srcOrd="7" destOrd="0" presId="urn:microsoft.com/office/officeart/2008/layout/VerticalCurvedList"/>
    <dgm:cxn modelId="{75F1CC86-314A-42CF-B383-20354B98747D}" type="presParOf" srcId="{2949DD81-504A-46FC-B1B5-BE2566432877}" destId="{677A5EEC-29E2-4A89-BFD4-2E854B35EFB5}" srcOrd="8" destOrd="0" presId="urn:microsoft.com/office/officeart/2008/layout/VerticalCurvedList"/>
    <dgm:cxn modelId="{79055B73-834E-4C3A-BECB-BA5204D5C221}" type="presParOf" srcId="{677A5EEC-29E2-4A89-BFD4-2E854B35EFB5}" destId="{6CEE8B96-B10C-4DA0-918D-4236BF7263D8}" srcOrd="0" destOrd="0" presId="urn:microsoft.com/office/officeart/2008/layout/VerticalCurvedList"/>
    <dgm:cxn modelId="{46EBD6AE-4CB6-4A21-95BC-09AE0F98C8BF}" type="presParOf" srcId="{2949DD81-504A-46FC-B1B5-BE2566432877}" destId="{6136CE3A-CB71-4124-A511-F2A81C1B5FE5}" srcOrd="9" destOrd="0" presId="urn:microsoft.com/office/officeart/2008/layout/VerticalCurvedList"/>
    <dgm:cxn modelId="{2B284CDD-1AF0-45F6-984A-CE519DB13B4E}" type="presParOf" srcId="{2949DD81-504A-46FC-B1B5-BE2566432877}" destId="{E3575A30-C586-4DB4-B00F-2CB4A9B64876}" srcOrd="10" destOrd="0" presId="urn:microsoft.com/office/officeart/2008/layout/VerticalCurvedList"/>
    <dgm:cxn modelId="{484110FA-D738-4D90-975A-63B5667048D2}" type="presParOf" srcId="{E3575A30-C586-4DB4-B00F-2CB4A9B64876}" destId="{2B1C412C-8A92-45F5-8574-48C16B14570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9DF23C5-E7C2-45A4-9EFC-4D42F2F6DD14}" type="doc">
      <dgm:prSet loTypeId="urn:microsoft.com/office/officeart/2005/8/layout/process2" loCatId="process" qsTypeId="urn:microsoft.com/office/officeart/2005/8/quickstyle/simple3" qsCatId="simple" csTypeId="urn:microsoft.com/office/officeart/2005/8/colors/colorful1" csCatId="colorful" phldr="1"/>
      <dgm:spPr/>
    </dgm:pt>
    <dgm:pt modelId="{69286CAA-9352-4D12-84C1-502FC60F0A0B}">
      <dgm:prSet phldrT="[Texto]"/>
      <dgm:spPr/>
      <dgm:t>
        <a:bodyPr/>
        <a:lstStyle/>
        <a:p>
          <a:pPr algn="just"/>
          <a:r>
            <a:rPr lang="es-EC" dirty="0" smtClean="0">
              <a:effectLst/>
              <a:latin typeface="+mn-lt"/>
              <a:ea typeface="+mn-ea"/>
              <a:cs typeface="+mn-cs"/>
            </a:rPr>
            <a:t>No cuenta con un código de ética establecido para todo el personal que labora en la compañía.</a:t>
          </a:r>
          <a:endParaRPr lang="es-EC" dirty="0"/>
        </a:p>
      </dgm:t>
    </dgm:pt>
    <dgm:pt modelId="{A11EBD37-D352-42A3-9AF9-E15BC5F3CE6C}" type="parTrans" cxnId="{6881F3C0-0E10-4E2F-A696-8937004C4900}">
      <dgm:prSet/>
      <dgm:spPr/>
      <dgm:t>
        <a:bodyPr/>
        <a:lstStyle/>
        <a:p>
          <a:endParaRPr lang="es-EC"/>
        </a:p>
      </dgm:t>
    </dgm:pt>
    <dgm:pt modelId="{2008B7BC-83F5-4900-A226-A3E31E32EA76}" type="sibTrans" cxnId="{6881F3C0-0E10-4E2F-A696-8937004C4900}">
      <dgm:prSet/>
      <dgm:spPr/>
      <dgm:t>
        <a:bodyPr/>
        <a:lstStyle/>
        <a:p>
          <a:endParaRPr lang="es-EC"/>
        </a:p>
      </dgm:t>
    </dgm:pt>
    <dgm:pt modelId="{70A84553-5047-481C-A8FA-44E752ADB0CC}">
      <dgm:prSet phldrT="[Texto]"/>
      <dgm:spPr/>
      <dgm:t>
        <a:bodyPr/>
        <a:lstStyle/>
        <a:p>
          <a:pPr algn="just"/>
          <a:r>
            <a:rPr lang="es-EC" dirty="0" smtClean="0">
              <a:effectLst/>
              <a:latin typeface="+mn-lt"/>
              <a:ea typeface="+mn-ea"/>
              <a:cs typeface="+mn-cs"/>
            </a:rPr>
            <a:t>No existe manual de funciones que indique claramente los perfiles para cada puesto, las funciones asignadas, sus responsabilidades y niveles de autoridad.</a:t>
          </a:r>
          <a:endParaRPr lang="es-EC" dirty="0"/>
        </a:p>
      </dgm:t>
    </dgm:pt>
    <dgm:pt modelId="{874E331F-F86B-4191-BE94-B015F225A66C}" type="parTrans" cxnId="{66B99568-AD78-4E24-BFC4-8E56DE52F4CC}">
      <dgm:prSet/>
      <dgm:spPr/>
      <dgm:t>
        <a:bodyPr/>
        <a:lstStyle/>
        <a:p>
          <a:endParaRPr lang="es-EC"/>
        </a:p>
      </dgm:t>
    </dgm:pt>
    <dgm:pt modelId="{860C4C56-05BE-49BC-A97C-218EA59A2498}" type="sibTrans" cxnId="{66B99568-AD78-4E24-BFC4-8E56DE52F4CC}">
      <dgm:prSet/>
      <dgm:spPr/>
      <dgm:t>
        <a:bodyPr/>
        <a:lstStyle/>
        <a:p>
          <a:endParaRPr lang="es-EC"/>
        </a:p>
      </dgm:t>
    </dgm:pt>
    <dgm:pt modelId="{6276C1FB-FBE6-4E01-987B-712A0AB59139}">
      <dgm:prSet phldrT="[Texto]"/>
      <dgm:spPr/>
      <dgm:t>
        <a:bodyPr/>
        <a:lstStyle/>
        <a:p>
          <a:pPr algn="just"/>
          <a:r>
            <a:rPr lang="es-EC" dirty="0" smtClean="0">
              <a:effectLst/>
              <a:latin typeface="+mn-lt"/>
              <a:ea typeface="+mn-ea"/>
              <a:cs typeface="+mn-cs"/>
            </a:rPr>
            <a:t>La compañía de transportes «Condorvall S.A»., no ha desarrollado de forma clara las </a:t>
          </a:r>
          <a:r>
            <a:rPr lang="es-EC" b="1" dirty="0" smtClean="0">
              <a:effectLst/>
              <a:latin typeface="+mn-lt"/>
              <a:ea typeface="+mn-ea"/>
              <a:cs typeface="+mn-cs"/>
            </a:rPr>
            <a:t>políticas y estrategias </a:t>
          </a:r>
          <a:r>
            <a:rPr lang="es-EC" dirty="0" smtClean="0">
              <a:effectLst/>
              <a:latin typeface="+mn-lt"/>
              <a:ea typeface="+mn-ea"/>
              <a:cs typeface="+mn-cs"/>
            </a:rPr>
            <a:t>para cada uno de los departamentos que permitan alcanzar los objetivos organizacionales.</a:t>
          </a:r>
          <a:endParaRPr lang="es-EC" dirty="0"/>
        </a:p>
      </dgm:t>
    </dgm:pt>
    <dgm:pt modelId="{E816FA6F-3835-4A2D-B01E-7922EB16CDD0}" type="parTrans" cxnId="{1B52D401-DEA3-4FF7-9A5F-9CE85569B38C}">
      <dgm:prSet/>
      <dgm:spPr/>
      <dgm:t>
        <a:bodyPr/>
        <a:lstStyle/>
        <a:p>
          <a:endParaRPr lang="es-EC"/>
        </a:p>
      </dgm:t>
    </dgm:pt>
    <dgm:pt modelId="{D03CAF3B-1CF8-4D68-8591-DE554A70711E}" type="sibTrans" cxnId="{1B52D401-DEA3-4FF7-9A5F-9CE85569B38C}">
      <dgm:prSet/>
      <dgm:spPr/>
      <dgm:t>
        <a:bodyPr/>
        <a:lstStyle/>
        <a:p>
          <a:endParaRPr lang="es-EC"/>
        </a:p>
      </dgm:t>
    </dgm:pt>
    <dgm:pt modelId="{0B5E77E4-3628-493D-8432-14971617337D}" type="pres">
      <dgm:prSet presAssocID="{49DF23C5-E7C2-45A4-9EFC-4D42F2F6DD14}" presName="linearFlow" presStyleCnt="0">
        <dgm:presLayoutVars>
          <dgm:resizeHandles val="exact"/>
        </dgm:presLayoutVars>
      </dgm:prSet>
      <dgm:spPr/>
    </dgm:pt>
    <dgm:pt modelId="{7CC9BE9C-3C79-4A3E-AB53-943B8CDBD982}" type="pres">
      <dgm:prSet presAssocID="{69286CAA-9352-4D12-84C1-502FC60F0A0B}" presName="node" presStyleLbl="node1" presStyleIdx="0" presStyleCnt="3" custScaleX="158631">
        <dgm:presLayoutVars>
          <dgm:bulletEnabled val="1"/>
        </dgm:presLayoutVars>
      </dgm:prSet>
      <dgm:spPr/>
      <dgm:t>
        <a:bodyPr/>
        <a:lstStyle/>
        <a:p>
          <a:endParaRPr lang="es-EC"/>
        </a:p>
      </dgm:t>
    </dgm:pt>
    <dgm:pt modelId="{AD883C32-7861-4370-9403-C70C68CA2F81}" type="pres">
      <dgm:prSet presAssocID="{2008B7BC-83F5-4900-A226-A3E31E32EA76}" presName="sibTrans" presStyleLbl="sibTrans2D1" presStyleIdx="0" presStyleCnt="2"/>
      <dgm:spPr/>
      <dgm:t>
        <a:bodyPr/>
        <a:lstStyle/>
        <a:p>
          <a:endParaRPr lang="es-ES"/>
        </a:p>
      </dgm:t>
    </dgm:pt>
    <dgm:pt modelId="{785FF240-DFA6-4C3F-AA4D-DD4AB0CA74E2}" type="pres">
      <dgm:prSet presAssocID="{2008B7BC-83F5-4900-A226-A3E31E32EA76}" presName="connectorText" presStyleLbl="sibTrans2D1" presStyleIdx="0" presStyleCnt="2"/>
      <dgm:spPr/>
      <dgm:t>
        <a:bodyPr/>
        <a:lstStyle/>
        <a:p>
          <a:endParaRPr lang="es-ES"/>
        </a:p>
      </dgm:t>
    </dgm:pt>
    <dgm:pt modelId="{CBC208D8-84E2-48CD-9A03-27461E357485}" type="pres">
      <dgm:prSet presAssocID="{70A84553-5047-481C-A8FA-44E752ADB0CC}" presName="node" presStyleLbl="node1" presStyleIdx="1" presStyleCnt="3" custScaleX="158631">
        <dgm:presLayoutVars>
          <dgm:bulletEnabled val="1"/>
        </dgm:presLayoutVars>
      </dgm:prSet>
      <dgm:spPr/>
      <dgm:t>
        <a:bodyPr/>
        <a:lstStyle/>
        <a:p>
          <a:endParaRPr lang="es-EC"/>
        </a:p>
      </dgm:t>
    </dgm:pt>
    <dgm:pt modelId="{FC016144-8E41-436C-B039-C66E5997B074}" type="pres">
      <dgm:prSet presAssocID="{860C4C56-05BE-49BC-A97C-218EA59A2498}" presName="sibTrans" presStyleLbl="sibTrans2D1" presStyleIdx="1" presStyleCnt="2"/>
      <dgm:spPr/>
      <dgm:t>
        <a:bodyPr/>
        <a:lstStyle/>
        <a:p>
          <a:endParaRPr lang="es-ES"/>
        </a:p>
      </dgm:t>
    </dgm:pt>
    <dgm:pt modelId="{01AA33F7-7CD8-4B27-9F0A-06CED1CF7642}" type="pres">
      <dgm:prSet presAssocID="{860C4C56-05BE-49BC-A97C-218EA59A2498}" presName="connectorText" presStyleLbl="sibTrans2D1" presStyleIdx="1" presStyleCnt="2"/>
      <dgm:spPr/>
      <dgm:t>
        <a:bodyPr/>
        <a:lstStyle/>
        <a:p>
          <a:endParaRPr lang="es-ES"/>
        </a:p>
      </dgm:t>
    </dgm:pt>
    <dgm:pt modelId="{F6FF1F77-CD41-43E1-96A9-0CED9D7FA3C2}" type="pres">
      <dgm:prSet presAssocID="{6276C1FB-FBE6-4E01-987B-712A0AB59139}" presName="node" presStyleLbl="node1" presStyleIdx="2" presStyleCnt="3" custScaleX="158631">
        <dgm:presLayoutVars>
          <dgm:bulletEnabled val="1"/>
        </dgm:presLayoutVars>
      </dgm:prSet>
      <dgm:spPr/>
      <dgm:t>
        <a:bodyPr/>
        <a:lstStyle/>
        <a:p>
          <a:endParaRPr lang="es-EC"/>
        </a:p>
      </dgm:t>
    </dgm:pt>
  </dgm:ptLst>
  <dgm:cxnLst>
    <dgm:cxn modelId="{2AD7D427-FDB2-43EB-9EB2-9326F3C3CDFD}" type="presOf" srcId="{6276C1FB-FBE6-4E01-987B-712A0AB59139}" destId="{F6FF1F77-CD41-43E1-96A9-0CED9D7FA3C2}" srcOrd="0" destOrd="0" presId="urn:microsoft.com/office/officeart/2005/8/layout/process2"/>
    <dgm:cxn modelId="{9A4962AB-C533-4BB4-9532-BBCFD072824F}" type="presOf" srcId="{2008B7BC-83F5-4900-A226-A3E31E32EA76}" destId="{AD883C32-7861-4370-9403-C70C68CA2F81}" srcOrd="0" destOrd="0" presId="urn:microsoft.com/office/officeart/2005/8/layout/process2"/>
    <dgm:cxn modelId="{890161C2-BD90-491B-AB72-55A62067F209}" type="presOf" srcId="{69286CAA-9352-4D12-84C1-502FC60F0A0B}" destId="{7CC9BE9C-3C79-4A3E-AB53-943B8CDBD982}" srcOrd="0" destOrd="0" presId="urn:microsoft.com/office/officeart/2005/8/layout/process2"/>
    <dgm:cxn modelId="{66B99568-AD78-4E24-BFC4-8E56DE52F4CC}" srcId="{49DF23C5-E7C2-45A4-9EFC-4D42F2F6DD14}" destId="{70A84553-5047-481C-A8FA-44E752ADB0CC}" srcOrd="1" destOrd="0" parTransId="{874E331F-F86B-4191-BE94-B015F225A66C}" sibTransId="{860C4C56-05BE-49BC-A97C-218EA59A2498}"/>
    <dgm:cxn modelId="{1B52D401-DEA3-4FF7-9A5F-9CE85569B38C}" srcId="{49DF23C5-E7C2-45A4-9EFC-4D42F2F6DD14}" destId="{6276C1FB-FBE6-4E01-987B-712A0AB59139}" srcOrd="2" destOrd="0" parTransId="{E816FA6F-3835-4A2D-B01E-7922EB16CDD0}" sibTransId="{D03CAF3B-1CF8-4D68-8591-DE554A70711E}"/>
    <dgm:cxn modelId="{6881F3C0-0E10-4E2F-A696-8937004C4900}" srcId="{49DF23C5-E7C2-45A4-9EFC-4D42F2F6DD14}" destId="{69286CAA-9352-4D12-84C1-502FC60F0A0B}" srcOrd="0" destOrd="0" parTransId="{A11EBD37-D352-42A3-9AF9-E15BC5F3CE6C}" sibTransId="{2008B7BC-83F5-4900-A226-A3E31E32EA76}"/>
    <dgm:cxn modelId="{9D11D086-C857-401F-9B32-DAFF122B0E3F}" type="presOf" srcId="{860C4C56-05BE-49BC-A97C-218EA59A2498}" destId="{01AA33F7-7CD8-4B27-9F0A-06CED1CF7642}" srcOrd="1" destOrd="0" presId="urn:microsoft.com/office/officeart/2005/8/layout/process2"/>
    <dgm:cxn modelId="{555CD5AE-FBE9-4FBF-97DA-F01C4324A2E1}" type="presOf" srcId="{70A84553-5047-481C-A8FA-44E752ADB0CC}" destId="{CBC208D8-84E2-48CD-9A03-27461E357485}" srcOrd="0" destOrd="0" presId="urn:microsoft.com/office/officeart/2005/8/layout/process2"/>
    <dgm:cxn modelId="{8AC487C6-3406-4F8E-8B95-9F1120F3E966}" type="presOf" srcId="{860C4C56-05BE-49BC-A97C-218EA59A2498}" destId="{FC016144-8E41-436C-B039-C66E5997B074}" srcOrd="0" destOrd="0" presId="urn:microsoft.com/office/officeart/2005/8/layout/process2"/>
    <dgm:cxn modelId="{8E540B57-4300-40F9-AF83-FF74CE998A3F}" type="presOf" srcId="{49DF23C5-E7C2-45A4-9EFC-4D42F2F6DD14}" destId="{0B5E77E4-3628-493D-8432-14971617337D}" srcOrd="0" destOrd="0" presId="urn:microsoft.com/office/officeart/2005/8/layout/process2"/>
    <dgm:cxn modelId="{24E26692-AB17-489E-A8FA-6A486F2BEF91}" type="presOf" srcId="{2008B7BC-83F5-4900-A226-A3E31E32EA76}" destId="{785FF240-DFA6-4C3F-AA4D-DD4AB0CA74E2}" srcOrd="1" destOrd="0" presId="urn:microsoft.com/office/officeart/2005/8/layout/process2"/>
    <dgm:cxn modelId="{A9F7352D-A4B6-4C4E-9BF4-216A7B36DBF4}" type="presParOf" srcId="{0B5E77E4-3628-493D-8432-14971617337D}" destId="{7CC9BE9C-3C79-4A3E-AB53-943B8CDBD982}" srcOrd="0" destOrd="0" presId="urn:microsoft.com/office/officeart/2005/8/layout/process2"/>
    <dgm:cxn modelId="{CD9607D4-A913-44B4-B581-45AD3A5AACD2}" type="presParOf" srcId="{0B5E77E4-3628-493D-8432-14971617337D}" destId="{AD883C32-7861-4370-9403-C70C68CA2F81}" srcOrd="1" destOrd="0" presId="urn:microsoft.com/office/officeart/2005/8/layout/process2"/>
    <dgm:cxn modelId="{0A7AB43D-18C8-4DBC-9C62-5641B535A772}" type="presParOf" srcId="{AD883C32-7861-4370-9403-C70C68CA2F81}" destId="{785FF240-DFA6-4C3F-AA4D-DD4AB0CA74E2}" srcOrd="0" destOrd="0" presId="urn:microsoft.com/office/officeart/2005/8/layout/process2"/>
    <dgm:cxn modelId="{D3E30B4D-FA03-4F65-A83F-20EB2F833A37}" type="presParOf" srcId="{0B5E77E4-3628-493D-8432-14971617337D}" destId="{CBC208D8-84E2-48CD-9A03-27461E357485}" srcOrd="2" destOrd="0" presId="urn:microsoft.com/office/officeart/2005/8/layout/process2"/>
    <dgm:cxn modelId="{5D1FE512-F81A-407F-9B6D-E85EB88ABABC}" type="presParOf" srcId="{0B5E77E4-3628-493D-8432-14971617337D}" destId="{FC016144-8E41-436C-B039-C66E5997B074}" srcOrd="3" destOrd="0" presId="urn:microsoft.com/office/officeart/2005/8/layout/process2"/>
    <dgm:cxn modelId="{B32D1D8A-8458-40A0-9EEB-BBA4CC9E5E2A}" type="presParOf" srcId="{FC016144-8E41-436C-B039-C66E5997B074}" destId="{01AA33F7-7CD8-4B27-9F0A-06CED1CF7642}" srcOrd="0" destOrd="0" presId="urn:microsoft.com/office/officeart/2005/8/layout/process2"/>
    <dgm:cxn modelId="{97DFF3F6-1B38-41C2-B5E0-D72CB7043445}" type="presParOf" srcId="{0B5E77E4-3628-493D-8432-14971617337D}" destId="{F6FF1F77-CD41-43E1-96A9-0CED9D7FA3C2}"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9DF23C5-E7C2-45A4-9EFC-4D42F2F6DD14}" type="doc">
      <dgm:prSet loTypeId="urn:microsoft.com/office/officeart/2005/8/layout/process2" loCatId="process" qsTypeId="urn:microsoft.com/office/officeart/2005/8/quickstyle/simple2" qsCatId="simple" csTypeId="urn:microsoft.com/office/officeart/2005/8/colors/accent2_1" csCatId="accent2" phldr="1"/>
      <dgm:spPr/>
    </dgm:pt>
    <dgm:pt modelId="{69286CAA-9352-4D12-84C1-502FC60F0A0B}">
      <dgm:prSet phldrT="[Texto]"/>
      <dgm:spPr/>
      <dgm:t>
        <a:bodyPr/>
        <a:lstStyle/>
        <a:p>
          <a:pPr algn="just"/>
          <a:r>
            <a:rPr lang="es-MX" dirty="0" smtClean="0">
              <a:effectLst/>
              <a:latin typeface="+mn-lt"/>
              <a:ea typeface="+mn-ea"/>
              <a:cs typeface="+mn-cs"/>
            </a:rPr>
            <a:t>La Junta General de Accionistas conjuntamente con los Directivos de la compañía, deben aplicar el código de ética propuesto en el presente proyecto, este será un documento formal que contenga los valores básicos de la compañía y las reglas éticas que deben seguir el todo el personal. </a:t>
          </a:r>
          <a:endParaRPr lang="es-EC" dirty="0"/>
        </a:p>
      </dgm:t>
    </dgm:pt>
    <dgm:pt modelId="{A11EBD37-D352-42A3-9AF9-E15BC5F3CE6C}" type="parTrans" cxnId="{6881F3C0-0E10-4E2F-A696-8937004C4900}">
      <dgm:prSet/>
      <dgm:spPr/>
      <dgm:t>
        <a:bodyPr/>
        <a:lstStyle/>
        <a:p>
          <a:endParaRPr lang="es-EC"/>
        </a:p>
      </dgm:t>
    </dgm:pt>
    <dgm:pt modelId="{2008B7BC-83F5-4900-A226-A3E31E32EA76}" type="sibTrans" cxnId="{6881F3C0-0E10-4E2F-A696-8937004C4900}">
      <dgm:prSet/>
      <dgm:spPr/>
      <dgm:t>
        <a:bodyPr/>
        <a:lstStyle/>
        <a:p>
          <a:endParaRPr lang="es-EC"/>
        </a:p>
      </dgm:t>
    </dgm:pt>
    <dgm:pt modelId="{70A84553-5047-481C-A8FA-44E752ADB0CC}">
      <dgm:prSet phldrT="[Texto]"/>
      <dgm:spPr/>
      <dgm:t>
        <a:bodyPr/>
        <a:lstStyle/>
        <a:p>
          <a:pPr algn="just"/>
          <a:r>
            <a:rPr lang="es-MX" dirty="0" smtClean="0">
              <a:effectLst/>
              <a:latin typeface="+mn-lt"/>
              <a:ea typeface="+mn-ea"/>
              <a:cs typeface="+mn-cs"/>
            </a:rPr>
            <a:t>Adoptar los manuales de funciones de cada uno de los puestos del área operativa propuestos, en el cual se determine el perfil de cada uno de los puestos, sus funciones, responsabilidades, niveles de autoridad y experiencia.</a:t>
          </a:r>
          <a:endParaRPr lang="es-EC" dirty="0"/>
        </a:p>
      </dgm:t>
    </dgm:pt>
    <dgm:pt modelId="{874E331F-F86B-4191-BE94-B015F225A66C}" type="parTrans" cxnId="{66B99568-AD78-4E24-BFC4-8E56DE52F4CC}">
      <dgm:prSet/>
      <dgm:spPr/>
      <dgm:t>
        <a:bodyPr/>
        <a:lstStyle/>
        <a:p>
          <a:endParaRPr lang="es-EC"/>
        </a:p>
      </dgm:t>
    </dgm:pt>
    <dgm:pt modelId="{860C4C56-05BE-49BC-A97C-218EA59A2498}" type="sibTrans" cxnId="{66B99568-AD78-4E24-BFC4-8E56DE52F4CC}">
      <dgm:prSet/>
      <dgm:spPr/>
      <dgm:t>
        <a:bodyPr/>
        <a:lstStyle/>
        <a:p>
          <a:endParaRPr lang="es-EC"/>
        </a:p>
      </dgm:t>
    </dgm:pt>
    <dgm:pt modelId="{6276C1FB-FBE6-4E01-987B-712A0AB59139}">
      <dgm:prSet phldrT="[Texto]"/>
      <dgm:spPr/>
      <dgm:t>
        <a:bodyPr/>
        <a:lstStyle/>
        <a:p>
          <a:pPr algn="just"/>
          <a:r>
            <a:rPr lang="es-MX" dirty="0" smtClean="0">
              <a:effectLst/>
              <a:latin typeface="+mn-lt"/>
              <a:ea typeface="+mn-ea"/>
              <a:cs typeface="+mn-cs"/>
            </a:rPr>
            <a:t>Elaborar una planificación estratégica en la cual se establezcan estrategias respecto a la programación de mantenimiento de cada una de las unidades.</a:t>
          </a:r>
          <a:endParaRPr lang="es-EC" dirty="0"/>
        </a:p>
      </dgm:t>
    </dgm:pt>
    <dgm:pt modelId="{E816FA6F-3835-4A2D-B01E-7922EB16CDD0}" type="parTrans" cxnId="{1B52D401-DEA3-4FF7-9A5F-9CE85569B38C}">
      <dgm:prSet/>
      <dgm:spPr/>
      <dgm:t>
        <a:bodyPr/>
        <a:lstStyle/>
        <a:p>
          <a:endParaRPr lang="es-EC"/>
        </a:p>
      </dgm:t>
    </dgm:pt>
    <dgm:pt modelId="{D03CAF3B-1CF8-4D68-8591-DE554A70711E}" type="sibTrans" cxnId="{1B52D401-DEA3-4FF7-9A5F-9CE85569B38C}">
      <dgm:prSet/>
      <dgm:spPr/>
      <dgm:t>
        <a:bodyPr/>
        <a:lstStyle/>
        <a:p>
          <a:endParaRPr lang="es-EC"/>
        </a:p>
      </dgm:t>
    </dgm:pt>
    <dgm:pt modelId="{0B5E77E4-3628-493D-8432-14971617337D}" type="pres">
      <dgm:prSet presAssocID="{49DF23C5-E7C2-45A4-9EFC-4D42F2F6DD14}" presName="linearFlow" presStyleCnt="0">
        <dgm:presLayoutVars>
          <dgm:resizeHandles val="exact"/>
        </dgm:presLayoutVars>
      </dgm:prSet>
      <dgm:spPr/>
    </dgm:pt>
    <dgm:pt modelId="{7CC9BE9C-3C79-4A3E-AB53-943B8CDBD982}" type="pres">
      <dgm:prSet presAssocID="{69286CAA-9352-4D12-84C1-502FC60F0A0B}" presName="node" presStyleLbl="node1" presStyleIdx="0" presStyleCnt="3" custScaleX="165402">
        <dgm:presLayoutVars>
          <dgm:bulletEnabled val="1"/>
        </dgm:presLayoutVars>
      </dgm:prSet>
      <dgm:spPr/>
      <dgm:t>
        <a:bodyPr/>
        <a:lstStyle/>
        <a:p>
          <a:endParaRPr lang="es-EC"/>
        </a:p>
      </dgm:t>
    </dgm:pt>
    <dgm:pt modelId="{AD883C32-7861-4370-9403-C70C68CA2F81}" type="pres">
      <dgm:prSet presAssocID="{2008B7BC-83F5-4900-A226-A3E31E32EA76}" presName="sibTrans" presStyleLbl="sibTrans2D1" presStyleIdx="0" presStyleCnt="2"/>
      <dgm:spPr/>
      <dgm:t>
        <a:bodyPr/>
        <a:lstStyle/>
        <a:p>
          <a:endParaRPr lang="es-ES"/>
        </a:p>
      </dgm:t>
    </dgm:pt>
    <dgm:pt modelId="{785FF240-DFA6-4C3F-AA4D-DD4AB0CA74E2}" type="pres">
      <dgm:prSet presAssocID="{2008B7BC-83F5-4900-A226-A3E31E32EA76}" presName="connectorText" presStyleLbl="sibTrans2D1" presStyleIdx="0" presStyleCnt="2"/>
      <dgm:spPr/>
      <dgm:t>
        <a:bodyPr/>
        <a:lstStyle/>
        <a:p>
          <a:endParaRPr lang="es-ES"/>
        </a:p>
      </dgm:t>
    </dgm:pt>
    <dgm:pt modelId="{CBC208D8-84E2-48CD-9A03-27461E357485}" type="pres">
      <dgm:prSet presAssocID="{70A84553-5047-481C-A8FA-44E752ADB0CC}" presName="node" presStyleLbl="node1" presStyleIdx="1" presStyleCnt="3" custScaleX="165093">
        <dgm:presLayoutVars>
          <dgm:bulletEnabled val="1"/>
        </dgm:presLayoutVars>
      </dgm:prSet>
      <dgm:spPr/>
      <dgm:t>
        <a:bodyPr/>
        <a:lstStyle/>
        <a:p>
          <a:endParaRPr lang="es-EC"/>
        </a:p>
      </dgm:t>
    </dgm:pt>
    <dgm:pt modelId="{FC016144-8E41-436C-B039-C66E5997B074}" type="pres">
      <dgm:prSet presAssocID="{860C4C56-05BE-49BC-A97C-218EA59A2498}" presName="sibTrans" presStyleLbl="sibTrans2D1" presStyleIdx="1" presStyleCnt="2"/>
      <dgm:spPr/>
      <dgm:t>
        <a:bodyPr/>
        <a:lstStyle/>
        <a:p>
          <a:endParaRPr lang="es-ES"/>
        </a:p>
      </dgm:t>
    </dgm:pt>
    <dgm:pt modelId="{01AA33F7-7CD8-4B27-9F0A-06CED1CF7642}" type="pres">
      <dgm:prSet presAssocID="{860C4C56-05BE-49BC-A97C-218EA59A2498}" presName="connectorText" presStyleLbl="sibTrans2D1" presStyleIdx="1" presStyleCnt="2"/>
      <dgm:spPr/>
      <dgm:t>
        <a:bodyPr/>
        <a:lstStyle/>
        <a:p>
          <a:endParaRPr lang="es-ES"/>
        </a:p>
      </dgm:t>
    </dgm:pt>
    <dgm:pt modelId="{F6FF1F77-CD41-43E1-96A9-0CED9D7FA3C2}" type="pres">
      <dgm:prSet presAssocID="{6276C1FB-FBE6-4E01-987B-712A0AB59139}" presName="node" presStyleLbl="node1" presStyleIdx="2" presStyleCnt="3" custScaleX="162443">
        <dgm:presLayoutVars>
          <dgm:bulletEnabled val="1"/>
        </dgm:presLayoutVars>
      </dgm:prSet>
      <dgm:spPr/>
      <dgm:t>
        <a:bodyPr/>
        <a:lstStyle/>
        <a:p>
          <a:endParaRPr lang="es-EC"/>
        </a:p>
      </dgm:t>
    </dgm:pt>
  </dgm:ptLst>
  <dgm:cxnLst>
    <dgm:cxn modelId="{AE70A0E9-CB04-4E9C-8F86-8143DD254440}" type="presOf" srcId="{69286CAA-9352-4D12-84C1-502FC60F0A0B}" destId="{7CC9BE9C-3C79-4A3E-AB53-943B8CDBD982}" srcOrd="0" destOrd="0" presId="urn:microsoft.com/office/officeart/2005/8/layout/process2"/>
    <dgm:cxn modelId="{06F0CB64-1F35-49D6-A0E8-28BD79904FB6}" type="presOf" srcId="{2008B7BC-83F5-4900-A226-A3E31E32EA76}" destId="{785FF240-DFA6-4C3F-AA4D-DD4AB0CA74E2}" srcOrd="1" destOrd="0" presId="urn:microsoft.com/office/officeart/2005/8/layout/process2"/>
    <dgm:cxn modelId="{6CD55FD4-F1E7-4C44-8D04-BE76E52AC8F5}" type="presOf" srcId="{49DF23C5-E7C2-45A4-9EFC-4D42F2F6DD14}" destId="{0B5E77E4-3628-493D-8432-14971617337D}" srcOrd="0" destOrd="0" presId="urn:microsoft.com/office/officeart/2005/8/layout/process2"/>
    <dgm:cxn modelId="{78C70D78-C0A2-42C4-912F-44B713CD81CC}" type="presOf" srcId="{70A84553-5047-481C-A8FA-44E752ADB0CC}" destId="{CBC208D8-84E2-48CD-9A03-27461E357485}" srcOrd="0" destOrd="0" presId="urn:microsoft.com/office/officeart/2005/8/layout/process2"/>
    <dgm:cxn modelId="{D0929818-1F11-4212-B1B4-73D03619562A}" type="presOf" srcId="{6276C1FB-FBE6-4E01-987B-712A0AB59139}" destId="{F6FF1F77-CD41-43E1-96A9-0CED9D7FA3C2}" srcOrd="0" destOrd="0" presId="urn:microsoft.com/office/officeart/2005/8/layout/process2"/>
    <dgm:cxn modelId="{D5276A3B-7826-4223-B8D2-46F2306D0804}" type="presOf" srcId="{860C4C56-05BE-49BC-A97C-218EA59A2498}" destId="{01AA33F7-7CD8-4B27-9F0A-06CED1CF7642}" srcOrd="1" destOrd="0" presId="urn:microsoft.com/office/officeart/2005/8/layout/process2"/>
    <dgm:cxn modelId="{E19CAC79-9C8C-4D84-840E-710AFB91C5D6}" type="presOf" srcId="{2008B7BC-83F5-4900-A226-A3E31E32EA76}" destId="{AD883C32-7861-4370-9403-C70C68CA2F81}" srcOrd="0" destOrd="0" presId="urn:microsoft.com/office/officeart/2005/8/layout/process2"/>
    <dgm:cxn modelId="{B3AE9720-A80A-498D-ADF4-D9864197578F}" type="presOf" srcId="{860C4C56-05BE-49BC-A97C-218EA59A2498}" destId="{FC016144-8E41-436C-B039-C66E5997B074}" srcOrd="0" destOrd="0" presId="urn:microsoft.com/office/officeart/2005/8/layout/process2"/>
    <dgm:cxn modelId="{66B99568-AD78-4E24-BFC4-8E56DE52F4CC}" srcId="{49DF23C5-E7C2-45A4-9EFC-4D42F2F6DD14}" destId="{70A84553-5047-481C-A8FA-44E752ADB0CC}" srcOrd="1" destOrd="0" parTransId="{874E331F-F86B-4191-BE94-B015F225A66C}" sibTransId="{860C4C56-05BE-49BC-A97C-218EA59A2498}"/>
    <dgm:cxn modelId="{1B52D401-DEA3-4FF7-9A5F-9CE85569B38C}" srcId="{49DF23C5-E7C2-45A4-9EFC-4D42F2F6DD14}" destId="{6276C1FB-FBE6-4E01-987B-712A0AB59139}" srcOrd="2" destOrd="0" parTransId="{E816FA6F-3835-4A2D-B01E-7922EB16CDD0}" sibTransId="{D03CAF3B-1CF8-4D68-8591-DE554A70711E}"/>
    <dgm:cxn modelId="{6881F3C0-0E10-4E2F-A696-8937004C4900}" srcId="{49DF23C5-E7C2-45A4-9EFC-4D42F2F6DD14}" destId="{69286CAA-9352-4D12-84C1-502FC60F0A0B}" srcOrd="0" destOrd="0" parTransId="{A11EBD37-D352-42A3-9AF9-E15BC5F3CE6C}" sibTransId="{2008B7BC-83F5-4900-A226-A3E31E32EA76}"/>
    <dgm:cxn modelId="{94BD9F34-FDCC-4F9B-BA7D-DB7C25F82118}" type="presParOf" srcId="{0B5E77E4-3628-493D-8432-14971617337D}" destId="{7CC9BE9C-3C79-4A3E-AB53-943B8CDBD982}" srcOrd="0" destOrd="0" presId="urn:microsoft.com/office/officeart/2005/8/layout/process2"/>
    <dgm:cxn modelId="{AC8DED47-732D-4B01-BDAA-2155F57DA7C9}" type="presParOf" srcId="{0B5E77E4-3628-493D-8432-14971617337D}" destId="{AD883C32-7861-4370-9403-C70C68CA2F81}" srcOrd="1" destOrd="0" presId="urn:microsoft.com/office/officeart/2005/8/layout/process2"/>
    <dgm:cxn modelId="{DA5DB659-4B7D-428C-8854-A73856033D78}" type="presParOf" srcId="{AD883C32-7861-4370-9403-C70C68CA2F81}" destId="{785FF240-DFA6-4C3F-AA4D-DD4AB0CA74E2}" srcOrd="0" destOrd="0" presId="urn:microsoft.com/office/officeart/2005/8/layout/process2"/>
    <dgm:cxn modelId="{37D8CCC4-433B-4F6E-BC57-A441939611AB}" type="presParOf" srcId="{0B5E77E4-3628-493D-8432-14971617337D}" destId="{CBC208D8-84E2-48CD-9A03-27461E357485}" srcOrd="2" destOrd="0" presId="urn:microsoft.com/office/officeart/2005/8/layout/process2"/>
    <dgm:cxn modelId="{3F8AD333-774B-4C21-BBA9-8040F39CE89C}" type="presParOf" srcId="{0B5E77E4-3628-493D-8432-14971617337D}" destId="{FC016144-8E41-436C-B039-C66E5997B074}" srcOrd="3" destOrd="0" presId="urn:microsoft.com/office/officeart/2005/8/layout/process2"/>
    <dgm:cxn modelId="{E1CCAB8C-0AC1-4208-8380-54BF26FAE901}" type="presParOf" srcId="{FC016144-8E41-436C-B039-C66E5997B074}" destId="{01AA33F7-7CD8-4B27-9F0A-06CED1CF7642}" srcOrd="0" destOrd="0" presId="urn:microsoft.com/office/officeart/2005/8/layout/process2"/>
    <dgm:cxn modelId="{4950C3FC-B3D8-4082-955F-930AC857CF83}" type="presParOf" srcId="{0B5E77E4-3628-493D-8432-14971617337D}" destId="{F6FF1F77-CD41-43E1-96A9-0CED9D7FA3C2}"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EA421D-E25F-41EF-BE28-D079F4A93E37}" type="doc">
      <dgm:prSet loTypeId="urn:microsoft.com/office/officeart/2005/8/layout/process1" loCatId="process" qsTypeId="urn:microsoft.com/office/officeart/2005/8/quickstyle/simple2" qsCatId="simple" csTypeId="urn:microsoft.com/office/officeart/2005/8/colors/accent3_1" csCatId="accent3" phldr="1"/>
      <dgm:spPr/>
    </dgm:pt>
    <dgm:pt modelId="{6D0700C6-8300-4457-9EC3-FE6229187C8C}">
      <dgm:prSet phldrT="[Texto]" custT="1"/>
      <dgm:spPr/>
      <dgm:t>
        <a:bodyPr/>
        <a:lstStyle/>
        <a:p>
          <a:pPr algn="just"/>
          <a:r>
            <a:rPr lang="es-EC" sz="1200" dirty="0" smtClean="0"/>
            <a:t>El 06 de Septiembre de 1995, mediante escritura pública otorgada por el Notario Décimo Sexto Dr. Gonzalo Román Chacón, se constituyó la compañía de transporte Condorvall S.A.</a:t>
          </a:r>
          <a:endParaRPr lang="es-EC" sz="1200" dirty="0"/>
        </a:p>
      </dgm:t>
    </dgm:pt>
    <dgm:pt modelId="{4B02A06C-62A4-4C5B-ACE0-C5FAA548A422}" type="parTrans" cxnId="{01F0B318-BDB3-4D29-8E91-53F3B998836F}">
      <dgm:prSet/>
      <dgm:spPr/>
      <dgm:t>
        <a:bodyPr/>
        <a:lstStyle/>
        <a:p>
          <a:endParaRPr lang="es-EC"/>
        </a:p>
      </dgm:t>
    </dgm:pt>
    <dgm:pt modelId="{CB2E1452-1DD7-4266-89E5-F0B3CCE3EE1F}" type="sibTrans" cxnId="{01F0B318-BDB3-4D29-8E91-53F3B998836F}">
      <dgm:prSet/>
      <dgm:spPr/>
      <dgm:t>
        <a:bodyPr/>
        <a:lstStyle/>
        <a:p>
          <a:endParaRPr lang="es-EC" dirty="0"/>
        </a:p>
      </dgm:t>
    </dgm:pt>
    <dgm:pt modelId="{F61B84DB-9765-4DAF-AA7E-53C8E2EC287C}">
      <dgm:prSet phldrT="[Texto]" custT="1"/>
      <dgm:spPr/>
      <dgm:t>
        <a:bodyPr/>
        <a:lstStyle/>
        <a:p>
          <a:pPr algn="just"/>
          <a:r>
            <a:rPr lang="es-EC" sz="1200" dirty="0" smtClean="0"/>
            <a:t>La Cía. esta destinada al transporte de personal a nivel Intercantonal de acuerdo a las frecuencias que determina el Consejo Provincial de Tránsito de Pichincha.</a:t>
          </a:r>
        </a:p>
      </dgm:t>
    </dgm:pt>
    <dgm:pt modelId="{D9E44FB5-9172-4C5E-B1EF-0EAAA5BE5A5B}" type="parTrans" cxnId="{5BD069A8-1F4B-4B13-B3F5-22EBB376C300}">
      <dgm:prSet/>
      <dgm:spPr/>
      <dgm:t>
        <a:bodyPr/>
        <a:lstStyle/>
        <a:p>
          <a:endParaRPr lang="es-EC"/>
        </a:p>
      </dgm:t>
    </dgm:pt>
    <dgm:pt modelId="{C22091EC-0E6C-486C-9775-C24F2F79CE47}" type="sibTrans" cxnId="{5BD069A8-1F4B-4B13-B3F5-22EBB376C300}">
      <dgm:prSet/>
      <dgm:spPr/>
      <dgm:t>
        <a:bodyPr/>
        <a:lstStyle/>
        <a:p>
          <a:endParaRPr lang="es-EC" dirty="0"/>
        </a:p>
      </dgm:t>
    </dgm:pt>
    <dgm:pt modelId="{018A9DDC-A6E0-4C6A-BF82-5E48733D1DE0}" type="pres">
      <dgm:prSet presAssocID="{EAEA421D-E25F-41EF-BE28-D079F4A93E37}" presName="Name0" presStyleCnt="0">
        <dgm:presLayoutVars>
          <dgm:dir/>
          <dgm:resizeHandles val="exact"/>
        </dgm:presLayoutVars>
      </dgm:prSet>
      <dgm:spPr/>
    </dgm:pt>
    <dgm:pt modelId="{19E8A80F-679E-4DC1-94E7-8DBF93710248}" type="pres">
      <dgm:prSet presAssocID="{6D0700C6-8300-4457-9EC3-FE6229187C8C}" presName="node" presStyleLbl="node1" presStyleIdx="0" presStyleCnt="2" custScaleY="70824">
        <dgm:presLayoutVars>
          <dgm:bulletEnabled val="1"/>
        </dgm:presLayoutVars>
      </dgm:prSet>
      <dgm:spPr/>
      <dgm:t>
        <a:bodyPr/>
        <a:lstStyle/>
        <a:p>
          <a:endParaRPr lang="es-EC"/>
        </a:p>
      </dgm:t>
    </dgm:pt>
    <dgm:pt modelId="{882D6A51-8053-49AC-85CE-122DBA34D0D2}" type="pres">
      <dgm:prSet presAssocID="{CB2E1452-1DD7-4266-89E5-F0B3CCE3EE1F}" presName="sibTrans" presStyleLbl="sibTrans2D1" presStyleIdx="0" presStyleCnt="1"/>
      <dgm:spPr/>
      <dgm:t>
        <a:bodyPr/>
        <a:lstStyle/>
        <a:p>
          <a:endParaRPr lang="es-EC"/>
        </a:p>
      </dgm:t>
    </dgm:pt>
    <dgm:pt modelId="{C062FC13-85F5-46B5-969C-73A35547264D}" type="pres">
      <dgm:prSet presAssocID="{CB2E1452-1DD7-4266-89E5-F0B3CCE3EE1F}" presName="connectorText" presStyleLbl="sibTrans2D1" presStyleIdx="0" presStyleCnt="1"/>
      <dgm:spPr/>
      <dgm:t>
        <a:bodyPr/>
        <a:lstStyle/>
        <a:p>
          <a:endParaRPr lang="es-EC"/>
        </a:p>
      </dgm:t>
    </dgm:pt>
    <dgm:pt modelId="{9D68A7AF-71AC-4A55-A68C-12960EAC51DA}" type="pres">
      <dgm:prSet presAssocID="{F61B84DB-9765-4DAF-AA7E-53C8E2EC287C}" presName="node" presStyleLbl="node1" presStyleIdx="1" presStyleCnt="2" custScaleY="70824">
        <dgm:presLayoutVars>
          <dgm:bulletEnabled val="1"/>
        </dgm:presLayoutVars>
      </dgm:prSet>
      <dgm:spPr/>
      <dgm:t>
        <a:bodyPr/>
        <a:lstStyle/>
        <a:p>
          <a:endParaRPr lang="es-EC"/>
        </a:p>
      </dgm:t>
    </dgm:pt>
  </dgm:ptLst>
  <dgm:cxnLst>
    <dgm:cxn modelId="{C6220883-D1D0-4226-95BA-E7E100D2E29A}" type="presOf" srcId="{CB2E1452-1DD7-4266-89E5-F0B3CCE3EE1F}" destId="{882D6A51-8053-49AC-85CE-122DBA34D0D2}" srcOrd="0" destOrd="0" presId="urn:microsoft.com/office/officeart/2005/8/layout/process1"/>
    <dgm:cxn modelId="{A9675C12-84E6-499F-BAD5-6CB4955184C5}" type="presOf" srcId="{EAEA421D-E25F-41EF-BE28-D079F4A93E37}" destId="{018A9DDC-A6E0-4C6A-BF82-5E48733D1DE0}" srcOrd="0" destOrd="0" presId="urn:microsoft.com/office/officeart/2005/8/layout/process1"/>
    <dgm:cxn modelId="{0316393D-5FD2-4B35-969F-75B9C1C6458E}" type="presOf" srcId="{CB2E1452-1DD7-4266-89E5-F0B3CCE3EE1F}" destId="{C062FC13-85F5-46B5-969C-73A35547264D}" srcOrd="1" destOrd="0" presId="urn:microsoft.com/office/officeart/2005/8/layout/process1"/>
    <dgm:cxn modelId="{01F0B318-BDB3-4D29-8E91-53F3B998836F}" srcId="{EAEA421D-E25F-41EF-BE28-D079F4A93E37}" destId="{6D0700C6-8300-4457-9EC3-FE6229187C8C}" srcOrd="0" destOrd="0" parTransId="{4B02A06C-62A4-4C5B-ACE0-C5FAA548A422}" sibTransId="{CB2E1452-1DD7-4266-89E5-F0B3CCE3EE1F}"/>
    <dgm:cxn modelId="{D4DC97C6-43F0-48DD-8B9C-1DCDAF7A5B93}" type="presOf" srcId="{F61B84DB-9765-4DAF-AA7E-53C8E2EC287C}" destId="{9D68A7AF-71AC-4A55-A68C-12960EAC51DA}" srcOrd="0" destOrd="0" presId="urn:microsoft.com/office/officeart/2005/8/layout/process1"/>
    <dgm:cxn modelId="{9E891F1C-B2A5-43F5-AFC5-4F1AE4C413F4}" type="presOf" srcId="{6D0700C6-8300-4457-9EC3-FE6229187C8C}" destId="{19E8A80F-679E-4DC1-94E7-8DBF93710248}" srcOrd="0" destOrd="0" presId="urn:microsoft.com/office/officeart/2005/8/layout/process1"/>
    <dgm:cxn modelId="{5BD069A8-1F4B-4B13-B3F5-22EBB376C300}" srcId="{EAEA421D-E25F-41EF-BE28-D079F4A93E37}" destId="{F61B84DB-9765-4DAF-AA7E-53C8E2EC287C}" srcOrd="1" destOrd="0" parTransId="{D9E44FB5-9172-4C5E-B1EF-0EAAA5BE5A5B}" sibTransId="{C22091EC-0E6C-486C-9775-C24F2F79CE47}"/>
    <dgm:cxn modelId="{7D1AF7EB-336E-4858-BB3C-1E16FDD469A4}" type="presParOf" srcId="{018A9DDC-A6E0-4C6A-BF82-5E48733D1DE0}" destId="{19E8A80F-679E-4DC1-94E7-8DBF93710248}" srcOrd="0" destOrd="0" presId="urn:microsoft.com/office/officeart/2005/8/layout/process1"/>
    <dgm:cxn modelId="{B0562F55-0F42-40BC-B96C-4D51D3C62AFE}" type="presParOf" srcId="{018A9DDC-A6E0-4C6A-BF82-5E48733D1DE0}" destId="{882D6A51-8053-49AC-85CE-122DBA34D0D2}" srcOrd="1" destOrd="0" presId="urn:microsoft.com/office/officeart/2005/8/layout/process1"/>
    <dgm:cxn modelId="{D09B2C82-046D-49E3-A4BD-5665EFA00109}" type="presParOf" srcId="{882D6A51-8053-49AC-85CE-122DBA34D0D2}" destId="{C062FC13-85F5-46B5-969C-73A35547264D}" srcOrd="0" destOrd="0" presId="urn:microsoft.com/office/officeart/2005/8/layout/process1"/>
    <dgm:cxn modelId="{C86ECE17-7942-4520-867E-7763629812FE}" type="presParOf" srcId="{018A9DDC-A6E0-4C6A-BF82-5E48733D1DE0}" destId="{9D68A7AF-71AC-4A55-A68C-12960EAC51DA}"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57DF92-A2DB-4BF1-880F-9FACDF9326E5}" type="doc">
      <dgm:prSet loTypeId="urn:microsoft.com/office/officeart/2005/8/layout/hProcess7#1" loCatId="process" qsTypeId="urn:microsoft.com/office/officeart/2005/8/quickstyle/simple3" qsCatId="simple" csTypeId="urn:microsoft.com/office/officeart/2005/8/colors/accent1_2" csCatId="accent1" phldr="1"/>
      <dgm:spPr/>
      <dgm:t>
        <a:bodyPr/>
        <a:lstStyle/>
        <a:p>
          <a:endParaRPr lang="es-EC"/>
        </a:p>
      </dgm:t>
    </dgm:pt>
    <dgm:pt modelId="{B111B559-B3DA-4E52-8F4B-0D32A6AA0DCD}">
      <dgm:prSet phldrT="[Texto]"/>
      <dgm:spPr>
        <a:blipFill rotWithShape="0">
          <a:blip xmlns:r="http://schemas.openxmlformats.org/officeDocument/2006/relationships" r:embed="rId1"/>
          <a:stretch>
            <a:fillRect/>
          </a:stretch>
        </a:blipFill>
      </dgm:spPr>
      <dgm:t>
        <a:bodyPr/>
        <a:lstStyle/>
        <a:p>
          <a:r>
            <a:rPr lang="es-EC" dirty="0" smtClean="0"/>
            <a:t> </a:t>
          </a:r>
          <a:endParaRPr lang="es-EC" dirty="0"/>
        </a:p>
      </dgm:t>
    </dgm:pt>
    <dgm:pt modelId="{CA767D69-45BD-47F2-9243-37630B4A1E6F}" type="parTrans" cxnId="{6B5D55D2-3C10-4A51-A7E4-12CD5AC3B5E8}">
      <dgm:prSet/>
      <dgm:spPr/>
      <dgm:t>
        <a:bodyPr/>
        <a:lstStyle/>
        <a:p>
          <a:endParaRPr lang="es-EC"/>
        </a:p>
      </dgm:t>
    </dgm:pt>
    <dgm:pt modelId="{81D414C5-D512-488C-801C-6BC17D83A687}" type="sibTrans" cxnId="{6B5D55D2-3C10-4A51-A7E4-12CD5AC3B5E8}">
      <dgm:prSet/>
      <dgm:spPr/>
      <dgm:t>
        <a:bodyPr/>
        <a:lstStyle/>
        <a:p>
          <a:endParaRPr lang="es-EC"/>
        </a:p>
      </dgm:t>
    </dgm:pt>
    <dgm:pt modelId="{5ACA8A9C-8EE0-496F-A902-7F716445E701}">
      <dgm:prSet phldrT="[Texto]"/>
      <dgm:spPr/>
      <dgm:t>
        <a:bodyPr/>
        <a:lstStyle/>
        <a:p>
          <a:r>
            <a:rPr lang="es-EC" dirty="0" smtClean="0"/>
            <a:t> </a:t>
          </a:r>
          <a:endParaRPr lang="es-EC" dirty="0"/>
        </a:p>
      </dgm:t>
    </dgm:pt>
    <dgm:pt modelId="{582F10E5-E824-47AE-B7D7-628E83619C5C}" type="parTrans" cxnId="{2B66EA44-1DAB-4EC2-A53A-F8B2359046F3}">
      <dgm:prSet/>
      <dgm:spPr/>
      <dgm:t>
        <a:bodyPr/>
        <a:lstStyle/>
        <a:p>
          <a:endParaRPr lang="es-EC"/>
        </a:p>
      </dgm:t>
    </dgm:pt>
    <dgm:pt modelId="{506BB1FC-C30F-47BB-9C92-125B9005CE62}" type="sibTrans" cxnId="{2B66EA44-1DAB-4EC2-A53A-F8B2359046F3}">
      <dgm:prSet/>
      <dgm:spPr/>
      <dgm:t>
        <a:bodyPr/>
        <a:lstStyle/>
        <a:p>
          <a:endParaRPr lang="es-EC"/>
        </a:p>
      </dgm:t>
    </dgm:pt>
    <dgm:pt modelId="{2639EEF8-B57F-4D03-B0B2-DE68E9E996A5}">
      <dgm:prSet phldrT="[Texto]" custT="1"/>
      <dgm:spPr/>
      <dgm:t>
        <a:bodyPr/>
        <a:lstStyle/>
        <a:p>
          <a:pPr algn="ctr"/>
          <a:r>
            <a:rPr lang="es-EC" sz="2800" dirty="0" smtClean="0"/>
            <a:t>MISIÓN</a:t>
          </a:r>
          <a:endParaRPr lang="es-EC" sz="2800" dirty="0"/>
        </a:p>
      </dgm:t>
    </dgm:pt>
    <dgm:pt modelId="{8AC363CC-DB00-49B1-ACA2-D3B01463B138}" type="parTrans" cxnId="{3AA77246-418D-4F2F-94D8-8908E0229576}">
      <dgm:prSet/>
      <dgm:spPr/>
      <dgm:t>
        <a:bodyPr/>
        <a:lstStyle/>
        <a:p>
          <a:endParaRPr lang="es-EC"/>
        </a:p>
      </dgm:t>
    </dgm:pt>
    <dgm:pt modelId="{69BF8A89-4C29-4EE6-8AD3-BB358A18890A}" type="sibTrans" cxnId="{3AA77246-418D-4F2F-94D8-8908E0229576}">
      <dgm:prSet/>
      <dgm:spPr/>
      <dgm:t>
        <a:bodyPr/>
        <a:lstStyle/>
        <a:p>
          <a:endParaRPr lang="es-EC"/>
        </a:p>
      </dgm:t>
    </dgm:pt>
    <dgm:pt modelId="{25993577-445E-4049-B25A-A95D655EA043}">
      <dgm:prSet phldrT="[Texto]"/>
      <dgm:spPr/>
      <dgm:t>
        <a:bodyPr anchor="ctr"/>
        <a:lstStyle/>
        <a:p>
          <a:pPr algn="just"/>
          <a:r>
            <a:rPr lang="es-ES" dirty="0" smtClean="0">
              <a:solidFill>
                <a:schemeClr val="tx1"/>
              </a:solidFill>
            </a:rPr>
            <a:t>«La Compañía de Transporte </a:t>
          </a:r>
          <a:r>
            <a:rPr lang="es-ES" dirty="0" err="1" smtClean="0">
              <a:solidFill>
                <a:schemeClr val="tx1"/>
              </a:solidFill>
            </a:rPr>
            <a:t>Intercantonal</a:t>
          </a:r>
          <a:r>
            <a:rPr lang="es-ES" dirty="0" smtClean="0">
              <a:solidFill>
                <a:schemeClr val="tx1"/>
              </a:solidFill>
            </a:rPr>
            <a:t> urbano  Cóndores del Valle “CONDORVALL S.A. “es una empresa privada cuya misión es brindar un adecuado servicio de transporte público de pasajeros a los habitantes del Cantón Rumiñahui en las diferentes rutas y frecuencias, con el fin de generar inversiones  para los accionistas de la empresa, apoyar en el desarrollo laboral de nuestra actividad y colaborar con el requerimiento de movilidad de nuestros usuarios, enmarcados en procedimientos éticos y apegados a  la moral.»</a:t>
          </a:r>
          <a:endParaRPr lang="es-EC" dirty="0"/>
        </a:p>
      </dgm:t>
    </dgm:pt>
    <dgm:pt modelId="{799FAB9B-02AF-411C-A8B5-03004F5BBD56}" type="parTrans" cxnId="{EF0BFB44-D687-4F8E-9E0F-EF7C7A13EF7D}">
      <dgm:prSet/>
      <dgm:spPr/>
      <dgm:t>
        <a:bodyPr/>
        <a:lstStyle/>
        <a:p>
          <a:endParaRPr lang="es-EC"/>
        </a:p>
      </dgm:t>
    </dgm:pt>
    <dgm:pt modelId="{52E3FDB2-ACB0-4613-BD8A-9D5B56B82B86}" type="sibTrans" cxnId="{EF0BFB44-D687-4F8E-9E0F-EF7C7A13EF7D}">
      <dgm:prSet/>
      <dgm:spPr/>
      <dgm:t>
        <a:bodyPr/>
        <a:lstStyle/>
        <a:p>
          <a:endParaRPr lang="es-EC"/>
        </a:p>
      </dgm:t>
    </dgm:pt>
    <dgm:pt modelId="{08CE59D3-7851-4DBB-B080-71890F348C13}">
      <dgm:prSet phldrT="[Texto]" custT="1"/>
      <dgm:spPr/>
      <dgm:t>
        <a:bodyPr/>
        <a:lstStyle/>
        <a:p>
          <a:pPr algn="ctr"/>
          <a:r>
            <a:rPr lang="es-EC" sz="2800" dirty="0" smtClean="0"/>
            <a:t>VISIÓN</a:t>
          </a:r>
          <a:endParaRPr lang="es-EC" sz="2800" dirty="0"/>
        </a:p>
      </dgm:t>
    </dgm:pt>
    <dgm:pt modelId="{6FB68756-2732-4CD1-9A88-6C6952266B14}" type="parTrans" cxnId="{840E3130-23B2-42F5-9C9E-FB07EE7CF3D1}">
      <dgm:prSet/>
      <dgm:spPr/>
      <dgm:t>
        <a:bodyPr/>
        <a:lstStyle/>
        <a:p>
          <a:endParaRPr lang="es-EC"/>
        </a:p>
      </dgm:t>
    </dgm:pt>
    <dgm:pt modelId="{25A9488A-DFA6-4990-A188-CF47FDA79630}" type="sibTrans" cxnId="{840E3130-23B2-42F5-9C9E-FB07EE7CF3D1}">
      <dgm:prSet/>
      <dgm:spPr/>
      <dgm:t>
        <a:bodyPr/>
        <a:lstStyle/>
        <a:p>
          <a:endParaRPr lang="es-EC"/>
        </a:p>
      </dgm:t>
    </dgm:pt>
    <dgm:pt modelId="{EAF4B7AB-F796-4312-B31F-73201D4C8C6B}">
      <dgm:prSet phldrT="[Texto]"/>
      <dgm:spPr/>
      <dgm:t>
        <a:bodyPr anchor="ctr"/>
        <a:lstStyle/>
        <a:p>
          <a:pPr algn="just"/>
          <a:r>
            <a:rPr lang="es-ES" dirty="0" smtClean="0">
              <a:solidFill>
                <a:schemeClr val="tx1"/>
              </a:solidFill>
            </a:rPr>
            <a:t>«Ser una empresa reconocida en el Cantón Rumiñahui y todo el país por su estructuración, participación técnica y humana en el proyecto de la planificación de movilidad masiva de pasajeros, ofreciendo a sus usuarios comodidad, destinos y tiempos con personal calificado y capacitado tanto en valores como en actitudes, sabiendo que la opinión de nuestros clientes premiará el esfuerzo de los trabajadores y la dedicación de la administración.»</a:t>
          </a:r>
          <a:endParaRPr lang="es-EC" dirty="0"/>
        </a:p>
      </dgm:t>
    </dgm:pt>
    <dgm:pt modelId="{7B600F43-3CAF-4ABB-8B06-D7930B65730E}" type="parTrans" cxnId="{B3A0AA4C-FF53-4460-9ED8-7ECF9003D565}">
      <dgm:prSet/>
      <dgm:spPr/>
      <dgm:t>
        <a:bodyPr/>
        <a:lstStyle/>
        <a:p>
          <a:endParaRPr lang="es-EC"/>
        </a:p>
      </dgm:t>
    </dgm:pt>
    <dgm:pt modelId="{456F4849-F95E-43D0-B22E-AB980DF885FC}" type="sibTrans" cxnId="{B3A0AA4C-FF53-4460-9ED8-7ECF9003D565}">
      <dgm:prSet/>
      <dgm:spPr/>
      <dgm:t>
        <a:bodyPr/>
        <a:lstStyle/>
        <a:p>
          <a:endParaRPr lang="es-EC"/>
        </a:p>
      </dgm:t>
    </dgm:pt>
    <dgm:pt modelId="{258D8B21-F822-4DBD-BFF6-27B8D7EC3955}" type="pres">
      <dgm:prSet presAssocID="{9657DF92-A2DB-4BF1-880F-9FACDF9326E5}" presName="Name0" presStyleCnt="0">
        <dgm:presLayoutVars>
          <dgm:dir/>
          <dgm:animLvl val="lvl"/>
          <dgm:resizeHandles val="exact"/>
        </dgm:presLayoutVars>
      </dgm:prSet>
      <dgm:spPr/>
      <dgm:t>
        <a:bodyPr/>
        <a:lstStyle/>
        <a:p>
          <a:endParaRPr lang="es-EC"/>
        </a:p>
      </dgm:t>
    </dgm:pt>
    <dgm:pt modelId="{2AC2BCCB-A834-4744-A72C-A01B872C0393}" type="pres">
      <dgm:prSet presAssocID="{B111B559-B3DA-4E52-8F4B-0D32A6AA0DCD}" presName="compositeNode" presStyleCnt="0">
        <dgm:presLayoutVars>
          <dgm:bulletEnabled val="1"/>
        </dgm:presLayoutVars>
      </dgm:prSet>
      <dgm:spPr/>
    </dgm:pt>
    <dgm:pt modelId="{BC98118C-2B26-4078-A33A-9B055373ABDB}" type="pres">
      <dgm:prSet presAssocID="{B111B559-B3DA-4E52-8F4B-0D32A6AA0DCD}" presName="bgRect" presStyleLbl="node1" presStyleIdx="0" presStyleCnt="3" custLinFactNeighborX="-1685" custLinFactNeighborY="14523"/>
      <dgm:spPr/>
      <dgm:t>
        <a:bodyPr/>
        <a:lstStyle/>
        <a:p>
          <a:endParaRPr lang="es-EC"/>
        </a:p>
      </dgm:t>
    </dgm:pt>
    <dgm:pt modelId="{B7A68721-EB80-4A91-842A-9BC2BB6ED4E0}" type="pres">
      <dgm:prSet presAssocID="{B111B559-B3DA-4E52-8F4B-0D32A6AA0DCD}" presName="parentNode" presStyleLbl="node1" presStyleIdx="0" presStyleCnt="3">
        <dgm:presLayoutVars>
          <dgm:chMax val="0"/>
          <dgm:bulletEnabled val="1"/>
        </dgm:presLayoutVars>
      </dgm:prSet>
      <dgm:spPr/>
      <dgm:t>
        <a:bodyPr/>
        <a:lstStyle/>
        <a:p>
          <a:endParaRPr lang="es-EC"/>
        </a:p>
      </dgm:t>
    </dgm:pt>
    <dgm:pt modelId="{E044557A-83CE-4F61-B9E4-B3E36142AD7C}" type="pres">
      <dgm:prSet presAssocID="{B111B559-B3DA-4E52-8F4B-0D32A6AA0DCD}" presName="childNode" presStyleLbl="node1" presStyleIdx="0" presStyleCnt="3">
        <dgm:presLayoutVars>
          <dgm:bulletEnabled val="1"/>
        </dgm:presLayoutVars>
      </dgm:prSet>
      <dgm:spPr/>
      <dgm:t>
        <a:bodyPr/>
        <a:lstStyle/>
        <a:p>
          <a:endParaRPr lang="es-EC"/>
        </a:p>
      </dgm:t>
    </dgm:pt>
    <dgm:pt modelId="{53EDC37F-CAF9-4A85-A485-B3C6C9DA7D74}" type="pres">
      <dgm:prSet presAssocID="{81D414C5-D512-488C-801C-6BC17D83A687}" presName="hSp" presStyleCnt="0"/>
      <dgm:spPr/>
    </dgm:pt>
    <dgm:pt modelId="{1A70DD11-78BE-46C5-BEEA-2F206A1E7259}" type="pres">
      <dgm:prSet presAssocID="{81D414C5-D512-488C-801C-6BC17D83A687}" presName="vProcSp" presStyleCnt="0"/>
      <dgm:spPr/>
    </dgm:pt>
    <dgm:pt modelId="{1AB3D123-80C9-43BB-8E37-03FDE9298068}" type="pres">
      <dgm:prSet presAssocID="{81D414C5-D512-488C-801C-6BC17D83A687}" presName="vSp1" presStyleCnt="0"/>
      <dgm:spPr/>
    </dgm:pt>
    <dgm:pt modelId="{85ABEB3D-3098-4509-9245-8B7B8AE326AE}" type="pres">
      <dgm:prSet presAssocID="{81D414C5-D512-488C-801C-6BC17D83A687}" presName="simulatedConn" presStyleLbl="solidFgAcc1" presStyleIdx="0" presStyleCnt="2"/>
      <dgm:spPr/>
    </dgm:pt>
    <dgm:pt modelId="{38A21873-D1D8-45F4-986A-F587BCFB0949}" type="pres">
      <dgm:prSet presAssocID="{81D414C5-D512-488C-801C-6BC17D83A687}" presName="vSp2" presStyleCnt="0"/>
      <dgm:spPr/>
    </dgm:pt>
    <dgm:pt modelId="{76A9434D-C962-40BD-A146-CB3E2315EBD1}" type="pres">
      <dgm:prSet presAssocID="{81D414C5-D512-488C-801C-6BC17D83A687}" presName="sibTrans" presStyleCnt="0"/>
      <dgm:spPr/>
    </dgm:pt>
    <dgm:pt modelId="{8D7EA775-D7B6-4132-816B-5015B8FCBBA5}" type="pres">
      <dgm:prSet presAssocID="{2639EEF8-B57F-4D03-B0B2-DE68E9E996A5}" presName="compositeNode" presStyleCnt="0">
        <dgm:presLayoutVars>
          <dgm:bulletEnabled val="1"/>
        </dgm:presLayoutVars>
      </dgm:prSet>
      <dgm:spPr/>
    </dgm:pt>
    <dgm:pt modelId="{AF445795-4043-43F6-9356-29D389797237}" type="pres">
      <dgm:prSet presAssocID="{2639EEF8-B57F-4D03-B0B2-DE68E9E996A5}" presName="bgRect" presStyleLbl="node1" presStyleIdx="1" presStyleCnt="3" custScaleY="115764"/>
      <dgm:spPr/>
      <dgm:t>
        <a:bodyPr/>
        <a:lstStyle/>
        <a:p>
          <a:endParaRPr lang="es-EC"/>
        </a:p>
      </dgm:t>
    </dgm:pt>
    <dgm:pt modelId="{A07FD6F9-A113-44B6-9C53-E675F122FAF6}" type="pres">
      <dgm:prSet presAssocID="{2639EEF8-B57F-4D03-B0B2-DE68E9E996A5}" presName="parentNode" presStyleLbl="node1" presStyleIdx="1" presStyleCnt="3">
        <dgm:presLayoutVars>
          <dgm:chMax val="0"/>
          <dgm:bulletEnabled val="1"/>
        </dgm:presLayoutVars>
      </dgm:prSet>
      <dgm:spPr/>
      <dgm:t>
        <a:bodyPr/>
        <a:lstStyle/>
        <a:p>
          <a:endParaRPr lang="es-EC"/>
        </a:p>
      </dgm:t>
    </dgm:pt>
    <dgm:pt modelId="{85CFD88A-A955-4DE7-92E2-6BAFB697D464}" type="pres">
      <dgm:prSet presAssocID="{2639EEF8-B57F-4D03-B0B2-DE68E9E996A5}" presName="childNode" presStyleLbl="node1" presStyleIdx="1" presStyleCnt="3">
        <dgm:presLayoutVars>
          <dgm:bulletEnabled val="1"/>
        </dgm:presLayoutVars>
      </dgm:prSet>
      <dgm:spPr/>
      <dgm:t>
        <a:bodyPr/>
        <a:lstStyle/>
        <a:p>
          <a:endParaRPr lang="es-EC"/>
        </a:p>
      </dgm:t>
    </dgm:pt>
    <dgm:pt modelId="{9F0B3F4B-8E2F-4EA9-955E-1A2E60EB59B0}" type="pres">
      <dgm:prSet presAssocID="{69BF8A89-4C29-4EE6-8AD3-BB358A18890A}" presName="hSp" presStyleCnt="0"/>
      <dgm:spPr/>
    </dgm:pt>
    <dgm:pt modelId="{E7CB7B72-962B-494C-8F17-CD6FE0E02E1B}" type="pres">
      <dgm:prSet presAssocID="{69BF8A89-4C29-4EE6-8AD3-BB358A18890A}" presName="vProcSp" presStyleCnt="0"/>
      <dgm:spPr/>
    </dgm:pt>
    <dgm:pt modelId="{3792C13B-CB84-4792-94D6-04E9B447F074}" type="pres">
      <dgm:prSet presAssocID="{69BF8A89-4C29-4EE6-8AD3-BB358A18890A}" presName="vSp1" presStyleCnt="0"/>
      <dgm:spPr/>
    </dgm:pt>
    <dgm:pt modelId="{4BC2E410-3C6B-48C8-8E86-6D94657CA642}" type="pres">
      <dgm:prSet presAssocID="{69BF8A89-4C29-4EE6-8AD3-BB358A18890A}" presName="simulatedConn" presStyleLbl="solidFgAcc1" presStyleIdx="1" presStyleCnt="2"/>
      <dgm:spPr/>
    </dgm:pt>
    <dgm:pt modelId="{95D23457-D345-465C-98C9-5006EBECF301}" type="pres">
      <dgm:prSet presAssocID="{69BF8A89-4C29-4EE6-8AD3-BB358A18890A}" presName="vSp2" presStyleCnt="0"/>
      <dgm:spPr/>
    </dgm:pt>
    <dgm:pt modelId="{1708FB0A-C2AA-4302-86E9-6F60605D41CC}" type="pres">
      <dgm:prSet presAssocID="{69BF8A89-4C29-4EE6-8AD3-BB358A18890A}" presName="sibTrans" presStyleCnt="0"/>
      <dgm:spPr/>
    </dgm:pt>
    <dgm:pt modelId="{35CF48AC-643F-4C7C-9B5E-49CE82D6FAFA}" type="pres">
      <dgm:prSet presAssocID="{08CE59D3-7851-4DBB-B080-71890F348C13}" presName="compositeNode" presStyleCnt="0">
        <dgm:presLayoutVars>
          <dgm:bulletEnabled val="1"/>
        </dgm:presLayoutVars>
      </dgm:prSet>
      <dgm:spPr/>
    </dgm:pt>
    <dgm:pt modelId="{C40611EC-6C92-4AE5-9680-C5F3B24D69AF}" type="pres">
      <dgm:prSet presAssocID="{08CE59D3-7851-4DBB-B080-71890F348C13}" presName="bgRect" presStyleLbl="node1" presStyleIdx="2" presStyleCnt="3" custScaleY="116181"/>
      <dgm:spPr/>
      <dgm:t>
        <a:bodyPr/>
        <a:lstStyle/>
        <a:p>
          <a:endParaRPr lang="es-EC"/>
        </a:p>
      </dgm:t>
    </dgm:pt>
    <dgm:pt modelId="{A97646D7-2988-42E3-8705-516B0B498331}" type="pres">
      <dgm:prSet presAssocID="{08CE59D3-7851-4DBB-B080-71890F348C13}" presName="parentNode" presStyleLbl="node1" presStyleIdx="2" presStyleCnt="3">
        <dgm:presLayoutVars>
          <dgm:chMax val="0"/>
          <dgm:bulletEnabled val="1"/>
        </dgm:presLayoutVars>
      </dgm:prSet>
      <dgm:spPr/>
      <dgm:t>
        <a:bodyPr/>
        <a:lstStyle/>
        <a:p>
          <a:endParaRPr lang="es-EC"/>
        </a:p>
      </dgm:t>
    </dgm:pt>
    <dgm:pt modelId="{7E9699F8-B2BE-4A5D-95E1-F849FA8C2C36}" type="pres">
      <dgm:prSet presAssocID="{08CE59D3-7851-4DBB-B080-71890F348C13}" presName="childNode" presStyleLbl="node1" presStyleIdx="2" presStyleCnt="3">
        <dgm:presLayoutVars>
          <dgm:bulletEnabled val="1"/>
        </dgm:presLayoutVars>
      </dgm:prSet>
      <dgm:spPr/>
      <dgm:t>
        <a:bodyPr/>
        <a:lstStyle/>
        <a:p>
          <a:endParaRPr lang="es-EC"/>
        </a:p>
      </dgm:t>
    </dgm:pt>
  </dgm:ptLst>
  <dgm:cxnLst>
    <dgm:cxn modelId="{2D9FB833-09FF-4795-B1F0-C0ABBC571C54}" type="presOf" srcId="{2639EEF8-B57F-4D03-B0B2-DE68E9E996A5}" destId="{AF445795-4043-43F6-9356-29D389797237}" srcOrd="0" destOrd="0" presId="urn:microsoft.com/office/officeart/2005/8/layout/hProcess7#1"/>
    <dgm:cxn modelId="{1AF05DA8-AF8C-40C0-B1CA-3CEAE7E58709}" type="presOf" srcId="{B111B559-B3DA-4E52-8F4B-0D32A6AA0DCD}" destId="{BC98118C-2B26-4078-A33A-9B055373ABDB}" srcOrd="0" destOrd="0" presId="urn:microsoft.com/office/officeart/2005/8/layout/hProcess7#1"/>
    <dgm:cxn modelId="{3AA77246-418D-4F2F-94D8-8908E0229576}" srcId="{9657DF92-A2DB-4BF1-880F-9FACDF9326E5}" destId="{2639EEF8-B57F-4D03-B0B2-DE68E9E996A5}" srcOrd="1" destOrd="0" parTransId="{8AC363CC-DB00-49B1-ACA2-D3B01463B138}" sibTransId="{69BF8A89-4C29-4EE6-8AD3-BB358A18890A}"/>
    <dgm:cxn modelId="{D216A881-4954-4333-BF34-B97B06B626AF}" type="presOf" srcId="{B111B559-B3DA-4E52-8F4B-0D32A6AA0DCD}" destId="{B7A68721-EB80-4A91-842A-9BC2BB6ED4E0}" srcOrd="1" destOrd="0" presId="urn:microsoft.com/office/officeart/2005/8/layout/hProcess7#1"/>
    <dgm:cxn modelId="{2B66EA44-1DAB-4EC2-A53A-F8B2359046F3}" srcId="{B111B559-B3DA-4E52-8F4B-0D32A6AA0DCD}" destId="{5ACA8A9C-8EE0-496F-A902-7F716445E701}" srcOrd="0" destOrd="0" parTransId="{582F10E5-E824-47AE-B7D7-628E83619C5C}" sibTransId="{506BB1FC-C30F-47BB-9C92-125B9005CE62}"/>
    <dgm:cxn modelId="{A798E19F-89D3-401E-8F0A-CF501D4B2393}" type="presOf" srcId="{08CE59D3-7851-4DBB-B080-71890F348C13}" destId="{C40611EC-6C92-4AE5-9680-C5F3B24D69AF}" srcOrd="0" destOrd="0" presId="urn:microsoft.com/office/officeart/2005/8/layout/hProcess7#1"/>
    <dgm:cxn modelId="{C3261C65-3DEA-40C5-913E-3049D4A7C0F7}" type="presOf" srcId="{9657DF92-A2DB-4BF1-880F-9FACDF9326E5}" destId="{258D8B21-F822-4DBD-BFF6-27B8D7EC3955}" srcOrd="0" destOrd="0" presId="urn:microsoft.com/office/officeart/2005/8/layout/hProcess7#1"/>
    <dgm:cxn modelId="{B3A0AA4C-FF53-4460-9ED8-7ECF9003D565}" srcId="{08CE59D3-7851-4DBB-B080-71890F348C13}" destId="{EAF4B7AB-F796-4312-B31F-73201D4C8C6B}" srcOrd="0" destOrd="0" parTransId="{7B600F43-3CAF-4ABB-8B06-D7930B65730E}" sibTransId="{456F4849-F95E-43D0-B22E-AB980DF885FC}"/>
    <dgm:cxn modelId="{EF0BFB44-D687-4F8E-9E0F-EF7C7A13EF7D}" srcId="{2639EEF8-B57F-4D03-B0B2-DE68E9E996A5}" destId="{25993577-445E-4049-B25A-A95D655EA043}" srcOrd="0" destOrd="0" parTransId="{799FAB9B-02AF-411C-A8B5-03004F5BBD56}" sibTransId="{52E3FDB2-ACB0-4613-BD8A-9D5B56B82B86}"/>
    <dgm:cxn modelId="{328FF9DC-5AEA-4937-AEBF-6145221A1AB4}" type="presOf" srcId="{08CE59D3-7851-4DBB-B080-71890F348C13}" destId="{A97646D7-2988-42E3-8705-516B0B498331}" srcOrd="1" destOrd="0" presId="urn:microsoft.com/office/officeart/2005/8/layout/hProcess7#1"/>
    <dgm:cxn modelId="{840E3130-23B2-42F5-9C9E-FB07EE7CF3D1}" srcId="{9657DF92-A2DB-4BF1-880F-9FACDF9326E5}" destId="{08CE59D3-7851-4DBB-B080-71890F348C13}" srcOrd="2" destOrd="0" parTransId="{6FB68756-2732-4CD1-9A88-6C6952266B14}" sibTransId="{25A9488A-DFA6-4990-A188-CF47FDA79630}"/>
    <dgm:cxn modelId="{6B5D55D2-3C10-4A51-A7E4-12CD5AC3B5E8}" srcId="{9657DF92-A2DB-4BF1-880F-9FACDF9326E5}" destId="{B111B559-B3DA-4E52-8F4B-0D32A6AA0DCD}" srcOrd="0" destOrd="0" parTransId="{CA767D69-45BD-47F2-9243-37630B4A1E6F}" sibTransId="{81D414C5-D512-488C-801C-6BC17D83A687}"/>
    <dgm:cxn modelId="{9CAC7637-9A1D-47C8-9069-52D29380D1E8}" type="presOf" srcId="{2639EEF8-B57F-4D03-B0B2-DE68E9E996A5}" destId="{A07FD6F9-A113-44B6-9C53-E675F122FAF6}" srcOrd="1" destOrd="0" presId="urn:microsoft.com/office/officeart/2005/8/layout/hProcess7#1"/>
    <dgm:cxn modelId="{76802749-56CF-4B5F-9C6C-97F9896356C9}" type="presOf" srcId="{25993577-445E-4049-B25A-A95D655EA043}" destId="{85CFD88A-A955-4DE7-92E2-6BAFB697D464}" srcOrd="0" destOrd="0" presId="urn:microsoft.com/office/officeart/2005/8/layout/hProcess7#1"/>
    <dgm:cxn modelId="{D3FF5364-0DE9-4DD6-B790-D092F26B2B52}" type="presOf" srcId="{EAF4B7AB-F796-4312-B31F-73201D4C8C6B}" destId="{7E9699F8-B2BE-4A5D-95E1-F849FA8C2C36}" srcOrd="0" destOrd="0" presId="urn:microsoft.com/office/officeart/2005/8/layout/hProcess7#1"/>
    <dgm:cxn modelId="{6B5C92B1-F2AF-4AEA-A512-77E3243DE494}" type="presOf" srcId="{5ACA8A9C-8EE0-496F-A902-7F716445E701}" destId="{E044557A-83CE-4F61-B9E4-B3E36142AD7C}" srcOrd="0" destOrd="0" presId="urn:microsoft.com/office/officeart/2005/8/layout/hProcess7#1"/>
    <dgm:cxn modelId="{EECF5766-384F-4BF7-99C3-1506ACAB8E69}" type="presParOf" srcId="{258D8B21-F822-4DBD-BFF6-27B8D7EC3955}" destId="{2AC2BCCB-A834-4744-A72C-A01B872C0393}" srcOrd="0" destOrd="0" presId="urn:microsoft.com/office/officeart/2005/8/layout/hProcess7#1"/>
    <dgm:cxn modelId="{DB61BD8C-5CDC-4915-9265-FEF1C382D5B5}" type="presParOf" srcId="{2AC2BCCB-A834-4744-A72C-A01B872C0393}" destId="{BC98118C-2B26-4078-A33A-9B055373ABDB}" srcOrd="0" destOrd="0" presId="urn:microsoft.com/office/officeart/2005/8/layout/hProcess7#1"/>
    <dgm:cxn modelId="{C88EB026-5210-4BBE-BE34-4C7679165982}" type="presParOf" srcId="{2AC2BCCB-A834-4744-A72C-A01B872C0393}" destId="{B7A68721-EB80-4A91-842A-9BC2BB6ED4E0}" srcOrd="1" destOrd="0" presId="urn:microsoft.com/office/officeart/2005/8/layout/hProcess7#1"/>
    <dgm:cxn modelId="{B2B76308-AAE7-460B-9711-11762BAC5825}" type="presParOf" srcId="{2AC2BCCB-A834-4744-A72C-A01B872C0393}" destId="{E044557A-83CE-4F61-B9E4-B3E36142AD7C}" srcOrd="2" destOrd="0" presId="urn:microsoft.com/office/officeart/2005/8/layout/hProcess7#1"/>
    <dgm:cxn modelId="{2A9A423A-A555-479B-85A1-531DFBD9A5A4}" type="presParOf" srcId="{258D8B21-F822-4DBD-BFF6-27B8D7EC3955}" destId="{53EDC37F-CAF9-4A85-A485-B3C6C9DA7D74}" srcOrd="1" destOrd="0" presId="urn:microsoft.com/office/officeart/2005/8/layout/hProcess7#1"/>
    <dgm:cxn modelId="{B0E40CC1-B42B-4E99-815A-F47AE8560475}" type="presParOf" srcId="{258D8B21-F822-4DBD-BFF6-27B8D7EC3955}" destId="{1A70DD11-78BE-46C5-BEEA-2F206A1E7259}" srcOrd="2" destOrd="0" presId="urn:microsoft.com/office/officeart/2005/8/layout/hProcess7#1"/>
    <dgm:cxn modelId="{EC72AE26-46FB-4C38-94CD-16E98FBDC858}" type="presParOf" srcId="{1A70DD11-78BE-46C5-BEEA-2F206A1E7259}" destId="{1AB3D123-80C9-43BB-8E37-03FDE9298068}" srcOrd="0" destOrd="0" presId="urn:microsoft.com/office/officeart/2005/8/layout/hProcess7#1"/>
    <dgm:cxn modelId="{9BF57413-2824-4BC5-9967-B77834C01F6C}" type="presParOf" srcId="{1A70DD11-78BE-46C5-BEEA-2F206A1E7259}" destId="{85ABEB3D-3098-4509-9245-8B7B8AE326AE}" srcOrd="1" destOrd="0" presId="urn:microsoft.com/office/officeart/2005/8/layout/hProcess7#1"/>
    <dgm:cxn modelId="{9D967165-7D23-4F2D-A2AA-29D76A029A45}" type="presParOf" srcId="{1A70DD11-78BE-46C5-BEEA-2F206A1E7259}" destId="{38A21873-D1D8-45F4-986A-F587BCFB0949}" srcOrd="2" destOrd="0" presId="urn:microsoft.com/office/officeart/2005/8/layout/hProcess7#1"/>
    <dgm:cxn modelId="{F8839F21-DFD2-4269-9D20-8941FFABB35E}" type="presParOf" srcId="{258D8B21-F822-4DBD-BFF6-27B8D7EC3955}" destId="{76A9434D-C962-40BD-A146-CB3E2315EBD1}" srcOrd="3" destOrd="0" presId="urn:microsoft.com/office/officeart/2005/8/layout/hProcess7#1"/>
    <dgm:cxn modelId="{49FE0B78-969B-4C81-9A07-6DA7B336A263}" type="presParOf" srcId="{258D8B21-F822-4DBD-BFF6-27B8D7EC3955}" destId="{8D7EA775-D7B6-4132-816B-5015B8FCBBA5}" srcOrd="4" destOrd="0" presId="urn:microsoft.com/office/officeart/2005/8/layout/hProcess7#1"/>
    <dgm:cxn modelId="{9B71FD6F-9DD2-4238-90C2-62D651E0F4A2}" type="presParOf" srcId="{8D7EA775-D7B6-4132-816B-5015B8FCBBA5}" destId="{AF445795-4043-43F6-9356-29D389797237}" srcOrd="0" destOrd="0" presId="urn:microsoft.com/office/officeart/2005/8/layout/hProcess7#1"/>
    <dgm:cxn modelId="{CEF7BAE4-1740-4D64-8334-90ABBB2B14FD}" type="presParOf" srcId="{8D7EA775-D7B6-4132-816B-5015B8FCBBA5}" destId="{A07FD6F9-A113-44B6-9C53-E675F122FAF6}" srcOrd="1" destOrd="0" presId="urn:microsoft.com/office/officeart/2005/8/layout/hProcess7#1"/>
    <dgm:cxn modelId="{F934FDE9-FB29-438B-B7C2-E6B6607D757E}" type="presParOf" srcId="{8D7EA775-D7B6-4132-816B-5015B8FCBBA5}" destId="{85CFD88A-A955-4DE7-92E2-6BAFB697D464}" srcOrd="2" destOrd="0" presId="urn:microsoft.com/office/officeart/2005/8/layout/hProcess7#1"/>
    <dgm:cxn modelId="{F5DC016D-1FB2-42FC-8E2A-0D3913A32EBD}" type="presParOf" srcId="{258D8B21-F822-4DBD-BFF6-27B8D7EC3955}" destId="{9F0B3F4B-8E2F-4EA9-955E-1A2E60EB59B0}" srcOrd="5" destOrd="0" presId="urn:microsoft.com/office/officeart/2005/8/layout/hProcess7#1"/>
    <dgm:cxn modelId="{04F03034-C51E-4B00-9E91-BFD604DB9F14}" type="presParOf" srcId="{258D8B21-F822-4DBD-BFF6-27B8D7EC3955}" destId="{E7CB7B72-962B-494C-8F17-CD6FE0E02E1B}" srcOrd="6" destOrd="0" presId="urn:microsoft.com/office/officeart/2005/8/layout/hProcess7#1"/>
    <dgm:cxn modelId="{0AFDD8A9-36C1-413A-B4DB-8778E7B0CDD0}" type="presParOf" srcId="{E7CB7B72-962B-494C-8F17-CD6FE0E02E1B}" destId="{3792C13B-CB84-4792-94D6-04E9B447F074}" srcOrd="0" destOrd="0" presId="urn:microsoft.com/office/officeart/2005/8/layout/hProcess7#1"/>
    <dgm:cxn modelId="{5C1E1587-A700-46BC-9EAB-1998840CD47E}" type="presParOf" srcId="{E7CB7B72-962B-494C-8F17-CD6FE0E02E1B}" destId="{4BC2E410-3C6B-48C8-8E86-6D94657CA642}" srcOrd="1" destOrd="0" presId="urn:microsoft.com/office/officeart/2005/8/layout/hProcess7#1"/>
    <dgm:cxn modelId="{4D452CBB-046B-4B0F-85AA-5983FE9C7A54}" type="presParOf" srcId="{E7CB7B72-962B-494C-8F17-CD6FE0E02E1B}" destId="{95D23457-D345-465C-98C9-5006EBECF301}" srcOrd="2" destOrd="0" presId="urn:microsoft.com/office/officeart/2005/8/layout/hProcess7#1"/>
    <dgm:cxn modelId="{6ACE1BB8-7A24-47E1-A7BA-44D8B6E89BE1}" type="presParOf" srcId="{258D8B21-F822-4DBD-BFF6-27B8D7EC3955}" destId="{1708FB0A-C2AA-4302-86E9-6F60605D41CC}" srcOrd="7" destOrd="0" presId="urn:microsoft.com/office/officeart/2005/8/layout/hProcess7#1"/>
    <dgm:cxn modelId="{71C13AA0-AB5B-4CEF-997F-293753846510}" type="presParOf" srcId="{258D8B21-F822-4DBD-BFF6-27B8D7EC3955}" destId="{35CF48AC-643F-4C7C-9B5E-49CE82D6FAFA}" srcOrd="8" destOrd="0" presId="urn:microsoft.com/office/officeart/2005/8/layout/hProcess7#1"/>
    <dgm:cxn modelId="{A666AAF8-5B96-4E43-B10B-D32A425FA2B4}" type="presParOf" srcId="{35CF48AC-643F-4C7C-9B5E-49CE82D6FAFA}" destId="{C40611EC-6C92-4AE5-9680-C5F3B24D69AF}" srcOrd="0" destOrd="0" presId="urn:microsoft.com/office/officeart/2005/8/layout/hProcess7#1"/>
    <dgm:cxn modelId="{533FA067-0A03-44B2-9CC0-FF9C538548F0}" type="presParOf" srcId="{35CF48AC-643F-4C7C-9B5E-49CE82D6FAFA}" destId="{A97646D7-2988-42E3-8705-516B0B498331}" srcOrd="1" destOrd="0" presId="urn:microsoft.com/office/officeart/2005/8/layout/hProcess7#1"/>
    <dgm:cxn modelId="{EE84C530-3BE5-4256-95EB-50F01F7D0086}" type="presParOf" srcId="{35CF48AC-643F-4C7C-9B5E-49CE82D6FAFA}" destId="{7E9699F8-B2BE-4A5D-95E1-F849FA8C2C36}"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4D9227-AAA7-4ACE-9D4C-6E8E605240CB}" type="doc">
      <dgm:prSet loTypeId="urn:microsoft.com/office/officeart/2008/layout/AscendingPictureAccentProcess" loCatId="picture" qsTypeId="urn:microsoft.com/office/officeart/2005/8/quickstyle/simple3" qsCatId="simple" csTypeId="urn:microsoft.com/office/officeart/2005/8/colors/colorful5" csCatId="colorful" phldr="1"/>
      <dgm:spPr/>
      <dgm:t>
        <a:bodyPr/>
        <a:lstStyle/>
        <a:p>
          <a:endParaRPr lang="es-EC"/>
        </a:p>
      </dgm:t>
    </dgm:pt>
    <dgm:pt modelId="{9D62EA63-B2D9-4392-88B3-4CE306FDFEA1}">
      <dgm:prSet phldrT="[Texto]" custT="1"/>
      <dgm:spPr/>
      <dgm:t>
        <a:bodyPr/>
        <a:lstStyle/>
        <a:p>
          <a:pPr algn="ctr"/>
          <a:r>
            <a:rPr lang="es-EC" sz="1800" b="1" dirty="0" smtClean="0"/>
            <a:t>Logística</a:t>
          </a:r>
          <a:endParaRPr lang="es-EC" sz="1800" dirty="0"/>
        </a:p>
      </dgm:t>
    </dgm:pt>
    <dgm:pt modelId="{19CDCFA0-B7AF-4977-A62F-41F55964EFFA}" type="parTrans" cxnId="{81AF163A-7E55-46F9-9A4A-056D32F8B0B4}">
      <dgm:prSet/>
      <dgm:spPr/>
      <dgm:t>
        <a:bodyPr/>
        <a:lstStyle/>
        <a:p>
          <a:endParaRPr lang="es-EC"/>
        </a:p>
      </dgm:t>
    </dgm:pt>
    <dgm:pt modelId="{F29279F9-68DB-48B4-8C9B-4766DADE5843}" type="sibTrans" cxnId="{81AF163A-7E55-46F9-9A4A-056D32F8B0B4}">
      <dgm:prSet/>
      <dgm:spPr/>
      <dgm:t>
        <a:bodyPr/>
        <a:lstStyle/>
        <a:p>
          <a:endParaRPr lang="es-EC"/>
        </a:p>
      </dgm:t>
    </dgm:pt>
    <dgm:pt modelId="{2E2A7F1C-FB06-421E-B763-6712F6B32AE6}">
      <dgm:prSet custT="1"/>
      <dgm:spPr/>
      <dgm:t>
        <a:bodyPr/>
        <a:lstStyle/>
        <a:p>
          <a:pPr algn="ctr"/>
          <a:r>
            <a:rPr lang="es-EC" sz="1800" b="1" dirty="0" smtClean="0"/>
            <a:t>Mantenimiento</a:t>
          </a:r>
          <a:endParaRPr lang="es-EC" sz="1800" dirty="0"/>
        </a:p>
      </dgm:t>
    </dgm:pt>
    <dgm:pt modelId="{FA1F31C0-4E4B-4018-A28C-4917CC9DFC32}" type="parTrans" cxnId="{C1DCEB31-CD67-4517-BCFD-4AA1F53C970C}">
      <dgm:prSet/>
      <dgm:spPr/>
      <dgm:t>
        <a:bodyPr/>
        <a:lstStyle/>
        <a:p>
          <a:endParaRPr lang="es-EC"/>
        </a:p>
      </dgm:t>
    </dgm:pt>
    <dgm:pt modelId="{40320745-39FA-4175-BF43-B21F2FF25553}" type="sibTrans" cxnId="{C1DCEB31-CD67-4517-BCFD-4AA1F53C970C}">
      <dgm:prSet/>
      <dgm:spPr/>
      <dgm:t>
        <a:bodyPr/>
        <a:lstStyle/>
        <a:p>
          <a:endParaRPr lang="es-EC"/>
        </a:p>
      </dgm:t>
    </dgm:pt>
    <dgm:pt modelId="{245C5140-6F63-475D-9290-5D82B44B70EB}" type="pres">
      <dgm:prSet presAssocID="{0C4D9227-AAA7-4ACE-9D4C-6E8E605240CB}" presName="Name0" presStyleCnt="0">
        <dgm:presLayoutVars>
          <dgm:chMax val="7"/>
          <dgm:chPref val="7"/>
          <dgm:dir/>
        </dgm:presLayoutVars>
      </dgm:prSet>
      <dgm:spPr/>
      <dgm:t>
        <a:bodyPr/>
        <a:lstStyle/>
        <a:p>
          <a:endParaRPr lang="es-EC"/>
        </a:p>
      </dgm:t>
    </dgm:pt>
    <dgm:pt modelId="{B8DFCE68-2F5C-475C-8D19-6FEF26FB6EC2}" type="pres">
      <dgm:prSet presAssocID="{0C4D9227-AAA7-4ACE-9D4C-6E8E605240CB}" presName="dot1" presStyleLbl="alignNode1" presStyleIdx="0" presStyleCnt="10"/>
      <dgm:spPr/>
      <dgm:t>
        <a:bodyPr/>
        <a:lstStyle/>
        <a:p>
          <a:endParaRPr lang="es-EC"/>
        </a:p>
      </dgm:t>
    </dgm:pt>
    <dgm:pt modelId="{34E941F1-2F7B-4991-821A-1B253AF70E14}" type="pres">
      <dgm:prSet presAssocID="{0C4D9227-AAA7-4ACE-9D4C-6E8E605240CB}" presName="dot2" presStyleLbl="alignNode1" presStyleIdx="1" presStyleCnt="10"/>
      <dgm:spPr/>
      <dgm:t>
        <a:bodyPr/>
        <a:lstStyle/>
        <a:p>
          <a:endParaRPr lang="es-EC"/>
        </a:p>
      </dgm:t>
    </dgm:pt>
    <dgm:pt modelId="{32458920-5B54-4409-82B5-B3274457ADBE}" type="pres">
      <dgm:prSet presAssocID="{0C4D9227-AAA7-4ACE-9D4C-6E8E605240CB}" presName="dot3" presStyleLbl="alignNode1" presStyleIdx="2" presStyleCnt="10"/>
      <dgm:spPr/>
      <dgm:t>
        <a:bodyPr/>
        <a:lstStyle/>
        <a:p>
          <a:endParaRPr lang="es-EC"/>
        </a:p>
      </dgm:t>
    </dgm:pt>
    <dgm:pt modelId="{F5646BB2-5690-4B0D-BEA2-38ED630AFDA8}" type="pres">
      <dgm:prSet presAssocID="{0C4D9227-AAA7-4ACE-9D4C-6E8E605240CB}" presName="dotArrow1" presStyleLbl="alignNode1" presStyleIdx="3" presStyleCnt="10"/>
      <dgm:spPr/>
      <dgm:t>
        <a:bodyPr/>
        <a:lstStyle/>
        <a:p>
          <a:endParaRPr lang="es-EC"/>
        </a:p>
      </dgm:t>
    </dgm:pt>
    <dgm:pt modelId="{58BAA94D-1269-4CC4-A72F-6F03CD0ACF53}" type="pres">
      <dgm:prSet presAssocID="{0C4D9227-AAA7-4ACE-9D4C-6E8E605240CB}" presName="dotArrow2" presStyleLbl="alignNode1" presStyleIdx="4" presStyleCnt="10"/>
      <dgm:spPr/>
      <dgm:t>
        <a:bodyPr/>
        <a:lstStyle/>
        <a:p>
          <a:endParaRPr lang="es-EC"/>
        </a:p>
      </dgm:t>
    </dgm:pt>
    <dgm:pt modelId="{DC4C8675-3B08-4B01-A472-31B316CACACD}" type="pres">
      <dgm:prSet presAssocID="{0C4D9227-AAA7-4ACE-9D4C-6E8E605240CB}" presName="dotArrow3" presStyleLbl="alignNode1" presStyleIdx="5" presStyleCnt="10"/>
      <dgm:spPr/>
      <dgm:t>
        <a:bodyPr/>
        <a:lstStyle/>
        <a:p>
          <a:endParaRPr lang="es-EC"/>
        </a:p>
      </dgm:t>
    </dgm:pt>
    <dgm:pt modelId="{EA657FD6-1408-4BF3-8C43-39152A94A4AC}" type="pres">
      <dgm:prSet presAssocID="{0C4D9227-AAA7-4ACE-9D4C-6E8E605240CB}" presName="dotArrow4" presStyleLbl="alignNode1" presStyleIdx="6" presStyleCnt="10"/>
      <dgm:spPr/>
      <dgm:t>
        <a:bodyPr/>
        <a:lstStyle/>
        <a:p>
          <a:endParaRPr lang="es-EC"/>
        </a:p>
      </dgm:t>
    </dgm:pt>
    <dgm:pt modelId="{E4836134-B535-4048-AEED-17B2AE2C499C}" type="pres">
      <dgm:prSet presAssocID="{0C4D9227-AAA7-4ACE-9D4C-6E8E605240CB}" presName="dotArrow5" presStyleLbl="alignNode1" presStyleIdx="7" presStyleCnt="10"/>
      <dgm:spPr/>
      <dgm:t>
        <a:bodyPr/>
        <a:lstStyle/>
        <a:p>
          <a:endParaRPr lang="es-EC"/>
        </a:p>
      </dgm:t>
    </dgm:pt>
    <dgm:pt modelId="{9A2034AC-E068-4FC7-A673-265BD64DE88F}" type="pres">
      <dgm:prSet presAssocID="{0C4D9227-AAA7-4ACE-9D4C-6E8E605240CB}" presName="dotArrow6" presStyleLbl="alignNode1" presStyleIdx="8" presStyleCnt="10"/>
      <dgm:spPr/>
      <dgm:t>
        <a:bodyPr/>
        <a:lstStyle/>
        <a:p>
          <a:endParaRPr lang="es-EC"/>
        </a:p>
      </dgm:t>
    </dgm:pt>
    <dgm:pt modelId="{001CE9F0-2ECF-4CB5-BA9A-24FF700CFD7C}" type="pres">
      <dgm:prSet presAssocID="{0C4D9227-AAA7-4ACE-9D4C-6E8E605240CB}" presName="dotArrow7" presStyleLbl="alignNode1" presStyleIdx="9" presStyleCnt="10"/>
      <dgm:spPr/>
      <dgm:t>
        <a:bodyPr/>
        <a:lstStyle/>
        <a:p>
          <a:endParaRPr lang="es-EC"/>
        </a:p>
      </dgm:t>
    </dgm:pt>
    <dgm:pt modelId="{10D1C12E-3815-4D42-9B0F-BECA35C6555A}" type="pres">
      <dgm:prSet presAssocID="{9D62EA63-B2D9-4392-88B3-4CE306FDFEA1}" presName="parTx1" presStyleLbl="node1" presStyleIdx="0" presStyleCnt="2"/>
      <dgm:spPr/>
      <dgm:t>
        <a:bodyPr/>
        <a:lstStyle/>
        <a:p>
          <a:endParaRPr lang="es-EC"/>
        </a:p>
      </dgm:t>
    </dgm:pt>
    <dgm:pt modelId="{D3C9B4AC-0864-4949-9FCB-66B810AB87C0}" type="pres">
      <dgm:prSet presAssocID="{F29279F9-68DB-48B4-8C9B-4766DADE5843}" presName="picture1" presStyleCnt="0"/>
      <dgm:spPr/>
      <dgm:t>
        <a:bodyPr/>
        <a:lstStyle/>
        <a:p>
          <a:endParaRPr lang="es-EC"/>
        </a:p>
      </dgm:t>
    </dgm:pt>
    <dgm:pt modelId="{1D8F8996-881F-4FAA-A75E-1F2880736CA5}" type="pres">
      <dgm:prSet presAssocID="{F29279F9-68DB-48B4-8C9B-4766DADE5843}" presName="imageRepeatNode" presStyleLbl="fgImgPlace1" presStyleIdx="0" presStyleCnt="2"/>
      <dgm:spPr/>
      <dgm:t>
        <a:bodyPr/>
        <a:lstStyle/>
        <a:p>
          <a:endParaRPr lang="es-EC"/>
        </a:p>
      </dgm:t>
    </dgm:pt>
    <dgm:pt modelId="{6B026F4A-E6A1-4162-B2D7-490608BE48C4}" type="pres">
      <dgm:prSet presAssocID="{2E2A7F1C-FB06-421E-B763-6712F6B32AE6}" presName="parTx2" presStyleLbl="node1" presStyleIdx="1" presStyleCnt="2"/>
      <dgm:spPr/>
      <dgm:t>
        <a:bodyPr/>
        <a:lstStyle/>
        <a:p>
          <a:endParaRPr lang="es-EC"/>
        </a:p>
      </dgm:t>
    </dgm:pt>
    <dgm:pt modelId="{56A57CF3-58A0-4941-A4C9-7A25BC14AE3E}" type="pres">
      <dgm:prSet presAssocID="{40320745-39FA-4175-BF43-B21F2FF25553}" presName="picture2" presStyleCnt="0"/>
      <dgm:spPr/>
      <dgm:t>
        <a:bodyPr/>
        <a:lstStyle/>
        <a:p>
          <a:endParaRPr lang="es-EC"/>
        </a:p>
      </dgm:t>
    </dgm:pt>
    <dgm:pt modelId="{52CF3A03-BF3E-4206-A41C-BFF07AD243ED}" type="pres">
      <dgm:prSet presAssocID="{40320745-39FA-4175-BF43-B21F2FF25553}" presName="imageRepeatNode" presStyleLbl="fgImgPlace1" presStyleIdx="1" presStyleCnt="2"/>
      <dgm:spPr/>
      <dgm:t>
        <a:bodyPr/>
        <a:lstStyle/>
        <a:p>
          <a:endParaRPr lang="es-EC"/>
        </a:p>
      </dgm:t>
    </dgm:pt>
  </dgm:ptLst>
  <dgm:cxnLst>
    <dgm:cxn modelId="{E250AB78-DE9E-4AE7-AAC6-1EF3A3FBD704}" type="presOf" srcId="{2E2A7F1C-FB06-421E-B763-6712F6B32AE6}" destId="{6B026F4A-E6A1-4162-B2D7-490608BE48C4}" srcOrd="0" destOrd="0" presId="urn:microsoft.com/office/officeart/2008/layout/AscendingPictureAccentProcess"/>
    <dgm:cxn modelId="{81AF163A-7E55-46F9-9A4A-056D32F8B0B4}" srcId="{0C4D9227-AAA7-4ACE-9D4C-6E8E605240CB}" destId="{9D62EA63-B2D9-4392-88B3-4CE306FDFEA1}" srcOrd="0" destOrd="0" parTransId="{19CDCFA0-B7AF-4977-A62F-41F55964EFFA}" sibTransId="{F29279F9-68DB-48B4-8C9B-4766DADE5843}"/>
    <dgm:cxn modelId="{301EB48A-455C-428D-BCB9-B4E04094CCF3}" type="presOf" srcId="{F29279F9-68DB-48B4-8C9B-4766DADE5843}" destId="{1D8F8996-881F-4FAA-A75E-1F2880736CA5}" srcOrd="0" destOrd="0" presId="urn:microsoft.com/office/officeart/2008/layout/AscendingPictureAccentProcess"/>
    <dgm:cxn modelId="{C1DCEB31-CD67-4517-BCFD-4AA1F53C970C}" srcId="{0C4D9227-AAA7-4ACE-9D4C-6E8E605240CB}" destId="{2E2A7F1C-FB06-421E-B763-6712F6B32AE6}" srcOrd="1" destOrd="0" parTransId="{FA1F31C0-4E4B-4018-A28C-4917CC9DFC32}" sibTransId="{40320745-39FA-4175-BF43-B21F2FF25553}"/>
    <dgm:cxn modelId="{ED2A4E20-C886-4672-9CED-AABA372A3A73}" type="presOf" srcId="{0C4D9227-AAA7-4ACE-9D4C-6E8E605240CB}" destId="{245C5140-6F63-475D-9290-5D82B44B70EB}" srcOrd="0" destOrd="0" presId="urn:microsoft.com/office/officeart/2008/layout/AscendingPictureAccentProcess"/>
    <dgm:cxn modelId="{EBC8BD4F-A3CC-4D6E-8674-60C8D3FCA7ED}" type="presOf" srcId="{40320745-39FA-4175-BF43-B21F2FF25553}" destId="{52CF3A03-BF3E-4206-A41C-BFF07AD243ED}" srcOrd="0" destOrd="0" presId="urn:microsoft.com/office/officeart/2008/layout/AscendingPictureAccentProcess"/>
    <dgm:cxn modelId="{1DF9FA7A-E64E-4F1E-A53A-F768D7AAAFDF}" type="presOf" srcId="{9D62EA63-B2D9-4392-88B3-4CE306FDFEA1}" destId="{10D1C12E-3815-4D42-9B0F-BECA35C6555A}" srcOrd="0" destOrd="0" presId="urn:microsoft.com/office/officeart/2008/layout/AscendingPictureAccentProcess"/>
    <dgm:cxn modelId="{4278EEBD-1B3D-49A3-AD0E-1D5202464DD5}" type="presParOf" srcId="{245C5140-6F63-475D-9290-5D82B44B70EB}" destId="{B8DFCE68-2F5C-475C-8D19-6FEF26FB6EC2}" srcOrd="0" destOrd="0" presId="urn:microsoft.com/office/officeart/2008/layout/AscendingPictureAccentProcess"/>
    <dgm:cxn modelId="{1A2A4F71-FA8E-43C0-A421-38B567412B83}" type="presParOf" srcId="{245C5140-6F63-475D-9290-5D82B44B70EB}" destId="{34E941F1-2F7B-4991-821A-1B253AF70E14}" srcOrd="1" destOrd="0" presId="urn:microsoft.com/office/officeart/2008/layout/AscendingPictureAccentProcess"/>
    <dgm:cxn modelId="{5FC1B3CB-8711-4CB8-8498-91F4861317D8}" type="presParOf" srcId="{245C5140-6F63-475D-9290-5D82B44B70EB}" destId="{32458920-5B54-4409-82B5-B3274457ADBE}" srcOrd="2" destOrd="0" presId="urn:microsoft.com/office/officeart/2008/layout/AscendingPictureAccentProcess"/>
    <dgm:cxn modelId="{5CAE4715-6594-4F76-9DB3-628F609895AF}" type="presParOf" srcId="{245C5140-6F63-475D-9290-5D82B44B70EB}" destId="{F5646BB2-5690-4B0D-BEA2-38ED630AFDA8}" srcOrd="3" destOrd="0" presId="urn:microsoft.com/office/officeart/2008/layout/AscendingPictureAccentProcess"/>
    <dgm:cxn modelId="{315C3216-D475-420E-8AEB-8C4BD0C0624A}" type="presParOf" srcId="{245C5140-6F63-475D-9290-5D82B44B70EB}" destId="{58BAA94D-1269-4CC4-A72F-6F03CD0ACF53}" srcOrd="4" destOrd="0" presId="urn:microsoft.com/office/officeart/2008/layout/AscendingPictureAccentProcess"/>
    <dgm:cxn modelId="{E2F44D41-CB64-4054-820D-F59FAFE478FC}" type="presParOf" srcId="{245C5140-6F63-475D-9290-5D82B44B70EB}" destId="{DC4C8675-3B08-4B01-A472-31B316CACACD}" srcOrd="5" destOrd="0" presId="urn:microsoft.com/office/officeart/2008/layout/AscendingPictureAccentProcess"/>
    <dgm:cxn modelId="{73779761-8D08-442C-BC61-FF4105B2211F}" type="presParOf" srcId="{245C5140-6F63-475D-9290-5D82B44B70EB}" destId="{EA657FD6-1408-4BF3-8C43-39152A94A4AC}" srcOrd="6" destOrd="0" presId="urn:microsoft.com/office/officeart/2008/layout/AscendingPictureAccentProcess"/>
    <dgm:cxn modelId="{193AC310-8E5E-4073-B84C-8936AE779052}" type="presParOf" srcId="{245C5140-6F63-475D-9290-5D82B44B70EB}" destId="{E4836134-B535-4048-AEED-17B2AE2C499C}" srcOrd="7" destOrd="0" presId="urn:microsoft.com/office/officeart/2008/layout/AscendingPictureAccentProcess"/>
    <dgm:cxn modelId="{12610CC3-30F2-4965-9507-6D0B15E2B899}" type="presParOf" srcId="{245C5140-6F63-475D-9290-5D82B44B70EB}" destId="{9A2034AC-E068-4FC7-A673-265BD64DE88F}" srcOrd="8" destOrd="0" presId="urn:microsoft.com/office/officeart/2008/layout/AscendingPictureAccentProcess"/>
    <dgm:cxn modelId="{7202C300-0011-4CE3-A646-E49EBE3812F6}" type="presParOf" srcId="{245C5140-6F63-475D-9290-5D82B44B70EB}" destId="{001CE9F0-2ECF-4CB5-BA9A-24FF700CFD7C}" srcOrd="9" destOrd="0" presId="urn:microsoft.com/office/officeart/2008/layout/AscendingPictureAccentProcess"/>
    <dgm:cxn modelId="{8DBD84B4-F095-43CE-8CC6-6539A56D7121}" type="presParOf" srcId="{245C5140-6F63-475D-9290-5D82B44B70EB}" destId="{10D1C12E-3815-4D42-9B0F-BECA35C6555A}" srcOrd="10" destOrd="0" presId="urn:microsoft.com/office/officeart/2008/layout/AscendingPictureAccentProcess"/>
    <dgm:cxn modelId="{819BDE2B-28FE-4A06-86E8-88566D78538A}" type="presParOf" srcId="{245C5140-6F63-475D-9290-5D82B44B70EB}" destId="{D3C9B4AC-0864-4949-9FCB-66B810AB87C0}" srcOrd="11" destOrd="0" presId="urn:microsoft.com/office/officeart/2008/layout/AscendingPictureAccentProcess"/>
    <dgm:cxn modelId="{6B3B1CAC-11DA-4918-878E-7E02FE3B8F61}" type="presParOf" srcId="{D3C9B4AC-0864-4949-9FCB-66B810AB87C0}" destId="{1D8F8996-881F-4FAA-A75E-1F2880736CA5}" srcOrd="0" destOrd="0" presId="urn:microsoft.com/office/officeart/2008/layout/AscendingPictureAccentProcess"/>
    <dgm:cxn modelId="{BA139815-2B2E-419B-8D88-4D70C006A21A}" type="presParOf" srcId="{245C5140-6F63-475D-9290-5D82B44B70EB}" destId="{6B026F4A-E6A1-4162-B2D7-490608BE48C4}" srcOrd="12" destOrd="0" presId="urn:microsoft.com/office/officeart/2008/layout/AscendingPictureAccentProcess"/>
    <dgm:cxn modelId="{F55949FE-723A-43B0-AB00-03922D699238}" type="presParOf" srcId="{245C5140-6F63-475D-9290-5D82B44B70EB}" destId="{56A57CF3-58A0-4941-A4C9-7A25BC14AE3E}" srcOrd="13" destOrd="0" presId="urn:microsoft.com/office/officeart/2008/layout/AscendingPictureAccentProcess"/>
    <dgm:cxn modelId="{416B3C42-5C5E-420D-B5EA-78A6EAC6D4CD}" type="presParOf" srcId="{56A57CF3-58A0-4941-A4C9-7A25BC14AE3E}" destId="{52CF3A03-BF3E-4206-A41C-BFF07AD243ED}"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D75F53-C845-4DE7-9E6C-953B241B0C02}" type="doc">
      <dgm:prSet loTypeId="urn:microsoft.com/office/officeart/2005/8/layout/radial5" loCatId="cycle" qsTypeId="urn:microsoft.com/office/officeart/2005/8/quickstyle/simple3" qsCatId="simple" csTypeId="urn:microsoft.com/office/officeart/2005/8/colors/colorful2" csCatId="colorful" phldr="1"/>
      <dgm:spPr/>
      <dgm:t>
        <a:bodyPr/>
        <a:lstStyle/>
        <a:p>
          <a:endParaRPr lang="es-ES"/>
        </a:p>
      </dgm:t>
    </dgm:pt>
    <dgm:pt modelId="{C1253315-5800-48DD-84EF-24BC911E121C}">
      <dgm:prSet phldrT="[Texto]"/>
      <dgm:spPr>
        <a:blipFill rotWithShape="0">
          <a:blip xmlns:r="http://schemas.openxmlformats.org/officeDocument/2006/relationships" r:embed="rId1"/>
          <a:stretch>
            <a:fillRect/>
          </a:stretch>
        </a:blipFill>
      </dgm:spPr>
      <dgm:t>
        <a:bodyPr/>
        <a:lstStyle/>
        <a:p>
          <a:endParaRPr lang="es-ES" i="1" dirty="0">
            <a:solidFill>
              <a:schemeClr val="accent6">
                <a:lumMod val="50000"/>
              </a:schemeClr>
            </a:solidFill>
          </a:endParaRPr>
        </a:p>
      </dgm:t>
    </dgm:pt>
    <dgm:pt modelId="{18632747-2ED8-4C49-9AA6-E9A45516CC09}" type="parTrans" cxnId="{51BE5726-C506-478C-A8D2-D418F58AE36C}">
      <dgm:prSet/>
      <dgm:spPr/>
      <dgm:t>
        <a:bodyPr/>
        <a:lstStyle/>
        <a:p>
          <a:endParaRPr lang="es-ES"/>
        </a:p>
      </dgm:t>
    </dgm:pt>
    <dgm:pt modelId="{7E89333C-EDC4-4CD5-83C2-AC766ECCF623}" type="sibTrans" cxnId="{51BE5726-C506-478C-A8D2-D418F58AE36C}">
      <dgm:prSet/>
      <dgm:spPr/>
      <dgm:t>
        <a:bodyPr/>
        <a:lstStyle/>
        <a:p>
          <a:endParaRPr lang="es-ES"/>
        </a:p>
      </dgm:t>
    </dgm:pt>
    <dgm:pt modelId="{6FD5476C-55AC-472C-9963-DE734E7310FC}">
      <dgm:prSet phldrT="[Texto]" custT="1"/>
      <dgm:spPr/>
      <dgm:t>
        <a:bodyPr/>
        <a:lstStyle/>
        <a:p>
          <a:r>
            <a:rPr lang="es-EC" sz="1600" b="1" dirty="0" smtClean="0"/>
            <a:t>Influencias </a:t>
          </a:r>
          <a:r>
            <a:rPr lang="es-EC" sz="1600" b="1" dirty="0" err="1" smtClean="0"/>
            <a:t>Macroambientales</a:t>
          </a:r>
          <a:endParaRPr lang="es-ES" sz="1600" dirty="0"/>
        </a:p>
      </dgm:t>
    </dgm:pt>
    <dgm:pt modelId="{C4E26832-CDDA-44F8-854B-391169FB80A2}" type="parTrans" cxnId="{B25B767B-0AF0-499C-8E4F-9013FCE13E8A}">
      <dgm:prSet/>
      <dgm:spPr/>
      <dgm:t>
        <a:bodyPr/>
        <a:lstStyle/>
        <a:p>
          <a:endParaRPr lang="es-ES"/>
        </a:p>
      </dgm:t>
    </dgm:pt>
    <dgm:pt modelId="{BCF20C06-3463-4D95-9C8D-7D4005F00DB9}" type="sibTrans" cxnId="{B25B767B-0AF0-499C-8E4F-9013FCE13E8A}">
      <dgm:prSet/>
      <dgm:spPr/>
      <dgm:t>
        <a:bodyPr/>
        <a:lstStyle/>
        <a:p>
          <a:endParaRPr lang="es-ES"/>
        </a:p>
      </dgm:t>
    </dgm:pt>
    <dgm:pt modelId="{2916DB7E-3828-4C1B-B474-C6871836F2D9}">
      <dgm:prSet phldrT="[Texto]" custT="1"/>
      <dgm:spPr/>
      <dgm:t>
        <a:bodyPr/>
        <a:lstStyle/>
        <a:p>
          <a:r>
            <a:rPr lang="es-EC" sz="1600" b="1" dirty="0" smtClean="0"/>
            <a:t>Influencias </a:t>
          </a:r>
          <a:r>
            <a:rPr lang="es-EC" sz="1600" b="1" dirty="0" err="1" smtClean="0"/>
            <a:t>Microambientales</a:t>
          </a:r>
          <a:endParaRPr lang="es-ES" sz="1600" dirty="0"/>
        </a:p>
      </dgm:t>
    </dgm:pt>
    <dgm:pt modelId="{5B1022C4-474C-4C95-B62E-F278A584AEF8}" type="parTrans" cxnId="{B2B72402-5E56-42AA-98A3-6CCA9E388055}">
      <dgm:prSet/>
      <dgm:spPr/>
      <dgm:t>
        <a:bodyPr/>
        <a:lstStyle/>
        <a:p>
          <a:endParaRPr lang="es-ES"/>
        </a:p>
      </dgm:t>
    </dgm:pt>
    <dgm:pt modelId="{A7EF0C03-68F7-4BFC-955B-0CE8A503607C}" type="sibTrans" cxnId="{B2B72402-5E56-42AA-98A3-6CCA9E388055}">
      <dgm:prSet/>
      <dgm:spPr/>
      <dgm:t>
        <a:bodyPr/>
        <a:lstStyle/>
        <a:p>
          <a:endParaRPr lang="es-ES"/>
        </a:p>
      </dgm:t>
    </dgm:pt>
    <dgm:pt modelId="{1FF19433-A867-483D-9601-11CD185AC52E}" type="pres">
      <dgm:prSet presAssocID="{30D75F53-C845-4DE7-9E6C-953B241B0C02}" presName="Name0" presStyleCnt="0">
        <dgm:presLayoutVars>
          <dgm:chMax val="1"/>
          <dgm:dir/>
          <dgm:animLvl val="ctr"/>
          <dgm:resizeHandles val="exact"/>
        </dgm:presLayoutVars>
      </dgm:prSet>
      <dgm:spPr/>
      <dgm:t>
        <a:bodyPr/>
        <a:lstStyle/>
        <a:p>
          <a:endParaRPr lang="es-EC"/>
        </a:p>
      </dgm:t>
    </dgm:pt>
    <dgm:pt modelId="{5833414D-7256-4461-98DD-C489D19562F7}" type="pres">
      <dgm:prSet presAssocID="{C1253315-5800-48DD-84EF-24BC911E121C}" presName="centerShape" presStyleLbl="node0" presStyleIdx="0" presStyleCnt="1" custScaleX="145295" custScaleY="96505" custLinFactNeighborX="-11021" custLinFactNeighborY="15990"/>
      <dgm:spPr/>
      <dgm:t>
        <a:bodyPr/>
        <a:lstStyle/>
        <a:p>
          <a:endParaRPr lang="es-ES"/>
        </a:p>
      </dgm:t>
    </dgm:pt>
    <dgm:pt modelId="{C62FD46A-D63B-4A66-ACB0-CE17A06CA640}" type="pres">
      <dgm:prSet presAssocID="{C4E26832-CDDA-44F8-854B-391169FB80A2}" presName="parTrans" presStyleLbl="sibTrans2D1" presStyleIdx="0" presStyleCnt="2"/>
      <dgm:spPr/>
      <dgm:t>
        <a:bodyPr/>
        <a:lstStyle/>
        <a:p>
          <a:endParaRPr lang="es-EC"/>
        </a:p>
      </dgm:t>
    </dgm:pt>
    <dgm:pt modelId="{B7C51D8A-7CA9-4CB9-AC1B-083CA8F78237}" type="pres">
      <dgm:prSet presAssocID="{C4E26832-CDDA-44F8-854B-391169FB80A2}" presName="connectorText" presStyleLbl="sibTrans2D1" presStyleIdx="0" presStyleCnt="2"/>
      <dgm:spPr/>
      <dgm:t>
        <a:bodyPr/>
        <a:lstStyle/>
        <a:p>
          <a:endParaRPr lang="es-EC"/>
        </a:p>
      </dgm:t>
    </dgm:pt>
    <dgm:pt modelId="{54FFFB77-8940-4E8D-88F4-B92A6B9374AB}" type="pres">
      <dgm:prSet presAssocID="{6FD5476C-55AC-472C-9963-DE734E7310FC}" presName="node" presStyleLbl="node1" presStyleIdx="0" presStyleCnt="2" custScaleX="170817" custRadScaleRad="78978" custRadScaleInc="-29038">
        <dgm:presLayoutVars>
          <dgm:bulletEnabled val="1"/>
        </dgm:presLayoutVars>
      </dgm:prSet>
      <dgm:spPr/>
      <dgm:t>
        <a:bodyPr/>
        <a:lstStyle/>
        <a:p>
          <a:endParaRPr lang="es-ES"/>
        </a:p>
      </dgm:t>
    </dgm:pt>
    <dgm:pt modelId="{187771B9-ECD9-478C-9B20-C75F502F41F8}" type="pres">
      <dgm:prSet presAssocID="{5B1022C4-474C-4C95-B62E-F278A584AEF8}" presName="parTrans" presStyleLbl="sibTrans2D1" presStyleIdx="1" presStyleCnt="2"/>
      <dgm:spPr/>
      <dgm:t>
        <a:bodyPr/>
        <a:lstStyle/>
        <a:p>
          <a:endParaRPr lang="es-EC"/>
        </a:p>
      </dgm:t>
    </dgm:pt>
    <dgm:pt modelId="{56C14E5F-2A3B-4563-9A0D-E8269115F63D}" type="pres">
      <dgm:prSet presAssocID="{5B1022C4-474C-4C95-B62E-F278A584AEF8}" presName="connectorText" presStyleLbl="sibTrans2D1" presStyleIdx="1" presStyleCnt="2"/>
      <dgm:spPr/>
      <dgm:t>
        <a:bodyPr/>
        <a:lstStyle/>
        <a:p>
          <a:endParaRPr lang="es-EC"/>
        </a:p>
      </dgm:t>
    </dgm:pt>
    <dgm:pt modelId="{F483C053-BE8C-4C55-B1C8-7B11F4268CA6}" type="pres">
      <dgm:prSet presAssocID="{2916DB7E-3828-4C1B-B474-C6871836F2D9}" presName="node" presStyleLbl="node1" presStyleIdx="1" presStyleCnt="2" custScaleX="176630" custRadScaleRad="177761" custRadScaleInc="65622">
        <dgm:presLayoutVars>
          <dgm:bulletEnabled val="1"/>
        </dgm:presLayoutVars>
      </dgm:prSet>
      <dgm:spPr/>
      <dgm:t>
        <a:bodyPr/>
        <a:lstStyle/>
        <a:p>
          <a:endParaRPr lang="es-ES"/>
        </a:p>
      </dgm:t>
    </dgm:pt>
  </dgm:ptLst>
  <dgm:cxnLst>
    <dgm:cxn modelId="{B25B767B-0AF0-499C-8E4F-9013FCE13E8A}" srcId="{C1253315-5800-48DD-84EF-24BC911E121C}" destId="{6FD5476C-55AC-472C-9963-DE734E7310FC}" srcOrd="0" destOrd="0" parTransId="{C4E26832-CDDA-44F8-854B-391169FB80A2}" sibTransId="{BCF20C06-3463-4D95-9C8D-7D4005F00DB9}"/>
    <dgm:cxn modelId="{6C04A08A-2139-4B46-AE46-E77B149E936E}" type="presOf" srcId="{30D75F53-C845-4DE7-9E6C-953B241B0C02}" destId="{1FF19433-A867-483D-9601-11CD185AC52E}" srcOrd="0" destOrd="0" presId="urn:microsoft.com/office/officeart/2005/8/layout/radial5"/>
    <dgm:cxn modelId="{C7296C9A-04A8-4C8E-9E05-132FC6884E47}" type="presOf" srcId="{2916DB7E-3828-4C1B-B474-C6871836F2D9}" destId="{F483C053-BE8C-4C55-B1C8-7B11F4268CA6}" srcOrd="0" destOrd="0" presId="urn:microsoft.com/office/officeart/2005/8/layout/radial5"/>
    <dgm:cxn modelId="{51BE5726-C506-478C-A8D2-D418F58AE36C}" srcId="{30D75F53-C845-4DE7-9E6C-953B241B0C02}" destId="{C1253315-5800-48DD-84EF-24BC911E121C}" srcOrd="0" destOrd="0" parTransId="{18632747-2ED8-4C49-9AA6-E9A45516CC09}" sibTransId="{7E89333C-EDC4-4CD5-83C2-AC766ECCF623}"/>
    <dgm:cxn modelId="{613F67F5-92ED-4302-9977-52F96068C8C3}" type="presOf" srcId="{5B1022C4-474C-4C95-B62E-F278A584AEF8}" destId="{187771B9-ECD9-478C-9B20-C75F502F41F8}" srcOrd="0" destOrd="0" presId="urn:microsoft.com/office/officeart/2005/8/layout/radial5"/>
    <dgm:cxn modelId="{B2B72402-5E56-42AA-98A3-6CCA9E388055}" srcId="{C1253315-5800-48DD-84EF-24BC911E121C}" destId="{2916DB7E-3828-4C1B-B474-C6871836F2D9}" srcOrd="1" destOrd="0" parTransId="{5B1022C4-474C-4C95-B62E-F278A584AEF8}" sibTransId="{A7EF0C03-68F7-4BFC-955B-0CE8A503607C}"/>
    <dgm:cxn modelId="{96D0D59B-124C-43E2-A05B-E9B37CF283D8}" type="presOf" srcId="{5B1022C4-474C-4C95-B62E-F278A584AEF8}" destId="{56C14E5F-2A3B-4563-9A0D-E8269115F63D}" srcOrd="1" destOrd="0" presId="urn:microsoft.com/office/officeart/2005/8/layout/radial5"/>
    <dgm:cxn modelId="{171A8A1D-AC40-483E-81A4-E9204AB34BF5}" type="presOf" srcId="{C4E26832-CDDA-44F8-854B-391169FB80A2}" destId="{C62FD46A-D63B-4A66-ACB0-CE17A06CA640}" srcOrd="0" destOrd="0" presId="urn:microsoft.com/office/officeart/2005/8/layout/radial5"/>
    <dgm:cxn modelId="{44DF24EC-98C0-4E90-90FA-923646CF97C8}" type="presOf" srcId="{6FD5476C-55AC-472C-9963-DE734E7310FC}" destId="{54FFFB77-8940-4E8D-88F4-B92A6B9374AB}" srcOrd="0" destOrd="0" presId="urn:microsoft.com/office/officeart/2005/8/layout/radial5"/>
    <dgm:cxn modelId="{A6D23997-D09C-4D34-81B2-9C54A0C73FE6}" type="presOf" srcId="{C4E26832-CDDA-44F8-854B-391169FB80A2}" destId="{B7C51D8A-7CA9-4CB9-AC1B-083CA8F78237}" srcOrd="1" destOrd="0" presId="urn:microsoft.com/office/officeart/2005/8/layout/radial5"/>
    <dgm:cxn modelId="{E479C4B2-D87C-49AF-BE82-13C76A211FC9}" type="presOf" srcId="{C1253315-5800-48DD-84EF-24BC911E121C}" destId="{5833414D-7256-4461-98DD-C489D19562F7}" srcOrd="0" destOrd="0" presId="urn:microsoft.com/office/officeart/2005/8/layout/radial5"/>
    <dgm:cxn modelId="{96CFE94B-9977-4E79-875C-15A900B7AF87}" type="presParOf" srcId="{1FF19433-A867-483D-9601-11CD185AC52E}" destId="{5833414D-7256-4461-98DD-C489D19562F7}" srcOrd="0" destOrd="0" presId="urn:microsoft.com/office/officeart/2005/8/layout/radial5"/>
    <dgm:cxn modelId="{32DA5C4D-CDAC-46E6-8542-641E0096765D}" type="presParOf" srcId="{1FF19433-A867-483D-9601-11CD185AC52E}" destId="{C62FD46A-D63B-4A66-ACB0-CE17A06CA640}" srcOrd="1" destOrd="0" presId="urn:microsoft.com/office/officeart/2005/8/layout/radial5"/>
    <dgm:cxn modelId="{AD040E4C-8719-4E31-BB8A-6A8C5E956378}" type="presParOf" srcId="{C62FD46A-D63B-4A66-ACB0-CE17A06CA640}" destId="{B7C51D8A-7CA9-4CB9-AC1B-083CA8F78237}" srcOrd="0" destOrd="0" presId="urn:microsoft.com/office/officeart/2005/8/layout/radial5"/>
    <dgm:cxn modelId="{8BD12F67-BD7D-47AF-8363-C0D0FF8B8120}" type="presParOf" srcId="{1FF19433-A867-483D-9601-11CD185AC52E}" destId="{54FFFB77-8940-4E8D-88F4-B92A6B9374AB}" srcOrd="2" destOrd="0" presId="urn:microsoft.com/office/officeart/2005/8/layout/radial5"/>
    <dgm:cxn modelId="{F8DBCEA4-6A24-4CDC-8C85-57A93EB1F7A6}" type="presParOf" srcId="{1FF19433-A867-483D-9601-11CD185AC52E}" destId="{187771B9-ECD9-478C-9B20-C75F502F41F8}" srcOrd="3" destOrd="0" presId="urn:microsoft.com/office/officeart/2005/8/layout/radial5"/>
    <dgm:cxn modelId="{BC360B81-46AE-464E-83D7-5ABC6D179D4D}" type="presParOf" srcId="{187771B9-ECD9-478C-9B20-C75F502F41F8}" destId="{56C14E5F-2A3B-4563-9A0D-E8269115F63D}" srcOrd="0" destOrd="0" presId="urn:microsoft.com/office/officeart/2005/8/layout/radial5"/>
    <dgm:cxn modelId="{054EEC99-79F0-4F78-9EC8-3E1CEEB8D560}" type="presParOf" srcId="{1FF19433-A867-483D-9601-11CD185AC52E}" destId="{F483C053-BE8C-4C55-B1C8-7B11F4268CA6}" srcOrd="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7DF7DB-56DA-42F9-9BB8-D572C4776847}" type="doc">
      <dgm:prSet loTypeId="urn:microsoft.com/office/officeart/2009/3/layout/StepUpProcess" loCatId="process" qsTypeId="urn:microsoft.com/office/officeart/2005/8/quickstyle/simple3" qsCatId="simple" csTypeId="urn:microsoft.com/office/officeart/2005/8/colors/colorful1" csCatId="colorful" phldr="1"/>
      <dgm:spPr/>
      <dgm:t>
        <a:bodyPr/>
        <a:lstStyle/>
        <a:p>
          <a:endParaRPr lang="es-EC"/>
        </a:p>
      </dgm:t>
    </dgm:pt>
    <dgm:pt modelId="{24127C32-0DCD-4E78-8A41-7F67B94DF249}">
      <dgm:prSet phldrT="[Texto]" custT="1"/>
      <dgm:spPr/>
      <dgm:t>
        <a:bodyPr/>
        <a:lstStyle/>
        <a:p>
          <a:pPr algn="just"/>
          <a:r>
            <a:rPr lang="es-ES" sz="1400" dirty="0" smtClean="0"/>
            <a:t>Es un proceso, ejecutado por la junta directiva o concejo de administración de una entidad, por su grupo directivo y por el resto del personal</a:t>
          </a:r>
          <a:endParaRPr lang="es-EC" sz="1400" dirty="0"/>
        </a:p>
      </dgm:t>
    </dgm:pt>
    <dgm:pt modelId="{AF3B2455-A874-4AFC-A402-AB7094C8AF6F}" type="parTrans" cxnId="{056DD213-4371-4726-9AA5-DE5221D95BFD}">
      <dgm:prSet/>
      <dgm:spPr/>
      <dgm:t>
        <a:bodyPr/>
        <a:lstStyle/>
        <a:p>
          <a:endParaRPr lang="es-EC"/>
        </a:p>
      </dgm:t>
    </dgm:pt>
    <dgm:pt modelId="{3BE4B792-95D6-42D4-B53F-4FDF008D4D2F}" type="sibTrans" cxnId="{056DD213-4371-4726-9AA5-DE5221D95BFD}">
      <dgm:prSet/>
      <dgm:spPr/>
      <dgm:t>
        <a:bodyPr/>
        <a:lstStyle/>
        <a:p>
          <a:endParaRPr lang="es-EC"/>
        </a:p>
      </dgm:t>
    </dgm:pt>
    <dgm:pt modelId="{A3D06DD0-983D-40C0-9EC3-A1CA94242718}">
      <dgm:prSet phldrT="[Texto]" custT="1"/>
      <dgm:spPr/>
      <dgm:t>
        <a:bodyPr/>
        <a:lstStyle/>
        <a:p>
          <a:pPr algn="just"/>
          <a:r>
            <a:rPr lang="es-ES" sz="1400" dirty="0" smtClean="0"/>
            <a:t>diseñado específicamente para proporcionarles seguridad razonable de conseguir en la empresa las tres siguientes categorías de objetivos</a:t>
          </a:r>
          <a:endParaRPr lang="es-EC" sz="1400" dirty="0"/>
        </a:p>
      </dgm:t>
    </dgm:pt>
    <dgm:pt modelId="{3DD9F655-5ADC-46FF-87E4-8CC1CE7CFEFA}" type="parTrans" cxnId="{B5035670-D83C-400B-A78A-323D9DF0E14C}">
      <dgm:prSet/>
      <dgm:spPr/>
      <dgm:t>
        <a:bodyPr/>
        <a:lstStyle/>
        <a:p>
          <a:endParaRPr lang="es-EC"/>
        </a:p>
      </dgm:t>
    </dgm:pt>
    <dgm:pt modelId="{A9FF7115-FDBD-4C8C-8597-9BCE7A70B7B0}" type="sibTrans" cxnId="{B5035670-D83C-400B-A78A-323D9DF0E14C}">
      <dgm:prSet/>
      <dgm:spPr/>
      <dgm:t>
        <a:bodyPr/>
        <a:lstStyle/>
        <a:p>
          <a:endParaRPr lang="es-EC"/>
        </a:p>
      </dgm:t>
    </dgm:pt>
    <dgm:pt modelId="{58BC2DEB-5D68-4692-866A-D6A8F2D93F51}" type="pres">
      <dgm:prSet presAssocID="{4A7DF7DB-56DA-42F9-9BB8-D572C4776847}" presName="rootnode" presStyleCnt="0">
        <dgm:presLayoutVars>
          <dgm:chMax/>
          <dgm:chPref/>
          <dgm:dir/>
          <dgm:animLvl val="lvl"/>
        </dgm:presLayoutVars>
      </dgm:prSet>
      <dgm:spPr/>
      <dgm:t>
        <a:bodyPr/>
        <a:lstStyle/>
        <a:p>
          <a:endParaRPr lang="es-ES"/>
        </a:p>
      </dgm:t>
    </dgm:pt>
    <dgm:pt modelId="{1C088B98-A649-44A7-A057-B4512555A7ED}" type="pres">
      <dgm:prSet presAssocID="{24127C32-0DCD-4E78-8A41-7F67B94DF249}" presName="composite" presStyleCnt="0"/>
      <dgm:spPr/>
    </dgm:pt>
    <dgm:pt modelId="{BF9E6D8C-91D3-4314-9C94-A96D647ADDA8}" type="pres">
      <dgm:prSet presAssocID="{24127C32-0DCD-4E78-8A41-7F67B94DF249}" presName="LShape" presStyleLbl="alignNode1" presStyleIdx="0" presStyleCnt="3" custScaleX="140427" custLinFactNeighborX="-16260" custLinFactNeighborY="1154"/>
      <dgm:spPr/>
    </dgm:pt>
    <dgm:pt modelId="{E5F1C9B2-CF32-45E0-ABB8-4FEA5A918521}" type="pres">
      <dgm:prSet presAssocID="{24127C32-0DCD-4E78-8A41-7F67B94DF249}" presName="ParentText" presStyleLbl="revTx" presStyleIdx="0" presStyleCnt="2" custScaleX="141404" custLinFactNeighborX="-16898" custLinFactNeighborY="4062">
        <dgm:presLayoutVars>
          <dgm:chMax val="0"/>
          <dgm:chPref val="0"/>
          <dgm:bulletEnabled val="1"/>
        </dgm:presLayoutVars>
      </dgm:prSet>
      <dgm:spPr/>
      <dgm:t>
        <a:bodyPr/>
        <a:lstStyle/>
        <a:p>
          <a:endParaRPr lang="es-EC"/>
        </a:p>
      </dgm:t>
    </dgm:pt>
    <dgm:pt modelId="{82DEB317-BDCC-499A-BADA-7C0EA8C5938F}" type="pres">
      <dgm:prSet presAssocID="{24127C32-0DCD-4E78-8A41-7F67B94DF249}" presName="Triangle" presStyleLbl="alignNode1" presStyleIdx="1" presStyleCnt="3" custLinFactX="74546" custLinFactNeighborX="100000" custLinFactNeighborY="18269"/>
      <dgm:spPr/>
    </dgm:pt>
    <dgm:pt modelId="{C90C7DFF-EBD8-42AE-831B-FD7F5242AF9A}" type="pres">
      <dgm:prSet presAssocID="{3BE4B792-95D6-42D4-B53F-4FDF008D4D2F}" presName="sibTrans" presStyleCnt="0"/>
      <dgm:spPr/>
    </dgm:pt>
    <dgm:pt modelId="{A7EAB37C-EC73-4AC0-8362-02F1992A8546}" type="pres">
      <dgm:prSet presAssocID="{3BE4B792-95D6-42D4-B53F-4FDF008D4D2F}" presName="space" presStyleCnt="0"/>
      <dgm:spPr/>
    </dgm:pt>
    <dgm:pt modelId="{C15024AB-A284-41DC-994A-DB045D9EB7DB}" type="pres">
      <dgm:prSet presAssocID="{A3D06DD0-983D-40C0-9EC3-A1CA94242718}" presName="composite" presStyleCnt="0"/>
      <dgm:spPr/>
    </dgm:pt>
    <dgm:pt modelId="{0ABC2761-5294-46AC-BE0E-6B0BB1748A79}" type="pres">
      <dgm:prSet presAssocID="{A3D06DD0-983D-40C0-9EC3-A1CA94242718}" presName="LShape" presStyleLbl="alignNode1" presStyleIdx="2" presStyleCnt="3" custScaleX="140819" custScaleY="69041" custLinFactNeighborX="22819" custLinFactNeighborY="-5065"/>
      <dgm:spPr/>
    </dgm:pt>
    <dgm:pt modelId="{D7998605-F21C-44D1-9BB4-81AD06733BD0}" type="pres">
      <dgm:prSet presAssocID="{A3D06DD0-983D-40C0-9EC3-A1CA94242718}" presName="ParentText" presStyleLbl="revTx" presStyleIdx="1" presStyleCnt="2" custScaleX="136155" custLinFactNeighborX="18844" custLinFactNeighborY="3151">
        <dgm:presLayoutVars>
          <dgm:chMax val="0"/>
          <dgm:chPref val="0"/>
          <dgm:bulletEnabled val="1"/>
        </dgm:presLayoutVars>
      </dgm:prSet>
      <dgm:spPr/>
      <dgm:t>
        <a:bodyPr/>
        <a:lstStyle/>
        <a:p>
          <a:endParaRPr lang="es-EC"/>
        </a:p>
      </dgm:t>
    </dgm:pt>
  </dgm:ptLst>
  <dgm:cxnLst>
    <dgm:cxn modelId="{DC85C3F7-5A51-43C6-A9B1-3C73C34BCA29}" type="presOf" srcId="{4A7DF7DB-56DA-42F9-9BB8-D572C4776847}" destId="{58BC2DEB-5D68-4692-866A-D6A8F2D93F51}" srcOrd="0" destOrd="0" presId="urn:microsoft.com/office/officeart/2009/3/layout/StepUpProcess"/>
    <dgm:cxn modelId="{B5035670-D83C-400B-A78A-323D9DF0E14C}" srcId="{4A7DF7DB-56DA-42F9-9BB8-D572C4776847}" destId="{A3D06DD0-983D-40C0-9EC3-A1CA94242718}" srcOrd="1" destOrd="0" parTransId="{3DD9F655-5ADC-46FF-87E4-8CC1CE7CFEFA}" sibTransId="{A9FF7115-FDBD-4C8C-8597-9BCE7A70B7B0}"/>
    <dgm:cxn modelId="{BDFD07A2-81C1-413C-894B-C5A1CCBFB456}" type="presOf" srcId="{A3D06DD0-983D-40C0-9EC3-A1CA94242718}" destId="{D7998605-F21C-44D1-9BB4-81AD06733BD0}" srcOrd="0" destOrd="0" presId="urn:microsoft.com/office/officeart/2009/3/layout/StepUpProcess"/>
    <dgm:cxn modelId="{056DD213-4371-4726-9AA5-DE5221D95BFD}" srcId="{4A7DF7DB-56DA-42F9-9BB8-D572C4776847}" destId="{24127C32-0DCD-4E78-8A41-7F67B94DF249}" srcOrd="0" destOrd="0" parTransId="{AF3B2455-A874-4AFC-A402-AB7094C8AF6F}" sibTransId="{3BE4B792-95D6-42D4-B53F-4FDF008D4D2F}"/>
    <dgm:cxn modelId="{4B8B9F65-1B62-4F4B-8DB8-F5E06AB5244F}" type="presOf" srcId="{24127C32-0DCD-4E78-8A41-7F67B94DF249}" destId="{E5F1C9B2-CF32-45E0-ABB8-4FEA5A918521}" srcOrd="0" destOrd="0" presId="urn:microsoft.com/office/officeart/2009/3/layout/StepUpProcess"/>
    <dgm:cxn modelId="{81F37C57-CE16-4EAA-80E1-B75BC1733B47}" type="presParOf" srcId="{58BC2DEB-5D68-4692-866A-D6A8F2D93F51}" destId="{1C088B98-A649-44A7-A057-B4512555A7ED}" srcOrd="0" destOrd="0" presId="urn:microsoft.com/office/officeart/2009/3/layout/StepUpProcess"/>
    <dgm:cxn modelId="{F74817F6-C522-490B-94DC-C61E5EAA0A87}" type="presParOf" srcId="{1C088B98-A649-44A7-A057-B4512555A7ED}" destId="{BF9E6D8C-91D3-4314-9C94-A96D647ADDA8}" srcOrd="0" destOrd="0" presId="urn:microsoft.com/office/officeart/2009/3/layout/StepUpProcess"/>
    <dgm:cxn modelId="{52DFCC95-025E-4869-8196-0479B76A4CDF}" type="presParOf" srcId="{1C088B98-A649-44A7-A057-B4512555A7ED}" destId="{E5F1C9B2-CF32-45E0-ABB8-4FEA5A918521}" srcOrd="1" destOrd="0" presId="urn:microsoft.com/office/officeart/2009/3/layout/StepUpProcess"/>
    <dgm:cxn modelId="{1644F82D-657C-4C35-A27C-4524BE237FEF}" type="presParOf" srcId="{1C088B98-A649-44A7-A057-B4512555A7ED}" destId="{82DEB317-BDCC-499A-BADA-7C0EA8C5938F}" srcOrd="2" destOrd="0" presId="urn:microsoft.com/office/officeart/2009/3/layout/StepUpProcess"/>
    <dgm:cxn modelId="{1F7CB3BD-3F8E-484D-9942-C58E7504EE1B}" type="presParOf" srcId="{58BC2DEB-5D68-4692-866A-D6A8F2D93F51}" destId="{C90C7DFF-EBD8-42AE-831B-FD7F5242AF9A}" srcOrd="1" destOrd="0" presId="urn:microsoft.com/office/officeart/2009/3/layout/StepUpProcess"/>
    <dgm:cxn modelId="{CF19243C-6D56-4162-A930-B4646A678513}" type="presParOf" srcId="{C90C7DFF-EBD8-42AE-831B-FD7F5242AF9A}" destId="{A7EAB37C-EC73-4AC0-8362-02F1992A8546}" srcOrd="0" destOrd="0" presId="urn:microsoft.com/office/officeart/2009/3/layout/StepUpProcess"/>
    <dgm:cxn modelId="{E9DC0830-066E-41E9-8917-F51926F57487}" type="presParOf" srcId="{58BC2DEB-5D68-4692-866A-D6A8F2D93F51}" destId="{C15024AB-A284-41DC-994A-DB045D9EB7DB}" srcOrd="2" destOrd="0" presId="urn:microsoft.com/office/officeart/2009/3/layout/StepUpProcess"/>
    <dgm:cxn modelId="{9FE1DAA6-6942-4EA5-B7A3-9868A148CA2C}" type="presParOf" srcId="{C15024AB-A284-41DC-994A-DB045D9EB7DB}" destId="{0ABC2761-5294-46AC-BE0E-6B0BB1748A79}" srcOrd="0" destOrd="0" presId="urn:microsoft.com/office/officeart/2009/3/layout/StepUpProcess"/>
    <dgm:cxn modelId="{85B7ADB3-CB50-46F1-8BA4-F1F6B31F19EB}" type="presParOf" srcId="{C15024AB-A284-41DC-994A-DB045D9EB7DB}" destId="{D7998605-F21C-44D1-9BB4-81AD06733BD0}"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E77C4E-8C0F-4B12-9451-B44BD8D758A4}" type="doc">
      <dgm:prSet loTypeId="urn:microsoft.com/office/officeart/2008/layout/VerticalCurvedList" loCatId="list" qsTypeId="urn:microsoft.com/office/officeart/2005/8/quickstyle/simple3" qsCatId="simple" csTypeId="urn:microsoft.com/office/officeart/2005/8/colors/accent3_1" csCatId="accent3" phldr="1"/>
      <dgm:spPr/>
      <dgm:t>
        <a:bodyPr/>
        <a:lstStyle/>
        <a:p>
          <a:endParaRPr lang="es-EC"/>
        </a:p>
      </dgm:t>
    </dgm:pt>
    <dgm:pt modelId="{76FE6799-5B93-4444-B201-080915428B29}">
      <dgm:prSet phldrT="[Texto]"/>
      <dgm:spPr/>
      <dgm:t>
        <a:bodyPr/>
        <a:lstStyle/>
        <a:p>
          <a:r>
            <a:rPr lang="es-EC" dirty="0" smtClean="0"/>
            <a:t>Efectividad y eficiencia de las operaciones</a:t>
          </a:r>
          <a:endParaRPr lang="es-EC" dirty="0"/>
        </a:p>
      </dgm:t>
    </dgm:pt>
    <dgm:pt modelId="{82D62CA0-ED21-4448-BF53-2ADE184BE073}" type="parTrans" cxnId="{C05BBFBE-E8EE-42A9-8FB5-C0A961314AA0}">
      <dgm:prSet/>
      <dgm:spPr/>
      <dgm:t>
        <a:bodyPr/>
        <a:lstStyle/>
        <a:p>
          <a:endParaRPr lang="es-EC"/>
        </a:p>
      </dgm:t>
    </dgm:pt>
    <dgm:pt modelId="{0B4E3735-133D-41C2-B0A4-5ADCE5EB0EEF}" type="sibTrans" cxnId="{C05BBFBE-E8EE-42A9-8FB5-C0A961314AA0}">
      <dgm:prSet/>
      <dgm:spPr/>
      <dgm:t>
        <a:bodyPr/>
        <a:lstStyle/>
        <a:p>
          <a:endParaRPr lang="es-EC"/>
        </a:p>
      </dgm:t>
    </dgm:pt>
    <dgm:pt modelId="{C3B0EFF4-CDD9-44D3-B961-BA4D6D0BBD81}">
      <dgm:prSet/>
      <dgm:spPr/>
      <dgm:t>
        <a:bodyPr/>
        <a:lstStyle/>
        <a:p>
          <a:r>
            <a:rPr lang="es-EC" dirty="0" smtClean="0"/>
            <a:t>Suficiencia y confiabilidad de la información financiera</a:t>
          </a:r>
          <a:endParaRPr lang="es-EC" dirty="0"/>
        </a:p>
      </dgm:t>
    </dgm:pt>
    <dgm:pt modelId="{7FDF711E-C26C-4D4E-8E3D-46102EB301A1}" type="parTrans" cxnId="{16D5FF9E-AF6B-471F-9B90-E257949E0FDD}">
      <dgm:prSet/>
      <dgm:spPr/>
      <dgm:t>
        <a:bodyPr/>
        <a:lstStyle/>
        <a:p>
          <a:endParaRPr lang="es-EC"/>
        </a:p>
      </dgm:t>
    </dgm:pt>
    <dgm:pt modelId="{830C69CF-C1F7-4210-94AA-0DF84408E8E0}" type="sibTrans" cxnId="{16D5FF9E-AF6B-471F-9B90-E257949E0FDD}">
      <dgm:prSet/>
      <dgm:spPr/>
      <dgm:t>
        <a:bodyPr/>
        <a:lstStyle/>
        <a:p>
          <a:endParaRPr lang="es-EC"/>
        </a:p>
      </dgm:t>
    </dgm:pt>
    <dgm:pt modelId="{193FE731-46A9-4C93-9484-E3AF555E4580}">
      <dgm:prSet/>
      <dgm:spPr/>
      <dgm:t>
        <a:bodyPr/>
        <a:lstStyle/>
        <a:p>
          <a:r>
            <a:rPr lang="es-EC" dirty="0" smtClean="0"/>
            <a:t>Cumplimiento de las leyes y regulaciones aplicables</a:t>
          </a:r>
          <a:endParaRPr lang="es-EC" dirty="0"/>
        </a:p>
      </dgm:t>
    </dgm:pt>
    <dgm:pt modelId="{7E8D4A8D-CBC1-46DF-B96B-29FB76D14413}" type="parTrans" cxnId="{25E07632-9515-46B9-906B-93CC35348FCB}">
      <dgm:prSet/>
      <dgm:spPr/>
      <dgm:t>
        <a:bodyPr/>
        <a:lstStyle/>
        <a:p>
          <a:endParaRPr lang="es-EC"/>
        </a:p>
      </dgm:t>
    </dgm:pt>
    <dgm:pt modelId="{478F28FD-B916-4AB5-A2CB-786846BE481E}" type="sibTrans" cxnId="{25E07632-9515-46B9-906B-93CC35348FCB}">
      <dgm:prSet/>
      <dgm:spPr/>
      <dgm:t>
        <a:bodyPr/>
        <a:lstStyle/>
        <a:p>
          <a:endParaRPr lang="es-EC"/>
        </a:p>
      </dgm:t>
    </dgm:pt>
    <dgm:pt modelId="{E54F376E-3328-4481-8726-4070F4D1E4D6}" type="pres">
      <dgm:prSet presAssocID="{EEE77C4E-8C0F-4B12-9451-B44BD8D758A4}" presName="Name0" presStyleCnt="0">
        <dgm:presLayoutVars>
          <dgm:chMax val="7"/>
          <dgm:chPref val="7"/>
          <dgm:dir/>
        </dgm:presLayoutVars>
      </dgm:prSet>
      <dgm:spPr/>
      <dgm:t>
        <a:bodyPr/>
        <a:lstStyle/>
        <a:p>
          <a:endParaRPr lang="es-ES"/>
        </a:p>
      </dgm:t>
    </dgm:pt>
    <dgm:pt modelId="{FEFB373A-5307-4786-8660-2FEBC52A6E85}" type="pres">
      <dgm:prSet presAssocID="{EEE77C4E-8C0F-4B12-9451-B44BD8D758A4}" presName="Name1" presStyleCnt="0"/>
      <dgm:spPr/>
    </dgm:pt>
    <dgm:pt modelId="{C54A48B1-1573-4385-9EB2-48A9EFE0CE42}" type="pres">
      <dgm:prSet presAssocID="{EEE77C4E-8C0F-4B12-9451-B44BD8D758A4}" presName="cycle" presStyleCnt="0"/>
      <dgm:spPr/>
    </dgm:pt>
    <dgm:pt modelId="{BD703F8C-0497-4939-B714-2E18C1398BB4}" type="pres">
      <dgm:prSet presAssocID="{EEE77C4E-8C0F-4B12-9451-B44BD8D758A4}" presName="srcNode" presStyleLbl="node1" presStyleIdx="0" presStyleCnt="3"/>
      <dgm:spPr/>
    </dgm:pt>
    <dgm:pt modelId="{FACA8480-40E8-4637-8DD2-978DE6E74FA8}" type="pres">
      <dgm:prSet presAssocID="{EEE77C4E-8C0F-4B12-9451-B44BD8D758A4}" presName="conn" presStyleLbl="parChTrans1D2" presStyleIdx="0" presStyleCnt="1"/>
      <dgm:spPr/>
      <dgm:t>
        <a:bodyPr/>
        <a:lstStyle/>
        <a:p>
          <a:endParaRPr lang="es-ES"/>
        </a:p>
      </dgm:t>
    </dgm:pt>
    <dgm:pt modelId="{A20E0725-8503-44C2-A9BD-475677A7E1CB}" type="pres">
      <dgm:prSet presAssocID="{EEE77C4E-8C0F-4B12-9451-B44BD8D758A4}" presName="extraNode" presStyleLbl="node1" presStyleIdx="0" presStyleCnt="3"/>
      <dgm:spPr/>
    </dgm:pt>
    <dgm:pt modelId="{AB5D26BE-A338-4270-8A22-58468BF294CF}" type="pres">
      <dgm:prSet presAssocID="{EEE77C4E-8C0F-4B12-9451-B44BD8D758A4}" presName="dstNode" presStyleLbl="node1" presStyleIdx="0" presStyleCnt="3"/>
      <dgm:spPr/>
    </dgm:pt>
    <dgm:pt modelId="{42B5D8F7-C273-48F1-97C9-F56E9CA505E0}" type="pres">
      <dgm:prSet presAssocID="{76FE6799-5B93-4444-B201-080915428B29}" presName="text_1" presStyleLbl="node1" presStyleIdx="0" presStyleCnt="3">
        <dgm:presLayoutVars>
          <dgm:bulletEnabled val="1"/>
        </dgm:presLayoutVars>
      </dgm:prSet>
      <dgm:spPr/>
      <dgm:t>
        <a:bodyPr/>
        <a:lstStyle/>
        <a:p>
          <a:endParaRPr lang="es-EC"/>
        </a:p>
      </dgm:t>
    </dgm:pt>
    <dgm:pt modelId="{556194CC-F388-4138-A135-6595018C7F6B}" type="pres">
      <dgm:prSet presAssocID="{76FE6799-5B93-4444-B201-080915428B29}" presName="accent_1" presStyleCnt="0"/>
      <dgm:spPr/>
    </dgm:pt>
    <dgm:pt modelId="{497AEE6A-2FC0-4851-BE6C-4DC949B6C687}" type="pres">
      <dgm:prSet presAssocID="{76FE6799-5B93-4444-B201-080915428B29}" presName="accentRepeatNode" presStyleLbl="solidFgAcc1" presStyleIdx="0" presStyleCnt="3"/>
      <dgm:spPr/>
    </dgm:pt>
    <dgm:pt modelId="{23F2DCC4-EF1C-4615-8193-86D64FADCACD}" type="pres">
      <dgm:prSet presAssocID="{C3B0EFF4-CDD9-44D3-B961-BA4D6D0BBD81}" presName="text_2" presStyleLbl="node1" presStyleIdx="1" presStyleCnt="3">
        <dgm:presLayoutVars>
          <dgm:bulletEnabled val="1"/>
        </dgm:presLayoutVars>
      </dgm:prSet>
      <dgm:spPr/>
      <dgm:t>
        <a:bodyPr/>
        <a:lstStyle/>
        <a:p>
          <a:endParaRPr lang="es-EC"/>
        </a:p>
      </dgm:t>
    </dgm:pt>
    <dgm:pt modelId="{411E2331-FB11-4682-B962-44468A8A884D}" type="pres">
      <dgm:prSet presAssocID="{C3B0EFF4-CDD9-44D3-B961-BA4D6D0BBD81}" presName="accent_2" presStyleCnt="0"/>
      <dgm:spPr/>
    </dgm:pt>
    <dgm:pt modelId="{F6AFC9B6-680E-468A-AED9-11131EBDE5CA}" type="pres">
      <dgm:prSet presAssocID="{C3B0EFF4-CDD9-44D3-B961-BA4D6D0BBD81}" presName="accentRepeatNode" presStyleLbl="solidFgAcc1" presStyleIdx="1" presStyleCnt="3"/>
      <dgm:spPr/>
    </dgm:pt>
    <dgm:pt modelId="{D998701B-EF2D-417E-809F-87163D973D9F}" type="pres">
      <dgm:prSet presAssocID="{193FE731-46A9-4C93-9484-E3AF555E4580}" presName="text_3" presStyleLbl="node1" presStyleIdx="2" presStyleCnt="3">
        <dgm:presLayoutVars>
          <dgm:bulletEnabled val="1"/>
        </dgm:presLayoutVars>
      </dgm:prSet>
      <dgm:spPr/>
      <dgm:t>
        <a:bodyPr/>
        <a:lstStyle/>
        <a:p>
          <a:endParaRPr lang="es-ES"/>
        </a:p>
      </dgm:t>
    </dgm:pt>
    <dgm:pt modelId="{A58FFCFA-1B28-4067-B96A-F95E0C55B82D}" type="pres">
      <dgm:prSet presAssocID="{193FE731-46A9-4C93-9484-E3AF555E4580}" presName="accent_3" presStyleCnt="0"/>
      <dgm:spPr/>
    </dgm:pt>
    <dgm:pt modelId="{5EA315C7-02EB-4701-9A6F-9CD994192F41}" type="pres">
      <dgm:prSet presAssocID="{193FE731-46A9-4C93-9484-E3AF555E4580}" presName="accentRepeatNode" presStyleLbl="solidFgAcc1" presStyleIdx="2" presStyleCnt="3"/>
      <dgm:spPr/>
    </dgm:pt>
  </dgm:ptLst>
  <dgm:cxnLst>
    <dgm:cxn modelId="{385FEFA1-7E64-44EA-8E6A-D0804C39CDF3}" type="presOf" srcId="{0B4E3735-133D-41C2-B0A4-5ADCE5EB0EEF}" destId="{FACA8480-40E8-4637-8DD2-978DE6E74FA8}" srcOrd="0" destOrd="0" presId="urn:microsoft.com/office/officeart/2008/layout/VerticalCurvedList"/>
    <dgm:cxn modelId="{BBDA0E8F-ABA4-423E-A4BF-58EF25A7E77F}" type="presOf" srcId="{76FE6799-5B93-4444-B201-080915428B29}" destId="{42B5D8F7-C273-48F1-97C9-F56E9CA505E0}" srcOrd="0" destOrd="0" presId="urn:microsoft.com/office/officeart/2008/layout/VerticalCurvedList"/>
    <dgm:cxn modelId="{C05BBFBE-E8EE-42A9-8FB5-C0A961314AA0}" srcId="{EEE77C4E-8C0F-4B12-9451-B44BD8D758A4}" destId="{76FE6799-5B93-4444-B201-080915428B29}" srcOrd="0" destOrd="0" parTransId="{82D62CA0-ED21-4448-BF53-2ADE184BE073}" sibTransId="{0B4E3735-133D-41C2-B0A4-5ADCE5EB0EEF}"/>
    <dgm:cxn modelId="{DBBE6894-156B-4305-A63F-6F0018479F41}" type="presOf" srcId="{193FE731-46A9-4C93-9484-E3AF555E4580}" destId="{D998701B-EF2D-417E-809F-87163D973D9F}" srcOrd="0" destOrd="0" presId="urn:microsoft.com/office/officeart/2008/layout/VerticalCurvedList"/>
    <dgm:cxn modelId="{16D5FF9E-AF6B-471F-9B90-E257949E0FDD}" srcId="{EEE77C4E-8C0F-4B12-9451-B44BD8D758A4}" destId="{C3B0EFF4-CDD9-44D3-B961-BA4D6D0BBD81}" srcOrd="1" destOrd="0" parTransId="{7FDF711E-C26C-4D4E-8E3D-46102EB301A1}" sibTransId="{830C69CF-C1F7-4210-94AA-0DF84408E8E0}"/>
    <dgm:cxn modelId="{25E07632-9515-46B9-906B-93CC35348FCB}" srcId="{EEE77C4E-8C0F-4B12-9451-B44BD8D758A4}" destId="{193FE731-46A9-4C93-9484-E3AF555E4580}" srcOrd="2" destOrd="0" parTransId="{7E8D4A8D-CBC1-46DF-B96B-29FB76D14413}" sibTransId="{478F28FD-B916-4AB5-A2CB-786846BE481E}"/>
    <dgm:cxn modelId="{5F8161A5-1E5A-4EF1-AE34-CF8FD0B63DF4}" type="presOf" srcId="{C3B0EFF4-CDD9-44D3-B961-BA4D6D0BBD81}" destId="{23F2DCC4-EF1C-4615-8193-86D64FADCACD}" srcOrd="0" destOrd="0" presId="urn:microsoft.com/office/officeart/2008/layout/VerticalCurvedList"/>
    <dgm:cxn modelId="{A3D08DE9-6491-4E34-81CC-6B050B5871E3}" type="presOf" srcId="{EEE77C4E-8C0F-4B12-9451-B44BD8D758A4}" destId="{E54F376E-3328-4481-8726-4070F4D1E4D6}" srcOrd="0" destOrd="0" presId="urn:microsoft.com/office/officeart/2008/layout/VerticalCurvedList"/>
    <dgm:cxn modelId="{C2FAD26A-F0CF-4E8D-A9C5-84868B3C085D}" type="presParOf" srcId="{E54F376E-3328-4481-8726-4070F4D1E4D6}" destId="{FEFB373A-5307-4786-8660-2FEBC52A6E85}" srcOrd="0" destOrd="0" presId="urn:microsoft.com/office/officeart/2008/layout/VerticalCurvedList"/>
    <dgm:cxn modelId="{28426CBF-A51A-47D7-A998-590DE020F464}" type="presParOf" srcId="{FEFB373A-5307-4786-8660-2FEBC52A6E85}" destId="{C54A48B1-1573-4385-9EB2-48A9EFE0CE42}" srcOrd="0" destOrd="0" presId="urn:microsoft.com/office/officeart/2008/layout/VerticalCurvedList"/>
    <dgm:cxn modelId="{ABF0D436-56E8-43D8-866C-3F485E78AD13}" type="presParOf" srcId="{C54A48B1-1573-4385-9EB2-48A9EFE0CE42}" destId="{BD703F8C-0497-4939-B714-2E18C1398BB4}" srcOrd="0" destOrd="0" presId="urn:microsoft.com/office/officeart/2008/layout/VerticalCurvedList"/>
    <dgm:cxn modelId="{937C9BD4-AF7E-4DB9-A534-D29D1346F94C}" type="presParOf" srcId="{C54A48B1-1573-4385-9EB2-48A9EFE0CE42}" destId="{FACA8480-40E8-4637-8DD2-978DE6E74FA8}" srcOrd="1" destOrd="0" presId="urn:microsoft.com/office/officeart/2008/layout/VerticalCurvedList"/>
    <dgm:cxn modelId="{48F71693-5ADF-4A63-80B7-12539CB3C15B}" type="presParOf" srcId="{C54A48B1-1573-4385-9EB2-48A9EFE0CE42}" destId="{A20E0725-8503-44C2-A9BD-475677A7E1CB}" srcOrd="2" destOrd="0" presId="urn:microsoft.com/office/officeart/2008/layout/VerticalCurvedList"/>
    <dgm:cxn modelId="{AC3F3C7C-F08D-4773-B8A9-5C3EFD0F1A45}" type="presParOf" srcId="{C54A48B1-1573-4385-9EB2-48A9EFE0CE42}" destId="{AB5D26BE-A338-4270-8A22-58468BF294CF}" srcOrd="3" destOrd="0" presId="urn:microsoft.com/office/officeart/2008/layout/VerticalCurvedList"/>
    <dgm:cxn modelId="{6C22AB33-BD43-4D00-A3D7-B47B460718AB}" type="presParOf" srcId="{FEFB373A-5307-4786-8660-2FEBC52A6E85}" destId="{42B5D8F7-C273-48F1-97C9-F56E9CA505E0}" srcOrd="1" destOrd="0" presId="urn:microsoft.com/office/officeart/2008/layout/VerticalCurvedList"/>
    <dgm:cxn modelId="{85BD30B4-CDDC-4264-A52D-0F9C15D6A361}" type="presParOf" srcId="{FEFB373A-5307-4786-8660-2FEBC52A6E85}" destId="{556194CC-F388-4138-A135-6595018C7F6B}" srcOrd="2" destOrd="0" presId="urn:microsoft.com/office/officeart/2008/layout/VerticalCurvedList"/>
    <dgm:cxn modelId="{323D83A9-3103-4F2F-9D9D-1154D548EFE5}" type="presParOf" srcId="{556194CC-F388-4138-A135-6595018C7F6B}" destId="{497AEE6A-2FC0-4851-BE6C-4DC949B6C687}" srcOrd="0" destOrd="0" presId="urn:microsoft.com/office/officeart/2008/layout/VerticalCurvedList"/>
    <dgm:cxn modelId="{7A120170-B770-41C8-B1EA-A989534069C3}" type="presParOf" srcId="{FEFB373A-5307-4786-8660-2FEBC52A6E85}" destId="{23F2DCC4-EF1C-4615-8193-86D64FADCACD}" srcOrd="3" destOrd="0" presId="urn:microsoft.com/office/officeart/2008/layout/VerticalCurvedList"/>
    <dgm:cxn modelId="{64763FBB-22C6-429C-A26A-89603A3D1B16}" type="presParOf" srcId="{FEFB373A-5307-4786-8660-2FEBC52A6E85}" destId="{411E2331-FB11-4682-B962-44468A8A884D}" srcOrd="4" destOrd="0" presId="urn:microsoft.com/office/officeart/2008/layout/VerticalCurvedList"/>
    <dgm:cxn modelId="{B46AF51B-3117-4494-A21C-1BA039BBDEED}" type="presParOf" srcId="{411E2331-FB11-4682-B962-44468A8A884D}" destId="{F6AFC9B6-680E-468A-AED9-11131EBDE5CA}" srcOrd="0" destOrd="0" presId="urn:microsoft.com/office/officeart/2008/layout/VerticalCurvedList"/>
    <dgm:cxn modelId="{2D13E78B-916E-4A0C-8135-89EA51470F76}" type="presParOf" srcId="{FEFB373A-5307-4786-8660-2FEBC52A6E85}" destId="{D998701B-EF2D-417E-809F-87163D973D9F}" srcOrd="5" destOrd="0" presId="urn:microsoft.com/office/officeart/2008/layout/VerticalCurvedList"/>
    <dgm:cxn modelId="{15228EA6-F264-49EA-9D7D-3DC08A64030B}" type="presParOf" srcId="{FEFB373A-5307-4786-8660-2FEBC52A6E85}" destId="{A58FFCFA-1B28-4067-B96A-F95E0C55B82D}" srcOrd="6" destOrd="0" presId="urn:microsoft.com/office/officeart/2008/layout/VerticalCurvedList"/>
    <dgm:cxn modelId="{736A85DF-AACB-46FC-B93F-74359B9B3CFA}" type="presParOf" srcId="{A58FFCFA-1B28-4067-B96A-F95E0C55B82D}" destId="{5EA315C7-02EB-4701-9A6F-9CD994192F41}"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B3E38C4-90B2-459A-AF14-2D924D81E8EA}" type="doc">
      <dgm:prSet loTypeId="urn:microsoft.com/office/officeart/2009/3/layout/DescendingProcess" loCatId="process" qsTypeId="urn:microsoft.com/office/officeart/2005/8/quickstyle/simple2" qsCatId="simple" csTypeId="urn:microsoft.com/office/officeart/2005/8/colors/colorful2" csCatId="colorful" phldr="1"/>
      <dgm:spPr/>
    </dgm:pt>
    <dgm:pt modelId="{2432B94F-23C1-430C-8A38-A200F2A3A5C8}">
      <dgm:prSet phldrT="[Texto]"/>
      <dgm:spPr/>
      <dgm:t>
        <a:bodyPr/>
        <a:lstStyle/>
        <a:p>
          <a:r>
            <a:rPr lang="es-EC" b="1" dirty="0" smtClean="0"/>
            <a:t>Cédula narrativa</a:t>
          </a:r>
          <a:endParaRPr lang="es-EC" b="1" dirty="0"/>
        </a:p>
      </dgm:t>
    </dgm:pt>
    <dgm:pt modelId="{5CD99FFF-CC6B-4F3B-A1D0-2E8C3D33C6FD}" type="parTrans" cxnId="{34A6AB35-2882-410E-9CF6-2066CCEA109D}">
      <dgm:prSet/>
      <dgm:spPr/>
      <dgm:t>
        <a:bodyPr/>
        <a:lstStyle/>
        <a:p>
          <a:endParaRPr lang="es-EC"/>
        </a:p>
      </dgm:t>
    </dgm:pt>
    <dgm:pt modelId="{4B0AF72C-C279-42E2-A0C3-D4800BF63581}" type="sibTrans" cxnId="{34A6AB35-2882-410E-9CF6-2066CCEA109D}">
      <dgm:prSet/>
      <dgm:spPr/>
      <dgm:t>
        <a:bodyPr/>
        <a:lstStyle/>
        <a:p>
          <a:endParaRPr lang="es-EC"/>
        </a:p>
      </dgm:t>
    </dgm:pt>
    <dgm:pt modelId="{A7876E89-0DC1-441E-993E-EB0250D689A8}">
      <dgm:prSet phldrT="[Texto]"/>
      <dgm:spPr/>
      <dgm:t>
        <a:bodyPr/>
        <a:lstStyle/>
        <a:p>
          <a:r>
            <a:rPr lang="es-EC" b="1" dirty="0" smtClean="0"/>
            <a:t>Cuestionario</a:t>
          </a:r>
          <a:endParaRPr lang="es-EC" b="1" dirty="0"/>
        </a:p>
      </dgm:t>
    </dgm:pt>
    <dgm:pt modelId="{038BDA8F-A108-4F4A-BA64-1912AA57668A}" type="parTrans" cxnId="{52203AE2-089E-4044-B2C1-E39C1A16F2E4}">
      <dgm:prSet/>
      <dgm:spPr/>
      <dgm:t>
        <a:bodyPr/>
        <a:lstStyle/>
        <a:p>
          <a:endParaRPr lang="es-EC"/>
        </a:p>
      </dgm:t>
    </dgm:pt>
    <dgm:pt modelId="{5305BF22-63A6-4B28-BD52-B7FF7CDE78DD}" type="sibTrans" cxnId="{52203AE2-089E-4044-B2C1-E39C1A16F2E4}">
      <dgm:prSet/>
      <dgm:spPr/>
      <dgm:t>
        <a:bodyPr/>
        <a:lstStyle/>
        <a:p>
          <a:endParaRPr lang="es-EC"/>
        </a:p>
      </dgm:t>
    </dgm:pt>
    <dgm:pt modelId="{9803756D-8C76-4D87-8F78-DE80B6A3B3D5}">
      <dgm:prSet phldrT="[Texto]"/>
      <dgm:spPr/>
      <dgm:t>
        <a:bodyPr/>
        <a:lstStyle/>
        <a:p>
          <a:r>
            <a:rPr lang="es-EC" b="1" dirty="0" err="1" smtClean="0"/>
            <a:t>Flujograma</a:t>
          </a:r>
          <a:endParaRPr lang="es-EC" b="1" dirty="0"/>
        </a:p>
      </dgm:t>
    </dgm:pt>
    <dgm:pt modelId="{985E328C-8A8C-4E73-8650-ED93FD192200}" type="parTrans" cxnId="{11D855FF-8A9B-40AD-91E2-F9E72002A1BA}">
      <dgm:prSet/>
      <dgm:spPr/>
      <dgm:t>
        <a:bodyPr/>
        <a:lstStyle/>
        <a:p>
          <a:endParaRPr lang="es-EC"/>
        </a:p>
      </dgm:t>
    </dgm:pt>
    <dgm:pt modelId="{E832FC9D-C328-47B2-B82E-4BCD0D0AAA80}" type="sibTrans" cxnId="{11D855FF-8A9B-40AD-91E2-F9E72002A1BA}">
      <dgm:prSet/>
      <dgm:spPr/>
      <dgm:t>
        <a:bodyPr/>
        <a:lstStyle/>
        <a:p>
          <a:endParaRPr lang="es-EC"/>
        </a:p>
      </dgm:t>
    </dgm:pt>
    <dgm:pt modelId="{957DFB26-5D8F-482B-9EE5-FABAA00AAB08}">
      <dgm:prSet phldrT="[Texto]"/>
      <dgm:spPr/>
      <dgm:t>
        <a:bodyPr/>
        <a:lstStyle/>
        <a:p>
          <a:r>
            <a:rPr lang="es-EC" b="1" dirty="0" smtClean="0"/>
            <a:t>Listas de Verificación</a:t>
          </a:r>
          <a:endParaRPr lang="es-EC" b="1" dirty="0"/>
        </a:p>
      </dgm:t>
    </dgm:pt>
    <dgm:pt modelId="{32EE8C96-B189-4545-8EE0-8085E32EC1F2}" type="parTrans" cxnId="{F306CE7B-3104-43CC-B171-A674F4CEE30C}">
      <dgm:prSet/>
      <dgm:spPr/>
      <dgm:t>
        <a:bodyPr/>
        <a:lstStyle/>
        <a:p>
          <a:endParaRPr lang="es-EC"/>
        </a:p>
      </dgm:t>
    </dgm:pt>
    <dgm:pt modelId="{AA407BC8-9358-4A3E-AC87-812E2127FB4F}" type="sibTrans" cxnId="{F306CE7B-3104-43CC-B171-A674F4CEE30C}">
      <dgm:prSet/>
      <dgm:spPr/>
      <dgm:t>
        <a:bodyPr/>
        <a:lstStyle/>
        <a:p>
          <a:endParaRPr lang="es-EC"/>
        </a:p>
      </dgm:t>
    </dgm:pt>
    <dgm:pt modelId="{23BD9FCA-ACD2-484B-8135-558C8708837A}">
      <dgm:prSet phldrT="[Texto]"/>
      <dgm:spPr/>
      <dgm:t>
        <a:bodyPr/>
        <a:lstStyle/>
        <a:p>
          <a:r>
            <a:rPr lang="es-EC" b="1" dirty="0" smtClean="0"/>
            <a:t>Matrices de Control Interno </a:t>
          </a:r>
          <a:endParaRPr lang="es-EC" b="1" dirty="0"/>
        </a:p>
      </dgm:t>
    </dgm:pt>
    <dgm:pt modelId="{518F5B03-D26E-4FEC-95E3-AAB5A8216CCB}" type="parTrans" cxnId="{40C2577A-A5D1-4C35-8750-FD8AF12958AC}">
      <dgm:prSet/>
      <dgm:spPr/>
      <dgm:t>
        <a:bodyPr/>
        <a:lstStyle/>
        <a:p>
          <a:endParaRPr lang="es-EC"/>
        </a:p>
      </dgm:t>
    </dgm:pt>
    <dgm:pt modelId="{56A49E8E-83CA-4316-82F6-F34D2A674186}" type="sibTrans" cxnId="{40C2577A-A5D1-4C35-8750-FD8AF12958AC}">
      <dgm:prSet/>
      <dgm:spPr/>
      <dgm:t>
        <a:bodyPr/>
        <a:lstStyle/>
        <a:p>
          <a:endParaRPr lang="es-EC"/>
        </a:p>
      </dgm:t>
    </dgm:pt>
    <dgm:pt modelId="{8538AE72-A659-40AA-BE61-2B27FCEFF6F4}" type="pres">
      <dgm:prSet presAssocID="{EB3E38C4-90B2-459A-AF14-2D924D81E8EA}" presName="Name0" presStyleCnt="0">
        <dgm:presLayoutVars>
          <dgm:chMax val="7"/>
          <dgm:chPref val="5"/>
        </dgm:presLayoutVars>
      </dgm:prSet>
      <dgm:spPr/>
    </dgm:pt>
    <dgm:pt modelId="{7CCAAA90-6CAA-4942-8684-5FFDEFBFABCF}" type="pres">
      <dgm:prSet presAssocID="{EB3E38C4-90B2-459A-AF14-2D924D81E8EA}" presName="arrowNode" presStyleLbl="node1" presStyleIdx="0" presStyleCnt="1"/>
      <dgm:spPr/>
    </dgm:pt>
    <dgm:pt modelId="{7586153B-1B7C-42E7-9421-6188BA930066}" type="pres">
      <dgm:prSet presAssocID="{2432B94F-23C1-430C-8A38-A200F2A3A5C8}" presName="txNode1" presStyleLbl="revTx" presStyleIdx="0" presStyleCnt="5">
        <dgm:presLayoutVars>
          <dgm:bulletEnabled val="1"/>
        </dgm:presLayoutVars>
      </dgm:prSet>
      <dgm:spPr/>
      <dgm:t>
        <a:bodyPr/>
        <a:lstStyle/>
        <a:p>
          <a:endParaRPr lang="es-EC"/>
        </a:p>
      </dgm:t>
    </dgm:pt>
    <dgm:pt modelId="{B20285D3-378D-483A-9BC2-0D1599FF4503}" type="pres">
      <dgm:prSet presAssocID="{A7876E89-0DC1-441E-993E-EB0250D689A8}" presName="txNode2" presStyleLbl="revTx" presStyleIdx="1" presStyleCnt="5">
        <dgm:presLayoutVars>
          <dgm:bulletEnabled val="1"/>
        </dgm:presLayoutVars>
      </dgm:prSet>
      <dgm:spPr/>
      <dgm:t>
        <a:bodyPr/>
        <a:lstStyle/>
        <a:p>
          <a:endParaRPr lang="es-EC"/>
        </a:p>
      </dgm:t>
    </dgm:pt>
    <dgm:pt modelId="{9D815F83-EF3C-4757-9DFC-E5E2CC78679F}" type="pres">
      <dgm:prSet presAssocID="{5305BF22-63A6-4B28-BD52-B7FF7CDE78DD}" presName="dotNode2" presStyleCnt="0"/>
      <dgm:spPr/>
    </dgm:pt>
    <dgm:pt modelId="{634CECF3-081B-4590-9F8D-82BC262769BC}" type="pres">
      <dgm:prSet presAssocID="{5305BF22-63A6-4B28-BD52-B7FF7CDE78DD}" presName="dotRepeatNode" presStyleLbl="fgShp" presStyleIdx="0" presStyleCnt="3"/>
      <dgm:spPr/>
      <dgm:t>
        <a:bodyPr/>
        <a:lstStyle/>
        <a:p>
          <a:endParaRPr lang="es-ES"/>
        </a:p>
      </dgm:t>
    </dgm:pt>
    <dgm:pt modelId="{16B0D521-252D-4153-B908-CEEAF54787C4}" type="pres">
      <dgm:prSet presAssocID="{9803756D-8C76-4D87-8F78-DE80B6A3B3D5}" presName="txNode3" presStyleLbl="revTx" presStyleIdx="2" presStyleCnt="5">
        <dgm:presLayoutVars>
          <dgm:bulletEnabled val="1"/>
        </dgm:presLayoutVars>
      </dgm:prSet>
      <dgm:spPr/>
      <dgm:t>
        <a:bodyPr/>
        <a:lstStyle/>
        <a:p>
          <a:endParaRPr lang="es-EC"/>
        </a:p>
      </dgm:t>
    </dgm:pt>
    <dgm:pt modelId="{9F64C975-1272-435D-B100-4B97FD70D726}" type="pres">
      <dgm:prSet presAssocID="{E832FC9D-C328-47B2-B82E-4BCD0D0AAA80}" presName="dotNode3" presStyleCnt="0"/>
      <dgm:spPr/>
    </dgm:pt>
    <dgm:pt modelId="{EC557517-16C5-44B0-AEC6-241226D36CB3}" type="pres">
      <dgm:prSet presAssocID="{E832FC9D-C328-47B2-B82E-4BCD0D0AAA80}" presName="dotRepeatNode" presStyleLbl="fgShp" presStyleIdx="1" presStyleCnt="3"/>
      <dgm:spPr/>
      <dgm:t>
        <a:bodyPr/>
        <a:lstStyle/>
        <a:p>
          <a:endParaRPr lang="es-ES"/>
        </a:p>
      </dgm:t>
    </dgm:pt>
    <dgm:pt modelId="{B5B3CE6B-69E2-4CCC-A336-DEB1DCE7C7DD}" type="pres">
      <dgm:prSet presAssocID="{23BD9FCA-ACD2-484B-8135-558C8708837A}" presName="txNode4" presStyleLbl="revTx" presStyleIdx="3" presStyleCnt="5">
        <dgm:presLayoutVars>
          <dgm:bulletEnabled val="1"/>
        </dgm:presLayoutVars>
      </dgm:prSet>
      <dgm:spPr/>
      <dgm:t>
        <a:bodyPr/>
        <a:lstStyle/>
        <a:p>
          <a:endParaRPr lang="es-EC"/>
        </a:p>
      </dgm:t>
    </dgm:pt>
    <dgm:pt modelId="{39BA516F-C159-4901-86FA-1AD562C95AB5}" type="pres">
      <dgm:prSet presAssocID="{56A49E8E-83CA-4316-82F6-F34D2A674186}" presName="dotNode4" presStyleCnt="0"/>
      <dgm:spPr/>
    </dgm:pt>
    <dgm:pt modelId="{91A41E88-00E4-4FE9-8AB7-892EF3E11BE7}" type="pres">
      <dgm:prSet presAssocID="{56A49E8E-83CA-4316-82F6-F34D2A674186}" presName="dotRepeatNode" presStyleLbl="fgShp" presStyleIdx="2" presStyleCnt="3"/>
      <dgm:spPr/>
      <dgm:t>
        <a:bodyPr/>
        <a:lstStyle/>
        <a:p>
          <a:endParaRPr lang="es-ES"/>
        </a:p>
      </dgm:t>
    </dgm:pt>
    <dgm:pt modelId="{EB7017A4-3861-4F17-9F9A-5E03FCDF5332}" type="pres">
      <dgm:prSet presAssocID="{957DFB26-5D8F-482B-9EE5-FABAA00AAB08}" presName="txNode5" presStyleLbl="revTx" presStyleIdx="4" presStyleCnt="5">
        <dgm:presLayoutVars>
          <dgm:bulletEnabled val="1"/>
        </dgm:presLayoutVars>
      </dgm:prSet>
      <dgm:spPr/>
      <dgm:t>
        <a:bodyPr/>
        <a:lstStyle/>
        <a:p>
          <a:endParaRPr lang="es-EC"/>
        </a:p>
      </dgm:t>
    </dgm:pt>
  </dgm:ptLst>
  <dgm:cxnLst>
    <dgm:cxn modelId="{34A6AB35-2882-410E-9CF6-2066CCEA109D}" srcId="{EB3E38C4-90B2-459A-AF14-2D924D81E8EA}" destId="{2432B94F-23C1-430C-8A38-A200F2A3A5C8}" srcOrd="0" destOrd="0" parTransId="{5CD99FFF-CC6B-4F3B-A1D0-2E8C3D33C6FD}" sibTransId="{4B0AF72C-C279-42E2-A0C3-D4800BF63581}"/>
    <dgm:cxn modelId="{63E4A327-3F1A-434C-B386-CB114BBE7560}" type="presOf" srcId="{2432B94F-23C1-430C-8A38-A200F2A3A5C8}" destId="{7586153B-1B7C-42E7-9421-6188BA930066}" srcOrd="0" destOrd="0" presId="urn:microsoft.com/office/officeart/2009/3/layout/DescendingProcess"/>
    <dgm:cxn modelId="{DB4BFD47-7A57-43EA-ADA3-0E6DAAB06436}" type="presOf" srcId="{23BD9FCA-ACD2-484B-8135-558C8708837A}" destId="{B5B3CE6B-69E2-4CCC-A336-DEB1DCE7C7DD}" srcOrd="0" destOrd="0" presId="urn:microsoft.com/office/officeart/2009/3/layout/DescendingProcess"/>
    <dgm:cxn modelId="{E9C461CE-A0A1-4EA5-B965-079DB485231F}" type="presOf" srcId="{E832FC9D-C328-47B2-B82E-4BCD0D0AAA80}" destId="{EC557517-16C5-44B0-AEC6-241226D36CB3}" srcOrd="0" destOrd="0" presId="urn:microsoft.com/office/officeart/2009/3/layout/DescendingProcess"/>
    <dgm:cxn modelId="{7F8680BD-7A97-4707-837C-6E3F9ED8F41C}" type="presOf" srcId="{9803756D-8C76-4D87-8F78-DE80B6A3B3D5}" destId="{16B0D521-252D-4153-B908-CEEAF54787C4}" srcOrd="0" destOrd="0" presId="urn:microsoft.com/office/officeart/2009/3/layout/DescendingProcess"/>
    <dgm:cxn modelId="{52203AE2-089E-4044-B2C1-E39C1A16F2E4}" srcId="{EB3E38C4-90B2-459A-AF14-2D924D81E8EA}" destId="{A7876E89-0DC1-441E-993E-EB0250D689A8}" srcOrd="1" destOrd="0" parTransId="{038BDA8F-A108-4F4A-BA64-1912AA57668A}" sibTransId="{5305BF22-63A6-4B28-BD52-B7FF7CDE78DD}"/>
    <dgm:cxn modelId="{1E397BE4-FE38-467E-B7DE-1BF0FFDF2C36}" type="presOf" srcId="{56A49E8E-83CA-4316-82F6-F34D2A674186}" destId="{91A41E88-00E4-4FE9-8AB7-892EF3E11BE7}" srcOrd="0" destOrd="0" presId="urn:microsoft.com/office/officeart/2009/3/layout/DescendingProcess"/>
    <dgm:cxn modelId="{BAEB0718-3FD3-4F10-B16C-53880FEE0172}" type="presOf" srcId="{957DFB26-5D8F-482B-9EE5-FABAA00AAB08}" destId="{EB7017A4-3861-4F17-9F9A-5E03FCDF5332}" srcOrd="0" destOrd="0" presId="urn:microsoft.com/office/officeart/2009/3/layout/DescendingProcess"/>
    <dgm:cxn modelId="{BDE38CB2-F73F-4BC5-9536-C1B31CC831BC}" type="presOf" srcId="{EB3E38C4-90B2-459A-AF14-2D924D81E8EA}" destId="{8538AE72-A659-40AA-BE61-2B27FCEFF6F4}" srcOrd="0" destOrd="0" presId="urn:microsoft.com/office/officeart/2009/3/layout/DescendingProcess"/>
    <dgm:cxn modelId="{84520A80-B0F0-490F-99CC-B27D79E1C89C}" type="presOf" srcId="{5305BF22-63A6-4B28-BD52-B7FF7CDE78DD}" destId="{634CECF3-081B-4590-9F8D-82BC262769BC}" srcOrd="0" destOrd="0" presId="urn:microsoft.com/office/officeart/2009/3/layout/DescendingProcess"/>
    <dgm:cxn modelId="{593A39BE-55DD-40F4-B06F-6C9979A8934D}" type="presOf" srcId="{A7876E89-0DC1-441E-993E-EB0250D689A8}" destId="{B20285D3-378D-483A-9BC2-0D1599FF4503}" srcOrd="0" destOrd="0" presId="urn:microsoft.com/office/officeart/2009/3/layout/DescendingProcess"/>
    <dgm:cxn modelId="{F306CE7B-3104-43CC-B171-A674F4CEE30C}" srcId="{EB3E38C4-90B2-459A-AF14-2D924D81E8EA}" destId="{957DFB26-5D8F-482B-9EE5-FABAA00AAB08}" srcOrd="4" destOrd="0" parTransId="{32EE8C96-B189-4545-8EE0-8085E32EC1F2}" sibTransId="{AA407BC8-9358-4A3E-AC87-812E2127FB4F}"/>
    <dgm:cxn modelId="{11D855FF-8A9B-40AD-91E2-F9E72002A1BA}" srcId="{EB3E38C4-90B2-459A-AF14-2D924D81E8EA}" destId="{9803756D-8C76-4D87-8F78-DE80B6A3B3D5}" srcOrd="2" destOrd="0" parTransId="{985E328C-8A8C-4E73-8650-ED93FD192200}" sibTransId="{E832FC9D-C328-47B2-B82E-4BCD0D0AAA80}"/>
    <dgm:cxn modelId="{40C2577A-A5D1-4C35-8750-FD8AF12958AC}" srcId="{EB3E38C4-90B2-459A-AF14-2D924D81E8EA}" destId="{23BD9FCA-ACD2-484B-8135-558C8708837A}" srcOrd="3" destOrd="0" parTransId="{518F5B03-D26E-4FEC-95E3-AAB5A8216CCB}" sibTransId="{56A49E8E-83CA-4316-82F6-F34D2A674186}"/>
    <dgm:cxn modelId="{F17DE8CB-DED5-4D2B-A109-C53A991C57CF}" type="presParOf" srcId="{8538AE72-A659-40AA-BE61-2B27FCEFF6F4}" destId="{7CCAAA90-6CAA-4942-8684-5FFDEFBFABCF}" srcOrd="0" destOrd="0" presId="urn:microsoft.com/office/officeart/2009/3/layout/DescendingProcess"/>
    <dgm:cxn modelId="{A45EB5E7-E112-4931-B9FA-D989E393C596}" type="presParOf" srcId="{8538AE72-A659-40AA-BE61-2B27FCEFF6F4}" destId="{7586153B-1B7C-42E7-9421-6188BA930066}" srcOrd="1" destOrd="0" presId="urn:microsoft.com/office/officeart/2009/3/layout/DescendingProcess"/>
    <dgm:cxn modelId="{46CAEDE7-E29A-4A24-8ED0-A27416C62F77}" type="presParOf" srcId="{8538AE72-A659-40AA-BE61-2B27FCEFF6F4}" destId="{B20285D3-378D-483A-9BC2-0D1599FF4503}" srcOrd="2" destOrd="0" presId="urn:microsoft.com/office/officeart/2009/3/layout/DescendingProcess"/>
    <dgm:cxn modelId="{AA81D8B5-AB29-41A2-B628-023E6EF266D5}" type="presParOf" srcId="{8538AE72-A659-40AA-BE61-2B27FCEFF6F4}" destId="{9D815F83-EF3C-4757-9DFC-E5E2CC78679F}" srcOrd="3" destOrd="0" presId="urn:microsoft.com/office/officeart/2009/3/layout/DescendingProcess"/>
    <dgm:cxn modelId="{0C2B396E-7C46-4467-AE90-4494258AAA0A}" type="presParOf" srcId="{9D815F83-EF3C-4757-9DFC-E5E2CC78679F}" destId="{634CECF3-081B-4590-9F8D-82BC262769BC}" srcOrd="0" destOrd="0" presId="urn:microsoft.com/office/officeart/2009/3/layout/DescendingProcess"/>
    <dgm:cxn modelId="{20AD7973-FAD8-4B3F-A0CC-A6DF4E86AC08}" type="presParOf" srcId="{8538AE72-A659-40AA-BE61-2B27FCEFF6F4}" destId="{16B0D521-252D-4153-B908-CEEAF54787C4}" srcOrd="4" destOrd="0" presId="urn:microsoft.com/office/officeart/2009/3/layout/DescendingProcess"/>
    <dgm:cxn modelId="{53DDBF25-DD0B-4097-9FDD-A4A9970C3E81}" type="presParOf" srcId="{8538AE72-A659-40AA-BE61-2B27FCEFF6F4}" destId="{9F64C975-1272-435D-B100-4B97FD70D726}" srcOrd="5" destOrd="0" presId="urn:microsoft.com/office/officeart/2009/3/layout/DescendingProcess"/>
    <dgm:cxn modelId="{24424F42-6DD3-47A5-A415-B694F664701F}" type="presParOf" srcId="{9F64C975-1272-435D-B100-4B97FD70D726}" destId="{EC557517-16C5-44B0-AEC6-241226D36CB3}" srcOrd="0" destOrd="0" presId="urn:microsoft.com/office/officeart/2009/3/layout/DescendingProcess"/>
    <dgm:cxn modelId="{0F4D8DCD-B9D8-49C3-87D7-291EE3589A0A}" type="presParOf" srcId="{8538AE72-A659-40AA-BE61-2B27FCEFF6F4}" destId="{B5B3CE6B-69E2-4CCC-A336-DEB1DCE7C7DD}" srcOrd="6" destOrd="0" presId="urn:microsoft.com/office/officeart/2009/3/layout/DescendingProcess"/>
    <dgm:cxn modelId="{9B5CE8DE-06B3-4807-89A8-75D309D08EB2}" type="presParOf" srcId="{8538AE72-A659-40AA-BE61-2B27FCEFF6F4}" destId="{39BA516F-C159-4901-86FA-1AD562C95AB5}" srcOrd="7" destOrd="0" presId="urn:microsoft.com/office/officeart/2009/3/layout/DescendingProcess"/>
    <dgm:cxn modelId="{FE50667B-4BD8-4843-B978-375AB33C15FB}" type="presParOf" srcId="{39BA516F-C159-4901-86FA-1AD562C95AB5}" destId="{91A41E88-00E4-4FE9-8AB7-892EF3E11BE7}" srcOrd="0" destOrd="0" presId="urn:microsoft.com/office/officeart/2009/3/layout/DescendingProcess"/>
    <dgm:cxn modelId="{3AB31DBD-96D2-498D-8FB8-04D22AD3D489}" type="presParOf" srcId="{8538AE72-A659-40AA-BE61-2B27FCEFF6F4}" destId="{EB7017A4-3861-4F17-9F9A-5E03FCDF5332}"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58513-DEC0-4B59-BF34-6EE2A401828D}">
      <dsp:nvSpPr>
        <dsp:cNvPr id="0" name=""/>
        <dsp:cNvSpPr/>
      </dsp:nvSpPr>
      <dsp:spPr>
        <a:xfrm>
          <a:off x="1032059" y="1494063"/>
          <a:ext cx="2760357" cy="3043151"/>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just" defTabSz="577850">
            <a:lnSpc>
              <a:spcPct val="90000"/>
            </a:lnSpc>
            <a:spcBef>
              <a:spcPct val="0"/>
            </a:spcBef>
            <a:spcAft>
              <a:spcPct val="35000"/>
            </a:spcAft>
          </a:pPr>
          <a:r>
            <a:rPr lang="es-EC" sz="1300" kern="1200" dirty="0" smtClean="0"/>
            <a:t>Formar académicos, profesionales e investigadores  de excelencia, creativos, humanistas, con capacidad de liderazgo, pensamiento crítico y alta conciencia ciudadana; generar, aplicar  y difundir el conocimiento y, proporcionar  e implementar alternativas de solución a los problemas del país, acordes con el Plan Nacional de Desarrollo.</a:t>
          </a:r>
          <a:endParaRPr lang="es-ES" sz="1300" kern="1200" dirty="0"/>
        </a:p>
      </dsp:txBody>
      <dsp:txXfrm>
        <a:off x="1473716" y="1494063"/>
        <a:ext cx="2318700" cy="3043151"/>
      </dsp:txXfrm>
    </dsp:sp>
    <dsp:sp modelId="{F891A892-DE8C-4E38-915B-8AF4B0439482}">
      <dsp:nvSpPr>
        <dsp:cNvPr id="0" name=""/>
        <dsp:cNvSpPr/>
      </dsp:nvSpPr>
      <dsp:spPr>
        <a:xfrm>
          <a:off x="137814" y="858480"/>
          <a:ext cx="1588957" cy="1588957"/>
        </a:xfrm>
        <a:prstGeom prst="ellips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1"/>
              </a:solidFill>
            </a:rPr>
            <a:t>MISIÓN</a:t>
          </a:r>
          <a:endParaRPr lang="es-ES" sz="2400" kern="1200" dirty="0">
            <a:solidFill>
              <a:schemeClr val="tx1"/>
            </a:solidFill>
          </a:endParaRPr>
        </a:p>
      </dsp:txBody>
      <dsp:txXfrm>
        <a:off x="370511" y="1091177"/>
        <a:ext cx="1123563" cy="1123563"/>
      </dsp:txXfrm>
    </dsp:sp>
    <dsp:sp modelId="{7031249C-B6FD-487E-BA0B-2EDE77D282AB}">
      <dsp:nvSpPr>
        <dsp:cNvPr id="0" name=""/>
        <dsp:cNvSpPr/>
      </dsp:nvSpPr>
      <dsp:spPr>
        <a:xfrm>
          <a:off x="5056847" y="1437468"/>
          <a:ext cx="2922627" cy="3120063"/>
        </a:xfrm>
        <a:prstGeom prst="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lvl="0" algn="just" defTabSz="533400">
            <a:lnSpc>
              <a:spcPct val="90000"/>
            </a:lnSpc>
            <a:spcBef>
              <a:spcPct val="0"/>
            </a:spcBef>
            <a:spcAft>
              <a:spcPct val="35000"/>
            </a:spcAft>
          </a:pPr>
          <a:r>
            <a:rPr lang="es-EC" sz="1200" kern="1200" dirty="0" smtClean="0"/>
            <a:t>Líder en la gestión del conocimiento y de la tecnología en el Sistema Nacional de Educación Superior, con prestigio Internacional referente de práctica de valores éticos, cívicos y de servicio a la sociedad.</a:t>
          </a:r>
          <a:endParaRPr lang="es-ES" sz="1200" kern="1200" dirty="0"/>
        </a:p>
      </dsp:txBody>
      <dsp:txXfrm>
        <a:off x="5524467" y="1437468"/>
        <a:ext cx="2455006" cy="3120063"/>
      </dsp:txXfrm>
    </dsp:sp>
    <dsp:sp modelId="{98E21EA2-7A2D-471A-B671-AAB49ED296E7}">
      <dsp:nvSpPr>
        <dsp:cNvPr id="0" name=""/>
        <dsp:cNvSpPr/>
      </dsp:nvSpPr>
      <dsp:spPr>
        <a:xfrm>
          <a:off x="4302029" y="825652"/>
          <a:ext cx="1588957" cy="1588957"/>
        </a:xfrm>
        <a:prstGeom prst="ellipse">
          <a:avLst/>
        </a:prstGeom>
        <a:solidFill>
          <a:schemeClr val="accent5">
            <a:hueOff val="-9933876"/>
            <a:satOff val="39811"/>
            <a:lumOff val="86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1"/>
              </a:solidFill>
            </a:rPr>
            <a:t>VISIÓN</a:t>
          </a:r>
          <a:endParaRPr lang="es-ES" sz="2400" kern="1200" dirty="0">
            <a:solidFill>
              <a:schemeClr val="tx1"/>
            </a:solidFill>
          </a:endParaRPr>
        </a:p>
      </dsp:txBody>
      <dsp:txXfrm>
        <a:off x="4534726" y="1058349"/>
        <a:ext cx="1123563" cy="11235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4B667-A204-4FBA-900C-8F52EE1C5891}">
      <dsp:nvSpPr>
        <dsp:cNvPr id="0" name=""/>
        <dsp:cNvSpPr/>
      </dsp:nvSpPr>
      <dsp:spPr>
        <a:xfrm>
          <a:off x="4978" y="824776"/>
          <a:ext cx="1487893" cy="1806831"/>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Identificar potenciales eventos que puedan afectar a la entidad</a:t>
          </a:r>
          <a:endParaRPr lang="es-EC" sz="1500" kern="1200" dirty="0"/>
        </a:p>
      </dsp:txBody>
      <dsp:txXfrm>
        <a:off x="48557" y="868355"/>
        <a:ext cx="1400735" cy="1719673"/>
      </dsp:txXfrm>
    </dsp:sp>
    <dsp:sp modelId="{86E124DE-14B0-465F-A2DC-361BA1CF8B26}">
      <dsp:nvSpPr>
        <dsp:cNvPr id="0" name=""/>
        <dsp:cNvSpPr/>
      </dsp:nvSpPr>
      <dsp:spPr>
        <a:xfrm>
          <a:off x="1641661" y="1543693"/>
          <a:ext cx="315433" cy="368997"/>
        </a:xfrm>
        <a:prstGeom prs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dirty="0"/>
        </a:p>
      </dsp:txBody>
      <dsp:txXfrm>
        <a:off x="1641661" y="1617492"/>
        <a:ext cx="220803" cy="221399"/>
      </dsp:txXfrm>
    </dsp:sp>
    <dsp:sp modelId="{F7C09958-2E3B-4C78-9B34-EC84E2F99D2F}">
      <dsp:nvSpPr>
        <dsp:cNvPr id="0" name=""/>
        <dsp:cNvSpPr/>
      </dsp:nvSpPr>
      <dsp:spPr>
        <a:xfrm>
          <a:off x="2088029" y="824776"/>
          <a:ext cx="1487893" cy="1806831"/>
        </a:xfrm>
        <a:prstGeom prst="roundRect">
          <a:avLst>
            <a:gd name="adj" fmla="val 10000"/>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Minimizar los riesgos, </a:t>
          </a:r>
          <a:r>
            <a:rPr lang="es-ES" sz="1500" kern="1200" dirty="0" smtClean="0"/>
            <a:t>establecer una adecuada organización en la identificación de procesos </a:t>
          </a:r>
          <a:endParaRPr lang="es-EC" sz="1500" kern="1200" dirty="0"/>
        </a:p>
      </dsp:txBody>
      <dsp:txXfrm>
        <a:off x="2131608" y="868355"/>
        <a:ext cx="1400735" cy="1719673"/>
      </dsp:txXfrm>
    </dsp:sp>
    <dsp:sp modelId="{D74B6ADB-8B46-4AAB-8527-90999565F90E}">
      <dsp:nvSpPr>
        <dsp:cNvPr id="0" name=""/>
        <dsp:cNvSpPr/>
      </dsp:nvSpPr>
      <dsp:spPr>
        <a:xfrm>
          <a:off x="3724712" y="1543693"/>
          <a:ext cx="315433" cy="368997"/>
        </a:xfrm>
        <a:prstGeom prst="rightArrow">
          <a:avLst>
            <a:gd name="adj1" fmla="val 60000"/>
            <a:gd name="adj2" fmla="val 5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dirty="0"/>
        </a:p>
      </dsp:txBody>
      <dsp:txXfrm>
        <a:off x="3724712" y="1617492"/>
        <a:ext cx="220803" cy="221399"/>
      </dsp:txXfrm>
    </dsp:sp>
    <dsp:sp modelId="{57CAD001-451A-4B68-8B26-2B2EFF844A09}">
      <dsp:nvSpPr>
        <dsp:cNvPr id="0" name=""/>
        <dsp:cNvSpPr/>
      </dsp:nvSpPr>
      <dsp:spPr>
        <a:xfrm>
          <a:off x="4171080" y="824776"/>
          <a:ext cx="1487893" cy="1806831"/>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Proveer razonable aseguramiento acerca del cumplimiento de los objetivos</a:t>
          </a:r>
          <a:endParaRPr lang="es-EC" sz="1500" kern="1200" dirty="0"/>
        </a:p>
      </dsp:txBody>
      <dsp:txXfrm>
        <a:off x="4214659" y="868355"/>
        <a:ext cx="1400735" cy="171967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DB190-0CBD-41A0-A7CB-5FC15232A97E}">
      <dsp:nvSpPr>
        <dsp:cNvPr id="0" name=""/>
        <dsp:cNvSpPr/>
      </dsp:nvSpPr>
      <dsp:spPr>
        <a:xfrm>
          <a:off x="-4640106" y="-711366"/>
          <a:ext cx="5527188" cy="5527188"/>
        </a:xfrm>
        <a:prstGeom prst="blockArc">
          <a:avLst>
            <a:gd name="adj1" fmla="val 18900000"/>
            <a:gd name="adj2" fmla="val 2700000"/>
            <a:gd name="adj3" fmla="val 391"/>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3D04ED-7C13-49C6-8BAA-127BA7AD8BD2}">
      <dsp:nvSpPr>
        <dsp:cNvPr id="0" name=""/>
        <dsp:cNvSpPr/>
      </dsp:nvSpPr>
      <dsp:spPr>
        <a:xfrm>
          <a:off x="464619" y="315550"/>
          <a:ext cx="6392322" cy="63142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30480" rIns="30480" bIns="30480" numCol="1" spcCol="1270" anchor="ctr" anchorCtr="0">
          <a:noAutofit/>
        </a:bodyPr>
        <a:lstStyle/>
        <a:p>
          <a:pPr lvl="0" algn="l" defTabSz="533400">
            <a:lnSpc>
              <a:spcPct val="90000"/>
            </a:lnSpc>
            <a:spcBef>
              <a:spcPct val="0"/>
            </a:spcBef>
            <a:spcAft>
              <a:spcPct val="35000"/>
            </a:spcAft>
          </a:pPr>
          <a:r>
            <a:rPr lang="es-EC" sz="1200" b="1" kern="1200" dirty="0" smtClean="0"/>
            <a:t>Estratégico: </a:t>
          </a:r>
          <a:r>
            <a:rPr lang="es-EC" sz="1200" kern="1200" dirty="0" smtClean="0"/>
            <a:t>Relacionados con las metas de alto nivel; alineadas y apoyando a la misión.</a:t>
          </a:r>
          <a:endParaRPr lang="es-EC" sz="1200" kern="1200" dirty="0"/>
        </a:p>
      </dsp:txBody>
      <dsp:txXfrm>
        <a:off x="464619" y="315550"/>
        <a:ext cx="6392322" cy="631429"/>
      </dsp:txXfrm>
    </dsp:sp>
    <dsp:sp modelId="{0BD5856F-2422-451A-BDB6-329BEF45357F}">
      <dsp:nvSpPr>
        <dsp:cNvPr id="0" name=""/>
        <dsp:cNvSpPr/>
      </dsp:nvSpPr>
      <dsp:spPr>
        <a:xfrm>
          <a:off x="69976" y="236621"/>
          <a:ext cx="789286" cy="78928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E47397-C92E-492D-B5B9-F42CF1BF3086}">
      <dsp:nvSpPr>
        <dsp:cNvPr id="0" name=""/>
        <dsp:cNvSpPr/>
      </dsp:nvSpPr>
      <dsp:spPr>
        <a:xfrm>
          <a:off x="826632" y="1262859"/>
          <a:ext cx="6030309" cy="63142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30480" rIns="30480" bIns="30480" numCol="1" spcCol="1270" anchor="ctr" anchorCtr="0">
          <a:noAutofit/>
        </a:bodyPr>
        <a:lstStyle/>
        <a:p>
          <a:pPr lvl="0" algn="l" defTabSz="533400">
            <a:lnSpc>
              <a:spcPct val="90000"/>
            </a:lnSpc>
            <a:spcBef>
              <a:spcPct val="0"/>
            </a:spcBef>
            <a:spcAft>
              <a:spcPct val="35000"/>
            </a:spcAft>
          </a:pPr>
          <a:r>
            <a:rPr lang="es-EC" sz="1200" b="1" kern="1200" dirty="0" smtClean="0"/>
            <a:t>Operacional: </a:t>
          </a:r>
          <a:r>
            <a:rPr lang="es-EC" sz="1200" kern="1200" dirty="0" smtClean="0"/>
            <a:t>Relacionados con la efectividad y eficiencia de las operaciones de la organización, lo cual incluye su rendimiento y rentabilidad. </a:t>
          </a:r>
          <a:endParaRPr lang="es-EC" sz="1200" kern="1200" dirty="0"/>
        </a:p>
      </dsp:txBody>
      <dsp:txXfrm>
        <a:off x="826632" y="1262859"/>
        <a:ext cx="6030309" cy="631429"/>
      </dsp:txXfrm>
    </dsp:sp>
    <dsp:sp modelId="{D753F1B2-8C55-4A31-9DAF-A79CB1A6CD20}">
      <dsp:nvSpPr>
        <dsp:cNvPr id="0" name=""/>
        <dsp:cNvSpPr/>
      </dsp:nvSpPr>
      <dsp:spPr>
        <a:xfrm>
          <a:off x="431989" y="1183930"/>
          <a:ext cx="789286" cy="78928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5DB3A5-0965-43E4-BFEF-6BBC7081E7BD}">
      <dsp:nvSpPr>
        <dsp:cNvPr id="0" name=""/>
        <dsp:cNvSpPr/>
      </dsp:nvSpPr>
      <dsp:spPr>
        <a:xfrm>
          <a:off x="826632" y="2210167"/>
          <a:ext cx="6030309" cy="63142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30480" rIns="30480" bIns="30480" numCol="1" spcCol="1270" anchor="ctr" anchorCtr="0">
          <a:noAutofit/>
        </a:bodyPr>
        <a:lstStyle/>
        <a:p>
          <a:pPr lvl="0" algn="l" defTabSz="533400">
            <a:lnSpc>
              <a:spcPct val="90000"/>
            </a:lnSpc>
            <a:spcBef>
              <a:spcPct val="0"/>
            </a:spcBef>
            <a:spcAft>
              <a:spcPct val="35000"/>
            </a:spcAft>
          </a:pPr>
          <a:r>
            <a:rPr lang="es-EC" sz="1200" b="1" kern="1200" dirty="0" smtClean="0"/>
            <a:t>Información: </a:t>
          </a:r>
          <a:r>
            <a:rPr lang="es-EC" sz="1200" kern="1200" dirty="0" smtClean="0"/>
            <a:t>Relacionados con la confiabilidad de la presentación de reportes.</a:t>
          </a:r>
          <a:endParaRPr lang="es-EC" sz="1200" kern="1200" dirty="0"/>
        </a:p>
      </dsp:txBody>
      <dsp:txXfrm>
        <a:off x="826632" y="2210167"/>
        <a:ext cx="6030309" cy="631429"/>
      </dsp:txXfrm>
    </dsp:sp>
    <dsp:sp modelId="{721E3618-806E-4A54-AF10-7A12DD4485C5}">
      <dsp:nvSpPr>
        <dsp:cNvPr id="0" name=""/>
        <dsp:cNvSpPr/>
      </dsp:nvSpPr>
      <dsp:spPr>
        <a:xfrm>
          <a:off x="431989" y="2131238"/>
          <a:ext cx="789286" cy="78928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C6903F-BB91-42F2-9994-624B0F977647}">
      <dsp:nvSpPr>
        <dsp:cNvPr id="0" name=""/>
        <dsp:cNvSpPr/>
      </dsp:nvSpPr>
      <dsp:spPr>
        <a:xfrm>
          <a:off x="464619" y="3157475"/>
          <a:ext cx="6392322" cy="63142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1197" tIns="30480" rIns="30480" bIns="30480" numCol="1" spcCol="1270" anchor="ctr" anchorCtr="0">
          <a:noAutofit/>
        </a:bodyPr>
        <a:lstStyle/>
        <a:p>
          <a:pPr lvl="0" algn="l" defTabSz="533400">
            <a:lnSpc>
              <a:spcPct val="90000"/>
            </a:lnSpc>
            <a:spcBef>
              <a:spcPct val="0"/>
            </a:spcBef>
            <a:spcAft>
              <a:spcPct val="35000"/>
            </a:spcAft>
          </a:pPr>
          <a:r>
            <a:rPr lang="es-EC" sz="1200" b="1" kern="1200" dirty="0" smtClean="0"/>
            <a:t>Cumplimiento: </a:t>
          </a:r>
          <a:r>
            <a:rPr lang="es-EC" sz="1200" kern="1200" dirty="0" smtClean="0"/>
            <a:t>Relacionados con el apego de la organización a la leyes y regulaciones aplicables.</a:t>
          </a:r>
          <a:endParaRPr lang="es-EC" sz="1200" kern="1200" dirty="0"/>
        </a:p>
      </dsp:txBody>
      <dsp:txXfrm>
        <a:off x="464619" y="3157475"/>
        <a:ext cx="6392322" cy="631429"/>
      </dsp:txXfrm>
    </dsp:sp>
    <dsp:sp modelId="{2035CCEE-A7C0-43E6-ADFC-EF474AB6235E}">
      <dsp:nvSpPr>
        <dsp:cNvPr id="0" name=""/>
        <dsp:cNvSpPr/>
      </dsp:nvSpPr>
      <dsp:spPr>
        <a:xfrm>
          <a:off x="69976" y="3078547"/>
          <a:ext cx="789286" cy="78928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33287-6F3D-4587-9693-DF1B3A808AB7}">
      <dsp:nvSpPr>
        <dsp:cNvPr id="0" name=""/>
        <dsp:cNvSpPr/>
      </dsp:nvSpPr>
      <dsp:spPr>
        <a:xfrm>
          <a:off x="0" y="4703169"/>
          <a:ext cx="6984775" cy="88423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b="1" kern="1200" smtClean="0"/>
            <a:t>Evaluación de riesgos</a:t>
          </a:r>
          <a:endParaRPr lang="es-EC" sz="1700" b="1" kern="1200" dirty="0" smtClean="0"/>
        </a:p>
      </dsp:txBody>
      <dsp:txXfrm>
        <a:off x="0" y="4703169"/>
        <a:ext cx="6984775" cy="477487"/>
      </dsp:txXfrm>
    </dsp:sp>
    <dsp:sp modelId="{D3CC1FC0-96C4-4BA6-9A7C-8D7E053FF8F4}">
      <dsp:nvSpPr>
        <dsp:cNvPr id="0" name=""/>
        <dsp:cNvSpPr/>
      </dsp:nvSpPr>
      <dsp:spPr>
        <a:xfrm>
          <a:off x="0" y="5162972"/>
          <a:ext cx="6984775" cy="406748"/>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es-EC" sz="1400" kern="1200" smtClean="0"/>
            <a:t>Los riesgos se analizan considerando su probabilidad e impacto como base para determinar cómo deben ser gestionados y se evalúan desde una doble perspectiva, inherente y residual.</a:t>
          </a:r>
          <a:endParaRPr lang="es-EC" sz="1400" kern="1200" dirty="0"/>
        </a:p>
      </dsp:txBody>
      <dsp:txXfrm>
        <a:off x="0" y="5162972"/>
        <a:ext cx="6984775" cy="406748"/>
      </dsp:txXfrm>
    </dsp:sp>
    <dsp:sp modelId="{95BB3B94-9E9F-4995-8DE1-72F6C1DFDF94}">
      <dsp:nvSpPr>
        <dsp:cNvPr id="0" name=""/>
        <dsp:cNvSpPr/>
      </dsp:nvSpPr>
      <dsp:spPr>
        <a:xfrm rot="10800000">
          <a:off x="0" y="3356479"/>
          <a:ext cx="6984775" cy="1359953"/>
        </a:xfrm>
        <a:prstGeom prst="upArrowCallou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b="1" kern="1200" smtClean="0"/>
            <a:t>Identificación de eventos</a:t>
          </a:r>
          <a:endParaRPr lang="es-EC" sz="1700" b="1" kern="1200" dirty="0"/>
        </a:p>
      </dsp:txBody>
      <dsp:txXfrm rot="-10800000">
        <a:off x="0" y="3356479"/>
        <a:ext cx="6984775" cy="477343"/>
      </dsp:txXfrm>
    </dsp:sp>
    <dsp:sp modelId="{8C2DE7A3-EF31-4B8B-9C8F-A3D9BF055898}">
      <dsp:nvSpPr>
        <dsp:cNvPr id="0" name=""/>
        <dsp:cNvSpPr/>
      </dsp:nvSpPr>
      <dsp:spPr>
        <a:xfrm>
          <a:off x="0" y="3833823"/>
          <a:ext cx="6984775" cy="406626"/>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es-EC" sz="1400" kern="1200" smtClean="0"/>
            <a:t>Los acontecimientos internos y externos que afectan a los objetivos de la entidad deben ser identificados, diferenciando entre riesgos y oportunidades. Estas últimas revierten hacia la estrategia de la dirección o los procesos para fijar objetivos</a:t>
          </a:r>
          <a:endParaRPr lang="es-EC" sz="1400" kern="1200" dirty="0"/>
        </a:p>
      </dsp:txBody>
      <dsp:txXfrm>
        <a:off x="0" y="3833823"/>
        <a:ext cx="6984775" cy="406626"/>
      </dsp:txXfrm>
    </dsp:sp>
    <dsp:sp modelId="{98E3D31C-C5C8-4972-87A4-5997115C4EF2}">
      <dsp:nvSpPr>
        <dsp:cNvPr id="0" name=""/>
        <dsp:cNvSpPr/>
      </dsp:nvSpPr>
      <dsp:spPr>
        <a:xfrm rot="10800000">
          <a:off x="0" y="2009789"/>
          <a:ext cx="6984775" cy="1359953"/>
        </a:xfrm>
        <a:prstGeom prst="upArrowCallou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b="1" kern="1200" smtClean="0"/>
            <a:t>Establecimiento de objetivos</a:t>
          </a:r>
          <a:endParaRPr lang="es-EC" sz="1700" b="1" kern="1200" dirty="0"/>
        </a:p>
      </dsp:txBody>
      <dsp:txXfrm rot="-10800000">
        <a:off x="0" y="2009789"/>
        <a:ext cx="6984775" cy="477343"/>
      </dsp:txXfrm>
    </dsp:sp>
    <dsp:sp modelId="{56371ED7-80F4-415A-82F6-9D8768C86A3E}">
      <dsp:nvSpPr>
        <dsp:cNvPr id="0" name=""/>
        <dsp:cNvSpPr/>
      </dsp:nvSpPr>
      <dsp:spPr>
        <a:xfrm>
          <a:off x="0" y="2487132"/>
          <a:ext cx="6984775" cy="406626"/>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es-EC" sz="1400" kern="1200" smtClean="0"/>
            <a:t>Los objetivos deben existir antes de que la dirección pueda identificar potenciales eventos que afecten a su consecución. </a:t>
          </a:r>
          <a:endParaRPr lang="es-EC" sz="1400" kern="1200" dirty="0"/>
        </a:p>
      </dsp:txBody>
      <dsp:txXfrm>
        <a:off x="0" y="2487132"/>
        <a:ext cx="6984775" cy="406626"/>
      </dsp:txXfrm>
    </dsp:sp>
    <dsp:sp modelId="{2D0D2FB8-7D6B-44CF-AB15-7AAE9CE363A2}">
      <dsp:nvSpPr>
        <dsp:cNvPr id="0" name=""/>
        <dsp:cNvSpPr/>
      </dsp:nvSpPr>
      <dsp:spPr>
        <a:xfrm rot="10800000">
          <a:off x="0" y="1835"/>
          <a:ext cx="6984775" cy="2021217"/>
        </a:xfrm>
        <a:prstGeom prst="upArrowCallou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EC" sz="1700" b="1" kern="1200" smtClean="0"/>
            <a:t>Ambiente Interno</a:t>
          </a:r>
          <a:endParaRPr lang="es-EC" sz="1700" b="1" kern="1200" dirty="0"/>
        </a:p>
      </dsp:txBody>
      <dsp:txXfrm rot="-10800000">
        <a:off x="0" y="1835"/>
        <a:ext cx="6984775" cy="709447"/>
      </dsp:txXfrm>
    </dsp:sp>
    <dsp:sp modelId="{9CB233DA-EB78-4615-87AD-1225D83214CF}">
      <dsp:nvSpPr>
        <dsp:cNvPr id="0" name=""/>
        <dsp:cNvSpPr/>
      </dsp:nvSpPr>
      <dsp:spPr>
        <a:xfrm>
          <a:off x="0" y="555645"/>
          <a:ext cx="6984775" cy="406626"/>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es-EC" sz="1400" kern="1200" dirty="0" smtClean="0"/>
            <a:t>Establece la base de cómo el personal de la entidad percibe y trata los riesgos, incluyendo la filosofía para su gestión, el riesgo aceptado, la integridad y valores éticos y el entorno en que se actúa.</a:t>
          </a:r>
          <a:endParaRPr lang="es-EC" sz="1400" kern="1200" dirty="0"/>
        </a:p>
      </dsp:txBody>
      <dsp:txXfrm>
        <a:off x="0" y="555645"/>
        <a:ext cx="6984775" cy="40662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9D96A-FEB0-4728-8082-EF7413733590}">
      <dsp:nvSpPr>
        <dsp:cNvPr id="0" name=""/>
        <dsp:cNvSpPr/>
      </dsp:nvSpPr>
      <dsp:spPr>
        <a:xfrm rot="5400000">
          <a:off x="-223969" y="228782"/>
          <a:ext cx="1493133" cy="1045193"/>
        </a:xfrm>
        <a:prstGeom prst="chevron">
          <a:avLst/>
        </a:prstGeom>
        <a:solidFill>
          <a:srgbClr val="92D050"/>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Respuesta al riesgo</a:t>
          </a:r>
        </a:p>
      </dsp:txBody>
      <dsp:txXfrm rot="-5400000">
        <a:off x="2" y="527409"/>
        <a:ext cx="1045193" cy="447940"/>
      </dsp:txXfrm>
    </dsp:sp>
    <dsp:sp modelId="{6AC5C412-2426-490B-9D2D-919A97C0BE7C}">
      <dsp:nvSpPr>
        <dsp:cNvPr id="0" name=""/>
        <dsp:cNvSpPr/>
      </dsp:nvSpPr>
      <dsp:spPr>
        <a:xfrm rot="5400000">
          <a:off x="3313691" y="-2263686"/>
          <a:ext cx="970536" cy="5507533"/>
        </a:xfrm>
        <a:prstGeom prst="round2SameRect">
          <a:avLst/>
        </a:prstGeom>
        <a:solidFill>
          <a:schemeClr val="lt1"/>
        </a:solidFill>
        <a:ln w="25400" cap="flat" cmpd="sng" algn="ctr">
          <a:solidFill>
            <a:srgbClr val="92D050"/>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C" sz="1400" kern="1200" dirty="0" smtClean="0"/>
            <a:t>La dirección selecciona las posibles respuestas -evitar, aceptar, reducir o compartir los riesgos - desarrollando una serie de acciones para alinearlos con el riesgo aceptado y las tolerancias al riesgo de la entidad.</a:t>
          </a:r>
          <a:endParaRPr lang="es-EC" sz="1400" kern="1200" dirty="0" smtClean="0">
            <a:solidFill>
              <a:schemeClr val="tx1"/>
            </a:solidFill>
          </a:endParaRPr>
        </a:p>
      </dsp:txBody>
      <dsp:txXfrm rot="-5400000">
        <a:off x="1045193" y="52190"/>
        <a:ext cx="5460155" cy="875780"/>
      </dsp:txXfrm>
    </dsp:sp>
    <dsp:sp modelId="{B985FFD4-238B-4084-8ABF-DDF0FAF8DCD2}">
      <dsp:nvSpPr>
        <dsp:cNvPr id="0" name=""/>
        <dsp:cNvSpPr/>
      </dsp:nvSpPr>
      <dsp:spPr>
        <a:xfrm rot="5400000">
          <a:off x="-223969" y="1577794"/>
          <a:ext cx="1493133" cy="1045193"/>
        </a:xfrm>
        <a:prstGeom prst="chevron">
          <a:avLst/>
        </a:prstGeom>
        <a:blipFill rotWithShape="0">
          <a:blip xmlns:r="http://schemas.openxmlformats.org/officeDocument/2006/relationships" r:embed="rId1"/>
          <a:tile tx="0" ty="0" sx="100000" sy="100000" flip="none" algn="tl"/>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Actividades de control</a:t>
          </a:r>
        </a:p>
      </dsp:txBody>
      <dsp:txXfrm rot="-5400000">
        <a:off x="2" y="1876421"/>
        <a:ext cx="1045193" cy="447940"/>
      </dsp:txXfrm>
    </dsp:sp>
    <dsp:sp modelId="{DBFCEE85-BFE3-4568-9117-9CD581976125}">
      <dsp:nvSpPr>
        <dsp:cNvPr id="0" name=""/>
        <dsp:cNvSpPr/>
      </dsp:nvSpPr>
      <dsp:spPr>
        <a:xfrm rot="5400000">
          <a:off x="3313691" y="-914674"/>
          <a:ext cx="970536" cy="5507533"/>
        </a:xfrm>
        <a:prstGeom prst="round2SameRect">
          <a:avLst/>
        </a:prstGeom>
        <a:solidFill>
          <a:schemeClr val="lt1"/>
        </a:solidFill>
        <a:ln w="25400" cap="flat" cmpd="sng" algn="ctr">
          <a:solidFill>
            <a:srgbClr val="C5C36F"/>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C" sz="1400" kern="1200" dirty="0" smtClean="0"/>
            <a:t>Las políticas y procedimientos se establecen e implantan para ayudar a asegurar que las respuestas a los riesgos se llevan a cabo eficazmente. </a:t>
          </a:r>
          <a:endParaRPr lang="es-EC" sz="1400" kern="1200" dirty="0" smtClean="0">
            <a:solidFill>
              <a:schemeClr val="tx1"/>
            </a:solidFill>
          </a:endParaRPr>
        </a:p>
      </dsp:txBody>
      <dsp:txXfrm rot="-5400000">
        <a:off x="1045193" y="1401202"/>
        <a:ext cx="5460155" cy="875780"/>
      </dsp:txXfrm>
    </dsp:sp>
    <dsp:sp modelId="{6FE298EF-7439-4031-883B-6194ABF9D440}">
      <dsp:nvSpPr>
        <dsp:cNvPr id="0" name=""/>
        <dsp:cNvSpPr/>
      </dsp:nvSpPr>
      <dsp:spPr>
        <a:xfrm rot="5400000">
          <a:off x="-223969" y="2926806"/>
          <a:ext cx="1493133" cy="1045193"/>
        </a:xfrm>
        <a:prstGeom prst="chevron">
          <a:avLst/>
        </a:prstGeom>
        <a:solidFill>
          <a:srgbClr val="FBD5F9"/>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Información y comunicación</a:t>
          </a:r>
        </a:p>
      </dsp:txBody>
      <dsp:txXfrm rot="-5400000">
        <a:off x="2" y="3225433"/>
        <a:ext cx="1045193" cy="447940"/>
      </dsp:txXfrm>
    </dsp:sp>
    <dsp:sp modelId="{C86DC651-3CC6-4F70-BB6E-C5698B5D347B}">
      <dsp:nvSpPr>
        <dsp:cNvPr id="0" name=""/>
        <dsp:cNvSpPr/>
      </dsp:nvSpPr>
      <dsp:spPr>
        <a:xfrm rot="5400000">
          <a:off x="3313691" y="434337"/>
          <a:ext cx="970536" cy="5507533"/>
        </a:xfrm>
        <a:prstGeom prst="round2SameRect">
          <a:avLst/>
        </a:prstGeom>
        <a:solidFill>
          <a:schemeClr val="lt1"/>
        </a:solidFill>
        <a:ln w="25400" cap="flat" cmpd="sng" algn="ctr">
          <a:solidFill>
            <a:srgbClr val="FF99CC"/>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C" sz="1400" kern="1200" dirty="0" smtClean="0"/>
            <a:t>La información relevante se identifica, capta y comunica en forma y plazo adecuado para permitir al personal afrontar sus responsabilidades. </a:t>
          </a:r>
        </a:p>
      </dsp:txBody>
      <dsp:txXfrm rot="-5400000">
        <a:off x="1045193" y="2750213"/>
        <a:ext cx="5460155" cy="875780"/>
      </dsp:txXfrm>
    </dsp:sp>
    <dsp:sp modelId="{BD76C1DF-3983-42F1-AC14-219207B082F4}">
      <dsp:nvSpPr>
        <dsp:cNvPr id="0" name=""/>
        <dsp:cNvSpPr/>
      </dsp:nvSpPr>
      <dsp:spPr>
        <a:xfrm rot="5400000">
          <a:off x="-223969" y="4275818"/>
          <a:ext cx="1493133" cy="1045193"/>
        </a:xfrm>
        <a:prstGeom prst="chevron">
          <a:avLst/>
        </a:prstGeom>
        <a:solidFill>
          <a:srgbClr val="CCECFF"/>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Supervisión y monitoreo</a:t>
          </a:r>
        </a:p>
      </dsp:txBody>
      <dsp:txXfrm rot="-5400000">
        <a:off x="2" y="4574445"/>
        <a:ext cx="1045193" cy="447940"/>
      </dsp:txXfrm>
    </dsp:sp>
    <dsp:sp modelId="{8815D5FD-62F1-4EF6-8AC9-727C9F52C130}">
      <dsp:nvSpPr>
        <dsp:cNvPr id="0" name=""/>
        <dsp:cNvSpPr/>
      </dsp:nvSpPr>
      <dsp:spPr>
        <a:xfrm rot="5400000">
          <a:off x="3313691" y="1783349"/>
          <a:ext cx="970536" cy="5507533"/>
        </a:xfrm>
        <a:prstGeom prst="round2Same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C" sz="1400" kern="1200" dirty="0" smtClean="0"/>
            <a:t>La totalidad de la gestión de riesgos corporativos se supervisa, realizando modificaciones oportunas cuando se necesiten..</a:t>
          </a:r>
          <a:endParaRPr lang="es-EC" sz="1400" kern="1200" dirty="0" smtClean="0">
            <a:solidFill>
              <a:schemeClr val="tx1"/>
            </a:solidFill>
          </a:endParaRPr>
        </a:p>
      </dsp:txBody>
      <dsp:txXfrm rot="-5400000">
        <a:off x="1045193" y="4099225"/>
        <a:ext cx="5460155" cy="8757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1DB95-C36A-45BC-BA3D-BDA5155CED77}">
      <dsp:nvSpPr>
        <dsp:cNvPr id="0" name=""/>
        <dsp:cNvSpPr/>
      </dsp:nvSpPr>
      <dsp:spPr>
        <a:xfrm>
          <a:off x="2893813" y="3184804"/>
          <a:ext cx="196552" cy="196552"/>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46C26F8-06F8-448B-91C0-9C7C3BD8E7B2}">
      <dsp:nvSpPr>
        <dsp:cNvPr id="0" name=""/>
        <dsp:cNvSpPr/>
      </dsp:nvSpPr>
      <dsp:spPr>
        <a:xfrm>
          <a:off x="2721633" y="3460732"/>
          <a:ext cx="196552" cy="196552"/>
        </a:xfrm>
        <a:prstGeom prst="ellipse">
          <a:avLst/>
        </a:prstGeom>
        <a:gradFill rotWithShape="0">
          <a:gsLst>
            <a:gs pos="0">
              <a:schemeClr val="accent5">
                <a:hueOff val="-1103764"/>
                <a:satOff val="4423"/>
                <a:lumOff val="959"/>
                <a:alphaOff val="0"/>
                <a:tint val="50000"/>
                <a:satMod val="300000"/>
              </a:schemeClr>
            </a:gs>
            <a:gs pos="35000">
              <a:schemeClr val="accent5">
                <a:hueOff val="-1103764"/>
                <a:satOff val="4423"/>
                <a:lumOff val="959"/>
                <a:alphaOff val="0"/>
                <a:tint val="37000"/>
                <a:satMod val="300000"/>
              </a:schemeClr>
            </a:gs>
            <a:gs pos="100000">
              <a:schemeClr val="accent5">
                <a:hueOff val="-1103764"/>
                <a:satOff val="4423"/>
                <a:lumOff val="959"/>
                <a:alphaOff val="0"/>
                <a:tint val="15000"/>
                <a:satMod val="350000"/>
              </a:schemeClr>
            </a:gs>
          </a:gsLst>
          <a:lin ang="16200000" scaled="1"/>
        </a:gradFill>
        <a:ln w="9525" cap="flat" cmpd="sng" algn="ctr">
          <a:solidFill>
            <a:schemeClr val="accent5">
              <a:hueOff val="-1103764"/>
              <a:satOff val="4423"/>
              <a:lumOff val="95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DB01AD1-3671-4F86-BE62-499320DCF6EA}">
      <dsp:nvSpPr>
        <dsp:cNvPr id="0" name=""/>
        <dsp:cNvSpPr/>
      </dsp:nvSpPr>
      <dsp:spPr>
        <a:xfrm>
          <a:off x="2516432" y="3699626"/>
          <a:ext cx="196552" cy="196552"/>
        </a:xfrm>
        <a:prstGeom prst="ellipse">
          <a:avLst/>
        </a:prstGeom>
        <a:gradFill rotWithShape="0">
          <a:gsLst>
            <a:gs pos="0">
              <a:schemeClr val="accent5">
                <a:hueOff val="-2207528"/>
                <a:satOff val="8847"/>
                <a:lumOff val="1917"/>
                <a:alphaOff val="0"/>
                <a:tint val="50000"/>
                <a:satMod val="300000"/>
              </a:schemeClr>
            </a:gs>
            <a:gs pos="35000">
              <a:schemeClr val="accent5">
                <a:hueOff val="-2207528"/>
                <a:satOff val="8847"/>
                <a:lumOff val="1917"/>
                <a:alphaOff val="0"/>
                <a:tint val="37000"/>
                <a:satMod val="300000"/>
              </a:schemeClr>
            </a:gs>
            <a:gs pos="100000">
              <a:schemeClr val="accent5">
                <a:hueOff val="-2207528"/>
                <a:satOff val="8847"/>
                <a:lumOff val="1917"/>
                <a:alphaOff val="0"/>
                <a:tint val="15000"/>
                <a:satMod val="350000"/>
              </a:schemeClr>
            </a:gs>
          </a:gsLst>
          <a:lin ang="16200000" scaled="1"/>
        </a:gradFill>
        <a:ln w="9525" cap="flat" cmpd="sng" algn="ctr">
          <a:solidFill>
            <a:schemeClr val="accent5">
              <a:hueOff val="-2207528"/>
              <a:satOff val="8847"/>
              <a:lumOff val="191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4941B79-F502-4819-BC1C-E67F21C69BF5}">
      <dsp:nvSpPr>
        <dsp:cNvPr id="0" name=""/>
        <dsp:cNvSpPr/>
      </dsp:nvSpPr>
      <dsp:spPr>
        <a:xfrm>
          <a:off x="2761730" y="407792"/>
          <a:ext cx="196552" cy="196552"/>
        </a:xfrm>
        <a:prstGeom prst="ellipse">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w="9525" cap="flat" cmpd="sng" algn="ctr">
          <a:solidFill>
            <a:schemeClr val="accent5">
              <a:hueOff val="-3311292"/>
              <a:satOff val="13270"/>
              <a:lumOff val="287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980B717-637B-4D33-A463-4B2EDD94569C}">
      <dsp:nvSpPr>
        <dsp:cNvPr id="0" name=""/>
        <dsp:cNvSpPr/>
      </dsp:nvSpPr>
      <dsp:spPr>
        <a:xfrm>
          <a:off x="3024324" y="251311"/>
          <a:ext cx="196552" cy="196552"/>
        </a:xfrm>
        <a:prstGeom prst="ellipse">
          <a:avLst/>
        </a:prstGeom>
        <a:gradFill rotWithShape="0">
          <a:gsLst>
            <a:gs pos="0">
              <a:schemeClr val="accent5">
                <a:hueOff val="-4415056"/>
                <a:satOff val="17694"/>
                <a:lumOff val="3835"/>
                <a:alphaOff val="0"/>
                <a:tint val="50000"/>
                <a:satMod val="300000"/>
              </a:schemeClr>
            </a:gs>
            <a:gs pos="35000">
              <a:schemeClr val="accent5">
                <a:hueOff val="-4415056"/>
                <a:satOff val="17694"/>
                <a:lumOff val="3835"/>
                <a:alphaOff val="0"/>
                <a:tint val="37000"/>
                <a:satMod val="300000"/>
              </a:schemeClr>
            </a:gs>
            <a:gs pos="100000">
              <a:schemeClr val="accent5">
                <a:hueOff val="-4415056"/>
                <a:satOff val="17694"/>
                <a:lumOff val="3835"/>
                <a:alphaOff val="0"/>
                <a:tint val="15000"/>
                <a:satMod val="350000"/>
              </a:schemeClr>
            </a:gs>
          </a:gsLst>
          <a:lin ang="16200000" scaled="1"/>
        </a:gradFill>
        <a:ln w="9525" cap="flat" cmpd="sng" algn="ctr">
          <a:solidFill>
            <a:schemeClr val="accent5">
              <a:hueOff val="-4415056"/>
              <a:satOff val="17694"/>
              <a:lumOff val="383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6F1E815-D55F-4903-A7AD-7AB875892A4F}">
      <dsp:nvSpPr>
        <dsp:cNvPr id="0" name=""/>
        <dsp:cNvSpPr/>
      </dsp:nvSpPr>
      <dsp:spPr>
        <a:xfrm>
          <a:off x="3286133" y="94831"/>
          <a:ext cx="196552" cy="196552"/>
        </a:xfrm>
        <a:prstGeom prst="ellipse">
          <a:avLst/>
        </a:prstGeom>
        <a:gradFill rotWithShape="0">
          <a:gsLst>
            <a:gs pos="0">
              <a:schemeClr val="accent5">
                <a:hueOff val="-5518820"/>
                <a:satOff val="22117"/>
                <a:lumOff val="4793"/>
                <a:alphaOff val="0"/>
                <a:tint val="50000"/>
                <a:satMod val="300000"/>
              </a:schemeClr>
            </a:gs>
            <a:gs pos="35000">
              <a:schemeClr val="accent5">
                <a:hueOff val="-5518820"/>
                <a:satOff val="22117"/>
                <a:lumOff val="4793"/>
                <a:alphaOff val="0"/>
                <a:tint val="37000"/>
                <a:satMod val="300000"/>
              </a:schemeClr>
            </a:gs>
            <a:gs pos="100000">
              <a:schemeClr val="accent5">
                <a:hueOff val="-5518820"/>
                <a:satOff val="22117"/>
                <a:lumOff val="4793"/>
                <a:alphaOff val="0"/>
                <a:tint val="15000"/>
                <a:satMod val="350000"/>
              </a:schemeClr>
            </a:gs>
          </a:gsLst>
          <a:lin ang="16200000" scaled="1"/>
        </a:gradFill>
        <a:ln w="9525" cap="flat" cmpd="sng" algn="ctr">
          <a:solidFill>
            <a:schemeClr val="accent5">
              <a:hueOff val="-5518820"/>
              <a:satOff val="22117"/>
              <a:lumOff val="4793"/>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66A414B-4D16-4652-B61C-074F8DB36858}">
      <dsp:nvSpPr>
        <dsp:cNvPr id="0" name=""/>
        <dsp:cNvSpPr/>
      </dsp:nvSpPr>
      <dsp:spPr>
        <a:xfrm>
          <a:off x="3547941" y="251311"/>
          <a:ext cx="196552" cy="196552"/>
        </a:xfrm>
        <a:prstGeom prst="ellipse">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w="9525" cap="flat" cmpd="sng" algn="ctr">
          <a:solidFill>
            <a:schemeClr val="accent5">
              <a:hueOff val="-6622584"/>
              <a:satOff val="26541"/>
              <a:lumOff val="5752"/>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22C675BA-29B6-4CBB-82FA-4E1186CE5F1B}">
      <dsp:nvSpPr>
        <dsp:cNvPr id="0" name=""/>
        <dsp:cNvSpPr/>
      </dsp:nvSpPr>
      <dsp:spPr>
        <a:xfrm>
          <a:off x="3810536" y="407792"/>
          <a:ext cx="196552" cy="196552"/>
        </a:xfrm>
        <a:prstGeom prst="ellipse">
          <a:avLst/>
        </a:prstGeom>
        <a:gradFill rotWithShape="0">
          <a:gsLst>
            <a:gs pos="0">
              <a:schemeClr val="accent5">
                <a:hueOff val="-7726349"/>
                <a:satOff val="30964"/>
                <a:lumOff val="6711"/>
                <a:alphaOff val="0"/>
                <a:tint val="50000"/>
                <a:satMod val="300000"/>
              </a:schemeClr>
            </a:gs>
            <a:gs pos="35000">
              <a:schemeClr val="accent5">
                <a:hueOff val="-7726349"/>
                <a:satOff val="30964"/>
                <a:lumOff val="6711"/>
                <a:alphaOff val="0"/>
                <a:tint val="37000"/>
                <a:satMod val="300000"/>
              </a:schemeClr>
            </a:gs>
            <a:gs pos="100000">
              <a:schemeClr val="accent5">
                <a:hueOff val="-7726349"/>
                <a:satOff val="30964"/>
                <a:lumOff val="6711"/>
                <a:alphaOff val="0"/>
                <a:tint val="15000"/>
                <a:satMod val="350000"/>
              </a:schemeClr>
            </a:gs>
          </a:gsLst>
          <a:lin ang="16200000" scaled="1"/>
        </a:gradFill>
        <a:ln w="9525" cap="flat" cmpd="sng" algn="ctr">
          <a:solidFill>
            <a:schemeClr val="accent5">
              <a:hueOff val="-7726349"/>
              <a:satOff val="30964"/>
              <a:lumOff val="6711"/>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8339EEF-D466-4D80-BD51-7407BC9880BD}">
      <dsp:nvSpPr>
        <dsp:cNvPr id="0" name=""/>
        <dsp:cNvSpPr/>
      </dsp:nvSpPr>
      <dsp:spPr>
        <a:xfrm>
          <a:off x="3286133" y="425005"/>
          <a:ext cx="196552" cy="196552"/>
        </a:xfrm>
        <a:prstGeom prst="ellipse">
          <a:avLst/>
        </a:prstGeom>
        <a:gradFill rotWithShape="0">
          <a:gsLst>
            <a:gs pos="0">
              <a:schemeClr val="accent5">
                <a:hueOff val="-8830112"/>
                <a:satOff val="35388"/>
                <a:lumOff val="7669"/>
                <a:alphaOff val="0"/>
                <a:tint val="50000"/>
                <a:satMod val="300000"/>
              </a:schemeClr>
            </a:gs>
            <a:gs pos="35000">
              <a:schemeClr val="accent5">
                <a:hueOff val="-8830112"/>
                <a:satOff val="35388"/>
                <a:lumOff val="7669"/>
                <a:alphaOff val="0"/>
                <a:tint val="37000"/>
                <a:satMod val="300000"/>
              </a:schemeClr>
            </a:gs>
            <a:gs pos="100000">
              <a:schemeClr val="accent5">
                <a:hueOff val="-8830112"/>
                <a:satOff val="35388"/>
                <a:lumOff val="7669"/>
                <a:alphaOff val="0"/>
                <a:tint val="15000"/>
                <a:satMod val="350000"/>
              </a:schemeClr>
            </a:gs>
          </a:gsLst>
          <a:lin ang="16200000" scaled="1"/>
        </a:gradFill>
        <a:ln w="9525" cap="flat" cmpd="sng" algn="ctr">
          <a:solidFill>
            <a:schemeClr val="accent5">
              <a:hueOff val="-8830112"/>
              <a:satOff val="35388"/>
              <a:lumOff val="766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8C45932-4376-4813-ABE5-45817D868679}">
      <dsp:nvSpPr>
        <dsp:cNvPr id="0" name=""/>
        <dsp:cNvSpPr/>
      </dsp:nvSpPr>
      <dsp:spPr>
        <a:xfrm>
          <a:off x="3286133" y="755179"/>
          <a:ext cx="196552" cy="196552"/>
        </a:xfrm>
        <a:prstGeom prst="ellipse">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w="9525" cap="flat" cmpd="sng" algn="ctr">
          <a:solidFill>
            <a:schemeClr val="accent5">
              <a:hueOff val="-9933876"/>
              <a:satOff val="39811"/>
              <a:lumOff val="862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B4E8F99-4481-4286-8FA8-D60A8F0BFB15}">
      <dsp:nvSpPr>
        <dsp:cNvPr id="0" name=""/>
        <dsp:cNvSpPr/>
      </dsp:nvSpPr>
      <dsp:spPr>
        <a:xfrm>
          <a:off x="1686978" y="4417566"/>
          <a:ext cx="4239252" cy="1137093"/>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97308" tIns="41910" rIns="41910" bIns="41910" numCol="1" spcCol="1270" anchor="ctr" anchorCtr="0">
          <a:noAutofit/>
        </a:bodyPr>
        <a:lstStyle/>
        <a:p>
          <a:pPr lvl="0" algn="just" defTabSz="488950">
            <a:lnSpc>
              <a:spcPct val="90000"/>
            </a:lnSpc>
            <a:spcBef>
              <a:spcPct val="0"/>
            </a:spcBef>
            <a:spcAft>
              <a:spcPct val="35000"/>
            </a:spcAft>
          </a:pPr>
          <a:r>
            <a:rPr lang="es-MX" sz="1100" kern="1200" dirty="0" smtClean="0"/>
            <a:t>Considerando la realidad y organización de </a:t>
          </a:r>
          <a:r>
            <a:rPr lang="es-MX" sz="1100" kern="1200" dirty="0" err="1" smtClean="0"/>
            <a:t>Condorvall</a:t>
          </a:r>
          <a:r>
            <a:rPr lang="es-MX" sz="1100" kern="1200" dirty="0" smtClean="0"/>
            <a:t> S.A se estructuró un cuestionario que permita recopilar y evaluar el nivel de confianza y el nivel de riesgo; dicho cuestionario considera cada uno de los componentes del control interno y los factores que lo integran.</a:t>
          </a:r>
          <a:endParaRPr lang="es-ES" sz="1100" kern="1200" dirty="0"/>
        </a:p>
      </dsp:txBody>
      <dsp:txXfrm>
        <a:off x="1742486" y="4473074"/>
        <a:ext cx="4128236" cy="1026077"/>
      </dsp:txXfrm>
    </dsp:sp>
    <dsp:sp modelId="{F7AEBFDC-584D-461A-AA56-D8BF6A45C1F7}">
      <dsp:nvSpPr>
        <dsp:cNvPr id="0" name=""/>
        <dsp:cNvSpPr/>
      </dsp:nvSpPr>
      <dsp:spPr>
        <a:xfrm>
          <a:off x="511592" y="3303423"/>
          <a:ext cx="1965528" cy="1965398"/>
        </a:xfrm>
        <a:prstGeom prst="ellipse">
          <a:avLst/>
        </a:prstGeom>
        <a:solidFill>
          <a:schemeClr val="accent5">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4113FC0-CA97-4DE1-B417-89AF2A206C56}">
      <dsp:nvSpPr>
        <dsp:cNvPr id="0" name=""/>
        <dsp:cNvSpPr/>
      </dsp:nvSpPr>
      <dsp:spPr>
        <a:xfrm>
          <a:off x="3478754" y="2193453"/>
          <a:ext cx="4239252" cy="1137093"/>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97308" tIns="41910" rIns="41910" bIns="41910" numCol="1" spcCol="1270" anchor="ctr" anchorCtr="0">
          <a:noAutofit/>
        </a:bodyPr>
        <a:lstStyle/>
        <a:p>
          <a:pPr lvl="0" algn="just" defTabSz="488950">
            <a:lnSpc>
              <a:spcPct val="90000"/>
            </a:lnSpc>
            <a:spcBef>
              <a:spcPct val="0"/>
            </a:spcBef>
            <a:spcAft>
              <a:spcPct val="35000"/>
            </a:spcAft>
          </a:pPr>
          <a:r>
            <a:rPr lang="es-MX" sz="1100" kern="1200" dirty="0" smtClean="0"/>
            <a:t>Para una propuesta de diseño de un proceso  de control interno es importante determinar las falencias existentes en el área con la finalidad de proponer los controles necesarios que puedan ser adaptados de mejor manera a as necesidades y requerimientos de la compañía.</a:t>
          </a:r>
          <a:endParaRPr lang="es-ES" sz="1100" kern="1200" dirty="0"/>
        </a:p>
      </dsp:txBody>
      <dsp:txXfrm>
        <a:off x="3534262" y="2248961"/>
        <a:ext cx="4128236" cy="1026077"/>
      </dsp:txXfrm>
    </dsp:sp>
    <dsp:sp modelId="{8DE2A233-5C93-4BCF-A033-38975A5693E5}">
      <dsp:nvSpPr>
        <dsp:cNvPr id="0" name=""/>
        <dsp:cNvSpPr/>
      </dsp:nvSpPr>
      <dsp:spPr>
        <a:xfrm>
          <a:off x="2303368" y="1079310"/>
          <a:ext cx="1965528" cy="1965398"/>
        </a:xfrm>
        <a:prstGeom prst="ellipse">
          <a:avLst/>
        </a:prstGeom>
        <a:solidFill>
          <a:schemeClr val="accent5">
            <a:tint val="50000"/>
            <a:hueOff val="-10682366"/>
            <a:satOff val="47617"/>
            <a:lumOff val="4207"/>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DB190-0CBD-41A0-A7CB-5FC15232A97E}">
      <dsp:nvSpPr>
        <dsp:cNvPr id="0" name=""/>
        <dsp:cNvSpPr/>
      </dsp:nvSpPr>
      <dsp:spPr>
        <a:xfrm>
          <a:off x="-1566232" y="-265492"/>
          <a:ext cx="2043153" cy="2043153"/>
        </a:xfrm>
        <a:prstGeom prst="blockArc">
          <a:avLst>
            <a:gd name="adj1" fmla="val 18900000"/>
            <a:gd name="adj2" fmla="val 2700000"/>
            <a:gd name="adj3" fmla="val 1057"/>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3D04ED-7C13-49C6-8BAA-127BA7AD8BD2}">
      <dsp:nvSpPr>
        <dsp:cNvPr id="0" name=""/>
        <dsp:cNvSpPr/>
      </dsp:nvSpPr>
      <dsp:spPr>
        <a:xfrm>
          <a:off x="464297" y="384645"/>
          <a:ext cx="6952526" cy="74287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142" tIns="58420" rIns="58420" bIns="58420" numCol="1" spcCol="1270" anchor="ctr" anchorCtr="0">
          <a:noAutofit/>
        </a:bodyPr>
        <a:lstStyle/>
        <a:p>
          <a:pPr lvl="0" algn="l" defTabSz="1022350">
            <a:lnSpc>
              <a:spcPct val="90000"/>
            </a:lnSpc>
            <a:spcBef>
              <a:spcPct val="0"/>
            </a:spcBef>
            <a:spcAft>
              <a:spcPct val="35000"/>
            </a:spcAft>
          </a:pPr>
          <a:r>
            <a:rPr lang="es-EC" sz="2300" kern="1200" dirty="0" smtClean="0"/>
            <a:t>La medición de riesgo  se determinó en base a las siguientes escalas de valoración .</a:t>
          </a:r>
          <a:endParaRPr lang="es-EC" sz="2300" kern="1200" dirty="0"/>
        </a:p>
      </dsp:txBody>
      <dsp:txXfrm>
        <a:off x="464297" y="384645"/>
        <a:ext cx="6952526" cy="742876"/>
      </dsp:txXfrm>
    </dsp:sp>
    <dsp:sp modelId="{0BD5856F-2422-451A-BDB6-329BEF45357F}">
      <dsp:nvSpPr>
        <dsp:cNvPr id="0" name=""/>
        <dsp:cNvSpPr/>
      </dsp:nvSpPr>
      <dsp:spPr>
        <a:xfrm>
          <a:off x="0" y="291786"/>
          <a:ext cx="928595" cy="92859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A1705-6E54-4ADA-9AE8-9B271BE2C8CC}">
      <dsp:nvSpPr>
        <dsp:cNvPr id="0" name=""/>
        <dsp:cNvSpPr/>
      </dsp:nvSpPr>
      <dsp:spPr>
        <a:xfrm>
          <a:off x="0" y="0"/>
          <a:ext cx="8229599"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32ECE2-0428-40E7-8196-3FEBA533C4BC}">
      <dsp:nvSpPr>
        <dsp:cNvPr id="0" name=""/>
        <dsp:cNvSpPr/>
      </dsp:nvSpPr>
      <dsp:spPr>
        <a:xfrm>
          <a:off x="0" y="0"/>
          <a:ext cx="1645919" cy="4494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ctr" defTabSz="1111250">
            <a:lnSpc>
              <a:spcPct val="90000"/>
            </a:lnSpc>
            <a:spcBef>
              <a:spcPct val="0"/>
            </a:spcBef>
            <a:spcAft>
              <a:spcPct val="35000"/>
            </a:spcAft>
          </a:pPr>
          <a:r>
            <a:rPr lang="es-ES" sz="2500" b="1" kern="1200" dirty="0"/>
            <a:t>1. Ambiente de Control</a:t>
          </a:r>
          <a:endParaRPr lang="es-ES" sz="2500" kern="1200" dirty="0"/>
        </a:p>
      </dsp:txBody>
      <dsp:txXfrm>
        <a:off x="0" y="0"/>
        <a:ext cx="1645919" cy="4494213"/>
      </dsp:txXfrm>
    </dsp:sp>
    <dsp:sp modelId="{1A02D190-AAB6-40F1-AB66-9791E560A1C9}">
      <dsp:nvSpPr>
        <dsp:cNvPr id="0" name=""/>
        <dsp:cNvSpPr/>
      </dsp:nvSpPr>
      <dsp:spPr>
        <a:xfrm>
          <a:off x="1769363" y="70222"/>
          <a:ext cx="6460235" cy="1404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kern="1200" dirty="0" smtClean="0">
              <a:latin typeface="Times New Roman" panose="02020603050405020304" pitchFamily="18" charset="0"/>
              <a:cs typeface="Times New Roman" panose="02020603050405020304" pitchFamily="18" charset="0"/>
            </a:rPr>
            <a:t>Aplicar el código de ética </a:t>
          </a:r>
          <a:endParaRPr lang="es-ES" sz="2400" kern="1200" dirty="0">
            <a:latin typeface="Times New Roman" panose="02020603050405020304" pitchFamily="18" charset="0"/>
            <a:cs typeface="Times New Roman" panose="02020603050405020304" pitchFamily="18" charset="0"/>
          </a:endParaRPr>
        </a:p>
      </dsp:txBody>
      <dsp:txXfrm>
        <a:off x="1769363" y="70222"/>
        <a:ext cx="6460235" cy="1404441"/>
      </dsp:txXfrm>
    </dsp:sp>
    <dsp:sp modelId="{5561B994-14DE-4A3F-81EF-74B6E931022F}">
      <dsp:nvSpPr>
        <dsp:cNvPr id="0" name=""/>
        <dsp:cNvSpPr/>
      </dsp:nvSpPr>
      <dsp:spPr>
        <a:xfrm>
          <a:off x="1645919" y="1474663"/>
          <a:ext cx="6583679"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5D6A05-1AC6-4BE3-83D9-F83963814199}">
      <dsp:nvSpPr>
        <dsp:cNvPr id="0" name=""/>
        <dsp:cNvSpPr/>
      </dsp:nvSpPr>
      <dsp:spPr>
        <a:xfrm>
          <a:off x="1769363" y="1544885"/>
          <a:ext cx="6460235" cy="1404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s-ES" sz="2400" kern="1200" dirty="0" smtClean="0">
              <a:latin typeface="Times New Roman" panose="02020603050405020304" pitchFamily="18" charset="0"/>
              <a:cs typeface="Times New Roman" panose="02020603050405020304" pitchFamily="18" charset="0"/>
            </a:rPr>
            <a:t>Acoger las políticas propuestas.</a:t>
          </a:r>
          <a:endParaRPr lang="es-ES" sz="2400" kern="1200" dirty="0"/>
        </a:p>
      </dsp:txBody>
      <dsp:txXfrm>
        <a:off x="1769363" y="1544885"/>
        <a:ext cx="6460235" cy="1404441"/>
      </dsp:txXfrm>
    </dsp:sp>
    <dsp:sp modelId="{2E3DAE83-6956-4BAF-BAC6-39D85AA0CEDF}">
      <dsp:nvSpPr>
        <dsp:cNvPr id="0" name=""/>
        <dsp:cNvSpPr/>
      </dsp:nvSpPr>
      <dsp:spPr>
        <a:xfrm>
          <a:off x="1645919" y="2949327"/>
          <a:ext cx="6583679"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7F89C7-8E00-4869-92AE-A27F36E9E3B5}">
      <dsp:nvSpPr>
        <dsp:cNvPr id="0" name=""/>
        <dsp:cNvSpPr/>
      </dsp:nvSpPr>
      <dsp:spPr>
        <a:xfrm>
          <a:off x="1769363" y="3019549"/>
          <a:ext cx="6460235" cy="1404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s-ES" sz="2400" kern="1200" dirty="0" smtClean="0">
              <a:latin typeface="Times New Roman" panose="02020603050405020304" pitchFamily="18" charset="0"/>
              <a:cs typeface="Times New Roman" panose="02020603050405020304" pitchFamily="18" charset="0"/>
            </a:rPr>
            <a:t>Adoptar el manual de funciones que se </a:t>
          </a:r>
        </a:p>
        <a:p>
          <a:pPr lvl="0" algn="just" defTabSz="1066800">
            <a:lnSpc>
              <a:spcPct val="90000"/>
            </a:lnSpc>
            <a:spcBef>
              <a:spcPct val="0"/>
            </a:spcBef>
            <a:spcAft>
              <a:spcPct val="35000"/>
            </a:spcAft>
          </a:pPr>
          <a:r>
            <a:rPr lang="es-ES" sz="2400" kern="1200" dirty="0" smtClean="0">
              <a:latin typeface="Times New Roman" panose="02020603050405020304" pitchFamily="18" charset="0"/>
              <a:cs typeface="Times New Roman" panose="02020603050405020304" pitchFamily="18" charset="0"/>
            </a:rPr>
            <a:t>elaboró para el área de Logística y </a:t>
          </a:r>
        </a:p>
        <a:p>
          <a:pPr lvl="0" algn="just" defTabSz="1066800">
            <a:lnSpc>
              <a:spcPct val="90000"/>
            </a:lnSpc>
            <a:spcBef>
              <a:spcPct val="0"/>
            </a:spcBef>
            <a:spcAft>
              <a:spcPct val="35000"/>
            </a:spcAft>
          </a:pPr>
          <a:r>
            <a:rPr lang="es-ES" sz="2400" kern="1200" dirty="0" smtClean="0">
              <a:latin typeface="Times New Roman" panose="02020603050405020304" pitchFamily="18" charset="0"/>
              <a:cs typeface="Times New Roman" panose="02020603050405020304" pitchFamily="18" charset="0"/>
            </a:rPr>
            <a:t>Mantenimiento.</a:t>
          </a:r>
          <a:endParaRPr lang="es-ES" sz="2400" kern="1200" dirty="0">
            <a:latin typeface="Times New Roman" panose="02020603050405020304" pitchFamily="18" charset="0"/>
            <a:cs typeface="Times New Roman" panose="02020603050405020304" pitchFamily="18" charset="0"/>
          </a:endParaRPr>
        </a:p>
      </dsp:txBody>
      <dsp:txXfrm>
        <a:off x="1769363" y="3019549"/>
        <a:ext cx="6460235" cy="1404441"/>
      </dsp:txXfrm>
    </dsp:sp>
    <dsp:sp modelId="{26E63225-EEEC-4904-A3D5-A5BF96E5A187}">
      <dsp:nvSpPr>
        <dsp:cNvPr id="0" name=""/>
        <dsp:cNvSpPr/>
      </dsp:nvSpPr>
      <dsp:spPr>
        <a:xfrm>
          <a:off x="1645919" y="4423990"/>
          <a:ext cx="6583679"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9936F-1590-4F95-8D98-DE0F4D76942C}">
      <dsp:nvSpPr>
        <dsp:cNvPr id="0" name=""/>
        <dsp:cNvSpPr/>
      </dsp:nvSpPr>
      <dsp:spPr>
        <a:xfrm>
          <a:off x="40" y="27104"/>
          <a:ext cx="3835902" cy="7200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EC" sz="1400" b="1" kern="1200" dirty="0" smtClean="0"/>
            <a:t>2. Establecimiento de Objetivos</a:t>
          </a:r>
        </a:p>
      </dsp:txBody>
      <dsp:txXfrm>
        <a:off x="40" y="27104"/>
        <a:ext cx="3835902" cy="720000"/>
      </dsp:txXfrm>
    </dsp:sp>
    <dsp:sp modelId="{CAC29766-F6CF-4B3E-9737-95B59B717991}">
      <dsp:nvSpPr>
        <dsp:cNvPr id="0" name=""/>
        <dsp:cNvSpPr/>
      </dsp:nvSpPr>
      <dsp:spPr>
        <a:xfrm>
          <a:off x="40" y="747104"/>
          <a:ext cx="3835902" cy="1098000"/>
        </a:xfrm>
        <a:prstGeom prst="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s-ES" sz="1400" kern="1200" dirty="0" smtClean="0"/>
            <a:t>Se elaboró estrategias alineadas a los objetivos determinando el riesgo aceptado y sus respectivas tolerancias.</a:t>
          </a:r>
          <a:endParaRPr lang="es-EC" sz="1400" kern="1200" dirty="0"/>
        </a:p>
      </dsp:txBody>
      <dsp:txXfrm>
        <a:off x="40" y="747104"/>
        <a:ext cx="3835902" cy="1098000"/>
      </dsp:txXfrm>
    </dsp:sp>
    <dsp:sp modelId="{2D19D6F1-D8DF-4E20-A098-E4726B09A8AC}">
      <dsp:nvSpPr>
        <dsp:cNvPr id="0" name=""/>
        <dsp:cNvSpPr/>
      </dsp:nvSpPr>
      <dsp:spPr>
        <a:xfrm>
          <a:off x="4372969" y="27104"/>
          <a:ext cx="3835902" cy="720000"/>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EC" sz="1400" b="1" kern="1200" smtClean="0"/>
            <a:t>3. Identificación de Eventos </a:t>
          </a:r>
          <a:endParaRPr lang="es-EC" sz="1400" b="1" kern="1200" dirty="0"/>
        </a:p>
      </dsp:txBody>
      <dsp:txXfrm>
        <a:off x="4372969" y="27104"/>
        <a:ext cx="3835902" cy="720000"/>
      </dsp:txXfrm>
    </dsp:sp>
    <dsp:sp modelId="{09DFD767-699D-4573-AD41-581072336670}">
      <dsp:nvSpPr>
        <dsp:cNvPr id="0" name=""/>
        <dsp:cNvSpPr/>
      </dsp:nvSpPr>
      <dsp:spPr>
        <a:xfrm>
          <a:off x="4372969" y="747104"/>
          <a:ext cx="3835902" cy="1098000"/>
        </a:xfrm>
        <a:prstGeom prst="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s-ES" sz="1400" b="0" kern="1200" dirty="0" smtClean="0"/>
            <a:t>Fue necesario aplicar varias herramientas que permitan detectar posibles acontecimientos que pueden afectar al logro de los objetivos.</a:t>
          </a:r>
          <a:endParaRPr lang="es-EC" sz="1400" b="0" kern="1200" dirty="0"/>
        </a:p>
      </dsp:txBody>
      <dsp:txXfrm>
        <a:off x="4372969" y="747104"/>
        <a:ext cx="3835902" cy="10980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5B47E-138B-45D8-939A-6A0EFCE5D859}">
      <dsp:nvSpPr>
        <dsp:cNvPr id="0" name=""/>
        <dsp:cNvSpPr/>
      </dsp:nvSpPr>
      <dsp:spPr>
        <a:xfrm>
          <a:off x="-1876108" y="-292466"/>
          <a:ext cx="2253922" cy="2253922"/>
        </a:xfrm>
        <a:prstGeom prst="blockArc">
          <a:avLst>
            <a:gd name="adj1" fmla="val 18900000"/>
            <a:gd name="adj2" fmla="val 2700000"/>
            <a:gd name="adj3" fmla="val 958"/>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4EAF78-C5C6-49A5-ABCF-5915124CFE74}">
      <dsp:nvSpPr>
        <dsp:cNvPr id="0" name=""/>
        <dsp:cNvSpPr/>
      </dsp:nvSpPr>
      <dsp:spPr>
        <a:xfrm>
          <a:off x="306802" y="238431"/>
          <a:ext cx="5242864" cy="476797"/>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8458" tIns="35560" rIns="35560" bIns="35560" numCol="1" spcCol="1270" anchor="ctr" anchorCtr="0">
          <a:noAutofit/>
        </a:bodyPr>
        <a:lstStyle/>
        <a:p>
          <a:pPr lvl="0" algn="l" defTabSz="622300">
            <a:lnSpc>
              <a:spcPct val="90000"/>
            </a:lnSpc>
            <a:spcBef>
              <a:spcPct val="0"/>
            </a:spcBef>
            <a:spcAft>
              <a:spcPct val="35000"/>
            </a:spcAft>
          </a:pPr>
          <a:r>
            <a:rPr lang="es-EC" sz="1400" kern="1200" dirty="0" smtClean="0"/>
            <a:t>Adoptar Políticas Generales</a:t>
          </a:r>
          <a:endParaRPr lang="es-EC" sz="1400" kern="1200" dirty="0"/>
        </a:p>
      </dsp:txBody>
      <dsp:txXfrm>
        <a:off x="306802" y="238431"/>
        <a:ext cx="5242864" cy="476797"/>
      </dsp:txXfrm>
    </dsp:sp>
    <dsp:sp modelId="{DE9705C2-28BD-4238-9F4C-C4AE497CE95E}">
      <dsp:nvSpPr>
        <dsp:cNvPr id="0" name=""/>
        <dsp:cNvSpPr/>
      </dsp:nvSpPr>
      <dsp:spPr>
        <a:xfrm>
          <a:off x="8803" y="178832"/>
          <a:ext cx="595996" cy="59599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DFFD591-60B4-4067-9113-6D824BAF2613}">
      <dsp:nvSpPr>
        <dsp:cNvPr id="0" name=""/>
        <dsp:cNvSpPr/>
      </dsp:nvSpPr>
      <dsp:spPr>
        <a:xfrm>
          <a:off x="306802" y="953761"/>
          <a:ext cx="5242864" cy="476797"/>
        </a:xfrm>
        <a:prstGeom prst="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8458" tIns="35560" rIns="35560" bIns="35560" numCol="1" spcCol="1270" anchor="ctr" anchorCtr="0">
          <a:noAutofit/>
        </a:bodyPr>
        <a:lstStyle/>
        <a:p>
          <a:pPr lvl="0" algn="l" defTabSz="622300">
            <a:lnSpc>
              <a:spcPct val="90000"/>
            </a:lnSpc>
            <a:spcBef>
              <a:spcPct val="0"/>
            </a:spcBef>
            <a:spcAft>
              <a:spcPct val="35000"/>
            </a:spcAft>
          </a:pPr>
          <a:r>
            <a:rPr lang="es-ES" sz="1400" b="0" kern="1200" dirty="0" smtClean="0"/>
            <a:t>Estructuración de políticas, procedimientos e indicadores</a:t>
          </a:r>
          <a:endParaRPr lang="es-EC" sz="1400" b="0" kern="1200" dirty="0"/>
        </a:p>
      </dsp:txBody>
      <dsp:txXfrm>
        <a:off x="306802" y="953761"/>
        <a:ext cx="5242864" cy="476797"/>
      </dsp:txXfrm>
    </dsp:sp>
    <dsp:sp modelId="{72C12FE7-B19B-4E29-8430-465128B57D22}">
      <dsp:nvSpPr>
        <dsp:cNvPr id="0" name=""/>
        <dsp:cNvSpPr/>
      </dsp:nvSpPr>
      <dsp:spPr>
        <a:xfrm>
          <a:off x="8803" y="894161"/>
          <a:ext cx="595996" cy="59599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5">
              <a:hueOff val="-9933876"/>
              <a:satOff val="39811"/>
              <a:lumOff val="8628"/>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AB407-06A4-4210-8E4E-5F47B7E176B6}">
      <dsp:nvSpPr>
        <dsp:cNvPr id="0" name=""/>
        <dsp:cNvSpPr/>
      </dsp:nvSpPr>
      <dsp:spPr>
        <a:xfrm>
          <a:off x="0" y="453650"/>
          <a:ext cx="5558471" cy="604867"/>
        </a:xfrm>
        <a:prstGeom prst="notchedRightArrow">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7844405-5200-4C1C-9859-44AA5B9CC3A3}">
      <dsp:nvSpPr>
        <dsp:cNvPr id="0" name=""/>
        <dsp:cNvSpPr/>
      </dsp:nvSpPr>
      <dsp:spPr>
        <a:xfrm>
          <a:off x="61" y="0"/>
          <a:ext cx="2440244" cy="60486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s-ES" sz="1400" b="0" kern="1200" dirty="0" smtClean="0"/>
            <a:t>Capacitación al personal </a:t>
          </a:r>
          <a:endParaRPr lang="es-EC" sz="1400" b="0" kern="1200" dirty="0"/>
        </a:p>
      </dsp:txBody>
      <dsp:txXfrm>
        <a:off x="61" y="0"/>
        <a:ext cx="2440244" cy="604867"/>
      </dsp:txXfrm>
    </dsp:sp>
    <dsp:sp modelId="{FA749B61-60B1-4932-9C96-3F303546D6D7}">
      <dsp:nvSpPr>
        <dsp:cNvPr id="0" name=""/>
        <dsp:cNvSpPr/>
      </dsp:nvSpPr>
      <dsp:spPr>
        <a:xfrm>
          <a:off x="1144575" y="680475"/>
          <a:ext cx="151216" cy="151216"/>
        </a:xfrm>
        <a:prstGeom prst="ellipse">
          <a:avLst/>
        </a:prstGeom>
        <a:solidFill>
          <a:schemeClr val="accent2">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58D5C4F-B115-42E2-8144-F3634A06E20E}">
      <dsp:nvSpPr>
        <dsp:cNvPr id="0" name=""/>
        <dsp:cNvSpPr/>
      </dsp:nvSpPr>
      <dsp:spPr>
        <a:xfrm>
          <a:off x="2562318" y="907300"/>
          <a:ext cx="2440244" cy="60486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S" sz="1400" b="0" kern="1200" dirty="0" smtClean="0"/>
            <a:t>Seguridad de las unidades </a:t>
          </a:r>
          <a:endParaRPr lang="es-EC" sz="1400" b="0" kern="1200" dirty="0"/>
        </a:p>
      </dsp:txBody>
      <dsp:txXfrm>
        <a:off x="2562318" y="907300"/>
        <a:ext cx="2440244" cy="604867"/>
      </dsp:txXfrm>
    </dsp:sp>
    <dsp:sp modelId="{D3266B9D-0BBA-471F-AE0F-9DC07B1599E7}">
      <dsp:nvSpPr>
        <dsp:cNvPr id="0" name=""/>
        <dsp:cNvSpPr/>
      </dsp:nvSpPr>
      <dsp:spPr>
        <a:xfrm>
          <a:off x="3706832" y="680475"/>
          <a:ext cx="151216" cy="151216"/>
        </a:xfrm>
        <a:prstGeom prst="ellipse">
          <a:avLst/>
        </a:prstGeom>
        <a:solidFill>
          <a:schemeClr val="accent2">
            <a:alpha val="90000"/>
            <a:hueOff val="0"/>
            <a:satOff val="0"/>
            <a:lumOff val="0"/>
            <a:alpha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597CE-AC88-426C-B5C6-7F571160084C}">
      <dsp:nvSpPr>
        <dsp:cNvPr id="0" name=""/>
        <dsp:cNvSpPr/>
      </dsp:nvSpPr>
      <dsp:spPr>
        <a:xfrm>
          <a:off x="-5491977" y="-840873"/>
          <a:ext cx="6539149" cy="6539149"/>
        </a:xfrm>
        <a:prstGeom prst="blockArc">
          <a:avLst>
            <a:gd name="adj1" fmla="val 18900000"/>
            <a:gd name="adj2" fmla="val 2700000"/>
            <a:gd name="adj3" fmla="val 330"/>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4816C7-B53E-4C6C-B086-3F410CC8531C}">
      <dsp:nvSpPr>
        <dsp:cNvPr id="0" name=""/>
        <dsp:cNvSpPr/>
      </dsp:nvSpPr>
      <dsp:spPr>
        <a:xfrm>
          <a:off x="457853" y="303490"/>
          <a:ext cx="7704028" cy="607369"/>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2100" tIns="68580" rIns="68580" bIns="68580" numCol="1" spcCol="1270" anchor="ctr" anchorCtr="0">
          <a:noAutofit/>
        </a:bodyPr>
        <a:lstStyle/>
        <a:p>
          <a:pPr lvl="0" algn="l" defTabSz="1200150">
            <a:lnSpc>
              <a:spcPct val="90000"/>
            </a:lnSpc>
            <a:spcBef>
              <a:spcPct val="0"/>
            </a:spcBef>
            <a:spcAft>
              <a:spcPct val="35000"/>
            </a:spcAft>
          </a:pPr>
          <a:r>
            <a:rPr lang="es-ES" sz="2700" kern="1200" dirty="0" smtClean="0">
              <a:solidFill>
                <a:schemeClr val="tx1"/>
              </a:solidFill>
              <a:hlinkClick xmlns:r="http://schemas.openxmlformats.org/officeDocument/2006/relationships" r:id="" action="ppaction://hlinksldjump"/>
            </a:rPr>
            <a:t>Capítulo I: Aspectos Generales </a:t>
          </a:r>
          <a:endParaRPr lang="es-ES" sz="2700" kern="1200" dirty="0" smtClean="0">
            <a:solidFill>
              <a:schemeClr val="tx1"/>
            </a:solidFill>
          </a:endParaRPr>
        </a:p>
      </dsp:txBody>
      <dsp:txXfrm>
        <a:off x="457853" y="303490"/>
        <a:ext cx="7704028" cy="607369"/>
      </dsp:txXfrm>
    </dsp:sp>
    <dsp:sp modelId="{1FAA77C2-E961-44ED-BEEC-0C50DBB1B432}">
      <dsp:nvSpPr>
        <dsp:cNvPr id="0" name=""/>
        <dsp:cNvSpPr/>
      </dsp:nvSpPr>
      <dsp:spPr>
        <a:xfrm>
          <a:off x="78247" y="227569"/>
          <a:ext cx="759212" cy="75921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45AF8E-B010-4068-9AB0-C2EAD48C89D5}">
      <dsp:nvSpPr>
        <dsp:cNvPr id="0" name=""/>
        <dsp:cNvSpPr/>
      </dsp:nvSpPr>
      <dsp:spPr>
        <a:xfrm>
          <a:off x="893076" y="1214253"/>
          <a:ext cx="7268805" cy="607369"/>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2100" tIns="68580" rIns="68580" bIns="68580" numCol="1" spcCol="1270" anchor="ctr" anchorCtr="0">
          <a:noAutofit/>
        </a:bodyPr>
        <a:lstStyle/>
        <a:p>
          <a:pPr lvl="0" algn="l" defTabSz="1200150">
            <a:lnSpc>
              <a:spcPct val="90000"/>
            </a:lnSpc>
            <a:spcBef>
              <a:spcPct val="0"/>
            </a:spcBef>
            <a:spcAft>
              <a:spcPct val="35000"/>
            </a:spcAft>
          </a:pPr>
          <a:r>
            <a:rPr lang="es-ES" sz="2700" kern="1200" dirty="0" smtClean="0">
              <a:hlinkClick xmlns:r="http://schemas.openxmlformats.org/officeDocument/2006/relationships" r:id="" action="ppaction://hlinksldjump"/>
            </a:rPr>
            <a:t>Capítulo II: Análisis Situacional </a:t>
          </a:r>
          <a:endParaRPr lang="es-ES" sz="2700" kern="1200" dirty="0"/>
        </a:p>
      </dsp:txBody>
      <dsp:txXfrm>
        <a:off x="893076" y="1214253"/>
        <a:ext cx="7268805" cy="607369"/>
      </dsp:txXfrm>
    </dsp:sp>
    <dsp:sp modelId="{C0E6CED0-F714-4A72-A534-CA781676E687}">
      <dsp:nvSpPr>
        <dsp:cNvPr id="0" name=""/>
        <dsp:cNvSpPr/>
      </dsp:nvSpPr>
      <dsp:spPr>
        <a:xfrm>
          <a:off x="513470" y="1138332"/>
          <a:ext cx="759212" cy="75921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0F4FC4-9839-4019-AE1C-CF6AE25AEAB1}">
      <dsp:nvSpPr>
        <dsp:cNvPr id="0" name=""/>
        <dsp:cNvSpPr/>
      </dsp:nvSpPr>
      <dsp:spPr>
        <a:xfrm>
          <a:off x="1026655" y="2125016"/>
          <a:ext cx="7135227" cy="607369"/>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2100" tIns="68580" rIns="68580" bIns="68580" numCol="1" spcCol="1270" anchor="ctr" anchorCtr="0">
          <a:noAutofit/>
        </a:bodyPr>
        <a:lstStyle/>
        <a:p>
          <a:pPr lvl="0" algn="l" defTabSz="1200150">
            <a:lnSpc>
              <a:spcPct val="90000"/>
            </a:lnSpc>
            <a:spcBef>
              <a:spcPct val="0"/>
            </a:spcBef>
            <a:spcAft>
              <a:spcPct val="35000"/>
            </a:spcAft>
          </a:pPr>
          <a:r>
            <a:rPr lang="es-ES" sz="2700" kern="1200" dirty="0" smtClean="0">
              <a:hlinkClick xmlns:r="http://schemas.openxmlformats.org/officeDocument/2006/relationships" r:id="" action="ppaction://hlinksldjump"/>
            </a:rPr>
            <a:t>Capítulo III: Fundamentos Teóricos </a:t>
          </a:r>
          <a:endParaRPr lang="es-ES" sz="2700" kern="1200" dirty="0" smtClean="0"/>
        </a:p>
      </dsp:txBody>
      <dsp:txXfrm>
        <a:off x="1026655" y="2125016"/>
        <a:ext cx="7135227" cy="607369"/>
      </dsp:txXfrm>
    </dsp:sp>
    <dsp:sp modelId="{262F8779-9AAD-4E18-9E5C-E9B6E09A637B}">
      <dsp:nvSpPr>
        <dsp:cNvPr id="0" name=""/>
        <dsp:cNvSpPr/>
      </dsp:nvSpPr>
      <dsp:spPr>
        <a:xfrm>
          <a:off x="647049" y="2049095"/>
          <a:ext cx="759212" cy="75921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16CE72-DB12-497D-9701-C9F1EAE2E4FC}">
      <dsp:nvSpPr>
        <dsp:cNvPr id="0" name=""/>
        <dsp:cNvSpPr/>
      </dsp:nvSpPr>
      <dsp:spPr>
        <a:xfrm>
          <a:off x="893076" y="3035779"/>
          <a:ext cx="7268805" cy="607369"/>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2100" tIns="68580" rIns="68580" bIns="68580" numCol="1" spcCol="1270" anchor="ctr" anchorCtr="0">
          <a:noAutofit/>
        </a:bodyPr>
        <a:lstStyle/>
        <a:p>
          <a:pPr lvl="0" algn="l" defTabSz="1200150">
            <a:lnSpc>
              <a:spcPct val="90000"/>
            </a:lnSpc>
            <a:spcBef>
              <a:spcPct val="0"/>
            </a:spcBef>
            <a:spcAft>
              <a:spcPct val="35000"/>
            </a:spcAft>
          </a:pPr>
          <a:r>
            <a:rPr lang="es-ES" sz="2700" kern="1200" dirty="0" smtClean="0">
              <a:hlinkClick xmlns:r="http://schemas.openxmlformats.org/officeDocument/2006/relationships" r:id="" action="ppaction://hlinksldjump"/>
            </a:rPr>
            <a:t>Capítulo IV: Caso Práctico</a:t>
          </a:r>
          <a:endParaRPr lang="es-ES" sz="2700" kern="1200" dirty="0" smtClean="0"/>
        </a:p>
      </dsp:txBody>
      <dsp:txXfrm>
        <a:off x="893076" y="3035779"/>
        <a:ext cx="7268805" cy="607369"/>
      </dsp:txXfrm>
    </dsp:sp>
    <dsp:sp modelId="{6CEE8B96-B10C-4DA0-918D-4236BF7263D8}">
      <dsp:nvSpPr>
        <dsp:cNvPr id="0" name=""/>
        <dsp:cNvSpPr/>
      </dsp:nvSpPr>
      <dsp:spPr>
        <a:xfrm>
          <a:off x="513470" y="2959858"/>
          <a:ext cx="759212" cy="75921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36CE3A-CB71-4124-A511-F2A81C1B5FE5}">
      <dsp:nvSpPr>
        <dsp:cNvPr id="0" name=""/>
        <dsp:cNvSpPr/>
      </dsp:nvSpPr>
      <dsp:spPr>
        <a:xfrm>
          <a:off x="457853" y="3946542"/>
          <a:ext cx="7704028" cy="607369"/>
        </a:xfrm>
        <a:prstGeom prst="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2100" tIns="68580" rIns="68580" bIns="68580" numCol="1" spcCol="1270" anchor="ctr" anchorCtr="0">
          <a:noAutofit/>
        </a:bodyPr>
        <a:lstStyle/>
        <a:p>
          <a:pPr lvl="0" algn="l" defTabSz="1200150">
            <a:lnSpc>
              <a:spcPct val="90000"/>
            </a:lnSpc>
            <a:spcBef>
              <a:spcPct val="0"/>
            </a:spcBef>
            <a:spcAft>
              <a:spcPct val="35000"/>
            </a:spcAft>
          </a:pPr>
          <a:r>
            <a:rPr lang="es-ES" sz="2700" kern="1200" dirty="0" smtClean="0">
              <a:hlinkClick xmlns:r="http://schemas.openxmlformats.org/officeDocument/2006/relationships" r:id="" action="ppaction://hlinksldjump"/>
            </a:rPr>
            <a:t>Capítulo V: Conclusiones y Recomendaciones </a:t>
          </a:r>
          <a:endParaRPr lang="es-ES" sz="2700" kern="1200" dirty="0" smtClean="0"/>
        </a:p>
      </dsp:txBody>
      <dsp:txXfrm>
        <a:off x="457853" y="3946542"/>
        <a:ext cx="7704028" cy="607369"/>
      </dsp:txXfrm>
    </dsp:sp>
    <dsp:sp modelId="{2B1C412C-8A92-45F5-8574-48C16B145708}">
      <dsp:nvSpPr>
        <dsp:cNvPr id="0" name=""/>
        <dsp:cNvSpPr/>
      </dsp:nvSpPr>
      <dsp:spPr>
        <a:xfrm>
          <a:off x="78247" y="3870621"/>
          <a:ext cx="759212" cy="75921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9BE9C-3C79-4A3E-AB53-943B8CDBD982}">
      <dsp:nvSpPr>
        <dsp:cNvPr id="0" name=""/>
        <dsp:cNvSpPr/>
      </dsp:nvSpPr>
      <dsp:spPr>
        <a:xfrm>
          <a:off x="90786" y="0"/>
          <a:ext cx="8048027" cy="126835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effectLst/>
              <a:latin typeface="+mn-lt"/>
              <a:ea typeface="+mn-ea"/>
              <a:cs typeface="+mn-cs"/>
            </a:rPr>
            <a:t>No cuenta con un código de ética establecido para todo el personal que labora en la compañía.</a:t>
          </a:r>
          <a:endParaRPr lang="es-EC" sz="1600" kern="1200" dirty="0"/>
        </a:p>
      </dsp:txBody>
      <dsp:txXfrm>
        <a:off x="127935" y="37149"/>
        <a:ext cx="7973729" cy="1194058"/>
      </dsp:txXfrm>
    </dsp:sp>
    <dsp:sp modelId="{AD883C32-7861-4370-9403-C70C68CA2F81}">
      <dsp:nvSpPr>
        <dsp:cNvPr id="0" name=""/>
        <dsp:cNvSpPr/>
      </dsp:nvSpPr>
      <dsp:spPr>
        <a:xfrm rot="5400000">
          <a:off x="3876983" y="1300065"/>
          <a:ext cx="475633" cy="570760"/>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rot="-5400000">
        <a:off x="3943572" y="1347628"/>
        <a:ext cx="342456" cy="332943"/>
      </dsp:txXfrm>
    </dsp:sp>
    <dsp:sp modelId="{CBC208D8-84E2-48CD-9A03-27461E357485}">
      <dsp:nvSpPr>
        <dsp:cNvPr id="0" name=""/>
        <dsp:cNvSpPr/>
      </dsp:nvSpPr>
      <dsp:spPr>
        <a:xfrm>
          <a:off x="90786" y="1902535"/>
          <a:ext cx="8048027" cy="126835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effectLst/>
              <a:latin typeface="+mn-lt"/>
              <a:ea typeface="+mn-ea"/>
              <a:cs typeface="+mn-cs"/>
            </a:rPr>
            <a:t>No existe manual de funciones que indique claramente los perfiles para cada puesto, las funciones asignadas, sus responsabilidades y niveles de autoridad.</a:t>
          </a:r>
          <a:endParaRPr lang="es-EC" sz="1600" kern="1200" dirty="0"/>
        </a:p>
      </dsp:txBody>
      <dsp:txXfrm>
        <a:off x="127935" y="1939684"/>
        <a:ext cx="7973729" cy="1194058"/>
      </dsp:txXfrm>
    </dsp:sp>
    <dsp:sp modelId="{FC016144-8E41-436C-B039-C66E5997B074}">
      <dsp:nvSpPr>
        <dsp:cNvPr id="0" name=""/>
        <dsp:cNvSpPr/>
      </dsp:nvSpPr>
      <dsp:spPr>
        <a:xfrm rot="5400000">
          <a:off x="3876983" y="3202600"/>
          <a:ext cx="475633" cy="570760"/>
        </a:xfrm>
        <a:prstGeom prst="righ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rot="-5400000">
        <a:off x="3943572" y="3250163"/>
        <a:ext cx="342456" cy="332943"/>
      </dsp:txXfrm>
    </dsp:sp>
    <dsp:sp modelId="{F6FF1F77-CD41-43E1-96A9-0CED9D7FA3C2}">
      <dsp:nvSpPr>
        <dsp:cNvPr id="0" name=""/>
        <dsp:cNvSpPr/>
      </dsp:nvSpPr>
      <dsp:spPr>
        <a:xfrm>
          <a:off x="90786" y="3805070"/>
          <a:ext cx="8048027" cy="1268356"/>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effectLst/>
              <a:latin typeface="+mn-lt"/>
              <a:ea typeface="+mn-ea"/>
              <a:cs typeface="+mn-cs"/>
            </a:rPr>
            <a:t>La compañía de transportes «Condorvall S.A»., no ha desarrollado de forma clara las </a:t>
          </a:r>
          <a:r>
            <a:rPr lang="es-EC" sz="1600" b="1" kern="1200" dirty="0" smtClean="0">
              <a:effectLst/>
              <a:latin typeface="+mn-lt"/>
              <a:ea typeface="+mn-ea"/>
              <a:cs typeface="+mn-cs"/>
            </a:rPr>
            <a:t>políticas y estrategias </a:t>
          </a:r>
          <a:r>
            <a:rPr lang="es-EC" sz="1600" kern="1200" dirty="0" smtClean="0">
              <a:effectLst/>
              <a:latin typeface="+mn-lt"/>
              <a:ea typeface="+mn-ea"/>
              <a:cs typeface="+mn-cs"/>
            </a:rPr>
            <a:t>para cada uno de los departamentos que permitan alcanzar los objetivos organizacionales.</a:t>
          </a:r>
          <a:endParaRPr lang="es-EC" sz="1600" kern="1200" dirty="0"/>
        </a:p>
      </dsp:txBody>
      <dsp:txXfrm>
        <a:off x="127935" y="3842219"/>
        <a:ext cx="7973729" cy="119405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9BE9C-3C79-4A3E-AB53-943B8CDBD982}">
      <dsp:nvSpPr>
        <dsp:cNvPr id="0" name=""/>
        <dsp:cNvSpPr/>
      </dsp:nvSpPr>
      <dsp:spPr>
        <a:xfrm>
          <a:off x="90745" y="0"/>
          <a:ext cx="8048109" cy="1216446"/>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smtClean="0">
              <a:effectLst/>
              <a:latin typeface="+mn-lt"/>
              <a:ea typeface="+mn-ea"/>
              <a:cs typeface="+mn-cs"/>
            </a:rPr>
            <a:t>La Junta General de Accionistas conjuntamente con los Directivos de la compañía, deben aplicar el código de ética propuesto en el presente proyecto, este será un documento formal que contenga los valores básicos de la compañía y las reglas éticas que deben seguir el todo el personal. </a:t>
          </a:r>
          <a:endParaRPr lang="es-EC" sz="1600" kern="1200" dirty="0"/>
        </a:p>
      </dsp:txBody>
      <dsp:txXfrm>
        <a:off x="126373" y="35628"/>
        <a:ext cx="7976853" cy="1145190"/>
      </dsp:txXfrm>
    </dsp:sp>
    <dsp:sp modelId="{AD883C32-7861-4370-9403-C70C68CA2F81}">
      <dsp:nvSpPr>
        <dsp:cNvPr id="0" name=""/>
        <dsp:cNvSpPr/>
      </dsp:nvSpPr>
      <dsp:spPr>
        <a:xfrm rot="5400000">
          <a:off x="3886716" y="1246857"/>
          <a:ext cx="456167" cy="547401"/>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rot="-5400000">
        <a:off x="3950579" y="1292474"/>
        <a:ext cx="328441" cy="319317"/>
      </dsp:txXfrm>
    </dsp:sp>
    <dsp:sp modelId="{CBC208D8-84E2-48CD-9A03-27461E357485}">
      <dsp:nvSpPr>
        <dsp:cNvPr id="0" name=""/>
        <dsp:cNvSpPr/>
      </dsp:nvSpPr>
      <dsp:spPr>
        <a:xfrm>
          <a:off x="98263" y="1824670"/>
          <a:ext cx="8033073" cy="1216446"/>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smtClean="0">
              <a:effectLst/>
              <a:latin typeface="+mn-lt"/>
              <a:ea typeface="+mn-ea"/>
              <a:cs typeface="+mn-cs"/>
            </a:rPr>
            <a:t>Adoptar los manuales de funciones de cada uno de los puestos del área operativa propuestos, en el cual se determine el perfil de cada uno de los puestos, sus funciones, responsabilidades, niveles de autoridad y experiencia.</a:t>
          </a:r>
          <a:endParaRPr lang="es-EC" sz="1600" kern="1200" dirty="0"/>
        </a:p>
      </dsp:txBody>
      <dsp:txXfrm>
        <a:off x="133891" y="1860298"/>
        <a:ext cx="7961817" cy="1145190"/>
      </dsp:txXfrm>
    </dsp:sp>
    <dsp:sp modelId="{FC016144-8E41-436C-B039-C66E5997B074}">
      <dsp:nvSpPr>
        <dsp:cNvPr id="0" name=""/>
        <dsp:cNvSpPr/>
      </dsp:nvSpPr>
      <dsp:spPr>
        <a:xfrm rot="5400000">
          <a:off x="3886716" y="3071528"/>
          <a:ext cx="456167" cy="547401"/>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C" sz="1300" kern="1200"/>
        </a:p>
      </dsp:txBody>
      <dsp:txXfrm rot="-5400000">
        <a:off x="3950579" y="3117145"/>
        <a:ext cx="328441" cy="319317"/>
      </dsp:txXfrm>
    </dsp:sp>
    <dsp:sp modelId="{F6FF1F77-CD41-43E1-96A9-0CED9D7FA3C2}">
      <dsp:nvSpPr>
        <dsp:cNvPr id="0" name=""/>
        <dsp:cNvSpPr/>
      </dsp:nvSpPr>
      <dsp:spPr>
        <a:xfrm>
          <a:off x="162734" y="3649340"/>
          <a:ext cx="7904130" cy="1216446"/>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MX" sz="1600" kern="1200" dirty="0" smtClean="0">
              <a:effectLst/>
              <a:latin typeface="+mn-lt"/>
              <a:ea typeface="+mn-ea"/>
              <a:cs typeface="+mn-cs"/>
            </a:rPr>
            <a:t>Elaborar una planificación estratégica en la cual se establezcan estrategias respecto a la programación de mantenimiento de cada una de las unidades.</a:t>
          </a:r>
          <a:endParaRPr lang="es-EC" sz="1600" kern="1200" dirty="0"/>
        </a:p>
      </dsp:txBody>
      <dsp:txXfrm>
        <a:off x="198362" y="3684968"/>
        <a:ext cx="7832874" cy="11451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8A80F-679E-4DC1-94E7-8DBF93710248}">
      <dsp:nvSpPr>
        <dsp:cNvPr id="0" name=""/>
        <dsp:cNvSpPr/>
      </dsp:nvSpPr>
      <dsp:spPr>
        <a:xfrm>
          <a:off x="1589" y="504057"/>
          <a:ext cx="3389052" cy="1440157"/>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C" sz="1200" kern="1200" dirty="0" smtClean="0"/>
            <a:t>El 06 de Septiembre de 1995, mediante escritura pública otorgada por el Notario Décimo Sexto Dr. Gonzalo Román Chacón, se constituyó la compañía de transporte Condorvall S.A.</a:t>
          </a:r>
          <a:endParaRPr lang="es-EC" sz="1200" kern="1200" dirty="0"/>
        </a:p>
      </dsp:txBody>
      <dsp:txXfrm>
        <a:off x="43770" y="546238"/>
        <a:ext cx="3304690" cy="1355795"/>
      </dsp:txXfrm>
    </dsp:sp>
    <dsp:sp modelId="{882D6A51-8053-49AC-85CE-122DBA34D0D2}">
      <dsp:nvSpPr>
        <dsp:cNvPr id="0" name=""/>
        <dsp:cNvSpPr/>
      </dsp:nvSpPr>
      <dsp:spPr>
        <a:xfrm>
          <a:off x="3729546" y="803893"/>
          <a:ext cx="718479" cy="840484"/>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s-EC" sz="3800" kern="1200" dirty="0"/>
        </a:p>
      </dsp:txBody>
      <dsp:txXfrm>
        <a:off x="3729546" y="971990"/>
        <a:ext cx="502935" cy="504290"/>
      </dsp:txXfrm>
    </dsp:sp>
    <dsp:sp modelId="{9D68A7AF-71AC-4A55-A68C-12960EAC51DA}">
      <dsp:nvSpPr>
        <dsp:cNvPr id="0" name=""/>
        <dsp:cNvSpPr/>
      </dsp:nvSpPr>
      <dsp:spPr>
        <a:xfrm>
          <a:off x="4746262" y="504057"/>
          <a:ext cx="3389052" cy="1440157"/>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C" sz="1200" kern="1200" dirty="0" smtClean="0"/>
            <a:t>La Cía. esta destinada al transporte de personal a nivel Intercantonal de acuerdo a las frecuencias que determina el Consejo Provincial de Tránsito de Pichincha.</a:t>
          </a:r>
        </a:p>
      </dsp:txBody>
      <dsp:txXfrm>
        <a:off x="4788443" y="546238"/>
        <a:ext cx="3304690" cy="13557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8118C-2B26-4078-A33A-9B055373ABDB}">
      <dsp:nvSpPr>
        <dsp:cNvPr id="0" name=""/>
        <dsp:cNvSpPr/>
      </dsp:nvSpPr>
      <dsp:spPr>
        <a:xfrm>
          <a:off x="0" y="1584183"/>
          <a:ext cx="2892370" cy="3470844"/>
        </a:xfrm>
        <a:prstGeom prst="roundRect">
          <a:avLst>
            <a:gd name="adj" fmla="val 5000"/>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r>
            <a:rPr lang="es-EC" sz="3400" kern="1200" dirty="0" smtClean="0"/>
            <a:t> </a:t>
          </a:r>
          <a:endParaRPr lang="es-EC" sz="3400" kern="1200" dirty="0"/>
        </a:p>
      </dsp:txBody>
      <dsp:txXfrm rot="16200000">
        <a:off x="-1133809" y="2717993"/>
        <a:ext cx="2846092" cy="578474"/>
      </dsp:txXfrm>
    </dsp:sp>
    <dsp:sp modelId="{E044557A-83CE-4F61-B9E4-B3E36142AD7C}">
      <dsp:nvSpPr>
        <dsp:cNvPr id="0" name=""/>
        <dsp:cNvSpPr/>
      </dsp:nvSpPr>
      <dsp:spPr>
        <a:xfrm>
          <a:off x="578474" y="1584183"/>
          <a:ext cx="2154815" cy="3470844"/>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44577" rIns="0" bIns="0" numCol="1" spcCol="1270" anchor="t" anchorCtr="0">
          <a:noAutofit/>
        </a:bodyPr>
        <a:lstStyle/>
        <a:p>
          <a:pPr lvl="0" algn="l" defTabSz="577850">
            <a:lnSpc>
              <a:spcPct val="90000"/>
            </a:lnSpc>
            <a:spcBef>
              <a:spcPct val="0"/>
            </a:spcBef>
            <a:spcAft>
              <a:spcPct val="35000"/>
            </a:spcAft>
          </a:pPr>
          <a:r>
            <a:rPr lang="es-EC" sz="1300" kern="1200" dirty="0" smtClean="0"/>
            <a:t> </a:t>
          </a:r>
          <a:endParaRPr lang="es-EC" sz="1300" kern="1200" dirty="0"/>
        </a:p>
      </dsp:txBody>
      <dsp:txXfrm>
        <a:off x="578474" y="1584183"/>
        <a:ext cx="2154815" cy="3470844"/>
      </dsp:txXfrm>
    </dsp:sp>
    <dsp:sp modelId="{AF445795-4043-43F6-9356-29D389797237}">
      <dsp:nvSpPr>
        <dsp:cNvPr id="0" name=""/>
        <dsp:cNvSpPr/>
      </dsp:nvSpPr>
      <dsp:spPr>
        <a:xfrm>
          <a:off x="2994275" y="1080113"/>
          <a:ext cx="2892370" cy="4017988"/>
        </a:xfrm>
        <a:prstGeom prst="roundRect">
          <a:avLst>
            <a:gd name="adj" fmla="val 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96012" rIns="124460" bIns="0" numCol="1" spcCol="1270" anchor="t" anchorCtr="0">
          <a:noAutofit/>
        </a:bodyPr>
        <a:lstStyle/>
        <a:p>
          <a:pPr lvl="0" algn="ctr" defTabSz="1244600">
            <a:lnSpc>
              <a:spcPct val="90000"/>
            </a:lnSpc>
            <a:spcBef>
              <a:spcPct val="0"/>
            </a:spcBef>
            <a:spcAft>
              <a:spcPct val="35000"/>
            </a:spcAft>
          </a:pPr>
          <a:r>
            <a:rPr lang="es-EC" sz="2800" kern="1200" dirty="0" smtClean="0"/>
            <a:t>MISIÓN</a:t>
          </a:r>
          <a:endParaRPr lang="es-EC" sz="2800" kern="1200" dirty="0"/>
        </a:p>
      </dsp:txBody>
      <dsp:txXfrm rot="16200000">
        <a:off x="1636137" y="2438251"/>
        <a:ext cx="3294750" cy="578474"/>
      </dsp:txXfrm>
    </dsp:sp>
    <dsp:sp modelId="{85ABEB3D-3098-4509-9245-8B7B8AE326AE}">
      <dsp:nvSpPr>
        <dsp:cNvPr id="0" name=""/>
        <dsp:cNvSpPr/>
      </dsp:nvSpPr>
      <dsp:spPr>
        <a:xfrm rot="5400000">
          <a:off x="2753953" y="3835664"/>
          <a:ext cx="509567" cy="433855"/>
        </a:xfrm>
        <a:prstGeom prst="flowChartExtra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5CFD88A-A955-4DE7-92E2-6BAFB697D464}">
      <dsp:nvSpPr>
        <dsp:cNvPr id="0" name=""/>
        <dsp:cNvSpPr/>
      </dsp:nvSpPr>
      <dsp:spPr>
        <a:xfrm>
          <a:off x="3572749" y="1080113"/>
          <a:ext cx="2154815" cy="4017988"/>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44577" rIns="0" bIns="0" numCol="1" spcCol="1270" anchor="ctr" anchorCtr="0">
          <a:noAutofit/>
        </a:bodyPr>
        <a:lstStyle/>
        <a:p>
          <a:pPr lvl="0" algn="just" defTabSz="577850">
            <a:lnSpc>
              <a:spcPct val="90000"/>
            </a:lnSpc>
            <a:spcBef>
              <a:spcPct val="0"/>
            </a:spcBef>
            <a:spcAft>
              <a:spcPct val="35000"/>
            </a:spcAft>
          </a:pPr>
          <a:r>
            <a:rPr lang="es-ES" sz="1300" kern="1200" dirty="0" smtClean="0">
              <a:solidFill>
                <a:schemeClr val="tx1"/>
              </a:solidFill>
            </a:rPr>
            <a:t>«La Compañía de Transporte </a:t>
          </a:r>
          <a:r>
            <a:rPr lang="es-ES" sz="1300" kern="1200" dirty="0" err="1" smtClean="0">
              <a:solidFill>
                <a:schemeClr val="tx1"/>
              </a:solidFill>
            </a:rPr>
            <a:t>Intercantonal</a:t>
          </a:r>
          <a:r>
            <a:rPr lang="es-ES" sz="1300" kern="1200" dirty="0" smtClean="0">
              <a:solidFill>
                <a:schemeClr val="tx1"/>
              </a:solidFill>
            </a:rPr>
            <a:t> urbano  Cóndores del Valle “CONDORVALL S.A. “es una empresa privada cuya misión es brindar un adecuado servicio de transporte público de pasajeros a los habitantes del Cantón Rumiñahui en las diferentes rutas y frecuencias, con el fin de generar inversiones  para los accionistas de la empresa, apoyar en el desarrollo laboral de nuestra actividad y colaborar con el requerimiento de movilidad de nuestros usuarios, enmarcados en procedimientos éticos y apegados a  la moral.»</a:t>
          </a:r>
          <a:endParaRPr lang="es-EC" sz="1300" kern="1200" dirty="0"/>
        </a:p>
      </dsp:txBody>
      <dsp:txXfrm>
        <a:off x="3572749" y="1080113"/>
        <a:ext cx="2154815" cy="4017988"/>
      </dsp:txXfrm>
    </dsp:sp>
    <dsp:sp modelId="{C40611EC-6C92-4AE5-9680-C5F3B24D69AF}">
      <dsp:nvSpPr>
        <dsp:cNvPr id="0" name=""/>
        <dsp:cNvSpPr/>
      </dsp:nvSpPr>
      <dsp:spPr>
        <a:xfrm>
          <a:off x="5987878" y="1080113"/>
          <a:ext cx="2892370" cy="4032461"/>
        </a:xfrm>
        <a:prstGeom prst="roundRect">
          <a:avLst>
            <a:gd name="adj" fmla="val 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96012" rIns="124460" bIns="0" numCol="1" spcCol="1270" anchor="t" anchorCtr="0">
          <a:noAutofit/>
        </a:bodyPr>
        <a:lstStyle/>
        <a:p>
          <a:pPr lvl="0" algn="ctr" defTabSz="1244600">
            <a:lnSpc>
              <a:spcPct val="90000"/>
            </a:lnSpc>
            <a:spcBef>
              <a:spcPct val="0"/>
            </a:spcBef>
            <a:spcAft>
              <a:spcPct val="35000"/>
            </a:spcAft>
          </a:pPr>
          <a:r>
            <a:rPr lang="es-EC" sz="2800" kern="1200" dirty="0" smtClean="0"/>
            <a:t>VISIÓN</a:t>
          </a:r>
          <a:endParaRPr lang="es-EC" sz="2800" kern="1200" dirty="0"/>
        </a:p>
      </dsp:txBody>
      <dsp:txXfrm rot="16200000">
        <a:off x="4623806" y="2444185"/>
        <a:ext cx="3306618" cy="578474"/>
      </dsp:txXfrm>
    </dsp:sp>
    <dsp:sp modelId="{4BC2E410-3C6B-48C8-8E86-6D94657CA642}">
      <dsp:nvSpPr>
        <dsp:cNvPr id="0" name=""/>
        <dsp:cNvSpPr/>
      </dsp:nvSpPr>
      <dsp:spPr>
        <a:xfrm rot="5400000">
          <a:off x="5747556" y="3835664"/>
          <a:ext cx="509567" cy="433855"/>
        </a:xfrm>
        <a:prstGeom prst="flowChartExtra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E9699F8-B2BE-4A5D-95E1-F849FA8C2C36}">
      <dsp:nvSpPr>
        <dsp:cNvPr id="0" name=""/>
        <dsp:cNvSpPr/>
      </dsp:nvSpPr>
      <dsp:spPr>
        <a:xfrm>
          <a:off x="6566352" y="1080113"/>
          <a:ext cx="2154815" cy="4032461"/>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44577" rIns="0" bIns="0" numCol="1" spcCol="1270" anchor="ctr" anchorCtr="0">
          <a:noAutofit/>
        </a:bodyPr>
        <a:lstStyle/>
        <a:p>
          <a:pPr lvl="0" algn="just" defTabSz="577850">
            <a:lnSpc>
              <a:spcPct val="90000"/>
            </a:lnSpc>
            <a:spcBef>
              <a:spcPct val="0"/>
            </a:spcBef>
            <a:spcAft>
              <a:spcPct val="35000"/>
            </a:spcAft>
          </a:pPr>
          <a:r>
            <a:rPr lang="es-ES" sz="1300" kern="1200" dirty="0" smtClean="0">
              <a:solidFill>
                <a:schemeClr val="tx1"/>
              </a:solidFill>
            </a:rPr>
            <a:t>«Ser una empresa reconocida en el Cantón Rumiñahui y todo el país por su estructuración, participación técnica y humana en el proyecto de la planificación de movilidad masiva de pasajeros, ofreciendo a sus usuarios comodidad, destinos y tiempos con personal calificado y capacitado tanto en valores como en actitudes, sabiendo que la opinión de nuestros clientes premiará el esfuerzo de los trabajadores y la dedicación de la administración.»</a:t>
          </a:r>
          <a:endParaRPr lang="es-EC" sz="1300" kern="1200" dirty="0"/>
        </a:p>
      </dsp:txBody>
      <dsp:txXfrm>
        <a:off x="6566352" y="1080113"/>
        <a:ext cx="2154815" cy="40324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FCE68-2F5C-475C-8D19-6FEF26FB6EC2}">
      <dsp:nvSpPr>
        <dsp:cNvPr id="0" name=""/>
        <dsp:cNvSpPr/>
      </dsp:nvSpPr>
      <dsp:spPr>
        <a:xfrm>
          <a:off x="3305929" y="2039831"/>
          <a:ext cx="111158" cy="111158"/>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4E941F1-2F7B-4991-821A-1B253AF70E14}">
      <dsp:nvSpPr>
        <dsp:cNvPr id="0" name=""/>
        <dsp:cNvSpPr/>
      </dsp:nvSpPr>
      <dsp:spPr>
        <a:xfrm>
          <a:off x="3208555" y="2195878"/>
          <a:ext cx="111158" cy="111158"/>
        </a:xfrm>
        <a:prstGeom prst="ellipse">
          <a:avLst/>
        </a:prstGeom>
        <a:gradFill rotWithShape="0">
          <a:gsLst>
            <a:gs pos="0">
              <a:schemeClr val="accent5">
                <a:hueOff val="-1103764"/>
                <a:satOff val="4423"/>
                <a:lumOff val="959"/>
                <a:alphaOff val="0"/>
                <a:tint val="50000"/>
                <a:satMod val="300000"/>
              </a:schemeClr>
            </a:gs>
            <a:gs pos="35000">
              <a:schemeClr val="accent5">
                <a:hueOff val="-1103764"/>
                <a:satOff val="4423"/>
                <a:lumOff val="959"/>
                <a:alphaOff val="0"/>
                <a:tint val="37000"/>
                <a:satMod val="300000"/>
              </a:schemeClr>
            </a:gs>
            <a:gs pos="100000">
              <a:schemeClr val="accent5">
                <a:hueOff val="-1103764"/>
                <a:satOff val="4423"/>
                <a:lumOff val="959"/>
                <a:alphaOff val="0"/>
                <a:tint val="15000"/>
                <a:satMod val="350000"/>
              </a:schemeClr>
            </a:gs>
          </a:gsLst>
          <a:lin ang="16200000" scaled="1"/>
        </a:gradFill>
        <a:ln w="9525" cap="flat" cmpd="sng" algn="ctr">
          <a:solidFill>
            <a:schemeClr val="accent5">
              <a:hueOff val="-1103764"/>
              <a:satOff val="4423"/>
              <a:lumOff val="95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2458920-5B54-4409-82B5-B3274457ADBE}">
      <dsp:nvSpPr>
        <dsp:cNvPr id="0" name=""/>
        <dsp:cNvSpPr/>
      </dsp:nvSpPr>
      <dsp:spPr>
        <a:xfrm>
          <a:off x="3092506" y="2330982"/>
          <a:ext cx="111158" cy="111158"/>
        </a:xfrm>
        <a:prstGeom prst="ellipse">
          <a:avLst/>
        </a:prstGeom>
        <a:gradFill rotWithShape="0">
          <a:gsLst>
            <a:gs pos="0">
              <a:schemeClr val="accent5">
                <a:hueOff val="-2207528"/>
                <a:satOff val="8847"/>
                <a:lumOff val="1917"/>
                <a:alphaOff val="0"/>
                <a:tint val="50000"/>
                <a:satMod val="300000"/>
              </a:schemeClr>
            </a:gs>
            <a:gs pos="35000">
              <a:schemeClr val="accent5">
                <a:hueOff val="-2207528"/>
                <a:satOff val="8847"/>
                <a:lumOff val="1917"/>
                <a:alphaOff val="0"/>
                <a:tint val="37000"/>
                <a:satMod val="300000"/>
              </a:schemeClr>
            </a:gs>
            <a:gs pos="100000">
              <a:schemeClr val="accent5">
                <a:hueOff val="-2207528"/>
                <a:satOff val="8847"/>
                <a:lumOff val="1917"/>
                <a:alphaOff val="0"/>
                <a:tint val="15000"/>
                <a:satMod val="350000"/>
              </a:schemeClr>
            </a:gs>
          </a:gsLst>
          <a:lin ang="16200000" scaled="1"/>
        </a:gradFill>
        <a:ln w="9525" cap="flat" cmpd="sng" algn="ctr">
          <a:solidFill>
            <a:schemeClr val="accent5">
              <a:hueOff val="-2207528"/>
              <a:satOff val="8847"/>
              <a:lumOff val="191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F5646BB2-5690-4B0D-BEA2-38ED630AFDA8}">
      <dsp:nvSpPr>
        <dsp:cNvPr id="0" name=""/>
        <dsp:cNvSpPr/>
      </dsp:nvSpPr>
      <dsp:spPr>
        <a:xfrm>
          <a:off x="3231231" y="469325"/>
          <a:ext cx="111158" cy="111158"/>
        </a:xfrm>
        <a:prstGeom prst="ellipse">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w="9525" cap="flat" cmpd="sng" algn="ctr">
          <a:solidFill>
            <a:schemeClr val="accent5">
              <a:hueOff val="-3311292"/>
              <a:satOff val="13270"/>
              <a:lumOff val="287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8BAA94D-1269-4CC4-A72F-6F03CD0ACF53}">
      <dsp:nvSpPr>
        <dsp:cNvPr id="0" name=""/>
        <dsp:cNvSpPr/>
      </dsp:nvSpPr>
      <dsp:spPr>
        <a:xfrm>
          <a:off x="3379738" y="380829"/>
          <a:ext cx="111158" cy="111158"/>
        </a:xfrm>
        <a:prstGeom prst="ellipse">
          <a:avLst/>
        </a:prstGeom>
        <a:gradFill rotWithShape="0">
          <a:gsLst>
            <a:gs pos="0">
              <a:schemeClr val="accent5">
                <a:hueOff val="-4415056"/>
                <a:satOff val="17694"/>
                <a:lumOff val="3835"/>
                <a:alphaOff val="0"/>
                <a:tint val="50000"/>
                <a:satMod val="300000"/>
              </a:schemeClr>
            </a:gs>
            <a:gs pos="35000">
              <a:schemeClr val="accent5">
                <a:hueOff val="-4415056"/>
                <a:satOff val="17694"/>
                <a:lumOff val="3835"/>
                <a:alphaOff val="0"/>
                <a:tint val="37000"/>
                <a:satMod val="300000"/>
              </a:schemeClr>
            </a:gs>
            <a:gs pos="100000">
              <a:schemeClr val="accent5">
                <a:hueOff val="-4415056"/>
                <a:satOff val="17694"/>
                <a:lumOff val="3835"/>
                <a:alphaOff val="0"/>
                <a:tint val="15000"/>
                <a:satMod val="350000"/>
              </a:schemeClr>
            </a:gs>
          </a:gsLst>
          <a:lin ang="16200000" scaled="1"/>
        </a:gradFill>
        <a:ln w="9525" cap="flat" cmpd="sng" algn="ctr">
          <a:solidFill>
            <a:schemeClr val="accent5">
              <a:hueOff val="-4415056"/>
              <a:satOff val="17694"/>
              <a:lumOff val="383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C4C8675-3B08-4B01-A472-31B316CACACD}">
      <dsp:nvSpPr>
        <dsp:cNvPr id="0" name=""/>
        <dsp:cNvSpPr/>
      </dsp:nvSpPr>
      <dsp:spPr>
        <a:xfrm>
          <a:off x="3527801" y="292333"/>
          <a:ext cx="111158" cy="111158"/>
        </a:xfrm>
        <a:prstGeom prst="ellipse">
          <a:avLst/>
        </a:prstGeom>
        <a:gradFill rotWithShape="0">
          <a:gsLst>
            <a:gs pos="0">
              <a:schemeClr val="accent5">
                <a:hueOff val="-5518820"/>
                <a:satOff val="22117"/>
                <a:lumOff val="4793"/>
                <a:alphaOff val="0"/>
                <a:tint val="50000"/>
                <a:satMod val="300000"/>
              </a:schemeClr>
            </a:gs>
            <a:gs pos="35000">
              <a:schemeClr val="accent5">
                <a:hueOff val="-5518820"/>
                <a:satOff val="22117"/>
                <a:lumOff val="4793"/>
                <a:alphaOff val="0"/>
                <a:tint val="37000"/>
                <a:satMod val="300000"/>
              </a:schemeClr>
            </a:gs>
            <a:gs pos="100000">
              <a:schemeClr val="accent5">
                <a:hueOff val="-5518820"/>
                <a:satOff val="22117"/>
                <a:lumOff val="4793"/>
                <a:alphaOff val="0"/>
                <a:tint val="15000"/>
                <a:satMod val="350000"/>
              </a:schemeClr>
            </a:gs>
          </a:gsLst>
          <a:lin ang="16200000" scaled="1"/>
        </a:gradFill>
        <a:ln w="9525" cap="flat" cmpd="sng" algn="ctr">
          <a:solidFill>
            <a:schemeClr val="accent5">
              <a:hueOff val="-5518820"/>
              <a:satOff val="22117"/>
              <a:lumOff val="4793"/>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A657FD6-1408-4BF3-8C43-39152A94A4AC}">
      <dsp:nvSpPr>
        <dsp:cNvPr id="0" name=""/>
        <dsp:cNvSpPr/>
      </dsp:nvSpPr>
      <dsp:spPr>
        <a:xfrm>
          <a:off x="3675864" y="380829"/>
          <a:ext cx="111158" cy="111158"/>
        </a:xfrm>
        <a:prstGeom prst="ellipse">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w="9525" cap="flat" cmpd="sng" algn="ctr">
          <a:solidFill>
            <a:schemeClr val="accent5">
              <a:hueOff val="-6622584"/>
              <a:satOff val="26541"/>
              <a:lumOff val="5752"/>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4836134-B535-4048-AEED-17B2AE2C499C}">
      <dsp:nvSpPr>
        <dsp:cNvPr id="0" name=""/>
        <dsp:cNvSpPr/>
      </dsp:nvSpPr>
      <dsp:spPr>
        <a:xfrm>
          <a:off x="3824371" y="469325"/>
          <a:ext cx="111158" cy="111158"/>
        </a:xfrm>
        <a:prstGeom prst="ellipse">
          <a:avLst/>
        </a:prstGeom>
        <a:gradFill rotWithShape="0">
          <a:gsLst>
            <a:gs pos="0">
              <a:schemeClr val="accent5">
                <a:hueOff val="-7726349"/>
                <a:satOff val="30964"/>
                <a:lumOff val="6711"/>
                <a:alphaOff val="0"/>
                <a:tint val="50000"/>
                <a:satMod val="300000"/>
              </a:schemeClr>
            </a:gs>
            <a:gs pos="35000">
              <a:schemeClr val="accent5">
                <a:hueOff val="-7726349"/>
                <a:satOff val="30964"/>
                <a:lumOff val="6711"/>
                <a:alphaOff val="0"/>
                <a:tint val="37000"/>
                <a:satMod val="300000"/>
              </a:schemeClr>
            </a:gs>
            <a:gs pos="100000">
              <a:schemeClr val="accent5">
                <a:hueOff val="-7726349"/>
                <a:satOff val="30964"/>
                <a:lumOff val="6711"/>
                <a:alphaOff val="0"/>
                <a:tint val="15000"/>
                <a:satMod val="350000"/>
              </a:schemeClr>
            </a:gs>
          </a:gsLst>
          <a:lin ang="16200000" scaled="1"/>
        </a:gradFill>
        <a:ln w="9525" cap="flat" cmpd="sng" algn="ctr">
          <a:solidFill>
            <a:schemeClr val="accent5">
              <a:hueOff val="-7726349"/>
              <a:satOff val="30964"/>
              <a:lumOff val="6711"/>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A2034AC-E068-4FC7-A673-265BD64DE88F}">
      <dsp:nvSpPr>
        <dsp:cNvPr id="0" name=""/>
        <dsp:cNvSpPr/>
      </dsp:nvSpPr>
      <dsp:spPr>
        <a:xfrm>
          <a:off x="3527801" y="479059"/>
          <a:ext cx="111158" cy="111158"/>
        </a:xfrm>
        <a:prstGeom prst="ellipse">
          <a:avLst/>
        </a:prstGeom>
        <a:gradFill rotWithShape="0">
          <a:gsLst>
            <a:gs pos="0">
              <a:schemeClr val="accent5">
                <a:hueOff val="-8830112"/>
                <a:satOff val="35388"/>
                <a:lumOff val="7669"/>
                <a:alphaOff val="0"/>
                <a:tint val="50000"/>
                <a:satMod val="300000"/>
              </a:schemeClr>
            </a:gs>
            <a:gs pos="35000">
              <a:schemeClr val="accent5">
                <a:hueOff val="-8830112"/>
                <a:satOff val="35388"/>
                <a:lumOff val="7669"/>
                <a:alphaOff val="0"/>
                <a:tint val="37000"/>
                <a:satMod val="300000"/>
              </a:schemeClr>
            </a:gs>
            <a:gs pos="100000">
              <a:schemeClr val="accent5">
                <a:hueOff val="-8830112"/>
                <a:satOff val="35388"/>
                <a:lumOff val="7669"/>
                <a:alphaOff val="0"/>
                <a:tint val="15000"/>
                <a:satMod val="350000"/>
              </a:schemeClr>
            </a:gs>
          </a:gsLst>
          <a:lin ang="16200000" scaled="1"/>
        </a:gradFill>
        <a:ln w="9525" cap="flat" cmpd="sng" algn="ctr">
          <a:solidFill>
            <a:schemeClr val="accent5">
              <a:hueOff val="-8830112"/>
              <a:satOff val="35388"/>
              <a:lumOff val="766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01CE9F0-2ECF-4CB5-BA9A-24FF700CFD7C}">
      <dsp:nvSpPr>
        <dsp:cNvPr id="0" name=""/>
        <dsp:cNvSpPr/>
      </dsp:nvSpPr>
      <dsp:spPr>
        <a:xfrm>
          <a:off x="3527801" y="665786"/>
          <a:ext cx="111158" cy="111158"/>
        </a:xfrm>
        <a:prstGeom prst="ellipse">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w="9525" cap="flat" cmpd="sng" algn="ctr">
          <a:solidFill>
            <a:schemeClr val="accent5">
              <a:hueOff val="-9933876"/>
              <a:satOff val="39811"/>
              <a:lumOff val="862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0D1C12E-3815-4D42-9B0F-BECA35C6555A}">
      <dsp:nvSpPr>
        <dsp:cNvPr id="0" name=""/>
        <dsp:cNvSpPr/>
      </dsp:nvSpPr>
      <dsp:spPr>
        <a:xfrm>
          <a:off x="2623418" y="2737004"/>
          <a:ext cx="2397458" cy="643069"/>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7462"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t>Logística</a:t>
          </a:r>
          <a:endParaRPr lang="es-EC" sz="1800" kern="1200" dirty="0"/>
        </a:p>
      </dsp:txBody>
      <dsp:txXfrm>
        <a:off x="2654810" y="2768396"/>
        <a:ext cx="2334674" cy="580285"/>
      </dsp:txXfrm>
    </dsp:sp>
    <dsp:sp modelId="{1D8F8996-881F-4FAA-A75E-1F2880736CA5}">
      <dsp:nvSpPr>
        <dsp:cNvPr id="0" name=""/>
        <dsp:cNvSpPr/>
      </dsp:nvSpPr>
      <dsp:spPr>
        <a:xfrm>
          <a:off x="1958693" y="2106914"/>
          <a:ext cx="1111581" cy="1111507"/>
        </a:xfrm>
        <a:prstGeom prst="ellipse">
          <a:avLst/>
        </a:prstGeom>
        <a:solidFill>
          <a:schemeClr val="accent5">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B026F4A-E6A1-4162-B2D7-490608BE48C4}">
      <dsp:nvSpPr>
        <dsp:cNvPr id="0" name=""/>
        <dsp:cNvSpPr/>
      </dsp:nvSpPr>
      <dsp:spPr>
        <a:xfrm>
          <a:off x="3636736" y="1479184"/>
          <a:ext cx="2397458" cy="643069"/>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7462"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t>Mantenimiento</a:t>
          </a:r>
          <a:endParaRPr lang="es-EC" sz="1800" kern="1200" dirty="0"/>
        </a:p>
      </dsp:txBody>
      <dsp:txXfrm>
        <a:off x="3668128" y="1510576"/>
        <a:ext cx="2334674" cy="580285"/>
      </dsp:txXfrm>
    </dsp:sp>
    <dsp:sp modelId="{52CF3A03-BF3E-4206-A41C-BFF07AD243ED}">
      <dsp:nvSpPr>
        <dsp:cNvPr id="0" name=""/>
        <dsp:cNvSpPr/>
      </dsp:nvSpPr>
      <dsp:spPr>
        <a:xfrm>
          <a:off x="2972010" y="849094"/>
          <a:ext cx="1111581" cy="1111507"/>
        </a:xfrm>
        <a:prstGeom prst="ellipse">
          <a:avLst/>
        </a:prstGeom>
        <a:solidFill>
          <a:schemeClr val="accent5">
            <a:tint val="50000"/>
            <a:hueOff val="-10682366"/>
            <a:satOff val="47617"/>
            <a:lumOff val="4207"/>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3414D-7256-4461-98DD-C489D19562F7}">
      <dsp:nvSpPr>
        <dsp:cNvPr id="0" name=""/>
        <dsp:cNvSpPr/>
      </dsp:nvSpPr>
      <dsp:spPr>
        <a:xfrm>
          <a:off x="2836363" y="2808310"/>
          <a:ext cx="2184486" cy="1450936"/>
        </a:xfrm>
        <a:prstGeom prst="ellipse">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s-ES" sz="6500" i="1" kern="1200" dirty="0">
            <a:solidFill>
              <a:schemeClr val="accent6">
                <a:lumMod val="50000"/>
              </a:schemeClr>
            </a:solidFill>
          </a:endParaRPr>
        </a:p>
      </dsp:txBody>
      <dsp:txXfrm>
        <a:off x="3156274" y="3020795"/>
        <a:ext cx="1544664" cy="1025966"/>
      </dsp:txXfrm>
    </dsp:sp>
    <dsp:sp modelId="{C62FD46A-D63B-4A66-ACB0-CE17A06CA640}">
      <dsp:nvSpPr>
        <dsp:cNvPr id="0" name=""/>
        <dsp:cNvSpPr/>
      </dsp:nvSpPr>
      <dsp:spPr>
        <a:xfrm rot="15776270">
          <a:off x="3612535" y="2219336"/>
          <a:ext cx="369790" cy="511184"/>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S" sz="2300" kern="1200"/>
        </a:p>
      </dsp:txBody>
      <dsp:txXfrm rot="10800000">
        <a:off x="3674823" y="2376621"/>
        <a:ext cx="258853" cy="306710"/>
      </dsp:txXfrm>
    </dsp:sp>
    <dsp:sp modelId="{54FFFB77-8940-4E8D-88F4-B92A6B9374AB}">
      <dsp:nvSpPr>
        <dsp:cNvPr id="0" name=""/>
        <dsp:cNvSpPr/>
      </dsp:nvSpPr>
      <dsp:spPr>
        <a:xfrm>
          <a:off x="2376263" y="616816"/>
          <a:ext cx="2568205" cy="1503483"/>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t>Influencias </a:t>
          </a:r>
          <a:r>
            <a:rPr lang="es-EC" sz="1600" b="1" kern="1200" dirty="0" err="1" smtClean="0"/>
            <a:t>Macroambientales</a:t>
          </a:r>
          <a:endParaRPr lang="es-ES" sz="1600" kern="1200" dirty="0"/>
        </a:p>
      </dsp:txBody>
      <dsp:txXfrm>
        <a:off x="2752368" y="836996"/>
        <a:ext cx="1815995" cy="1063123"/>
      </dsp:txXfrm>
    </dsp:sp>
    <dsp:sp modelId="{187771B9-ECD9-478C-9B20-C75F502F41F8}">
      <dsp:nvSpPr>
        <dsp:cNvPr id="0" name=""/>
        <dsp:cNvSpPr/>
      </dsp:nvSpPr>
      <dsp:spPr>
        <a:xfrm rot="9259377">
          <a:off x="2495449" y="3867702"/>
          <a:ext cx="413954" cy="511184"/>
        </a:xfrm>
        <a:prstGeom prst="rightArrow">
          <a:avLst>
            <a:gd name="adj1" fmla="val 60000"/>
            <a:gd name="adj2" fmla="val 50000"/>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ES" sz="2300" kern="1200"/>
        </a:p>
      </dsp:txBody>
      <dsp:txXfrm rot="10800000">
        <a:off x="2613503" y="3943034"/>
        <a:ext cx="289768" cy="306710"/>
      </dsp:txXfrm>
    </dsp:sp>
    <dsp:sp modelId="{F483C053-BE8C-4C55-B1C8-7B11F4268CA6}">
      <dsp:nvSpPr>
        <dsp:cNvPr id="0" name=""/>
        <dsp:cNvSpPr/>
      </dsp:nvSpPr>
      <dsp:spPr>
        <a:xfrm>
          <a:off x="0" y="4032437"/>
          <a:ext cx="2655602" cy="1503483"/>
        </a:xfrm>
        <a:prstGeom prst="ellipse">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t>Influencias </a:t>
          </a:r>
          <a:r>
            <a:rPr lang="es-EC" sz="1600" b="1" kern="1200" dirty="0" err="1" smtClean="0"/>
            <a:t>Microambientales</a:t>
          </a:r>
          <a:endParaRPr lang="es-ES" sz="1600" kern="1200" dirty="0"/>
        </a:p>
      </dsp:txBody>
      <dsp:txXfrm>
        <a:off x="388904" y="4252617"/>
        <a:ext cx="1877794" cy="10631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E6D8C-91D3-4314-9C94-A96D647ADDA8}">
      <dsp:nvSpPr>
        <dsp:cNvPr id="0" name=""/>
        <dsp:cNvSpPr/>
      </dsp:nvSpPr>
      <dsp:spPr>
        <a:xfrm rot="5400000">
          <a:off x="1361437" y="-281326"/>
          <a:ext cx="1390611" cy="3249405"/>
        </a:xfrm>
        <a:prstGeom prst="corner">
          <a:avLst>
            <a:gd name="adj1" fmla="val 16120"/>
            <a:gd name="adj2" fmla="val 1611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5F1C9B2-CF32-45E0-ABB8-4FEA5A918521}">
      <dsp:nvSpPr>
        <dsp:cNvPr id="0" name=""/>
        <dsp:cNvSpPr/>
      </dsp:nvSpPr>
      <dsp:spPr>
        <a:xfrm>
          <a:off x="720077" y="861726"/>
          <a:ext cx="2953991" cy="1831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ES" sz="1400" kern="1200" dirty="0" smtClean="0"/>
            <a:t>Es un proceso, ejecutado por la junta directiva o concejo de administración de una entidad, por su grupo directivo y por el resto del personal</a:t>
          </a:r>
          <a:endParaRPr lang="es-EC" sz="1400" kern="1200" dirty="0"/>
        </a:p>
      </dsp:txBody>
      <dsp:txXfrm>
        <a:off x="720077" y="861726"/>
        <a:ext cx="2953991" cy="1831169"/>
      </dsp:txXfrm>
    </dsp:sp>
    <dsp:sp modelId="{82DEB317-BDCC-499A-BADA-7C0EA8C5938F}">
      <dsp:nvSpPr>
        <dsp:cNvPr id="0" name=""/>
        <dsp:cNvSpPr/>
      </dsp:nvSpPr>
      <dsp:spPr>
        <a:xfrm>
          <a:off x="3888431" y="72008"/>
          <a:ext cx="394159" cy="394159"/>
        </a:xfrm>
        <a:prstGeom prst="triangle">
          <a:avLst>
            <a:gd name="adj" fmla="val 10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ABC2761-5294-46AC-BE0E-6B0BB1748A79}">
      <dsp:nvSpPr>
        <dsp:cNvPr id="0" name=""/>
        <dsp:cNvSpPr/>
      </dsp:nvSpPr>
      <dsp:spPr>
        <a:xfrm rot="5400000">
          <a:off x="5973719" y="-1005174"/>
          <a:ext cx="960092" cy="3258476"/>
        </a:xfrm>
        <a:prstGeom prst="corner">
          <a:avLst>
            <a:gd name="adj1" fmla="val 16120"/>
            <a:gd name="adj2" fmla="val 1611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7998605-F21C-44D1-9BB4-81AD06733BD0}">
      <dsp:nvSpPr>
        <dsp:cNvPr id="0" name=""/>
        <dsp:cNvSpPr/>
      </dsp:nvSpPr>
      <dsp:spPr>
        <a:xfrm>
          <a:off x="5014324" y="286596"/>
          <a:ext cx="2844337" cy="1831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ES" sz="1400" kern="1200" dirty="0" smtClean="0"/>
            <a:t>diseñado específicamente para proporcionarles seguridad razonable de conseguir en la empresa las tres siguientes categorías de objetivos</a:t>
          </a:r>
          <a:endParaRPr lang="es-EC" sz="1400" kern="1200" dirty="0"/>
        </a:p>
      </dsp:txBody>
      <dsp:txXfrm>
        <a:off x="5014324" y="286596"/>
        <a:ext cx="2844337" cy="18311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A8480-40E8-4637-8DD2-978DE6E74FA8}">
      <dsp:nvSpPr>
        <dsp:cNvPr id="0" name=""/>
        <dsp:cNvSpPr/>
      </dsp:nvSpPr>
      <dsp:spPr>
        <a:xfrm>
          <a:off x="-2539773" y="-392060"/>
          <a:ext cx="3032144" cy="3032144"/>
        </a:xfrm>
        <a:prstGeom prst="blockArc">
          <a:avLst>
            <a:gd name="adj1" fmla="val 18900000"/>
            <a:gd name="adj2" fmla="val 2700000"/>
            <a:gd name="adj3" fmla="val 712"/>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B5D8F7-C273-48F1-97C9-F56E9CA505E0}">
      <dsp:nvSpPr>
        <dsp:cNvPr id="0" name=""/>
        <dsp:cNvSpPr/>
      </dsp:nvSpPr>
      <dsp:spPr>
        <a:xfrm>
          <a:off x="316543" y="224802"/>
          <a:ext cx="5752951" cy="44960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6874"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t>Efectividad y eficiencia de las operaciones</a:t>
          </a:r>
          <a:endParaRPr lang="es-EC" sz="1700" kern="1200" dirty="0"/>
        </a:p>
      </dsp:txBody>
      <dsp:txXfrm>
        <a:off x="316543" y="224802"/>
        <a:ext cx="5752951" cy="449604"/>
      </dsp:txXfrm>
    </dsp:sp>
    <dsp:sp modelId="{497AEE6A-2FC0-4851-BE6C-4DC949B6C687}">
      <dsp:nvSpPr>
        <dsp:cNvPr id="0" name=""/>
        <dsp:cNvSpPr/>
      </dsp:nvSpPr>
      <dsp:spPr>
        <a:xfrm>
          <a:off x="35540" y="168601"/>
          <a:ext cx="562006" cy="56200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3F2DCC4-EF1C-4615-8193-86D64FADCACD}">
      <dsp:nvSpPr>
        <dsp:cNvPr id="0" name=""/>
        <dsp:cNvSpPr/>
      </dsp:nvSpPr>
      <dsp:spPr>
        <a:xfrm>
          <a:off x="479974" y="899209"/>
          <a:ext cx="5589520" cy="44960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6874"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t>Suficiencia y confiabilidad de la información financiera</a:t>
          </a:r>
          <a:endParaRPr lang="es-EC" sz="1700" kern="1200" dirty="0"/>
        </a:p>
      </dsp:txBody>
      <dsp:txXfrm>
        <a:off x="479974" y="899209"/>
        <a:ext cx="5589520" cy="449604"/>
      </dsp:txXfrm>
    </dsp:sp>
    <dsp:sp modelId="{F6AFC9B6-680E-468A-AED9-11131EBDE5CA}">
      <dsp:nvSpPr>
        <dsp:cNvPr id="0" name=""/>
        <dsp:cNvSpPr/>
      </dsp:nvSpPr>
      <dsp:spPr>
        <a:xfrm>
          <a:off x="198971" y="843009"/>
          <a:ext cx="562006" cy="56200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998701B-EF2D-417E-809F-87163D973D9F}">
      <dsp:nvSpPr>
        <dsp:cNvPr id="0" name=""/>
        <dsp:cNvSpPr/>
      </dsp:nvSpPr>
      <dsp:spPr>
        <a:xfrm>
          <a:off x="316543" y="1573616"/>
          <a:ext cx="5752951" cy="44960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6874"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t>Cumplimiento de las leyes y regulaciones aplicables</a:t>
          </a:r>
          <a:endParaRPr lang="es-EC" sz="1700" kern="1200" dirty="0"/>
        </a:p>
      </dsp:txBody>
      <dsp:txXfrm>
        <a:off x="316543" y="1573616"/>
        <a:ext cx="5752951" cy="449604"/>
      </dsp:txXfrm>
    </dsp:sp>
    <dsp:sp modelId="{5EA315C7-02EB-4701-9A6F-9CD994192F41}">
      <dsp:nvSpPr>
        <dsp:cNvPr id="0" name=""/>
        <dsp:cNvSpPr/>
      </dsp:nvSpPr>
      <dsp:spPr>
        <a:xfrm>
          <a:off x="35540" y="1517416"/>
          <a:ext cx="562006" cy="56200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AAA90-6CAA-4942-8684-5FFDEFBFABCF}">
      <dsp:nvSpPr>
        <dsp:cNvPr id="0" name=""/>
        <dsp:cNvSpPr/>
      </dsp:nvSpPr>
      <dsp:spPr>
        <a:xfrm rot="4396374">
          <a:off x="1653453" y="995243"/>
          <a:ext cx="4317521" cy="3010932"/>
        </a:xfrm>
        <a:prstGeom prst="swooshArrow">
          <a:avLst>
            <a:gd name="adj1" fmla="val 16310"/>
            <a:gd name="adj2" fmla="val 3137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34CECF3-081B-4590-9F8D-82BC262769BC}">
      <dsp:nvSpPr>
        <dsp:cNvPr id="0" name=""/>
        <dsp:cNvSpPr/>
      </dsp:nvSpPr>
      <dsp:spPr>
        <a:xfrm>
          <a:off x="3270810" y="1388393"/>
          <a:ext cx="109030" cy="109030"/>
        </a:xfrm>
        <a:prstGeom prst="ellipse">
          <a:avLst/>
        </a:prstGeom>
        <a:solidFill>
          <a:schemeClr val="accent2">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EC557517-16C5-44B0-AEC6-241226D36CB3}">
      <dsp:nvSpPr>
        <dsp:cNvPr id="0" name=""/>
        <dsp:cNvSpPr/>
      </dsp:nvSpPr>
      <dsp:spPr>
        <a:xfrm>
          <a:off x="4017372" y="1990564"/>
          <a:ext cx="109030" cy="109030"/>
        </a:xfrm>
        <a:prstGeom prst="ellipse">
          <a:avLst/>
        </a:prstGeom>
        <a:solidFill>
          <a:schemeClr val="accent2">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1A41E88-00E4-4FE9-8AB7-892EF3E11BE7}">
      <dsp:nvSpPr>
        <dsp:cNvPr id="0" name=""/>
        <dsp:cNvSpPr/>
      </dsp:nvSpPr>
      <dsp:spPr>
        <a:xfrm>
          <a:off x="4576881" y="2694764"/>
          <a:ext cx="109030" cy="109030"/>
        </a:xfrm>
        <a:prstGeom prst="ellipse">
          <a:avLst/>
        </a:prstGeom>
        <a:solidFill>
          <a:schemeClr val="accent2">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7586153B-1B7C-42E7-9421-6188BA930066}">
      <dsp:nvSpPr>
        <dsp:cNvPr id="0" name=""/>
        <dsp:cNvSpPr/>
      </dsp:nvSpPr>
      <dsp:spPr>
        <a:xfrm>
          <a:off x="1364019" y="0"/>
          <a:ext cx="2035577" cy="800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b" anchorCtr="0">
          <a:noAutofit/>
        </a:bodyPr>
        <a:lstStyle/>
        <a:p>
          <a:pPr lvl="0" algn="ctr" defTabSz="844550">
            <a:lnSpc>
              <a:spcPct val="90000"/>
            </a:lnSpc>
            <a:spcBef>
              <a:spcPct val="0"/>
            </a:spcBef>
            <a:spcAft>
              <a:spcPct val="35000"/>
            </a:spcAft>
          </a:pPr>
          <a:r>
            <a:rPr lang="es-EC" sz="1900" b="1" kern="1200" dirty="0" smtClean="0"/>
            <a:t>Cédula narrativa</a:t>
          </a:r>
          <a:endParaRPr lang="es-EC" sz="1900" b="1" kern="1200" dirty="0"/>
        </a:p>
      </dsp:txBody>
      <dsp:txXfrm>
        <a:off x="1364019" y="0"/>
        <a:ext cx="2035577" cy="800227"/>
      </dsp:txXfrm>
    </dsp:sp>
    <dsp:sp modelId="{B20285D3-378D-483A-9BC2-0D1599FF4503}">
      <dsp:nvSpPr>
        <dsp:cNvPr id="0" name=""/>
        <dsp:cNvSpPr/>
      </dsp:nvSpPr>
      <dsp:spPr>
        <a:xfrm>
          <a:off x="3894737" y="1042795"/>
          <a:ext cx="2970842" cy="800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l" defTabSz="844550">
            <a:lnSpc>
              <a:spcPct val="90000"/>
            </a:lnSpc>
            <a:spcBef>
              <a:spcPct val="0"/>
            </a:spcBef>
            <a:spcAft>
              <a:spcPct val="35000"/>
            </a:spcAft>
          </a:pPr>
          <a:r>
            <a:rPr lang="es-EC" sz="1900" b="1" kern="1200" dirty="0" smtClean="0"/>
            <a:t>Cuestionario</a:t>
          </a:r>
          <a:endParaRPr lang="es-EC" sz="1900" b="1" kern="1200" dirty="0"/>
        </a:p>
      </dsp:txBody>
      <dsp:txXfrm>
        <a:off x="3894737" y="1042795"/>
        <a:ext cx="2970842" cy="800227"/>
      </dsp:txXfrm>
    </dsp:sp>
    <dsp:sp modelId="{16B0D521-252D-4153-B908-CEEAF54787C4}">
      <dsp:nvSpPr>
        <dsp:cNvPr id="0" name=""/>
        <dsp:cNvSpPr/>
      </dsp:nvSpPr>
      <dsp:spPr>
        <a:xfrm>
          <a:off x="1364019" y="1644966"/>
          <a:ext cx="2365671" cy="800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r" defTabSz="844550">
            <a:lnSpc>
              <a:spcPct val="90000"/>
            </a:lnSpc>
            <a:spcBef>
              <a:spcPct val="0"/>
            </a:spcBef>
            <a:spcAft>
              <a:spcPct val="35000"/>
            </a:spcAft>
          </a:pPr>
          <a:r>
            <a:rPr lang="es-EC" sz="1900" b="1" kern="1200" dirty="0" err="1" smtClean="0"/>
            <a:t>Flujograma</a:t>
          </a:r>
          <a:endParaRPr lang="es-EC" sz="1900" b="1" kern="1200" dirty="0"/>
        </a:p>
      </dsp:txBody>
      <dsp:txXfrm>
        <a:off x="1364019" y="1644966"/>
        <a:ext cx="2365671" cy="800227"/>
      </dsp:txXfrm>
    </dsp:sp>
    <dsp:sp modelId="{B5B3CE6B-69E2-4CCC-A336-DEB1DCE7C7DD}">
      <dsp:nvSpPr>
        <dsp:cNvPr id="0" name=""/>
        <dsp:cNvSpPr/>
      </dsp:nvSpPr>
      <dsp:spPr>
        <a:xfrm>
          <a:off x="5050065" y="2349166"/>
          <a:ext cx="1815515" cy="800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l" defTabSz="844550">
            <a:lnSpc>
              <a:spcPct val="90000"/>
            </a:lnSpc>
            <a:spcBef>
              <a:spcPct val="0"/>
            </a:spcBef>
            <a:spcAft>
              <a:spcPct val="35000"/>
            </a:spcAft>
          </a:pPr>
          <a:r>
            <a:rPr lang="es-EC" sz="1900" b="1" kern="1200" dirty="0" smtClean="0"/>
            <a:t>Matrices de Control Interno </a:t>
          </a:r>
          <a:endParaRPr lang="es-EC" sz="1900" b="1" kern="1200" dirty="0"/>
        </a:p>
      </dsp:txBody>
      <dsp:txXfrm>
        <a:off x="5050065" y="2349166"/>
        <a:ext cx="1815515" cy="800227"/>
      </dsp:txXfrm>
    </dsp:sp>
    <dsp:sp modelId="{EB7017A4-3861-4F17-9F9A-5E03FCDF5332}">
      <dsp:nvSpPr>
        <dsp:cNvPr id="0" name=""/>
        <dsp:cNvSpPr/>
      </dsp:nvSpPr>
      <dsp:spPr>
        <a:xfrm>
          <a:off x="4114800" y="4201191"/>
          <a:ext cx="2750780" cy="800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t" anchorCtr="0">
          <a:noAutofit/>
        </a:bodyPr>
        <a:lstStyle/>
        <a:p>
          <a:pPr lvl="0" algn="ctr" defTabSz="844550">
            <a:lnSpc>
              <a:spcPct val="90000"/>
            </a:lnSpc>
            <a:spcBef>
              <a:spcPct val="0"/>
            </a:spcBef>
            <a:spcAft>
              <a:spcPct val="35000"/>
            </a:spcAft>
          </a:pPr>
          <a:r>
            <a:rPr lang="es-EC" sz="1900" b="1" kern="1200" dirty="0" smtClean="0"/>
            <a:t>Listas de Verificación</a:t>
          </a:r>
          <a:endParaRPr lang="es-EC" sz="1900" b="1" kern="1200" dirty="0"/>
        </a:p>
      </dsp:txBody>
      <dsp:txXfrm>
        <a:off x="4114800" y="4201191"/>
        <a:ext cx="2750780" cy="800227"/>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288618-3CAD-4176-8CBA-0B42380AB6B7}" type="datetimeFigureOut">
              <a:rPr lang="es-ES" smtClean="0"/>
              <a:pPr/>
              <a:t>22/05/2015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ABBDFC-25E3-4AE4-9F5F-6E6CB8C55A5A}" type="slidenum">
              <a:rPr lang="es-ES" smtClean="0"/>
              <a:pPr/>
              <a:t>‹Nº›</a:t>
            </a:fld>
            <a:endParaRPr lang="es-ES"/>
          </a:p>
        </p:txBody>
      </p:sp>
    </p:spTree>
    <p:extLst>
      <p:ext uri="{BB962C8B-B14F-4D97-AF65-F5344CB8AC3E}">
        <p14:creationId xmlns:p14="http://schemas.microsoft.com/office/powerpoint/2010/main" val="2246898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CAPITULO II</a:t>
            </a:r>
            <a:endParaRPr lang="es-EC" dirty="0"/>
          </a:p>
        </p:txBody>
      </p:sp>
      <p:sp>
        <p:nvSpPr>
          <p:cNvPr id="4" name="3 Marcador de número de diapositiva"/>
          <p:cNvSpPr>
            <a:spLocks noGrp="1"/>
          </p:cNvSpPr>
          <p:nvPr>
            <p:ph type="sldNum" sz="quarter" idx="10"/>
          </p:nvPr>
        </p:nvSpPr>
        <p:spPr/>
        <p:txBody>
          <a:bodyPr/>
          <a:lstStyle/>
          <a:p>
            <a:fld id="{C33ABB4E-4037-47E1-85D8-1E7429855B2F}" type="slidenum">
              <a:rPr lang="es-EC" smtClean="0"/>
              <a:pPr/>
              <a:t>7</a:t>
            </a:fld>
            <a:endParaRPr lang="es-EC" dirty="0"/>
          </a:p>
        </p:txBody>
      </p:sp>
    </p:spTree>
    <p:extLst>
      <p:ext uri="{BB962C8B-B14F-4D97-AF65-F5344CB8AC3E}">
        <p14:creationId xmlns:p14="http://schemas.microsoft.com/office/powerpoint/2010/main" val="4021750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BA80E6-D48B-43B8-8702-B7B34D99E539}" type="slidenum">
              <a:rPr lang="es-ES">
                <a:solidFill>
                  <a:srgbClr val="000000"/>
                </a:solidFill>
              </a:rPr>
              <a:pPr>
                <a:defRPr/>
              </a:pPr>
              <a:t>‹Nº›</a:t>
            </a:fld>
            <a:endParaRPr lang="es-ES" dirty="0">
              <a:solidFill>
                <a:srgbClr val="000000"/>
              </a:solidFill>
            </a:endParaRPr>
          </a:p>
        </p:txBody>
      </p:sp>
    </p:spTree>
    <p:extLst>
      <p:ext uri="{BB962C8B-B14F-4D97-AF65-F5344CB8AC3E}">
        <p14:creationId xmlns:p14="http://schemas.microsoft.com/office/powerpoint/2010/main" val="330215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30F6F4-C29D-4444-8E7D-09BB6861691A}" type="slidenum">
              <a:rPr lang="es-ES">
                <a:solidFill>
                  <a:srgbClr val="000000"/>
                </a:solidFill>
              </a:rPr>
              <a:pPr>
                <a:defRPr/>
              </a:pPr>
              <a:t>‹Nº›</a:t>
            </a:fld>
            <a:endParaRPr lang="es-ES" dirty="0">
              <a:solidFill>
                <a:srgbClr val="000000"/>
              </a:solidFill>
            </a:endParaRPr>
          </a:p>
        </p:txBody>
      </p:sp>
    </p:spTree>
    <p:extLst>
      <p:ext uri="{BB962C8B-B14F-4D97-AF65-F5344CB8AC3E}">
        <p14:creationId xmlns:p14="http://schemas.microsoft.com/office/powerpoint/2010/main" val="1362023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14CF95-E282-4215-97D7-29CE6C595324}" type="slidenum">
              <a:rPr lang="es-ES">
                <a:solidFill>
                  <a:srgbClr val="000000"/>
                </a:solidFill>
              </a:rPr>
              <a:pPr>
                <a:defRPr/>
              </a:pPr>
              <a:t>‹Nº›</a:t>
            </a:fld>
            <a:endParaRPr lang="es-ES" dirty="0">
              <a:solidFill>
                <a:srgbClr val="000000"/>
              </a:solidFill>
            </a:endParaRPr>
          </a:p>
        </p:txBody>
      </p:sp>
    </p:spTree>
    <p:extLst>
      <p:ext uri="{BB962C8B-B14F-4D97-AF65-F5344CB8AC3E}">
        <p14:creationId xmlns:p14="http://schemas.microsoft.com/office/powerpoint/2010/main" val="3759832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9CDC6F-1A1E-4DFB-96BA-2C9480E6AF82}" type="slidenum">
              <a:rPr lang="es-ES">
                <a:solidFill>
                  <a:srgbClr val="000000"/>
                </a:solidFill>
              </a:rPr>
              <a:pPr>
                <a:defRPr/>
              </a:pPr>
              <a:t>‹Nº›</a:t>
            </a:fld>
            <a:endParaRPr lang="es-ES" dirty="0">
              <a:solidFill>
                <a:srgbClr val="000000"/>
              </a:solidFill>
            </a:endParaRPr>
          </a:p>
        </p:txBody>
      </p:sp>
    </p:spTree>
    <p:extLst>
      <p:ext uri="{BB962C8B-B14F-4D97-AF65-F5344CB8AC3E}">
        <p14:creationId xmlns:p14="http://schemas.microsoft.com/office/powerpoint/2010/main" val="1158985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818F2A-5A56-4AD4-92D4-405CB02CA05E}" type="slidenum">
              <a:rPr lang="es-ES">
                <a:solidFill>
                  <a:srgbClr val="000000"/>
                </a:solidFill>
              </a:rPr>
              <a:pPr>
                <a:defRPr/>
              </a:pPr>
              <a:t>‹Nº›</a:t>
            </a:fld>
            <a:endParaRPr lang="es-ES" dirty="0">
              <a:solidFill>
                <a:srgbClr val="000000"/>
              </a:solidFill>
            </a:endParaRPr>
          </a:p>
        </p:txBody>
      </p:sp>
    </p:spTree>
    <p:extLst>
      <p:ext uri="{BB962C8B-B14F-4D97-AF65-F5344CB8AC3E}">
        <p14:creationId xmlns:p14="http://schemas.microsoft.com/office/powerpoint/2010/main" val="1566643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280A0A-F064-444D-B3F5-8F666DA10CBC}" type="slidenum">
              <a:rPr lang="es-ES">
                <a:solidFill>
                  <a:srgbClr val="000000"/>
                </a:solidFill>
              </a:rPr>
              <a:pPr>
                <a:defRPr/>
              </a:pPr>
              <a:t>‹Nº›</a:t>
            </a:fld>
            <a:endParaRPr lang="es-ES" dirty="0">
              <a:solidFill>
                <a:srgbClr val="000000"/>
              </a:solidFill>
            </a:endParaRPr>
          </a:p>
        </p:txBody>
      </p:sp>
    </p:spTree>
    <p:extLst>
      <p:ext uri="{BB962C8B-B14F-4D97-AF65-F5344CB8AC3E}">
        <p14:creationId xmlns:p14="http://schemas.microsoft.com/office/powerpoint/2010/main" val="923927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E13419B-5A32-419C-A21E-A357ABFD26DD}" type="slidenum">
              <a:rPr lang="es-ES">
                <a:solidFill>
                  <a:srgbClr val="000000"/>
                </a:solidFill>
              </a:rPr>
              <a:pPr>
                <a:defRPr/>
              </a:pPr>
              <a:t>‹Nº›</a:t>
            </a:fld>
            <a:endParaRPr lang="es-ES" dirty="0">
              <a:solidFill>
                <a:srgbClr val="000000"/>
              </a:solidFill>
            </a:endParaRPr>
          </a:p>
        </p:txBody>
      </p:sp>
    </p:spTree>
    <p:extLst>
      <p:ext uri="{BB962C8B-B14F-4D97-AF65-F5344CB8AC3E}">
        <p14:creationId xmlns:p14="http://schemas.microsoft.com/office/powerpoint/2010/main" val="4197331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5DEA86A-09C1-4FD3-B8C6-D8304F105137}" type="slidenum">
              <a:rPr lang="es-ES">
                <a:solidFill>
                  <a:srgbClr val="000000"/>
                </a:solidFill>
              </a:rPr>
              <a:pPr>
                <a:defRPr/>
              </a:pPr>
              <a:t>‹Nº›</a:t>
            </a:fld>
            <a:endParaRPr lang="es-ES" dirty="0">
              <a:solidFill>
                <a:srgbClr val="000000"/>
              </a:solidFill>
            </a:endParaRPr>
          </a:p>
        </p:txBody>
      </p:sp>
    </p:spTree>
    <p:extLst>
      <p:ext uri="{BB962C8B-B14F-4D97-AF65-F5344CB8AC3E}">
        <p14:creationId xmlns:p14="http://schemas.microsoft.com/office/powerpoint/2010/main" val="1763381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592920C-AB93-48E3-B6C5-91CF2B78CC7C}" type="slidenum">
              <a:rPr lang="es-ES">
                <a:solidFill>
                  <a:srgbClr val="000000"/>
                </a:solidFill>
              </a:rPr>
              <a:pPr>
                <a:defRPr/>
              </a:pPr>
              <a:t>‹Nº›</a:t>
            </a:fld>
            <a:endParaRPr lang="es-ES" dirty="0">
              <a:solidFill>
                <a:srgbClr val="000000"/>
              </a:solidFill>
            </a:endParaRPr>
          </a:p>
        </p:txBody>
      </p:sp>
    </p:spTree>
    <p:extLst>
      <p:ext uri="{BB962C8B-B14F-4D97-AF65-F5344CB8AC3E}">
        <p14:creationId xmlns:p14="http://schemas.microsoft.com/office/powerpoint/2010/main" val="940493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2D5525-834B-4F49-B592-AFA4C6C786E0}" type="slidenum">
              <a:rPr lang="es-ES">
                <a:solidFill>
                  <a:srgbClr val="000000"/>
                </a:solidFill>
              </a:rPr>
              <a:pPr>
                <a:defRPr/>
              </a:pPr>
              <a:t>‹Nº›</a:t>
            </a:fld>
            <a:endParaRPr lang="es-ES" dirty="0">
              <a:solidFill>
                <a:srgbClr val="000000"/>
              </a:solidFill>
            </a:endParaRPr>
          </a:p>
        </p:txBody>
      </p:sp>
    </p:spTree>
    <p:extLst>
      <p:ext uri="{BB962C8B-B14F-4D97-AF65-F5344CB8AC3E}">
        <p14:creationId xmlns:p14="http://schemas.microsoft.com/office/powerpoint/2010/main" val="1746127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0B666F-B277-4D39-9768-4735A1C4FF48}" type="slidenum">
              <a:rPr lang="es-ES">
                <a:solidFill>
                  <a:srgbClr val="000000"/>
                </a:solidFill>
              </a:rPr>
              <a:pPr>
                <a:defRPr/>
              </a:pPr>
              <a:t>‹Nº›</a:t>
            </a:fld>
            <a:endParaRPr lang="es-ES" dirty="0">
              <a:solidFill>
                <a:srgbClr val="000000"/>
              </a:solidFill>
            </a:endParaRPr>
          </a:p>
        </p:txBody>
      </p:sp>
    </p:spTree>
    <p:extLst>
      <p:ext uri="{BB962C8B-B14F-4D97-AF65-F5344CB8AC3E}">
        <p14:creationId xmlns:p14="http://schemas.microsoft.com/office/powerpoint/2010/main" val="1897315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s-E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s-E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2CEBC80B-2EC2-49D8-AD88-DD9BFA7797DB}" type="slidenum">
              <a:rPr lang="es-ES">
                <a:solidFill>
                  <a:srgbClr val="000000"/>
                </a:solidFill>
              </a:rPr>
              <a:pPr fontAlgn="base">
                <a:spcBef>
                  <a:spcPct val="0"/>
                </a:spcBef>
                <a:spcAft>
                  <a:spcPct val="0"/>
                </a:spcAft>
                <a:defRPr/>
              </a:pPr>
              <a:t>‹Nº›</a:t>
            </a:fld>
            <a:endParaRPr lang="es-ES" dirty="0">
              <a:solidFill>
                <a:srgbClr val="000000"/>
              </a:solidFill>
            </a:endParaRPr>
          </a:p>
        </p:txBody>
      </p:sp>
    </p:spTree>
    <p:extLst>
      <p:ext uri="{BB962C8B-B14F-4D97-AF65-F5344CB8AC3E}">
        <p14:creationId xmlns:p14="http://schemas.microsoft.com/office/powerpoint/2010/main" val="12768318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2.xml"/><Relationship Id="rId7" Type="http://schemas.openxmlformats.org/officeDocument/2006/relationships/image" Target="../media/image12.pn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10" Type="http://schemas.openxmlformats.org/officeDocument/2006/relationships/image" Target="../media/image15.png"/><Relationship Id="rId4" Type="http://schemas.openxmlformats.org/officeDocument/2006/relationships/diagramQuickStyle" Target="../diagrams/quickStyle12.xml"/><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13.xml"/><Relationship Id="rId7" Type="http://schemas.openxmlformats.org/officeDocument/2006/relationships/image" Target="../media/image11.jpeg"/><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11" Type="http://schemas.openxmlformats.org/officeDocument/2006/relationships/slide" Target="slide3.xml"/><Relationship Id="rId5" Type="http://schemas.openxmlformats.org/officeDocument/2006/relationships/diagramColors" Target="../diagrams/colors13.xml"/><Relationship Id="rId10" Type="http://schemas.openxmlformats.org/officeDocument/2006/relationships/image" Target="../media/image19.png"/><Relationship Id="rId4" Type="http://schemas.openxmlformats.org/officeDocument/2006/relationships/diagramQuickStyle" Target="../diagrams/quickStyle13.xml"/><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hyperlink" Target="TESIS%20COMPLETA.pdf" TargetMode="Externa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6.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Layout" Target="../diagrams/layout16.xml"/><Relationship Id="rId7" Type="http://schemas.openxmlformats.org/officeDocument/2006/relationships/hyperlink" Target="COMASEY/TESIS%20COMASEY/TESIS/MI%20TESIS%20ACTUAL%20COMASEY%20final.pdf" TargetMode="Externa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openxmlformats.org/officeDocument/2006/relationships/hyperlink" Target="TESIS%20COMPLETA.pdf" TargetMode="External"/><Relationship Id="rId5" Type="http://schemas.openxmlformats.org/officeDocument/2006/relationships/diagramColors" Target="../diagrams/colors16.xml"/><Relationship Id="rId10" Type="http://schemas.openxmlformats.org/officeDocument/2006/relationships/image" Target="../media/image24.jpeg"/><Relationship Id="rId4" Type="http://schemas.openxmlformats.org/officeDocument/2006/relationships/diagramQuickStyle" Target="../diagrams/quickStyle16.xml"/><Relationship Id="rId9"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25.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9.xml"/><Relationship Id="rId13" Type="http://schemas.openxmlformats.org/officeDocument/2006/relationships/slide" Target="slide3.xml"/><Relationship Id="rId3" Type="http://schemas.openxmlformats.org/officeDocument/2006/relationships/diagramLayout" Target="../diagrams/layout18.xml"/><Relationship Id="rId7" Type="http://schemas.openxmlformats.org/officeDocument/2006/relationships/diagramData" Target="../diagrams/data19.xml"/><Relationship Id="rId12" Type="http://schemas.openxmlformats.org/officeDocument/2006/relationships/image" Target="../media/image26.jpe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6.png"/><Relationship Id="rId4" Type="http://schemas.openxmlformats.org/officeDocument/2006/relationships/diagramLayout" Target="../diagrams/layout3.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oleObject" Target="../embeddings/oleObject3.bin"/><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slide" Target="slide3.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pic>
        <p:nvPicPr>
          <p:cNvPr id="3" name="2 Imagen"/>
          <p:cNvPicPr/>
          <p:nvPr/>
        </p:nvPicPr>
        <p:blipFill>
          <a:blip r:embed="rId3">
            <a:extLst>
              <a:ext uri="{28A0092B-C50C-407E-A947-70E740481C1C}">
                <a14:useLocalDpi xmlns:a14="http://schemas.microsoft.com/office/drawing/2010/main" val="0"/>
              </a:ext>
            </a:extLst>
          </a:blip>
          <a:srcRect/>
          <a:stretch>
            <a:fillRect/>
          </a:stretch>
        </p:blipFill>
        <p:spPr bwMode="auto">
          <a:xfrm>
            <a:off x="27073" y="1"/>
            <a:ext cx="4040871" cy="1124744"/>
          </a:xfrm>
          <a:prstGeom prst="rect">
            <a:avLst/>
          </a:prstGeom>
          <a:noFill/>
          <a:ln>
            <a:noFill/>
          </a:ln>
        </p:spPr>
      </p:pic>
      <p:sp>
        <p:nvSpPr>
          <p:cNvPr id="9" name="Rectangle 1"/>
          <p:cNvSpPr>
            <a:spLocks noChangeArrowheads="1"/>
          </p:cNvSpPr>
          <p:nvPr/>
        </p:nvSpPr>
        <p:spPr bwMode="auto">
          <a:xfrm>
            <a:off x="755576" y="1273918"/>
            <a:ext cx="8146157" cy="4001095"/>
          </a:xfrm>
          <a:prstGeom prst="rect">
            <a:avLst/>
          </a:prstGeom>
          <a:noFill/>
          <a:ln w="9525">
            <a:noFill/>
            <a:miter lim="800000"/>
            <a:headEnd/>
            <a:tailEnd/>
          </a:ln>
        </p:spPr>
        <p:txBody>
          <a:bodyPr wrap="square" bIns="0" anchor="ctr">
            <a:spAutoFit/>
          </a:bodyPr>
          <a:lstStyle/>
          <a:p>
            <a:pPr algn="ctr">
              <a:tabLst>
                <a:tab pos="1962150" algn="l"/>
                <a:tab pos="2879725" algn="ctr"/>
              </a:tabLst>
            </a:pPr>
            <a:r>
              <a:rPr lang="es-ES" sz="1400" b="1" dirty="0">
                <a:ea typeface="Times New Roman" pitchFamily="18" charset="0"/>
                <a:cs typeface="Arial" charset="0"/>
              </a:rPr>
              <a:t>DEPARTAMENTO DE CIENCIAS ECONÓMICAS, ADMINISTRATIVAS Y DE COMERCIO</a:t>
            </a:r>
          </a:p>
          <a:p>
            <a:pPr algn="ctr">
              <a:tabLst>
                <a:tab pos="1962150" algn="l"/>
                <a:tab pos="2879725" algn="ctr"/>
              </a:tabLst>
            </a:pPr>
            <a:endParaRPr lang="es-ES" sz="1600" b="1" dirty="0">
              <a:ea typeface="Times New Roman" pitchFamily="18" charset="0"/>
              <a:cs typeface="Arial" charset="0"/>
            </a:endParaRPr>
          </a:p>
          <a:p>
            <a:pPr algn="ctr"/>
            <a:r>
              <a:rPr lang="es-EC" sz="1400" b="1" dirty="0">
                <a:ea typeface="Times New Roman" pitchFamily="18" charset="0"/>
                <a:cs typeface="Arial" charset="0"/>
              </a:rPr>
              <a:t>TESIS PRESENTADA COMO REQUISITO PREVIO </a:t>
            </a:r>
            <a:r>
              <a:rPr lang="es-EC" sz="1400" b="1" dirty="0" smtClean="0">
                <a:ea typeface="Times New Roman" pitchFamily="18" charset="0"/>
                <a:cs typeface="Arial" charset="0"/>
              </a:rPr>
              <a:t>A LA OBTENCIÓN DEL TÍTULO DE </a:t>
            </a:r>
            <a:r>
              <a:rPr lang="es-EC" sz="1400" b="1" dirty="0" smtClean="0"/>
              <a:t>INGENIERA EN FINANZAS Y AUDITORÍA, CONTADORA PÚBLICA.</a:t>
            </a:r>
            <a:endParaRPr lang="es-EC" sz="1400" dirty="0" smtClean="0"/>
          </a:p>
          <a:p>
            <a:pPr algn="ctr" eaLnBrk="0" hangingPunct="0">
              <a:tabLst>
                <a:tab pos="1962150" algn="l"/>
                <a:tab pos="2879725" algn="ctr"/>
              </a:tabLst>
            </a:pPr>
            <a:endParaRPr lang="es-EC" sz="900" dirty="0">
              <a:ea typeface="Times New Roman" pitchFamily="18" charset="0"/>
              <a:cs typeface="Arial" charset="0"/>
            </a:endParaRPr>
          </a:p>
          <a:p>
            <a:pPr algn="just" eaLnBrk="0" hangingPunct="0">
              <a:tabLst>
                <a:tab pos="1962150" algn="l"/>
                <a:tab pos="2879725" algn="ctr"/>
              </a:tabLst>
            </a:pPr>
            <a:endParaRPr lang="es-EC" sz="900" dirty="0">
              <a:ea typeface="Times New Roman" pitchFamily="18" charset="0"/>
              <a:cs typeface="Arial" charset="0"/>
            </a:endParaRPr>
          </a:p>
          <a:p>
            <a:pPr algn="ctr"/>
            <a:r>
              <a:rPr lang="es-EC" sz="1400" b="1" dirty="0" smtClean="0"/>
              <a:t>“</a:t>
            </a:r>
            <a:r>
              <a:rPr lang="es-ES" sz="1400" b="1" dirty="0"/>
              <a:t>DISEÑO DE UN PROCESO DE CONTROL INTERNO BASADO EN EL MODELO COSO ERM PARA LA COMPAÑÍA DE </a:t>
            </a:r>
            <a:r>
              <a:rPr lang="es-ES" sz="1400" b="1" dirty="0" smtClean="0"/>
              <a:t>TRANSPORTE </a:t>
            </a:r>
            <a:r>
              <a:rPr lang="es-ES" sz="1400" b="1" dirty="0"/>
              <a:t>CÓNDORES DEL VALLE “CONDORVALL S.A.” A FIN DE MEJORAR LOS NIVELES DE EFICIENCIA Y EFICACIA DE SUS OPERACIONES </a:t>
            </a:r>
            <a:r>
              <a:rPr lang="es-EC" sz="1400" b="1" dirty="0" smtClean="0"/>
              <a:t>”</a:t>
            </a:r>
            <a:endParaRPr lang="es-EC" sz="1400" dirty="0"/>
          </a:p>
          <a:p>
            <a:pPr algn="ctr" eaLnBrk="0" hangingPunct="0">
              <a:tabLst>
                <a:tab pos="1962150" algn="l"/>
                <a:tab pos="2879725" algn="ctr"/>
              </a:tabLst>
            </a:pPr>
            <a:endParaRPr lang="es-EC" sz="1400" b="1" dirty="0">
              <a:cs typeface="Arial" charset="0"/>
            </a:endParaRPr>
          </a:p>
          <a:p>
            <a:pPr algn="ctr" eaLnBrk="0" hangingPunct="0">
              <a:tabLst>
                <a:tab pos="1962150" algn="l"/>
                <a:tab pos="2879725" algn="ctr"/>
              </a:tabLst>
            </a:pPr>
            <a:endParaRPr lang="es-EC" sz="900" dirty="0">
              <a:cs typeface="Arial" charset="0"/>
            </a:endParaRPr>
          </a:p>
          <a:p>
            <a:pPr algn="ctr" eaLnBrk="0" hangingPunct="0">
              <a:tabLst>
                <a:tab pos="1962150" algn="l"/>
                <a:tab pos="2879725" algn="ctr"/>
              </a:tabLst>
            </a:pPr>
            <a:r>
              <a:rPr lang="es-EC" sz="1400" b="1" dirty="0">
                <a:ea typeface="Calibri" pitchFamily="34" charset="0"/>
                <a:cs typeface="Calibri" pitchFamily="34" charset="0"/>
              </a:rPr>
              <a:t>AUTORA: </a:t>
            </a:r>
            <a:r>
              <a:rPr lang="es-EC" sz="1400" b="1" dirty="0" smtClean="0">
                <a:ea typeface="Calibri" pitchFamily="34" charset="0"/>
                <a:cs typeface="Calibri" pitchFamily="34" charset="0"/>
              </a:rPr>
              <a:t>LIZETH ARACELY MAILA MORALES </a:t>
            </a:r>
          </a:p>
          <a:p>
            <a:pPr algn="ctr" eaLnBrk="0" hangingPunct="0">
              <a:tabLst>
                <a:tab pos="1962150" algn="l"/>
                <a:tab pos="2879725" algn="ctr"/>
              </a:tabLst>
            </a:pPr>
            <a:endParaRPr lang="es-EC" sz="1400" b="1" dirty="0">
              <a:ea typeface="Calibri" pitchFamily="34" charset="0"/>
              <a:cs typeface="Calibri" pitchFamily="34" charset="0"/>
            </a:endParaRPr>
          </a:p>
          <a:p>
            <a:pPr algn="ctr" eaLnBrk="0" hangingPunct="0">
              <a:tabLst>
                <a:tab pos="1962150" algn="l"/>
                <a:tab pos="2879725" algn="ctr"/>
              </a:tabLst>
            </a:pPr>
            <a:r>
              <a:rPr lang="es-EC" sz="1400" b="1" dirty="0">
                <a:ea typeface="Calibri" pitchFamily="34" charset="0"/>
                <a:cs typeface="Calibri" pitchFamily="34" charset="0"/>
              </a:rPr>
              <a:t>                                             </a:t>
            </a:r>
            <a:endParaRPr lang="es-EC" sz="900" dirty="0">
              <a:cs typeface="Arial" charset="0"/>
            </a:endParaRPr>
          </a:p>
          <a:p>
            <a:pPr algn="ctr" eaLnBrk="0" hangingPunct="0">
              <a:tabLst>
                <a:tab pos="1962150" algn="l"/>
                <a:tab pos="2879725" algn="ctr"/>
              </a:tabLst>
            </a:pPr>
            <a:r>
              <a:rPr lang="es-EC" sz="1400" dirty="0">
                <a:cs typeface="Times New Roman" pitchFamily="18" charset="0"/>
              </a:rPr>
              <a:t>     </a:t>
            </a:r>
            <a:r>
              <a:rPr lang="es-EC" sz="1400" b="1" dirty="0">
                <a:cs typeface="Times New Roman" pitchFamily="18" charset="0"/>
              </a:rPr>
              <a:t>Dr. </a:t>
            </a:r>
            <a:r>
              <a:rPr lang="es-EC" sz="1400" b="1" dirty="0" smtClean="0">
                <a:cs typeface="Times New Roman" pitchFamily="18" charset="0"/>
              </a:rPr>
              <a:t>Amaro Berrones</a:t>
            </a:r>
            <a:r>
              <a:rPr lang="es-EC" sz="1400" dirty="0">
                <a:cs typeface="Times New Roman" pitchFamily="18" charset="0"/>
              </a:rPr>
              <a:t>	  	                   </a:t>
            </a:r>
            <a:r>
              <a:rPr lang="es-EC" sz="1400" b="1" dirty="0" smtClean="0">
                <a:cs typeface="Times New Roman" pitchFamily="18" charset="0"/>
              </a:rPr>
              <a:t>Ing. César Llumiquinga </a:t>
            </a:r>
            <a:endParaRPr lang="es-EC" sz="1400" b="1" dirty="0">
              <a:cs typeface="Arial" charset="0"/>
            </a:endParaRPr>
          </a:p>
          <a:p>
            <a:pPr algn="just" eaLnBrk="0" hangingPunct="0">
              <a:tabLst>
                <a:tab pos="1962150" algn="l"/>
                <a:tab pos="2879725" algn="ctr"/>
              </a:tabLst>
            </a:pPr>
            <a:r>
              <a:rPr lang="es-EC" sz="1400" b="1" dirty="0" smtClean="0">
                <a:ea typeface="Calibri" pitchFamily="34" charset="0"/>
                <a:cs typeface="Calibri" pitchFamily="34" charset="0"/>
              </a:rPr>
              <a:t>                                       	</a:t>
            </a:r>
            <a:r>
              <a:rPr lang="es-EC" sz="1400" b="1" i="1" dirty="0" smtClean="0">
                <a:ea typeface="Calibri" pitchFamily="34" charset="0"/>
                <a:cs typeface="Calibri" pitchFamily="34" charset="0"/>
              </a:rPr>
              <a:t> DIRECTOR </a:t>
            </a:r>
            <a:r>
              <a:rPr lang="es-EC" sz="1400" b="1" dirty="0" smtClean="0">
                <a:ea typeface="Calibri" pitchFamily="34" charset="0"/>
                <a:cs typeface="Calibri" pitchFamily="34" charset="0"/>
              </a:rPr>
              <a:t>   		      CO</a:t>
            </a:r>
            <a:r>
              <a:rPr lang="es-EC" sz="1400" b="1" i="1" dirty="0" smtClean="0">
                <a:ea typeface="Calibri" pitchFamily="34" charset="0"/>
                <a:cs typeface="Calibri" pitchFamily="34" charset="0"/>
              </a:rPr>
              <a:t>DIRECTOR                                                                    	</a:t>
            </a:r>
            <a:endParaRPr lang="es-EC" sz="1400" b="1" i="1" dirty="0">
              <a:ea typeface="Calibri" pitchFamily="34" charset="0"/>
              <a:cs typeface="Calibri" pitchFamily="34" charset="0"/>
            </a:endParaRPr>
          </a:p>
          <a:p>
            <a:pPr algn="ctr" eaLnBrk="0" hangingPunct="0">
              <a:tabLst>
                <a:tab pos="1962150" algn="l"/>
                <a:tab pos="2879725" algn="ctr"/>
              </a:tabLst>
            </a:pPr>
            <a:endParaRPr lang="es-EC" sz="900" dirty="0">
              <a:cs typeface="Arial" charset="0"/>
            </a:endParaRPr>
          </a:p>
          <a:p>
            <a:pPr algn="ctr" eaLnBrk="0" hangingPunct="0">
              <a:tabLst>
                <a:tab pos="1962150" algn="l"/>
                <a:tab pos="2879725" algn="ctr"/>
              </a:tabLst>
            </a:pPr>
            <a:endParaRPr lang="es-EC" sz="900" dirty="0">
              <a:cs typeface="Arial" charset="0"/>
            </a:endParaRPr>
          </a:p>
          <a:p>
            <a:pPr algn="ctr" eaLnBrk="0" hangingPunct="0">
              <a:tabLst>
                <a:tab pos="1962150" algn="l"/>
                <a:tab pos="2879725" algn="ctr"/>
              </a:tabLst>
            </a:pPr>
            <a:r>
              <a:rPr lang="es-EC" sz="1400" b="1" dirty="0">
                <a:ea typeface="Calibri" pitchFamily="34" charset="0"/>
                <a:cs typeface="Calibri" pitchFamily="34" charset="0"/>
              </a:rPr>
              <a:t>SANGOLQU</a:t>
            </a:r>
            <a:r>
              <a:rPr lang="es-EC" sz="1400" b="1" dirty="0">
                <a:latin typeface="Calibri" pitchFamily="34" charset="0"/>
                <a:ea typeface="Calibri" pitchFamily="34" charset="0"/>
                <a:cs typeface="Calibri" pitchFamily="34" charset="0"/>
              </a:rPr>
              <a:t>Í</a:t>
            </a:r>
            <a:r>
              <a:rPr lang="es-EC" sz="1400" b="1" dirty="0">
                <a:ea typeface="Calibri" pitchFamily="34" charset="0"/>
                <a:cs typeface="Calibri" pitchFamily="34" charset="0"/>
              </a:rPr>
              <a:t>, </a:t>
            </a:r>
            <a:r>
              <a:rPr lang="es-EC" sz="1400" b="1" dirty="0" smtClean="0">
                <a:ea typeface="Calibri" pitchFamily="34" charset="0"/>
                <a:cs typeface="Calibri" pitchFamily="34" charset="0"/>
              </a:rPr>
              <a:t>MAYO 2015</a:t>
            </a:r>
            <a:endParaRPr lang="es-EC" dirty="0">
              <a:cs typeface="Arial" charset="0"/>
            </a:endParaRPr>
          </a:p>
        </p:txBody>
      </p:sp>
    </p:spTree>
    <p:extLst>
      <p:ext uri="{BB962C8B-B14F-4D97-AF65-F5344CB8AC3E}">
        <p14:creationId xmlns:p14="http://schemas.microsoft.com/office/powerpoint/2010/main" val="3004321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71800" y="260648"/>
            <a:ext cx="4042792" cy="634082"/>
          </a:xfrm>
        </p:spPr>
        <p:style>
          <a:lnRef idx="2">
            <a:schemeClr val="accent2"/>
          </a:lnRef>
          <a:fillRef idx="1">
            <a:schemeClr val="lt1"/>
          </a:fillRef>
          <a:effectRef idx="0">
            <a:schemeClr val="accent2"/>
          </a:effectRef>
          <a:fontRef idx="minor">
            <a:schemeClr val="dk1"/>
          </a:fontRef>
        </p:style>
        <p:txBody>
          <a:bodyPr/>
          <a:lstStyle/>
          <a:p>
            <a:r>
              <a:rPr lang="es-EC" sz="3600" dirty="0" smtClean="0"/>
              <a:t>Control Interno </a:t>
            </a:r>
            <a:endParaRPr lang="es-EC" sz="36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47821196"/>
              </p:ext>
            </p:extLst>
          </p:nvPr>
        </p:nvGraphicFramePr>
        <p:xfrm>
          <a:off x="539552" y="1412776"/>
          <a:ext cx="8363272" cy="2692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2225537904"/>
              </p:ext>
            </p:extLst>
          </p:nvPr>
        </p:nvGraphicFramePr>
        <p:xfrm>
          <a:off x="1619672" y="4149080"/>
          <a:ext cx="6096000" cy="22480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631906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409885001"/>
              </p:ext>
            </p:extLst>
          </p:nvPr>
        </p:nvGraphicFramePr>
        <p:xfrm>
          <a:off x="457200" y="1124744"/>
          <a:ext cx="8229600" cy="5001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971600" y="289476"/>
            <a:ext cx="7211036" cy="646331"/>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s-E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Herramientas para evaluar el CI</a:t>
            </a:r>
            <a:endParaRPr lang="es-E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5 Rectángulo redondeado"/>
          <p:cNvSpPr/>
          <p:nvPr/>
        </p:nvSpPr>
        <p:spPr>
          <a:xfrm>
            <a:off x="4139952" y="1268760"/>
            <a:ext cx="4248472" cy="64807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endParaRPr lang="es-EC" sz="1200" dirty="0" smtClean="0">
              <a:solidFill>
                <a:schemeClr val="tx1"/>
              </a:solidFill>
            </a:endParaRPr>
          </a:p>
          <a:p>
            <a:pPr lvl="0" algn="just"/>
            <a:r>
              <a:rPr lang="es-EC" sz="1200" dirty="0" smtClean="0">
                <a:solidFill>
                  <a:schemeClr val="tx1"/>
                </a:solidFill>
              </a:rPr>
              <a:t>Consiste </a:t>
            </a:r>
            <a:r>
              <a:rPr lang="es-EC" sz="1200" dirty="0">
                <a:solidFill>
                  <a:schemeClr val="tx1"/>
                </a:solidFill>
              </a:rPr>
              <a:t>en la descripción detallada de los procedimientos más importantes y las características del sistema que se está evaluando</a:t>
            </a:r>
            <a:endParaRPr lang="es-ES" sz="1200" dirty="0">
              <a:solidFill>
                <a:schemeClr val="tx1"/>
              </a:solidFill>
            </a:endParaRPr>
          </a:p>
          <a:p>
            <a:pPr algn="just"/>
            <a:endParaRPr lang="es-EC" sz="1600" dirty="0"/>
          </a:p>
        </p:txBody>
      </p:sp>
      <p:sp>
        <p:nvSpPr>
          <p:cNvPr id="7" name="6 Rectángulo redondeado"/>
          <p:cNvSpPr/>
          <p:nvPr/>
        </p:nvSpPr>
        <p:spPr>
          <a:xfrm>
            <a:off x="107504" y="2433427"/>
            <a:ext cx="2664296" cy="108012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lgn="just"/>
            <a:r>
              <a:rPr lang="es-EC" sz="1200" dirty="0" smtClean="0"/>
              <a:t>Es </a:t>
            </a:r>
            <a:r>
              <a:rPr lang="es-EC" sz="1200" dirty="0"/>
              <a:t>la representación gráfica secuencial del conjunto de operaciones relativas a una actividad </a:t>
            </a:r>
            <a:r>
              <a:rPr lang="es-EC" sz="1200" dirty="0" smtClean="0"/>
              <a:t>su </a:t>
            </a:r>
            <a:r>
              <a:rPr lang="es-EC" sz="1200" dirty="0"/>
              <a:t>conformación se la realiza a través de </a:t>
            </a:r>
            <a:r>
              <a:rPr lang="es-EC" sz="1200" dirty="0" smtClean="0"/>
              <a:t>símbolos</a:t>
            </a:r>
            <a:endParaRPr lang="es-EC" sz="1600" dirty="0"/>
          </a:p>
        </p:txBody>
      </p:sp>
      <p:sp>
        <p:nvSpPr>
          <p:cNvPr id="8" name="7 Rectángulo redondeado"/>
          <p:cNvSpPr/>
          <p:nvPr/>
        </p:nvSpPr>
        <p:spPr>
          <a:xfrm>
            <a:off x="6012160" y="2204864"/>
            <a:ext cx="2880320" cy="6480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just"/>
            <a:r>
              <a:rPr lang="es-EC" sz="1200" dirty="0" smtClean="0"/>
              <a:t>Permiten </a:t>
            </a:r>
            <a:r>
              <a:rPr lang="es-EC" sz="1200" dirty="0"/>
              <a:t>evaluar el control interno a través de preguntas a los diferentes funcionarios de la empresa.</a:t>
            </a:r>
            <a:endParaRPr lang="es-ES" sz="1200" dirty="0"/>
          </a:p>
        </p:txBody>
      </p:sp>
      <p:sp>
        <p:nvSpPr>
          <p:cNvPr id="9" name="8 Rectángulo redondeado"/>
          <p:cNvSpPr/>
          <p:nvPr/>
        </p:nvSpPr>
        <p:spPr>
          <a:xfrm>
            <a:off x="359532" y="3689091"/>
            <a:ext cx="4824536" cy="84317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endParaRPr lang="es-EC" sz="1200" dirty="0" smtClean="0"/>
          </a:p>
          <a:p>
            <a:pPr algn="just"/>
            <a:endParaRPr lang="es-EC" sz="1200" dirty="0"/>
          </a:p>
          <a:p>
            <a:pPr algn="just"/>
            <a:r>
              <a:rPr lang="es-EC" sz="1200" dirty="0" smtClean="0"/>
              <a:t>Permiten localizar las debilidades del control interno,</a:t>
            </a:r>
            <a:r>
              <a:rPr lang="es-EC" sz="1200" dirty="0"/>
              <a:t> </a:t>
            </a:r>
            <a:endParaRPr lang="es-EC" sz="1200" dirty="0" smtClean="0"/>
          </a:p>
          <a:p>
            <a:pPr algn="just"/>
            <a:r>
              <a:rPr lang="es-EC" sz="1200" dirty="0" smtClean="0"/>
              <a:t>Para la elaboración se realizan los procedimientos </a:t>
            </a:r>
            <a:endParaRPr lang="es-EC" sz="1200" dirty="0"/>
          </a:p>
          <a:p>
            <a:pPr marL="171450" indent="-171450" algn="just">
              <a:buFont typeface="Arial" pitchFamily="34" charset="0"/>
              <a:buChar char="•"/>
            </a:pPr>
            <a:r>
              <a:rPr lang="es-EC" sz="1200" dirty="0" smtClean="0"/>
              <a:t>Completar </a:t>
            </a:r>
            <a:r>
              <a:rPr lang="es-EC" sz="1200" dirty="0"/>
              <a:t>un cuestionario segregado por áreas </a:t>
            </a:r>
            <a:r>
              <a:rPr lang="es-EC" sz="1200" dirty="0" smtClean="0"/>
              <a:t>básicas</a:t>
            </a:r>
          </a:p>
          <a:p>
            <a:pPr marL="171450" lvl="0" indent="-171450" algn="just">
              <a:buFont typeface="Arial" pitchFamily="34" charset="0"/>
              <a:buChar char="•"/>
            </a:pPr>
            <a:r>
              <a:rPr lang="es-EC" sz="1200" dirty="0"/>
              <a:t>Evaluación colateral del control interno</a:t>
            </a:r>
          </a:p>
          <a:p>
            <a:pPr algn="just"/>
            <a:endParaRPr lang="es-EC" sz="1200" dirty="0"/>
          </a:p>
          <a:p>
            <a:pPr lvl="0" algn="just"/>
            <a:r>
              <a:rPr lang="es-EC" sz="1200" dirty="0" smtClean="0"/>
              <a:t>  </a:t>
            </a:r>
            <a:endParaRPr lang="es-EC" sz="1600" dirty="0"/>
          </a:p>
        </p:txBody>
      </p:sp>
      <p:sp>
        <p:nvSpPr>
          <p:cNvPr id="11" name="10 Rectángulo redondeado"/>
          <p:cNvSpPr/>
          <p:nvPr/>
        </p:nvSpPr>
        <p:spPr>
          <a:xfrm>
            <a:off x="3383868" y="5737613"/>
            <a:ext cx="5256584" cy="57170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lvl="0" algn="just"/>
            <a:r>
              <a:rPr lang="es-ES" sz="1200" dirty="0">
                <a:solidFill>
                  <a:schemeClr val="tx1"/>
                </a:solidFill>
              </a:rPr>
              <a:t>S</a:t>
            </a:r>
            <a:r>
              <a:rPr lang="es-ES" sz="1200" dirty="0" smtClean="0">
                <a:solidFill>
                  <a:schemeClr val="tx1"/>
                </a:solidFill>
              </a:rPr>
              <a:t>on </a:t>
            </a:r>
            <a:r>
              <a:rPr lang="es-ES" sz="1200" dirty="0">
                <a:solidFill>
                  <a:schemeClr val="tx1"/>
                </a:solidFill>
              </a:rPr>
              <a:t>formatos creados para realizar actividades repetitivas, controlar el cumplimiento de una lista de requisitos o recolectar datos ordenadamente y de forma sistemática.</a:t>
            </a:r>
            <a:endParaRPr lang="es-EC" sz="1600" dirty="0">
              <a:solidFill>
                <a:schemeClr val="tx1"/>
              </a:solidFill>
            </a:endParaRPr>
          </a:p>
        </p:txBody>
      </p:sp>
    </p:spTree>
    <p:extLst>
      <p:ext uri="{BB962C8B-B14F-4D97-AF65-F5344CB8AC3E}">
        <p14:creationId xmlns:p14="http://schemas.microsoft.com/office/powerpoint/2010/main" val="38872663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80">
                                          <p:stCondLst>
                                            <p:cond delay="0"/>
                                          </p:stCondLst>
                                        </p:cTn>
                                        <p:tgtEl>
                                          <p:spTgt spid="8"/>
                                        </p:tgtEl>
                                      </p:cBhvr>
                                    </p:animEffect>
                                    <p:anim calcmode="lin" valueType="num">
                                      <p:cBhvr>
                                        <p:cTn id="1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4" dur="26">
                                          <p:stCondLst>
                                            <p:cond delay="650"/>
                                          </p:stCondLst>
                                        </p:cTn>
                                        <p:tgtEl>
                                          <p:spTgt spid="8"/>
                                        </p:tgtEl>
                                      </p:cBhvr>
                                      <p:to x="100000" y="60000"/>
                                    </p:animScale>
                                    <p:animScale>
                                      <p:cBhvr>
                                        <p:cTn id="25" dur="166" decel="50000">
                                          <p:stCondLst>
                                            <p:cond delay="676"/>
                                          </p:stCondLst>
                                        </p:cTn>
                                        <p:tgtEl>
                                          <p:spTgt spid="8"/>
                                        </p:tgtEl>
                                      </p:cBhvr>
                                      <p:to x="100000" y="100000"/>
                                    </p:animScale>
                                    <p:animScale>
                                      <p:cBhvr>
                                        <p:cTn id="26" dur="26">
                                          <p:stCondLst>
                                            <p:cond delay="1312"/>
                                          </p:stCondLst>
                                        </p:cTn>
                                        <p:tgtEl>
                                          <p:spTgt spid="8"/>
                                        </p:tgtEl>
                                      </p:cBhvr>
                                      <p:to x="100000" y="80000"/>
                                    </p:animScale>
                                    <p:animScale>
                                      <p:cBhvr>
                                        <p:cTn id="27" dur="166" decel="50000">
                                          <p:stCondLst>
                                            <p:cond delay="1338"/>
                                          </p:stCondLst>
                                        </p:cTn>
                                        <p:tgtEl>
                                          <p:spTgt spid="8"/>
                                        </p:tgtEl>
                                      </p:cBhvr>
                                      <p:to x="100000" y="100000"/>
                                    </p:animScale>
                                    <p:animScale>
                                      <p:cBhvr>
                                        <p:cTn id="28" dur="26">
                                          <p:stCondLst>
                                            <p:cond delay="1642"/>
                                          </p:stCondLst>
                                        </p:cTn>
                                        <p:tgtEl>
                                          <p:spTgt spid="8"/>
                                        </p:tgtEl>
                                      </p:cBhvr>
                                      <p:to x="100000" y="90000"/>
                                    </p:animScale>
                                    <p:animScale>
                                      <p:cBhvr>
                                        <p:cTn id="29" dur="166" decel="50000">
                                          <p:stCondLst>
                                            <p:cond delay="1668"/>
                                          </p:stCondLst>
                                        </p:cTn>
                                        <p:tgtEl>
                                          <p:spTgt spid="8"/>
                                        </p:tgtEl>
                                      </p:cBhvr>
                                      <p:to x="100000" y="100000"/>
                                    </p:animScale>
                                    <p:animScale>
                                      <p:cBhvr>
                                        <p:cTn id="30" dur="26">
                                          <p:stCondLst>
                                            <p:cond delay="1808"/>
                                          </p:stCondLst>
                                        </p:cTn>
                                        <p:tgtEl>
                                          <p:spTgt spid="8"/>
                                        </p:tgtEl>
                                      </p:cBhvr>
                                      <p:to x="100000" y="95000"/>
                                    </p:animScale>
                                    <p:animScale>
                                      <p:cBhvr>
                                        <p:cTn id="31" dur="166" decel="50000">
                                          <p:stCondLst>
                                            <p:cond delay="1834"/>
                                          </p:stCondLst>
                                        </p:cTn>
                                        <p:tgtEl>
                                          <p:spTgt spid="8"/>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339752" y="272534"/>
            <a:ext cx="4266271"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es-ES" b="1" dirty="0" smtClean="0"/>
              <a:t>Medición de los Riesgos </a:t>
            </a:r>
            <a:endParaRPr lang="es-ES" b="1" dirty="0"/>
          </a:p>
        </p:txBody>
      </p:sp>
      <p:sp>
        <p:nvSpPr>
          <p:cNvPr id="16" name="Rectangle 10"/>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ángulo redondeado 1"/>
          <p:cNvSpPr/>
          <p:nvPr/>
        </p:nvSpPr>
        <p:spPr>
          <a:xfrm>
            <a:off x="1403648" y="1024176"/>
            <a:ext cx="6336704" cy="13967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b="1" dirty="0" smtClean="0"/>
              <a:t>RIESGO </a:t>
            </a:r>
          </a:p>
          <a:p>
            <a:pPr algn="ctr"/>
            <a:endParaRPr lang="es-ES" sz="1600" b="1" dirty="0"/>
          </a:p>
          <a:p>
            <a:pPr algn="just"/>
            <a:r>
              <a:rPr lang="es-ES" sz="1600" dirty="0" smtClean="0"/>
              <a:t>Es </a:t>
            </a:r>
            <a:r>
              <a:rPr lang="es-ES" sz="1600" dirty="0"/>
              <a:t>la combinación de la probabilidad de un suceso y de sus efectos, y una gestión adecuada del riesgo requiere incluir tanto los aspectos negativos de su definición, como los positivos.</a:t>
            </a:r>
            <a:endParaRPr lang="es-EC" sz="1600" dirty="0"/>
          </a:p>
        </p:txBody>
      </p:sp>
      <p:graphicFrame>
        <p:nvGraphicFramePr>
          <p:cNvPr id="7" name="6 Tabla"/>
          <p:cNvGraphicFramePr>
            <a:graphicFrameLocks noGrp="1"/>
          </p:cNvGraphicFramePr>
          <p:nvPr>
            <p:extLst>
              <p:ext uri="{D42A27DB-BD31-4B8C-83A1-F6EECF244321}">
                <p14:modId xmlns:p14="http://schemas.microsoft.com/office/powerpoint/2010/main" val="2088059542"/>
              </p:ext>
            </p:extLst>
          </p:nvPr>
        </p:nvGraphicFramePr>
        <p:xfrm>
          <a:off x="871070" y="2852936"/>
          <a:ext cx="7203633" cy="914400"/>
        </p:xfrm>
        <a:graphic>
          <a:graphicData uri="http://schemas.openxmlformats.org/drawingml/2006/table">
            <a:tbl>
              <a:tblPr firstRow="1" firstCol="1" bandRow="1">
                <a:tableStyleId>{EB344D84-9AFB-497E-A393-DC336BA19D2E}</a:tableStyleId>
              </a:tblPr>
              <a:tblGrid>
                <a:gridCol w="7203633"/>
              </a:tblGrid>
              <a:tr h="410344">
                <a:tc>
                  <a:txBody>
                    <a:bodyPr/>
                    <a:lstStyle/>
                    <a:p>
                      <a:pPr algn="ctr">
                        <a:lnSpc>
                          <a:spcPct val="150000"/>
                        </a:lnSpc>
                        <a:spcAft>
                          <a:spcPts val="0"/>
                        </a:spcAft>
                      </a:pPr>
                      <a:r>
                        <a:rPr lang="es-ES" sz="1200" dirty="0">
                          <a:effectLst/>
                        </a:rPr>
                        <a:t> </a:t>
                      </a:r>
                      <a:endParaRPr lang="es-EC" sz="1100" dirty="0">
                        <a:effectLst/>
                      </a:endParaRPr>
                    </a:p>
                    <a:p>
                      <a:pPr algn="ctr">
                        <a:lnSpc>
                          <a:spcPct val="150000"/>
                        </a:lnSpc>
                        <a:spcAft>
                          <a:spcPts val="0"/>
                        </a:spcAft>
                      </a:pPr>
                      <a:r>
                        <a:rPr lang="es-ES" sz="1400" dirty="0">
                          <a:solidFill>
                            <a:schemeClr val="tx1"/>
                          </a:solidFill>
                          <a:effectLst/>
                        </a:rPr>
                        <a:t>Riesgo de </a:t>
                      </a:r>
                      <a:r>
                        <a:rPr lang="es-ES" sz="1400" dirty="0" smtClean="0">
                          <a:solidFill>
                            <a:schemeClr val="tx1"/>
                          </a:solidFill>
                          <a:effectLst/>
                        </a:rPr>
                        <a:t>Auditoria = </a:t>
                      </a:r>
                      <a:r>
                        <a:rPr lang="es-ES" sz="1400" b="0" dirty="0">
                          <a:solidFill>
                            <a:schemeClr val="tx1"/>
                          </a:solidFill>
                          <a:effectLst/>
                        </a:rPr>
                        <a:t>Riesgo Inherente* Riesgo de Control * Riesgo de  Detección</a:t>
                      </a:r>
                      <a:endParaRPr lang="es-EC" sz="1200" b="0" dirty="0">
                        <a:solidFill>
                          <a:schemeClr val="tx1"/>
                        </a:solidFill>
                        <a:effectLst/>
                      </a:endParaRPr>
                    </a:p>
                    <a:p>
                      <a:pPr algn="ctr">
                        <a:lnSpc>
                          <a:spcPct val="150000"/>
                        </a:lnSpc>
                        <a:spcAft>
                          <a:spcPts val="0"/>
                        </a:spcAft>
                      </a:pPr>
                      <a:r>
                        <a:rPr lang="es-ES" sz="1400" dirty="0">
                          <a:effectLst/>
                        </a:rPr>
                        <a:t> </a:t>
                      </a:r>
                      <a:endParaRPr lang="es-EC" sz="1200" dirty="0">
                        <a:solidFill>
                          <a:schemeClr val="tx1"/>
                        </a:solidFill>
                        <a:effectLst/>
                        <a:latin typeface="Calibri"/>
                        <a:ea typeface="Calibri"/>
                        <a:cs typeface="Times New Roman"/>
                      </a:endParaRPr>
                    </a:p>
                  </a:txBody>
                  <a:tcPr marL="68580" marR="68580" marT="0" marB="0"/>
                </a:tc>
              </a:tr>
            </a:tbl>
          </a:graphicData>
        </a:graphic>
      </p:graphicFrame>
      <p:sp>
        <p:nvSpPr>
          <p:cNvPr id="8" name="7 Rectángulo redondeado"/>
          <p:cNvSpPr/>
          <p:nvPr/>
        </p:nvSpPr>
        <p:spPr>
          <a:xfrm>
            <a:off x="1043608" y="4077072"/>
            <a:ext cx="1584176" cy="23762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s-ES" sz="1200" dirty="0"/>
              <a:t>posibilidad de que se emita un informe inadecuado, por no haberse detectado errores o irregularidades significativas a través del proceso de revisión.</a:t>
            </a:r>
            <a:endParaRPr lang="es-EC" sz="1200" dirty="0"/>
          </a:p>
        </p:txBody>
      </p:sp>
      <p:sp>
        <p:nvSpPr>
          <p:cNvPr id="10" name="9 Rectángulo redondeado"/>
          <p:cNvSpPr/>
          <p:nvPr/>
        </p:nvSpPr>
        <p:spPr>
          <a:xfrm>
            <a:off x="3032727" y="4077072"/>
            <a:ext cx="1440160" cy="237626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s-EC" sz="1200" dirty="0"/>
              <a:t>E</a:t>
            </a:r>
            <a:r>
              <a:rPr lang="es-EC" sz="1200" dirty="0" smtClean="0"/>
              <a:t>s </a:t>
            </a:r>
            <a:r>
              <a:rPr lang="es-EC" sz="1200" dirty="0"/>
              <a:t>propio del trabajo o proceso, que no puede ser eliminado del sistema; </a:t>
            </a:r>
          </a:p>
        </p:txBody>
      </p:sp>
      <p:sp>
        <p:nvSpPr>
          <p:cNvPr id="11" name="10 Rectángulo redondeado"/>
          <p:cNvSpPr/>
          <p:nvPr/>
        </p:nvSpPr>
        <p:spPr>
          <a:xfrm>
            <a:off x="4716016" y="4077072"/>
            <a:ext cx="1512168" cy="23762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_tradnl" sz="1200" dirty="0"/>
              <a:t>R</a:t>
            </a:r>
            <a:r>
              <a:rPr lang="es-ES_tradnl" sz="1200" dirty="0" smtClean="0"/>
              <a:t>iesgo </a:t>
            </a:r>
            <a:r>
              <a:rPr lang="es-ES_tradnl" sz="1200" dirty="0"/>
              <a:t>de que una representación errónea que pudiera ocurrir en el saldo de cuenta o clase de transacciones y que pudiera ser de importancia relativa</a:t>
            </a:r>
            <a:endParaRPr lang="es-EC" sz="1200" dirty="0"/>
          </a:p>
        </p:txBody>
      </p:sp>
      <p:sp>
        <p:nvSpPr>
          <p:cNvPr id="12" name="11 Rectángulo redondeado"/>
          <p:cNvSpPr/>
          <p:nvPr/>
        </p:nvSpPr>
        <p:spPr>
          <a:xfrm>
            <a:off x="6571021" y="4077072"/>
            <a:ext cx="1457363" cy="230425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s-ES_tradnl" sz="1200" dirty="0"/>
              <a:t>R</a:t>
            </a:r>
            <a:r>
              <a:rPr lang="es-ES_tradnl" sz="1200" dirty="0" smtClean="0"/>
              <a:t>iesgo </a:t>
            </a:r>
            <a:r>
              <a:rPr lang="es-ES_tradnl" sz="1200" dirty="0"/>
              <a:t>de que los procedimientos sustantivos de un auditor no detecten una representación errónea que existe en un saldo de una </a:t>
            </a:r>
            <a:r>
              <a:rPr lang="es-ES_tradnl" sz="1200" dirty="0" smtClean="0"/>
              <a:t>cuenta</a:t>
            </a:r>
            <a:endParaRPr lang="es-EC" sz="1200" dirty="0"/>
          </a:p>
        </p:txBody>
      </p:sp>
      <p:sp>
        <p:nvSpPr>
          <p:cNvPr id="4" name="3 Flecha arriba"/>
          <p:cNvSpPr/>
          <p:nvPr/>
        </p:nvSpPr>
        <p:spPr>
          <a:xfrm>
            <a:off x="1619672" y="3717032"/>
            <a:ext cx="288032" cy="360040"/>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3" name="12 Flecha arriba"/>
          <p:cNvSpPr/>
          <p:nvPr/>
        </p:nvSpPr>
        <p:spPr>
          <a:xfrm>
            <a:off x="7155686" y="3720371"/>
            <a:ext cx="288032" cy="360040"/>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4" name="13 Flecha arriba"/>
          <p:cNvSpPr/>
          <p:nvPr/>
        </p:nvSpPr>
        <p:spPr>
          <a:xfrm>
            <a:off x="5328084" y="3720371"/>
            <a:ext cx="288032" cy="360040"/>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5" name="14 Flecha arriba"/>
          <p:cNvSpPr/>
          <p:nvPr/>
        </p:nvSpPr>
        <p:spPr>
          <a:xfrm>
            <a:off x="3598198" y="3720371"/>
            <a:ext cx="288032" cy="360040"/>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95481303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268760"/>
            <a:ext cx="2597185"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1088575315"/>
              </p:ext>
            </p:extLst>
          </p:nvPr>
        </p:nvGraphicFramePr>
        <p:xfrm>
          <a:off x="3275856" y="620688"/>
          <a:ext cx="5663952"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1"/>
          <p:cNvSpPr>
            <a:spLocks noChangeArrowheads="1"/>
          </p:cNvSpPr>
          <p:nvPr/>
        </p:nvSpPr>
        <p:spPr bwMode="auto">
          <a:xfrm>
            <a:off x="1759560" y="332656"/>
            <a:ext cx="6193692" cy="40011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C"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COSO </a:t>
            </a:r>
            <a:r>
              <a:rPr lang="es-EC"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ERM</a:t>
            </a:r>
            <a:r>
              <a:rPr lang="es-EC"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(ENTERPRISE </a:t>
            </a:r>
            <a:r>
              <a:rPr lang="es-EC"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RISK</a:t>
            </a:r>
            <a:r>
              <a:rPr lang="es-EC"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MANAGEMENT)</a:t>
            </a:r>
            <a:endParaRPr kumimoji="0" lang="es-EC" sz="3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7" name="6 Redondear rectángulo de esquina diagonal"/>
          <p:cNvSpPr/>
          <p:nvPr/>
        </p:nvSpPr>
        <p:spPr>
          <a:xfrm>
            <a:off x="467544" y="3933056"/>
            <a:ext cx="1944215" cy="2592288"/>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S" sz="1400" dirty="0"/>
              <a:t>Septiembre de 2004 se emitió un segundo informe COSO el cual consta de 8 componentes con el nombre de Administración de Riesgos Corporativos – Marco Integrado (COSO ERM)</a:t>
            </a:r>
            <a:endParaRPr lang="es-EC" sz="1400" dirty="0"/>
          </a:p>
        </p:txBody>
      </p:sp>
      <p:pic>
        <p:nvPicPr>
          <p:cNvPr id="8" name="Picture 2" descr="http://image.slidesharecdn.com/respuestaalriesgo-131219000546-phpapp01/95/risk-it-respuesta-al-riesgo-1-638.jpg?cb=1387433218"/>
          <p:cNvPicPr>
            <a:picLocks noChangeAspect="1" noChangeArrowheads="1"/>
          </p:cNvPicPr>
          <p:nvPr/>
        </p:nvPicPr>
        <p:blipFill>
          <a:blip r:embed="rId8" cstate="print"/>
          <a:srcRect t="31565" r="18239" b="5304"/>
          <a:stretch>
            <a:fillRect/>
          </a:stretch>
        </p:blipFill>
        <p:spPr bwMode="auto">
          <a:xfrm>
            <a:off x="4821972" y="3743736"/>
            <a:ext cx="2856917" cy="1773496"/>
          </a:xfrm>
          <a:prstGeom prst="rect">
            <a:avLst/>
          </a:prstGeom>
          <a:ln>
            <a:noFill/>
          </a:ln>
          <a:effectLst>
            <a:softEdge rad="112500"/>
          </a:effectLst>
        </p:spPr>
      </p:pic>
    </p:spTree>
    <p:extLst>
      <p:ext uri="{BB962C8B-B14F-4D97-AF65-F5344CB8AC3E}">
        <p14:creationId xmlns:p14="http://schemas.microsoft.com/office/powerpoint/2010/main" val="24532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732749969"/>
              </p:ext>
            </p:extLst>
          </p:nvPr>
        </p:nvGraphicFramePr>
        <p:xfrm>
          <a:off x="1115616" y="1556792"/>
          <a:ext cx="6912768"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p:cNvSpPr txBox="1">
            <a:spLocks/>
          </p:cNvSpPr>
          <p:nvPr/>
        </p:nvSpPr>
        <p:spPr bwMode="auto">
          <a:xfrm>
            <a:off x="3635896" y="548680"/>
            <a:ext cx="2232248" cy="634082"/>
          </a:xfrm>
          <a:prstGeom prst="rect">
            <a:avLst/>
          </a:prstGeom>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r>
              <a:rPr lang="es-EC" sz="2500" b="1" dirty="0" smtClean="0">
                <a:ln w="1905"/>
                <a:solidFill>
                  <a:schemeClr val="tx1"/>
                </a:solidFill>
                <a:effectLst>
                  <a:innerShdw blurRad="69850" dist="43180" dir="5400000">
                    <a:srgbClr val="000000">
                      <a:alpha val="65000"/>
                    </a:srgbClr>
                  </a:innerShdw>
                </a:effectLst>
                <a:latin typeface="Calibri" pitchFamily="34" charset="0"/>
                <a:cs typeface="Calibri" pitchFamily="34" charset="0"/>
              </a:rPr>
              <a:t>Objetivos </a:t>
            </a:r>
            <a:endParaRPr lang="es-EC" sz="2500" b="1"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13585494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411760" y="230450"/>
            <a:ext cx="4741382" cy="40011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C"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COMPONENTES DE COSO </a:t>
            </a:r>
            <a:r>
              <a:rPr lang="es-EC"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ERM</a:t>
            </a:r>
            <a:endParaRPr kumimoji="0" lang="es-EC" sz="3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graphicFrame>
        <p:nvGraphicFramePr>
          <p:cNvPr id="3" name="2 Diagrama"/>
          <p:cNvGraphicFramePr/>
          <p:nvPr>
            <p:extLst>
              <p:ext uri="{D42A27DB-BD31-4B8C-83A1-F6EECF244321}">
                <p14:modId xmlns:p14="http://schemas.microsoft.com/office/powerpoint/2010/main" val="3305663697"/>
              </p:ext>
            </p:extLst>
          </p:nvPr>
        </p:nvGraphicFramePr>
        <p:xfrm>
          <a:off x="1779134" y="864096"/>
          <a:ext cx="6984775"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7" name="Picture 1"/>
          <p:cNvPicPr>
            <a:picLocks noChangeAspect="1" noChangeArrowheads="1"/>
          </p:cNvPicPr>
          <p:nvPr/>
        </p:nvPicPr>
        <p:blipFill>
          <a:blip r:embed="rId7" cstate="print"/>
          <a:srcRect/>
          <a:stretch>
            <a:fillRect/>
          </a:stretch>
        </p:blipFill>
        <p:spPr bwMode="auto">
          <a:xfrm>
            <a:off x="298646" y="913013"/>
            <a:ext cx="1363216" cy="1080120"/>
          </a:xfrm>
          <a:prstGeom prst="rect">
            <a:avLst/>
          </a:prstGeom>
          <a:noFill/>
          <a:ln w="9525">
            <a:noFill/>
            <a:miter lim="800000"/>
            <a:headEnd/>
            <a:tailEnd/>
          </a:ln>
        </p:spPr>
      </p:pic>
      <p:sp>
        <p:nvSpPr>
          <p:cNvPr id="4099" name="AutoShape 3" descr="Resultado de imagen para establecimiento de objetiv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4100" name="Picture 4"/>
          <p:cNvPicPr>
            <a:picLocks noChangeAspect="1" noChangeArrowheads="1"/>
          </p:cNvPicPr>
          <p:nvPr/>
        </p:nvPicPr>
        <p:blipFill>
          <a:blip r:embed="rId8" cstate="print"/>
          <a:srcRect/>
          <a:stretch>
            <a:fillRect/>
          </a:stretch>
        </p:blipFill>
        <p:spPr bwMode="auto">
          <a:xfrm>
            <a:off x="267881" y="2492896"/>
            <a:ext cx="1431400" cy="1008112"/>
          </a:xfrm>
          <a:prstGeom prst="rect">
            <a:avLst/>
          </a:prstGeom>
          <a:noFill/>
          <a:ln w="9525">
            <a:noFill/>
            <a:miter lim="800000"/>
            <a:headEnd/>
            <a:tailEnd/>
          </a:ln>
        </p:spPr>
      </p:pic>
      <p:pic>
        <p:nvPicPr>
          <p:cNvPr id="4101" name="Picture 5"/>
          <p:cNvPicPr>
            <a:picLocks noChangeAspect="1" noChangeArrowheads="1"/>
          </p:cNvPicPr>
          <p:nvPr/>
        </p:nvPicPr>
        <p:blipFill>
          <a:blip r:embed="rId9" cstate="print"/>
          <a:srcRect r="5929" b="5767"/>
          <a:stretch>
            <a:fillRect/>
          </a:stretch>
        </p:blipFill>
        <p:spPr bwMode="auto">
          <a:xfrm>
            <a:off x="251520" y="3789040"/>
            <a:ext cx="1422077" cy="1152128"/>
          </a:xfrm>
          <a:prstGeom prst="rect">
            <a:avLst/>
          </a:prstGeom>
          <a:noFill/>
          <a:ln w="9525">
            <a:noFill/>
            <a:miter lim="800000"/>
            <a:headEnd/>
            <a:tailEnd/>
          </a:ln>
        </p:spPr>
      </p:pic>
      <p:pic>
        <p:nvPicPr>
          <p:cNvPr id="4102" name="Picture 6"/>
          <p:cNvPicPr>
            <a:picLocks noChangeAspect="1" noChangeArrowheads="1"/>
          </p:cNvPicPr>
          <p:nvPr/>
        </p:nvPicPr>
        <p:blipFill>
          <a:blip r:embed="rId10" cstate="print"/>
          <a:srcRect/>
          <a:stretch>
            <a:fillRect/>
          </a:stretch>
        </p:blipFill>
        <p:spPr bwMode="auto">
          <a:xfrm>
            <a:off x="0" y="5445224"/>
            <a:ext cx="1694732" cy="1008112"/>
          </a:xfrm>
          <a:prstGeom prst="rect">
            <a:avLst/>
          </a:prstGeom>
          <a:noFill/>
          <a:ln w="9525">
            <a:noFill/>
            <a:miter lim="800000"/>
            <a:headEnd/>
            <a:tailEnd/>
          </a:ln>
        </p:spPr>
      </p:pic>
    </p:spTree>
    <p:extLst>
      <p:ext uri="{BB962C8B-B14F-4D97-AF65-F5344CB8AC3E}">
        <p14:creationId xmlns:p14="http://schemas.microsoft.com/office/powerpoint/2010/main" val="305911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97"/>
                                        </p:tgtEl>
                                        <p:attrNameLst>
                                          <p:attrName>style.visibility</p:attrName>
                                        </p:attrNameLst>
                                      </p:cBhvr>
                                      <p:to>
                                        <p:strVal val="visible"/>
                                      </p:to>
                                    </p:set>
                                    <p:anim calcmode="lin" valueType="num">
                                      <p:cBhvr additive="base">
                                        <p:cTn id="12" dur="500" fill="hold"/>
                                        <p:tgtEl>
                                          <p:spTgt spid="4097"/>
                                        </p:tgtEl>
                                        <p:attrNameLst>
                                          <p:attrName>ppt_x</p:attrName>
                                        </p:attrNameLst>
                                      </p:cBhvr>
                                      <p:tavLst>
                                        <p:tav tm="0">
                                          <p:val>
                                            <p:strVal val="#ppt_x"/>
                                          </p:val>
                                        </p:tav>
                                        <p:tav tm="100000">
                                          <p:val>
                                            <p:strVal val="#ppt_x"/>
                                          </p:val>
                                        </p:tav>
                                      </p:tavLst>
                                    </p:anim>
                                    <p:anim calcmode="lin" valueType="num">
                                      <p:cBhvr additive="base">
                                        <p:cTn id="13" dur="500" fill="hold"/>
                                        <p:tgtEl>
                                          <p:spTgt spid="409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100"/>
                                        </p:tgtEl>
                                        <p:attrNameLst>
                                          <p:attrName>style.visibility</p:attrName>
                                        </p:attrNameLst>
                                      </p:cBhvr>
                                      <p:to>
                                        <p:strVal val="visible"/>
                                      </p:to>
                                    </p:set>
                                    <p:anim calcmode="lin" valueType="num">
                                      <p:cBhvr additive="base">
                                        <p:cTn id="16" dur="500" fill="hold"/>
                                        <p:tgtEl>
                                          <p:spTgt spid="4100"/>
                                        </p:tgtEl>
                                        <p:attrNameLst>
                                          <p:attrName>ppt_x</p:attrName>
                                        </p:attrNameLst>
                                      </p:cBhvr>
                                      <p:tavLst>
                                        <p:tav tm="0">
                                          <p:val>
                                            <p:strVal val="#ppt_x"/>
                                          </p:val>
                                        </p:tav>
                                        <p:tav tm="100000">
                                          <p:val>
                                            <p:strVal val="#ppt_x"/>
                                          </p:val>
                                        </p:tav>
                                      </p:tavLst>
                                    </p:anim>
                                    <p:anim calcmode="lin" valueType="num">
                                      <p:cBhvr additive="base">
                                        <p:cTn id="17" dur="500" fill="hold"/>
                                        <p:tgtEl>
                                          <p:spTgt spid="4100"/>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101"/>
                                        </p:tgtEl>
                                        <p:attrNameLst>
                                          <p:attrName>style.visibility</p:attrName>
                                        </p:attrNameLst>
                                      </p:cBhvr>
                                      <p:to>
                                        <p:strVal val="visible"/>
                                      </p:to>
                                    </p:set>
                                    <p:anim calcmode="lin" valueType="num">
                                      <p:cBhvr additive="base">
                                        <p:cTn id="20" dur="500" fill="hold"/>
                                        <p:tgtEl>
                                          <p:spTgt spid="4101"/>
                                        </p:tgtEl>
                                        <p:attrNameLst>
                                          <p:attrName>ppt_x</p:attrName>
                                        </p:attrNameLst>
                                      </p:cBhvr>
                                      <p:tavLst>
                                        <p:tav tm="0">
                                          <p:val>
                                            <p:strVal val="#ppt_x"/>
                                          </p:val>
                                        </p:tav>
                                        <p:tav tm="100000">
                                          <p:val>
                                            <p:strVal val="#ppt_x"/>
                                          </p:val>
                                        </p:tav>
                                      </p:tavLst>
                                    </p:anim>
                                    <p:anim calcmode="lin" valueType="num">
                                      <p:cBhvr additive="base">
                                        <p:cTn id="21" dur="500" fill="hold"/>
                                        <p:tgtEl>
                                          <p:spTgt spid="410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102"/>
                                        </p:tgtEl>
                                        <p:attrNameLst>
                                          <p:attrName>style.visibility</p:attrName>
                                        </p:attrNameLst>
                                      </p:cBhvr>
                                      <p:to>
                                        <p:strVal val="visible"/>
                                      </p:to>
                                    </p:set>
                                    <p:anim calcmode="lin" valueType="num">
                                      <p:cBhvr additive="base">
                                        <p:cTn id="24" dur="500" fill="hold"/>
                                        <p:tgtEl>
                                          <p:spTgt spid="4102"/>
                                        </p:tgtEl>
                                        <p:attrNameLst>
                                          <p:attrName>ppt_x</p:attrName>
                                        </p:attrNameLst>
                                      </p:cBhvr>
                                      <p:tavLst>
                                        <p:tav tm="0">
                                          <p:val>
                                            <p:strVal val="#ppt_x"/>
                                          </p:val>
                                        </p:tav>
                                        <p:tav tm="100000">
                                          <p:val>
                                            <p:strVal val="#ppt_x"/>
                                          </p:val>
                                        </p:tav>
                                      </p:tavLst>
                                    </p:anim>
                                    <p:anim calcmode="lin" valueType="num">
                                      <p:cBhvr additive="base">
                                        <p:cTn id="25" dur="500" fill="hold"/>
                                        <p:tgtEl>
                                          <p:spTgt spid="410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627784" y="430505"/>
            <a:ext cx="4536504" cy="40011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C"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COMPONENTES DE COSO </a:t>
            </a:r>
            <a:r>
              <a:rPr lang="es-EC"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ERM</a:t>
            </a:r>
            <a:endParaRPr kumimoji="0" lang="es-EC" sz="3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graphicFrame>
        <p:nvGraphicFramePr>
          <p:cNvPr id="3" name="2 Diagrama"/>
          <p:cNvGraphicFramePr/>
          <p:nvPr>
            <p:extLst>
              <p:ext uri="{D42A27DB-BD31-4B8C-83A1-F6EECF244321}">
                <p14:modId xmlns:p14="http://schemas.microsoft.com/office/powerpoint/2010/main" val="2024830435"/>
              </p:ext>
            </p:extLst>
          </p:nvPr>
        </p:nvGraphicFramePr>
        <p:xfrm>
          <a:off x="2267744" y="1124744"/>
          <a:ext cx="6552727" cy="5549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http://image.slidesharecdn.com/respuestaalriesgo-131219000546-phpapp01/95/risk-it-respuesta-al-riesgo-1-638.jpg?cb=1387433218"/>
          <p:cNvPicPr>
            <a:picLocks noChangeAspect="1" noChangeArrowheads="1"/>
          </p:cNvPicPr>
          <p:nvPr/>
        </p:nvPicPr>
        <p:blipFill>
          <a:blip r:embed="rId7" cstate="print"/>
          <a:srcRect t="31565" r="18239" b="5304"/>
          <a:stretch>
            <a:fillRect/>
          </a:stretch>
        </p:blipFill>
        <p:spPr bwMode="auto">
          <a:xfrm>
            <a:off x="323528" y="1196752"/>
            <a:ext cx="1614779" cy="1224136"/>
          </a:xfrm>
          <a:prstGeom prst="rect">
            <a:avLst/>
          </a:prstGeom>
          <a:ln>
            <a:noFill/>
          </a:ln>
          <a:effectLst>
            <a:softEdge rad="112500"/>
          </a:effectLst>
        </p:spPr>
      </p:pic>
      <p:sp>
        <p:nvSpPr>
          <p:cNvPr id="39938" name="AutoShape 2" descr="Resultado de imagen para ACTIVIDADES DE CONTRO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39939" name="Picture 3"/>
          <p:cNvPicPr>
            <a:picLocks noChangeAspect="1" noChangeArrowheads="1"/>
          </p:cNvPicPr>
          <p:nvPr/>
        </p:nvPicPr>
        <p:blipFill>
          <a:blip r:embed="rId8" cstate="print"/>
          <a:srcRect/>
          <a:stretch>
            <a:fillRect/>
          </a:stretch>
        </p:blipFill>
        <p:spPr bwMode="auto">
          <a:xfrm>
            <a:off x="179512" y="2492896"/>
            <a:ext cx="1838123" cy="1296144"/>
          </a:xfrm>
          <a:prstGeom prst="rect">
            <a:avLst/>
          </a:prstGeom>
          <a:noFill/>
          <a:ln w="9525">
            <a:noFill/>
            <a:miter lim="800000"/>
            <a:headEnd/>
            <a:tailEnd/>
          </a:ln>
        </p:spPr>
      </p:pic>
      <p:pic>
        <p:nvPicPr>
          <p:cNvPr id="39940" name="Picture 4"/>
          <p:cNvPicPr>
            <a:picLocks noChangeAspect="1" noChangeArrowheads="1"/>
          </p:cNvPicPr>
          <p:nvPr/>
        </p:nvPicPr>
        <p:blipFill>
          <a:blip r:embed="rId9" cstate="print"/>
          <a:srcRect/>
          <a:stretch>
            <a:fillRect/>
          </a:stretch>
        </p:blipFill>
        <p:spPr bwMode="auto">
          <a:xfrm>
            <a:off x="179512" y="3933056"/>
            <a:ext cx="2036672" cy="1296144"/>
          </a:xfrm>
          <a:prstGeom prst="rect">
            <a:avLst/>
          </a:prstGeom>
          <a:noFill/>
          <a:ln w="9525">
            <a:noFill/>
            <a:miter lim="800000"/>
            <a:headEnd/>
            <a:tailEnd/>
          </a:ln>
        </p:spPr>
      </p:pic>
      <p:pic>
        <p:nvPicPr>
          <p:cNvPr id="39941" name="Picture 5"/>
          <p:cNvPicPr>
            <a:picLocks noChangeAspect="1" noChangeArrowheads="1"/>
          </p:cNvPicPr>
          <p:nvPr/>
        </p:nvPicPr>
        <p:blipFill>
          <a:blip r:embed="rId10" cstate="print"/>
          <a:srcRect/>
          <a:stretch>
            <a:fillRect/>
          </a:stretch>
        </p:blipFill>
        <p:spPr bwMode="auto">
          <a:xfrm>
            <a:off x="251520" y="5517232"/>
            <a:ext cx="1800200" cy="1080120"/>
          </a:xfrm>
          <a:prstGeom prst="rect">
            <a:avLst/>
          </a:prstGeom>
          <a:noFill/>
          <a:ln w="9525">
            <a:noFill/>
            <a:miter lim="800000"/>
            <a:headEnd/>
            <a:tailEnd/>
          </a:ln>
        </p:spPr>
      </p:pic>
      <p:sp>
        <p:nvSpPr>
          <p:cNvPr id="5" name="4 Flecha izquierda">
            <a:hlinkClick r:id="rId11" action="ppaction://hlinksldjump"/>
          </p:cNvPr>
          <p:cNvSpPr/>
          <p:nvPr/>
        </p:nvSpPr>
        <p:spPr>
          <a:xfrm>
            <a:off x="7740352" y="6381328"/>
            <a:ext cx="432048"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5615650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548680"/>
            <a:ext cx="8229600" cy="1944216"/>
          </a:xfrm>
        </p:spPr>
        <p:txBody>
          <a:bodyPr/>
          <a:lstStyle/>
          <a:p>
            <a:r>
              <a:rPr lang="es-EC" sz="2000" b="1" dirty="0">
                <a:solidFill>
                  <a:schemeClr val="tx1"/>
                </a:solidFill>
              </a:rPr>
              <a:t>“</a:t>
            </a:r>
            <a:r>
              <a:rPr lang="es-ES" sz="2000" b="1" dirty="0">
                <a:solidFill>
                  <a:schemeClr val="tx1"/>
                </a:solidFill>
              </a:rPr>
              <a:t>DISEÑO DE UN PROCESO DE CONTROL INTERNO BASADO EN EL MODELO COSO ERM PARA LA COMPAÑÍA DE TRANSPORTES CÓNDORES DEL VALLE “CONDORVALL S.A.” A FIN DE MEJORAR LOS NIVELES DE EFICIENCIA Y EFICACIA DE SUS OPERACIONES </a:t>
            </a:r>
            <a:r>
              <a:rPr lang="es-EC" sz="2000" b="1" dirty="0">
                <a:solidFill>
                  <a:schemeClr val="tx1"/>
                </a:solidFill>
              </a:rPr>
              <a:t>”</a:t>
            </a:r>
            <a:r>
              <a:rPr lang="es-EC" sz="2000" dirty="0"/>
              <a:t/>
            </a:r>
            <a:br>
              <a:rPr lang="es-EC" sz="2000" dirty="0"/>
            </a:br>
            <a:endParaRPr lang="es-EC" sz="2000" dirty="0"/>
          </a:p>
        </p:txBody>
      </p:sp>
      <p:pic>
        <p:nvPicPr>
          <p:cNvPr id="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636912"/>
            <a:ext cx="3608762" cy="20882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1857936"/>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a:p>
        </p:txBody>
      </p:sp>
      <p:pic>
        <p:nvPicPr>
          <p:cNvPr id="4" name="3 Imagen"/>
          <p:cNvPicPr/>
          <p:nvPr/>
        </p:nvPicPr>
        <p:blipFill rotWithShape="1">
          <a:blip r:embed="rId2"/>
          <a:srcRect l="28414" t="26824" r="22347" b="6824"/>
          <a:stretch/>
        </p:blipFill>
        <p:spPr bwMode="auto">
          <a:xfrm>
            <a:off x="251520" y="404664"/>
            <a:ext cx="8568952" cy="59766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3849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367940004"/>
              </p:ext>
            </p:extLst>
          </p:nvPr>
        </p:nvGraphicFramePr>
        <p:xfrm>
          <a:off x="518864" y="476672"/>
          <a:ext cx="8229600" cy="5649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Bisel">
            <a:hlinkClick r:id="rId7" action="ppaction://hlinkfile"/>
          </p:cNvPr>
          <p:cNvSpPr/>
          <p:nvPr/>
        </p:nvSpPr>
        <p:spPr>
          <a:xfrm>
            <a:off x="7740352" y="6107480"/>
            <a:ext cx="1224136" cy="504056"/>
          </a:xfrm>
          <a:prstGeom prst="beve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1924675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http://redes.espe.edu.ec/wp-content/uploads/2013/10/MISION-VISION-ESPE1.png"/>
          <p:cNvPicPr/>
          <p:nvPr/>
        </p:nvPicPr>
        <p:blipFill rotWithShape="1">
          <a:blip r:embed="rId2">
            <a:extLst>
              <a:ext uri="{28A0092B-C50C-407E-A947-70E740481C1C}">
                <a14:useLocalDpi xmlns:a14="http://schemas.microsoft.com/office/drawing/2010/main" val="0"/>
              </a:ext>
            </a:extLst>
          </a:blip>
          <a:srcRect l="1161" t="22794" r="63250" b="2942"/>
          <a:stretch/>
        </p:blipFill>
        <p:spPr bwMode="auto">
          <a:xfrm>
            <a:off x="251520" y="2420888"/>
            <a:ext cx="1955800" cy="2843471"/>
          </a:xfrm>
          <a:prstGeom prst="rect">
            <a:avLst/>
          </a:prstGeom>
          <a:noFill/>
          <a:ln>
            <a:noFill/>
          </a:ln>
          <a:extLst>
            <a:ext uri="{53640926-AAD7-44D8-BBD7-CCE9431645EC}">
              <a14:shadowObscured xmlns:a14="http://schemas.microsoft.com/office/drawing/2010/main"/>
            </a:ext>
          </a:extLst>
        </p:spPr>
      </p:pic>
      <p:graphicFrame>
        <p:nvGraphicFramePr>
          <p:cNvPr id="4" name="3 Diagrama"/>
          <p:cNvGraphicFramePr/>
          <p:nvPr>
            <p:extLst>
              <p:ext uri="{D42A27DB-BD31-4B8C-83A1-F6EECF244321}">
                <p14:modId xmlns:p14="http://schemas.microsoft.com/office/powerpoint/2010/main" val="1899349498"/>
              </p:ext>
            </p:extLst>
          </p:nvPr>
        </p:nvGraphicFramePr>
        <p:xfrm>
          <a:off x="827584" y="836713"/>
          <a:ext cx="8064896"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p:cNvPicPr/>
          <p:nvPr/>
        </p:nvPicPr>
        <p:blipFill>
          <a:blip r:embed="rId8">
            <a:extLst>
              <a:ext uri="{28A0092B-C50C-407E-A947-70E740481C1C}">
                <a14:useLocalDpi xmlns:a14="http://schemas.microsoft.com/office/drawing/2010/main" val="0"/>
              </a:ext>
            </a:extLst>
          </a:blip>
          <a:srcRect/>
          <a:stretch>
            <a:fillRect/>
          </a:stretch>
        </p:blipFill>
        <p:spPr bwMode="auto">
          <a:xfrm>
            <a:off x="27073" y="0"/>
            <a:ext cx="3248783" cy="1124743"/>
          </a:xfrm>
          <a:prstGeom prst="rect">
            <a:avLst/>
          </a:prstGeom>
          <a:noFill/>
          <a:ln>
            <a:noFill/>
          </a:ln>
        </p:spPr>
      </p:pic>
    </p:spTree>
    <p:extLst>
      <p:ext uri="{BB962C8B-B14F-4D97-AF65-F5344CB8AC3E}">
        <p14:creationId xmlns:p14="http://schemas.microsoft.com/office/powerpoint/2010/main" val="3884146290"/>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16226135"/>
              </p:ext>
            </p:extLst>
          </p:nvPr>
        </p:nvGraphicFramePr>
        <p:xfrm>
          <a:off x="899592" y="548680"/>
          <a:ext cx="7416824" cy="151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a 4"/>
          <p:cNvGraphicFramePr>
            <a:graphicFrameLocks noGrp="1"/>
          </p:cNvGraphicFramePr>
          <p:nvPr>
            <p:extLst>
              <p:ext uri="{D42A27DB-BD31-4B8C-83A1-F6EECF244321}">
                <p14:modId xmlns:p14="http://schemas.microsoft.com/office/powerpoint/2010/main" val="1411323031"/>
              </p:ext>
            </p:extLst>
          </p:nvPr>
        </p:nvGraphicFramePr>
        <p:xfrm>
          <a:off x="1907704" y="2204864"/>
          <a:ext cx="5880993" cy="1920240"/>
        </p:xfrm>
        <a:graphic>
          <a:graphicData uri="http://schemas.openxmlformats.org/drawingml/2006/table">
            <a:tbl>
              <a:tblPr firstRow="1" firstCol="1" bandRow="1">
                <a:tableStyleId>{E8B1032C-EA38-4F05-BA0D-38AFFFC7BED3}</a:tableStyleId>
              </a:tblPr>
              <a:tblGrid>
                <a:gridCol w="2016224"/>
                <a:gridCol w="1800200"/>
                <a:gridCol w="2064569"/>
              </a:tblGrid>
              <a:tr h="0">
                <a:tc>
                  <a:txBody>
                    <a:bodyPr/>
                    <a:lstStyle/>
                    <a:p>
                      <a:pPr marL="457200" algn="ctr">
                        <a:lnSpc>
                          <a:spcPct val="150000"/>
                        </a:lnSpc>
                        <a:spcAft>
                          <a:spcPts val="0"/>
                        </a:spcAft>
                        <a:tabLst>
                          <a:tab pos="2247900" algn="l"/>
                        </a:tabLst>
                      </a:pPr>
                      <a:r>
                        <a:rPr lang="es-ES" sz="1400" dirty="0">
                          <a:effectLst/>
                        </a:rPr>
                        <a:t>Porcentaje</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tabLst>
                          <a:tab pos="2247900" algn="l"/>
                        </a:tabLst>
                      </a:pPr>
                      <a:r>
                        <a:rPr lang="es-ES" sz="1400" dirty="0">
                          <a:effectLst/>
                        </a:rPr>
                        <a:t>Nivel de Confianza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tabLst>
                          <a:tab pos="2247900" algn="l"/>
                        </a:tabLst>
                      </a:pPr>
                      <a:r>
                        <a:rPr lang="es-ES" sz="1400" dirty="0">
                          <a:effectLst/>
                        </a:rPr>
                        <a:t>Nivel de Riesgo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5844">
                <a:tc>
                  <a:txBody>
                    <a:bodyPr/>
                    <a:lstStyle/>
                    <a:p>
                      <a:pPr marL="457200" algn="ctr">
                        <a:lnSpc>
                          <a:spcPct val="150000"/>
                        </a:lnSpc>
                        <a:spcAft>
                          <a:spcPts val="0"/>
                        </a:spcAft>
                        <a:tabLst>
                          <a:tab pos="2247900" algn="l"/>
                        </a:tabLst>
                      </a:pPr>
                      <a:r>
                        <a:rPr lang="es-ES" sz="1400" dirty="0">
                          <a:effectLst/>
                        </a:rPr>
                        <a:t>0% a 39%</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tabLst>
                          <a:tab pos="2247900" algn="l"/>
                        </a:tabLst>
                      </a:pPr>
                      <a:r>
                        <a:rPr lang="es-ES" sz="1400" dirty="0">
                          <a:effectLst/>
                        </a:rPr>
                        <a:t>Bajo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tabLst>
                          <a:tab pos="2247900" algn="l"/>
                        </a:tabLst>
                      </a:pPr>
                      <a:r>
                        <a:rPr lang="es-ES" sz="1400" dirty="0">
                          <a:effectLst/>
                        </a:rPr>
                        <a:t>Alto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457200" algn="ctr">
                        <a:lnSpc>
                          <a:spcPct val="150000"/>
                        </a:lnSpc>
                        <a:spcAft>
                          <a:spcPts val="0"/>
                        </a:spcAft>
                        <a:tabLst>
                          <a:tab pos="2247900" algn="l"/>
                        </a:tabLst>
                      </a:pPr>
                      <a:r>
                        <a:rPr lang="es-ES" sz="1400">
                          <a:effectLst/>
                        </a:rPr>
                        <a:t>40% a 59%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tabLst>
                          <a:tab pos="2247900" algn="l"/>
                        </a:tabLst>
                      </a:pPr>
                      <a:r>
                        <a:rPr lang="es-ES" sz="1400" dirty="0">
                          <a:effectLst/>
                        </a:rPr>
                        <a:t>Medio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tabLst>
                          <a:tab pos="2247900" algn="l"/>
                        </a:tabLst>
                      </a:pPr>
                      <a:r>
                        <a:rPr lang="es-ES" sz="1400" dirty="0">
                          <a:effectLst/>
                        </a:rPr>
                        <a:t>Medio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457200" algn="ctr">
                        <a:lnSpc>
                          <a:spcPct val="150000"/>
                        </a:lnSpc>
                        <a:spcAft>
                          <a:spcPts val="0"/>
                        </a:spcAft>
                        <a:tabLst>
                          <a:tab pos="2247900" algn="l"/>
                        </a:tabLst>
                      </a:pPr>
                      <a:r>
                        <a:rPr lang="es-ES" sz="1400">
                          <a:effectLst/>
                        </a:rPr>
                        <a:t>60% a 79%</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tabLst>
                          <a:tab pos="2247900" algn="l"/>
                        </a:tabLst>
                      </a:pPr>
                      <a:r>
                        <a:rPr lang="es-ES" sz="1400" dirty="0">
                          <a:effectLst/>
                        </a:rPr>
                        <a:t>Medio – Alto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tabLst>
                          <a:tab pos="2247900" algn="l"/>
                        </a:tabLst>
                      </a:pPr>
                      <a:r>
                        <a:rPr lang="es-ES" sz="1400" dirty="0">
                          <a:effectLst/>
                        </a:rPr>
                        <a:t>Medio – Bajo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457200" algn="ctr">
                        <a:lnSpc>
                          <a:spcPct val="150000"/>
                        </a:lnSpc>
                        <a:spcAft>
                          <a:spcPts val="0"/>
                        </a:spcAft>
                        <a:tabLst>
                          <a:tab pos="2247900" algn="l"/>
                        </a:tabLst>
                      </a:pPr>
                      <a:r>
                        <a:rPr lang="es-ES" sz="1400">
                          <a:effectLst/>
                        </a:rPr>
                        <a:t>80% a 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tabLst>
                          <a:tab pos="2247900" algn="l"/>
                        </a:tabLst>
                      </a:pPr>
                      <a:r>
                        <a:rPr lang="es-ES" sz="1400" dirty="0">
                          <a:effectLst/>
                        </a:rPr>
                        <a:t>Alto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tabLst>
                          <a:tab pos="2247900" algn="l"/>
                        </a:tabLst>
                      </a:pPr>
                      <a:r>
                        <a:rPr lang="es-ES" sz="1400" dirty="0">
                          <a:effectLst/>
                        </a:rPr>
                        <a:t>Bajo</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AlternateContent xmlns:mc="http://schemas.openxmlformats.org/markup-compatibility/2006" xmlns:a14="http://schemas.microsoft.com/office/drawing/2010/main">
        <mc:Choice Requires="a14">
          <p:sp>
            <p:nvSpPr>
              <p:cNvPr id="3" name="2 Rectángulo"/>
              <p:cNvSpPr/>
              <p:nvPr/>
            </p:nvSpPr>
            <p:spPr>
              <a:xfrm>
                <a:off x="2639526" y="4437112"/>
                <a:ext cx="4536504" cy="61895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14:m>
                  <m:oMathPara xmlns:m="http://schemas.openxmlformats.org/officeDocument/2006/math">
                    <m:oMathParaPr>
                      <m:jc m:val="centerGroup"/>
                    </m:oMathParaPr>
                    <m:oMath xmlns:m="http://schemas.openxmlformats.org/officeDocument/2006/math">
                      <m:r>
                        <a:rPr lang="es-MX" b="1" i="1" smtClean="0">
                          <a:solidFill>
                            <a:schemeClr val="tx1"/>
                          </a:solidFill>
                          <a:latin typeface="Cambria Math"/>
                        </a:rPr>
                        <m:t>𝑵𝑪</m:t>
                      </m:r>
                      <m:r>
                        <a:rPr lang="es-MX" i="1">
                          <a:solidFill>
                            <a:schemeClr val="tx1"/>
                          </a:solidFill>
                          <a:latin typeface="Cambria Math"/>
                        </a:rPr>
                        <m:t>=</m:t>
                      </m:r>
                      <m:f>
                        <m:fPr>
                          <m:ctrlPr>
                            <a:rPr lang="es-EC" i="1">
                              <a:solidFill>
                                <a:schemeClr val="tx1"/>
                              </a:solidFill>
                              <a:latin typeface="Cambria Math" panose="02040503050406030204" pitchFamily="18" charset="0"/>
                            </a:rPr>
                          </m:ctrlPr>
                        </m:fPr>
                        <m:num>
                          <m:r>
                            <a:rPr lang="es-MX" i="1">
                              <a:solidFill>
                                <a:schemeClr val="tx1"/>
                              </a:solidFill>
                              <a:latin typeface="Cambria Math"/>
                            </a:rPr>
                            <m:t>𝐶𝑎𝑙𝑖𝑓𝑖𝑐𝑎𝑐𝑖𝑜𝑛</m:t>
                          </m:r>
                          <m:r>
                            <a:rPr lang="es-MX" i="1">
                              <a:solidFill>
                                <a:schemeClr val="tx1"/>
                              </a:solidFill>
                              <a:latin typeface="Cambria Math"/>
                            </a:rPr>
                            <m:t> </m:t>
                          </m:r>
                          <m:r>
                            <a:rPr lang="es-MX" i="1">
                              <a:solidFill>
                                <a:schemeClr val="tx1"/>
                              </a:solidFill>
                              <a:latin typeface="Cambria Math"/>
                            </a:rPr>
                            <m:t>𝑇𝑜𝑡𝑎𝑙</m:t>
                          </m:r>
                          <m:r>
                            <a:rPr lang="es-MX" i="1">
                              <a:solidFill>
                                <a:schemeClr val="tx1"/>
                              </a:solidFill>
                              <a:latin typeface="Cambria Math"/>
                            </a:rPr>
                            <m:t> </m:t>
                          </m:r>
                        </m:num>
                        <m:den>
                          <m:r>
                            <a:rPr lang="es-MX" i="1">
                              <a:solidFill>
                                <a:schemeClr val="tx1"/>
                              </a:solidFill>
                              <a:latin typeface="Cambria Math"/>
                            </a:rPr>
                            <m:t>𝑃𝑜𝑛𝑑𝑒𝑟𝑎𝑐𝑖𝑜𝑛</m:t>
                          </m:r>
                          <m:r>
                            <a:rPr lang="es-MX" i="1">
                              <a:solidFill>
                                <a:schemeClr val="tx1"/>
                              </a:solidFill>
                              <a:latin typeface="Cambria Math"/>
                            </a:rPr>
                            <m:t> </m:t>
                          </m:r>
                          <m:r>
                            <a:rPr lang="es-MX" i="1">
                              <a:solidFill>
                                <a:schemeClr val="tx1"/>
                              </a:solidFill>
                              <a:latin typeface="Cambria Math"/>
                            </a:rPr>
                            <m:t>𝑡𝑜𝑡𝑎𝑙</m:t>
                          </m:r>
                          <m:r>
                            <a:rPr lang="es-MX" i="1">
                              <a:solidFill>
                                <a:schemeClr val="tx1"/>
                              </a:solidFill>
                              <a:latin typeface="Cambria Math"/>
                            </a:rPr>
                            <m:t> </m:t>
                          </m:r>
                        </m:den>
                      </m:f>
                      <m:r>
                        <a:rPr lang="es-MX" i="1">
                          <a:solidFill>
                            <a:schemeClr val="tx1"/>
                          </a:solidFill>
                          <a:latin typeface="Cambria Math"/>
                        </a:rPr>
                        <m:t>∗100%</m:t>
                      </m:r>
                    </m:oMath>
                  </m:oMathPara>
                </a14:m>
                <a:endParaRPr lang="es-EC" dirty="0">
                  <a:solidFill>
                    <a:schemeClr val="tx1"/>
                  </a:solidFill>
                </a:endParaRPr>
              </a:p>
            </p:txBody>
          </p:sp>
        </mc:Choice>
        <mc:Fallback xmlns="">
          <p:sp>
            <p:nvSpPr>
              <p:cNvPr id="3" name="2 Rectángulo"/>
              <p:cNvSpPr>
                <a:spLocks noRot="1" noChangeAspect="1" noMove="1" noResize="1" noEditPoints="1" noAdjustHandles="1" noChangeArrowheads="1" noChangeShapeType="1" noTextEdit="1"/>
              </p:cNvSpPr>
              <p:nvPr/>
            </p:nvSpPr>
            <p:spPr>
              <a:xfrm>
                <a:off x="2639526" y="4437112"/>
                <a:ext cx="4536504" cy="618952"/>
              </a:xfrm>
              <a:prstGeom prst="rect">
                <a:avLst/>
              </a:prstGeom>
              <a:blipFill rotWithShape="1">
                <a:blip r:embed="rId7"/>
                <a:stretch>
                  <a:fillRect/>
                </a:stretch>
              </a:blipFill>
            </p:spPr>
            <p:txBody>
              <a:bodyPr/>
              <a:lstStyle/>
              <a:p>
                <a:r>
                  <a:rPr lang="es-EC">
                    <a:noFill/>
                  </a:rPr>
                  <a:t> </a:t>
                </a:r>
              </a:p>
            </p:txBody>
          </p:sp>
        </mc:Fallback>
      </mc:AlternateContent>
      <p:sp>
        <p:nvSpPr>
          <p:cNvPr id="4" name="3 Rectángulo"/>
          <p:cNvSpPr/>
          <p:nvPr/>
        </p:nvSpPr>
        <p:spPr>
          <a:xfrm>
            <a:off x="3851920" y="5522306"/>
            <a:ext cx="2304255"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s-MX" b="1" i="1" dirty="0">
                <a:solidFill>
                  <a:schemeClr val="tx1"/>
                </a:solidFill>
                <a:latin typeface="Cambria" pitchFamily="18" charset="0"/>
              </a:rPr>
              <a:t>NR </a:t>
            </a:r>
            <a:r>
              <a:rPr lang="es-MX" i="1" dirty="0">
                <a:solidFill>
                  <a:schemeClr val="tx1"/>
                </a:solidFill>
                <a:latin typeface="Cambria" pitchFamily="18" charset="0"/>
              </a:rPr>
              <a:t>=  100% - NC</a:t>
            </a:r>
            <a:endParaRPr lang="es-EC" dirty="0">
              <a:solidFill>
                <a:schemeClr val="tx1"/>
              </a:solidFill>
              <a:latin typeface="Cambria" pitchFamily="18" charset="0"/>
            </a:endParaRPr>
          </a:p>
        </p:txBody>
      </p:sp>
    </p:spTree>
    <p:extLst>
      <p:ext uri="{BB962C8B-B14F-4D97-AF65-F5344CB8AC3E}">
        <p14:creationId xmlns:p14="http://schemas.microsoft.com/office/powerpoint/2010/main" val="356947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8640"/>
            <a:ext cx="7992888" cy="864096"/>
          </a:xfrm>
        </p:spPr>
        <p:style>
          <a:lnRef idx="2">
            <a:schemeClr val="accent6"/>
          </a:lnRef>
          <a:fillRef idx="1">
            <a:schemeClr val="lt1"/>
          </a:fillRef>
          <a:effectRef idx="0">
            <a:schemeClr val="accent6"/>
          </a:effectRef>
          <a:fontRef idx="minor">
            <a:schemeClr val="dk1"/>
          </a:fontRef>
        </p:style>
        <p:txBody>
          <a:bodyPr/>
          <a:lstStyle/>
          <a:p>
            <a:r>
              <a:rPr lang="es-EC" sz="2800" b="1" dirty="0" smtClean="0">
                <a:ln>
                  <a:solidFill>
                    <a:schemeClr val="tx1"/>
                  </a:solidFill>
                </a:ln>
              </a:rPr>
              <a:t/>
            </a:r>
            <a:br>
              <a:rPr lang="es-EC" sz="2800" b="1" dirty="0" smtClean="0">
                <a:ln>
                  <a:solidFill>
                    <a:schemeClr val="tx1"/>
                  </a:solidFill>
                </a:ln>
              </a:rPr>
            </a:br>
            <a:r>
              <a:rPr lang="es-EC" sz="2500" b="1" dirty="0" smtClean="0">
                <a:ln>
                  <a:solidFill>
                    <a:schemeClr val="tx1"/>
                  </a:solidFill>
                </a:ln>
              </a:rPr>
              <a:t>Resultados </a:t>
            </a:r>
            <a:r>
              <a:rPr lang="es-EC" sz="2500" b="1" dirty="0">
                <a:ln>
                  <a:solidFill>
                    <a:schemeClr val="tx1"/>
                  </a:solidFill>
                </a:ln>
              </a:rPr>
              <a:t>de la Evaluación </a:t>
            </a:r>
            <a:br>
              <a:rPr lang="es-EC" sz="2500" b="1" dirty="0">
                <a:ln>
                  <a:solidFill>
                    <a:schemeClr val="tx1"/>
                  </a:solidFill>
                </a:ln>
              </a:rPr>
            </a:br>
            <a:r>
              <a:rPr lang="es-EC" sz="2500" b="1" dirty="0">
                <a:ln>
                  <a:solidFill>
                    <a:schemeClr val="tx1"/>
                  </a:solidFill>
                </a:ln>
              </a:rPr>
              <a:t>de Control Interno</a:t>
            </a:r>
            <a:r>
              <a:rPr lang="es-ES" sz="2500" b="1" dirty="0">
                <a:ln>
                  <a:solidFill>
                    <a:schemeClr val="tx1"/>
                  </a:solidFill>
                </a:ln>
              </a:rPr>
              <a:t/>
            </a:r>
            <a:br>
              <a:rPr lang="es-ES" sz="2500" b="1" dirty="0">
                <a:ln>
                  <a:solidFill>
                    <a:schemeClr val="tx1"/>
                  </a:solidFill>
                </a:ln>
              </a:rPr>
            </a:br>
            <a:endParaRPr lang="es-ES" sz="2500" dirty="0"/>
          </a:p>
        </p:txBody>
      </p:sp>
      <p:graphicFrame>
        <p:nvGraphicFramePr>
          <p:cNvPr id="4" name="3 Tabla"/>
          <p:cNvGraphicFramePr>
            <a:graphicFrameLocks noGrp="1"/>
          </p:cNvGraphicFramePr>
          <p:nvPr>
            <p:extLst>
              <p:ext uri="{D42A27DB-BD31-4B8C-83A1-F6EECF244321}">
                <p14:modId xmlns:p14="http://schemas.microsoft.com/office/powerpoint/2010/main" val="2854857862"/>
              </p:ext>
            </p:extLst>
          </p:nvPr>
        </p:nvGraphicFramePr>
        <p:xfrm>
          <a:off x="611560" y="1628800"/>
          <a:ext cx="7992887" cy="3981072"/>
        </p:xfrm>
        <a:graphic>
          <a:graphicData uri="http://schemas.openxmlformats.org/drawingml/2006/table">
            <a:tbl>
              <a:tblPr firstRow="1" firstCol="1" bandRow="1">
                <a:tableStyleId>{16D9F66E-5EB9-4882-86FB-DCBF35E3C3E4}</a:tableStyleId>
              </a:tblPr>
              <a:tblGrid>
                <a:gridCol w="2370004"/>
                <a:gridCol w="1334658"/>
                <a:gridCol w="1200062"/>
                <a:gridCol w="1072998"/>
                <a:gridCol w="667330"/>
                <a:gridCol w="1347835"/>
              </a:tblGrid>
              <a:tr h="510924">
                <a:tc>
                  <a:txBody>
                    <a:bodyPr/>
                    <a:lstStyle/>
                    <a:p>
                      <a:pPr algn="ctr">
                        <a:lnSpc>
                          <a:spcPct val="150000"/>
                        </a:lnSpc>
                        <a:spcAft>
                          <a:spcPts val="0"/>
                        </a:spcAft>
                      </a:pPr>
                      <a:r>
                        <a:rPr lang="es-ES" sz="1100" dirty="0" smtClean="0">
                          <a:effectLst/>
                        </a:rPr>
                        <a:t> COMPONENTES</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100" dirty="0" smtClean="0">
                          <a:effectLst/>
                        </a:rPr>
                        <a:t>PONDERACIÓN TOTAL</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100" dirty="0" smtClean="0">
                          <a:effectLst/>
                        </a:rPr>
                        <a:t>CALIFICACIÓN TOTAL</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100" dirty="0" smtClean="0">
                          <a:effectLst/>
                        </a:rPr>
                        <a:t>NIVEL DE CONFIANZA</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100" dirty="0" smtClean="0">
                          <a:effectLst/>
                        </a:rPr>
                        <a:t>NR</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100" dirty="0" smtClean="0">
                          <a:effectLst/>
                        </a:rPr>
                        <a:t>NIVEL DE RIESGO</a:t>
                      </a:r>
                      <a:endParaRPr lang="es-ES" sz="1100" dirty="0">
                        <a:effectLst/>
                        <a:latin typeface="Calibri"/>
                        <a:ea typeface="Calibri"/>
                        <a:cs typeface="Times New Roman"/>
                      </a:endParaRPr>
                    </a:p>
                  </a:txBody>
                  <a:tcPr marL="68580" marR="68580" marT="0" marB="0"/>
                </a:tc>
              </a:tr>
              <a:tr h="352538">
                <a:tc>
                  <a:txBody>
                    <a:bodyPr/>
                    <a:lstStyle/>
                    <a:p>
                      <a:pPr algn="just">
                        <a:lnSpc>
                          <a:spcPct val="115000"/>
                        </a:lnSpc>
                        <a:spcAft>
                          <a:spcPts val="0"/>
                        </a:spcAft>
                      </a:pPr>
                      <a:r>
                        <a:rPr lang="es-ES" sz="1100">
                          <a:effectLst/>
                        </a:rPr>
                        <a:t> </a:t>
                      </a:r>
                    </a:p>
                    <a:p>
                      <a:pPr algn="just">
                        <a:lnSpc>
                          <a:spcPct val="115000"/>
                        </a:lnSpc>
                        <a:spcAft>
                          <a:spcPts val="0"/>
                        </a:spcAft>
                      </a:pPr>
                      <a:r>
                        <a:rPr lang="es-ES" sz="1100">
                          <a:effectLst/>
                        </a:rPr>
                        <a:t>Ambiente de Control</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dirty="0">
                          <a:effectLst/>
                        </a:rPr>
                        <a:t> </a:t>
                      </a:r>
                    </a:p>
                    <a:p>
                      <a:pPr algn="ctr">
                        <a:lnSpc>
                          <a:spcPct val="115000"/>
                        </a:lnSpc>
                        <a:spcAft>
                          <a:spcPts val="0"/>
                        </a:spcAft>
                      </a:pPr>
                      <a:r>
                        <a:rPr lang="es-ES" sz="1100" dirty="0">
                          <a:effectLst/>
                        </a:rPr>
                        <a:t>338</a:t>
                      </a:r>
                      <a:endParaRPr lang="es-ES"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 </a:t>
                      </a:r>
                    </a:p>
                    <a:p>
                      <a:pPr algn="ctr">
                        <a:lnSpc>
                          <a:spcPct val="115000"/>
                        </a:lnSpc>
                        <a:spcAft>
                          <a:spcPts val="0"/>
                        </a:spcAft>
                      </a:pPr>
                      <a:r>
                        <a:rPr lang="es-ES" sz="1100">
                          <a:effectLst/>
                        </a:rPr>
                        <a:t>283</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 </a:t>
                      </a:r>
                    </a:p>
                    <a:p>
                      <a:pPr algn="ctr">
                        <a:lnSpc>
                          <a:spcPct val="115000"/>
                        </a:lnSpc>
                        <a:spcAft>
                          <a:spcPts val="0"/>
                        </a:spcAft>
                      </a:pPr>
                      <a:r>
                        <a:rPr lang="es-ES" sz="1100">
                          <a:effectLst/>
                        </a:rPr>
                        <a:t>83,72</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 </a:t>
                      </a:r>
                    </a:p>
                    <a:p>
                      <a:pPr algn="ctr">
                        <a:lnSpc>
                          <a:spcPct val="115000"/>
                        </a:lnSpc>
                        <a:spcAft>
                          <a:spcPts val="0"/>
                        </a:spcAft>
                      </a:pPr>
                      <a:r>
                        <a:rPr lang="es-ES" sz="1100">
                          <a:effectLst/>
                        </a:rPr>
                        <a:t>16,28</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 </a:t>
                      </a:r>
                    </a:p>
                    <a:p>
                      <a:pPr algn="ctr">
                        <a:lnSpc>
                          <a:spcPct val="115000"/>
                        </a:lnSpc>
                        <a:spcAft>
                          <a:spcPts val="0"/>
                        </a:spcAft>
                      </a:pPr>
                      <a:r>
                        <a:rPr lang="es-ES" sz="1100">
                          <a:effectLst/>
                        </a:rPr>
                        <a:t>Bajo </a:t>
                      </a:r>
                      <a:endParaRPr lang="es-ES" sz="1100">
                        <a:effectLst/>
                        <a:latin typeface="Calibri"/>
                        <a:ea typeface="Calibri"/>
                        <a:cs typeface="Times New Roman"/>
                      </a:endParaRPr>
                    </a:p>
                  </a:txBody>
                  <a:tcPr marL="68580" marR="68580" marT="0" marB="0"/>
                </a:tc>
              </a:tr>
              <a:tr h="352538">
                <a:tc>
                  <a:txBody>
                    <a:bodyPr/>
                    <a:lstStyle/>
                    <a:p>
                      <a:pPr algn="just">
                        <a:lnSpc>
                          <a:spcPct val="115000"/>
                        </a:lnSpc>
                        <a:spcAft>
                          <a:spcPts val="0"/>
                        </a:spcAft>
                      </a:pPr>
                      <a:r>
                        <a:rPr lang="es-ES" sz="1100">
                          <a:effectLst/>
                        </a:rPr>
                        <a:t> </a:t>
                      </a:r>
                    </a:p>
                    <a:p>
                      <a:pPr algn="just">
                        <a:lnSpc>
                          <a:spcPct val="115000"/>
                        </a:lnSpc>
                        <a:spcAft>
                          <a:spcPts val="0"/>
                        </a:spcAft>
                      </a:pPr>
                      <a:r>
                        <a:rPr lang="es-ES" sz="1100">
                          <a:effectLst/>
                        </a:rPr>
                        <a:t>Establecimiento de Objetivos</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dirty="0">
                          <a:effectLst/>
                        </a:rPr>
                        <a:t> </a:t>
                      </a:r>
                    </a:p>
                    <a:p>
                      <a:pPr algn="ctr">
                        <a:lnSpc>
                          <a:spcPct val="115000"/>
                        </a:lnSpc>
                        <a:spcAft>
                          <a:spcPts val="0"/>
                        </a:spcAft>
                      </a:pPr>
                      <a:r>
                        <a:rPr lang="es-ES" sz="1100" dirty="0">
                          <a:effectLst/>
                        </a:rPr>
                        <a:t>176</a:t>
                      </a:r>
                      <a:endParaRPr lang="es-ES"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 </a:t>
                      </a:r>
                    </a:p>
                    <a:p>
                      <a:pPr algn="ctr">
                        <a:lnSpc>
                          <a:spcPct val="115000"/>
                        </a:lnSpc>
                        <a:spcAft>
                          <a:spcPts val="0"/>
                        </a:spcAft>
                      </a:pPr>
                      <a:r>
                        <a:rPr lang="es-ES" sz="1100">
                          <a:effectLst/>
                        </a:rPr>
                        <a:t>104</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 </a:t>
                      </a:r>
                    </a:p>
                    <a:p>
                      <a:pPr algn="ctr">
                        <a:lnSpc>
                          <a:spcPct val="115000"/>
                        </a:lnSpc>
                        <a:spcAft>
                          <a:spcPts val="0"/>
                        </a:spcAft>
                      </a:pPr>
                      <a:r>
                        <a:rPr lang="es-ES" sz="1100">
                          <a:effectLst/>
                        </a:rPr>
                        <a:t>60,20</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 </a:t>
                      </a:r>
                    </a:p>
                    <a:p>
                      <a:pPr algn="ctr">
                        <a:lnSpc>
                          <a:spcPct val="115000"/>
                        </a:lnSpc>
                        <a:spcAft>
                          <a:spcPts val="0"/>
                        </a:spcAft>
                      </a:pPr>
                      <a:r>
                        <a:rPr lang="es-ES" sz="1100">
                          <a:effectLst/>
                        </a:rPr>
                        <a:t>39,80</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 </a:t>
                      </a:r>
                    </a:p>
                    <a:p>
                      <a:pPr algn="ctr">
                        <a:lnSpc>
                          <a:spcPct val="115000"/>
                        </a:lnSpc>
                        <a:spcAft>
                          <a:spcPts val="0"/>
                        </a:spcAft>
                      </a:pPr>
                      <a:r>
                        <a:rPr lang="es-ES" sz="1100">
                          <a:effectLst/>
                        </a:rPr>
                        <a:t>Medio - Bajo</a:t>
                      </a:r>
                      <a:endParaRPr lang="es-ES" sz="1100">
                        <a:effectLst/>
                        <a:latin typeface="Calibri"/>
                        <a:ea typeface="Calibri"/>
                        <a:cs typeface="Times New Roman"/>
                      </a:endParaRPr>
                    </a:p>
                  </a:txBody>
                  <a:tcPr marL="68580" marR="68580" marT="0" marB="0"/>
                </a:tc>
              </a:tr>
              <a:tr h="352538">
                <a:tc>
                  <a:txBody>
                    <a:bodyPr/>
                    <a:lstStyle/>
                    <a:p>
                      <a:pPr algn="just">
                        <a:lnSpc>
                          <a:spcPct val="115000"/>
                        </a:lnSpc>
                        <a:spcAft>
                          <a:spcPts val="0"/>
                        </a:spcAft>
                      </a:pPr>
                      <a:r>
                        <a:rPr lang="es-ES" sz="1100" dirty="0">
                          <a:effectLst/>
                        </a:rPr>
                        <a:t> </a:t>
                      </a:r>
                    </a:p>
                    <a:p>
                      <a:pPr algn="just">
                        <a:lnSpc>
                          <a:spcPct val="115000"/>
                        </a:lnSpc>
                        <a:spcAft>
                          <a:spcPts val="0"/>
                        </a:spcAft>
                      </a:pPr>
                      <a:r>
                        <a:rPr lang="es-ES" sz="1100" dirty="0">
                          <a:effectLst/>
                        </a:rPr>
                        <a:t>Identificación de Eventos</a:t>
                      </a:r>
                      <a:endParaRPr lang="es-ES"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 </a:t>
                      </a:r>
                    </a:p>
                    <a:p>
                      <a:pPr algn="ctr">
                        <a:lnSpc>
                          <a:spcPct val="115000"/>
                        </a:lnSpc>
                        <a:spcAft>
                          <a:spcPts val="0"/>
                        </a:spcAft>
                      </a:pPr>
                      <a:r>
                        <a:rPr lang="es-ES" sz="1100">
                          <a:effectLst/>
                        </a:rPr>
                        <a:t>113</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dirty="0">
                          <a:effectLst/>
                        </a:rPr>
                        <a:t> </a:t>
                      </a:r>
                    </a:p>
                    <a:p>
                      <a:pPr algn="ctr">
                        <a:lnSpc>
                          <a:spcPct val="115000"/>
                        </a:lnSpc>
                        <a:spcAft>
                          <a:spcPts val="0"/>
                        </a:spcAft>
                      </a:pPr>
                      <a:r>
                        <a:rPr lang="es-ES" sz="1100" dirty="0">
                          <a:effectLst/>
                        </a:rPr>
                        <a:t>91</a:t>
                      </a:r>
                      <a:endParaRPr lang="es-ES"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 </a:t>
                      </a:r>
                    </a:p>
                    <a:p>
                      <a:pPr algn="ctr">
                        <a:lnSpc>
                          <a:spcPct val="115000"/>
                        </a:lnSpc>
                        <a:spcAft>
                          <a:spcPts val="0"/>
                        </a:spcAft>
                      </a:pPr>
                      <a:r>
                        <a:rPr lang="es-ES" sz="1100">
                          <a:effectLst/>
                        </a:rPr>
                        <a:t>82,03</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 </a:t>
                      </a:r>
                    </a:p>
                    <a:p>
                      <a:pPr algn="ctr">
                        <a:lnSpc>
                          <a:spcPct val="115000"/>
                        </a:lnSpc>
                        <a:spcAft>
                          <a:spcPts val="0"/>
                        </a:spcAft>
                      </a:pPr>
                      <a:r>
                        <a:rPr lang="es-ES" sz="1100">
                          <a:effectLst/>
                        </a:rPr>
                        <a:t>17,97</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 </a:t>
                      </a:r>
                    </a:p>
                    <a:p>
                      <a:pPr algn="ctr">
                        <a:lnSpc>
                          <a:spcPct val="115000"/>
                        </a:lnSpc>
                        <a:spcAft>
                          <a:spcPts val="0"/>
                        </a:spcAft>
                      </a:pPr>
                      <a:r>
                        <a:rPr lang="es-ES" sz="1100">
                          <a:effectLst/>
                        </a:rPr>
                        <a:t> Bajo </a:t>
                      </a:r>
                      <a:endParaRPr lang="es-ES" sz="1100">
                        <a:effectLst/>
                        <a:latin typeface="Calibri"/>
                        <a:ea typeface="Calibri"/>
                        <a:cs typeface="Times New Roman"/>
                      </a:endParaRPr>
                    </a:p>
                  </a:txBody>
                  <a:tcPr marL="68580" marR="68580" marT="0" marB="0"/>
                </a:tc>
              </a:tr>
              <a:tr h="352538">
                <a:tc>
                  <a:txBody>
                    <a:bodyPr/>
                    <a:lstStyle/>
                    <a:p>
                      <a:pPr algn="just">
                        <a:lnSpc>
                          <a:spcPct val="115000"/>
                        </a:lnSpc>
                        <a:spcAft>
                          <a:spcPts val="0"/>
                        </a:spcAft>
                      </a:pPr>
                      <a:r>
                        <a:rPr lang="es-ES" sz="1100">
                          <a:effectLst/>
                        </a:rPr>
                        <a:t> </a:t>
                      </a:r>
                    </a:p>
                    <a:p>
                      <a:pPr algn="just">
                        <a:lnSpc>
                          <a:spcPct val="115000"/>
                        </a:lnSpc>
                        <a:spcAft>
                          <a:spcPts val="0"/>
                        </a:spcAft>
                      </a:pPr>
                      <a:r>
                        <a:rPr lang="es-ES" sz="1100">
                          <a:effectLst/>
                        </a:rPr>
                        <a:t>Evaluación de Riesgos </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 </a:t>
                      </a:r>
                    </a:p>
                    <a:p>
                      <a:pPr algn="ctr">
                        <a:lnSpc>
                          <a:spcPct val="115000"/>
                        </a:lnSpc>
                        <a:spcAft>
                          <a:spcPts val="0"/>
                        </a:spcAft>
                      </a:pPr>
                      <a:r>
                        <a:rPr lang="es-ES" sz="1100">
                          <a:effectLst/>
                        </a:rPr>
                        <a:t>124</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dirty="0">
                          <a:effectLst/>
                        </a:rPr>
                        <a:t> </a:t>
                      </a:r>
                    </a:p>
                    <a:p>
                      <a:pPr algn="ctr">
                        <a:lnSpc>
                          <a:spcPct val="115000"/>
                        </a:lnSpc>
                        <a:spcAft>
                          <a:spcPts val="0"/>
                        </a:spcAft>
                      </a:pPr>
                      <a:r>
                        <a:rPr lang="es-ES" sz="1100" dirty="0">
                          <a:effectLst/>
                        </a:rPr>
                        <a:t>99</a:t>
                      </a:r>
                      <a:endParaRPr lang="es-ES"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 </a:t>
                      </a:r>
                    </a:p>
                    <a:p>
                      <a:pPr algn="ctr">
                        <a:lnSpc>
                          <a:spcPct val="115000"/>
                        </a:lnSpc>
                        <a:spcAft>
                          <a:spcPts val="0"/>
                        </a:spcAft>
                      </a:pPr>
                      <a:r>
                        <a:rPr lang="es-ES" sz="1100">
                          <a:effectLst/>
                        </a:rPr>
                        <a:t>81,37</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 </a:t>
                      </a:r>
                    </a:p>
                    <a:p>
                      <a:pPr algn="ctr">
                        <a:lnSpc>
                          <a:spcPct val="115000"/>
                        </a:lnSpc>
                        <a:spcAft>
                          <a:spcPts val="0"/>
                        </a:spcAft>
                      </a:pPr>
                      <a:r>
                        <a:rPr lang="es-ES" sz="1100">
                          <a:effectLst/>
                        </a:rPr>
                        <a:t>18,63</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 </a:t>
                      </a:r>
                    </a:p>
                    <a:p>
                      <a:pPr algn="ctr">
                        <a:lnSpc>
                          <a:spcPct val="115000"/>
                        </a:lnSpc>
                        <a:spcAft>
                          <a:spcPts val="0"/>
                        </a:spcAft>
                      </a:pPr>
                      <a:r>
                        <a:rPr lang="es-ES" sz="1100">
                          <a:effectLst/>
                        </a:rPr>
                        <a:t> Bajo</a:t>
                      </a:r>
                      <a:endParaRPr lang="es-ES" sz="1100">
                        <a:effectLst/>
                        <a:latin typeface="Calibri"/>
                        <a:ea typeface="Calibri"/>
                        <a:cs typeface="Times New Roman"/>
                      </a:endParaRPr>
                    </a:p>
                  </a:txBody>
                  <a:tcPr marL="68580" marR="68580" marT="0" marB="0"/>
                </a:tc>
              </a:tr>
              <a:tr h="352538">
                <a:tc>
                  <a:txBody>
                    <a:bodyPr/>
                    <a:lstStyle/>
                    <a:p>
                      <a:pPr algn="just">
                        <a:lnSpc>
                          <a:spcPct val="115000"/>
                        </a:lnSpc>
                        <a:spcAft>
                          <a:spcPts val="0"/>
                        </a:spcAft>
                      </a:pPr>
                      <a:r>
                        <a:rPr lang="es-ES" sz="1100">
                          <a:effectLst/>
                        </a:rPr>
                        <a:t> </a:t>
                      </a:r>
                    </a:p>
                    <a:p>
                      <a:pPr algn="just">
                        <a:lnSpc>
                          <a:spcPct val="115000"/>
                        </a:lnSpc>
                        <a:spcAft>
                          <a:spcPts val="0"/>
                        </a:spcAft>
                      </a:pPr>
                      <a:r>
                        <a:rPr lang="es-ES" sz="1100">
                          <a:effectLst/>
                        </a:rPr>
                        <a:t>Respuesta al Riesgo</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 </a:t>
                      </a:r>
                    </a:p>
                    <a:p>
                      <a:pPr algn="ctr">
                        <a:lnSpc>
                          <a:spcPct val="115000"/>
                        </a:lnSpc>
                        <a:spcAft>
                          <a:spcPts val="0"/>
                        </a:spcAft>
                      </a:pPr>
                      <a:r>
                        <a:rPr lang="es-ES" sz="1100">
                          <a:effectLst/>
                        </a:rPr>
                        <a:t>79</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 </a:t>
                      </a:r>
                    </a:p>
                    <a:p>
                      <a:pPr algn="ctr">
                        <a:lnSpc>
                          <a:spcPct val="115000"/>
                        </a:lnSpc>
                        <a:spcAft>
                          <a:spcPts val="0"/>
                        </a:spcAft>
                      </a:pPr>
                      <a:r>
                        <a:rPr lang="es-ES" sz="1100">
                          <a:effectLst/>
                        </a:rPr>
                        <a:t>52</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dirty="0">
                          <a:effectLst/>
                        </a:rPr>
                        <a:t> </a:t>
                      </a:r>
                    </a:p>
                    <a:p>
                      <a:pPr algn="ctr">
                        <a:lnSpc>
                          <a:spcPct val="115000"/>
                        </a:lnSpc>
                        <a:spcAft>
                          <a:spcPts val="0"/>
                        </a:spcAft>
                      </a:pPr>
                      <a:r>
                        <a:rPr lang="es-ES" sz="1100" dirty="0">
                          <a:effectLst/>
                        </a:rPr>
                        <a:t>65,81</a:t>
                      </a:r>
                      <a:endParaRPr lang="es-ES"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 </a:t>
                      </a:r>
                    </a:p>
                    <a:p>
                      <a:pPr algn="ctr">
                        <a:lnSpc>
                          <a:spcPct val="115000"/>
                        </a:lnSpc>
                        <a:spcAft>
                          <a:spcPts val="0"/>
                        </a:spcAft>
                      </a:pPr>
                      <a:r>
                        <a:rPr lang="es-ES" sz="1100">
                          <a:effectLst/>
                        </a:rPr>
                        <a:t>34,19</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 </a:t>
                      </a:r>
                    </a:p>
                    <a:p>
                      <a:pPr algn="ctr">
                        <a:lnSpc>
                          <a:spcPct val="115000"/>
                        </a:lnSpc>
                        <a:spcAft>
                          <a:spcPts val="0"/>
                        </a:spcAft>
                      </a:pPr>
                      <a:r>
                        <a:rPr lang="es-ES" sz="1100">
                          <a:effectLst/>
                        </a:rPr>
                        <a:t>Medio - Bajo</a:t>
                      </a:r>
                      <a:endParaRPr lang="es-ES" sz="1100">
                        <a:effectLst/>
                        <a:latin typeface="Calibri"/>
                        <a:ea typeface="Calibri"/>
                        <a:cs typeface="Times New Roman"/>
                      </a:endParaRPr>
                    </a:p>
                  </a:txBody>
                  <a:tcPr marL="68580" marR="68580" marT="0" marB="0"/>
                </a:tc>
              </a:tr>
              <a:tr h="352538">
                <a:tc>
                  <a:txBody>
                    <a:bodyPr/>
                    <a:lstStyle/>
                    <a:p>
                      <a:pPr algn="just">
                        <a:lnSpc>
                          <a:spcPct val="115000"/>
                        </a:lnSpc>
                        <a:spcAft>
                          <a:spcPts val="0"/>
                        </a:spcAft>
                      </a:pPr>
                      <a:r>
                        <a:rPr lang="es-ES" sz="1100">
                          <a:effectLst/>
                        </a:rPr>
                        <a:t> </a:t>
                      </a:r>
                    </a:p>
                    <a:p>
                      <a:pPr algn="just">
                        <a:lnSpc>
                          <a:spcPct val="115000"/>
                        </a:lnSpc>
                        <a:spcAft>
                          <a:spcPts val="0"/>
                        </a:spcAft>
                      </a:pPr>
                      <a:r>
                        <a:rPr lang="es-ES" sz="1100">
                          <a:effectLst/>
                        </a:rPr>
                        <a:t>Actividades de Control</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 </a:t>
                      </a:r>
                    </a:p>
                    <a:p>
                      <a:pPr algn="ctr">
                        <a:lnSpc>
                          <a:spcPct val="115000"/>
                        </a:lnSpc>
                        <a:spcAft>
                          <a:spcPts val="0"/>
                        </a:spcAft>
                      </a:pPr>
                      <a:r>
                        <a:rPr lang="es-ES" sz="1100">
                          <a:effectLst/>
                        </a:rPr>
                        <a:t>89</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 </a:t>
                      </a:r>
                    </a:p>
                    <a:p>
                      <a:pPr algn="ctr">
                        <a:lnSpc>
                          <a:spcPct val="115000"/>
                        </a:lnSpc>
                        <a:spcAft>
                          <a:spcPts val="0"/>
                        </a:spcAft>
                      </a:pPr>
                      <a:r>
                        <a:rPr lang="es-ES" sz="1100">
                          <a:effectLst/>
                        </a:rPr>
                        <a:t>56</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dirty="0">
                          <a:effectLst/>
                        </a:rPr>
                        <a:t> </a:t>
                      </a:r>
                    </a:p>
                    <a:p>
                      <a:pPr algn="ctr">
                        <a:lnSpc>
                          <a:spcPct val="115000"/>
                        </a:lnSpc>
                        <a:spcAft>
                          <a:spcPts val="0"/>
                        </a:spcAft>
                      </a:pPr>
                      <a:r>
                        <a:rPr lang="es-ES" sz="1100" dirty="0">
                          <a:effectLst/>
                        </a:rPr>
                        <a:t>64,07</a:t>
                      </a:r>
                      <a:endParaRPr lang="es-ES"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dirty="0">
                          <a:effectLst/>
                        </a:rPr>
                        <a:t> </a:t>
                      </a:r>
                    </a:p>
                    <a:p>
                      <a:pPr algn="ctr">
                        <a:lnSpc>
                          <a:spcPct val="115000"/>
                        </a:lnSpc>
                        <a:spcAft>
                          <a:spcPts val="0"/>
                        </a:spcAft>
                      </a:pPr>
                      <a:r>
                        <a:rPr lang="es-ES" sz="1100" dirty="0">
                          <a:effectLst/>
                        </a:rPr>
                        <a:t>35,93</a:t>
                      </a:r>
                      <a:endParaRPr lang="es-ES"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 </a:t>
                      </a:r>
                    </a:p>
                    <a:p>
                      <a:pPr algn="ctr">
                        <a:lnSpc>
                          <a:spcPct val="115000"/>
                        </a:lnSpc>
                        <a:spcAft>
                          <a:spcPts val="0"/>
                        </a:spcAft>
                      </a:pPr>
                      <a:r>
                        <a:rPr lang="es-ES" sz="1100">
                          <a:effectLst/>
                        </a:rPr>
                        <a:t>Medio - Bajo</a:t>
                      </a:r>
                      <a:endParaRPr lang="es-ES" sz="1100">
                        <a:effectLst/>
                        <a:latin typeface="Calibri"/>
                        <a:ea typeface="Calibri"/>
                        <a:cs typeface="Times New Roman"/>
                      </a:endParaRPr>
                    </a:p>
                  </a:txBody>
                  <a:tcPr marL="68580" marR="68580" marT="0" marB="0"/>
                </a:tc>
              </a:tr>
              <a:tr h="352538">
                <a:tc>
                  <a:txBody>
                    <a:bodyPr/>
                    <a:lstStyle/>
                    <a:p>
                      <a:pPr algn="just">
                        <a:lnSpc>
                          <a:spcPct val="115000"/>
                        </a:lnSpc>
                        <a:spcAft>
                          <a:spcPts val="0"/>
                        </a:spcAft>
                      </a:pPr>
                      <a:r>
                        <a:rPr lang="es-ES" sz="1100">
                          <a:effectLst/>
                        </a:rPr>
                        <a:t> </a:t>
                      </a:r>
                    </a:p>
                    <a:p>
                      <a:pPr algn="just">
                        <a:lnSpc>
                          <a:spcPct val="115000"/>
                        </a:lnSpc>
                        <a:spcAft>
                          <a:spcPts val="0"/>
                        </a:spcAft>
                      </a:pPr>
                      <a:r>
                        <a:rPr lang="es-ES" sz="1100">
                          <a:effectLst/>
                        </a:rPr>
                        <a:t>Información y Comunicación</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 </a:t>
                      </a:r>
                    </a:p>
                    <a:p>
                      <a:pPr algn="ctr">
                        <a:lnSpc>
                          <a:spcPct val="115000"/>
                        </a:lnSpc>
                        <a:spcAft>
                          <a:spcPts val="0"/>
                        </a:spcAft>
                      </a:pPr>
                      <a:r>
                        <a:rPr lang="es-ES" sz="1100">
                          <a:effectLst/>
                        </a:rPr>
                        <a:t>81</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 </a:t>
                      </a:r>
                    </a:p>
                    <a:p>
                      <a:pPr algn="ctr">
                        <a:lnSpc>
                          <a:spcPct val="115000"/>
                        </a:lnSpc>
                        <a:spcAft>
                          <a:spcPts val="0"/>
                        </a:spcAft>
                      </a:pPr>
                      <a:r>
                        <a:rPr lang="es-ES" sz="1100">
                          <a:effectLst/>
                        </a:rPr>
                        <a:t>71</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 </a:t>
                      </a:r>
                    </a:p>
                    <a:p>
                      <a:pPr algn="ctr">
                        <a:lnSpc>
                          <a:spcPct val="115000"/>
                        </a:lnSpc>
                        <a:spcAft>
                          <a:spcPts val="0"/>
                        </a:spcAft>
                      </a:pPr>
                      <a:r>
                        <a:rPr lang="es-ES" sz="1100">
                          <a:effectLst/>
                        </a:rPr>
                        <a:t>87,69</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dirty="0">
                          <a:effectLst/>
                        </a:rPr>
                        <a:t> </a:t>
                      </a:r>
                    </a:p>
                    <a:p>
                      <a:pPr algn="ctr">
                        <a:lnSpc>
                          <a:spcPct val="115000"/>
                        </a:lnSpc>
                        <a:spcAft>
                          <a:spcPts val="0"/>
                        </a:spcAft>
                      </a:pPr>
                      <a:r>
                        <a:rPr lang="es-ES" sz="1100" dirty="0">
                          <a:effectLst/>
                        </a:rPr>
                        <a:t>12,31</a:t>
                      </a:r>
                      <a:endParaRPr lang="es-ES"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 </a:t>
                      </a:r>
                    </a:p>
                    <a:p>
                      <a:pPr algn="ctr">
                        <a:lnSpc>
                          <a:spcPct val="115000"/>
                        </a:lnSpc>
                        <a:spcAft>
                          <a:spcPts val="0"/>
                        </a:spcAft>
                      </a:pPr>
                      <a:r>
                        <a:rPr lang="es-ES" sz="1100">
                          <a:effectLst/>
                        </a:rPr>
                        <a:t>Bajo</a:t>
                      </a:r>
                      <a:endParaRPr lang="es-ES" sz="1100">
                        <a:effectLst/>
                        <a:latin typeface="Calibri"/>
                        <a:ea typeface="Calibri"/>
                        <a:cs typeface="Times New Roman"/>
                      </a:endParaRPr>
                    </a:p>
                  </a:txBody>
                  <a:tcPr marL="68580" marR="68580" marT="0" marB="0"/>
                </a:tc>
              </a:tr>
              <a:tr h="352538">
                <a:tc>
                  <a:txBody>
                    <a:bodyPr/>
                    <a:lstStyle/>
                    <a:p>
                      <a:pPr algn="just">
                        <a:lnSpc>
                          <a:spcPct val="115000"/>
                        </a:lnSpc>
                        <a:spcAft>
                          <a:spcPts val="0"/>
                        </a:spcAft>
                      </a:pPr>
                      <a:r>
                        <a:rPr lang="es-ES" sz="1100">
                          <a:effectLst/>
                        </a:rPr>
                        <a:t> </a:t>
                      </a:r>
                    </a:p>
                    <a:p>
                      <a:pPr algn="just">
                        <a:lnSpc>
                          <a:spcPct val="115000"/>
                        </a:lnSpc>
                        <a:spcAft>
                          <a:spcPts val="0"/>
                        </a:spcAft>
                      </a:pPr>
                      <a:r>
                        <a:rPr lang="es-ES" sz="1100">
                          <a:effectLst/>
                        </a:rPr>
                        <a:t>Supervisión y Monitoreo</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 </a:t>
                      </a:r>
                    </a:p>
                    <a:p>
                      <a:pPr algn="ctr">
                        <a:lnSpc>
                          <a:spcPct val="115000"/>
                        </a:lnSpc>
                        <a:spcAft>
                          <a:spcPts val="0"/>
                        </a:spcAft>
                      </a:pPr>
                      <a:r>
                        <a:rPr lang="es-ES" sz="1100">
                          <a:effectLst/>
                        </a:rPr>
                        <a:t>92</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 </a:t>
                      </a:r>
                    </a:p>
                    <a:p>
                      <a:pPr algn="ctr">
                        <a:lnSpc>
                          <a:spcPct val="115000"/>
                        </a:lnSpc>
                        <a:spcAft>
                          <a:spcPts val="0"/>
                        </a:spcAft>
                      </a:pPr>
                      <a:r>
                        <a:rPr lang="es-ES" sz="1100">
                          <a:effectLst/>
                        </a:rPr>
                        <a:t>56</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 </a:t>
                      </a:r>
                    </a:p>
                    <a:p>
                      <a:pPr algn="ctr">
                        <a:lnSpc>
                          <a:spcPct val="115000"/>
                        </a:lnSpc>
                        <a:spcAft>
                          <a:spcPts val="0"/>
                        </a:spcAft>
                      </a:pPr>
                      <a:r>
                        <a:rPr lang="es-ES" sz="1100">
                          <a:effectLst/>
                        </a:rPr>
                        <a:t>60,77</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dirty="0">
                          <a:effectLst/>
                        </a:rPr>
                        <a:t> </a:t>
                      </a:r>
                    </a:p>
                    <a:p>
                      <a:pPr algn="ctr">
                        <a:lnSpc>
                          <a:spcPct val="115000"/>
                        </a:lnSpc>
                        <a:spcAft>
                          <a:spcPts val="0"/>
                        </a:spcAft>
                      </a:pPr>
                      <a:r>
                        <a:rPr lang="es-ES" sz="1100" dirty="0">
                          <a:effectLst/>
                        </a:rPr>
                        <a:t>39,23</a:t>
                      </a:r>
                      <a:endParaRPr lang="es-ES"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dirty="0">
                          <a:effectLst/>
                        </a:rPr>
                        <a:t> </a:t>
                      </a:r>
                    </a:p>
                    <a:p>
                      <a:pPr algn="ctr">
                        <a:lnSpc>
                          <a:spcPct val="115000"/>
                        </a:lnSpc>
                        <a:spcAft>
                          <a:spcPts val="0"/>
                        </a:spcAft>
                      </a:pPr>
                      <a:r>
                        <a:rPr lang="es-ES" sz="1100" dirty="0">
                          <a:effectLst/>
                        </a:rPr>
                        <a:t>Medio - Bajo</a:t>
                      </a:r>
                      <a:endParaRPr lang="es-ES" sz="1100" dirty="0">
                        <a:effectLst/>
                        <a:latin typeface="Calibri"/>
                        <a:ea typeface="Calibri"/>
                        <a:cs typeface="Times New Roman"/>
                      </a:endParaRPr>
                    </a:p>
                  </a:txBody>
                  <a:tcPr marL="68580" marR="68580" marT="0" marB="0"/>
                </a:tc>
              </a:tr>
              <a:tr h="341184">
                <a:tc>
                  <a:txBody>
                    <a:bodyPr/>
                    <a:lstStyle/>
                    <a:p>
                      <a:pPr algn="ctr">
                        <a:lnSpc>
                          <a:spcPct val="115000"/>
                        </a:lnSpc>
                        <a:spcAft>
                          <a:spcPts val="0"/>
                        </a:spcAft>
                      </a:pPr>
                      <a:r>
                        <a:rPr lang="es-ES" sz="1100" b="1" dirty="0" smtClean="0">
                          <a:effectLst/>
                        </a:rPr>
                        <a:t> </a:t>
                      </a:r>
                    </a:p>
                    <a:p>
                      <a:pPr algn="ctr">
                        <a:lnSpc>
                          <a:spcPct val="115000"/>
                        </a:lnSpc>
                        <a:spcAft>
                          <a:spcPts val="0"/>
                        </a:spcAft>
                      </a:pPr>
                      <a:r>
                        <a:rPr lang="es-ES" sz="1100" b="1" dirty="0" smtClean="0">
                          <a:effectLst/>
                        </a:rPr>
                        <a:t>TOTAL </a:t>
                      </a:r>
                      <a:endParaRPr lang="es-ES" sz="11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b="1" dirty="0" smtClean="0">
                          <a:effectLst/>
                        </a:rPr>
                        <a:t> </a:t>
                      </a:r>
                    </a:p>
                    <a:p>
                      <a:pPr algn="ctr">
                        <a:lnSpc>
                          <a:spcPct val="115000"/>
                        </a:lnSpc>
                        <a:spcAft>
                          <a:spcPts val="0"/>
                        </a:spcAft>
                      </a:pPr>
                      <a:r>
                        <a:rPr lang="es-ES" sz="1100" b="1" dirty="0" smtClean="0">
                          <a:effectLst/>
                        </a:rPr>
                        <a:t>1092</a:t>
                      </a:r>
                      <a:endParaRPr lang="es-ES" sz="11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b="1" dirty="0" smtClean="0">
                          <a:effectLst/>
                        </a:rPr>
                        <a:t> </a:t>
                      </a:r>
                    </a:p>
                    <a:p>
                      <a:pPr algn="ctr">
                        <a:lnSpc>
                          <a:spcPct val="115000"/>
                        </a:lnSpc>
                        <a:spcAft>
                          <a:spcPts val="0"/>
                        </a:spcAft>
                      </a:pPr>
                      <a:r>
                        <a:rPr lang="es-ES" sz="1100" b="1" dirty="0" smtClean="0">
                          <a:effectLst/>
                        </a:rPr>
                        <a:t>812</a:t>
                      </a:r>
                      <a:endParaRPr lang="es-ES" sz="11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b="1" dirty="0" smtClean="0">
                          <a:effectLst/>
                        </a:rPr>
                        <a:t> </a:t>
                      </a:r>
                    </a:p>
                    <a:p>
                      <a:pPr algn="ctr">
                        <a:lnSpc>
                          <a:spcPct val="115000"/>
                        </a:lnSpc>
                        <a:spcAft>
                          <a:spcPts val="0"/>
                        </a:spcAft>
                      </a:pPr>
                      <a:r>
                        <a:rPr lang="es-ES" sz="1100" b="1" dirty="0" smtClean="0">
                          <a:effectLst/>
                        </a:rPr>
                        <a:t>73,20</a:t>
                      </a:r>
                      <a:endParaRPr lang="es-ES" sz="11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b="1" dirty="0" smtClean="0">
                          <a:effectLst/>
                        </a:rPr>
                        <a:t> </a:t>
                      </a:r>
                    </a:p>
                    <a:p>
                      <a:pPr algn="ctr">
                        <a:lnSpc>
                          <a:spcPct val="115000"/>
                        </a:lnSpc>
                        <a:spcAft>
                          <a:spcPts val="0"/>
                        </a:spcAft>
                      </a:pPr>
                      <a:r>
                        <a:rPr lang="es-ES" sz="1100" b="1" dirty="0" smtClean="0">
                          <a:effectLst/>
                        </a:rPr>
                        <a:t>26,79</a:t>
                      </a:r>
                      <a:endParaRPr lang="es-ES" sz="11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b="1" dirty="0">
                          <a:effectLst/>
                        </a:rPr>
                        <a:t> </a:t>
                      </a:r>
                      <a:endParaRPr lang="es-ES" sz="1100" b="1" dirty="0" smtClean="0">
                        <a:effectLst/>
                      </a:endParaRPr>
                    </a:p>
                    <a:p>
                      <a:pPr algn="ctr">
                        <a:lnSpc>
                          <a:spcPct val="115000"/>
                        </a:lnSpc>
                        <a:spcAft>
                          <a:spcPts val="0"/>
                        </a:spcAft>
                      </a:pPr>
                      <a:r>
                        <a:rPr lang="es-ES" sz="1100" b="1" dirty="0" smtClean="0">
                          <a:effectLst/>
                        </a:rPr>
                        <a:t>BAJO</a:t>
                      </a:r>
                      <a:endParaRPr lang="es-ES" sz="1100" b="1"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76228682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79512" y="116632"/>
            <a:ext cx="8712968"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EC" sz="2400" b="1" dirty="0">
                <a:ln>
                  <a:solidFill>
                    <a:schemeClr val="tx1"/>
                  </a:solidFill>
                </a:ln>
                <a:effectLst/>
              </a:rPr>
              <a:t>Propuesta de Implementación de Mejoras de Control Interno</a:t>
            </a:r>
            <a:endParaRPr lang="es-ES" sz="2400" dirty="0">
              <a:ln>
                <a:solidFill>
                  <a:schemeClr val="tx1"/>
                </a:solidFill>
              </a:ln>
              <a:effectLst/>
            </a:endParaRPr>
          </a:p>
        </p:txBody>
      </p:sp>
      <p:graphicFrame>
        <p:nvGraphicFramePr>
          <p:cNvPr id="7" name="Diagrama 3"/>
          <p:cNvGraphicFramePr/>
          <p:nvPr>
            <p:extLst>
              <p:ext uri="{D42A27DB-BD31-4B8C-83A1-F6EECF244321}">
                <p14:modId xmlns:p14="http://schemas.microsoft.com/office/powerpoint/2010/main" val="2025739030"/>
              </p:ext>
            </p:extLst>
          </p:nvPr>
        </p:nvGraphicFramePr>
        <p:xfrm>
          <a:off x="141667" y="1829314"/>
          <a:ext cx="8229599" cy="4494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https://encrypted-tbn0.gstatic.com/images?q=tbn:ANd9GcRldsKU8uuiBC_CLscVPULxWRINrnw844CXXAVFgom7RorV8jBWJA">
            <a:hlinkClick r:id="rId7" action="ppaction://hlinkfile"/>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248" y="1841339"/>
            <a:ext cx="1774549" cy="14395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encrypted-tbn0.gstatic.com/images?q=tbn:ANd9GcRb079iOvGIKRp80lV8TKqa_osSwSpee7KRtqP3-xALxDCXEMCJ"/>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0398" y="3309343"/>
            <a:ext cx="1351254" cy="13816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smsecuador.ec/wp-content/uploads/2014/08/manual-1-400x202.jpg?7594c9"/>
          <p:cNvPicPr>
            <a:picLocks noChangeAspect="1" noChangeArrowheads="1"/>
          </p:cNvPicPr>
          <p:nvPr/>
        </p:nvPicPr>
        <p:blipFill rotWithShape="1">
          <a:blip r:embed="rId10">
            <a:extLst>
              <a:ext uri="{28A0092B-C50C-407E-A947-70E740481C1C}">
                <a14:useLocalDpi xmlns:a14="http://schemas.microsoft.com/office/drawing/2010/main" val="0"/>
              </a:ext>
            </a:extLst>
          </a:blip>
          <a:srcRect l="22958" r="25324"/>
          <a:stretch/>
        </p:blipFill>
        <p:spPr bwMode="auto">
          <a:xfrm>
            <a:off x="7160398" y="4869160"/>
            <a:ext cx="1351254" cy="1319424"/>
          </a:xfrm>
          <a:prstGeom prst="rect">
            <a:avLst/>
          </a:prstGeom>
          <a:noFill/>
          <a:extLst>
            <a:ext uri="{909E8E84-426E-40DD-AFC4-6F175D3DCCD1}">
              <a14:hiddenFill xmlns:a14="http://schemas.microsoft.com/office/drawing/2010/main">
                <a:solidFill>
                  <a:srgbClr val="FFFFFF"/>
                </a:solidFill>
              </a14:hiddenFill>
            </a:ext>
          </a:extLst>
        </p:spPr>
      </p:pic>
      <p:sp>
        <p:nvSpPr>
          <p:cNvPr id="3" name="2 Flecha a la derecha con bandas">
            <a:hlinkClick r:id="rId11" action="ppaction://hlinkfile"/>
          </p:cNvPr>
          <p:cNvSpPr/>
          <p:nvPr/>
        </p:nvSpPr>
        <p:spPr>
          <a:xfrm>
            <a:off x="8411602" y="6220059"/>
            <a:ext cx="480878" cy="476672"/>
          </a:xfrm>
          <a:prstGeom prst="strip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04702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1000"/>
                                        <p:tgtEl>
                                          <p:spTgt spid="7"/>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1000"/>
                                        <p:tgtEl>
                                          <p:spTgt spid="9"/>
                                        </p:tgtEl>
                                      </p:cBhvr>
                                    </p:animEffect>
                                  </p:childTnLst>
                                </p:cTn>
                              </p:par>
                            </p:childTnLst>
                          </p:cTn>
                        </p:par>
                        <p:par>
                          <p:cTn id="16" fill="hold">
                            <p:stCondLst>
                              <p:cond delay="3000"/>
                            </p:stCondLst>
                            <p:childTnLst>
                              <p:par>
                                <p:cTn id="17" presetID="16" presetClass="entr" presetSubtype="2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1000"/>
                                        <p:tgtEl>
                                          <p:spTgt spid="10"/>
                                        </p:tgtEl>
                                      </p:cBhvr>
                                    </p:animEffect>
                                  </p:childTnLst>
                                </p:cTn>
                              </p:par>
                            </p:childTnLst>
                          </p:cTn>
                        </p:par>
                        <p:par>
                          <p:cTn id="20" fill="hold">
                            <p:stCondLst>
                              <p:cond delay="4000"/>
                            </p:stCondLst>
                            <p:childTnLst>
                              <p:par>
                                <p:cTn id="21" presetID="16" presetClass="entr" presetSubtype="2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7"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extLst>
              <p:ext uri="{D42A27DB-BD31-4B8C-83A1-F6EECF244321}">
                <p14:modId xmlns:p14="http://schemas.microsoft.com/office/powerpoint/2010/main" val="1985734387"/>
              </p:ext>
            </p:extLst>
          </p:nvPr>
        </p:nvGraphicFramePr>
        <p:xfrm>
          <a:off x="539552" y="260648"/>
          <a:ext cx="8208912"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Redondear rectángulo de esquina diagonal"/>
          <p:cNvSpPr/>
          <p:nvPr/>
        </p:nvSpPr>
        <p:spPr>
          <a:xfrm>
            <a:off x="2547878" y="2229713"/>
            <a:ext cx="4392488" cy="432048"/>
          </a:xfrm>
          <a:prstGeom prst="round2Diag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b="1" dirty="0" smtClean="0">
                <a:solidFill>
                  <a:schemeClr val="tx1"/>
                </a:solidFill>
              </a:rPr>
              <a:t>4. Evaluación de Riesgos </a:t>
            </a:r>
            <a:endParaRPr lang="es-EC" b="1" dirty="0">
              <a:solidFill>
                <a:schemeClr val="tx1"/>
              </a:solidFill>
            </a:endParaRPr>
          </a:p>
        </p:txBody>
      </p:sp>
      <p:pic>
        <p:nvPicPr>
          <p:cNvPr id="10" name="9 Imagen"/>
          <p:cNvPicPr/>
          <p:nvPr/>
        </p:nvPicPr>
        <p:blipFill rotWithShape="1">
          <a:blip r:embed="rId7">
            <a:extLst>
              <a:ext uri="{28A0092B-C50C-407E-A947-70E740481C1C}">
                <a14:useLocalDpi xmlns:a14="http://schemas.microsoft.com/office/drawing/2010/main" val="0"/>
              </a:ext>
            </a:extLst>
          </a:blip>
          <a:srcRect l="35466" t="40183" r="22669" b="23481"/>
          <a:stretch/>
        </p:blipFill>
        <p:spPr bwMode="auto">
          <a:xfrm>
            <a:off x="1259632" y="2780928"/>
            <a:ext cx="6984776" cy="3168352"/>
          </a:xfrm>
          <a:prstGeom prst="rect">
            <a:avLst/>
          </a:prstGeom>
          <a:ln>
            <a:noFill/>
          </a:ln>
          <a:extLst>
            <a:ext uri="{53640926-AAD7-44D8-BBD7-CCE9431645EC}">
              <a14:shadowObscured xmlns:a14="http://schemas.microsoft.com/office/drawing/2010/main"/>
            </a:ext>
          </a:extLst>
        </p:spPr>
      </p:pic>
      <p:sp>
        <p:nvSpPr>
          <p:cNvPr id="11" name="CuadroTexto 2"/>
          <p:cNvSpPr txBox="1"/>
          <p:nvPr/>
        </p:nvSpPr>
        <p:spPr>
          <a:xfrm>
            <a:off x="256920" y="2661761"/>
            <a:ext cx="2304256" cy="83099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1600" dirty="0" smtClean="0">
                <a:ln>
                  <a:solidFill>
                    <a:schemeClr val="tx1"/>
                  </a:solidFill>
                </a:ln>
                <a:effectLst/>
              </a:rPr>
              <a:t>Matriz de Severidad para analizar o jerarquizar los riesgos</a:t>
            </a:r>
            <a:endParaRPr lang="es-ES" sz="1600" dirty="0">
              <a:ln>
                <a:solidFill>
                  <a:schemeClr val="tx1"/>
                </a:solidFill>
              </a:ln>
              <a:effectLst/>
            </a:endParaRPr>
          </a:p>
        </p:txBody>
      </p:sp>
      <p:sp>
        <p:nvSpPr>
          <p:cNvPr id="12" name="259 Proceso alternativo"/>
          <p:cNvSpPr/>
          <p:nvPr/>
        </p:nvSpPr>
        <p:spPr>
          <a:xfrm>
            <a:off x="2051720" y="6161626"/>
            <a:ext cx="5544616" cy="424815"/>
          </a:xfrm>
          <a:prstGeom prst="flowChartAlternateProcess">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s-ES" sz="1200" b="1" dirty="0" smtClean="0">
              <a:effectLst/>
              <a:latin typeface="Times New Roman"/>
              <a:ea typeface="Calibri"/>
              <a:cs typeface="Times New Roman"/>
            </a:endParaRPr>
          </a:p>
          <a:p>
            <a:pPr algn="ctr">
              <a:lnSpc>
                <a:spcPct val="115000"/>
              </a:lnSpc>
              <a:spcAft>
                <a:spcPts val="1000"/>
              </a:spcAft>
            </a:pPr>
            <a:r>
              <a:rPr lang="es-ES" sz="1600" b="1" dirty="0" smtClean="0">
                <a:effectLst/>
                <a:latin typeface="Times New Roman"/>
                <a:ea typeface="Calibri"/>
                <a:cs typeface="Times New Roman"/>
              </a:rPr>
              <a:t>Nivel </a:t>
            </a:r>
            <a:r>
              <a:rPr lang="es-ES" sz="1600" b="1" dirty="0">
                <a:effectLst/>
                <a:latin typeface="Times New Roman"/>
                <a:ea typeface="Calibri"/>
                <a:cs typeface="Times New Roman"/>
              </a:rPr>
              <a:t>de riesgo =</a:t>
            </a:r>
            <a:r>
              <a:rPr lang="es-ES" sz="1600" dirty="0">
                <a:effectLst/>
                <a:latin typeface="Times New Roman"/>
                <a:ea typeface="Calibri"/>
                <a:cs typeface="Times New Roman"/>
              </a:rPr>
              <a:t> Probabilidad de Riesgo * Impacto del Riesgo </a:t>
            </a:r>
            <a:endParaRPr lang="es-EC" sz="1600" dirty="0">
              <a:effectLst/>
              <a:ea typeface="Calibri"/>
              <a:cs typeface="Times New Roman"/>
            </a:endParaRPr>
          </a:p>
          <a:p>
            <a:pPr algn="ctr">
              <a:lnSpc>
                <a:spcPct val="115000"/>
              </a:lnSpc>
              <a:spcAft>
                <a:spcPts val="1000"/>
              </a:spcAft>
            </a:pPr>
            <a:r>
              <a:rPr lang="es-ES" sz="1100" dirty="0">
                <a:effectLst/>
                <a:ea typeface="Calibri"/>
                <a:cs typeface="Times New Roman"/>
              </a:rPr>
              <a:t> </a:t>
            </a:r>
            <a:endParaRPr lang="es-EC" sz="1100" dirty="0">
              <a:effectLst/>
              <a:ea typeface="Calibri"/>
              <a:cs typeface="Times New Roman"/>
            </a:endParaRPr>
          </a:p>
        </p:txBody>
      </p:sp>
    </p:spTree>
    <p:extLst>
      <p:ext uri="{BB962C8B-B14F-4D97-AF65-F5344CB8AC3E}">
        <p14:creationId xmlns:p14="http://schemas.microsoft.com/office/powerpoint/2010/main" val="14693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dondear rectángulo de esquina diagonal"/>
          <p:cNvSpPr/>
          <p:nvPr/>
        </p:nvSpPr>
        <p:spPr>
          <a:xfrm>
            <a:off x="251520" y="476672"/>
            <a:ext cx="2736304" cy="64807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5. Respuesta al Riesgo </a:t>
            </a:r>
            <a:endParaRPr lang="es-EC" b="1" dirty="0">
              <a:solidFill>
                <a:schemeClr val="tx1"/>
              </a:solidFill>
            </a:endParaRPr>
          </a:p>
        </p:txBody>
      </p:sp>
      <p:sp>
        <p:nvSpPr>
          <p:cNvPr id="5" name="CuadroTexto 5"/>
          <p:cNvSpPr txBox="1"/>
          <p:nvPr/>
        </p:nvSpPr>
        <p:spPr>
          <a:xfrm>
            <a:off x="3623018" y="206575"/>
            <a:ext cx="4981430" cy="1169551"/>
          </a:xfrm>
          <a:prstGeom prst="rect">
            <a:avLst/>
          </a:prstGeom>
          <a:solidFill>
            <a:srgbClr val="FF7C80"/>
          </a:solidFill>
          <a:ln>
            <a:solidFill>
              <a:schemeClr val="tx1"/>
            </a:solidFill>
          </a:ln>
          <a:scene3d>
            <a:camera prst="orthographicFront"/>
            <a:lightRig rig="threePt" dir="t"/>
          </a:scene3d>
          <a:sp3d>
            <a:bevelT/>
          </a:sp3d>
        </p:spPr>
        <p:txBody>
          <a:bodyPr wrap="square" rtlCol="0">
            <a:spAutoFit/>
          </a:bodyPr>
          <a:lstStyle/>
          <a:p>
            <a:pPr algn="just"/>
            <a:r>
              <a:rPr lang="es-ES" sz="1400" dirty="0" smtClean="0"/>
              <a:t>La compañía ha considerado como estrategia de respuesta al riesgo:</a:t>
            </a:r>
          </a:p>
          <a:p>
            <a:pPr algn="just"/>
            <a:endParaRPr lang="es-ES" sz="1400" dirty="0"/>
          </a:p>
          <a:p>
            <a:pPr algn="just"/>
            <a:r>
              <a:rPr lang="es-ES" sz="1400" dirty="0" smtClean="0"/>
              <a:t>Mitigar el riesgo a través de la aplicación de controles necesarios para las actividades de cada procedimiento.</a:t>
            </a:r>
            <a:endParaRPr lang="es-ES" sz="1400" dirty="0"/>
          </a:p>
        </p:txBody>
      </p:sp>
      <p:sp>
        <p:nvSpPr>
          <p:cNvPr id="6" name="5 Redondear rectángulo de esquina diagonal"/>
          <p:cNvSpPr/>
          <p:nvPr/>
        </p:nvSpPr>
        <p:spPr>
          <a:xfrm>
            <a:off x="251520" y="1988840"/>
            <a:ext cx="2736304" cy="648072"/>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solidFill>
                  <a:schemeClr val="tx1"/>
                </a:solidFill>
              </a:rPr>
              <a:t>6. Actividades d Control </a:t>
            </a:r>
            <a:endParaRPr lang="es-EC" b="1" dirty="0">
              <a:solidFill>
                <a:schemeClr val="tx1"/>
              </a:solidFill>
            </a:endParaRPr>
          </a:p>
        </p:txBody>
      </p:sp>
      <p:graphicFrame>
        <p:nvGraphicFramePr>
          <p:cNvPr id="7" name="6 Diagrama"/>
          <p:cNvGraphicFramePr/>
          <p:nvPr>
            <p:extLst>
              <p:ext uri="{D42A27DB-BD31-4B8C-83A1-F6EECF244321}">
                <p14:modId xmlns:p14="http://schemas.microsoft.com/office/powerpoint/2010/main" val="1881036345"/>
              </p:ext>
            </p:extLst>
          </p:nvPr>
        </p:nvGraphicFramePr>
        <p:xfrm>
          <a:off x="3347864" y="1399970"/>
          <a:ext cx="5558471" cy="1668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dondear rectángulo de esquina diagonal"/>
          <p:cNvSpPr/>
          <p:nvPr/>
        </p:nvSpPr>
        <p:spPr>
          <a:xfrm>
            <a:off x="251520" y="3465004"/>
            <a:ext cx="2736304" cy="648072"/>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b="1" dirty="0">
                <a:solidFill>
                  <a:schemeClr val="tx1"/>
                </a:solidFill>
              </a:rPr>
              <a:t>7</a:t>
            </a:r>
            <a:r>
              <a:rPr lang="es-EC" b="1" dirty="0" smtClean="0">
                <a:solidFill>
                  <a:schemeClr val="tx1"/>
                </a:solidFill>
              </a:rPr>
              <a:t>. Información y Comunicación </a:t>
            </a:r>
            <a:endParaRPr lang="es-EC" b="1" dirty="0">
              <a:solidFill>
                <a:schemeClr val="tx1"/>
              </a:solidFill>
            </a:endParaRPr>
          </a:p>
        </p:txBody>
      </p:sp>
      <p:graphicFrame>
        <p:nvGraphicFramePr>
          <p:cNvPr id="9" name="8 Diagrama"/>
          <p:cNvGraphicFramePr/>
          <p:nvPr>
            <p:extLst>
              <p:ext uri="{D42A27DB-BD31-4B8C-83A1-F6EECF244321}">
                <p14:modId xmlns:p14="http://schemas.microsoft.com/office/powerpoint/2010/main" val="471853057"/>
              </p:ext>
            </p:extLst>
          </p:nvPr>
        </p:nvGraphicFramePr>
        <p:xfrm>
          <a:off x="3275856" y="3140968"/>
          <a:ext cx="5558471" cy="15121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9 Redondear rectángulo de esquina diagonal"/>
          <p:cNvSpPr/>
          <p:nvPr/>
        </p:nvSpPr>
        <p:spPr>
          <a:xfrm>
            <a:off x="278340" y="5301208"/>
            <a:ext cx="2736304" cy="648072"/>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b="1" dirty="0" smtClean="0">
                <a:solidFill>
                  <a:schemeClr val="tx1"/>
                </a:solidFill>
              </a:rPr>
              <a:t>8. Supervisión y Monitoreo</a:t>
            </a:r>
            <a:endParaRPr lang="es-EC" b="1" dirty="0">
              <a:solidFill>
                <a:schemeClr val="tx1"/>
              </a:solidFill>
            </a:endParaRPr>
          </a:p>
        </p:txBody>
      </p:sp>
      <p:pic>
        <p:nvPicPr>
          <p:cNvPr id="11" name="Picture 22" descr="http://image.slidesharecdn.com/auditoriainterna-presentacion-130225112429-phpapp01/95/auditoria-interna-presentacion-1-638.jpg?cb=1361817229"/>
          <p:cNvPicPr>
            <a:picLocks noChangeAspect="1" noChangeArrowheads="1"/>
          </p:cNvPicPr>
          <p:nvPr/>
        </p:nvPicPr>
        <p:blipFill rotWithShape="1">
          <a:blip r:embed="rId12">
            <a:extLst>
              <a:ext uri="{28A0092B-C50C-407E-A947-70E740481C1C}">
                <a14:useLocalDpi xmlns:a14="http://schemas.microsoft.com/office/drawing/2010/main" val="0"/>
              </a:ext>
            </a:extLst>
          </a:blip>
          <a:srcRect l="3278" t="30862" r="64956"/>
          <a:stretch/>
        </p:blipFill>
        <p:spPr bwMode="auto">
          <a:xfrm>
            <a:off x="4405786" y="4437112"/>
            <a:ext cx="1930398" cy="20882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11 Flecha a la derecha con bandas">
            <a:hlinkClick r:id="rId13" action="ppaction://hlinksldjump"/>
          </p:cNvPr>
          <p:cNvSpPr/>
          <p:nvPr/>
        </p:nvSpPr>
        <p:spPr>
          <a:xfrm>
            <a:off x="8244408" y="6165304"/>
            <a:ext cx="720080" cy="548680"/>
          </a:xfrm>
          <a:prstGeom prst="strip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63333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4" presetClass="entr" presetSubtype="1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7" grpId="0">
        <p:bldAsOne/>
      </p:bldGraphic>
      <p:bldGraphic spid="9"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022252531"/>
              </p:ext>
            </p:extLst>
          </p:nvPr>
        </p:nvGraphicFramePr>
        <p:xfrm>
          <a:off x="467544" y="1124744"/>
          <a:ext cx="8229600"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dondear rectángulo de esquina diagonal"/>
          <p:cNvSpPr/>
          <p:nvPr/>
        </p:nvSpPr>
        <p:spPr>
          <a:xfrm>
            <a:off x="1547664" y="260648"/>
            <a:ext cx="6336704" cy="648072"/>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4000" b="1" i="1" dirty="0">
                <a:latin typeface="Cambria Math" pitchFamily="18" charset="0"/>
                <a:ea typeface="Cambria Math" pitchFamily="18" charset="0"/>
              </a:rPr>
              <a:t>CONCLUSIONES</a:t>
            </a:r>
            <a:endParaRPr lang="es-EC" b="1" i="1" dirty="0">
              <a:latin typeface="Cambria Math" pitchFamily="18" charset="0"/>
              <a:ea typeface="Cambria Math" pitchFamily="18" charset="0"/>
            </a:endParaRPr>
          </a:p>
        </p:txBody>
      </p:sp>
    </p:spTree>
    <p:extLst>
      <p:ext uri="{BB962C8B-B14F-4D97-AF65-F5344CB8AC3E}">
        <p14:creationId xmlns:p14="http://schemas.microsoft.com/office/powerpoint/2010/main" val="3777238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Marcador de contenido"/>
          <p:cNvGraphicFramePr>
            <a:graphicFrameLocks/>
          </p:cNvGraphicFramePr>
          <p:nvPr>
            <p:extLst>
              <p:ext uri="{D42A27DB-BD31-4B8C-83A1-F6EECF244321}">
                <p14:modId xmlns:p14="http://schemas.microsoft.com/office/powerpoint/2010/main" val="190958161"/>
              </p:ext>
            </p:extLst>
          </p:nvPr>
        </p:nvGraphicFramePr>
        <p:xfrm>
          <a:off x="609600" y="1412776"/>
          <a:ext cx="8229600" cy="4865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dondear rectángulo de esquina diagonal"/>
          <p:cNvSpPr/>
          <p:nvPr/>
        </p:nvSpPr>
        <p:spPr>
          <a:xfrm>
            <a:off x="1547664" y="260648"/>
            <a:ext cx="6336704" cy="648072"/>
          </a:xfrm>
          <a:prstGeom prst="round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sz="4000" b="1" i="1" dirty="0" smtClean="0">
                <a:solidFill>
                  <a:schemeClr val="tx1"/>
                </a:solidFill>
                <a:latin typeface="Cambria Math" pitchFamily="18" charset="0"/>
                <a:ea typeface="Cambria Math" pitchFamily="18" charset="0"/>
              </a:rPr>
              <a:t>RECOMENDACIONES</a:t>
            </a:r>
            <a:endParaRPr lang="es-EC" b="1" i="1" dirty="0">
              <a:solidFill>
                <a:schemeClr val="tx1"/>
              </a:solidFill>
              <a:latin typeface="Cambria Math" pitchFamily="18" charset="0"/>
              <a:ea typeface="Cambria Math" pitchFamily="18" charset="0"/>
            </a:endParaRPr>
          </a:p>
        </p:txBody>
      </p:sp>
    </p:spTree>
    <p:extLst>
      <p:ext uri="{BB962C8B-B14F-4D97-AF65-F5344CB8AC3E}">
        <p14:creationId xmlns:p14="http://schemas.microsoft.com/office/powerpoint/2010/main" val="36340979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rot="20845512">
            <a:off x="666305" y="2176433"/>
            <a:ext cx="7920880" cy="2215991"/>
          </a:xfrm>
          <a:prstGeom prst="rect">
            <a:avLst/>
          </a:prstGeom>
          <a:noFill/>
        </p:spPr>
        <p:txBody>
          <a:bodyPr wrap="square" rtlCol="0">
            <a:spAutoFit/>
          </a:bodyPr>
          <a:lstStyle/>
          <a:p>
            <a:r>
              <a:rPr lang="es-MX" sz="13800" dirty="0" smtClean="0">
                <a:latin typeface="Forte" pitchFamily="66" charset="0"/>
              </a:rPr>
              <a:t>GRACIAS</a:t>
            </a:r>
            <a:endParaRPr lang="es-ES" sz="13800" dirty="0">
              <a:latin typeface="Forte" pitchFamily="66" charset="0"/>
            </a:endParaRPr>
          </a:p>
        </p:txBody>
      </p:sp>
    </p:spTree>
    <p:extLst>
      <p:ext uri="{BB962C8B-B14F-4D97-AF65-F5344CB8AC3E}">
        <p14:creationId xmlns:p14="http://schemas.microsoft.com/office/powerpoint/2010/main" val="198946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502976732"/>
              </p:ext>
            </p:extLst>
          </p:nvPr>
        </p:nvGraphicFramePr>
        <p:xfrm>
          <a:off x="467544" y="1628800"/>
          <a:ext cx="8229600" cy="485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Rectángulo redondeado"/>
          <p:cNvSpPr/>
          <p:nvPr/>
        </p:nvSpPr>
        <p:spPr>
          <a:xfrm>
            <a:off x="3059832" y="836713"/>
            <a:ext cx="3600400"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400" b="1" dirty="0" smtClean="0"/>
              <a:t>CONTENIDO</a:t>
            </a:r>
            <a:r>
              <a:rPr lang="es-ES" dirty="0" smtClean="0"/>
              <a:t> </a:t>
            </a:r>
            <a:endParaRPr lang="es-ES" dirty="0"/>
          </a:p>
        </p:txBody>
      </p:sp>
    </p:spTree>
    <p:extLst>
      <p:ext uri="{BB962C8B-B14F-4D97-AF65-F5344CB8AC3E}">
        <p14:creationId xmlns:p14="http://schemas.microsoft.com/office/powerpoint/2010/main" val="23111405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419872" y="476672"/>
            <a:ext cx="309634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2400" b="1" i="1" u="sng" dirty="0" smtClean="0"/>
              <a:t>CONDORVALL S.A</a:t>
            </a:r>
            <a:endParaRPr lang="es-EC" sz="2400" b="1" i="1" u="sng" dirty="0"/>
          </a:p>
        </p:txBody>
      </p:sp>
      <p:sp>
        <p:nvSpPr>
          <p:cNvPr id="5" name="4 Esquina doblada"/>
          <p:cNvSpPr/>
          <p:nvPr/>
        </p:nvSpPr>
        <p:spPr>
          <a:xfrm>
            <a:off x="1187624" y="1052736"/>
            <a:ext cx="7272808" cy="2088232"/>
          </a:xfrm>
          <a:prstGeom prst="foldedCorner">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es-EC" sz="1400" b="1" dirty="0" smtClean="0"/>
          </a:p>
          <a:p>
            <a:r>
              <a:rPr lang="es-EC" sz="1400" b="1" dirty="0" smtClean="0"/>
              <a:t>Número </a:t>
            </a:r>
            <a:r>
              <a:rPr lang="es-EC" sz="1400" b="1" dirty="0"/>
              <a:t>de RUC:	</a:t>
            </a:r>
            <a:r>
              <a:rPr lang="es-EC" sz="1400" b="1" dirty="0" smtClean="0"/>
              <a:t>	</a:t>
            </a:r>
            <a:r>
              <a:rPr lang="es-ES" sz="1400" dirty="0" smtClean="0"/>
              <a:t>1791309766001</a:t>
            </a:r>
          </a:p>
          <a:p>
            <a:r>
              <a:rPr lang="es-EC" sz="1400" b="1" dirty="0" smtClean="0"/>
              <a:t>Razón </a:t>
            </a:r>
            <a:r>
              <a:rPr lang="es-EC" sz="1400" b="1" dirty="0"/>
              <a:t>Social</a:t>
            </a:r>
            <a:r>
              <a:rPr lang="es-EC" sz="1400" b="1" dirty="0" smtClean="0"/>
              <a:t>:</a:t>
            </a:r>
            <a:r>
              <a:rPr lang="es-EC" sz="1400" b="1" dirty="0"/>
              <a:t>		</a:t>
            </a:r>
            <a:r>
              <a:rPr lang="es-ES" sz="1400" dirty="0" smtClean="0"/>
              <a:t>Compañía de Transportes Cóndores del Valle 					«CONDORVALL </a:t>
            </a:r>
            <a:r>
              <a:rPr lang="es-ES" sz="1400" dirty="0"/>
              <a:t>S. A</a:t>
            </a:r>
            <a:r>
              <a:rPr lang="es-ES" sz="1400" dirty="0" smtClean="0"/>
              <a:t>.»</a:t>
            </a:r>
          </a:p>
          <a:p>
            <a:r>
              <a:rPr lang="es-EC" sz="1400" b="1" dirty="0" smtClean="0"/>
              <a:t>Clase </a:t>
            </a:r>
            <a:r>
              <a:rPr lang="es-EC" sz="1400" b="1" dirty="0"/>
              <a:t>de Contribuyente</a:t>
            </a:r>
            <a:r>
              <a:rPr lang="es-EC" sz="1400" b="1" dirty="0" smtClean="0"/>
              <a:t>:</a:t>
            </a:r>
            <a:r>
              <a:rPr lang="es-EC" sz="1400" b="1" dirty="0"/>
              <a:t>	</a:t>
            </a:r>
            <a:r>
              <a:rPr lang="es-EC" sz="1400" dirty="0"/>
              <a:t>Otros</a:t>
            </a:r>
            <a:endParaRPr lang="es-EC" sz="1400" dirty="0" smtClean="0"/>
          </a:p>
          <a:p>
            <a:r>
              <a:rPr lang="es-EC" sz="1400" b="1" dirty="0"/>
              <a:t>Representante Legal:	</a:t>
            </a:r>
            <a:r>
              <a:rPr lang="es-EC" sz="1400" b="1" dirty="0" smtClean="0"/>
              <a:t>	</a:t>
            </a:r>
            <a:r>
              <a:rPr lang="es-EC" sz="1400" dirty="0" smtClean="0"/>
              <a:t>Sr. Héctor Freire Vasco </a:t>
            </a:r>
          </a:p>
          <a:p>
            <a:r>
              <a:rPr lang="es-EC" sz="1400" b="1" dirty="0"/>
              <a:t>Actividad Económica </a:t>
            </a:r>
            <a:r>
              <a:rPr lang="es-EC" sz="1400" b="1" dirty="0" smtClean="0"/>
              <a:t>Principal:	</a:t>
            </a:r>
            <a:r>
              <a:rPr lang="es-ES" sz="1400" dirty="0" smtClean="0"/>
              <a:t>Servicios </a:t>
            </a:r>
            <a:r>
              <a:rPr lang="es-ES" sz="1400" dirty="0"/>
              <a:t>R</a:t>
            </a:r>
            <a:r>
              <a:rPr lang="es-ES" sz="1400" dirty="0" smtClean="0"/>
              <a:t>egulares de Transporte Intercantonal y 			Urbano de Pasajeros</a:t>
            </a:r>
          </a:p>
          <a:p>
            <a:r>
              <a:rPr lang="es-ES" sz="1400" b="1" dirty="0" smtClean="0"/>
              <a:t>Dirección: </a:t>
            </a:r>
            <a:r>
              <a:rPr lang="es-ES" sz="1400" dirty="0" smtClean="0"/>
              <a:t>		Cantón Rumiñahui, </a:t>
            </a:r>
            <a:r>
              <a:rPr lang="es-ES" sz="1400" dirty="0"/>
              <a:t>ciudad </a:t>
            </a:r>
            <a:r>
              <a:rPr lang="es-ES" sz="1400" dirty="0" smtClean="0"/>
              <a:t>Sangolquí, Barrio 				Mushuñan</a:t>
            </a:r>
            <a:r>
              <a:rPr lang="es-ES" sz="1400" dirty="0"/>
              <a:t>, calles Inés </a:t>
            </a:r>
            <a:r>
              <a:rPr lang="es-ES" sz="1400" dirty="0" smtClean="0"/>
              <a:t>Gangotena </a:t>
            </a:r>
            <a:r>
              <a:rPr lang="es-ES" sz="1400" dirty="0"/>
              <a:t>y Gonzanamá s/n.</a:t>
            </a:r>
            <a:endParaRPr lang="es-EC" sz="1400" dirty="0"/>
          </a:p>
        </p:txBody>
      </p:sp>
      <p:graphicFrame>
        <p:nvGraphicFramePr>
          <p:cNvPr id="9" name="8 Diagrama"/>
          <p:cNvGraphicFramePr/>
          <p:nvPr>
            <p:extLst>
              <p:ext uri="{D42A27DB-BD31-4B8C-83A1-F6EECF244321}">
                <p14:modId xmlns:p14="http://schemas.microsoft.com/office/powerpoint/2010/main" val="609105708"/>
              </p:ext>
            </p:extLst>
          </p:nvPr>
        </p:nvGraphicFramePr>
        <p:xfrm>
          <a:off x="683568" y="2780928"/>
          <a:ext cx="8136904"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9 Objeto"/>
          <p:cNvGraphicFramePr>
            <a:graphicFrameLocks noChangeAspect="1"/>
          </p:cNvGraphicFramePr>
          <p:nvPr>
            <p:extLst>
              <p:ext uri="{D42A27DB-BD31-4B8C-83A1-F6EECF244321}">
                <p14:modId xmlns:p14="http://schemas.microsoft.com/office/powerpoint/2010/main" val="1280325859"/>
              </p:ext>
            </p:extLst>
          </p:nvPr>
        </p:nvGraphicFramePr>
        <p:xfrm>
          <a:off x="0" y="0"/>
          <a:ext cx="1574776" cy="1052735"/>
        </p:xfrm>
        <a:graphic>
          <a:graphicData uri="http://schemas.openxmlformats.org/presentationml/2006/ole">
            <mc:AlternateContent xmlns:mc="http://schemas.openxmlformats.org/markup-compatibility/2006">
              <mc:Choice xmlns:v="urn:schemas-microsoft-com:vml" Requires="v">
                <p:oleObj spid="_x0000_s1077" name="Imagen de mapa de bits" r:id="rId8" imgW="1762371" imgH="866896" progId="PBrush">
                  <p:embed/>
                </p:oleObj>
              </mc:Choice>
              <mc:Fallback>
                <p:oleObj name="Imagen de mapa de bits" r:id="rId8" imgW="1762371" imgH="866896" progId="PBrush">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74776" cy="1052735"/>
                      </a:xfrm>
                      <a:prstGeom prst="rect">
                        <a:avLst/>
                      </a:prstGeom>
                      <a:noFill/>
                    </p:spPr>
                  </p:pic>
                </p:oleObj>
              </mc:Fallback>
            </mc:AlternateContent>
          </a:graphicData>
        </a:graphic>
      </p:graphicFrame>
      <p:grpSp>
        <p:nvGrpSpPr>
          <p:cNvPr id="12" name="11 Grupo"/>
          <p:cNvGrpSpPr/>
          <p:nvPr/>
        </p:nvGrpSpPr>
        <p:grpSpPr>
          <a:xfrm>
            <a:off x="7343800" y="-16258"/>
            <a:ext cx="1800200" cy="1068993"/>
            <a:chOff x="5992225" y="504057"/>
            <a:chExt cx="2137526" cy="1800196"/>
          </a:xfrm>
        </p:grpSpPr>
        <p:sp>
          <p:nvSpPr>
            <p:cNvPr id="13" name="12 Rectángulo redondeado"/>
            <p:cNvSpPr/>
            <p:nvPr/>
          </p:nvSpPr>
          <p:spPr>
            <a:xfrm>
              <a:off x="5992225" y="504057"/>
              <a:ext cx="2137526" cy="1800196"/>
            </a:xfrm>
            <a:prstGeom prst="roundRect">
              <a:avLst>
                <a:gd name="adj" fmla="val 10000"/>
              </a:avLst>
            </a:prstGeom>
            <a:blipFill rotWithShape="0">
              <a:blip r:embed="rId10"/>
              <a:stretch>
                <a:fillRect/>
              </a:stretch>
            </a:blipFill>
          </p:spPr>
          <p:style>
            <a:lnRef idx="3">
              <a:schemeClr val="accent3">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sp>
        <p:sp>
          <p:nvSpPr>
            <p:cNvPr id="14" name="13 Rectángulo"/>
            <p:cNvSpPr/>
            <p:nvPr/>
          </p:nvSpPr>
          <p:spPr>
            <a:xfrm>
              <a:off x="6044951" y="556783"/>
              <a:ext cx="2032074" cy="16947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endParaRPr lang="es-EC" sz="1400" kern="1200" dirty="0" smtClean="0"/>
            </a:p>
          </p:txBody>
        </p:sp>
      </p:grpSp>
      <p:graphicFrame>
        <p:nvGraphicFramePr>
          <p:cNvPr id="2" name="1 Tabla"/>
          <p:cNvGraphicFramePr>
            <a:graphicFrameLocks noGrp="1"/>
          </p:cNvGraphicFramePr>
          <p:nvPr>
            <p:extLst>
              <p:ext uri="{D42A27DB-BD31-4B8C-83A1-F6EECF244321}">
                <p14:modId xmlns:p14="http://schemas.microsoft.com/office/powerpoint/2010/main" val="19358862"/>
              </p:ext>
            </p:extLst>
          </p:nvPr>
        </p:nvGraphicFramePr>
        <p:xfrm>
          <a:off x="1331894" y="5272439"/>
          <a:ext cx="6984268" cy="1110992"/>
        </p:xfrm>
        <a:graphic>
          <a:graphicData uri="http://schemas.openxmlformats.org/drawingml/2006/table">
            <a:tbl>
              <a:tblPr firstRow="1" firstCol="1" bandRow="1">
                <a:tableStyleId>{2A488322-F2BA-4B5B-9748-0D474271808F}</a:tableStyleId>
              </a:tblPr>
              <a:tblGrid>
                <a:gridCol w="1421742"/>
                <a:gridCol w="2034642"/>
                <a:gridCol w="3527884"/>
              </a:tblGrid>
              <a:tr h="130304">
                <a:tc>
                  <a:txBody>
                    <a:bodyPr/>
                    <a:lstStyle/>
                    <a:p>
                      <a:pPr marL="457200" algn="l">
                        <a:lnSpc>
                          <a:spcPct val="150000"/>
                        </a:lnSpc>
                        <a:spcAft>
                          <a:spcPts val="0"/>
                        </a:spcAft>
                      </a:pPr>
                      <a:r>
                        <a:rPr lang="es-EC" sz="1200" dirty="0">
                          <a:solidFill>
                            <a:schemeClr val="tx1"/>
                          </a:solidFill>
                          <a:effectLst/>
                        </a:rPr>
                        <a:t>Nº RUTA</a:t>
                      </a:r>
                      <a:endParaRPr lang="es-EC" sz="1100" dirty="0">
                        <a:solidFill>
                          <a:schemeClr val="tx1"/>
                        </a:solidFill>
                        <a:effectLst/>
                        <a:latin typeface="Calibri"/>
                        <a:ea typeface="Times New Roman"/>
                        <a:cs typeface="Times New Roman"/>
                      </a:endParaRPr>
                    </a:p>
                  </a:txBody>
                  <a:tcPr marL="68580" marR="68580" marT="0" marB="0"/>
                </a:tc>
                <a:tc>
                  <a:txBody>
                    <a:bodyPr/>
                    <a:lstStyle/>
                    <a:p>
                      <a:pPr marL="457200" algn="l">
                        <a:lnSpc>
                          <a:spcPct val="150000"/>
                        </a:lnSpc>
                        <a:spcAft>
                          <a:spcPts val="0"/>
                        </a:spcAft>
                      </a:pPr>
                      <a:r>
                        <a:rPr lang="es-EC" sz="1200" dirty="0">
                          <a:solidFill>
                            <a:schemeClr val="tx1"/>
                          </a:solidFill>
                          <a:effectLst/>
                        </a:rPr>
                        <a:t>SALIDA</a:t>
                      </a:r>
                      <a:endParaRPr lang="es-EC" sz="1100" dirty="0">
                        <a:solidFill>
                          <a:schemeClr val="tx1"/>
                        </a:solidFill>
                        <a:effectLst/>
                        <a:latin typeface="Calibri"/>
                        <a:ea typeface="Times New Roman"/>
                        <a:cs typeface="Times New Roman"/>
                      </a:endParaRPr>
                    </a:p>
                  </a:txBody>
                  <a:tcPr marL="68580" marR="68580" marT="0" marB="0"/>
                </a:tc>
                <a:tc>
                  <a:txBody>
                    <a:bodyPr/>
                    <a:lstStyle/>
                    <a:p>
                      <a:pPr marL="457200" algn="ctr">
                        <a:lnSpc>
                          <a:spcPct val="150000"/>
                        </a:lnSpc>
                        <a:spcAft>
                          <a:spcPts val="0"/>
                        </a:spcAft>
                      </a:pPr>
                      <a:r>
                        <a:rPr lang="es-EC" sz="1200" dirty="0">
                          <a:solidFill>
                            <a:schemeClr val="tx1"/>
                          </a:solidFill>
                          <a:effectLst/>
                        </a:rPr>
                        <a:t>DESTINO</a:t>
                      </a:r>
                      <a:endParaRPr lang="es-EC" sz="1100" dirty="0">
                        <a:solidFill>
                          <a:schemeClr val="tx1"/>
                        </a:solidFill>
                        <a:effectLst/>
                        <a:latin typeface="Calibri"/>
                        <a:ea typeface="Times New Roman"/>
                        <a:cs typeface="Times New Roman"/>
                      </a:endParaRPr>
                    </a:p>
                  </a:txBody>
                  <a:tcPr marL="68580" marR="68580" marT="0" marB="0"/>
                </a:tc>
              </a:tr>
              <a:tr h="259263">
                <a:tc>
                  <a:txBody>
                    <a:bodyPr/>
                    <a:lstStyle/>
                    <a:p>
                      <a:pPr marL="457200" algn="l">
                        <a:lnSpc>
                          <a:spcPct val="150000"/>
                        </a:lnSpc>
                        <a:spcAft>
                          <a:spcPts val="0"/>
                        </a:spcAft>
                      </a:pPr>
                      <a:r>
                        <a:rPr lang="es-EC" sz="1200" dirty="0">
                          <a:solidFill>
                            <a:schemeClr val="tx1"/>
                          </a:solidFill>
                          <a:effectLst/>
                        </a:rPr>
                        <a:t>RUTA Nº 1</a:t>
                      </a:r>
                      <a:endParaRPr lang="es-EC" sz="1100" dirty="0">
                        <a:solidFill>
                          <a:schemeClr val="tx1"/>
                        </a:solidFill>
                        <a:effectLst/>
                        <a:latin typeface="Calibri"/>
                        <a:ea typeface="Times New Roman"/>
                        <a:cs typeface="Times New Roman"/>
                      </a:endParaRPr>
                    </a:p>
                  </a:txBody>
                  <a:tcPr marL="68580" marR="68580" marT="0" marB="0"/>
                </a:tc>
                <a:tc>
                  <a:txBody>
                    <a:bodyPr/>
                    <a:lstStyle/>
                    <a:p>
                      <a:pPr marL="457200" algn="l">
                        <a:lnSpc>
                          <a:spcPct val="150000"/>
                        </a:lnSpc>
                        <a:spcAft>
                          <a:spcPts val="0"/>
                        </a:spcAft>
                        <a:tabLst>
                          <a:tab pos="159385" algn="l"/>
                          <a:tab pos="831215" algn="ctr"/>
                        </a:tabLst>
                      </a:pPr>
                      <a:r>
                        <a:rPr lang="es-EC" sz="1200" dirty="0">
                          <a:solidFill>
                            <a:schemeClr val="tx1"/>
                          </a:solidFill>
                          <a:effectLst/>
                        </a:rPr>
                        <a:t>	Sangolquí-Inchalillo</a:t>
                      </a:r>
                      <a:endParaRPr lang="es-EC" sz="1100" dirty="0">
                        <a:solidFill>
                          <a:schemeClr val="tx1"/>
                        </a:solidFill>
                        <a:effectLst/>
                        <a:latin typeface="Calibri"/>
                        <a:ea typeface="Times New Roman"/>
                        <a:cs typeface="Times New Roman"/>
                      </a:endParaRPr>
                    </a:p>
                  </a:txBody>
                  <a:tcPr marL="68580" marR="68580" marT="0" marB="0"/>
                </a:tc>
                <a:tc>
                  <a:txBody>
                    <a:bodyPr/>
                    <a:lstStyle/>
                    <a:p>
                      <a:pPr marL="457200" algn="just">
                        <a:lnSpc>
                          <a:spcPct val="150000"/>
                        </a:lnSpc>
                        <a:spcAft>
                          <a:spcPts val="0"/>
                        </a:spcAft>
                      </a:pPr>
                      <a:r>
                        <a:rPr lang="es-EC" sz="1200" dirty="0">
                          <a:solidFill>
                            <a:schemeClr val="tx1"/>
                          </a:solidFill>
                          <a:effectLst/>
                        </a:rPr>
                        <a:t>Quito - Playón de la Marín</a:t>
                      </a:r>
                      <a:endParaRPr lang="es-EC" sz="1100" dirty="0">
                        <a:solidFill>
                          <a:schemeClr val="tx1"/>
                        </a:solidFill>
                        <a:effectLst/>
                        <a:latin typeface="Calibri"/>
                        <a:ea typeface="Times New Roman"/>
                        <a:cs typeface="Times New Roman"/>
                      </a:endParaRPr>
                    </a:p>
                  </a:txBody>
                  <a:tcPr marL="68580" marR="68580" marT="0" marB="0"/>
                </a:tc>
              </a:tr>
              <a:tr h="288032">
                <a:tc>
                  <a:txBody>
                    <a:bodyPr/>
                    <a:lstStyle/>
                    <a:p>
                      <a:pPr marL="457200" algn="l">
                        <a:lnSpc>
                          <a:spcPct val="150000"/>
                        </a:lnSpc>
                        <a:spcAft>
                          <a:spcPts val="0"/>
                        </a:spcAft>
                      </a:pPr>
                      <a:r>
                        <a:rPr lang="es-EC" sz="1200" dirty="0">
                          <a:solidFill>
                            <a:schemeClr val="tx1"/>
                          </a:solidFill>
                          <a:effectLst/>
                        </a:rPr>
                        <a:t>RUTA Nº 2</a:t>
                      </a:r>
                      <a:endParaRPr lang="es-EC" sz="1100" dirty="0">
                        <a:solidFill>
                          <a:schemeClr val="tx1"/>
                        </a:solidFill>
                        <a:effectLst/>
                        <a:latin typeface="Calibri"/>
                        <a:ea typeface="Times New Roman"/>
                        <a:cs typeface="Times New Roman"/>
                      </a:endParaRPr>
                    </a:p>
                  </a:txBody>
                  <a:tcPr marL="68580" marR="68580" marT="0" marB="0"/>
                </a:tc>
                <a:tc>
                  <a:txBody>
                    <a:bodyPr/>
                    <a:lstStyle/>
                    <a:p>
                      <a:pPr marL="457200" algn="l">
                        <a:lnSpc>
                          <a:spcPct val="150000"/>
                        </a:lnSpc>
                        <a:spcAft>
                          <a:spcPts val="0"/>
                        </a:spcAft>
                      </a:pPr>
                      <a:r>
                        <a:rPr lang="es-EC" sz="1200" dirty="0" err="1">
                          <a:solidFill>
                            <a:schemeClr val="tx1"/>
                          </a:solidFill>
                          <a:effectLst/>
                        </a:rPr>
                        <a:t>Sangolquí</a:t>
                      </a:r>
                      <a:r>
                        <a:rPr lang="es-EC" sz="1200" dirty="0">
                          <a:solidFill>
                            <a:schemeClr val="tx1"/>
                          </a:solidFill>
                          <a:effectLst/>
                        </a:rPr>
                        <a:t>-Los Tubos</a:t>
                      </a:r>
                      <a:endParaRPr lang="es-EC" sz="1100" dirty="0">
                        <a:solidFill>
                          <a:schemeClr val="tx1"/>
                        </a:solidFill>
                        <a:effectLst/>
                        <a:latin typeface="Calibri"/>
                        <a:ea typeface="Times New Roman"/>
                        <a:cs typeface="Times New Roman"/>
                      </a:endParaRPr>
                    </a:p>
                  </a:txBody>
                  <a:tcPr marL="68580" marR="68580" marT="0" marB="0"/>
                </a:tc>
                <a:tc>
                  <a:txBody>
                    <a:bodyPr/>
                    <a:lstStyle/>
                    <a:p>
                      <a:pPr marL="457200" algn="just">
                        <a:lnSpc>
                          <a:spcPct val="150000"/>
                        </a:lnSpc>
                        <a:spcAft>
                          <a:spcPts val="0"/>
                        </a:spcAft>
                      </a:pPr>
                      <a:r>
                        <a:rPr lang="es-EC" sz="1200" dirty="0">
                          <a:solidFill>
                            <a:schemeClr val="tx1"/>
                          </a:solidFill>
                          <a:effectLst/>
                        </a:rPr>
                        <a:t>Quito - Playón de la Marín</a:t>
                      </a:r>
                      <a:endParaRPr lang="es-EC" sz="1100" dirty="0">
                        <a:solidFill>
                          <a:schemeClr val="tx1"/>
                        </a:solidFill>
                        <a:effectLst/>
                        <a:latin typeface="Calibri"/>
                        <a:ea typeface="Times New Roman"/>
                        <a:cs typeface="Times New Roman"/>
                      </a:endParaRPr>
                    </a:p>
                  </a:txBody>
                  <a:tcPr marL="68580" marR="68580" marT="0" marB="0"/>
                </a:tc>
              </a:tr>
              <a:tr h="216024">
                <a:tc>
                  <a:txBody>
                    <a:bodyPr/>
                    <a:lstStyle/>
                    <a:p>
                      <a:pPr marL="457200" algn="l">
                        <a:lnSpc>
                          <a:spcPct val="150000"/>
                        </a:lnSpc>
                        <a:spcAft>
                          <a:spcPts val="0"/>
                        </a:spcAft>
                      </a:pPr>
                      <a:r>
                        <a:rPr lang="es-EC" sz="1200" dirty="0">
                          <a:solidFill>
                            <a:schemeClr val="tx1"/>
                          </a:solidFill>
                          <a:effectLst/>
                        </a:rPr>
                        <a:t>RUTA Nº 3</a:t>
                      </a:r>
                      <a:endParaRPr lang="es-EC" sz="1100" dirty="0">
                        <a:solidFill>
                          <a:schemeClr val="tx1"/>
                        </a:solidFill>
                        <a:effectLst/>
                        <a:latin typeface="Calibri"/>
                        <a:ea typeface="Times New Roman"/>
                        <a:cs typeface="Times New Roman"/>
                      </a:endParaRPr>
                    </a:p>
                  </a:txBody>
                  <a:tcPr marL="68580" marR="68580" marT="0" marB="0"/>
                </a:tc>
                <a:tc>
                  <a:txBody>
                    <a:bodyPr/>
                    <a:lstStyle/>
                    <a:p>
                      <a:pPr marL="457200" algn="l">
                        <a:lnSpc>
                          <a:spcPct val="150000"/>
                        </a:lnSpc>
                        <a:spcAft>
                          <a:spcPts val="0"/>
                        </a:spcAft>
                      </a:pPr>
                      <a:r>
                        <a:rPr lang="es-EC" sz="1200" dirty="0" err="1">
                          <a:solidFill>
                            <a:schemeClr val="tx1"/>
                          </a:solidFill>
                          <a:effectLst/>
                        </a:rPr>
                        <a:t>Sangolquí</a:t>
                      </a:r>
                      <a:r>
                        <a:rPr lang="es-EC" sz="1200" dirty="0">
                          <a:solidFill>
                            <a:schemeClr val="tx1"/>
                          </a:solidFill>
                          <a:effectLst/>
                        </a:rPr>
                        <a:t>-Fajardo</a:t>
                      </a:r>
                      <a:endParaRPr lang="es-EC" sz="1100" dirty="0">
                        <a:solidFill>
                          <a:schemeClr val="tx1"/>
                        </a:solidFill>
                        <a:effectLst/>
                        <a:latin typeface="Calibri"/>
                        <a:ea typeface="Times New Roman"/>
                        <a:cs typeface="Times New Roman"/>
                      </a:endParaRPr>
                    </a:p>
                  </a:txBody>
                  <a:tcPr marL="68580" marR="68580" marT="0" marB="0"/>
                </a:tc>
                <a:tc>
                  <a:txBody>
                    <a:bodyPr/>
                    <a:lstStyle/>
                    <a:p>
                      <a:pPr marL="457200" algn="just">
                        <a:lnSpc>
                          <a:spcPct val="150000"/>
                        </a:lnSpc>
                        <a:spcAft>
                          <a:spcPts val="0"/>
                        </a:spcAft>
                      </a:pPr>
                      <a:r>
                        <a:rPr lang="es-EC" sz="1200" dirty="0">
                          <a:solidFill>
                            <a:schemeClr val="tx1"/>
                          </a:solidFill>
                          <a:effectLst/>
                        </a:rPr>
                        <a:t>Quito - La Gasca-Ruta Universitaria</a:t>
                      </a:r>
                      <a:endParaRPr lang="es-EC" sz="1100" dirty="0">
                        <a:solidFill>
                          <a:schemeClr val="tx1"/>
                        </a:solidFill>
                        <a:effectLst/>
                        <a:latin typeface="Calibri"/>
                        <a:ea typeface="Times New Roman"/>
                        <a:cs typeface="Times New Roman"/>
                      </a:endParaRPr>
                    </a:p>
                  </a:txBody>
                  <a:tcPr marL="68580" marR="68580" marT="0" marB="0"/>
                </a:tc>
              </a:tr>
            </a:tbl>
          </a:graphicData>
        </a:graphic>
      </p:graphicFrame>
      <p:sp>
        <p:nvSpPr>
          <p:cNvPr id="3" name="2 Redondear rectángulo de esquina diagonal"/>
          <p:cNvSpPr/>
          <p:nvPr/>
        </p:nvSpPr>
        <p:spPr>
          <a:xfrm>
            <a:off x="3753402" y="4725144"/>
            <a:ext cx="2124236" cy="432048"/>
          </a:xfrm>
          <a:prstGeom prst="round2Diag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400" b="1" dirty="0" smtClean="0">
                <a:solidFill>
                  <a:schemeClr val="tx1"/>
                </a:solidFill>
              </a:rPr>
              <a:t>Rutas de Destino </a:t>
            </a:r>
            <a:endParaRPr lang="es-EC" sz="1400" b="1" dirty="0">
              <a:solidFill>
                <a:schemeClr val="tx1"/>
              </a:solidFill>
            </a:endParaRPr>
          </a:p>
        </p:txBody>
      </p:sp>
    </p:spTree>
    <p:extLst>
      <p:ext uri="{BB962C8B-B14F-4D97-AF65-F5344CB8AC3E}">
        <p14:creationId xmlns:p14="http://schemas.microsoft.com/office/powerpoint/2010/main" val="217032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1000" fill="hold"/>
                                        <p:tgtEl>
                                          <p:spTgt spid="2"/>
                                        </p:tgtEl>
                                        <p:attrNameLst>
                                          <p:attrName>ppt_w</p:attrName>
                                        </p:attrNameLst>
                                      </p:cBhvr>
                                      <p:tavLst>
                                        <p:tav tm="0">
                                          <p:val>
                                            <p:fltVal val="0"/>
                                          </p:val>
                                        </p:tav>
                                        <p:tav tm="100000">
                                          <p:val>
                                            <p:strVal val="#ppt_w"/>
                                          </p:val>
                                        </p:tav>
                                      </p:tavLst>
                                    </p:anim>
                                    <p:anim calcmode="lin" valueType="num">
                                      <p:cBhvr>
                                        <p:cTn id="31" dur="1000" fill="hold"/>
                                        <p:tgtEl>
                                          <p:spTgt spid="2"/>
                                        </p:tgtEl>
                                        <p:attrNameLst>
                                          <p:attrName>ppt_h</p:attrName>
                                        </p:attrNameLst>
                                      </p:cBhvr>
                                      <p:tavLst>
                                        <p:tav tm="0">
                                          <p:val>
                                            <p:fltVal val="0"/>
                                          </p:val>
                                        </p:tav>
                                        <p:tav tm="100000">
                                          <p:val>
                                            <p:strVal val="#ppt_h"/>
                                          </p:val>
                                        </p:tav>
                                      </p:tavLst>
                                    </p:anim>
                                    <p:anim calcmode="lin" valueType="num">
                                      <p:cBhvr>
                                        <p:cTn id="32" dur="1000" fill="hold"/>
                                        <p:tgtEl>
                                          <p:spTgt spid="2"/>
                                        </p:tgtEl>
                                        <p:attrNameLst>
                                          <p:attrName>style.rotation</p:attrName>
                                        </p:attrNameLst>
                                      </p:cBhvr>
                                      <p:tavLst>
                                        <p:tav tm="0">
                                          <p:val>
                                            <p:fltVal val="90"/>
                                          </p:val>
                                        </p:tav>
                                        <p:tav tm="100000">
                                          <p:val>
                                            <p:fltVal val="0"/>
                                          </p:val>
                                        </p:tav>
                                      </p:tavLst>
                                    </p:anim>
                                    <p:animEffect transition="in" filter="fade">
                                      <p:cBhvr>
                                        <p:cTn id="3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Graphic spid="9" grpId="0">
        <p:bldAsOne/>
      </p:bldGraphic>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1331640" y="260648"/>
            <a:ext cx="6624736" cy="648072"/>
          </a:xfr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a:lstStyle/>
          <a:p>
            <a:r>
              <a:rPr lang="es-ES" sz="3600" b="1" dirty="0" smtClean="0">
                <a:latin typeface="Cambria" pitchFamily="18" charset="0"/>
              </a:rPr>
              <a:t>ESTRUCTURA ORGÁNICA </a:t>
            </a:r>
            <a:endParaRPr lang="es-ES" sz="3600" b="1" dirty="0">
              <a:latin typeface="Cambria" pitchFamily="18" charset="0"/>
            </a:endParaRPr>
          </a:p>
        </p:txBody>
      </p:sp>
      <p:pic>
        <p:nvPicPr>
          <p:cNvPr id="4" name="3 Imagen"/>
          <p:cNvPicPr/>
          <p:nvPr/>
        </p:nvPicPr>
        <p:blipFill rotWithShape="1">
          <a:blip r:embed="rId2"/>
          <a:srcRect l="30118" t="28010" r="29528" b="15620"/>
          <a:stretch/>
        </p:blipFill>
        <p:spPr bwMode="auto">
          <a:xfrm>
            <a:off x="107504" y="1124745"/>
            <a:ext cx="8928992" cy="56166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9706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133637250"/>
              </p:ext>
            </p:extLst>
          </p:nvPr>
        </p:nvGraphicFramePr>
        <p:xfrm>
          <a:off x="155575" y="476672"/>
          <a:ext cx="8880921"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val="3658558593"/>
              </p:ext>
            </p:extLst>
          </p:nvPr>
        </p:nvGraphicFramePr>
        <p:xfrm>
          <a:off x="7552044" y="116632"/>
          <a:ext cx="1574800" cy="1052513"/>
        </p:xfrm>
        <a:graphic>
          <a:graphicData uri="http://schemas.openxmlformats.org/presentationml/2006/ole">
            <mc:AlternateContent xmlns:mc="http://schemas.openxmlformats.org/markup-compatibility/2006">
              <mc:Choice xmlns:v="urn:schemas-microsoft-com:vml" Requires="v">
                <p:oleObj spid="_x0000_s2069" name="Imagen de mapa de bits" r:id="rId8" imgW="1762371" imgH="866896" progId="PBrush">
                  <p:embed/>
                </p:oleObj>
              </mc:Choice>
              <mc:Fallback>
                <p:oleObj name="Imagen de mapa de bits" r:id="rId8" imgW="1762371" imgH="866896" progId="PBrush">
                  <p:embed/>
                  <p:pic>
                    <p:nvPicPr>
                      <p:cNvPr id="0" name="9 Objet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2044" y="116632"/>
                        <a:ext cx="15748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161361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Flecha arriba"/>
          <p:cNvSpPr/>
          <p:nvPr/>
        </p:nvSpPr>
        <p:spPr>
          <a:xfrm rot="2613577">
            <a:off x="3052446" y="1199644"/>
            <a:ext cx="3024336" cy="4228644"/>
          </a:xfrm>
          <a:prstGeom prst="upArrow">
            <a:avLst>
              <a:gd name="adj1" fmla="val 57173"/>
              <a:gd name="adj2" fmla="val 50501"/>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dirty="0"/>
          </a:p>
        </p:txBody>
      </p:sp>
      <p:sp>
        <p:nvSpPr>
          <p:cNvPr id="7" name="6 CuadroTexto"/>
          <p:cNvSpPr txBox="1"/>
          <p:nvPr/>
        </p:nvSpPr>
        <p:spPr>
          <a:xfrm rot="18803280">
            <a:off x="2375114" y="2983392"/>
            <a:ext cx="1800200" cy="369332"/>
          </a:xfrm>
          <a:prstGeom prst="rect">
            <a:avLst/>
          </a:prstGeom>
          <a:noFill/>
        </p:spPr>
        <p:txBody>
          <a:bodyPr wrap="square" rtlCol="0">
            <a:spAutoFit/>
          </a:bodyPr>
          <a:lstStyle/>
          <a:p>
            <a:pPr algn="ctr"/>
            <a:r>
              <a:rPr lang="es-EC" b="1" dirty="0" smtClean="0"/>
              <a:t>VALORES</a:t>
            </a:r>
            <a:endParaRPr lang="es-EC" b="1" dirty="0"/>
          </a:p>
        </p:txBody>
      </p:sp>
      <p:sp>
        <p:nvSpPr>
          <p:cNvPr id="10" name="9 CuadroTexto"/>
          <p:cNvSpPr txBox="1"/>
          <p:nvPr/>
        </p:nvSpPr>
        <p:spPr>
          <a:xfrm>
            <a:off x="2956035" y="4205113"/>
            <a:ext cx="1495632" cy="276999"/>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1200" b="1" dirty="0"/>
              <a:t>R</a:t>
            </a:r>
            <a:r>
              <a:rPr lang="es-EC" sz="1200" b="1" dirty="0" smtClean="0"/>
              <a:t>esponsabilidad</a:t>
            </a:r>
            <a:endParaRPr lang="es-EC" sz="1200" dirty="0"/>
          </a:p>
        </p:txBody>
      </p:sp>
      <p:sp>
        <p:nvSpPr>
          <p:cNvPr id="11" name="10 CuadroTexto"/>
          <p:cNvSpPr txBox="1"/>
          <p:nvPr/>
        </p:nvSpPr>
        <p:spPr>
          <a:xfrm>
            <a:off x="3275856" y="3717032"/>
            <a:ext cx="1495632" cy="276999"/>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1200" b="1" dirty="0" smtClean="0"/>
              <a:t>Disciplina </a:t>
            </a:r>
            <a:endParaRPr lang="es-EC" sz="1200" dirty="0"/>
          </a:p>
        </p:txBody>
      </p:sp>
      <p:sp>
        <p:nvSpPr>
          <p:cNvPr id="12" name="11 CuadroTexto"/>
          <p:cNvSpPr txBox="1"/>
          <p:nvPr/>
        </p:nvSpPr>
        <p:spPr>
          <a:xfrm>
            <a:off x="3707904" y="3212976"/>
            <a:ext cx="1495632" cy="276999"/>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1200" b="1" dirty="0" smtClean="0"/>
              <a:t>Innovación</a:t>
            </a:r>
            <a:endParaRPr lang="es-EC" sz="1200" dirty="0"/>
          </a:p>
        </p:txBody>
      </p:sp>
      <p:sp>
        <p:nvSpPr>
          <p:cNvPr id="13" name="12 CuadroTexto"/>
          <p:cNvSpPr txBox="1"/>
          <p:nvPr/>
        </p:nvSpPr>
        <p:spPr>
          <a:xfrm>
            <a:off x="4211960" y="2708920"/>
            <a:ext cx="1495632" cy="276999"/>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1200" b="1" dirty="0" smtClean="0"/>
              <a:t>Respeto </a:t>
            </a:r>
            <a:endParaRPr lang="es-EC" sz="1200" dirty="0"/>
          </a:p>
        </p:txBody>
      </p:sp>
      <p:sp>
        <p:nvSpPr>
          <p:cNvPr id="16" name="15 Rectángulo redondeado"/>
          <p:cNvSpPr/>
          <p:nvPr/>
        </p:nvSpPr>
        <p:spPr>
          <a:xfrm>
            <a:off x="395536" y="739757"/>
            <a:ext cx="3096344" cy="1969163"/>
          </a:xfrm>
          <a:prstGeom prst="roundRect">
            <a:avLst/>
          </a:prstGeom>
          <a:solidFill>
            <a:srgbClr val="ECF5FE"/>
          </a:solidFill>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just">
              <a:spcBef>
                <a:spcPts val="600"/>
              </a:spcBef>
              <a:spcAft>
                <a:spcPts val="600"/>
              </a:spcAft>
              <a:buFont typeface="Wingdings" pitchFamily="2" charset="2"/>
              <a:buChar char="§"/>
            </a:pPr>
            <a:r>
              <a:rPr lang="es-EC" sz="1200" dirty="0" smtClean="0">
                <a:solidFill>
                  <a:schemeClr val="tx1"/>
                </a:solidFill>
              </a:rPr>
              <a:t>Respetar y Cumplir leyes, estatutos</a:t>
            </a:r>
          </a:p>
          <a:p>
            <a:pPr algn="just">
              <a:spcBef>
                <a:spcPts val="600"/>
              </a:spcBef>
              <a:spcAft>
                <a:spcPts val="600"/>
              </a:spcAft>
              <a:buFont typeface="Wingdings" pitchFamily="2" charset="2"/>
              <a:buChar char="§"/>
            </a:pPr>
            <a:r>
              <a:rPr lang="es-EC" sz="1200" dirty="0" smtClean="0"/>
              <a:t>Mantener las Unidades en Perfecto Funcionamiento </a:t>
            </a:r>
          </a:p>
          <a:p>
            <a:pPr algn="just">
              <a:spcBef>
                <a:spcPts val="600"/>
              </a:spcBef>
              <a:spcAft>
                <a:spcPts val="600"/>
              </a:spcAft>
              <a:buFont typeface="Wingdings" pitchFamily="2" charset="2"/>
              <a:buChar char="§"/>
            </a:pPr>
            <a:r>
              <a:rPr lang="es-ES" sz="1200" dirty="0"/>
              <a:t>Impulsar la cultura de respeto al medio </a:t>
            </a:r>
            <a:r>
              <a:rPr lang="es-ES" sz="1200" dirty="0" smtClean="0"/>
              <a:t>ambiente</a:t>
            </a:r>
          </a:p>
          <a:p>
            <a:pPr algn="just">
              <a:spcBef>
                <a:spcPts val="600"/>
              </a:spcBef>
              <a:spcAft>
                <a:spcPts val="600"/>
              </a:spcAft>
              <a:buFont typeface="Wingdings" pitchFamily="2" charset="2"/>
              <a:buChar char="§"/>
            </a:pPr>
            <a:r>
              <a:rPr lang="es-ES" sz="1200" dirty="0"/>
              <a:t>Fomentar el trabajo en equipo </a:t>
            </a:r>
            <a:endParaRPr lang="es-EC" sz="1200" dirty="0">
              <a:solidFill>
                <a:schemeClr val="tx1"/>
              </a:solidFill>
            </a:endParaRPr>
          </a:p>
        </p:txBody>
      </p:sp>
      <p:sp>
        <p:nvSpPr>
          <p:cNvPr id="17" name="16 Rectángulo redondeado"/>
          <p:cNvSpPr/>
          <p:nvPr/>
        </p:nvSpPr>
        <p:spPr>
          <a:xfrm>
            <a:off x="5991320" y="4086364"/>
            <a:ext cx="2987824" cy="1934924"/>
          </a:xfrm>
          <a:prstGeom prst="roundRect">
            <a:avLst/>
          </a:prstGeom>
          <a:solidFill>
            <a:srgbClr val="DDF6FF"/>
          </a:solidFill>
          <a:ln>
            <a:solidFill>
              <a:srgbClr val="DE1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Arial" pitchFamily="34" charset="0"/>
              <a:buChar char="•"/>
            </a:pPr>
            <a:r>
              <a:rPr lang="es-EC" sz="1200" dirty="0" smtClean="0">
                <a:solidFill>
                  <a:schemeClr val="tx1"/>
                </a:solidFill>
              </a:rPr>
              <a:t>Respeto, consideración entre accionistas y trabajadores.</a:t>
            </a:r>
          </a:p>
          <a:p>
            <a:pPr marL="171450" indent="-171450" algn="just">
              <a:buFont typeface="Arial" pitchFamily="34" charset="0"/>
              <a:buChar char="•"/>
            </a:pPr>
            <a:r>
              <a:rPr lang="es-EC" sz="1200" dirty="0" smtClean="0">
                <a:solidFill>
                  <a:schemeClr val="tx1"/>
                </a:solidFill>
              </a:rPr>
              <a:t>Innovación, estructuración, planificación para mantener la primacía con la competencia</a:t>
            </a:r>
          </a:p>
          <a:p>
            <a:pPr marL="171450" indent="-171450" algn="just">
              <a:buFont typeface="Arial" pitchFamily="34" charset="0"/>
              <a:buChar char="•"/>
            </a:pPr>
            <a:r>
              <a:rPr lang="es-EC" sz="1200" dirty="0" smtClean="0">
                <a:solidFill>
                  <a:schemeClr val="tx1"/>
                </a:solidFill>
              </a:rPr>
              <a:t>Trabajo en equipo para maximizar el crecimiento de la compañía </a:t>
            </a:r>
            <a:endParaRPr lang="es-EC" sz="1200" dirty="0">
              <a:solidFill>
                <a:schemeClr val="tx1"/>
              </a:solidFill>
            </a:endParaRPr>
          </a:p>
        </p:txBody>
      </p:sp>
      <p:sp>
        <p:nvSpPr>
          <p:cNvPr id="18" name="17 CuadroTexto"/>
          <p:cNvSpPr txBox="1"/>
          <p:nvPr/>
        </p:nvSpPr>
        <p:spPr>
          <a:xfrm>
            <a:off x="6655164" y="3481237"/>
            <a:ext cx="1681495" cy="369332"/>
          </a:xfrm>
          <a:prstGeom prst="rect">
            <a:avLst/>
          </a:prstGeom>
          <a:noFill/>
        </p:spPr>
        <p:txBody>
          <a:bodyPr wrap="square" rtlCol="0">
            <a:spAutoFit/>
          </a:bodyPr>
          <a:lstStyle/>
          <a:p>
            <a:pPr algn="ctr"/>
            <a:r>
              <a:rPr lang="es-EC" b="1" dirty="0" smtClean="0"/>
              <a:t>PRINCIPIOS</a:t>
            </a:r>
            <a:endParaRPr lang="es-EC" b="1" dirty="0"/>
          </a:p>
        </p:txBody>
      </p:sp>
      <p:sp>
        <p:nvSpPr>
          <p:cNvPr id="19" name="18 CuadroTexto"/>
          <p:cNvSpPr txBox="1"/>
          <p:nvPr/>
        </p:nvSpPr>
        <p:spPr>
          <a:xfrm>
            <a:off x="1102960" y="297044"/>
            <a:ext cx="1681495" cy="369332"/>
          </a:xfrm>
          <a:prstGeom prst="rect">
            <a:avLst/>
          </a:prstGeom>
          <a:noFill/>
        </p:spPr>
        <p:txBody>
          <a:bodyPr wrap="square" rtlCol="0">
            <a:spAutoFit/>
          </a:bodyPr>
          <a:lstStyle/>
          <a:p>
            <a:pPr algn="ctr"/>
            <a:r>
              <a:rPr lang="es-EC" b="1" dirty="0" smtClean="0"/>
              <a:t>POLÍTICAS</a:t>
            </a:r>
            <a:endParaRPr lang="es-EC" b="1" dirty="0"/>
          </a:p>
        </p:txBody>
      </p:sp>
      <p:sp>
        <p:nvSpPr>
          <p:cNvPr id="22" name="21 CuadroTexto"/>
          <p:cNvSpPr txBox="1"/>
          <p:nvPr/>
        </p:nvSpPr>
        <p:spPr>
          <a:xfrm>
            <a:off x="4427984" y="2132856"/>
            <a:ext cx="1495632" cy="461665"/>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sz="1200" b="1" dirty="0" smtClean="0"/>
              <a:t>Excelencia de Servicio </a:t>
            </a:r>
            <a:endParaRPr lang="es-EC" sz="1200" dirty="0"/>
          </a:p>
        </p:txBody>
      </p:sp>
      <p:sp>
        <p:nvSpPr>
          <p:cNvPr id="20" name="19 Flecha izquierda">
            <a:hlinkClick r:id="rId4" action="ppaction://hlinksldjump"/>
          </p:cNvPr>
          <p:cNvSpPr/>
          <p:nvPr/>
        </p:nvSpPr>
        <p:spPr>
          <a:xfrm>
            <a:off x="7956376" y="6093296"/>
            <a:ext cx="936104" cy="764704"/>
          </a:xfrm>
          <a:prstGeom prst="leftArrow">
            <a:avLst/>
          </a:prstGeom>
          <a:solidFill>
            <a:schemeClr val="accent2">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p>
        </p:txBody>
      </p:sp>
      <p:graphicFrame>
        <p:nvGraphicFramePr>
          <p:cNvPr id="4" name="3 Objeto"/>
          <p:cNvGraphicFramePr>
            <a:graphicFrameLocks noChangeAspect="1"/>
          </p:cNvGraphicFramePr>
          <p:nvPr>
            <p:extLst>
              <p:ext uri="{D42A27DB-BD31-4B8C-83A1-F6EECF244321}">
                <p14:modId xmlns:p14="http://schemas.microsoft.com/office/powerpoint/2010/main" val="3658558593"/>
              </p:ext>
            </p:extLst>
          </p:nvPr>
        </p:nvGraphicFramePr>
        <p:xfrm>
          <a:off x="7551738" y="115888"/>
          <a:ext cx="1574800" cy="1052512"/>
        </p:xfrm>
        <a:graphic>
          <a:graphicData uri="http://schemas.openxmlformats.org/presentationml/2006/ole">
            <mc:AlternateContent xmlns:mc="http://schemas.openxmlformats.org/markup-compatibility/2006">
              <mc:Choice xmlns:v="urn:schemas-microsoft-com:vml" Requires="v">
                <p:oleObj spid="_x0000_s3092" name="Imagen de mapa de bits" r:id="rId5" imgW="1762371" imgH="866896" progId="PBrush">
                  <p:embed/>
                </p:oleObj>
              </mc:Choice>
              <mc:Fallback>
                <p:oleObj name="Imagen de mapa de bits" r:id="rId5" imgW="1762371" imgH="866896" progId="PBrush">
                  <p:embed/>
                  <p:pic>
                    <p:nvPicPr>
                      <p:cNvPr id="0" name="4 Obje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1738" y="115888"/>
                        <a:ext cx="15748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25114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Effect transition="in" filter="fade">
                                      <p:cBhvr>
                                        <p:cTn id="58" dur="500"/>
                                        <p:tgtEl>
                                          <p:spTgt spid="1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animBg="1"/>
      <p:bldP spid="11" grpId="0" animBg="1"/>
      <p:bldP spid="12" grpId="0" animBg="1"/>
      <p:bldP spid="13" grpId="0" animBg="1"/>
      <p:bldP spid="16" grpId="0" animBg="1"/>
      <p:bldP spid="17" grpId="0" animBg="1"/>
      <p:bldP spid="18" grpId="0"/>
      <p:bldP spid="19" grpId="0"/>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dondear rectángulo de esquina diagonal"/>
          <p:cNvSpPr/>
          <p:nvPr/>
        </p:nvSpPr>
        <p:spPr>
          <a:xfrm>
            <a:off x="2123728" y="116632"/>
            <a:ext cx="4752528" cy="792088"/>
          </a:xfrm>
          <a:prstGeom prst="round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sz="2400" b="1" dirty="0" smtClean="0">
                <a:solidFill>
                  <a:schemeClr val="tx1"/>
                </a:solidFill>
              </a:rPr>
              <a:t>Análisis </a:t>
            </a:r>
            <a:r>
              <a:rPr lang="es-ES" sz="2400" b="1" dirty="0">
                <a:solidFill>
                  <a:schemeClr val="tx1"/>
                </a:solidFill>
              </a:rPr>
              <a:t>S</a:t>
            </a:r>
            <a:r>
              <a:rPr lang="es-ES" sz="2400" b="1" dirty="0" smtClean="0">
                <a:solidFill>
                  <a:schemeClr val="tx1"/>
                </a:solidFill>
              </a:rPr>
              <a:t>ituacional </a:t>
            </a:r>
            <a:endParaRPr lang="es-ES" sz="2400" b="1" dirty="0">
              <a:solidFill>
                <a:schemeClr val="tx1"/>
              </a:solidFill>
            </a:endParaRPr>
          </a:p>
        </p:txBody>
      </p:sp>
      <p:graphicFrame>
        <p:nvGraphicFramePr>
          <p:cNvPr id="2" name="Diagrama 1"/>
          <p:cNvGraphicFramePr/>
          <p:nvPr>
            <p:extLst>
              <p:ext uri="{D42A27DB-BD31-4B8C-83A1-F6EECF244321}">
                <p14:modId xmlns:p14="http://schemas.microsoft.com/office/powerpoint/2010/main" val="2374204671"/>
              </p:ext>
            </p:extLst>
          </p:nvPr>
        </p:nvGraphicFramePr>
        <p:xfrm>
          <a:off x="323528" y="2924944"/>
          <a:ext cx="7992888"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redondeado"/>
          <p:cNvSpPr/>
          <p:nvPr/>
        </p:nvSpPr>
        <p:spPr>
          <a:xfrm>
            <a:off x="610917" y="1916832"/>
            <a:ext cx="3240360" cy="57606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400" b="1" dirty="0" smtClean="0"/>
              <a:t>Área  Operativa </a:t>
            </a:r>
            <a:endParaRPr lang="es-EC" sz="2400" b="1" dirty="0"/>
          </a:p>
        </p:txBody>
      </p:sp>
      <p:sp>
        <p:nvSpPr>
          <p:cNvPr id="5" name="4 Rectángulo redondeado"/>
          <p:cNvSpPr/>
          <p:nvPr/>
        </p:nvSpPr>
        <p:spPr>
          <a:xfrm>
            <a:off x="4431544" y="1340768"/>
            <a:ext cx="4320480" cy="172819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S" sz="1600" dirty="0" smtClean="0"/>
          </a:p>
          <a:p>
            <a:pPr algn="just"/>
            <a:r>
              <a:rPr lang="es-ES" sz="1400" dirty="0" smtClean="0"/>
              <a:t>Encargada </a:t>
            </a:r>
            <a:r>
              <a:rPr lang="es-ES" sz="1400" dirty="0"/>
              <a:t>de la planificación, distribución y vigilancia de las operaciones de las unidades en las diferentes rutas estableciendo horarios respondiendo a la demanda en los diferentes </a:t>
            </a:r>
            <a:r>
              <a:rPr lang="es-ES" sz="1400" dirty="0" smtClean="0"/>
              <a:t>horarios así como también del mantenimiento a cada una de las unidades </a:t>
            </a:r>
            <a:endParaRPr lang="es-EC" sz="1400" dirty="0"/>
          </a:p>
          <a:p>
            <a:pPr algn="ctr"/>
            <a:endParaRPr lang="es-EC" dirty="0"/>
          </a:p>
        </p:txBody>
      </p:sp>
      <p:sp>
        <p:nvSpPr>
          <p:cNvPr id="6" name="5 Flecha derecha"/>
          <p:cNvSpPr/>
          <p:nvPr/>
        </p:nvSpPr>
        <p:spPr>
          <a:xfrm>
            <a:off x="3923928" y="2060848"/>
            <a:ext cx="507616" cy="43204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9297330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756243265"/>
              </p:ext>
            </p:extLst>
          </p:nvPr>
        </p:nvGraphicFramePr>
        <p:xfrm>
          <a:off x="251520" y="404664"/>
          <a:ext cx="8784976" cy="5721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redondeado"/>
          <p:cNvSpPr/>
          <p:nvPr/>
        </p:nvSpPr>
        <p:spPr>
          <a:xfrm>
            <a:off x="5374626" y="478705"/>
            <a:ext cx="1789661" cy="36004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sz="1600" dirty="0" smtClean="0">
                <a:solidFill>
                  <a:prstClr val="black"/>
                </a:solidFill>
              </a:rPr>
              <a:t>Político </a:t>
            </a:r>
            <a:endParaRPr lang="es-ES" sz="1600" dirty="0">
              <a:solidFill>
                <a:prstClr val="black"/>
              </a:solidFill>
            </a:endParaRPr>
          </a:p>
        </p:txBody>
      </p:sp>
      <p:sp>
        <p:nvSpPr>
          <p:cNvPr id="9" name="8 Rectángulo redondeado"/>
          <p:cNvSpPr/>
          <p:nvPr/>
        </p:nvSpPr>
        <p:spPr>
          <a:xfrm>
            <a:off x="5374627" y="997091"/>
            <a:ext cx="1789660" cy="3600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dirty="0" smtClean="0">
                <a:solidFill>
                  <a:prstClr val="black"/>
                </a:solidFill>
              </a:rPr>
              <a:t>Económico </a:t>
            </a:r>
            <a:r>
              <a:rPr lang="es-ES" sz="2800" dirty="0" smtClean="0">
                <a:solidFill>
                  <a:prstClr val="black"/>
                </a:solidFill>
              </a:rPr>
              <a:t> </a:t>
            </a:r>
            <a:endParaRPr lang="es-ES" sz="2800" dirty="0">
              <a:solidFill>
                <a:prstClr val="black"/>
              </a:solidFill>
            </a:endParaRPr>
          </a:p>
        </p:txBody>
      </p:sp>
      <p:sp>
        <p:nvSpPr>
          <p:cNvPr id="11" name="10 Rectángulo redondeado"/>
          <p:cNvSpPr/>
          <p:nvPr/>
        </p:nvSpPr>
        <p:spPr>
          <a:xfrm>
            <a:off x="5381597" y="1542860"/>
            <a:ext cx="1782689" cy="36004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dirty="0" smtClean="0">
                <a:solidFill>
                  <a:prstClr val="black"/>
                </a:solidFill>
              </a:rPr>
              <a:t>Social </a:t>
            </a:r>
            <a:endParaRPr lang="es-ES" sz="1600" dirty="0">
              <a:solidFill>
                <a:prstClr val="black"/>
              </a:solidFill>
            </a:endParaRPr>
          </a:p>
        </p:txBody>
      </p:sp>
      <p:sp>
        <p:nvSpPr>
          <p:cNvPr id="6" name="5 Abrir llave"/>
          <p:cNvSpPr/>
          <p:nvPr/>
        </p:nvSpPr>
        <p:spPr>
          <a:xfrm>
            <a:off x="5174553" y="404664"/>
            <a:ext cx="207045" cy="2858096"/>
          </a:xfrm>
          <a:prstGeom prst="lef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s-ES">
              <a:solidFill>
                <a:prstClr val="black"/>
              </a:solidFill>
            </a:endParaRPr>
          </a:p>
        </p:txBody>
      </p:sp>
      <p:sp>
        <p:nvSpPr>
          <p:cNvPr id="15" name="14 Rectángulo redondeado"/>
          <p:cNvSpPr/>
          <p:nvPr/>
        </p:nvSpPr>
        <p:spPr>
          <a:xfrm>
            <a:off x="3177795" y="5479072"/>
            <a:ext cx="2880320"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smtClean="0"/>
              <a:t>Proveedores </a:t>
            </a:r>
            <a:r>
              <a:rPr lang="es-ES" sz="1100" dirty="0" smtClean="0"/>
              <a:t> </a:t>
            </a:r>
            <a:endParaRPr lang="es-ES" sz="1100" dirty="0">
              <a:solidFill>
                <a:prstClr val="black"/>
              </a:solidFill>
            </a:endParaRPr>
          </a:p>
        </p:txBody>
      </p:sp>
      <p:sp>
        <p:nvSpPr>
          <p:cNvPr id="16" name="15 Rectángulo redondeado"/>
          <p:cNvSpPr/>
          <p:nvPr/>
        </p:nvSpPr>
        <p:spPr>
          <a:xfrm>
            <a:off x="3158480" y="4972860"/>
            <a:ext cx="2880320" cy="3600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sz="1600" dirty="0" smtClean="0"/>
              <a:t>Clientes </a:t>
            </a:r>
            <a:endParaRPr lang="es-ES" sz="1100" dirty="0"/>
          </a:p>
        </p:txBody>
      </p:sp>
      <p:sp>
        <p:nvSpPr>
          <p:cNvPr id="17" name="16 Abrir llave"/>
          <p:cNvSpPr/>
          <p:nvPr/>
        </p:nvSpPr>
        <p:spPr>
          <a:xfrm>
            <a:off x="2843808" y="4869161"/>
            <a:ext cx="288032" cy="1872208"/>
          </a:xfrm>
          <a:prstGeom prst="lef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s-ES">
              <a:solidFill>
                <a:prstClr val="black"/>
              </a:solidFill>
            </a:endParaRPr>
          </a:p>
        </p:txBody>
      </p:sp>
      <p:sp>
        <p:nvSpPr>
          <p:cNvPr id="19" name="10 Rectángulo redondeado"/>
          <p:cNvSpPr/>
          <p:nvPr/>
        </p:nvSpPr>
        <p:spPr>
          <a:xfrm>
            <a:off x="5381598" y="2778117"/>
            <a:ext cx="1782688" cy="36004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sz="1600" dirty="0" smtClean="0">
                <a:solidFill>
                  <a:prstClr val="black"/>
                </a:solidFill>
              </a:rPr>
              <a:t>Legal </a:t>
            </a:r>
            <a:r>
              <a:rPr lang="es-ES" dirty="0" smtClean="0">
                <a:solidFill>
                  <a:prstClr val="black"/>
                </a:solidFill>
              </a:rPr>
              <a:t> </a:t>
            </a:r>
            <a:endParaRPr lang="es-ES" dirty="0">
              <a:solidFill>
                <a:prstClr val="black"/>
              </a:solidFill>
            </a:endParaRPr>
          </a:p>
        </p:txBody>
      </p:sp>
      <p:sp>
        <p:nvSpPr>
          <p:cNvPr id="20" name="10 Rectángulo redondeado"/>
          <p:cNvSpPr/>
          <p:nvPr/>
        </p:nvSpPr>
        <p:spPr>
          <a:xfrm>
            <a:off x="5381598" y="2136286"/>
            <a:ext cx="1782688" cy="36004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1600" dirty="0" smtClean="0">
                <a:solidFill>
                  <a:prstClr val="black"/>
                </a:solidFill>
              </a:rPr>
              <a:t>Tecnológico </a:t>
            </a:r>
            <a:endParaRPr lang="es-ES" sz="1600" dirty="0">
              <a:solidFill>
                <a:prstClr val="black"/>
              </a:solidFill>
            </a:endParaRPr>
          </a:p>
        </p:txBody>
      </p:sp>
      <p:sp>
        <p:nvSpPr>
          <p:cNvPr id="27" name="14 Rectángulo redondeado"/>
          <p:cNvSpPr/>
          <p:nvPr/>
        </p:nvSpPr>
        <p:spPr>
          <a:xfrm>
            <a:off x="3194135" y="5933604"/>
            <a:ext cx="2880320" cy="36004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dirty="0" smtClean="0"/>
              <a:t>Precio </a:t>
            </a:r>
            <a:r>
              <a:rPr lang="es-ES" sz="1100" dirty="0" smtClean="0"/>
              <a:t> </a:t>
            </a:r>
            <a:endParaRPr lang="es-ES" sz="1100" dirty="0">
              <a:solidFill>
                <a:prstClr val="black"/>
              </a:solidFill>
            </a:endParaRPr>
          </a:p>
        </p:txBody>
      </p:sp>
      <p:sp>
        <p:nvSpPr>
          <p:cNvPr id="28" name="14 Rectángulo redondeado"/>
          <p:cNvSpPr/>
          <p:nvPr/>
        </p:nvSpPr>
        <p:spPr>
          <a:xfrm>
            <a:off x="3194135" y="6388136"/>
            <a:ext cx="2880320" cy="36004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1600" dirty="0" smtClean="0"/>
              <a:t>Competencia </a:t>
            </a:r>
            <a:r>
              <a:rPr lang="es-ES" sz="1100" dirty="0" smtClean="0"/>
              <a:t> </a:t>
            </a:r>
            <a:endParaRPr lang="es-ES" sz="1100" dirty="0">
              <a:solidFill>
                <a:prstClr val="black"/>
              </a:solidFill>
            </a:endParaRPr>
          </a:p>
        </p:txBody>
      </p:sp>
      <p:sp>
        <p:nvSpPr>
          <p:cNvPr id="3" name="2 Flecha derecha">
            <a:hlinkClick r:id="rId7" action="ppaction://hlinksldjump"/>
          </p:cNvPr>
          <p:cNvSpPr/>
          <p:nvPr/>
        </p:nvSpPr>
        <p:spPr>
          <a:xfrm>
            <a:off x="8443709" y="6285978"/>
            <a:ext cx="648072" cy="564356"/>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1680098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1_Diseño predetermin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1592</TotalTime>
  <Words>1873</Words>
  <Application>Microsoft Office PowerPoint</Application>
  <PresentationFormat>Presentación en pantalla (4:3)</PresentationFormat>
  <Paragraphs>326</Paragraphs>
  <Slides>27</Slides>
  <Notes>1</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27</vt:i4>
      </vt:variant>
    </vt:vector>
  </HeadingPairs>
  <TitlesOfParts>
    <vt:vector size="36" baseType="lpstr">
      <vt:lpstr>Arial</vt:lpstr>
      <vt:lpstr>Calibri</vt:lpstr>
      <vt:lpstr>Cambria</vt:lpstr>
      <vt:lpstr>Cambria Math</vt:lpstr>
      <vt:lpstr>Forte</vt:lpstr>
      <vt:lpstr>Times New Roman</vt:lpstr>
      <vt:lpstr>Wingdings</vt:lpstr>
      <vt:lpstr>1_Diseño predeterminado</vt:lpstr>
      <vt:lpstr>Imagen de mapa de bits</vt:lpstr>
      <vt:lpstr>Presentación de PowerPoint</vt:lpstr>
      <vt:lpstr>Presentación de PowerPoint</vt:lpstr>
      <vt:lpstr>Presentación de PowerPoint</vt:lpstr>
      <vt:lpstr>Presentación de PowerPoint</vt:lpstr>
      <vt:lpstr>ESTRUCTURA ORGÁNICA </vt:lpstr>
      <vt:lpstr>Presentación de PowerPoint</vt:lpstr>
      <vt:lpstr>Presentación de PowerPoint</vt:lpstr>
      <vt:lpstr>Presentación de PowerPoint</vt:lpstr>
      <vt:lpstr>Presentación de PowerPoint</vt:lpstr>
      <vt:lpstr>Control Interno </vt:lpstr>
      <vt:lpstr>Presentación de PowerPoint</vt:lpstr>
      <vt:lpstr>Presentación de PowerPoint</vt:lpstr>
      <vt:lpstr>Presentación de PowerPoint</vt:lpstr>
      <vt:lpstr>Presentación de PowerPoint</vt:lpstr>
      <vt:lpstr>Presentación de PowerPoint</vt:lpstr>
      <vt:lpstr>Presentación de PowerPoint</vt:lpstr>
      <vt:lpstr>“DISEÑO DE UN PROCESO DE CONTROL INTERNO BASADO EN EL MODELO COSO ERM PARA LA COMPAÑÍA DE TRANSPORTES CÓNDORES DEL VALLE “CONDORVALL S.A.” A FIN DE MEJORAR LOS NIVELES DE EFICIENCIA Y EFICACIA DE SUS OPERACIONES ” </vt:lpstr>
      <vt:lpstr>Presentación de PowerPoint</vt:lpstr>
      <vt:lpstr>Presentación de PowerPoint</vt:lpstr>
      <vt:lpstr>Presentación de PowerPoint</vt:lpstr>
      <vt:lpstr> Resultados de la Evaluación  de Control Interno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PERSONAL</cp:lastModifiedBy>
  <cp:revision>125</cp:revision>
  <dcterms:created xsi:type="dcterms:W3CDTF">2013-10-15T01:48:13Z</dcterms:created>
  <dcterms:modified xsi:type="dcterms:W3CDTF">2015-05-22T17:54:41Z</dcterms:modified>
</cp:coreProperties>
</file>