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4" r:id="rId2"/>
  </p:sldMasterIdLst>
  <p:sldIdLst>
    <p:sldId id="257" r:id="rId3"/>
    <p:sldId id="298" r:id="rId4"/>
    <p:sldId id="296" r:id="rId5"/>
    <p:sldId id="297" r:id="rId6"/>
    <p:sldId id="300" r:id="rId7"/>
    <p:sldId id="299" r:id="rId8"/>
    <p:sldId id="301" r:id="rId9"/>
    <p:sldId id="303" r:id="rId10"/>
    <p:sldId id="302" r:id="rId11"/>
    <p:sldId id="306" r:id="rId12"/>
    <p:sldId id="307" r:id="rId13"/>
    <p:sldId id="304" r:id="rId14"/>
    <p:sldId id="319" r:id="rId15"/>
    <p:sldId id="320" r:id="rId16"/>
    <p:sldId id="322" r:id="rId17"/>
    <p:sldId id="323" r:id="rId18"/>
    <p:sldId id="269" r:id="rId19"/>
    <p:sldId id="324" r:id="rId20"/>
    <p:sldId id="330" r:id="rId21"/>
    <p:sldId id="270" r:id="rId22"/>
    <p:sldId id="291" r:id="rId23"/>
    <p:sldId id="272" r:id="rId24"/>
    <p:sldId id="275" r:id="rId25"/>
    <p:sldId id="276" r:id="rId26"/>
    <p:sldId id="277" r:id="rId27"/>
    <p:sldId id="326" r:id="rId28"/>
    <p:sldId id="328" r:id="rId29"/>
    <p:sldId id="329" r:id="rId30"/>
    <p:sldId id="332" r:id="rId31"/>
    <p:sldId id="331" r:id="rId32"/>
    <p:sldId id="333" r:id="rId33"/>
    <p:sldId id="335" r:id="rId34"/>
    <p:sldId id="334" r:id="rId35"/>
    <p:sldId id="284" r:id="rId36"/>
    <p:sldId id="337" r:id="rId37"/>
    <p:sldId id="294"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3F0"/>
    <a:srgbClr val="6B44FA"/>
    <a:srgbClr val="3B08F8"/>
    <a:srgbClr val="FF33CC"/>
    <a:srgbClr val="9933FF"/>
    <a:srgbClr val="32D42A"/>
    <a:srgbClr val="00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993" autoAdjust="0"/>
  </p:normalViewPr>
  <p:slideViewPr>
    <p:cSldViewPr>
      <p:cViewPr>
        <p:scale>
          <a:sx n="50" d="100"/>
          <a:sy n="50" d="100"/>
        </p:scale>
        <p:origin x="198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png"/><Relationship Id="rId5" Type="http://schemas.openxmlformats.org/officeDocument/2006/relationships/image" Target="../media/image21.jpg"/><Relationship Id="rId4" Type="http://schemas.openxmlformats.org/officeDocument/2006/relationships/image" Target="../media/image20.jpg"/></Relationships>
</file>

<file path=ppt/diagrams/_rels/data5.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png"/><Relationship Id="rId5" Type="http://schemas.openxmlformats.org/officeDocument/2006/relationships/image" Target="../media/image21.jpg"/><Relationship Id="rId4" Type="http://schemas.openxmlformats.org/officeDocument/2006/relationships/image" Target="../media/image20.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50583-BD4E-4E14-94AC-C0FD5B904D25}"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s-EC"/>
        </a:p>
      </dgm:t>
    </dgm:pt>
    <dgm:pt modelId="{497A8142-C772-4EA6-9352-9EAF581F0BC5}">
      <dgm:prSet phldrT="[Text]" custT="1"/>
      <dgm:spPr/>
      <dgm:t>
        <a:bodyPr/>
        <a:lstStyle/>
        <a:p>
          <a:r>
            <a:rPr lang="es-EC" sz="1600" dirty="0" smtClean="0">
              <a:latin typeface="Cambria" panose="02040503050406030204" pitchFamily="18" charset="0"/>
            </a:rPr>
            <a:t>Las empresas en lo que van desarrollándose y creciendo en el mercado se ven involucrados en la toma de decisiones nuevas;  y  a medida que se extiende su personal, las cifras de comercialización aumentan, se complican los procedimientos y por ello surge la necesidad de contar con controles que permitan detectar las falencias y corregirlas oportunamente.</a:t>
          </a:r>
          <a:endParaRPr lang="es-EC" sz="1600" dirty="0">
            <a:latin typeface="Cambria" panose="02040503050406030204" pitchFamily="18" charset="0"/>
          </a:endParaRPr>
        </a:p>
      </dgm:t>
    </dgm:pt>
    <dgm:pt modelId="{880E0A97-A73C-4C42-A3D2-0C38CF234D67}" type="parTrans" cxnId="{525AFA48-4003-4BB8-8A4C-E3C654F30AE6}">
      <dgm:prSet/>
      <dgm:spPr/>
      <dgm:t>
        <a:bodyPr/>
        <a:lstStyle/>
        <a:p>
          <a:endParaRPr lang="es-EC"/>
        </a:p>
      </dgm:t>
    </dgm:pt>
    <dgm:pt modelId="{9DEE03D2-233E-4352-805D-8B770F159597}" type="sibTrans" cxnId="{525AFA48-4003-4BB8-8A4C-E3C654F30AE6}">
      <dgm:prSet/>
      <dgm:spPr/>
      <dgm:t>
        <a:bodyPr/>
        <a:lstStyle/>
        <a:p>
          <a:endParaRPr lang="es-EC"/>
        </a:p>
      </dgm:t>
    </dgm:pt>
    <dgm:pt modelId="{E051FBF7-0AAE-4681-B955-11C93398FE57}">
      <dgm:prSet phldrT="[Text]" custT="1"/>
      <dgm:spPr/>
      <dgm:t>
        <a:bodyPr/>
        <a:lstStyle/>
        <a:p>
          <a:r>
            <a:rPr lang="es-EC" sz="1600" dirty="0" smtClean="0">
              <a:latin typeface="Cambria" panose="02040503050406030204" pitchFamily="18" charset="0"/>
            </a:rPr>
            <a:t>La evaluación del control interno permite identificar la eficiencia y eficacia de las operaciones, el cumplimiento de las leyes y reglamentos aplicados para la empresa, previene y detecta fraudes.</a:t>
          </a:r>
          <a:endParaRPr lang="es-EC" sz="1600" dirty="0"/>
        </a:p>
      </dgm:t>
    </dgm:pt>
    <dgm:pt modelId="{36C1C2C4-6A29-435E-915C-EA3FF8B605AC}" type="parTrans" cxnId="{0210B210-EABF-489F-BF07-D8EB0594D126}">
      <dgm:prSet/>
      <dgm:spPr/>
      <dgm:t>
        <a:bodyPr/>
        <a:lstStyle/>
        <a:p>
          <a:endParaRPr lang="es-EC"/>
        </a:p>
      </dgm:t>
    </dgm:pt>
    <dgm:pt modelId="{5F4D5ABF-F674-46DE-A703-BD48060E2A48}" type="sibTrans" cxnId="{0210B210-EABF-489F-BF07-D8EB0594D126}">
      <dgm:prSet/>
      <dgm:spPr/>
      <dgm:t>
        <a:bodyPr/>
        <a:lstStyle/>
        <a:p>
          <a:endParaRPr lang="es-EC"/>
        </a:p>
      </dgm:t>
    </dgm:pt>
    <dgm:pt modelId="{92BFA093-92BC-4D9F-A021-A728B2A14020}">
      <dgm:prSet phldrT="[Text]" custT="1"/>
      <dgm:spPr/>
      <dgm:t>
        <a:bodyPr/>
        <a:lstStyle/>
        <a:p>
          <a:r>
            <a:rPr lang="es-EC" sz="1600" smtClean="0">
              <a:latin typeface="Cambria" panose="02040503050406030204" pitchFamily="18" charset="0"/>
            </a:rPr>
            <a:t>La implementación de un control interno es importante para la buena administración de las empresas pues favorece el uso adecuado de los recursos financieros, humanos y materiales con el fin de obtener mejores resultados en las actividades administrativas y operativas.</a:t>
          </a:r>
          <a:endParaRPr lang="es-EC" sz="1600" dirty="0"/>
        </a:p>
      </dgm:t>
    </dgm:pt>
    <dgm:pt modelId="{6508B1FF-28B7-4E9D-8CF5-43FE6F710716}" type="sibTrans" cxnId="{AAAC4450-4C79-428C-9C0D-A753224233C3}">
      <dgm:prSet/>
      <dgm:spPr/>
      <dgm:t>
        <a:bodyPr/>
        <a:lstStyle/>
        <a:p>
          <a:endParaRPr lang="es-EC"/>
        </a:p>
      </dgm:t>
    </dgm:pt>
    <dgm:pt modelId="{15CC235E-701F-4B67-9361-9654833D5E15}" type="parTrans" cxnId="{AAAC4450-4C79-428C-9C0D-A753224233C3}">
      <dgm:prSet/>
      <dgm:spPr/>
      <dgm:t>
        <a:bodyPr/>
        <a:lstStyle/>
        <a:p>
          <a:endParaRPr lang="es-EC"/>
        </a:p>
      </dgm:t>
    </dgm:pt>
    <dgm:pt modelId="{21D0F254-44F3-44FA-A635-381A16E36A63}" type="pres">
      <dgm:prSet presAssocID="{74E50583-BD4E-4E14-94AC-C0FD5B904D25}" presName="linear" presStyleCnt="0">
        <dgm:presLayoutVars>
          <dgm:dir/>
          <dgm:resizeHandles val="exact"/>
        </dgm:presLayoutVars>
      </dgm:prSet>
      <dgm:spPr/>
    </dgm:pt>
    <dgm:pt modelId="{71AD84CF-5EFF-4A7D-83D0-1FB9AF103D21}" type="pres">
      <dgm:prSet presAssocID="{497A8142-C772-4EA6-9352-9EAF581F0BC5}" presName="comp" presStyleCnt="0"/>
      <dgm:spPr/>
    </dgm:pt>
    <dgm:pt modelId="{953ED1D7-649B-4301-B065-4EF531984663}" type="pres">
      <dgm:prSet presAssocID="{497A8142-C772-4EA6-9352-9EAF581F0BC5}" presName="box" presStyleLbl="node1" presStyleIdx="0" presStyleCnt="3"/>
      <dgm:spPr/>
      <dgm:t>
        <a:bodyPr/>
        <a:lstStyle/>
        <a:p>
          <a:endParaRPr lang="es-EC"/>
        </a:p>
      </dgm:t>
    </dgm:pt>
    <dgm:pt modelId="{05E78FDD-B0AF-459A-A790-2F6C9A6FD444}" type="pres">
      <dgm:prSet presAssocID="{497A8142-C772-4EA6-9352-9EAF581F0BC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9DA15AF6-7ECE-4F5F-B2AC-EDC3846FBF80}" type="pres">
      <dgm:prSet presAssocID="{497A8142-C772-4EA6-9352-9EAF581F0BC5}" presName="text" presStyleLbl="node1" presStyleIdx="0" presStyleCnt="3">
        <dgm:presLayoutVars>
          <dgm:bulletEnabled val="1"/>
        </dgm:presLayoutVars>
      </dgm:prSet>
      <dgm:spPr/>
      <dgm:t>
        <a:bodyPr/>
        <a:lstStyle/>
        <a:p>
          <a:endParaRPr lang="es-EC"/>
        </a:p>
      </dgm:t>
    </dgm:pt>
    <dgm:pt modelId="{5CEB5586-2892-4186-98A6-16584E8C9271}" type="pres">
      <dgm:prSet presAssocID="{9DEE03D2-233E-4352-805D-8B770F159597}" presName="spacer" presStyleCnt="0"/>
      <dgm:spPr/>
    </dgm:pt>
    <dgm:pt modelId="{77B8F43C-9DAF-49AC-8191-7F40558A509A}" type="pres">
      <dgm:prSet presAssocID="{E051FBF7-0AAE-4681-B955-11C93398FE57}" presName="comp" presStyleCnt="0"/>
      <dgm:spPr/>
    </dgm:pt>
    <dgm:pt modelId="{6F2D9A85-2971-4ABE-A7E2-D11770C60569}" type="pres">
      <dgm:prSet presAssocID="{E051FBF7-0AAE-4681-B955-11C93398FE57}" presName="box" presStyleLbl="node1" presStyleIdx="1" presStyleCnt="3"/>
      <dgm:spPr/>
      <dgm:t>
        <a:bodyPr/>
        <a:lstStyle/>
        <a:p>
          <a:endParaRPr lang="es-EC"/>
        </a:p>
      </dgm:t>
    </dgm:pt>
    <dgm:pt modelId="{CF824943-87FC-4E84-B8C0-2426A09F9E73}" type="pres">
      <dgm:prSet presAssocID="{E051FBF7-0AAE-4681-B955-11C93398FE57}"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47E9A368-48FB-4C5D-8DCE-A7D869D6AC52}" type="pres">
      <dgm:prSet presAssocID="{E051FBF7-0AAE-4681-B955-11C93398FE57}" presName="text" presStyleLbl="node1" presStyleIdx="1" presStyleCnt="3">
        <dgm:presLayoutVars>
          <dgm:bulletEnabled val="1"/>
        </dgm:presLayoutVars>
      </dgm:prSet>
      <dgm:spPr/>
      <dgm:t>
        <a:bodyPr/>
        <a:lstStyle/>
        <a:p>
          <a:endParaRPr lang="es-EC"/>
        </a:p>
      </dgm:t>
    </dgm:pt>
    <dgm:pt modelId="{0FA76E33-83EA-4F57-81EC-0785A9A1BE96}" type="pres">
      <dgm:prSet presAssocID="{5F4D5ABF-F674-46DE-A703-BD48060E2A48}" presName="spacer" presStyleCnt="0"/>
      <dgm:spPr/>
    </dgm:pt>
    <dgm:pt modelId="{A2C8B2D3-C58E-4C4D-924F-499AF9F302C7}" type="pres">
      <dgm:prSet presAssocID="{92BFA093-92BC-4D9F-A021-A728B2A14020}" presName="comp" presStyleCnt="0"/>
      <dgm:spPr/>
    </dgm:pt>
    <dgm:pt modelId="{7812201E-6421-4601-977D-CE4C5BC173A3}" type="pres">
      <dgm:prSet presAssocID="{92BFA093-92BC-4D9F-A021-A728B2A14020}" presName="box" presStyleLbl="node1" presStyleIdx="2" presStyleCnt="3"/>
      <dgm:spPr/>
      <dgm:t>
        <a:bodyPr/>
        <a:lstStyle/>
        <a:p>
          <a:endParaRPr lang="es-EC"/>
        </a:p>
      </dgm:t>
    </dgm:pt>
    <dgm:pt modelId="{47A3FD16-F511-4A26-910C-79D9691C5E92}" type="pres">
      <dgm:prSet presAssocID="{92BFA093-92BC-4D9F-A021-A728B2A1402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 modelId="{BFFB77B6-58AA-42CF-9CD0-EB5E8A97B1CB}" type="pres">
      <dgm:prSet presAssocID="{92BFA093-92BC-4D9F-A021-A728B2A14020}" presName="text" presStyleLbl="node1" presStyleIdx="2" presStyleCnt="3">
        <dgm:presLayoutVars>
          <dgm:bulletEnabled val="1"/>
        </dgm:presLayoutVars>
      </dgm:prSet>
      <dgm:spPr/>
      <dgm:t>
        <a:bodyPr/>
        <a:lstStyle/>
        <a:p>
          <a:endParaRPr lang="es-EC"/>
        </a:p>
      </dgm:t>
    </dgm:pt>
  </dgm:ptLst>
  <dgm:cxnLst>
    <dgm:cxn modelId="{037724F0-025D-4156-A5A6-B24EBDB307A2}" type="presOf" srcId="{E051FBF7-0AAE-4681-B955-11C93398FE57}" destId="{6F2D9A85-2971-4ABE-A7E2-D11770C60569}" srcOrd="0" destOrd="0" presId="urn:microsoft.com/office/officeart/2005/8/layout/vList4"/>
    <dgm:cxn modelId="{0E22776F-2C14-40D8-BDB5-271CE418F531}" type="presOf" srcId="{92BFA093-92BC-4D9F-A021-A728B2A14020}" destId="{7812201E-6421-4601-977D-CE4C5BC173A3}" srcOrd="0" destOrd="0" presId="urn:microsoft.com/office/officeart/2005/8/layout/vList4"/>
    <dgm:cxn modelId="{0210B210-EABF-489F-BF07-D8EB0594D126}" srcId="{74E50583-BD4E-4E14-94AC-C0FD5B904D25}" destId="{E051FBF7-0AAE-4681-B955-11C93398FE57}" srcOrd="1" destOrd="0" parTransId="{36C1C2C4-6A29-435E-915C-EA3FF8B605AC}" sibTransId="{5F4D5ABF-F674-46DE-A703-BD48060E2A48}"/>
    <dgm:cxn modelId="{AAAC4450-4C79-428C-9C0D-A753224233C3}" srcId="{74E50583-BD4E-4E14-94AC-C0FD5B904D25}" destId="{92BFA093-92BC-4D9F-A021-A728B2A14020}" srcOrd="2" destOrd="0" parTransId="{15CC235E-701F-4B67-9361-9654833D5E15}" sibTransId="{6508B1FF-28B7-4E9D-8CF5-43FE6F710716}"/>
    <dgm:cxn modelId="{116FC0F0-FF7B-41CC-ACAD-6B30EDC3EA41}" type="presOf" srcId="{497A8142-C772-4EA6-9352-9EAF581F0BC5}" destId="{9DA15AF6-7ECE-4F5F-B2AC-EDC3846FBF80}" srcOrd="1" destOrd="0" presId="urn:microsoft.com/office/officeart/2005/8/layout/vList4"/>
    <dgm:cxn modelId="{AE9D8574-3AB3-4EC3-BD5A-15021913B50A}" type="presOf" srcId="{74E50583-BD4E-4E14-94AC-C0FD5B904D25}" destId="{21D0F254-44F3-44FA-A635-381A16E36A63}" srcOrd="0" destOrd="0" presId="urn:microsoft.com/office/officeart/2005/8/layout/vList4"/>
    <dgm:cxn modelId="{EB0D0250-EA18-44EB-A687-907AA1D7525A}" type="presOf" srcId="{92BFA093-92BC-4D9F-A021-A728B2A14020}" destId="{BFFB77B6-58AA-42CF-9CD0-EB5E8A97B1CB}" srcOrd="1" destOrd="0" presId="urn:microsoft.com/office/officeart/2005/8/layout/vList4"/>
    <dgm:cxn modelId="{525AFA48-4003-4BB8-8A4C-E3C654F30AE6}" srcId="{74E50583-BD4E-4E14-94AC-C0FD5B904D25}" destId="{497A8142-C772-4EA6-9352-9EAF581F0BC5}" srcOrd="0" destOrd="0" parTransId="{880E0A97-A73C-4C42-A3D2-0C38CF234D67}" sibTransId="{9DEE03D2-233E-4352-805D-8B770F159597}"/>
    <dgm:cxn modelId="{52DF179B-4064-42B3-A2C0-177A654E345A}" type="presOf" srcId="{497A8142-C772-4EA6-9352-9EAF581F0BC5}" destId="{953ED1D7-649B-4301-B065-4EF531984663}" srcOrd="0" destOrd="0" presId="urn:microsoft.com/office/officeart/2005/8/layout/vList4"/>
    <dgm:cxn modelId="{BB45A68F-B244-4A3F-93C2-EB046131B7EC}" type="presOf" srcId="{E051FBF7-0AAE-4681-B955-11C93398FE57}" destId="{47E9A368-48FB-4C5D-8DCE-A7D869D6AC52}" srcOrd="1" destOrd="0" presId="urn:microsoft.com/office/officeart/2005/8/layout/vList4"/>
    <dgm:cxn modelId="{5F1452F3-CF49-4801-90EE-345B812097AA}" type="presParOf" srcId="{21D0F254-44F3-44FA-A635-381A16E36A63}" destId="{71AD84CF-5EFF-4A7D-83D0-1FB9AF103D21}" srcOrd="0" destOrd="0" presId="urn:microsoft.com/office/officeart/2005/8/layout/vList4"/>
    <dgm:cxn modelId="{5E499926-86D0-4D4B-A02E-C33F291FD4CB}" type="presParOf" srcId="{71AD84CF-5EFF-4A7D-83D0-1FB9AF103D21}" destId="{953ED1D7-649B-4301-B065-4EF531984663}" srcOrd="0" destOrd="0" presId="urn:microsoft.com/office/officeart/2005/8/layout/vList4"/>
    <dgm:cxn modelId="{A58D3DF5-2B1F-459C-8550-D3F05578376C}" type="presParOf" srcId="{71AD84CF-5EFF-4A7D-83D0-1FB9AF103D21}" destId="{05E78FDD-B0AF-459A-A790-2F6C9A6FD444}" srcOrd="1" destOrd="0" presId="urn:microsoft.com/office/officeart/2005/8/layout/vList4"/>
    <dgm:cxn modelId="{92A54C6B-69E3-4A3A-895C-A8C12EB7C317}" type="presParOf" srcId="{71AD84CF-5EFF-4A7D-83D0-1FB9AF103D21}" destId="{9DA15AF6-7ECE-4F5F-B2AC-EDC3846FBF80}" srcOrd="2" destOrd="0" presId="urn:microsoft.com/office/officeart/2005/8/layout/vList4"/>
    <dgm:cxn modelId="{5012C3CE-015B-454D-BFB6-239810718C20}" type="presParOf" srcId="{21D0F254-44F3-44FA-A635-381A16E36A63}" destId="{5CEB5586-2892-4186-98A6-16584E8C9271}" srcOrd="1" destOrd="0" presId="urn:microsoft.com/office/officeart/2005/8/layout/vList4"/>
    <dgm:cxn modelId="{921694E1-0A8D-4E80-8A30-F768090BB581}" type="presParOf" srcId="{21D0F254-44F3-44FA-A635-381A16E36A63}" destId="{77B8F43C-9DAF-49AC-8191-7F40558A509A}" srcOrd="2" destOrd="0" presId="urn:microsoft.com/office/officeart/2005/8/layout/vList4"/>
    <dgm:cxn modelId="{AB67A96B-52D5-43DC-A598-96C45CF3D01D}" type="presParOf" srcId="{77B8F43C-9DAF-49AC-8191-7F40558A509A}" destId="{6F2D9A85-2971-4ABE-A7E2-D11770C60569}" srcOrd="0" destOrd="0" presId="urn:microsoft.com/office/officeart/2005/8/layout/vList4"/>
    <dgm:cxn modelId="{51909C1A-AD11-472B-B91A-26566DB63B11}" type="presParOf" srcId="{77B8F43C-9DAF-49AC-8191-7F40558A509A}" destId="{CF824943-87FC-4E84-B8C0-2426A09F9E73}" srcOrd="1" destOrd="0" presId="urn:microsoft.com/office/officeart/2005/8/layout/vList4"/>
    <dgm:cxn modelId="{2A111F3F-A14E-4DDD-8F4B-CED9B1EAFFB5}" type="presParOf" srcId="{77B8F43C-9DAF-49AC-8191-7F40558A509A}" destId="{47E9A368-48FB-4C5D-8DCE-A7D869D6AC52}" srcOrd="2" destOrd="0" presId="urn:microsoft.com/office/officeart/2005/8/layout/vList4"/>
    <dgm:cxn modelId="{0537067A-1251-40F1-9229-A6C5C9C793FA}" type="presParOf" srcId="{21D0F254-44F3-44FA-A635-381A16E36A63}" destId="{0FA76E33-83EA-4F57-81EC-0785A9A1BE96}" srcOrd="3" destOrd="0" presId="urn:microsoft.com/office/officeart/2005/8/layout/vList4"/>
    <dgm:cxn modelId="{B56366BD-9F44-4B82-82BA-40B2018996BB}" type="presParOf" srcId="{21D0F254-44F3-44FA-A635-381A16E36A63}" destId="{A2C8B2D3-C58E-4C4D-924F-499AF9F302C7}" srcOrd="4" destOrd="0" presId="urn:microsoft.com/office/officeart/2005/8/layout/vList4"/>
    <dgm:cxn modelId="{C0BD8C45-2986-4674-A3B7-55DB5B0EF204}" type="presParOf" srcId="{A2C8B2D3-C58E-4C4D-924F-499AF9F302C7}" destId="{7812201E-6421-4601-977D-CE4C5BC173A3}" srcOrd="0" destOrd="0" presId="urn:microsoft.com/office/officeart/2005/8/layout/vList4"/>
    <dgm:cxn modelId="{F1EABBA4-D947-404A-BCC0-1C4D0802ACBC}" type="presParOf" srcId="{A2C8B2D3-C58E-4C4D-924F-499AF9F302C7}" destId="{47A3FD16-F511-4A26-910C-79D9691C5E92}" srcOrd="1" destOrd="0" presId="urn:microsoft.com/office/officeart/2005/8/layout/vList4"/>
    <dgm:cxn modelId="{BD38E4E5-1349-4EC3-9AFB-690354BC4811}" type="presParOf" srcId="{A2C8B2D3-C58E-4C4D-924F-499AF9F302C7}" destId="{BFFB77B6-58AA-42CF-9CD0-EB5E8A97B1C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E14CA9-9F33-4BC6-83D7-91C44D80A90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s-EC"/>
        </a:p>
      </dgm:t>
    </dgm:pt>
    <dgm:pt modelId="{F6F193AE-3659-4DD6-B1C2-82C49F4C3071}">
      <dgm:prSet phldrT="[Texto]" custT="1"/>
      <dgm:spPr/>
      <dgm:t>
        <a:bodyPr/>
        <a:lstStyle/>
        <a:p>
          <a:pPr algn="ctr"/>
          <a:r>
            <a:rPr lang="es-EC" sz="1200" b="1" dirty="0" smtClean="0">
              <a:latin typeface="Calibri" panose="020F0502020204030204" pitchFamily="34" charset="0"/>
              <a:cs typeface="Calibri" panose="020F0502020204030204" pitchFamily="34" charset="0"/>
            </a:rPr>
            <a:t>SERVICIO DE RENTAS INTERNAS</a:t>
          </a:r>
          <a:endParaRPr lang="es-EC" sz="1100" b="1" dirty="0" smtClean="0">
            <a:latin typeface="Calibri" panose="020F0502020204030204" pitchFamily="34" charset="0"/>
            <a:cs typeface="Calibri" panose="020F0502020204030204" pitchFamily="34" charset="0"/>
          </a:endParaRPr>
        </a:p>
      </dgm:t>
    </dgm:pt>
    <dgm:pt modelId="{B1060F54-C665-45F5-B4FE-094A42D54BC0}" type="parTrans" cxnId="{7D697448-B372-4807-A831-781CBC00C182}">
      <dgm:prSet/>
      <dgm:spPr/>
      <dgm:t>
        <a:bodyPr/>
        <a:lstStyle/>
        <a:p>
          <a:endParaRPr lang="es-EC" sz="2000">
            <a:latin typeface="Calibri" panose="020F0502020204030204" pitchFamily="34" charset="0"/>
            <a:cs typeface="Calibri" panose="020F0502020204030204" pitchFamily="34" charset="0"/>
          </a:endParaRPr>
        </a:p>
      </dgm:t>
    </dgm:pt>
    <dgm:pt modelId="{A888AB69-7E47-4230-BE73-60F6F92E8560}" type="sibTrans" cxnId="{7D697448-B372-4807-A831-781CBC00C182}">
      <dgm:prSet/>
      <dgm:spPr/>
      <dgm:t>
        <a:bodyPr/>
        <a:lstStyle/>
        <a:p>
          <a:endParaRPr lang="es-EC" sz="2000">
            <a:latin typeface="Calibri" panose="020F0502020204030204" pitchFamily="34" charset="0"/>
            <a:cs typeface="Calibri" panose="020F0502020204030204" pitchFamily="34" charset="0"/>
          </a:endParaRPr>
        </a:p>
      </dgm:t>
    </dgm:pt>
    <dgm:pt modelId="{6A2892E4-956B-4F16-A2EE-4A723FEEEF16}">
      <dgm:prSet phldrT="[Texto]" custT="1"/>
      <dgm:spPr/>
      <dgm:t>
        <a:bodyPr/>
        <a:lstStyle/>
        <a:p>
          <a:r>
            <a:rPr lang="es-EC" sz="1200" b="1" dirty="0" smtClean="0">
              <a:latin typeface="Calibri" panose="020F0502020204030204" pitchFamily="34" charset="0"/>
              <a:cs typeface="Calibri" panose="020F0502020204030204" pitchFamily="34" charset="0"/>
            </a:rPr>
            <a:t>MUNICIPIO METROPOLITANO DE QUITO</a:t>
          </a:r>
          <a:endParaRPr lang="es-EC" sz="1200" b="1" dirty="0">
            <a:latin typeface="Calibri" panose="020F0502020204030204" pitchFamily="34" charset="0"/>
            <a:cs typeface="Calibri" panose="020F0502020204030204" pitchFamily="34" charset="0"/>
          </a:endParaRPr>
        </a:p>
      </dgm:t>
    </dgm:pt>
    <dgm:pt modelId="{621C2C89-CEA8-4B72-99D0-A2041043B1BD}" type="parTrans" cxnId="{3C7C46B9-2F7F-4700-948F-5A6C048D278C}">
      <dgm:prSet/>
      <dgm:spPr/>
      <dgm:t>
        <a:bodyPr/>
        <a:lstStyle/>
        <a:p>
          <a:endParaRPr lang="es-EC" sz="2000">
            <a:latin typeface="Calibri" panose="020F0502020204030204" pitchFamily="34" charset="0"/>
            <a:cs typeface="Calibri" panose="020F0502020204030204" pitchFamily="34" charset="0"/>
          </a:endParaRPr>
        </a:p>
      </dgm:t>
    </dgm:pt>
    <dgm:pt modelId="{0DD67067-15F0-41ED-A8C8-6C152D4FE533}" type="sibTrans" cxnId="{3C7C46B9-2F7F-4700-948F-5A6C048D278C}">
      <dgm:prSet/>
      <dgm:spPr/>
      <dgm:t>
        <a:bodyPr/>
        <a:lstStyle/>
        <a:p>
          <a:endParaRPr lang="es-EC" sz="2000">
            <a:latin typeface="Calibri" panose="020F0502020204030204" pitchFamily="34" charset="0"/>
            <a:cs typeface="Calibri" panose="020F0502020204030204" pitchFamily="34" charset="0"/>
          </a:endParaRPr>
        </a:p>
      </dgm:t>
    </dgm:pt>
    <dgm:pt modelId="{F0D3CE6E-C6AA-421F-B196-5B8B6C7BF4DD}">
      <dgm:prSet phldrT="[Texto]" custT="1"/>
      <dgm:spPr/>
      <dgm:t>
        <a:bodyPr/>
        <a:lstStyle/>
        <a:p>
          <a:r>
            <a:rPr lang="es-EC" sz="1200" dirty="0" smtClean="0">
              <a:latin typeface="Cambria" panose="02040503050406030204" pitchFamily="18" charset="0"/>
              <a:cs typeface="Calibri" panose="020F0502020204030204" pitchFamily="34" charset="0"/>
            </a:rPr>
            <a:t>Patente municipal.</a:t>
          </a:r>
          <a:endParaRPr lang="es-EC" sz="1200" dirty="0">
            <a:latin typeface="Cambria" panose="02040503050406030204" pitchFamily="18" charset="0"/>
            <a:cs typeface="Calibri" panose="020F0502020204030204" pitchFamily="34" charset="0"/>
          </a:endParaRPr>
        </a:p>
      </dgm:t>
    </dgm:pt>
    <dgm:pt modelId="{052A53B2-AD46-47B6-9F31-E95E7CB9C349}" type="parTrans" cxnId="{A802C9E0-66C2-4A80-875E-1F2148F4473F}">
      <dgm:prSet/>
      <dgm:spPr/>
      <dgm:t>
        <a:bodyPr/>
        <a:lstStyle/>
        <a:p>
          <a:endParaRPr lang="es-EC" sz="2000">
            <a:latin typeface="Calibri" panose="020F0502020204030204" pitchFamily="34" charset="0"/>
            <a:cs typeface="Calibri" panose="020F0502020204030204" pitchFamily="34" charset="0"/>
          </a:endParaRPr>
        </a:p>
      </dgm:t>
    </dgm:pt>
    <dgm:pt modelId="{FF51870A-3311-449D-9889-441DA3FC9DBC}" type="sibTrans" cxnId="{A802C9E0-66C2-4A80-875E-1F2148F4473F}">
      <dgm:prSet/>
      <dgm:spPr/>
      <dgm:t>
        <a:bodyPr/>
        <a:lstStyle/>
        <a:p>
          <a:endParaRPr lang="es-EC" sz="2000">
            <a:latin typeface="Calibri" panose="020F0502020204030204" pitchFamily="34" charset="0"/>
            <a:cs typeface="Calibri" panose="020F0502020204030204" pitchFamily="34" charset="0"/>
          </a:endParaRPr>
        </a:p>
      </dgm:t>
    </dgm:pt>
    <dgm:pt modelId="{F67A09F1-682E-4230-846F-CD8D4F4EE084}">
      <dgm:prSet phldrT="[Texto]" custT="1"/>
      <dgm:spPr/>
      <dgm:t>
        <a:bodyPr/>
        <a:lstStyle/>
        <a:p>
          <a:r>
            <a:rPr lang="es-EC" sz="1200" b="1" dirty="0" smtClean="0">
              <a:latin typeface="Calibri" panose="020F0502020204030204" pitchFamily="34" charset="0"/>
              <a:cs typeface="Calibri" panose="020F0502020204030204" pitchFamily="34" charset="0"/>
            </a:rPr>
            <a:t>CODIGO DE TRABAJO. </a:t>
          </a:r>
          <a:endParaRPr lang="es-EC" sz="1200" b="1" dirty="0">
            <a:latin typeface="Calibri" panose="020F0502020204030204" pitchFamily="34" charset="0"/>
            <a:cs typeface="Calibri" panose="020F0502020204030204" pitchFamily="34" charset="0"/>
          </a:endParaRPr>
        </a:p>
      </dgm:t>
    </dgm:pt>
    <dgm:pt modelId="{9B3777C0-4CE7-43BA-982F-E3BCF2CACB88}" type="parTrans" cxnId="{AE196E0A-09CB-4482-A1FB-0FBF27E48E13}">
      <dgm:prSet/>
      <dgm:spPr/>
      <dgm:t>
        <a:bodyPr/>
        <a:lstStyle/>
        <a:p>
          <a:endParaRPr lang="es-EC" sz="2000">
            <a:latin typeface="Calibri" panose="020F0502020204030204" pitchFamily="34" charset="0"/>
            <a:cs typeface="Calibri" panose="020F0502020204030204" pitchFamily="34" charset="0"/>
          </a:endParaRPr>
        </a:p>
      </dgm:t>
    </dgm:pt>
    <dgm:pt modelId="{BDAEF4D3-72F5-45A1-B6AD-CFC92E632945}" type="sibTrans" cxnId="{AE196E0A-09CB-4482-A1FB-0FBF27E48E13}">
      <dgm:prSet/>
      <dgm:spPr/>
      <dgm:t>
        <a:bodyPr/>
        <a:lstStyle/>
        <a:p>
          <a:endParaRPr lang="es-EC" sz="2000">
            <a:latin typeface="Calibri" panose="020F0502020204030204" pitchFamily="34" charset="0"/>
            <a:cs typeface="Calibri" panose="020F0502020204030204" pitchFamily="34" charset="0"/>
          </a:endParaRPr>
        </a:p>
      </dgm:t>
    </dgm:pt>
    <dgm:pt modelId="{ED239A7B-A23C-481C-88E7-96F92B6ED519}">
      <dgm:prSet phldrT="[Texto]" custT="1"/>
      <dgm:spPr/>
      <dgm:t>
        <a:bodyPr/>
        <a:lstStyle/>
        <a:p>
          <a:r>
            <a:rPr lang="es-EC" sz="1200" dirty="0" smtClean="0">
              <a:latin typeface="Cambria" panose="02040503050406030204" pitchFamily="18" charset="0"/>
              <a:cs typeface="Calibri" panose="020F0502020204030204" pitchFamily="34" charset="0"/>
            </a:rPr>
            <a:t>Derechos de los trabajadores.</a:t>
          </a:r>
          <a:endParaRPr lang="es-EC" sz="1200" dirty="0">
            <a:latin typeface="Cambria" panose="02040503050406030204" pitchFamily="18" charset="0"/>
            <a:cs typeface="Calibri" panose="020F0502020204030204" pitchFamily="34" charset="0"/>
          </a:endParaRPr>
        </a:p>
      </dgm:t>
    </dgm:pt>
    <dgm:pt modelId="{36CAD620-6913-4176-8942-F02EF4B44B32}" type="parTrans" cxnId="{8CE30F02-156A-4F25-A400-6BBD83E642C1}">
      <dgm:prSet/>
      <dgm:spPr/>
      <dgm:t>
        <a:bodyPr/>
        <a:lstStyle/>
        <a:p>
          <a:endParaRPr lang="es-EC" sz="2000">
            <a:latin typeface="Calibri" panose="020F0502020204030204" pitchFamily="34" charset="0"/>
            <a:cs typeface="Calibri" panose="020F0502020204030204" pitchFamily="34" charset="0"/>
          </a:endParaRPr>
        </a:p>
      </dgm:t>
    </dgm:pt>
    <dgm:pt modelId="{F642C9CB-9F5A-4BD4-B7F9-2F49FCED16DC}" type="sibTrans" cxnId="{8CE30F02-156A-4F25-A400-6BBD83E642C1}">
      <dgm:prSet/>
      <dgm:spPr/>
      <dgm:t>
        <a:bodyPr/>
        <a:lstStyle/>
        <a:p>
          <a:endParaRPr lang="es-EC" sz="2000">
            <a:latin typeface="Calibri" panose="020F0502020204030204" pitchFamily="34" charset="0"/>
            <a:cs typeface="Calibri" panose="020F0502020204030204" pitchFamily="34" charset="0"/>
          </a:endParaRPr>
        </a:p>
      </dgm:t>
    </dgm:pt>
    <dgm:pt modelId="{013A0D00-2889-4AE4-A55B-50E42FECCC9A}">
      <dgm:prSet phldrT="[Texto]" custT="1"/>
      <dgm:spPr/>
      <dgm:t>
        <a:bodyPr/>
        <a:lstStyle/>
        <a:p>
          <a:r>
            <a:rPr lang="es-EC" sz="1200" b="1" dirty="0" smtClean="0">
              <a:latin typeface="Calibri" panose="020F0502020204030204" pitchFamily="34" charset="0"/>
              <a:cs typeface="Calibri" panose="020F0502020204030204" pitchFamily="34" charset="0"/>
            </a:rPr>
            <a:t>LEY DE SEGURIDAD SOCIAL</a:t>
          </a:r>
        </a:p>
      </dgm:t>
    </dgm:pt>
    <dgm:pt modelId="{7A420C1A-33C9-464F-8B8D-3C10E1A3F501}" type="parTrans" cxnId="{0E7BC1AF-2C63-44A1-857F-A36E0927DE62}">
      <dgm:prSet/>
      <dgm:spPr/>
      <dgm:t>
        <a:bodyPr/>
        <a:lstStyle/>
        <a:p>
          <a:endParaRPr lang="es-EC" sz="2000">
            <a:latin typeface="Calibri" panose="020F0502020204030204" pitchFamily="34" charset="0"/>
            <a:cs typeface="Calibri" panose="020F0502020204030204" pitchFamily="34" charset="0"/>
          </a:endParaRPr>
        </a:p>
      </dgm:t>
    </dgm:pt>
    <dgm:pt modelId="{76CBF0BF-C981-4BE1-9D56-88F42EB6B812}" type="sibTrans" cxnId="{0E7BC1AF-2C63-44A1-857F-A36E0927DE62}">
      <dgm:prSet/>
      <dgm:spPr/>
      <dgm:t>
        <a:bodyPr/>
        <a:lstStyle/>
        <a:p>
          <a:endParaRPr lang="es-EC" sz="2000">
            <a:latin typeface="Calibri" panose="020F0502020204030204" pitchFamily="34" charset="0"/>
            <a:cs typeface="Calibri" panose="020F0502020204030204" pitchFamily="34" charset="0"/>
          </a:endParaRPr>
        </a:p>
      </dgm:t>
    </dgm:pt>
    <dgm:pt modelId="{133E7A7A-826B-4DA5-AF1A-C443D3171AAD}">
      <dgm:prSet phldrT="[Texto]" custT="1"/>
      <dgm:spPr/>
      <dgm:t>
        <a:bodyPr/>
        <a:lstStyle/>
        <a:p>
          <a:r>
            <a:rPr lang="es-EC" sz="1200" dirty="0" smtClean="0">
              <a:latin typeface="Cambria" panose="02040503050406030204" pitchFamily="18" charset="0"/>
              <a:cs typeface="Calibri" panose="020F0502020204030204" pitchFamily="34" charset="0"/>
            </a:rPr>
            <a:t>Afiliación al IESS. </a:t>
          </a:r>
          <a:endParaRPr lang="es-EC" sz="1200" dirty="0">
            <a:latin typeface="Cambria" panose="02040503050406030204" pitchFamily="18" charset="0"/>
            <a:cs typeface="Calibri" panose="020F0502020204030204" pitchFamily="34" charset="0"/>
          </a:endParaRPr>
        </a:p>
      </dgm:t>
    </dgm:pt>
    <dgm:pt modelId="{FFEA2A9C-27C6-4C04-85F8-AD36E44E3F78}" type="parTrans" cxnId="{C62BF3BF-F107-4708-B589-4C2B3543BE7C}">
      <dgm:prSet/>
      <dgm:spPr/>
      <dgm:t>
        <a:bodyPr/>
        <a:lstStyle/>
        <a:p>
          <a:endParaRPr lang="es-EC" sz="2000">
            <a:latin typeface="Calibri" panose="020F0502020204030204" pitchFamily="34" charset="0"/>
            <a:cs typeface="Calibri" panose="020F0502020204030204" pitchFamily="34" charset="0"/>
          </a:endParaRPr>
        </a:p>
      </dgm:t>
    </dgm:pt>
    <dgm:pt modelId="{A8AC1839-FA35-4385-831D-9880EFA48E6D}" type="sibTrans" cxnId="{C62BF3BF-F107-4708-B589-4C2B3543BE7C}">
      <dgm:prSet/>
      <dgm:spPr/>
      <dgm:t>
        <a:bodyPr/>
        <a:lstStyle/>
        <a:p>
          <a:endParaRPr lang="es-EC" sz="2000">
            <a:latin typeface="Calibri" panose="020F0502020204030204" pitchFamily="34" charset="0"/>
            <a:cs typeface="Calibri" panose="020F0502020204030204" pitchFamily="34" charset="0"/>
          </a:endParaRPr>
        </a:p>
      </dgm:t>
    </dgm:pt>
    <dgm:pt modelId="{9FB8DE1E-B95A-4C2A-9632-F704C11E68A2}">
      <dgm:prSet phldrT="[Texto]" custT="1"/>
      <dgm:spPr/>
      <dgm:t>
        <a:bodyPr/>
        <a:lstStyle/>
        <a:p>
          <a:r>
            <a:rPr lang="es-EC" sz="1200" dirty="0" smtClean="0">
              <a:latin typeface="Cambria" panose="02040503050406030204" pitchFamily="18" charset="0"/>
              <a:cs typeface="Calibri" panose="020F0502020204030204" pitchFamily="34" charset="0"/>
            </a:rPr>
            <a:t>Aporte Patronal.</a:t>
          </a:r>
          <a:endParaRPr lang="es-EC" sz="1200" dirty="0">
            <a:latin typeface="Cambria" panose="02040503050406030204" pitchFamily="18" charset="0"/>
            <a:cs typeface="Calibri" panose="020F0502020204030204" pitchFamily="34" charset="0"/>
          </a:endParaRPr>
        </a:p>
      </dgm:t>
    </dgm:pt>
    <dgm:pt modelId="{2D5F23B7-1211-4499-B70B-1896903D1920}" type="parTrans" cxnId="{0118D6F2-B6F1-4152-9CEE-E51F553A16E1}">
      <dgm:prSet/>
      <dgm:spPr/>
      <dgm:t>
        <a:bodyPr/>
        <a:lstStyle/>
        <a:p>
          <a:endParaRPr lang="es-EC" sz="2000">
            <a:latin typeface="Calibri" panose="020F0502020204030204" pitchFamily="34" charset="0"/>
            <a:cs typeface="Calibri" panose="020F0502020204030204" pitchFamily="34" charset="0"/>
          </a:endParaRPr>
        </a:p>
      </dgm:t>
    </dgm:pt>
    <dgm:pt modelId="{C499DA7E-11AF-466B-A308-187BD8B6868F}" type="sibTrans" cxnId="{0118D6F2-B6F1-4152-9CEE-E51F553A16E1}">
      <dgm:prSet/>
      <dgm:spPr/>
      <dgm:t>
        <a:bodyPr/>
        <a:lstStyle/>
        <a:p>
          <a:endParaRPr lang="es-EC" sz="2000">
            <a:latin typeface="Calibri" panose="020F0502020204030204" pitchFamily="34" charset="0"/>
            <a:cs typeface="Calibri" panose="020F0502020204030204" pitchFamily="34" charset="0"/>
          </a:endParaRPr>
        </a:p>
      </dgm:t>
    </dgm:pt>
    <dgm:pt modelId="{910A42DD-C40C-4773-9833-CEDB42CE6DA0}">
      <dgm:prSet phldrT="[Texto]" custT="1"/>
      <dgm:spPr/>
      <dgm:t>
        <a:bodyPr/>
        <a:lstStyle/>
        <a:p>
          <a:r>
            <a:rPr lang="es-EC" sz="1200" dirty="0" smtClean="0">
              <a:latin typeface="Cambria" panose="02040503050406030204" pitchFamily="18" charset="0"/>
              <a:cs typeface="Calibri" panose="020F0502020204030204" pitchFamily="34" charset="0"/>
            </a:rPr>
            <a:t>Cumplimiento de sus obligaciones tributarias.</a:t>
          </a:r>
          <a:endParaRPr lang="es-EC" sz="1200" dirty="0">
            <a:latin typeface="Cambria" panose="02040503050406030204" pitchFamily="18" charset="0"/>
            <a:cs typeface="Calibri" panose="020F0502020204030204" pitchFamily="34" charset="0"/>
          </a:endParaRPr>
        </a:p>
      </dgm:t>
    </dgm:pt>
    <dgm:pt modelId="{A5CFF319-DDED-4849-A2A6-4CE5107D5AA9}" type="parTrans" cxnId="{7DE66DBF-B1C7-4A70-9CDB-9B625A97F386}">
      <dgm:prSet/>
      <dgm:spPr/>
      <dgm:t>
        <a:bodyPr/>
        <a:lstStyle/>
        <a:p>
          <a:endParaRPr lang="es-EC" sz="1400">
            <a:latin typeface="Calibri" panose="020F0502020204030204" pitchFamily="34" charset="0"/>
            <a:cs typeface="Calibri" panose="020F0502020204030204" pitchFamily="34" charset="0"/>
          </a:endParaRPr>
        </a:p>
      </dgm:t>
    </dgm:pt>
    <dgm:pt modelId="{196EFAE6-B709-4921-BA6C-3565B1964C74}" type="sibTrans" cxnId="{7DE66DBF-B1C7-4A70-9CDB-9B625A97F386}">
      <dgm:prSet/>
      <dgm:spPr/>
      <dgm:t>
        <a:bodyPr/>
        <a:lstStyle/>
        <a:p>
          <a:endParaRPr lang="es-EC" sz="1400">
            <a:latin typeface="Calibri" panose="020F0502020204030204" pitchFamily="34" charset="0"/>
            <a:cs typeface="Calibri" panose="020F0502020204030204" pitchFamily="34" charset="0"/>
          </a:endParaRPr>
        </a:p>
      </dgm:t>
    </dgm:pt>
    <dgm:pt modelId="{A0DEDF20-DD10-4FFC-96DB-035037A31E03}">
      <dgm:prSet phldrT="[Texto]" custT="1"/>
      <dgm:spPr/>
      <dgm:t>
        <a:bodyPr/>
        <a:lstStyle/>
        <a:p>
          <a:r>
            <a:rPr lang="es-EC" sz="1200" dirty="0" smtClean="0">
              <a:latin typeface="Cambria" panose="02040503050406030204" pitchFamily="18" charset="0"/>
              <a:cs typeface="Calibri" panose="020F0502020204030204" pitchFamily="34" charset="0"/>
            </a:rPr>
            <a:t>Retenciones Imp. a la Renta.</a:t>
          </a:r>
          <a:endParaRPr lang="es-EC" sz="1200" dirty="0">
            <a:latin typeface="Cambria" panose="02040503050406030204" pitchFamily="18" charset="0"/>
            <a:cs typeface="Calibri" panose="020F0502020204030204" pitchFamily="34" charset="0"/>
          </a:endParaRPr>
        </a:p>
      </dgm:t>
    </dgm:pt>
    <dgm:pt modelId="{8B97CE7F-B1E1-4D47-B7E8-EC9AFB895C93}" type="parTrans" cxnId="{34EC53EE-35D4-4896-A52C-E5BA5E25C937}">
      <dgm:prSet/>
      <dgm:spPr/>
      <dgm:t>
        <a:bodyPr/>
        <a:lstStyle/>
        <a:p>
          <a:endParaRPr lang="es-EC" sz="1400">
            <a:latin typeface="Calibri" panose="020F0502020204030204" pitchFamily="34" charset="0"/>
            <a:cs typeface="Calibri" panose="020F0502020204030204" pitchFamily="34" charset="0"/>
          </a:endParaRPr>
        </a:p>
      </dgm:t>
    </dgm:pt>
    <dgm:pt modelId="{E5A64FD7-46DB-4D47-B999-0F9BB767BE9C}" type="sibTrans" cxnId="{34EC53EE-35D4-4896-A52C-E5BA5E25C937}">
      <dgm:prSet/>
      <dgm:spPr/>
      <dgm:t>
        <a:bodyPr/>
        <a:lstStyle/>
        <a:p>
          <a:endParaRPr lang="es-EC" sz="1400">
            <a:latin typeface="Calibri" panose="020F0502020204030204" pitchFamily="34" charset="0"/>
            <a:cs typeface="Calibri" panose="020F0502020204030204" pitchFamily="34" charset="0"/>
          </a:endParaRPr>
        </a:p>
      </dgm:t>
    </dgm:pt>
    <dgm:pt modelId="{AD8E191D-299F-45FC-89CA-C90E8E3082C3}">
      <dgm:prSet phldrT="[Texto]" custT="1"/>
      <dgm:spPr/>
      <dgm:t>
        <a:bodyPr/>
        <a:lstStyle/>
        <a:p>
          <a:r>
            <a:rPr lang="es-EC" sz="1200" dirty="0" smtClean="0">
              <a:latin typeface="Cambria" panose="02040503050406030204" pitchFamily="18" charset="0"/>
              <a:cs typeface="Calibri" panose="020F0502020204030204" pitchFamily="34" charset="0"/>
            </a:rPr>
            <a:t> Declaración IVA.</a:t>
          </a:r>
          <a:endParaRPr lang="es-EC" sz="1200" dirty="0">
            <a:latin typeface="Cambria" panose="02040503050406030204" pitchFamily="18" charset="0"/>
            <a:cs typeface="Calibri" panose="020F0502020204030204" pitchFamily="34" charset="0"/>
          </a:endParaRPr>
        </a:p>
      </dgm:t>
    </dgm:pt>
    <dgm:pt modelId="{2D138D30-8305-4C0C-A525-EA0FC1D235DB}" type="parTrans" cxnId="{5EB480C3-AEFD-4A06-8CB8-DF8266481BB1}">
      <dgm:prSet/>
      <dgm:spPr/>
      <dgm:t>
        <a:bodyPr/>
        <a:lstStyle/>
        <a:p>
          <a:endParaRPr lang="es-EC"/>
        </a:p>
      </dgm:t>
    </dgm:pt>
    <dgm:pt modelId="{9FDFA86A-642E-4875-A124-4A550645259B}" type="sibTrans" cxnId="{5EB480C3-AEFD-4A06-8CB8-DF8266481BB1}">
      <dgm:prSet/>
      <dgm:spPr/>
      <dgm:t>
        <a:bodyPr/>
        <a:lstStyle/>
        <a:p>
          <a:endParaRPr lang="es-EC"/>
        </a:p>
      </dgm:t>
    </dgm:pt>
    <dgm:pt modelId="{11AEC0B2-BF47-4C31-85A2-9DDC5C4F8102}">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41D131CD-6579-49BE-92C1-0652C9C59849}" type="parTrans" cxnId="{7E273DB9-72A5-41E7-9897-F5559EF936C6}">
      <dgm:prSet/>
      <dgm:spPr/>
      <dgm:t>
        <a:bodyPr/>
        <a:lstStyle/>
        <a:p>
          <a:endParaRPr lang="es-EC"/>
        </a:p>
      </dgm:t>
    </dgm:pt>
    <dgm:pt modelId="{D2FDE8E8-FF77-4D46-9A79-6E63D70F7A3E}" type="sibTrans" cxnId="{7E273DB9-72A5-41E7-9897-F5559EF936C6}">
      <dgm:prSet/>
      <dgm:spPr/>
      <dgm:t>
        <a:bodyPr/>
        <a:lstStyle/>
        <a:p>
          <a:endParaRPr lang="es-EC"/>
        </a:p>
      </dgm:t>
    </dgm:pt>
    <dgm:pt modelId="{52837054-BC2A-4E63-BABC-DB7655394573}">
      <dgm:prSet phldrT="[Texto]" custT="1"/>
      <dgm:spPr/>
      <dgm:t>
        <a:bodyPr/>
        <a:lstStyle/>
        <a:p>
          <a:r>
            <a:rPr lang="es-EC" sz="1200" dirty="0" smtClean="0">
              <a:latin typeface="Cambria" panose="02040503050406030204" pitchFamily="18" charset="0"/>
              <a:cs typeface="Calibri" panose="020F0502020204030204" pitchFamily="34" charset="0"/>
            </a:rPr>
            <a:t>Presentación de Balances.</a:t>
          </a:r>
          <a:endParaRPr lang="es-EC" sz="1200" dirty="0">
            <a:latin typeface="Cambria" panose="02040503050406030204" pitchFamily="18" charset="0"/>
            <a:cs typeface="Calibri" panose="020F0502020204030204" pitchFamily="34" charset="0"/>
          </a:endParaRPr>
        </a:p>
      </dgm:t>
    </dgm:pt>
    <dgm:pt modelId="{F1518F7C-A7A1-4F88-8AC5-C2EC70903CA1}" type="parTrans" cxnId="{68380E81-0E7E-4154-89F8-5E10F76E5E3D}">
      <dgm:prSet/>
      <dgm:spPr/>
      <dgm:t>
        <a:bodyPr/>
        <a:lstStyle/>
        <a:p>
          <a:endParaRPr lang="es-EC"/>
        </a:p>
      </dgm:t>
    </dgm:pt>
    <dgm:pt modelId="{C41242F3-D0D8-4AAF-889B-2D65F0922F92}" type="sibTrans" cxnId="{68380E81-0E7E-4154-89F8-5E10F76E5E3D}">
      <dgm:prSet/>
      <dgm:spPr/>
      <dgm:t>
        <a:bodyPr/>
        <a:lstStyle/>
        <a:p>
          <a:endParaRPr lang="es-EC"/>
        </a:p>
      </dgm:t>
    </dgm:pt>
    <dgm:pt modelId="{C0B1A08E-3990-4F16-B940-C718BAF73383}">
      <dgm:prSet phldrT="[Texto]" custT="1"/>
      <dgm:spPr/>
      <dgm:t>
        <a:bodyPr/>
        <a:lstStyle/>
        <a:p>
          <a:r>
            <a:rPr lang="es-EC" sz="1200" dirty="0" smtClean="0">
              <a:latin typeface="Cambria" panose="02040503050406030204" pitchFamily="18" charset="0"/>
              <a:cs typeface="Calibri" panose="020F0502020204030204" pitchFamily="34" charset="0"/>
            </a:rPr>
            <a:t>RDEP.</a:t>
          </a:r>
          <a:endParaRPr lang="es-EC" sz="1200" dirty="0">
            <a:latin typeface="Cambria" panose="02040503050406030204" pitchFamily="18" charset="0"/>
            <a:cs typeface="Calibri" panose="020F0502020204030204" pitchFamily="34" charset="0"/>
          </a:endParaRPr>
        </a:p>
      </dgm:t>
    </dgm:pt>
    <dgm:pt modelId="{CA72D95A-B11F-46D7-912F-123008A07281}" type="parTrans" cxnId="{2DBAE813-8A2E-4634-85E1-630D646C3CAC}">
      <dgm:prSet/>
      <dgm:spPr/>
      <dgm:t>
        <a:bodyPr/>
        <a:lstStyle/>
        <a:p>
          <a:endParaRPr lang="es-EC"/>
        </a:p>
      </dgm:t>
    </dgm:pt>
    <dgm:pt modelId="{3E61BBE7-BDDD-4FFA-9E4F-A0B4BEBE35E2}" type="sibTrans" cxnId="{2DBAE813-8A2E-4634-85E1-630D646C3CAC}">
      <dgm:prSet/>
      <dgm:spPr/>
      <dgm:t>
        <a:bodyPr/>
        <a:lstStyle/>
        <a:p>
          <a:endParaRPr lang="es-EC"/>
        </a:p>
      </dgm:t>
    </dgm:pt>
    <dgm:pt modelId="{3088003E-2422-4EF0-9A9E-C6CD4A93BE34}">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6B1DB001-3E09-4658-9A47-83391266FB22}" type="parTrans" cxnId="{E53C4E80-EEB8-4436-802D-A45F98549D7F}">
      <dgm:prSet/>
      <dgm:spPr/>
      <dgm:t>
        <a:bodyPr/>
        <a:lstStyle/>
        <a:p>
          <a:endParaRPr lang="es-EC"/>
        </a:p>
      </dgm:t>
    </dgm:pt>
    <dgm:pt modelId="{09D4368A-109D-4854-9D4E-14D5F0F26648}" type="sibTrans" cxnId="{E53C4E80-EEB8-4436-802D-A45F98549D7F}">
      <dgm:prSet/>
      <dgm:spPr/>
      <dgm:t>
        <a:bodyPr/>
        <a:lstStyle/>
        <a:p>
          <a:endParaRPr lang="es-EC"/>
        </a:p>
      </dgm:t>
    </dgm:pt>
    <dgm:pt modelId="{D6DB4D94-E84A-4AFD-A4FC-1C0E448035B5}">
      <dgm:prSet phldrT="[Texto]" custT="1"/>
      <dgm:spPr/>
      <dgm:t>
        <a:bodyPr/>
        <a:lstStyle/>
        <a:p>
          <a:r>
            <a:rPr lang="es-EC" sz="1200" dirty="0" smtClean="0">
              <a:latin typeface="Cambria" panose="02040503050406030204" pitchFamily="18" charset="0"/>
              <a:cs typeface="Calibri" panose="020F0502020204030204" pitchFamily="34" charset="0"/>
            </a:rPr>
            <a:t>Aporte Personal.</a:t>
          </a:r>
          <a:endParaRPr lang="es-EC" sz="1200" dirty="0">
            <a:latin typeface="Cambria" panose="02040503050406030204" pitchFamily="18" charset="0"/>
            <a:cs typeface="Calibri" panose="020F0502020204030204" pitchFamily="34" charset="0"/>
          </a:endParaRPr>
        </a:p>
      </dgm:t>
    </dgm:pt>
    <dgm:pt modelId="{8A6D0AC1-C065-45D2-89CD-AD38BE310579}" type="parTrans" cxnId="{EDDD3C3D-FD90-43B0-8285-00E495C845AE}">
      <dgm:prSet/>
      <dgm:spPr/>
      <dgm:t>
        <a:bodyPr/>
        <a:lstStyle/>
        <a:p>
          <a:endParaRPr lang="es-EC"/>
        </a:p>
      </dgm:t>
    </dgm:pt>
    <dgm:pt modelId="{283AD25A-685A-4E76-B4BA-340BF4F74DD6}" type="sibTrans" cxnId="{EDDD3C3D-FD90-43B0-8285-00E495C845AE}">
      <dgm:prSet/>
      <dgm:spPr/>
      <dgm:t>
        <a:bodyPr/>
        <a:lstStyle/>
        <a:p>
          <a:endParaRPr lang="es-EC"/>
        </a:p>
      </dgm:t>
    </dgm:pt>
    <dgm:pt modelId="{3E44CF30-CF34-4842-8994-0CABC8F50599}">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2B0FB5EB-7B4C-49DF-A38B-1661BC275938}" type="parTrans" cxnId="{CC2A90D1-E893-41F3-8B83-10AD78F07191}">
      <dgm:prSet/>
      <dgm:spPr/>
      <dgm:t>
        <a:bodyPr/>
        <a:lstStyle/>
        <a:p>
          <a:endParaRPr lang="es-EC"/>
        </a:p>
      </dgm:t>
    </dgm:pt>
    <dgm:pt modelId="{A3E42CE8-08CB-4B9D-9FB4-CA5798439F25}" type="sibTrans" cxnId="{CC2A90D1-E893-41F3-8B83-10AD78F07191}">
      <dgm:prSet/>
      <dgm:spPr/>
      <dgm:t>
        <a:bodyPr/>
        <a:lstStyle/>
        <a:p>
          <a:endParaRPr lang="es-EC"/>
        </a:p>
      </dgm:t>
    </dgm:pt>
    <dgm:pt modelId="{998647AB-0FEC-46CF-80F9-2CF2BDB3BC17}">
      <dgm:prSet phldrT="[Texto]" custT="1"/>
      <dgm:spPr/>
      <dgm:t>
        <a:bodyPr/>
        <a:lstStyle/>
        <a:p>
          <a:r>
            <a:rPr lang="es-EC" sz="1200" dirty="0" smtClean="0">
              <a:latin typeface="Cambria" panose="02040503050406030204" pitchFamily="18" charset="0"/>
              <a:cs typeface="Calibri" panose="020F0502020204030204" pitchFamily="34" charset="0"/>
            </a:rPr>
            <a:t>Fondos de reserva.</a:t>
          </a:r>
          <a:endParaRPr lang="es-EC" sz="1200" dirty="0">
            <a:latin typeface="Cambria" panose="02040503050406030204" pitchFamily="18" charset="0"/>
            <a:cs typeface="Calibri" panose="020F0502020204030204" pitchFamily="34" charset="0"/>
          </a:endParaRPr>
        </a:p>
      </dgm:t>
    </dgm:pt>
    <dgm:pt modelId="{4D992D7A-AE71-46D1-9698-D8BE5E5D81FF}" type="parTrans" cxnId="{96D904AE-EB7C-433C-818C-0139CD8B99C4}">
      <dgm:prSet/>
      <dgm:spPr/>
      <dgm:t>
        <a:bodyPr/>
        <a:lstStyle/>
        <a:p>
          <a:endParaRPr lang="es-EC"/>
        </a:p>
      </dgm:t>
    </dgm:pt>
    <dgm:pt modelId="{38C66188-3A1E-4DB8-95A3-15F90BCBFA7A}" type="sibTrans" cxnId="{96D904AE-EB7C-433C-818C-0139CD8B99C4}">
      <dgm:prSet/>
      <dgm:spPr/>
      <dgm:t>
        <a:bodyPr/>
        <a:lstStyle/>
        <a:p>
          <a:endParaRPr lang="es-EC"/>
        </a:p>
      </dgm:t>
    </dgm:pt>
    <dgm:pt modelId="{CF9E1316-7878-4476-88DF-DB5A07CD02B8}">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B6DF545D-1DB3-4A17-8C57-DE16491C614E}" type="parTrans" cxnId="{5D93B699-4D5D-4E53-930A-906D5DA31009}">
      <dgm:prSet/>
      <dgm:spPr/>
      <dgm:t>
        <a:bodyPr/>
        <a:lstStyle/>
        <a:p>
          <a:endParaRPr lang="es-EC"/>
        </a:p>
      </dgm:t>
    </dgm:pt>
    <dgm:pt modelId="{7EAB8261-6B9C-4DE2-9739-E422EAFF0AC0}" type="sibTrans" cxnId="{5D93B699-4D5D-4E53-930A-906D5DA31009}">
      <dgm:prSet/>
      <dgm:spPr/>
      <dgm:t>
        <a:bodyPr/>
        <a:lstStyle/>
        <a:p>
          <a:endParaRPr lang="es-EC"/>
        </a:p>
      </dgm:t>
    </dgm:pt>
    <dgm:pt modelId="{52EAF2BE-3FCF-44F6-A8E6-AA52724FF8B7}">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41955C22-A2CF-4199-83D1-DB0AEFD1FE4F}" type="parTrans" cxnId="{DDDD0734-C359-4756-ADF6-E6BA9DC5DA79}">
      <dgm:prSet/>
      <dgm:spPr/>
      <dgm:t>
        <a:bodyPr/>
        <a:lstStyle/>
        <a:p>
          <a:endParaRPr lang="es-EC"/>
        </a:p>
      </dgm:t>
    </dgm:pt>
    <dgm:pt modelId="{14419844-287D-47B9-8E83-5C98AE061917}" type="sibTrans" cxnId="{DDDD0734-C359-4756-ADF6-E6BA9DC5DA79}">
      <dgm:prSet/>
      <dgm:spPr/>
      <dgm:t>
        <a:bodyPr/>
        <a:lstStyle/>
        <a:p>
          <a:endParaRPr lang="es-EC"/>
        </a:p>
      </dgm:t>
    </dgm:pt>
    <dgm:pt modelId="{C394F63F-0918-4EAC-B23C-87F5972158D8}">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D1E12826-58CB-446D-A119-5753D1BB6E5F}" type="parTrans" cxnId="{68ACCDED-68E8-4C46-ACB8-316260752FC4}">
      <dgm:prSet/>
      <dgm:spPr/>
      <dgm:t>
        <a:bodyPr/>
        <a:lstStyle/>
        <a:p>
          <a:endParaRPr lang="es-EC"/>
        </a:p>
      </dgm:t>
    </dgm:pt>
    <dgm:pt modelId="{A8AAB0A8-2CDB-4B80-BAC8-8054880387DD}" type="sibTrans" cxnId="{68ACCDED-68E8-4C46-ACB8-316260752FC4}">
      <dgm:prSet/>
      <dgm:spPr/>
      <dgm:t>
        <a:bodyPr/>
        <a:lstStyle/>
        <a:p>
          <a:endParaRPr lang="es-EC"/>
        </a:p>
      </dgm:t>
    </dgm:pt>
    <dgm:pt modelId="{6947733C-C940-49DA-A023-A6958CC6449C}">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89AE2445-EFD3-4D5A-AA28-CEC0E44917EB}" type="parTrans" cxnId="{C79BACBF-E1A8-4D72-95D6-A76758409E0B}">
      <dgm:prSet/>
      <dgm:spPr/>
      <dgm:t>
        <a:bodyPr/>
        <a:lstStyle/>
        <a:p>
          <a:endParaRPr lang="es-EC"/>
        </a:p>
      </dgm:t>
    </dgm:pt>
    <dgm:pt modelId="{8346776D-4A0F-4AFB-8F2A-447281CBD470}" type="sibTrans" cxnId="{C79BACBF-E1A8-4D72-95D6-A76758409E0B}">
      <dgm:prSet/>
      <dgm:spPr/>
      <dgm:t>
        <a:bodyPr/>
        <a:lstStyle/>
        <a:p>
          <a:endParaRPr lang="es-EC"/>
        </a:p>
      </dgm:t>
    </dgm:pt>
    <dgm:pt modelId="{8868D84C-38FC-4F8F-A6C5-4CCA59FA1D1B}">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C00556E3-0F63-45CC-9723-728119E4B170}" type="parTrans" cxnId="{2A7CFB71-6276-4556-A7AF-FF70A5E20948}">
      <dgm:prSet/>
      <dgm:spPr/>
      <dgm:t>
        <a:bodyPr/>
        <a:lstStyle/>
        <a:p>
          <a:endParaRPr lang="es-EC"/>
        </a:p>
      </dgm:t>
    </dgm:pt>
    <dgm:pt modelId="{7F6EAE43-F524-4F2B-815D-FCBED9686D10}" type="sibTrans" cxnId="{2A7CFB71-6276-4556-A7AF-FF70A5E20948}">
      <dgm:prSet/>
      <dgm:spPr/>
      <dgm:t>
        <a:bodyPr/>
        <a:lstStyle/>
        <a:p>
          <a:endParaRPr lang="es-EC"/>
        </a:p>
      </dgm:t>
    </dgm:pt>
    <dgm:pt modelId="{2CBB88F5-C841-46D7-B78C-2ABD53B34801}">
      <dgm:prSet phldrT="[Texto]" custT="1"/>
      <dgm:spPr/>
      <dgm:t>
        <a:bodyPr/>
        <a:lstStyle/>
        <a:p>
          <a:r>
            <a:rPr lang="es-EC" sz="1200" dirty="0" smtClean="0">
              <a:latin typeface="Cambria" panose="02040503050406030204" pitchFamily="18" charset="0"/>
              <a:cs typeface="Calibri" panose="020F0502020204030204" pitchFamily="34" charset="0"/>
            </a:rPr>
            <a:t>Impuesto predial .</a:t>
          </a:r>
          <a:endParaRPr lang="es-EC" sz="1200" dirty="0">
            <a:latin typeface="Cambria" panose="02040503050406030204" pitchFamily="18" charset="0"/>
            <a:cs typeface="Calibri" panose="020F0502020204030204" pitchFamily="34" charset="0"/>
          </a:endParaRPr>
        </a:p>
      </dgm:t>
    </dgm:pt>
    <dgm:pt modelId="{56512032-F75D-4605-945D-82774A210A80}" type="parTrans" cxnId="{6184C94F-2E1A-4A90-AE64-B40EB5ECC2D6}">
      <dgm:prSet/>
      <dgm:spPr/>
      <dgm:t>
        <a:bodyPr/>
        <a:lstStyle/>
        <a:p>
          <a:endParaRPr lang="es-EC"/>
        </a:p>
      </dgm:t>
    </dgm:pt>
    <dgm:pt modelId="{46661142-4172-47F9-B3E1-3D67046AAB45}" type="sibTrans" cxnId="{6184C94F-2E1A-4A90-AE64-B40EB5ECC2D6}">
      <dgm:prSet/>
      <dgm:spPr/>
      <dgm:t>
        <a:bodyPr/>
        <a:lstStyle/>
        <a:p>
          <a:endParaRPr lang="es-EC"/>
        </a:p>
      </dgm:t>
    </dgm:pt>
    <dgm:pt modelId="{87A522C6-3279-4C0B-95C6-D51CC5CC8D8D}">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B531D6E5-E6CB-4FCB-9D8C-1383610BDF6E}" type="parTrans" cxnId="{4A97C8D9-BBDC-49B3-86C0-F5635382D658}">
      <dgm:prSet/>
      <dgm:spPr/>
      <dgm:t>
        <a:bodyPr/>
        <a:lstStyle/>
        <a:p>
          <a:endParaRPr lang="es-EC"/>
        </a:p>
      </dgm:t>
    </dgm:pt>
    <dgm:pt modelId="{DCC3F9EA-B863-44AF-8C86-A33F9E22C9BF}" type="sibTrans" cxnId="{4A97C8D9-BBDC-49B3-86C0-F5635382D658}">
      <dgm:prSet/>
      <dgm:spPr/>
      <dgm:t>
        <a:bodyPr/>
        <a:lstStyle/>
        <a:p>
          <a:endParaRPr lang="es-EC"/>
        </a:p>
      </dgm:t>
    </dgm:pt>
    <dgm:pt modelId="{3DC8FA32-8A0D-4E94-95A2-8C9BD3A22DBB}">
      <dgm:prSet phldrT="[Texto]" custT="1"/>
      <dgm:spPr/>
      <dgm:t>
        <a:bodyPr/>
        <a:lstStyle/>
        <a:p>
          <a:r>
            <a:rPr lang="es-EC" sz="1200" dirty="0" smtClean="0">
              <a:latin typeface="Cambria" panose="02040503050406030204" pitchFamily="18" charset="0"/>
              <a:cs typeface="Calibri" panose="020F0502020204030204" pitchFamily="34" charset="0"/>
            </a:rPr>
            <a:t>Brinda servicios básicos de agua y luz.</a:t>
          </a:r>
          <a:endParaRPr lang="es-EC" sz="1200" dirty="0">
            <a:latin typeface="Cambria" panose="02040503050406030204" pitchFamily="18" charset="0"/>
            <a:cs typeface="Calibri" panose="020F0502020204030204" pitchFamily="34" charset="0"/>
          </a:endParaRPr>
        </a:p>
      </dgm:t>
    </dgm:pt>
    <dgm:pt modelId="{68814C58-21B2-4DD0-AC7F-D3E809E18349}" type="parTrans" cxnId="{099AE83C-7F72-403D-A9C2-D18DD3650BE7}">
      <dgm:prSet/>
      <dgm:spPr/>
      <dgm:t>
        <a:bodyPr/>
        <a:lstStyle/>
        <a:p>
          <a:endParaRPr lang="es-EC"/>
        </a:p>
      </dgm:t>
    </dgm:pt>
    <dgm:pt modelId="{C457945D-9C65-45C3-8E49-DD1E919B54B8}" type="sibTrans" cxnId="{099AE83C-7F72-403D-A9C2-D18DD3650BE7}">
      <dgm:prSet/>
      <dgm:spPr/>
      <dgm:t>
        <a:bodyPr/>
        <a:lstStyle/>
        <a:p>
          <a:endParaRPr lang="es-EC"/>
        </a:p>
      </dgm:t>
    </dgm:pt>
    <dgm:pt modelId="{EFA09EC4-3B8C-45F0-8C15-A823ACB52488}">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15F3D6B3-2CEB-440A-9887-F5247AF89C31}" type="parTrans" cxnId="{B09CDC91-46D5-4007-B013-E6801E05714C}">
      <dgm:prSet/>
      <dgm:spPr/>
      <dgm:t>
        <a:bodyPr/>
        <a:lstStyle/>
        <a:p>
          <a:endParaRPr lang="es-EC"/>
        </a:p>
      </dgm:t>
    </dgm:pt>
    <dgm:pt modelId="{AB430761-D6EF-4D9B-8882-2B0E6EC76F79}" type="sibTrans" cxnId="{B09CDC91-46D5-4007-B013-E6801E05714C}">
      <dgm:prSet/>
      <dgm:spPr/>
      <dgm:t>
        <a:bodyPr/>
        <a:lstStyle/>
        <a:p>
          <a:endParaRPr lang="es-EC"/>
        </a:p>
      </dgm:t>
    </dgm:pt>
    <dgm:pt modelId="{E677BDBA-127E-44A9-B439-E34B6678FBBF}">
      <dgm:prSet phldrT="[Texto]" custT="1"/>
      <dgm:spPr/>
      <dgm:t>
        <a:bodyPr/>
        <a:lstStyle/>
        <a:p>
          <a:r>
            <a:rPr lang="es-EC" sz="1200" dirty="0" smtClean="0">
              <a:latin typeface="Cambria" panose="02040503050406030204" pitchFamily="18" charset="0"/>
              <a:cs typeface="Calibri" panose="020F0502020204030204" pitchFamily="34" charset="0"/>
            </a:rPr>
            <a:t>Fiel cumplimiento de los beneficios laborales tales como:</a:t>
          </a:r>
          <a:endParaRPr lang="es-EC" sz="1200" dirty="0">
            <a:latin typeface="Cambria" panose="02040503050406030204" pitchFamily="18" charset="0"/>
            <a:cs typeface="Calibri" panose="020F0502020204030204" pitchFamily="34" charset="0"/>
          </a:endParaRPr>
        </a:p>
      </dgm:t>
    </dgm:pt>
    <dgm:pt modelId="{02825F65-8F0B-422F-8740-CD1DBD11D13C}" type="parTrans" cxnId="{D3130CCE-F772-4BB7-B2A8-B4B123CCD396}">
      <dgm:prSet/>
      <dgm:spPr/>
      <dgm:t>
        <a:bodyPr/>
        <a:lstStyle/>
        <a:p>
          <a:endParaRPr lang="es-EC"/>
        </a:p>
      </dgm:t>
    </dgm:pt>
    <dgm:pt modelId="{DF9080D3-AAA2-499B-903A-EF2F645BB105}" type="sibTrans" cxnId="{D3130CCE-F772-4BB7-B2A8-B4B123CCD396}">
      <dgm:prSet/>
      <dgm:spPr/>
      <dgm:t>
        <a:bodyPr/>
        <a:lstStyle/>
        <a:p>
          <a:endParaRPr lang="es-EC"/>
        </a:p>
      </dgm:t>
    </dgm:pt>
    <dgm:pt modelId="{CA177B46-67BF-4970-9B95-86CC36439268}">
      <dgm:prSet phldrT="[Texto]" custT="1"/>
      <dgm:spPr/>
      <dgm:t>
        <a:bodyPr/>
        <a:lstStyle/>
        <a:p>
          <a:r>
            <a:rPr lang="es-EC" sz="1200" dirty="0" smtClean="0">
              <a:latin typeface="Cambria" panose="02040503050406030204" pitchFamily="18" charset="0"/>
              <a:cs typeface="Calibri" panose="020F0502020204030204" pitchFamily="34" charset="0"/>
            </a:rPr>
            <a:t>Salario Básico Unificado.</a:t>
          </a:r>
          <a:endParaRPr lang="es-EC" sz="1200" dirty="0">
            <a:latin typeface="Cambria" panose="02040503050406030204" pitchFamily="18" charset="0"/>
            <a:cs typeface="Calibri" panose="020F0502020204030204" pitchFamily="34" charset="0"/>
          </a:endParaRPr>
        </a:p>
      </dgm:t>
    </dgm:pt>
    <dgm:pt modelId="{149A90F3-5646-4F19-9422-C85F083F7DCC}" type="parTrans" cxnId="{106FE68B-FD3A-457F-A862-0629300463EF}">
      <dgm:prSet/>
      <dgm:spPr/>
      <dgm:t>
        <a:bodyPr/>
        <a:lstStyle/>
        <a:p>
          <a:endParaRPr lang="es-EC"/>
        </a:p>
      </dgm:t>
    </dgm:pt>
    <dgm:pt modelId="{804E128D-C11C-4F95-BF19-99188158DD12}" type="sibTrans" cxnId="{106FE68B-FD3A-457F-A862-0629300463EF}">
      <dgm:prSet/>
      <dgm:spPr/>
      <dgm:t>
        <a:bodyPr/>
        <a:lstStyle/>
        <a:p>
          <a:endParaRPr lang="es-EC"/>
        </a:p>
      </dgm:t>
    </dgm:pt>
    <dgm:pt modelId="{BC8061B5-1ECE-4C84-A533-209EBDD9B9E7}">
      <dgm:prSet phldrT="[Texto]" custT="1"/>
      <dgm:spPr/>
      <dgm:t>
        <a:bodyPr/>
        <a:lstStyle/>
        <a:p>
          <a:r>
            <a:rPr lang="es-EC" sz="1200" dirty="0" smtClean="0">
              <a:latin typeface="Cambria" panose="02040503050406030204" pitchFamily="18" charset="0"/>
              <a:cs typeface="Calibri" panose="020F0502020204030204" pitchFamily="34" charset="0"/>
            </a:rPr>
            <a:t>Décimo tercer sueldo.</a:t>
          </a:r>
          <a:endParaRPr lang="es-EC" sz="1200" dirty="0">
            <a:latin typeface="Cambria" panose="02040503050406030204" pitchFamily="18" charset="0"/>
            <a:cs typeface="Calibri" panose="020F0502020204030204" pitchFamily="34" charset="0"/>
          </a:endParaRPr>
        </a:p>
      </dgm:t>
    </dgm:pt>
    <dgm:pt modelId="{61A4311A-5D75-4790-8438-054B66E054E8}" type="parTrans" cxnId="{71BD1D0F-DEBA-4AC4-AA23-AF79C9D14C31}">
      <dgm:prSet/>
      <dgm:spPr/>
      <dgm:t>
        <a:bodyPr/>
        <a:lstStyle/>
        <a:p>
          <a:endParaRPr lang="es-EC"/>
        </a:p>
      </dgm:t>
    </dgm:pt>
    <dgm:pt modelId="{3344949B-182E-4006-A24D-C3F6A143A820}" type="sibTrans" cxnId="{71BD1D0F-DEBA-4AC4-AA23-AF79C9D14C31}">
      <dgm:prSet/>
      <dgm:spPr/>
      <dgm:t>
        <a:bodyPr/>
        <a:lstStyle/>
        <a:p>
          <a:endParaRPr lang="es-EC"/>
        </a:p>
      </dgm:t>
    </dgm:pt>
    <dgm:pt modelId="{6990A223-1AD5-472A-B216-FF7B1AC0523E}">
      <dgm:prSet phldrT="[Texto]" custT="1"/>
      <dgm:spPr/>
      <dgm:t>
        <a:bodyPr/>
        <a:lstStyle/>
        <a:p>
          <a:r>
            <a:rPr lang="es-EC" sz="1200" dirty="0" smtClean="0">
              <a:latin typeface="Cambria" panose="02040503050406030204" pitchFamily="18" charset="0"/>
              <a:cs typeface="Calibri" panose="020F0502020204030204" pitchFamily="34" charset="0"/>
            </a:rPr>
            <a:t>Décimo Cuarto Sueldo.</a:t>
          </a:r>
          <a:endParaRPr lang="es-EC" sz="1200" dirty="0">
            <a:latin typeface="Cambria" panose="02040503050406030204" pitchFamily="18" charset="0"/>
            <a:cs typeface="Calibri" panose="020F0502020204030204" pitchFamily="34" charset="0"/>
          </a:endParaRPr>
        </a:p>
      </dgm:t>
    </dgm:pt>
    <dgm:pt modelId="{7423841D-1C94-4C77-8A25-D4F43646CC13}" type="parTrans" cxnId="{2389C54A-E2B4-44B6-83BF-AC7DE0768EA0}">
      <dgm:prSet/>
      <dgm:spPr/>
      <dgm:t>
        <a:bodyPr/>
        <a:lstStyle/>
        <a:p>
          <a:endParaRPr lang="es-EC"/>
        </a:p>
      </dgm:t>
    </dgm:pt>
    <dgm:pt modelId="{4C7BD7E9-0337-4300-995C-4A822318697A}" type="sibTrans" cxnId="{2389C54A-E2B4-44B6-83BF-AC7DE0768EA0}">
      <dgm:prSet/>
      <dgm:spPr/>
      <dgm:t>
        <a:bodyPr/>
        <a:lstStyle/>
        <a:p>
          <a:endParaRPr lang="es-EC"/>
        </a:p>
      </dgm:t>
    </dgm:pt>
    <dgm:pt modelId="{49B8AA29-2177-4385-A37B-699FCE011602}">
      <dgm:prSet phldrT="[Texto]" custT="1"/>
      <dgm:spPr/>
      <dgm:t>
        <a:bodyPr/>
        <a:lstStyle/>
        <a:p>
          <a:r>
            <a:rPr lang="es-EC" sz="1200" dirty="0" smtClean="0">
              <a:latin typeface="Cambria" panose="02040503050406030204" pitchFamily="18" charset="0"/>
              <a:cs typeface="Calibri" panose="020F0502020204030204" pitchFamily="34" charset="0"/>
            </a:rPr>
            <a:t>Vacaciones.</a:t>
          </a:r>
          <a:endParaRPr lang="es-EC" sz="1200" dirty="0">
            <a:latin typeface="Cambria" panose="02040503050406030204" pitchFamily="18" charset="0"/>
            <a:cs typeface="Calibri" panose="020F0502020204030204" pitchFamily="34" charset="0"/>
          </a:endParaRPr>
        </a:p>
      </dgm:t>
    </dgm:pt>
    <dgm:pt modelId="{7D442F8D-3499-4DBA-83ED-5918DB3B8D6A}" type="parTrans" cxnId="{EB060C2B-418C-47FD-8041-EB81A905CC7B}">
      <dgm:prSet/>
      <dgm:spPr/>
      <dgm:t>
        <a:bodyPr/>
        <a:lstStyle/>
        <a:p>
          <a:endParaRPr lang="es-EC"/>
        </a:p>
      </dgm:t>
    </dgm:pt>
    <dgm:pt modelId="{3D237173-2BD8-4A46-BC81-2D491AA696FD}" type="sibTrans" cxnId="{EB060C2B-418C-47FD-8041-EB81A905CC7B}">
      <dgm:prSet/>
      <dgm:spPr/>
      <dgm:t>
        <a:bodyPr/>
        <a:lstStyle/>
        <a:p>
          <a:endParaRPr lang="es-EC"/>
        </a:p>
      </dgm:t>
    </dgm:pt>
    <dgm:pt modelId="{432DAD8E-D64A-430B-8464-76EC3D3128CD}">
      <dgm:prSet phldrT="[Texto]" custT="1"/>
      <dgm:spPr/>
      <dgm:t>
        <a:bodyPr/>
        <a:lstStyle/>
        <a:p>
          <a:r>
            <a:rPr lang="es-EC" sz="1200" dirty="0" smtClean="0">
              <a:latin typeface="Cambria" panose="02040503050406030204" pitchFamily="18" charset="0"/>
              <a:cs typeface="Calibri" panose="020F0502020204030204" pitchFamily="34" charset="0"/>
            </a:rPr>
            <a:t>Jubilación.</a:t>
          </a:r>
          <a:endParaRPr lang="es-EC" sz="1200" dirty="0">
            <a:latin typeface="Cambria" panose="02040503050406030204" pitchFamily="18" charset="0"/>
            <a:cs typeface="Calibri" panose="020F0502020204030204" pitchFamily="34" charset="0"/>
          </a:endParaRPr>
        </a:p>
      </dgm:t>
    </dgm:pt>
    <dgm:pt modelId="{281FAD34-4CE4-4500-9F29-A88391C6DBF4}" type="parTrans" cxnId="{EF3C53F2-88BE-4940-997D-438D4355F923}">
      <dgm:prSet/>
      <dgm:spPr/>
      <dgm:t>
        <a:bodyPr/>
        <a:lstStyle/>
        <a:p>
          <a:endParaRPr lang="es-EC"/>
        </a:p>
      </dgm:t>
    </dgm:pt>
    <dgm:pt modelId="{098C05FB-C2A8-4D45-8C29-F44F1B4E04FD}" type="sibTrans" cxnId="{EF3C53F2-88BE-4940-997D-438D4355F923}">
      <dgm:prSet/>
      <dgm:spPr/>
      <dgm:t>
        <a:bodyPr/>
        <a:lstStyle/>
        <a:p>
          <a:endParaRPr lang="es-EC"/>
        </a:p>
      </dgm:t>
    </dgm:pt>
    <dgm:pt modelId="{0E36C1C5-A5D7-464E-B1AB-7286856931EE}">
      <dgm:prSet phldrT="[Texto]" custT="1"/>
      <dgm:spPr/>
      <dgm:t>
        <a:bodyPr/>
        <a:lstStyle/>
        <a:p>
          <a:r>
            <a:rPr lang="es-EC" sz="1200" dirty="0" smtClean="0">
              <a:latin typeface="Cambria" panose="02040503050406030204" pitchFamily="18" charset="0"/>
              <a:cs typeface="Calibri" panose="020F0502020204030204" pitchFamily="34" charset="0"/>
            </a:rPr>
            <a:t>Cesantía.</a:t>
          </a:r>
          <a:endParaRPr lang="es-EC" sz="1200" dirty="0">
            <a:latin typeface="Cambria" panose="02040503050406030204" pitchFamily="18" charset="0"/>
            <a:cs typeface="Calibri" panose="020F0502020204030204" pitchFamily="34" charset="0"/>
          </a:endParaRPr>
        </a:p>
      </dgm:t>
    </dgm:pt>
    <dgm:pt modelId="{D6BE8DB2-3662-4DA3-ABA3-97A1B6869D68}" type="parTrans" cxnId="{139C6A5D-28F5-4DDA-A2BF-35B8575EA037}">
      <dgm:prSet/>
      <dgm:spPr/>
      <dgm:t>
        <a:bodyPr/>
        <a:lstStyle/>
        <a:p>
          <a:endParaRPr lang="es-EC"/>
        </a:p>
      </dgm:t>
    </dgm:pt>
    <dgm:pt modelId="{14CB8C1C-1B39-4324-8256-8907D43823FC}" type="sibTrans" cxnId="{139C6A5D-28F5-4DDA-A2BF-35B8575EA037}">
      <dgm:prSet/>
      <dgm:spPr/>
      <dgm:t>
        <a:bodyPr/>
        <a:lstStyle/>
        <a:p>
          <a:endParaRPr lang="es-EC"/>
        </a:p>
      </dgm:t>
    </dgm:pt>
    <dgm:pt modelId="{DFE8BF46-BD07-478B-BFE0-9FAC21271B73}">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81E8DE66-597A-472B-AB92-A6828616C4A4}" type="parTrans" cxnId="{68678CE6-BF50-450B-A0E8-3AF2183F17C9}">
      <dgm:prSet/>
      <dgm:spPr/>
      <dgm:t>
        <a:bodyPr/>
        <a:lstStyle/>
        <a:p>
          <a:endParaRPr lang="es-EC"/>
        </a:p>
      </dgm:t>
    </dgm:pt>
    <dgm:pt modelId="{AFD3634D-408E-492E-83DD-BDAFD21B420C}" type="sibTrans" cxnId="{68678CE6-BF50-450B-A0E8-3AF2183F17C9}">
      <dgm:prSet/>
      <dgm:spPr/>
      <dgm:t>
        <a:bodyPr/>
        <a:lstStyle/>
        <a:p>
          <a:endParaRPr lang="es-EC"/>
        </a:p>
      </dgm:t>
    </dgm:pt>
    <dgm:pt modelId="{C003FC40-D548-4D64-9088-3329088BC9C9}">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84A4A940-3FF2-48C7-805F-DCE40E20466F}" type="parTrans" cxnId="{09BF3DF4-440C-4E7E-9D97-A48772AA7021}">
      <dgm:prSet/>
      <dgm:spPr/>
      <dgm:t>
        <a:bodyPr/>
        <a:lstStyle/>
        <a:p>
          <a:endParaRPr lang="es-EC"/>
        </a:p>
      </dgm:t>
    </dgm:pt>
    <dgm:pt modelId="{847F1283-A200-4101-9999-41114F4F94E4}" type="sibTrans" cxnId="{09BF3DF4-440C-4E7E-9D97-A48772AA7021}">
      <dgm:prSet/>
      <dgm:spPr/>
      <dgm:t>
        <a:bodyPr/>
        <a:lstStyle/>
        <a:p>
          <a:endParaRPr lang="es-EC"/>
        </a:p>
      </dgm:t>
    </dgm:pt>
    <dgm:pt modelId="{B262C268-5281-4298-95FC-F279EF642B3C}">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4523D430-E960-4457-AC2C-45F427CE17B7}" type="parTrans" cxnId="{3AF56533-D79C-4E88-94B3-D7ECA700A76E}">
      <dgm:prSet/>
      <dgm:spPr/>
      <dgm:t>
        <a:bodyPr/>
        <a:lstStyle/>
        <a:p>
          <a:endParaRPr lang="es-EC"/>
        </a:p>
      </dgm:t>
    </dgm:pt>
    <dgm:pt modelId="{9A09AEDF-5DDE-47D1-87FB-16258DAE4C24}" type="sibTrans" cxnId="{3AF56533-D79C-4E88-94B3-D7ECA700A76E}">
      <dgm:prSet/>
      <dgm:spPr/>
      <dgm:t>
        <a:bodyPr/>
        <a:lstStyle/>
        <a:p>
          <a:endParaRPr lang="es-EC"/>
        </a:p>
      </dgm:t>
    </dgm:pt>
    <dgm:pt modelId="{730DB6AE-D8C9-4749-950B-B13F7B355A06}">
      <dgm:prSet phldrT="[Texto]" custT="1"/>
      <dgm:spPr/>
      <dgm:t>
        <a:bodyPr/>
        <a:lstStyle/>
        <a:p>
          <a:endParaRPr lang="es-EC" sz="1200" dirty="0">
            <a:latin typeface="Cambria" panose="02040503050406030204" pitchFamily="18" charset="0"/>
            <a:cs typeface="Calibri" panose="020F0502020204030204" pitchFamily="34" charset="0"/>
          </a:endParaRPr>
        </a:p>
      </dgm:t>
    </dgm:pt>
    <dgm:pt modelId="{93E0BAB5-7E9A-4C62-9F62-39DFB1211EEA}" type="parTrans" cxnId="{F8186AF9-AA0F-42F1-873F-136D7D6E2CE1}">
      <dgm:prSet/>
      <dgm:spPr/>
      <dgm:t>
        <a:bodyPr/>
        <a:lstStyle/>
        <a:p>
          <a:endParaRPr lang="es-EC"/>
        </a:p>
      </dgm:t>
    </dgm:pt>
    <dgm:pt modelId="{6850AC15-618F-4463-979F-5A339A35D9A8}" type="sibTrans" cxnId="{F8186AF9-AA0F-42F1-873F-136D7D6E2CE1}">
      <dgm:prSet/>
      <dgm:spPr/>
      <dgm:t>
        <a:bodyPr/>
        <a:lstStyle/>
        <a:p>
          <a:endParaRPr lang="es-EC"/>
        </a:p>
      </dgm:t>
    </dgm:pt>
    <dgm:pt modelId="{92F3DDAF-4E70-4871-9B25-46323028ECEE}" type="pres">
      <dgm:prSet presAssocID="{FBE14CA9-9F33-4BC6-83D7-91C44D80A900}" presName="Name0" presStyleCnt="0">
        <dgm:presLayoutVars>
          <dgm:dir/>
          <dgm:animLvl val="lvl"/>
          <dgm:resizeHandles val="exact"/>
        </dgm:presLayoutVars>
      </dgm:prSet>
      <dgm:spPr/>
      <dgm:t>
        <a:bodyPr/>
        <a:lstStyle/>
        <a:p>
          <a:endParaRPr lang="es-EC"/>
        </a:p>
      </dgm:t>
    </dgm:pt>
    <dgm:pt modelId="{6B1ACE6D-040E-405A-8BA4-4134E1154745}" type="pres">
      <dgm:prSet presAssocID="{F6F193AE-3659-4DD6-B1C2-82C49F4C3071}" presName="composite" presStyleCnt="0"/>
      <dgm:spPr/>
      <dgm:t>
        <a:bodyPr/>
        <a:lstStyle/>
        <a:p>
          <a:endParaRPr lang="es-EC"/>
        </a:p>
      </dgm:t>
    </dgm:pt>
    <dgm:pt modelId="{1DEFE94B-A893-4F48-BCD1-33D6E71C6081}" type="pres">
      <dgm:prSet presAssocID="{F6F193AE-3659-4DD6-B1C2-82C49F4C3071}" presName="parTx" presStyleLbl="alignNode1" presStyleIdx="0" presStyleCnt="4" custScaleY="158991" custLinFactNeighborY="-8250">
        <dgm:presLayoutVars>
          <dgm:chMax val="0"/>
          <dgm:chPref val="0"/>
          <dgm:bulletEnabled val="1"/>
        </dgm:presLayoutVars>
      </dgm:prSet>
      <dgm:spPr/>
      <dgm:t>
        <a:bodyPr/>
        <a:lstStyle/>
        <a:p>
          <a:endParaRPr lang="es-EC"/>
        </a:p>
      </dgm:t>
    </dgm:pt>
    <dgm:pt modelId="{AD4FACEF-00B9-4CFC-ADB7-AA966B2ECB27}" type="pres">
      <dgm:prSet presAssocID="{F6F193AE-3659-4DD6-B1C2-82C49F4C3071}" presName="desTx" presStyleLbl="alignAccFollowNode1" presStyleIdx="0" presStyleCnt="4" custScaleY="103419" custLinFactNeighborY="4086">
        <dgm:presLayoutVars>
          <dgm:bulletEnabled val="1"/>
        </dgm:presLayoutVars>
      </dgm:prSet>
      <dgm:spPr/>
      <dgm:t>
        <a:bodyPr/>
        <a:lstStyle/>
        <a:p>
          <a:endParaRPr lang="es-EC"/>
        </a:p>
      </dgm:t>
    </dgm:pt>
    <dgm:pt modelId="{63232445-A705-48D4-BDA0-3E4918AA6B4C}" type="pres">
      <dgm:prSet presAssocID="{A888AB69-7E47-4230-BE73-60F6F92E8560}" presName="space" presStyleCnt="0"/>
      <dgm:spPr/>
      <dgm:t>
        <a:bodyPr/>
        <a:lstStyle/>
        <a:p>
          <a:endParaRPr lang="es-EC"/>
        </a:p>
      </dgm:t>
    </dgm:pt>
    <dgm:pt modelId="{353C993E-F774-44B3-9383-691B03F7B0B2}" type="pres">
      <dgm:prSet presAssocID="{6A2892E4-956B-4F16-A2EE-4A723FEEEF16}" presName="composite" presStyleCnt="0"/>
      <dgm:spPr/>
      <dgm:t>
        <a:bodyPr/>
        <a:lstStyle/>
        <a:p>
          <a:endParaRPr lang="es-EC"/>
        </a:p>
      </dgm:t>
    </dgm:pt>
    <dgm:pt modelId="{8D8C44D7-819D-465F-B689-FE319080A35C}" type="pres">
      <dgm:prSet presAssocID="{6A2892E4-956B-4F16-A2EE-4A723FEEEF16}" presName="parTx" presStyleLbl="alignNode1" presStyleIdx="1" presStyleCnt="4" custScaleY="146766" custLinFactNeighborY="-8250">
        <dgm:presLayoutVars>
          <dgm:chMax val="0"/>
          <dgm:chPref val="0"/>
          <dgm:bulletEnabled val="1"/>
        </dgm:presLayoutVars>
      </dgm:prSet>
      <dgm:spPr/>
      <dgm:t>
        <a:bodyPr/>
        <a:lstStyle/>
        <a:p>
          <a:endParaRPr lang="es-EC"/>
        </a:p>
      </dgm:t>
    </dgm:pt>
    <dgm:pt modelId="{50A8D6AC-89FE-4D0B-B37D-0A2061F78BFA}" type="pres">
      <dgm:prSet presAssocID="{6A2892E4-956B-4F16-A2EE-4A723FEEEF16}" presName="desTx" presStyleLbl="alignAccFollowNode1" presStyleIdx="1" presStyleCnt="4" custScaleY="103419" custLinFactNeighborY="4086">
        <dgm:presLayoutVars>
          <dgm:bulletEnabled val="1"/>
        </dgm:presLayoutVars>
      </dgm:prSet>
      <dgm:spPr/>
      <dgm:t>
        <a:bodyPr/>
        <a:lstStyle/>
        <a:p>
          <a:endParaRPr lang="es-EC"/>
        </a:p>
      </dgm:t>
    </dgm:pt>
    <dgm:pt modelId="{0C659655-07B3-4840-A1D8-2AC87B44B0A5}" type="pres">
      <dgm:prSet presAssocID="{0DD67067-15F0-41ED-A8C8-6C152D4FE533}" presName="space" presStyleCnt="0"/>
      <dgm:spPr/>
      <dgm:t>
        <a:bodyPr/>
        <a:lstStyle/>
        <a:p>
          <a:endParaRPr lang="es-EC"/>
        </a:p>
      </dgm:t>
    </dgm:pt>
    <dgm:pt modelId="{62C13DAC-DE7F-4292-8977-51CB9356A883}" type="pres">
      <dgm:prSet presAssocID="{F67A09F1-682E-4230-846F-CD8D4F4EE084}" presName="composite" presStyleCnt="0"/>
      <dgm:spPr/>
      <dgm:t>
        <a:bodyPr/>
        <a:lstStyle/>
        <a:p>
          <a:endParaRPr lang="es-EC"/>
        </a:p>
      </dgm:t>
    </dgm:pt>
    <dgm:pt modelId="{B6B127DC-3CBD-47C1-B8CD-8FE6C7F4C93B}" type="pres">
      <dgm:prSet presAssocID="{F67A09F1-682E-4230-846F-CD8D4F4EE084}" presName="parTx" presStyleLbl="alignNode1" presStyleIdx="2" presStyleCnt="4" custScaleY="146766" custLinFactNeighborY="-8250">
        <dgm:presLayoutVars>
          <dgm:chMax val="0"/>
          <dgm:chPref val="0"/>
          <dgm:bulletEnabled val="1"/>
        </dgm:presLayoutVars>
      </dgm:prSet>
      <dgm:spPr/>
      <dgm:t>
        <a:bodyPr/>
        <a:lstStyle/>
        <a:p>
          <a:endParaRPr lang="es-EC"/>
        </a:p>
      </dgm:t>
    </dgm:pt>
    <dgm:pt modelId="{301BA482-8C56-4539-8BF5-D1EB7569F6C6}" type="pres">
      <dgm:prSet presAssocID="{F67A09F1-682E-4230-846F-CD8D4F4EE084}" presName="desTx" presStyleLbl="alignAccFollowNode1" presStyleIdx="2" presStyleCnt="4" custScaleY="103419" custLinFactNeighborY="4086">
        <dgm:presLayoutVars>
          <dgm:bulletEnabled val="1"/>
        </dgm:presLayoutVars>
      </dgm:prSet>
      <dgm:spPr/>
      <dgm:t>
        <a:bodyPr/>
        <a:lstStyle/>
        <a:p>
          <a:endParaRPr lang="es-EC"/>
        </a:p>
      </dgm:t>
    </dgm:pt>
    <dgm:pt modelId="{1CA3F1FC-DCFC-4018-A134-9BD74E6F3100}" type="pres">
      <dgm:prSet presAssocID="{BDAEF4D3-72F5-45A1-B6AD-CFC92E632945}" presName="space" presStyleCnt="0"/>
      <dgm:spPr/>
      <dgm:t>
        <a:bodyPr/>
        <a:lstStyle/>
        <a:p>
          <a:endParaRPr lang="es-EC"/>
        </a:p>
      </dgm:t>
    </dgm:pt>
    <dgm:pt modelId="{3DC56D5D-9FF0-49A7-9F69-A34B5D0F65EA}" type="pres">
      <dgm:prSet presAssocID="{013A0D00-2889-4AE4-A55B-50E42FECCC9A}" presName="composite" presStyleCnt="0"/>
      <dgm:spPr/>
      <dgm:t>
        <a:bodyPr/>
        <a:lstStyle/>
        <a:p>
          <a:endParaRPr lang="es-EC"/>
        </a:p>
      </dgm:t>
    </dgm:pt>
    <dgm:pt modelId="{565AF361-B61F-41DF-8D48-4643F3211B68}" type="pres">
      <dgm:prSet presAssocID="{013A0D00-2889-4AE4-A55B-50E42FECCC9A}" presName="parTx" presStyleLbl="alignNode1" presStyleIdx="3" presStyleCnt="4" custScaleY="146766" custLinFactNeighborY="-8250">
        <dgm:presLayoutVars>
          <dgm:chMax val="0"/>
          <dgm:chPref val="0"/>
          <dgm:bulletEnabled val="1"/>
        </dgm:presLayoutVars>
      </dgm:prSet>
      <dgm:spPr/>
      <dgm:t>
        <a:bodyPr/>
        <a:lstStyle/>
        <a:p>
          <a:endParaRPr lang="es-EC"/>
        </a:p>
      </dgm:t>
    </dgm:pt>
    <dgm:pt modelId="{7C9D8FE2-8D86-46D6-A7CE-F2465D1D772E}" type="pres">
      <dgm:prSet presAssocID="{013A0D00-2889-4AE4-A55B-50E42FECCC9A}" presName="desTx" presStyleLbl="alignAccFollowNode1" presStyleIdx="3" presStyleCnt="4" custScaleY="103419" custLinFactNeighborY="4086">
        <dgm:presLayoutVars>
          <dgm:bulletEnabled val="1"/>
        </dgm:presLayoutVars>
      </dgm:prSet>
      <dgm:spPr/>
      <dgm:t>
        <a:bodyPr/>
        <a:lstStyle/>
        <a:p>
          <a:endParaRPr lang="es-EC"/>
        </a:p>
      </dgm:t>
    </dgm:pt>
  </dgm:ptLst>
  <dgm:cxnLst>
    <dgm:cxn modelId="{68ACCDED-68E8-4C46-ACB8-316260752FC4}" srcId="{F6F193AE-3659-4DD6-B1C2-82C49F4C3071}" destId="{C394F63F-0918-4EAC-B23C-87F5972158D8}" srcOrd="5" destOrd="0" parTransId="{D1E12826-58CB-446D-A119-5753D1BB6E5F}" sibTransId="{A8AAB0A8-2CDB-4B80-BAC8-8054880387DD}"/>
    <dgm:cxn modelId="{014193F1-84AF-40D5-9A06-7A97CEFE4316}" type="presOf" srcId="{2CBB88F5-C841-46D7-B78C-2ABD53B34801}" destId="{50A8D6AC-89FE-4D0B-B37D-0A2061F78BFA}" srcOrd="0" destOrd="2" presId="urn:microsoft.com/office/officeart/2005/8/layout/hList1"/>
    <dgm:cxn modelId="{C9ED3FF0-2ABF-4723-8EE2-B618F19E196D}" type="presOf" srcId="{3DC8FA32-8A0D-4E94-95A2-8C9BD3A22DBB}" destId="{50A8D6AC-89FE-4D0B-B37D-0A2061F78BFA}" srcOrd="0" destOrd="4" presId="urn:microsoft.com/office/officeart/2005/8/layout/hList1"/>
    <dgm:cxn modelId="{6898693F-74B0-48A2-A1D9-B98251EE5178}" type="presOf" srcId="{52EAF2BE-3FCF-44F6-A8E6-AA52724FF8B7}" destId="{AD4FACEF-00B9-4CFC-ADB7-AA966B2ECB27}" srcOrd="0" destOrd="3" presId="urn:microsoft.com/office/officeart/2005/8/layout/hList1"/>
    <dgm:cxn modelId="{09BF3DF4-440C-4E7E-9D97-A48772AA7021}" srcId="{013A0D00-2889-4AE4-A55B-50E42FECCC9A}" destId="{C003FC40-D548-4D64-9088-3329088BC9C9}" srcOrd="9" destOrd="0" parTransId="{84A4A940-3FF2-48C7-805F-DCE40E20466F}" sibTransId="{847F1283-A200-4101-9999-41114F4F94E4}"/>
    <dgm:cxn modelId="{28C4FD8D-82DF-41EE-A9A5-EA882EED4EA6}" type="presOf" srcId="{C394F63F-0918-4EAC-B23C-87F5972158D8}" destId="{AD4FACEF-00B9-4CFC-ADB7-AA966B2ECB27}" srcOrd="0" destOrd="5" presId="urn:microsoft.com/office/officeart/2005/8/layout/hList1"/>
    <dgm:cxn modelId="{509E79F2-B76B-4451-BDC1-CCE276331456}" type="presOf" srcId="{8868D84C-38FC-4F8F-A6C5-4CCA59FA1D1B}" destId="{50A8D6AC-89FE-4D0B-B37D-0A2061F78BFA}" srcOrd="0" destOrd="5" presId="urn:microsoft.com/office/officeart/2005/8/layout/hList1"/>
    <dgm:cxn modelId="{41A03DB2-DEBA-4C85-800A-0F1F1FC9C86F}" type="presOf" srcId="{87A522C6-3279-4C0B-95C6-D51CC5CC8D8D}" destId="{50A8D6AC-89FE-4D0B-B37D-0A2061F78BFA}" srcOrd="0" destOrd="1" presId="urn:microsoft.com/office/officeart/2005/8/layout/hList1"/>
    <dgm:cxn modelId="{0118D6F2-B6F1-4152-9CEE-E51F553A16E1}" srcId="{013A0D00-2889-4AE4-A55B-50E42FECCC9A}" destId="{9FB8DE1E-B95A-4C2A-9632-F704C11E68A2}" srcOrd="2" destOrd="0" parTransId="{2D5F23B7-1211-4499-B70B-1896903D1920}" sibTransId="{C499DA7E-11AF-466B-A308-187BD8B6868F}"/>
    <dgm:cxn modelId="{27606B20-CEFE-4C43-9ABE-22754B35B517}" type="presOf" srcId="{F67A09F1-682E-4230-846F-CD8D4F4EE084}" destId="{B6B127DC-3CBD-47C1-B8CD-8FE6C7F4C93B}" srcOrd="0" destOrd="0" presId="urn:microsoft.com/office/officeart/2005/8/layout/hList1"/>
    <dgm:cxn modelId="{22CF855D-088F-4069-8572-F8179A4E8151}" type="presOf" srcId="{BC8061B5-1ECE-4C84-A533-209EBDD9B9E7}" destId="{301BA482-8C56-4539-8BF5-D1EB7569F6C6}" srcOrd="0" destOrd="5" presId="urn:microsoft.com/office/officeart/2005/8/layout/hList1"/>
    <dgm:cxn modelId="{8CE30F02-156A-4F25-A400-6BBD83E642C1}" srcId="{F67A09F1-682E-4230-846F-CD8D4F4EE084}" destId="{ED239A7B-A23C-481C-88E7-96F92B6ED519}" srcOrd="0" destOrd="0" parTransId="{36CAD620-6913-4176-8942-F02EF4B44B32}" sibTransId="{F642C9CB-9F5A-4BD4-B7F9-2F49FCED16DC}"/>
    <dgm:cxn modelId="{50C88900-7017-4A1F-B9E1-866AFFED8E38}" type="presOf" srcId="{DFE8BF46-BD07-478B-BFE0-9FAC21271B73}" destId="{7C9D8FE2-8D86-46D6-A7CE-F2465D1D772E}" srcOrd="0" destOrd="7" presId="urn:microsoft.com/office/officeart/2005/8/layout/hList1"/>
    <dgm:cxn modelId="{C62BF3BF-F107-4708-B589-4C2B3543BE7C}" srcId="{013A0D00-2889-4AE4-A55B-50E42FECCC9A}" destId="{133E7A7A-826B-4DA5-AF1A-C443D3171AAD}" srcOrd="0" destOrd="0" parTransId="{FFEA2A9C-27C6-4C04-85F8-AD36E44E3F78}" sibTransId="{A8AC1839-FA35-4385-831D-9880EFA48E6D}"/>
    <dgm:cxn modelId="{61871EF6-89F9-4B46-963C-85708B9C2613}" type="presOf" srcId="{6A2892E4-956B-4F16-A2EE-4A723FEEEF16}" destId="{8D8C44D7-819D-465F-B689-FE319080A35C}" srcOrd="0" destOrd="0" presId="urn:microsoft.com/office/officeart/2005/8/layout/hList1"/>
    <dgm:cxn modelId="{95A4B3CE-08C0-4133-8E40-4D3DB9F2C70F}" type="presOf" srcId="{730DB6AE-D8C9-4749-950B-B13F7B355A06}" destId="{301BA482-8C56-4539-8BF5-D1EB7569F6C6}" srcOrd="0" destOrd="3" presId="urn:microsoft.com/office/officeart/2005/8/layout/hList1"/>
    <dgm:cxn modelId="{278F690C-AF86-4AA9-8883-52CA438EC382}" type="presOf" srcId="{0E36C1C5-A5D7-464E-B1AB-7286856931EE}" destId="{7C9D8FE2-8D86-46D6-A7CE-F2465D1D772E}" srcOrd="0" destOrd="10" presId="urn:microsoft.com/office/officeart/2005/8/layout/hList1"/>
    <dgm:cxn modelId="{C5207A97-D8B7-43ED-929D-8C41228E1D1E}" type="presOf" srcId="{AD8E191D-299F-45FC-89CA-C90E8E3082C3}" destId="{AD4FACEF-00B9-4CFC-ADB7-AA966B2ECB27}" srcOrd="0" destOrd="2" presId="urn:microsoft.com/office/officeart/2005/8/layout/hList1"/>
    <dgm:cxn modelId="{099AE83C-7F72-403D-A9C2-D18DD3650BE7}" srcId="{6A2892E4-956B-4F16-A2EE-4A723FEEEF16}" destId="{3DC8FA32-8A0D-4E94-95A2-8C9BD3A22DBB}" srcOrd="4" destOrd="0" parTransId="{68814C58-21B2-4DD0-AC7F-D3E809E18349}" sibTransId="{C457945D-9C65-45C3-8E49-DD1E919B54B8}"/>
    <dgm:cxn modelId="{A37AE8FC-DC25-4866-B333-B8F57D32F284}" type="presOf" srcId="{E677BDBA-127E-44A9-B439-E34B6678FBBF}" destId="{301BA482-8C56-4539-8BF5-D1EB7569F6C6}" srcOrd="0" destOrd="2" presId="urn:microsoft.com/office/officeart/2005/8/layout/hList1"/>
    <dgm:cxn modelId="{659CB03D-7621-4749-B7DF-96CB6F59F034}" type="presOf" srcId="{A0DEDF20-DD10-4FFC-96DB-035037A31E03}" destId="{AD4FACEF-00B9-4CFC-ADB7-AA966B2ECB27}" srcOrd="0" destOrd="4" presId="urn:microsoft.com/office/officeart/2005/8/layout/hList1"/>
    <dgm:cxn modelId="{7DA97166-A00C-4101-8B9B-CA701D8B320E}" type="presOf" srcId="{B262C268-5281-4298-95FC-F279EF642B3C}" destId="{301BA482-8C56-4539-8BF5-D1EB7569F6C6}" srcOrd="0" destOrd="1" presId="urn:microsoft.com/office/officeart/2005/8/layout/hList1"/>
    <dgm:cxn modelId="{2A7CFB71-6276-4556-A7AF-FF70A5E20948}" srcId="{6A2892E4-956B-4F16-A2EE-4A723FEEEF16}" destId="{8868D84C-38FC-4F8F-A6C5-4CCA59FA1D1B}" srcOrd="5" destOrd="0" parTransId="{C00556E3-0F63-45CC-9723-728119E4B170}" sibTransId="{7F6EAE43-F524-4F2B-815D-FCBED9686D10}"/>
    <dgm:cxn modelId="{D997A0C4-F24F-4860-A036-B212AFF68DA4}" type="presOf" srcId="{432DAD8E-D64A-430B-8464-76EC3D3128CD}" destId="{7C9D8FE2-8D86-46D6-A7CE-F2465D1D772E}" srcOrd="0" destOrd="8" presId="urn:microsoft.com/office/officeart/2005/8/layout/hList1"/>
    <dgm:cxn modelId="{E53C4E80-EEB8-4436-802D-A45F98549D7F}" srcId="{013A0D00-2889-4AE4-A55B-50E42FECCC9A}" destId="{3088003E-2422-4EF0-9A9E-C6CD4A93BE34}" srcOrd="1" destOrd="0" parTransId="{6B1DB001-3E09-4658-9A47-83391266FB22}" sibTransId="{09D4368A-109D-4854-9D4E-14D5F0F26648}"/>
    <dgm:cxn modelId="{7D697448-B372-4807-A831-781CBC00C182}" srcId="{FBE14CA9-9F33-4BC6-83D7-91C44D80A900}" destId="{F6F193AE-3659-4DD6-B1C2-82C49F4C3071}" srcOrd="0" destOrd="0" parTransId="{B1060F54-C665-45F5-B4FE-094A42D54BC0}" sibTransId="{A888AB69-7E47-4230-BE73-60F6F92E8560}"/>
    <dgm:cxn modelId="{7E273DB9-72A5-41E7-9897-F5559EF936C6}" srcId="{F6F193AE-3659-4DD6-B1C2-82C49F4C3071}" destId="{11AEC0B2-BF47-4C31-85A2-9DDC5C4F8102}" srcOrd="1" destOrd="0" parTransId="{41D131CD-6579-49BE-92C1-0652C9C59849}" sibTransId="{D2FDE8E8-FF77-4D46-9A79-6E63D70F7A3E}"/>
    <dgm:cxn modelId="{D3130CCE-F772-4BB7-B2A8-B4B123CCD396}" srcId="{F67A09F1-682E-4230-846F-CD8D4F4EE084}" destId="{E677BDBA-127E-44A9-B439-E34B6678FBBF}" srcOrd="2" destOrd="0" parTransId="{02825F65-8F0B-422F-8740-CD1DBD11D13C}" sibTransId="{DF9080D3-AAA2-499B-903A-EF2F645BB105}"/>
    <dgm:cxn modelId="{5EB480C3-AEFD-4A06-8CB8-DF8266481BB1}" srcId="{F6F193AE-3659-4DD6-B1C2-82C49F4C3071}" destId="{AD8E191D-299F-45FC-89CA-C90E8E3082C3}" srcOrd="2" destOrd="0" parTransId="{2D138D30-8305-4C0C-A525-EA0FC1D235DB}" sibTransId="{9FDFA86A-642E-4875-A124-4A550645259B}"/>
    <dgm:cxn modelId="{909E8008-E401-46A1-9F15-71336F85DF46}" type="presOf" srcId="{6947733C-C940-49DA-A023-A6958CC6449C}" destId="{AD4FACEF-00B9-4CFC-ADB7-AA966B2ECB27}" srcOrd="0" destOrd="7" presId="urn:microsoft.com/office/officeart/2005/8/layout/hList1"/>
    <dgm:cxn modelId="{96D904AE-EB7C-433C-818C-0139CD8B99C4}" srcId="{013A0D00-2889-4AE4-A55B-50E42FECCC9A}" destId="{998647AB-0FEC-46CF-80F9-2CF2BDB3BC17}" srcOrd="6" destOrd="0" parTransId="{4D992D7A-AE71-46D1-9698-D8BE5E5D81FF}" sibTransId="{38C66188-3A1E-4DB8-95A3-15F90BCBFA7A}"/>
    <dgm:cxn modelId="{4A97C8D9-BBDC-49B3-86C0-F5635382D658}" srcId="{6A2892E4-956B-4F16-A2EE-4A723FEEEF16}" destId="{87A522C6-3279-4C0B-95C6-D51CC5CC8D8D}" srcOrd="1" destOrd="0" parTransId="{B531D6E5-E6CB-4FCB-9D8C-1383610BDF6E}" sibTransId="{DCC3F9EA-B863-44AF-8C86-A33F9E22C9BF}"/>
    <dgm:cxn modelId="{0E7BC1AF-2C63-44A1-857F-A36E0927DE62}" srcId="{FBE14CA9-9F33-4BC6-83D7-91C44D80A900}" destId="{013A0D00-2889-4AE4-A55B-50E42FECCC9A}" srcOrd="3" destOrd="0" parTransId="{7A420C1A-33C9-464F-8B8D-3C10E1A3F501}" sibTransId="{76CBF0BF-C981-4BE1-9D56-88F42EB6B812}"/>
    <dgm:cxn modelId="{3AF56533-D79C-4E88-94B3-D7ECA700A76E}" srcId="{F67A09F1-682E-4230-846F-CD8D4F4EE084}" destId="{B262C268-5281-4298-95FC-F279EF642B3C}" srcOrd="1" destOrd="0" parTransId="{4523D430-E960-4457-AC2C-45F427CE17B7}" sibTransId="{9A09AEDF-5DDE-47D1-87FB-16258DAE4C24}"/>
    <dgm:cxn modelId="{555F9C51-BF2F-4AD0-819D-470EBCC2A575}" type="presOf" srcId="{013A0D00-2889-4AE4-A55B-50E42FECCC9A}" destId="{565AF361-B61F-41DF-8D48-4643F3211B68}" srcOrd="0" destOrd="0" presId="urn:microsoft.com/office/officeart/2005/8/layout/hList1"/>
    <dgm:cxn modelId="{18BF83E0-7271-43D6-ACBD-F01549AF5F4C}" type="presOf" srcId="{3088003E-2422-4EF0-9A9E-C6CD4A93BE34}" destId="{7C9D8FE2-8D86-46D6-A7CE-F2465D1D772E}" srcOrd="0" destOrd="1" presId="urn:microsoft.com/office/officeart/2005/8/layout/hList1"/>
    <dgm:cxn modelId="{DDDD0734-C359-4756-ADF6-E6BA9DC5DA79}" srcId="{F6F193AE-3659-4DD6-B1C2-82C49F4C3071}" destId="{52EAF2BE-3FCF-44F6-A8E6-AA52724FF8B7}" srcOrd="3" destOrd="0" parTransId="{41955C22-A2CF-4199-83D1-DB0AEFD1FE4F}" sibTransId="{14419844-287D-47B9-8E83-5C98AE061917}"/>
    <dgm:cxn modelId="{E001491D-8A73-4B33-A944-3BAE1250AA3F}" type="presOf" srcId="{C003FC40-D548-4D64-9088-3329088BC9C9}" destId="{7C9D8FE2-8D86-46D6-A7CE-F2465D1D772E}" srcOrd="0" destOrd="9" presId="urn:microsoft.com/office/officeart/2005/8/layout/hList1"/>
    <dgm:cxn modelId="{2DBAE813-8A2E-4634-85E1-630D646C3CAC}" srcId="{F6F193AE-3659-4DD6-B1C2-82C49F4C3071}" destId="{C0B1A08E-3990-4F16-B940-C718BAF73383}" srcOrd="8" destOrd="0" parTransId="{CA72D95A-B11F-46D7-912F-123008A07281}" sibTransId="{3E61BBE7-BDDD-4FFA-9E4F-A0B4BEBE35E2}"/>
    <dgm:cxn modelId="{8B87D52B-BFEF-4225-9429-8514AA99EB16}" type="presOf" srcId="{C0B1A08E-3990-4F16-B940-C718BAF73383}" destId="{AD4FACEF-00B9-4CFC-ADB7-AA966B2ECB27}" srcOrd="0" destOrd="8" presId="urn:microsoft.com/office/officeart/2005/8/layout/hList1"/>
    <dgm:cxn modelId="{EF3C53F2-88BE-4940-997D-438D4355F923}" srcId="{013A0D00-2889-4AE4-A55B-50E42FECCC9A}" destId="{432DAD8E-D64A-430B-8464-76EC3D3128CD}" srcOrd="8" destOrd="0" parTransId="{281FAD34-4CE4-4500-9F29-A88391C6DBF4}" sibTransId="{098C05FB-C2A8-4D45-8C29-F44F1B4E04FD}"/>
    <dgm:cxn modelId="{0A7C8676-1C9D-40AD-AB89-A09001765B11}" type="presOf" srcId="{910A42DD-C40C-4773-9833-CEDB42CE6DA0}" destId="{AD4FACEF-00B9-4CFC-ADB7-AA966B2ECB27}" srcOrd="0" destOrd="0" presId="urn:microsoft.com/office/officeart/2005/8/layout/hList1"/>
    <dgm:cxn modelId="{8967B023-536D-4782-8EE1-47D4BA24AC87}" type="presOf" srcId="{11AEC0B2-BF47-4C31-85A2-9DDC5C4F8102}" destId="{AD4FACEF-00B9-4CFC-ADB7-AA966B2ECB27}" srcOrd="0" destOrd="1" presId="urn:microsoft.com/office/officeart/2005/8/layout/hList1"/>
    <dgm:cxn modelId="{50B63500-B3B5-4B73-92C1-FF01B5E4D51F}" type="presOf" srcId="{6990A223-1AD5-472A-B216-FF7B1AC0523E}" destId="{301BA482-8C56-4539-8BF5-D1EB7569F6C6}" srcOrd="0" destOrd="6" presId="urn:microsoft.com/office/officeart/2005/8/layout/hList1"/>
    <dgm:cxn modelId="{3DBCA8D1-58EA-40AB-9DA4-1A64EB1C31E2}" type="presOf" srcId="{52837054-BC2A-4E63-BABC-DB7655394573}" destId="{AD4FACEF-00B9-4CFC-ADB7-AA966B2ECB27}" srcOrd="0" destOrd="6" presId="urn:microsoft.com/office/officeart/2005/8/layout/hList1"/>
    <dgm:cxn modelId="{2A03690A-E279-4F52-9C23-E917FE5FA549}" type="presOf" srcId="{FBE14CA9-9F33-4BC6-83D7-91C44D80A900}" destId="{92F3DDAF-4E70-4871-9B25-46323028ECEE}" srcOrd="0" destOrd="0" presId="urn:microsoft.com/office/officeart/2005/8/layout/hList1"/>
    <dgm:cxn modelId="{D0AF3769-67B4-4105-822A-D5FFAC977731}" type="presOf" srcId="{CF9E1316-7878-4476-88DF-DB5A07CD02B8}" destId="{7C9D8FE2-8D86-46D6-A7CE-F2465D1D772E}" srcOrd="0" destOrd="5" presId="urn:microsoft.com/office/officeart/2005/8/layout/hList1"/>
    <dgm:cxn modelId="{EB060C2B-418C-47FD-8041-EB81A905CC7B}" srcId="{730DB6AE-D8C9-4749-950B-B13F7B355A06}" destId="{49B8AA29-2177-4385-A37B-699FCE011602}" srcOrd="3" destOrd="0" parTransId="{7D442F8D-3499-4DBA-83ED-5918DB3B8D6A}" sibTransId="{3D237173-2BD8-4A46-BC81-2D491AA696FD}"/>
    <dgm:cxn modelId="{106FE68B-FD3A-457F-A862-0629300463EF}" srcId="{730DB6AE-D8C9-4749-950B-B13F7B355A06}" destId="{CA177B46-67BF-4970-9B95-86CC36439268}" srcOrd="0" destOrd="0" parTransId="{149A90F3-5646-4F19-9422-C85F083F7DCC}" sibTransId="{804E128D-C11C-4F95-BF19-99188158DD12}"/>
    <dgm:cxn modelId="{F8186AF9-AA0F-42F1-873F-136D7D6E2CE1}" srcId="{F67A09F1-682E-4230-846F-CD8D4F4EE084}" destId="{730DB6AE-D8C9-4749-950B-B13F7B355A06}" srcOrd="3" destOrd="0" parTransId="{93E0BAB5-7E9A-4C62-9F62-39DFB1211EEA}" sibTransId="{6850AC15-618F-4463-979F-5A339A35D9A8}"/>
    <dgm:cxn modelId="{DF2D51EB-2726-4C89-9105-E9C3DFE1B1F0}" type="presOf" srcId="{9FB8DE1E-B95A-4C2A-9632-F704C11E68A2}" destId="{7C9D8FE2-8D86-46D6-A7CE-F2465D1D772E}" srcOrd="0" destOrd="2" presId="urn:microsoft.com/office/officeart/2005/8/layout/hList1"/>
    <dgm:cxn modelId="{EDDD3C3D-FD90-43B0-8285-00E495C845AE}" srcId="{013A0D00-2889-4AE4-A55B-50E42FECCC9A}" destId="{D6DB4D94-E84A-4AFD-A4FC-1C0E448035B5}" srcOrd="4" destOrd="0" parTransId="{8A6D0AC1-C065-45D2-89CD-AD38BE310579}" sibTransId="{283AD25A-685A-4E76-B4BA-340BF4F74DD6}"/>
    <dgm:cxn modelId="{C79BACBF-E1A8-4D72-95D6-A76758409E0B}" srcId="{F6F193AE-3659-4DD6-B1C2-82C49F4C3071}" destId="{6947733C-C940-49DA-A023-A6958CC6449C}" srcOrd="7" destOrd="0" parTransId="{89AE2445-EFD3-4D5A-AA28-CEC0E44917EB}" sibTransId="{8346776D-4A0F-4AFB-8F2A-447281CBD470}"/>
    <dgm:cxn modelId="{06DFCEAD-17D2-44B9-A522-CC11E454E0E6}" type="presOf" srcId="{CA177B46-67BF-4970-9B95-86CC36439268}" destId="{301BA482-8C56-4539-8BF5-D1EB7569F6C6}" srcOrd="0" destOrd="4" presId="urn:microsoft.com/office/officeart/2005/8/layout/hList1"/>
    <dgm:cxn modelId="{34EC53EE-35D4-4896-A52C-E5BA5E25C937}" srcId="{F6F193AE-3659-4DD6-B1C2-82C49F4C3071}" destId="{A0DEDF20-DD10-4FFC-96DB-035037A31E03}" srcOrd="4" destOrd="0" parTransId="{8B97CE7F-B1E1-4D47-B7E8-EC9AFB895C93}" sibTransId="{E5A64FD7-46DB-4D47-B999-0F9BB767BE9C}"/>
    <dgm:cxn modelId="{55BBA6F5-B112-4208-98E3-E85B5301361F}" type="presOf" srcId="{ED239A7B-A23C-481C-88E7-96F92B6ED519}" destId="{301BA482-8C56-4539-8BF5-D1EB7569F6C6}" srcOrd="0" destOrd="0" presId="urn:microsoft.com/office/officeart/2005/8/layout/hList1"/>
    <dgm:cxn modelId="{A786C27D-BBE9-427B-BB22-2328B34CE040}" type="presOf" srcId="{F6F193AE-3659-4DD6-B1C2-82C49F4C3071}" destId="{1DEFE94B-A893-4F48-BCD1-33D6E71C6081}" srcOrd="0" destOrd="0" presId="urn:microsoft.com/office/officeart/2005/8/layout/hList1"/>
    <dgm:cxn modelId="{2C2E713A-B4B4-4DCA-839B-E1976A919DA9}" type="presOf" srcId="{3E44CF30-CF34-4842-8994-0CABC8F50599}" destId="{7C9D8FE2-8D86-46D6-A7CE-F2465D1D772E}" srcOrd="0" destOrd="3" presId="urn:microsoft.com/office/officeart/2005/8/layout/hList1"/>
    <dgm:cxn modelId="{B09CDC91-46D5-4007-B013-E6801E05714C}" srcId="{6A2892E4-956B-4F16-A2EE-4A723FEEEF16}" destId="{EFA09EC4-3B8C-45F0-8C15-A823ACB52488}" srcOrd="3" destOrd="0" parTransId="{15F3D6B3-2CEB-440A-9887-F5247AF89C31}" sibTransId="{AB430761-D6EF-4D9B-8882-2B0E6EC76F79}"/>
    <dgm:cxn modelId="{CC2A90D1-E893-41F3-8B83-10AD78F07191}" srcId="{013A0D00-2889-4AE4-A55B-50E42FECCC9A}" destId="{3E44CF30-CF34-4842-8994-0CABC8F50599}" srcOrd="3" destOrd="0" parTransId="{2B0FB5EB-7B4C-49DF-A38B-1661BC275938}" sibTransId="{A3E42CE8-08CB-4B9D-9FB4-CA5798439F25}"/>
    <dgm:cxn modelId="{58AC5179-9229-4AB8-8899-FA7DB8AC40C9}" type="presOf" srcId="{F0D3CE6E-C6AA-421F-B196-5B8B6C7BF4DD}" destId="{50A8D6AC-89FE-4D0B-B37D-0A2061F78BFA}" srcOrd="0" destOrd="0" presId="urn:microsoft.com/office/officeart/2005/8/layout/hList1"/>
    <dgm:cxn modelId="{E1FFBFFE-70C3-44B2-B929-4C7CEBC6188D}" type="presOf" srcId="{998647AB-0FEC-46CF-80F9-2CF2BDB3BC17}" destId="{7C9D8FE2-8D86-46D6-A7CE-F2465D1D772E}" srcOrd="0" destOrd="6" presId="urn:microsoft.com/office/officeart/2005/8/layout/hList1"/>
    <dgm:cxn modelId="{139C6A5D-28F5-4DDA-A2BF-35B8575EA037}" srcId="{013A0D00-2889-4AE4-A55B-50E42FECCC9A}" destId="{0E36C1C5-A5D7-464E-B1AB-7286856931EE}" srcOrd="10" destOrd="0" parTransId="{D6BE8DB2-3662-4DA3-ABA3-97A1B6869D68}" sibTransId="{14CB8C1C-1B39-4324-8256-8907D43823FC}"/>
    <dgm:cxn modelId="{05A1CAC2-7214-460E-AE54-63FAAE8803ED}" type="presOf" srcId="{EFA09EC4-3B8C-45F0-8C15-A823ACB52488}" destId="{50A8D6AC-89FE-4D0B-B37D-0A2061F78BFA}" srcOrd="0" destOrd="3" presId="urn:microsoft.com/office/officeart/2005/8/layout/hList1"/>
    <dgm:cxn modelId="{5D93B699-4D5D-4E53-930A-906D5DA31009}" srcId="{013A0D00-2889-4AE4-A55B-50E42FECCC9A}" destId="{CF9E1316-7878-4476-88DF-DB5A07CD02B8}" srcOrd="5" destOrd="0" parTransId="{B6DF545D-1DB3-4A17-8C57-DE16491C614E}" sibTransId="{7EAB8261-6B9C-4DE2-9739-E422EAFF0AC0}"/>
    <dgm:cxn modelId="{68678CE6-BF50-450B-A0E8-3AF2183F17C9}" srcId="{013A0D00-2889-4AE4-A55B-50E42FECCC9A}" destId="{DFE8BF46-BD07-478B-BFE0-9FAC21271B73}" srcOrd="7" destOrd="0" parTransId="{81E8DE66-597A-472B-AB92-A6828616C4A4}" sibTransId="{AFD3634D-408E-492E-83DD-BDAFD21B420C}"/>
    <dgm:cxn modelId="{3C0D8996-E265-4DB2-A435-395DA8163C65}" type="presOf" srcId="{D6DB4D94-E84A-4AFD-A4FC-1C0E448035B5}" destId="{7C9D8FE2-8D86-46D6-A7CE-F2465D1D772E}" srcOrd="0" destOrd="4" presId="urn:microsoft.com/office/officeart/2005/8/layout/hList1"/>
    <dgm:cxn modelId="{AE196E0A-09CB-4482-A1FB-0FBF27E48E13}" srcId="{FBE14CA9-9F33-4BC6-83D7-91C44D80A900}" destId="{F67A09F1-682E-4230-846F-CD8D4F4EE084}" srcOrd="2" destOrd="0" parTransId="{9B3777C0-4CE7-43BA-982F-E3BCF2CACB88}" sibTransId="{BDAEF4D3-72F5-45A1-B6AD-CFC92E632945}"/>
    <dgm:cxn modelId="{29FD1EFE-A6D3-48BA-9A0C-93C5F977A3FF}" type="presOf" srcId="{133E7A7A-826B-4DA5-AF1A-C443D3171AAD}" destId="{7C9D8FE2-8D86-46D6-A7CE-F2465D1D772E}" srcOrd="0" destOrd="0" presId="urn:microsoft.com/office/officeart/2005/8/layout/hList1"/>
    <dgm:cxn modelId="{A802C9E0-66C2-4A80-875E-1F2148F4473F}" srcId="{6A2892E4-956B-4F16-A2EE-4A723FEEEF16}" destId="{F0D3CE6E-C6AA-421F-B196-5B8B6C7BF4DD}" srcOrd="0" destOrd="0" parTransId="{052A53B2-AD46-47B6-9F31-E95E7CB9C349}" sibTransId="{FF51870A-3311-449D-9889-441DA3FC9DBC}"/>
    <dgm:cxn modelId="{71BD1D0F-DEBA-4AC4-AA23-AF79C9D14C31}" srcId="{730DB6AE-D8C9-4749-950B-B13F7B355A06}" destId="{BC8061B5-1ECE-4C84-A533-209EBDD9B9E7}" srcOrd="1" destOrd="0" parTransId="{61A4311A-5D75-4790-8438-054B66E054E8}" sibTransId="{3344949B-182E-4006-A24D-C3F6A143A820}"/>
    <dgm:cxn modelId="{146D8A6B-3BA9-417E-9D96-3ADAEA709FA8}" type="presOf" srcId="{49B8AA29-2177-4385-A37B-699FCE011602}" destId="{301BA482-8C56-4539-8BF5-D1EB7569F6C6}" srcOrd="0" destOrd="7" presId="urn:microsoft.com/office/officeart/2005/8/layout/hList1"/>
    <dgm:cxn modelId="{6184C94F-2E1A-4A90-AE64-B40EB5ECC2D6}" srcId="{6A2892E4-956B-4F16-A2EE-4A723FEEEF16}" destId="{2CBB88F5-C841-46D7-B78C-2ABD53B34801}" srcOrd="2" destOrd="0" parTransId="{56512032-F75D-4605-945D-82774A210A80}" sibTransId="{46661142-4172-47F9-B3E1-3D67046AAB45}"/>
    <dgm:cxn modelId="{7DE66DBF-B1C7-4A70-9CDB-9B625A97F386}" srcId="{F6F193AE-3659-4DD6-B1C2-82C49F4C3071}" destId="{910A42DD-C40C-4773-9833-CEDB42CE6DA0}" srcOrd="0" destOrd="0" parTransId="{A5CFF319-DDED-4849-A2A6-4CE5107D5AA9}" sibTransId="{196EFAE6-B709-4921-BA6C-3565B1964C74}"/>
    <dgm:cxn modelId="{68380E81-0E7E-4154-89F8-5E10F76E5E3D}" srcId="{F6F193AE-3659-4DD6-B1C2-82C49F4C3071}" destId="{52837054-BC2A-4E63-BABC-DB7655394573}" srcOrd="6" destOrd="0" parTransId="{F1518F7C-A7A1-4F88-8AC5-C2EC70903CA1}" sibTransId="{C41242F3-D0D8-4AAF-889B-2D65F0922F92}"/>
    <dgm:cxn modelId="{2389C54A-E2B4-44B6-83BF-AC7DE0768EA0}" srcId="{730DB6AE-D8C9-4749-950B-B13F7B355A06}" destId="{6990A223-1AD5-472A-B216-FF7B1AC0523E}" srcOrd="2" destOrd="0" parTransId="{7423841D-1C94-4C77-8A25-D4F43646CC13}" sibTransId="{4C7BD7E9-0337-4300-995C-4A822318697A}"/>
    <dgm:cxn modelId="{3C7C46B9-2F7F-4700-948F-5A6C048D278C}" srcId="{FBE14CA9-9F33-4BC6-83D7-91C44D80A900}" destId="{6A2892E4-956B-4F16-A2EE-4A723FEEEF16}" srcOrd="1" destOrd="0" parTransId="{621C2C89-CEA8-4B72-99D0-A2041043B1BD}" sibTransId="{0DD67067-15F0-41ED-A8C8-6C152D4FE533}"/>
    <dgm:cxn modelId="{5C56FB56-6D5B-462B-9213-C8B89A490867}" type="presParOf" srcId="{92F3DDAF-4E70-4871-9B25-46323028ECEE}" destId="{6B1ACE6D-040E-405A-8BA4-4134E1154745}" srcOrd="0" destOrd="0" presId="urn:microsoft.com/office/officeart/2005/8/layout/hList1"/>
    <dgm:cxn modelId="{DE31BADA-426B-4B11-B8A1-F2B3DB954950}" type="presParOf" srcId="{6B1ACE6D-040E-405A-8BA4-4134E1154745}" destId="{1DEFE94B-A893-4F48-BCD1-33D6E71C6081}" srcOrd="0" destOrd="0" presId="urn:microsoft.com/office/officeart/2005/8/layout/hList1"/>
    <dgm:cxn modelId="{32860EC6-872B-42E3-9C7E-B631DEB684B2}" type="presParOf" srcId="{6B1ACE6D-040E-405A-8BA4-4134E1154745}" destId="{AD4FACEF-00B9-4CFC-ADB7-AA966B2ECB27}" srcOrd="1" destOrd="0" presId="urn:microsoft.com/office/officeart/2005/8/layout/hList1"/>
    <dgm:cxn modelId="{83456924-B416-450D-993F-1366A0860801}" type="presParOf" srcId="{92F3DDAF-4E70-4871-9B25-46323028ECEE}" destId="{63232445-A705-48D4-BDA0-3E4918AA6B4C}" srcOrd="1" destOrd="0" presId="urn:microsoft.com/office/officeart/2005/8/layout/hList1"/>
    <dgm:cxn modelId="{765A4EF0-8571-48FF-89B7-C8447FBFFB39}" type="presParOf" srcId="{92F3DDAF-4E70-4871-9B25-46323028ECEE}" destId="{353C993E-F774-44B3-9383-691B03F7B0B2}" srcOrd="2" destOrd="0" presId="urn:microsoft.com/office/officeart/2005/8/layout/hList1"/>
    <dgm:cxn modelId="{A41A9441-EDA7-470D-BFBD-67AF6227033D}" type="presParOf" srcId="{353C993E-F774-44B3-9383-691B03F7B0B2}" destId="{8D8C44D7-819D-465F-B689-FE319080A35C}" srcOrd="0" destOrd="0" presId="urn:microsoft.com/office/officeart/2005/8/layout/hList1"/>
    <dgm:cxn modelId="{C26D300F-AEAA-424C-80F8-DF32E29CD6CC}" type="presParOf" srcId="{353C993E-F774-44B3-9383-691B03F7B0B2}" destId="{50A8D6AC-89FE-4D0B-B37D-0A2061F78BFA}" srcOrd="1" destOrd="0" presId="urn:microsoft.com/office/officeart/2005/8/layout/hList1"/>
    <dgm:cxn modelId="{24BA3578-43ED-4F79-B73A-B21ED1422613}" type="presParOf" srcId="{92F3DDAF-4E70-4871-9B25-46323028ECEE}" destId="{0C659655-07B3-4840-A1D8-2AC87B44B0A5}" srcOrd="3" destOrd="0" presId="urn:microsoft.com/office/officeart/2005/8/layout/hList1"/>
    <dgm:cxn modelId="{EF4238D4-9F20-4670-AC41-588362FD6D6D}" type="presParOf" srcId="{92F3DDAF-4E70-4871-9B25-46323028ECEE}" destId="{62C13DAC-DE7F-4292-8977-51CB9356A883}" srcOrd="4" destOrd="0" presId="urn:microsoft.com/office/officeart/2005/8/layout/hList1"/>
    <dgm:cxn modelId="{98A4620B-CF26-4BA3-9208-D72E5F1F8DDE}" type="presParOf" srcId="{62C13DAC-DE7F-4292-8977-51CB9356A883}" destId="{B6B127DC-3CBD-47C1-B8CD-8FE6C7F4C93B}" srcOrd="0" destOrd="0" presId="urn:microsoft.com/office/officeart/2005/8/layout/hList1"/>
    <dgm:cxn modelId="{1CC193C3-A498-4F56-A220-25FB26DD7427}" type="presParOf" srcId="{62C13DAC-DE7F-4292-8977-51CB9356A883}" destId="{301BA482-8C56-4539-8BF5-D1EB7569F6C6}" srcOrd="1" destOrd="0" presId="urn:microsoft.com/office/officeart/2005/8/layout/hList1"/>
    <dgm:cxn modelId="{AFC4DBAB-8E7C-407A-872D-46203DAEAD40}" type="presParOf" srcId="{92F3DDAF-4E70-4871-9B25-46323028ECEE}" destId="{1CA3F1FC-DCFC-4018-A134-9BD74E6F3100}" srcOrd="5" destOrd="0" presId="urn:microsoft.com/office/officeart/2005/8/layout/hList1"/>
    <dgm:cxn modelId="{E884DBC6-7551-4402-9D24-C12108276FEE}" type="presParOf" srcId="{92F3DDAF-4E70-4871-9B25-46323028ECEE}" destId="{3DC56D5D-9FF0-49A7-9F69-A34B5D0F65EA}" srcOrd="6" destOrd="0" presId="urn:microsoft.com/office/officeart/2005/8/layout/hList1"/>
    <dgm:cxn modelId="{C521D14E-59C1-4AEB-9157-7762EA632E4F}" type="presParOf" srcId="{3DC56D5D-9FF0-49A7-9F69-A34B5D0F65EA}" destId="{565AF361-B61F-41DF-8D48-4643F3211B68}" srcOrd="0" destOrd="0" presId="urn:microsoft.com/office/officeart/2005/8/layout/hList1"/>
    <dgm:cxn modelId="{3F4DF65A-AEF0-40D9-BF4A-0537A84181BD}" type="presParOf" srcId="{3DC56D5D-9FF0-49A7-9F69-A34B5D0F65EA}" destId="{7C9D8FE2-8D86-46D6-A7CE-F2465D1D77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264BD0-C057-4071-B4F4-3FE2BC38756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B728A3BB-5DA4-4467-92F1-8A5DAE665231}">
      <dgm:prSet phldrT="[Texto]" custT="1"/>
      <dgm:spPr>
        <a:solidFill>
          <a:schemeClr val="tx2"/>
        </a:solidFill>
      </dgm:spPr>
      <dgm:t>
        <a:bodyPr/>
        <a:lstStyle/>
        <a:p>
          <a:r>
            <a:rPr lang="es-MX" sz="2400" kern="1200" dirty="0" smtClean="0">
              <a:solidFill>
                <a:schemeClr val="bg1"/>
              </a:solidFill>
              <a:latin typeface="+mn-lt"/>
              <a:ea typeface="+mn-ea"/>
              <a:cs typeface="+mn-cs"/>
            </a:rPr>
            <a:t>FACTOR POLÍTICO</a:t>
          </a:r>
          <a:endParaRPr lang="es-MX" sz="2400" kern="1200" dirty="0">
            <a:solidFill>
              <a:schemeClr val="bg1"/>
            </a:solidFill>
            <a:latin typeface="+mn-lt"/>
            <a:ea typeface="+mn-ea"/>
            <a:cs typeface="+mn-cs"/>
          </a:endParaRPr>
        </a:p>
      </dgm:t>
    </dgm:pt>
    <dgm:pt modelId="{EA09BA5E-7FF3-4C57-B724-21DA3BA0D049}" type="parTrans" cxnId="{4A2538D1-2EC9-499B-BCC8-D2AA8D7AC394}">
      <dgm:prSet/>
      <dgm:spPr/>
      <dgm:t>
        <a:bodyPr/>
        <a:lstStyle/>
        <a:p>
          <a:endParaRPr lang="es-MX" sz="2400" dirty="0">
            <a:latin typeface="Arial" pitchFamily="34" charset="0"/>
            <a:cs typeface="Arial" pitchFamily="34" charset="0"/>
          </a:endParaRPr>
        </a:p>
      </dgm:t>
    </dgm:pt>
    <dgm:pt modelId="{D011B1CB-DF92-40D3-8E7F-3404D6EA2E34}" type="sibTrans" cxnId="{4A2538D1-2EC9-499B-BCC8-D2AA8D7AC394}">
      <dgm:prSet/>
      <dgm:spPr/>
      <dgm:t>
        <a:bodyPr/>
        <a:lstStyle/>
        <a:p>
          <a:endParaRPr lang="es-MX" sz="2400" dirty="0">
            <a:latin typeface="Arial" pitchFamily="34" charset="0"/>
            <a:cs typeface="Arial" pitchFamily="34" charset="0"/>
          </a:endParaRPr>
        </a:p>
      </dgm:t>
    </dgm:pt>
    <dgm:pt modelId="{175FD6E5-F554-4C45-AE13-C2F3D9BB5788}">
      <dgm:prSet phldrT="[Texto]" custT="1"/>
      <dgm:spPr/>
      <dgm:t>
        <a:bodyPr/>
        <a:lstStyle/>
        <a:p>
          <a:r>
            <a:rPr lang="es-MX" sz="2400" kern="1200" smtClean="0">
              <a:solidFill>
                <a:schemeClr val="bg1"/>
              </a:solidFill>
              <a:latin typeface="+mn-lt"/>
              <a:ea typeface="+mn-ea"/>
              <a:cs typeface="+mn-cs"/>
            </a:rPr>
            <a:t>FACTOR ECONÓMICO</a:t>
          </a:r>
          <a:endParaRPr lang="es-MX" sz="2400" kern="1200" dirty="0">
            <a:solidFill>
              <a:schemeClr val="bg1"/>
            </a:solidFill>
            <a:latin typeface="+mn-lt"/>
            <a:ea typeface="+mn-ea"/>
            <a:cs typeface="+mn-cs"/>
          </a:endParaRPr>
        </a:p>
      </dgm:t>
    </dgm:pt>
    <dgm:pt modelId="{FF4CB329-91AA-47E6-91EC-BAEDE0E60413}" type="parTrans" cxnId="{767522C3-0B5A-4927-8FEB-B61317A1889E}">
      <dgm:prSet/>
      <dgm:spPr/>
      <dgm:t>
        <a:bodyPr/>
        <a:lstStyle/>
        <a:p>
          <a:endParaRPr lang="es-MX" sz="2400" dirty="0">
            <a:latin typeface="Arial" pitchFamily="34" charset="0"/>
            <a:cs typeface="Arial" pitchFamily="34" charset="0"/>
          </a:endParaRPr>
        </a:p>
      </dgm:t>
    </dgm:pt>
    <dgm:pt modelId="{DBAADB53-9317-4613-866D-C42D245D329B}" type="sibTrans" cxnId="{767522C3-0B5A-4927-8FEB-B61317A1889E}">
      <dgm:prSet/>
      <dgm:spPr/>
      <dgm:t>
        <a:bodyPr/>
        <a:lstStyle/>
        <a:p>
          <a:endParaRPr lang="es-MX" sz="2400" dirty="0">
            <a:latin typeface="Arial" pitchFamily="34" charset="0"/>
            <a:cs typeface="Arial" pitchFamily="34" charset="0"/>
          </a:endParaRPr>
        </a:p>
      </dgm:t>
    </dgm:pt>
    <dgm:pt modelId="{3A7CF9AA-6C68-42F9-A112-E32264AD161F}">
      <dgm:prSet phldrT="[Texto]" custT="1"/>
      <dgm:spPr>
        <a:solidFill>
          <a:srgbClr val="00B0F0"/>
        </a:solidFill>
      </dgm:spPr>
      <dgm:t>
        <a:bodyPr/>
        <a:lstStyle/>
        <a:p>
          <a:r>
            <a:rPr lang="es-MX" sz="2400" kern="1200" dirty="0" smtClean="0">
              <a:solidFill>
                <a:schemeClr val="bg1"/>
              </a:solidFill>
              <a:latin typeface="+mn-lt"/>
              <a:ea typeface="+mn-ea"/>
              <a:cs typeface="+mn-cs"/>
            </a:rPr>
            <a:t>FACTOR SOCIAL</a:t>
          </a:r>
          <a:endParaRPr lang="es-MX" sz="2400" kern="1200" dirty="0">
            <a:solidFill>
              <a:schemeClr val="bg1"/>
            </a:solidFill>
            <a:latin typeface="+mn-lt"/>
            <a:ea typeface="+mn-ea"/>
            <a:cs typeface="+mn-cs"/>
          </a:endParaRPr>
        </a:p>
      </dgm:t>
    </dgm:pt>
    <dgm:pt modelId="{28F48D10-00CF-4D6D-89D2-BD9AAA27E7D9}" type="parTrans" cxnId="{1C0A87A1-720D-4367-BAB5-B3FF9CBBC0C6}">
      <dgm:prSet/>
      <dgm:spPr/>
      <dgm:t>
        <a:bodyPr/>
        <a:lstStyle/>
        <a:p>
          <a:endParaRPr lang="es-MX" sz="2400" dirty="0">
            <a:latin typeface="Arial" pitchFamily="34" charset="0"/>
            <a:cs typeface="Arial" pitchFamily="34" charset="0"/>
          </a:endParaRPr>
        </a:p>
      </dgm:t>
    </dgm:pt>
    <dgm:pt modelId="{79435D97-9198-4262-AA74-5D49FFF38B1C}" type="sibTrans" cxnId="{1C0A87A1-720D-4367-BAB5-B3FF9CBBC0C6}">
      <dgm:prSet/>
      <dgm:spPr/>
      <dgm:t>
        <a:bodyPr/>
        <a:lstStyle/>
        <a:p>
          <a:endParaRPr lang="es-MX" sz="2400" dirty="0">
            <a:latin typeface="Arial" pitchFamily="34" charset="0"/>
            <a:cs typeface="Arial" pitchFamily="34" charset="0"/>
          </a:endParaRPr>
        </a:p>
      </dgm:t>
    </dgm:pt>
    <dgm:pt modelId="{20EE3742-7B47-44A8-ACCC-84580E1AEE11}">
      <dgm:prSet custT="1"/>
      <dgm:spPr>
        <a:solidFill>
          <a:srgbClr val="7030A0"/>
        </a:solidFill>
      </dgm:spPr>
      <dgm:t>
        <a:bodyPr/>
        <a:lstStyle/>
        <a:p>
          <a:r>
            <a:rPr lang="es-MX" sz="2400" kern="1200" dirty="0" smtClean="0">
              <a:solidFill>
                <a:schemeClr val="bg1"/>
              </a:solidFill>
              <a:latin typeface="+mn-lt"/>
              <a:ea typeface="+mn-ea"/>
              <a:cs typeface="+mn-cs"/>
            </a:rPr>
            <a:t>FACTOR TECNÓLOGICO</a:t>
          </a:r>
          <a:endParaRPr lang="es-MX" sz="2400" kern="1200" dirty="0">
            <a:solidFill>
              <a:schemeClr val="bg1"/>
            </a:solidFill>
            <a:latin typeface="+mn-lt"/>
            <a:ea typeface="+mn-ea"/>
            <a:cs typeface="+mn-cs"/>
          </a:endParaRPr>
        </a:p>
      </dgm:t>
    </dgm:pt>
    <dgm:pt modelId="{B180CE22-EA17-4927-A2FB-977DC8338F6A}" type="parTrans" cxnId="{7FFE5402-57D7-407F-8844-477BDA1CD223}">
      <dgm:prSet/>
      <dgm:spPr/>
      <dgm:t>
        <a:bodyPr/>
        <a:lstStyle/>
        <a:p>
          <a:endParaRPr lang="es-MX" sz="2400" dirty="0">
            <a:latin typeface="Arial" pitchFamily="34" charset="0"/>
            <a:cs typeface="Arial" pitchFamily="34" charset="0"/>
          </a:endParaRPr>
        </a:p>
      </dgm:t>
    </dgm:pt>
    <dgm:pt modelId="{8FDE90CE-FBCB-4819-98F5-63BEF2344BC1}" type="sibTrans" cxnId="{7FFE5402-57D7-407F-8844-477BDA1CD223}">
      <dgm:prSet/>
      <dgm:spPr/>
      <dgm:t>
        <a:bodyPr/>
        <a:lstStyle/>
        <a:p>
          <a:endParaRPr lang="es-MX" sz="2400" dirty="0">
            <a:latin typeface="Arial" pitchFamily="34" charset="0"/>
            <a:cs typeface="Arial" pitchFamily="34" charset="0"/>
          </a:endParaRPr>
        </a:p>
      </dgm:t>
    </dgm:pt>
    <dgm:pt modelId="{D90556BB-79E1-42A0-A4F5-44A69F7BB447}">
      <dgm:prSet custT="1"/>
      <dgm:spPr/>
      <dgm:t>
        <a:bodyPr/>
        <a:lstStyle/>
        <a:p>
          <a:r>
            <a:rPr lang="es-MX" sz="2400" kern="1200" dirty="0" smtClean="0">
              <a:solidFill>
                <a:schemeClr val="bg1"/>
              </a:solidFill>
              <a:latin typeface="+mn-lt"/>
              <a:ea typeface="+mn-ea"/>
              <a:cs typeface="+mn-cs"/>
            </a:rPr>
            <a:t>FACTOR LEGAL</a:t>
          </a:r>
          <a:endParaRPr lang="es-MX" sz="2400" kern="1200" dirty="0">
            <a:solidFill>
              <a:schemeClr val="bg1"/>
            </a:solidFill>
            <a:latin typeface="+mn-lt"/>
            <a:ea typeface="+mn-ea"/>
            <a:cs typeface="+mn-cs"/>
          </a:endParaRPr>
        </a:p>
      </dgm:t>
    </dgm:pt>
    <dgm:pt modelId="{598D477D-EED3-4CAA-8CC1-71B556A56700}" type="sibTrans" cxnId="{756755C5-36E9-4FA8-9C96-63F77D545FC0}">
      <dgm:prSet/>
      <dgm:spPr/>
      <dgm:t>
        <a:bodyPr/>
        <a:lstStyle/>
        <a:p>
          <a:endParaRPr lang="es-EC"/>
        </a:p>
      </dgm:t>
    </dgm:pt>
    <dgm:pt modelId="{54A0BC25-3142-48CC-B2FC-B4833393971A}" type="parTrans" cxnId="{756755C5-36E9-4FA8-9C96-63F77D545FC0}">
      <dgm:prSet/>
      <dgm:spPr/>
      <dgm:t>
        <a:bodyPr/>
        <a:lstStyle/>
        <a:p>
          <a:endParaRPr lang="es-EC"/>
        </a:p>
      </dgm:t>
    </dgm:pt>
    <dgm:pt modelId="{BEAC2D71-6EEF-4C80-9255-5020E38EF7E5}" type="pres">
      <dgm:prSet presAssocID="{40264BD0-C057-4071-B4F4-3FE2BC387567}" presName="linearFlow" presStyleCnt="0">
        <dgm:presLayoutVars>
          <dgm:dir/>
          <dgm:resizeHandles val="exact"/>
        </dgm:presLayoutVars>
      </dgm:prSet>
      <dgm:spPr/>
      <dgm:t>
        <a:bodyPr/>
        <a:lstStyle/>
        <a:p>
          <a:endParaRPr lang="es-EC"/>
        </a:p>
      </dgm:t>
    </dgm:pt>
    <dgm:pt modelId="{112935F3-90FE-47F2-8CF9-C12BEDD5122C}" type="pres">
      <dgm:prSet presAssocID="{B728A3BB-5DA4-4467-92F1-8A5DAE665231}" presName="composite" presStyleCnt="0"/>
      <dgm:spPr/>
    </dgm:pt>
    <dgm:pt modelId="{CBCE5488-773F-4F36-A6DB-FB22FB565D97}" type="pres">
      <dgm:prSet presAssocID="{B728A3BB-5DA4-4467-92F1-8A5DAE665231}" presName="imgShp" presStyleLbl="fgImgPlace1" presStyleIdx="0" presStyleCnt="5" custScaleX="137109" custScaleY="134967"/>
      <dgm:spPr>
        <a:blipFill rotWithShape="1">
          <a:blip xmlns:r="http://schemas.openxmlformats.org/officeDocument/2006/relationships" r:embed="rId1"/>
          <a:stretch>
            <a:fillRect/>
          </a:stretch>
        </a:blipFill>
      </dgm:spPr>
      <dgm:t>
        <a:bodyPr/>
        <a:lstStyle/>
        <a:p>
          <a:endParaRPr lang="es-EC"/>
        </a:p>
      </dgm:t>
    </dgm:pt>
    <dgm:pt modelId="{65F0FDBB-12DD-4EEC-8676-904E0B5AE438}" type="pres">
      <dgm:prSet presAssocID="{B728A3BB-5DA4-4467-92F1-8A5DAE665231}" presName="txShp" presStyleLbl="node1" presStyleIdx="0" presStyleCnt="5">
        <dgm:presLayoutVars>
          <dgm:bulletEnabled val="1"/>
        </dgm:presLayoutVars>
      </dgm:prSet>
      <dgm:spPr/>
      <dgm:t>
        <a:bodyPr/>
        <a:lstStyle/>
        <a:p>
          <a:endParaRPr lang="es-MX"/>
        </a:p>
      </dgm:t>
    </dgm:pt>
    <dgm:pt modelId="{909AAB06-5600-42F4-A74E-5CB39353BB22}" type="pres">
      <dgm:prSet presAssocID="{D011B1CB-DF92-40D3-8E7F-3404D6EA2E34}" presName="spacing" presStyleCnt="0"/>
      <dgm:spPr/>
    </dgm:pt>
    <dgm:pt modelId="{49D1BC08-997D-4B95-A82F-5B70F7FE1B27}" type="pres">
      <dgm:prSet presAssocID="{175FD6E5-F554-4C45-AE13-C2F3D9BB5788}" presName="composite" presStyleCnt="0"/>
      <dgm:spPr/>
    </dgm:pt>
    <dgm:pt modelId="{6425DA87-30A7-4A33-B0CF-487E18FD85B3}" type="pres">
      <dgm:prSet presAssocID="{175FD6E5-F554-4C45-AE13-C2F3D9BB5788}" presName="imgShp" presStyleLbl="fgImgPlace1" presStyleIdx="1" presStyleCnt="5" custScaleX="135724" custScaleY="1341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s-EC"/>
        </a:p>
      </dgm:t>
    </dgm:pt>
    <dgm:pt modelId="{B3C8AE26-3E14-4969-ACCA-6E579E0B97E7}" type="pres">
      <dgm:prSet presAssocID="{175FD6E5-F554-4C45-AE13-C2F3D9BB5788}" presName="txShp" presStyleLbl="node1" presStyleIdx="1" presStyleCnt="5">
        <dgm:presLayoutVars>
          <dgm:bulletEnabled val="1"/>
        </dgm:presLayoutVars>
      </dgm:prSet>
      <dgm:spPr/>
      <dgm:t>
        <a:bodyPr/>
        <a:lstStyle/>
        <a:p>
          <a:endParaRPr lang="es-MX"/>
        </a:p>
      </dgm:t>
    </dgm:pt>
    <dgm:pt modelId="{CE7E8C0E-5500-4FF4-B6BB-E25FE0B96B79}" type="pres">
      <dgm:prSet presAssocID="{DBAADB53-9317-4613-866D-C42D245D329B}" presName="spacing" presStyleCnt="0"/>
      <dgm:spPr/>
    </dgm:pt>
    <dgm:pt modelId="{9AEC1688-5874-49C9-828E-004193837965}" type="pres">
      <dgm:prSet presAssocID="{3A7CF9AA-6C68-42F9-A112-E32264AD161F}" presName="composite" presStyleCnt="0"/>
      <dgm:spPr/>
    </dgm:pt>
    <dgm:pt modelId="{141742A1-E6D0-4C8B-83FD-B8A1D490F463}" type="pres">
      <dgm:prSet presAssocID="{3A7CF9AA-6C68-42F9-A112-E32264AD161F}" presName="imgShp" presStyleLbl="fgImgPlace1" presStyleIdx="2" presStyleCnt="5" custScaleX="147755" custScaleY="134712"/>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t>
        <a:bodyPr/>
        <a:lstStyle/>
        <a:p>
          <a:endParaRPr lang="es-EC"/>
        </a:p>
      </dgm:t>
    </dgm:pt>
    <dgm:pt modelId="{ED029E88-6006-45AF-95D0-81EB4181D4AD}" type="pres">
      <dgm:prSet presAssocID="{3A7CF9AA-6C68-42F9-A112-E32264AD161F}" presName="txShp" presStyleLbl="node1" presStyleIdx="2" presStyleCnt="5">
        <dgm:presLayoutVars>
          <dgm:bulletEnabled val="1"/>
        </dgm:presLayoutVars>
      </dgm:prSet>
      <dgm:spPr/>
      <dgm:t>
        <a:bodyPr/>
        <a:lstStyle/>
        <a:p>
          <a:endParaRPr lang="es-MX"/>
        </a:p>
      </dgm:t>
    </dgm:pt>
    <dgm:pt modelId="{BD9D80A6-7532-4AF4-8FE7-955F96DADEE9}" type="pres">
      <dgm:prSet presAssocID="{79435D97-9198-4262-AA74-5D49FFF38B1C}" presName="spacing" presStyleCnt="0"/>
      <dgm:spPr/>
    </dgm:pt>
    <dgm:pt modelId="{5EF3137E-B21F-420A-A4A8-09738FEC71B3}" type="pres">
      <dgm:prSet presAssocID="{20EE3742-7B47-44A8-ACCC-84580E1AEE11}" presName="composite" presStyleCnt="0"/>
      <dgm:spPr/>
    </dgm:pt>
    <dgm:pt modelId="{3C49A636-3857-4F7D-9818-A8AEACC6ECE4}" type="pres">
      <dgm:prSet presAssocID="{20EE3742-7B47-44A8-ACCC-84580E1AEE11}" presName="imgShp" presStyleLbl="fgImgPlace1" presStyleIdx="3" presStyleCnt="5" custScaleX="154899" custScaleY="142212" custLinFactNeighborX="-3188"/>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s-EC"/>
        </a:p>
      </dgm:t>
    </dgm:pt>
    <dgm:pt modelId="{F5BD4D69-45B5-416C-A438-5790AD1F0789}" type="pres">
      <dgm:prSet presAssocID="{20EE3742-7B47-44A8-ACCC-84580E1AEE11}" presName="txShp" presStyleLbl="node1" presStyleIdx="3" presStyleCnt="5">
        <dgm:presLayoutVars>
          <dgm:bulletEnabled val="1"/>
        </dgm:presLayoutVars>
      </dgm:prSet>
      <dgm:spPr/>
      <dgm:t>
        <a:bodyPr/>
        <a:lstStyle/>
        <a:p>
          <a:endParaRPr lang="es-MX"/>
        </a:p>
      </dgm:t>
    </dgm:pt>
    <dgm:pt modelId="{D83CA3B6-0069-4558-8B8B-7F32AB909004}" type="pres">
      <dgm:prSet presAssocID="{8FDE90CE-FBCB-4819-98F5-63BEF2344BC1}" presName="spacing" presStyleCnt="0"/>
      <dgm:spPr/>
    </dgm:pt>
    <dgm:pt modelId="{3B5152A0-C376-4BAA-8A2A-F46169A106DA}" type="pres">
      <dgm:prSet presAssocID="{D90556BB-79E1-42A0-A4F5-44A69F7BB447}" presName="composite" presStyleCnt="0"/>
      <dgm:spPr/>
    </dgm:pt>
    <dgm:pt modelId="{F38FA4FF-E61D-4035-823E-EEBF71C09383}" type="pres">
      <dgm:prSet presAssocID="{D90556BB-79E1-42A0-A4F5-44A69F7BB447}" presName="imgShp" presStyleLbl="fgImgPlace1" presStyleIdx="4" presStyleCnt="5" custScaleX="170034" custScaleY="135368" custLinFactNeighborX="-10021" custLinFactNeighborY="10850"/>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t>
        <a:bodyPr/>
        <a:lstStyle/>
        <a:p>
          <a:endParaRPr lang="es-EC"/>
        </a:p>
      </dgm:t>
    </dgm:pt>
    <dgm:pt modelId="{7D38C9EE-AF0D-4021-8919-3A3F81623DD6}" type="pres">
      <dgm:prSet presAssocID="{D90556BB-79E1-42A0-A4F5-44A69F7BB447}" presName="txShp" presStyleLbl="node1" presStyleIdx="4" presStyleCnt="5">
        <dgm:presLayoutVars>
          <dgm:bulletEnabled val="1"/>
        </dgm:presLayoutVars>
      </dgm:prSet>
      <dgm:spPr/>
      <dgm:t>
        <a:bodyPr/>
        <a:lstStyle/>
        <a:p>
          <a:endParaRPr lang="es-EC"/>
        </a:p>
      </dgm:t>
    </dgm:pt>
  </dgm:ptLst>
  <dgm:cxnLst>
    <dgm:cxn modelId="{EAFEB695-4879-4D60-9F7F-1A7A2D643E2F}" type="presOf" srcId="{175FD6E5-F554-4C45-AE13-C2F3D9BB5788}" destId="{B3C8AE26-3E14-4969-ACCA-6E579E0B97E7}" srcOrd="0" destOrd="0" presId="urn:microsoft.com/office/officeart/2005/8/layout/vList3"/>
    <dgm:cxn modelId="{7FFE5402-57D7-407F-8844-477BDA1CD223}" srcId="{40264BD0-C057-4071-B4F4-3FE2BC387567}" destId="{20EE3742-7B47-44A8-ACCC-84580E1AEE11}" srcOrd="3" destOrd="0" parTransId="{B180CE22-EA17-4927-A2FB-977DC8338F6A}" sibTransId="{8FDE90CE-FBCB-4819-98F5-63BEF2344BC1}"/>
    <dgm:cxn modelId="{1C0A87A1-720D-4367-BAB5-B3FF9CBBC0C6}" srcId="{40264BD0-C057-4071-B4F4-3FE2BC387567}" destId="{3A7CF9AA-6C68-42F9-A112-E32264AD161F}" srcOrd="2" destOrd="0" parTransId="{28F48D10-00CF-4D6D-89D2-BD9AAA27E7D9}" sibTransId="{79435D97-9198-4262-AA74-5D49FFF38B1C}"/>
    <dgm:cxn modelId="{6DE84153-148C-4019-A19B-44DFE9E44130}" type="presOf" srcId="{3A7CF9AA-6C68-42F9-A112-E32264AD161F}" destId="{ED029E88-6006-45AF-95D0-81EB4181D4AD}" srcOrd="0" destOrd="0" presId="urn:microsoft.com/office/officeart/2005/8/layout/vList3"/>
    <dgm:cxn modelId="{756755C5-36E9-4FA8-9C96-63F77D545FC0}" srcId="{40264BD0-C057-4071-B4F4-3FE2BC387567}" destId="{D90556BB-79E1-42A0-A4F5-44A69F7BB447}" srcOrd="4" destOrd="0" parTransId="{54A0BC25-3142-48CC-B2FC-B4833393971A}" sibTransId="{598D477D-EED3-4CAA-8CC1-71B556A56700}"/>
    <dgm:cxn modelId="{36C1D6ED-E616-4014-B091-81F5B5E61434}" type="presOf" srcId="{B728A3BB-5DA4-4467-92F1-8A5DAE665231}" destId="{65F0FDBB-12DD-4EEC-8676-904E0B5AE438}" srcOrd="0" destOrd="0" presId="urn:microsoft.com/office/officeart/2005/8/layout/vList3"/>
    <dgm:cxn modelId="{3EB7CFAA-C8F1-44C6-BB1B-555687BA83C8}" type="presOf" srcId="{D90556BB-79E1-42A0-A4F5-44A69F7BB447}" destId="{7D38C9EE-AF0D-4021-8919-3A3F81623DD6}" srcOrd="0" destOrd="0" presId="urn:microsoft.com/office/officeart/2005/8/layout/vList3"/>
    <dgm:cxn modelId="{19ACFF0F-2C1D-4C0F-8975-96AF4BB0EFC5}" type="presOf" srcId="{40264BD0-C057-4071-B4F4-3FE2BC387567}" destId="{BEAC2D71-6EEF-4C80-9255-5020E38EF7E5}" srcOrd="0" destOrd="0" presId="urn:microsoft.com/office/officeart/2005/8/layout/vList3"/>
    <dgm:cxn modelId="{E5F3BB98-7596-4A36-8087-9CF7A3E97374}" type="presOf" srcId="{20EE3742-7B47-44A8-ACCC-84580E1AEE11}" destId="{F5BD4D69-45B5-416C-A438-5790AD1F0789}" srcOrd="0" destOrd="0" presId="urn:microsoft.com/office/officeart/2005/8/layout/vList3"/>
    <dgm:cxn modelId="{767522C3-0B5A-4927-8FEB-B61317A1889E}" srcId="{40264BD0-C057-4071-B4F4-3FE2BC387567}" destId="{175FD6E5-F554-4C45-AE13-C2F3D9BB5788}" srcOrd="1" destOrd="0" parTransId="{FF4CB329-91AA-47E6-91EC-BAEDE0E60413}" sibTransId="{DBAADB53-9317-4613-866D-C42D245D329B}"/>
    <dgm:cxn modelId="{4A2538D1-2EC9-499B-BCC8-D2AA8D7AC394}" srcId="{40264BD0-C057-4071-B4F4-3FE2BC387567}" destId="{B728A3BB-5DA4-4467-92F1-8A5DAE665231}" srcOrd="0" destOrd="0" parTransId="{EA09BA5E-7FF3-4C57-B724-21DA3BA0D049}" sibTransId="{D011B1CB-DF92-40D3-8E7F-3404D6EA2E34}"/>
    <dgm:cxn modelId="{53B6305A-A6CB-4E61-8C95-8A6AD51C4A5B}" type="presParOf" srcId="{BEAC2D71-6EEF-4C80-9255-5020E38EF7E5}" destId="{112935F3-90FE-47F2-8CF9-C12BEDD5122C}" srcOrd="0" destOrd="0" presId="urn:microsoft.com/office/officeart/2005/8/layout/vList3"/>
    <dgm:cxn modelId="{2974D85E-39B8-4FF7-892D-881DEBDE22BC}" type="presParOf" srcId="{112935F3-90FE-47F2-8CF9-C12BEDD5122C}" destId="{CBCE5488-773F-4F36-A6DB-FB22FB565D97}" srcOrd="0" destOrd="0" presId="urn:microsoft.com/office/officeart/2005/8/layout/vList3"/>
    <dgm:cxn modelId="{01E516B1-94A2-4862-A8C7-C53A3162A65F}" type="presParOf" srcId="{112935F3-90FE-47F2-8CF9-C12BEDD5122C}" destId="{65F0FDBB-12DD-4EEC-8676-904E0B5AE438}" srcOrd="1" destOrd="0" presId="urn:microsoft.com/office/officeart/2005/8/layout/vList3"/>
    <dgm:cxn modelId="{C66C09C8-9455-4F08-8BD2-6D5BCE537EA8}" type="presParOf" srcId="{BEAC2D71-6EEF-4C80-9255-5020E38EF7E5}" destId="{909AAB06-5600-42F4-A74E-5CB39353BB22}" srcOrd="1" destOrd="0" presId="urn:microsoft.com/office/officeart/2005/8/layout/vList3"/>
    <dgm:cxn modelId="{E37F1129-4576-4052-BBB4-2D2943D9182D}" type="presParOf" srcId="{BEAC2D71-6EEF-4C80-9255-5020E38EF7E5}" destId="{49D1BC08-997D-4B95-A82F-5B70F7FE1B27}" srcOrd="2" destOrd="0" presId="urn:microsoft.com/office/officeart/2005/8/layout/vList3"/>
    <dgm:cxn modelId="{39295C37-5D9A-4D5B-80B0-58D01B615F98}" type="presParOf" srcId="{49D1BC08-997D-4B95-A82F-5B70F7FE1B27}" destId="{6425DA87-30A7-4A33-B0CF-487E18FD85B3}" srcOrd="0" destOrd="0" presId="urn:microsoft.com/office/officeart/2005/8/layout/vList3"/>
    <dgm:cxn modelId="{AE288754-07CD-4AF9-B07C-1033AEDE8518}" type="presParOf" srcId="{49D1BC08-997D-4B95-A82F-5B70F7FE1B27}" destId="{B3C8AE26-3E14-4969-ACCA-6E579E0B97E7}" srcOrd="1" destOrd="0" presId="urn:microsoft.com/office/officeart/2005/8/layout/vList3"/>
    <dgm:cxn modelId="{7F1740F1-66AF-4A78-A2E4-338868183256}" type="presParOf" srcId="{BEAC2D71-6EEF-4C80-9255-5020E38EF7E5}" destId="{CE7E8C0E-5500-4FF4-B6BB-E25FE0B96B79}" srcOrd="3" destOrd="0" presId="urn:microsoft.com/office/officeart/2005/8/layout/vList3"/>
    <dgm:cxn modelId="{BE444626-1F4C-4A7B-A6DC-2677E4A51DE7}" type="presParOf" srcId="{BEAC2D71-6EEF-4C80-9255-5020E38EF7E5}" destId="{9AEC1688-5874-49C9-828E-004193837965}" srcOrd="4" destOrd="0" presId="urn:microsoft.com/office/officeart/2005/8/layout/vList3"/>
    <dgm:cxn modelId="{3267C64E-17FD-42A4-8643-129776EAF4BD}" type="presParOf" srcId="{9AEC1688-5874-49C9-828E-004193837965}" destId="{141742A1-E6D0-4C8B-83FD-B8A1D490F463}" srcOrd="0" destOrd="0" presId="urn:microsoft.com/office/officeart/2005/8/layout/vList3"/>
    <dgm:cxn modelId="{EEF66EA9-665F-489B-8875-DD3C0816BB9B}" type="presParOf" srcId="{9AEC1688-5874-49C9-828E-004193837965}" destId="{ED029E88-6006-45AF-95D0-81EB4181D4AD}" srcOrd="1" destOrd="0" presId="urn:microsoft.com/office/officeart/2005/8/layout/vList3"/>
    <dgm:cxn modelId="{CC8EBB0A-B0F9-4607-92F8-2EDECB270357}" type="presParOf" srcId="{BEAC2D71-6EEF-4C80-9255-5020E38EF7E5}" destId="{BD9D80A6-7532-4AF4-8FE7-955F96DADEE9}" srcOrd="5" destOrd="0" presId="urn:microsoft.com/office/officeart/2005/8/layout/vList3"/>
    <dgm:cxn modelId="{211FD840-12BB-4ABB-860C-EDEC5FF5B907}" type="presParOf" srcId="{BEAC2D71-6EEF-4C80-9255-5020E38EF7E5}" destId="{5EF3137E-B21F-420A-A4A8-09738FEC71B3}" srcOrd="6" destOrd="0" presId="urn:microsoft.com/office/officeart/2005/8/layout/vList3"/>
    <dgm:cxn modelId="{66703D58-4A25-43AC-94EE-8039D7819B74}" type="presParOf" srcId="{5EF3137E-B21F-420A-A4A8-09738FEC71B3}" destId="{3C49A636-3857-4F7D-9818-A8AEACC6ECE4}" srcOrd="0" destOrd="0" presId="urn:microsoft.com/office/officeart/2005/8/layout/vList3"/>
    <dgm:cxn modelId="{F7328152-6224-4028-8C63-0CE1A96A52FC}" type="presParOf" srcId="{5EF3137E-B21F-420A-A4A8-09738FEC71B3}" destId="{F5BD4D69-45B5-416C-A438-5790AD1F0789}" srcOrd="1" destOrd="0" presId="urn:microsoft.com/office/officeart/2005/8/layout/vList3"/>
    <dgm:cxn modelId="{2AA66A19-51ED-4883-B0C4-67752FA32933}" type="presParOf" srcId="{BEAC2D71-6EEF-4C80-9255-5020E38EF7E5}" destId="{D83CA3B6-0069-4558-8B8B-7F32AB909004}" srcOrd="7" destOrd="0" presId="urn:microsoft.com/office/officeart/2005/8/layout/vList3"/>
    <dgm:cxn modelId="{BC7A54A3-2016-46AA-A7C2-5A3DBE340D5B}" type="presParOf" srcId="{BEAC2D71-6EEF-4C80-9255-5020E38EF7E5}" destId="{3B5152A0-C376-4BAA-8A2A-F46169A106DA}" srcOrd="8" destOrd="0" presId="urn:microsoft.com/office/officeart/2005/8/layout/vList3"/>
    <dgm:cxn modelId="{A581A88F-EA59-4876-8103-323CD5F5FD6A}" type="presParOf" srcId="{3B5152A0-C376-4BAA-8A2A-F46169A106DA}" destId="{F38FA4FF-E61D-4035-823E-EEBF71C09383}" srcOrd="0" destOrd="0" presId="urn:microsoft.com/office/officeart/2005/8/layout/vList3"/>
    <dgm:cxn modelId="{ECC20248-F731-4EFF-B8DF-5C73A2003BB8}" type="presParOf" srcId="{3B5152A0-C376-4BAA-8A2A-F46169A106DA}" destId="{7D38C9EE-AF0D-4021-8919-3A3F81623D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2B0E8-9B52-4863-9421-CA1F0230B43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C"/>
        </a:p>
      </dgm:t>
    </dgm:pt>
    <dgm:pt modelId="{F025F1A5-23FC-42CC-811B-09769955503A}">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b="1" u="sng" dirty="0" smtClean="0">
              <a:solidFill>
                <a:schemeClr val="bg1"/>
              </a:solidFill>
            </a:rPr>
            <a:t>Narrativa</a:t>
          </a:r>
          <a:endParaRPr lang="es-EC" b="1" u="sng" dirty="0">
            <a:solidFill>
              <a:schemeClr val="bg1"/>
            </a:solidFill>
          </a:endParaRPr>
        </a:p>
      </dgm:t>
    </dgm:pt>
    <dgm:pt modelId="{47B217F5-8181-4684-9489-0506A2F2D707}" type="parTrans" cxnId="{9231E9FF-4CE5-449D-A114-9A6830EAE9E3}">
      <dgm:prSet/>
      <dgm:spPr/>
      <dgm:t>
        <a:bodyPr/>
        <a:lstStyle/>
        <a:p>
          <a:endParaRPr lang="es-EC"/>
        </a:p>
      </dgm:t>
    </dgm:pt>
    <dgm:pt modelId="{98D0C7F3-9A18-466F-BDCB-2D697B1FC8ED}" type="sibTrans" cxnId="{9231E9FF-4CE5-449D-A114-9A6830EAE9E3}">
      <dgm:prSet/>
      <dgm:spPr/>
      <dgm:t>
        <a:bodyPr/>
        <a:lstStyle/>
        <a:p>
          <a:endParaRPr lang="es-EC"/>
        </a:p>
      </dgm:t>
    </dgm:pt>
    <dgm:pt modelId="{A93306C6-E495-449F-B5D8-EA1EE4C0249B}">
      <dgm:prSet phldrT="[Texto]"/>
      <dgm:spPr>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b="1" u="sng" dirty="0" smtClean="0">
              <a:solidFill>
                <a:schemeClr val="bg1"/>
              </a:solidFill>
            </a:rPr>
            <a:t>Cuestionarios</a:t>
          </a:r>
          <a:endParaRPr lang="es-EC" b="1" u="sng" dirty="0">
            <a:solidFill>
              <a:schemeClr val="bg1"/>
            </a:solidFill>
          </a:endParaRPr>
        </a:p>
      </dgm:t>
    </dgm:pt>
    <dgm:pt modelId="{F0609E85-4CB1-4ADB-B3A7-5842C06C0535}" type="parTrans" cxnId="{2A6B0370-F8DE-45C1-BD46-22CCE754A73F}">
      <dgm:prSet/>
      <dgm:spPr/>
      <dgm:t>
        <a:bodyPr/>
        <a:lstStyle/>
        <a:p>
          <a:endParaRPr lang="es-EC"/>
        </a:p>
      </dgm:t>
    </dgm:pt>
    <dgm:pt modelId="{2E744C04-C500-43E1-856A-BEC3DEC16787}" type="sibTrans" cxnId="{2A6B0370-F8DE-45C1-BD46-22CCE754A73F}">
      <dgm:prSet/>
      <dgm:spPr/>
      <dgm:t>
        <a:bodyPr/>
        <a:lstStyle/>
        <a:p>
          <a:endParaRPr lang="es-EC"/>
        </a:p>
      </dgm:t>
    </dgm:pt>
    <dgm:pt modelId="{8A9C80F8-1654-46D6-88C2-A7E6B5070C02}">
      <dgm:prSet phldrT="[Texto]"/>
      <dgm:spPr>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dirty="0" smtClean="0">
              <a:solidFill>
                <a:schemeClr val="bg1"/>
              </a:solidFill>
            </a:rPr>
            <a:t>Se basa en la utilización de preguntas sobre diferentes aspectos del área.</a:t>
          </a:r>
          <a:endParaRPr lang="es-EC" dirty="0">
            <a:solidFill>
              <a:schemeClr val="bg1"/>
            </a:solidFill>
          </a:endParaRPr>
        </a:p>
      </dgm:t>
    </dgm:pt>
    <dgm:pt modelId="{A7BC17DA-3242-4E1F-B2B8-0130C00E1271}" type="parTrans" cxnId="{C1DEFB42-F4F3-42D3-8A5B-7FD718D59601}">
      <dgm:prSet/>
      <dgm:spPr/>
      <dgm:t>
        <a:bodyPr/>
        <a:lstStyle/>
        <a:p>
          <a:endParaRPr lang="es-EC"/>
        </a:p>
      </dgm:t>
    </dgm:pt>
    <dgm:pt modelId="{CB22940C-9ACB-49B1-96B0-9EA7FB5F240A}" type="sibTrans" cxnId="{C1DEFB42-F4F3-42D3-8A5B-7FD718D59601}">
      <dgm:prSet/>
      <dgm:spPr/>
      <dgm:t>
        <a:bodyPr/>
        <a:lstStyle/>
        <a:p>
          <a:endParaRPr lang="es-EC"/>
        </a:p>
      </dgm:t>
    </dgm:pt>
    <dgm:pt modelId="{A274EC86-F89E-438C-92A5-44DC734C1132}">
      <dgm:prSet phldrT="[Texto]"/>
      <dgm:spPr>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dgm:spPr>
      <dgm:t>
        <a:bodyPr/>
        <a:lstStyle/>
        <a:p>
          <a:r>
            <a:rPr lang="es-EC" b="1" u="sng" dirty="0" err="1" smtClean="0">
              <a:solidFill>
                <a:schemeClr val="bg1"/>
              </a:solidFill>
            </a:rPr>
            <a:t>Flujograma</a:t>
          </a:r>
          <a:endParaRPr lang="es-EC" b="1" u="sng" dirty="0">
            <a:solidFill>
              <a:schemeClr val="bg1"/>
            </a:solidFill>
          </a:endParaRPr>
        </a:p>
      </dgm:t>
    </dgm:pt>
    <dgm:pt modelId="{CF8F62B6-9BA9-421B-B7B2-07AABA781DA4}" type="parTrans" cxnId="{E11F531D-5B32-4406-89CB-5EA28B0178C2}">
      <dgm:prSet/>
      <dgm:spPr/>
      <dgm:t>
        <a:bodyPr/>
        <a:lstStyle/>
        <a:p>
          <a:endParaRPr lang="es-EC"/>
        </a:p>
      </dgm:t>
    </dgm:pt>
    <dgm:pt modelId="{84EF7FEF-0C48-4A7A-B17A-DC9F8DFAAB2C}" type="sibTrans" cxnId="{E11F531D-5B32-4406-89CB-5EA28B0178C2}">
      <dgm:prSet/>
      <dgm:spPr/>
      <dgm:t>
        <a:bodyPr/>
        <a:lstStyle/>
        <a:p>
          <a:endParaRPr lang="es-EC"/>
        </a:p>
      </dgm:t>
    </dgm:pt>
    <dgm:pt modelId="{2D103A05-258E-4216-BB84-C7DE969061CF}">
      <dgm:prSet phldrT="[Texto]"/>
      <dgm:spPr>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dgm:spPr>
      <dgm:t>
        <a:bodyPr/>
        <a:lstStyle/>
        <a:p>
          <a:r>
            <a:rPr lang="es-EC" dirty="0" smtClean="0">
              <a:solidFill>
                <a:schemeClr val="bg1"/>
              </a:solidFill>
            </a:rPr>
            <a:t>Representación gráfica de la secuencia de actividades de un proceso.</a:t>
          </a:r>
          <a:endParaRPr lang="es-EC" dirty="0">
            <a:solidFill>
              <a:schemeClr val="bg1"/>
            </a:solidFill>
          </a:endParaRPr>
        </a:p>
      </dgm:t>
    </dgm:pt>
    <dgm:pt modelId="{319AEB55-247B-4C93-B2EE-E0B9CC3998F6}" type="parTrans" cxnId="{92C064AA-CE86-4D1E-9977-C16E7D556119}">
      <dgm:prSet/>
      <dgm:spPr/>
      <dgm:t>
        <a:bodyPr/>
        <a:lstStyle/>
        <a:p>
          <a:endParaRPr lang="es-EC"/>
        </a:p>
      </dgm:t>
    </dgm:pt>
    <dgm:pt modelId="{ACBAA588-1E5F-4C10-89B3-30B3BAB743A6}" type="sibTrans" cxnId="{92C064AA-CE86-4D1E-9977-C16E7D556119}">
      <dgm:prSet/>
      <dgm:spPr/>
      <dgm:t>
        <a:bodyPr/>
        <a:lstStyle/>
        <a:p>
          <a:endParaRPr lang="es-EC"/>
        </a:p>
      </dgm:t>
    </dgm:pt>
    <dgm:pt modelId="{87CD4FBC-745F-45C7-853B-C93BD845EF2D}">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rPr>
            <a:t>Consiste en la narración de las distintas operaciones que se realizan en cada área.</a:t>
          </a:r>
          <a:endParaRPr lang="es-EC" dirty="0">
            <a:solidFill>
              <a:schemeClr val="bg1"/>
            </a:solidFill>
          </a:endParaRPr>
        </a:p>
      </dgm:t>
    </dgm:pt>
    <dgm:pt modelId="{14218BCA-9FDD-45AC-A9AE-8BD8D282E7BC}" type="sibTrans" cxnId="{82D15BD2-204A-4FAE-9126-C82753DBF4C6}">
      <dgm:prSet/>
      <dgm:spPr/>
      <dgm:t>
        <a:bodyPr/>
        <a:lstStyle/>
        <a:p>
          <a:endParaRPr lang="es-EC"/>
        </a:p>
      </dgm:t>
    </dgm:pt>
    <dgm:pt modelId="{54C2A189-A2AA-4424-B6A4-13DD84CB9E6A}" type="parTrans" cxnId="{82D15BD2-204A-4FAE-9126-C82753DBF4C6}">
      <dgm:prSet/>
      <dgm:spPr/>
      <dgm:t>
        <a:bodyPr/>
        <a:lstStyle/>
        <a:p>
          <a:endParaRPr lang="es-EC"/>
        </a:p>
      </dgm:t>
    </dgm:pt>
    <dgm:pt modelId="{2F171177-3005-4CEB-A738-37C505262A56}">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rPr>
            <a:t>Entrevista</a:t>
          </a:r>
          <a:endParaRPr lang="es-EC" dirty="0">
            <a:solidFill>
              <a:schemeClr val="bg1"/>
            </a:solidFill>
          </a:endParaRPr>
        </a:p>
      </dgm:t>
    </dgm:pt>
    <dgm:pt modelId="{1BEB475E-E8ED-4B47-92EF-8A639A436DE2}" type="parTrans" cxnId="{A5DCD524-AD14-4A8A-AEED-389F0E0CA82D}">
      <dgm:prSet/>
      <dgm:spPr/>
      <dgm:t>
        <a:bodyPr/>
        <a:lstStyle/>
        <a:p>
          <a:endParaRPr lang="es-EC"/>
        </a:p>
      </dgm:t>
    </dgm:pt>
    <dgm:pt modelId="{F369CD58-B4F8-4E09-838A-C58593CC67EB}" type="sibTrans" cxnId="{A5DCD524-AD14-4A8A-AEED-389F0E0CA82D}">
      <dgm:prSet/>
      <dgm:spPr/>
      <dgm:t>
        <a:bodyPr/>
        <a:lstStyle/>
        <a:p>
          <a:endParaRPr lang="es-EC"/>
        </a:p>
      </dgm:t>
    </dgm:pt>
    <dgm:pt modelId="{909F5148-DC14-486C-8D95-57477A84566E}">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rPr>
            <a:t>Encuesta</a:t>
          </a:r>
          <a:endParaRPr lang="es-EC" dirty="0">
            <a:solidFill>
              <a:schemeClr val="bg1"/>
            </a:solidFill>
          </a:endParaRPr>
        </a:p>
      </dgm:t>
    </dgm:pt>
    <dgm:pt modelId="{D82F1BA1-0890-4932-86D4-9D9D55A88CA5}" type="parTrans" cxnId="{BD93BBE6-BD1B-4C89-A9B8-A80D3E9133FF}">
      <dgm:prSet/>
      <dgm:spPr/>
      <dgm:t>
        <a:bodyPr/>
        <a:lstStyle/>
        <a:p>
          <a:endParaRPr lang="es-EC"/>
        </a:p>
      </dgm:t>
    </dgm:pt>
    <dgm:pt modelId="{EF100767-CEE9-4CEE-96B8-C3D3366A0606}" type="sibTrans" cxnId="{BD93BBE6-BD1B-4C89-A9B8-A80D3E9133FF}">
      <dgm:prSet/>
      <dgm:spPr/>
      <dgm:t>
        <a:bodyPr/>
        <a:lstStyle/>
        <a:p>
          <a:endParaRPr lang="es-EC"/>
        </a:p>
      </dgm:t>
    </dgm:pt>
    <dgm:pt modelId="{B195163C-9506-45EF-B894-407A857E2CFB}">
      <dgm:prSet phldrT="[Texto]"/>
      <dgm:spPr>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endParaRPr lang="es-EC" dirty="0">
            <a:solidFill>
              <a:schemeClr val="bg1"/>
            </a:solidFill>
          </a:endParaRPr>
        </a:p>
      </dgm:t>
    </dgm:pt>
    <dgm:pt modelId="{8B6A471B-F1C7-44ED-85BF-5091C4B1DA12}" type="parTrans" cxnId="{E1EEE248-1F34-4F23-AEAC-35F592AEA843}">
      <dgm:prSet/>
      <dgm:spPr/>
      <dgm:t>
        <a:bodyPr/>
        <a:lstStyle/>
        <a:p>
          <a:endParaRPr lang="es-EC"/>
        </a:p>
      </dgm:t>
    </dgm:pt>
    <dgm:pt modelId="{CBD27CAC-AE65-48AA-9A38-AB659E5A0262}" type="sibTrans" cxnId="{E1EEE248-1F34-4F23-AEAC-35F592AEA843}">
      <dgm:prSet/>
      <dgm:spPr/>
      <dgm:t>
        <a:bodyPr/>
        <a:lstStyle/>
        <a:p>
          <a:endParaRPr lang="es-EC"/>
        </a:p>
      </dgm:t>
    </dgm:pt>
    <dgm:pt modelId="{508117B4-7169-43FA-8FFD-95DA895AD444}" type="pres">
      <dgm:prSet presAssocID="{4F92B0E8-9B52-4863-9421-CA1F0230B43A}" presName="Name0" presStyleCnt="0">
        <dgm:presLayoutVars>
          <dgm:dir/>
          <dgm:resizeHandles val="exact"/>
        </dgm:presLayoutVars>
      </dgm:prSet>
      <dgm:spPr/>
      <dgm:t>
        <a:bodyPr/>
        <a:lstStyle/>
        <a:p>
          <a:endParaRPr lang="es-EC"/>
        </a:p>
      </dgm:t>
    </dgm:pt>
    <dgm:pt modelId="{D9BDEA11-4C8D-48A4-AA06-739BF9C9E54F}" type="pres">
      <dgm:prSet presAssocID="{F025F1A5-23FC-42CC-811B-09769955503A}" presName="node" presStyleLbl="node1" presStyleIdx="0" presStyleCnt="3">
        <dgm:presLayoutVars>
          <dgm:bulletEnabled val="1"/>
        </dgm:presLayoutVars>
      </dgm:prSet>
      <dgm:spPr/>
      <dgm:t>
        <a:bodyPr/>
        <a:lstStyle/>
        <a:p>
          <a:endParaRPr lang="es-EC"/>
        </a:p>
      </dgm:t>
    </dgm:pt>
    <dgm:pt modelId="{01A94A14-FE44-4D43-ACDE-23251B05676E}" type="pres">
      <dgm:prSet presAssocID="{98D0C7F3-9A18-466F-BDCB-2D697B1FC8ED}" presName="sibTrans" presStyleCnt="0"/>
      <dgm:spPr/>
    </dgm:pt>
    <dgm:pt modelId="{C769410C-83B6-4147-ACEE-B27017724126}" type="pres">
      <dgm:prSet presAssocID="{A93306C6-E495-449F-B5D8-EA1EE4C0249B}" presName="node" presStyleLbl="node1" presStyleIdx="1" presStyleCnt="3">
        <dgm:presLayoutVars>
          <dgm:bulletEnabled val="1"/>
        </dgm:presLayoutVars>
      </dgm:prSet>
      <dgm:spPr/>
      <dgm:t>
        <a:bodyPr/>
        <a:lstStyle/>
        <a:p>
          <a:endParaRPr lang="es-EC"/>
        </a:p>
      </dgm:t>
    </dgm:pt>
    <dgm:pt modelId="{CCC1A310-C4EE-418A-8B0E-6BBF8D26B226}" type="pres">
      <dgm:prSet presAssocID="{2E744C04-C500-43E1-856A-BEC3DEC16787}" presName="sibTrans" presStyleCnt="0"/>
      <dgm:spPr/>
    </dgm:pt>
    <dgm:pt modelId="{C9D66C12-7DEA-4D6C-90C7-4E0A3926DA01}" type="pres">
      <dgm:prSet presAssocID="{A274EC86-F89E-438C-92A5-44DC734C1132}" presName="node" presStyleLbl="node1" presStyleIdx="2" presStyleCnt="3">
        <dgm:presLayoutVars>
          <dgm:bulletEnabled val="1"/>
        </dgm:presLayoutVars>
      </dgm:prSet>
      <dgm:spPr/>
      <dgm:t>
        <a:bodyPr/>
        <a:lstStyle/>
        <a:p>
          <a:endParaRPr lang="es-EC"/>
        </a:p>
      </dgm:t>
    </dgm:pt>
  </dgm:ptLst>
  <dgm:cxnLst>
    <dgm:cxn modelId="{60F55730-795C-45ED-8DAF-608ACBDA59A3}" type="presOf" srcId="{87CD4FBC-745F-45C7-853B-C93BD845EF2D}" destId="{D9BDEA11-4C8D-48A4-AA06-739BF9C9E54F}" srcOrd="0" destOrd="1" presId="urn:microsoft.com/office/officeart/2005/8/layout/hList6"/>
    <dgm:cxn modelId="{92C064AA-CE86-4D1E-9977-C16E7D556119}" srcId="{A274EC86-F89E-438C-92A5-44DC734C1132}" destId="{2D103A05-258E-4216-BB84-C7DE969061CF}" srcOrd="0" destOrd="0" parTransId="{319AEB55-247B-4C93-B2EE-E0B9CC3998F6}" sibTransId="{ACBAA588-1E5F-4C10-89B3-30B3BAB743A6}"/>
    <dgm:cxn modelId="{56DEF2C7-2F54-40C8-B3D1-A7AC33C73672}" type="presOf" srcId="{A274EC86-F89E-438C-92A5-44DC734C1132}" destId="{C9D66C12-7DEA-4D6C-90C7-4E0A3926DA01}" srcOrd="0" destOrd="0" presId="urn:microsoft.com/office/officeart/2005/8/layout/hList6"/>
    <dgm:cxn modelId="{BD93BBE6-BD1B-4C89-A9B8-A80D3E9133FF}" srcId="{B195163C-9506-45EF-B894-407A857E2CFB}" destId="{909F5148-DC14-486C-8D95-57477A84566E}" srcOrd="1" destOrd="0" parTransId="{D82F1BA1-0890-4932-86D4-9D9D55A88CA5}" sibTransId="{EF100767-CEE9-4CEE-96B8-C3D3366A0606}"/>
    <dgm:cxn modelId="{89BFF40B-5B49-447E-8BBA-64CB87DD30F5}" type="presOf" srcId="{8A9C80F8-1654-46D6-88C2-A7E6B5070C02}" destId="{C769410C-83B6-4147-ACEE-B27017724126}" srcOrd="0" destOrd="1" presId="urn:microsoft.com/office/officeart/2005/8/layout/hList6"/>
    <dgm:cxn modelId="{DD24D656-5B85-4F0B-8C8D-D1ED50C2BD30}" type="presOf" srcId="{2F171177-3005-4CEB-A738-37C505262A56}" destId="{D9BDEA11-4C8D-48A4-AA06-739BF9C9E54F}" srcOrd="0" destOrd="3" presId="urn:microsoft.com/office/officeart/2005/8/layout/hList6"/>
    <dgm:cxn modelId="{53AB2773-F8EB-4665-8DD8-A7E6F9CB0F09}" type="presOf" srcId="{909F5148-DC14-486C-8D95-57477A84566E}" destId="{D9BDEA11-4C8D-48A4-AA06-739BF9C9E54F}" srcOrd="0" destOrd="4" presId="urn:microsoft.com/office/officeart/2005/8/layout/hList6"/>
    <dgm:cxn modelId="{455451DF-AB18-4645-8B3C-2535DB0230D8}" type="presOf" srcId="{2D103A05-258E-4216-BB84-C7DE969061CF}" destId="{C9D66C12-7DEA-4D6C-90C7-4E0A3926DA01}" srcOrd="0" destOrd="1" presId="urn:microsoft.com/office/officeart/2005/8/layout/hList6"/>
    <dgm:cxn modelId="{E1EEE248-1F34-4F23-AEAC-35F592AEA843}" srcId="{F025F1A5-23FC-42CC-811B-09769955503A}" destId="{B195163C-9506-45EF-B894-407A857E2CFB}" srcOrd="1" destOrd="0" parTransId="{8B6A471B-F1C7-44ED-85BF-5091C4B1DA12}" sibTransId="{CBD27CAC-AE65-48AA-9A38-AB659E5A0262}"/>
    <dgm:cxn modelId="{9231E9FF-4CE5-449D-A114-9A6830EAE9E3}" srcId="{4F92B0E8-9B52-4863-9421-CA1F0230B43A}" destId="{F025F1A5-23FC-42CC-811B-09769955503A}" srcOrd="0" destOrd="0" parTransId="{47B217F5-8181-4684-9489-0506A2F2D707}" sibTransId="{98D0C7F3-9A18-466F-BDCB-2D697B1FC8ED}"/>
    <dgm:cxn modelId="{0065601C-F483-46DF-87C8-04249D7FABE9}" type="presOf" srcId="{B195163C-9506-45EF-B894-407A857E2CFB}" destId="{D9BDEA11-4C8D-48A4-AA06-739BF9C9E54F}" srcOrd="0" destOrd="2" presId="urn:microsoft.com/office/officeart/2005/8/layout/hList6"/>
    <dgm:cxn modelId="{C1DEFB42-F4F3-42D3-8A5B-7FD718D59601}" srcId="{A93306C6-E495-449F-B5D8-EA1EE4C0249B}" destId="{8A9C80F8-1654-46D6-88C2-A7E6B5070C02}" srcOrd="0" destOrd="0" parTransId="{A7BC17DA-3242-4E1F-B2B8-0130C00E1271}" sibTransId="{CB22940C-9ACB-49B1-96B0-9EA7FB5F240A}"/>
    <dgm:cxn modelId="{2A6B0370-F8DE-45C1-BD46-22CCE754A73F}" srcId="{4F92B0E8-9B52-4863-9421-CA1F0230B43A}" destId="{A93306C6-E495-449F-B5D8-EA1EE4C0249B}" srcOrd="1" destOrd="0" parTransId="{F0609E85-4CB1-4ADB-B3A7-5842C06C0535}" sibTransId="{2E744C04-C500-43E1-856A-BEC3DEC16787}"/>
    <dgm:cxn modelId="{07CA40DF-11BD-47B1-90AC-E4295D1DD932}" type="presOf" srcId="{F025F1A5-23FC-42CC-811B-09769955503A}" destId="{D9BDEA11-4C8D-48A4-AA06-739BF9C9E54F}" srcOrd="0" destOrd="0" presId="urn:microsoft.com/office/officeart/2005/8/layout/hList6"/>
    <dgm:cxn modelId="{A5DCD524-AD14-4A8A-AEED-389F0E0CA82D}" srcId="{B195163C-9506-45EF-B894-407A857E2CFB}" destId="{2F171177-3005-4CEB-A738-37C505262A56}" srcOrd="0" destOrd="0" parTransId="{1BEB475E-E8ED-4B47-92EF-8A639A436DE2}" sibTransId="{F369CD58-B4F8-4E09-838A-C58593CC67EB}"/>
    <dgm:cxn modelId="{03CC4BCD-77D5-429D-A7FC-EA42807B3DEE}" type="presOf" srcId="{A93306C6-E495-449F-B5D8-EA1EE4C0249B}" destId="{C769410C-83B6-4147-ACEE-B27017724126}" srcOrd="0" destOrd="0" presId="urn:microsoft.com/office/officeart/2005/8/layout/hList6"/>
    <dgm:cxn modelId="{E11F531D-5B32-4406-89CB-5EA28B0178C2}" srcId="{4F92B0E8-9B52-4863-9421-CA1F0230B43A}" destId="{A274EC86-F89E-438C-92A5-44DC734C1132}" srcOrd="2" destOrd="0" parTransId="{CF8F62B6-9BA9-421B-B7B2-07AABA781DA4}" sibTransId="{84EF7FEF-0C48-4A7A-B17A-DC9F8DFAAB2C}"/>
    <dgm:cxn modelId="{82D15BD2-204A-4FAE-9126-C82753DBF4C6}" srcId="{F025F1A5-23FC-42CC-811B-09769955503A}" destId="{87CD4FBC-745F-45C7-853B-C93BD845EF2D}" srcOrd="0" destOrd="0" parTransId="{54C2A189-A2AA-4424-B6A4-13DD84CB9E6A}" sibTransId="{14218BCA-9FDD-45AC-A9AE-8BD8D282E7BC}"/>
    <dgm:cxn modelId="{BBE95CBB-3741-4EBB-999F-F565A31CAA82}" type="presOf" srcId="{4F92B0E8-9B52-4863-9421-CA1F0230B43A}" destId="{508117B4-7169-43FA-8FFD-95DA895AD444}" srcOrd="0" destOrd="0" presId="urn:microsoft.com/office/officeart/2005/8/layout/hList6"/>
    <dgm:cxn modelId="{B6C9BB18-57FC-4AA4-B340-C827D078BFB2}" type="presParOf" srcId="{508117B4-7169-43FA-8FFD-95DA895AD444}" destId="{D9BDEA11-4C8D-48A4-AA06-739BF9C9E54F}" srcOrd="0" destOrd="0" presId="urn:microsoft.com/office/officeart/2005/8/layout/hList6"/>
    <dgm:cxn modelId="{308FCB41-A50D-4B88-A7DB-BBE1717A52A0}" type="presParOf" srcId="{508117B4-7169-43FA-8FFD-95DA895AD444}" destId="{01A94A14-FE44-4D43-ACDE-23251B05676E}" srcOrd="1" destOrd="0" presId="urn:microsoft.com/office/officeart/2005/8/layout/hList6"/>
    <dgm:cxn modelId="{F9FCE2A2-1A6C-4D4E-AAA5-1065F387FE3F}" type="presParOf" srcId="{508117B4-7169-43FA-8FFD-95DA895AD444}" destId="{C769410C-83B6-4147-ACEE-B27017724126}" srcOrd="2" destOrd="0" presId="urn:microsoft.com/office/officeart/2005/8/layout/hList6"/>
    <dgm:cxn modelId="{FCB721F5-598F-4C00-B928-F749F730B9AA}" type="presParOf" srcId="{508117B4-7169-43FA-8FFD-95DA895AD444}" destId="{CCC1A310-C4EE-418A-8B0E-6BBF8D26B226}" srcOrd="3" destOrd="0" presId="urn:microsoft.com/office/officeart/2005/8/layout/hList6"/>
    <dgm:cxn modelId="{973CB8C1-5B67-4B0C-B2B9-DF147DE4B656}" type="presParOf" srcId="{508117B4-7169-43FA-8FFD-95DA895AD444}" destId="{C9D66C12-7DEA-4D6C-90C7-4E0A3926DA0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2DEBFE-896D-4AFC-9676-45677529150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CBC6DD2E-81C6-4DC1-9306-CC0C983148B5}">
      <dgm:prSet phldrT="[Texto]" custT="1"/>
      <dgm:spPr>
        <a:solidFill>
          <a:schemeClr val="tx1"/>
        </a:solidFill>
      </dgm:spPr>
      <dgm:t>
        <a:bodyPr/>
        <a:lstStyle/>
        <a:p>
          <a:r>
            <a:rPr lang="es-EC" sz="1600" dirty="0" smtClean="0">
              <a:solidFill>
                <a:schemeClr val="bg1"/>
              </a:solidFill>
            </a:rPr>
            <a:t>Verificación Ocular</a:t>
          </a:r>
          <a:endParaRPr lang="es-EC" sz="1600" dirty="0">
            <a:solidFill>
              <a:schemeClr val="bg1"/>
            </a:solidFill>
          </a:endParaRPr>
        </a:p>
      </dgm:t>
    </dgm:pt>
    <dgm:pt modelId="{DF7A5A93-828F-4D83-B2BF-B192D2DCD3E4}" type="parTrans" cxnId="{E7780B15-629A-4C57-A68B-C7F4A71A425A}">
      <dgm:prSet/>
      <dgm:spPr/>
      <dgm:t>
        <a:bodyPr/>
        <a:lstStyle/>
        <a:p>
          <a:endParaRPr lang="es-EC"/>
        </a:p>
      </dgm:t>
    </dgm:pt>
    <dgm:pt modelId="{C5C0B48B-7EDD-497C-B602-3230E7412213}" type="sibTrans" cxnId="{E7780B15-629A-4C57-A68B-C7F4A71A425A}">
      <dgm:prSet/>
      <dgm:spPr/>
      <dgm:t>
        <a:bodyPr/>
        <a:lstStyle/>
        <a:p>
          <a:endParaRPr lang="es-EC"/>
        </a:p>
      </dgm:t>
    </dgm:pt>
    <dgm:pt modelId="{F6163724-21EE-4C7B-8527-5BCFE32F6678}">
      <dgm:prSet phldrT="[Texto]"/>
      <dgm:spPr/>
      <dgm:t>
        <a:bodyPr/>
        <a:lstStyle/>
        <a:p>
          <a:r>
            <a:rPr lang="es-EC" dirty="0" smtClean="0"/>
            <a:t>          			Observación			</a:t>
          </a:r>
          <a:r>
            <a:rPr lang="es-EC" dirty="0" smtClean="0"/>
            <a:t>                            Comparación				   Revisión Selectiva		                        	Rastreo </a:t>
          </a:r>
          <a:endParaRPr lang="es-EC" dirty="0"/>
        </a:p>
      </dgm:t>
    </dgm:pt>
    <dgm:pt modelId="{9EFB64BD-2DDC-4DA6-ACAA-44B74B914F14}" type="parTrans" cxnId="{27FA8E7E-30E9-4F8A-982B-E502B2EAF707}">
      <dgm:prSet/>
      <dgm:spPr/>
      <dgm:t>
        <a:bodyPr/>
        <a:lstStyle/>
        <a:p>
          <a:endParaRPr lang="es-EC"/>
        </a:p>
      </dgm:t>
    </dgm:pt>
    <dgm:pt modelId="{C91D376B-B861-476D-939F-772564FECCB5}" type="sibTrans" cxnId="{27FA8E7E-30E9-4F8A-982B-E502B2EAF707}">
      <dgm:prSet/>
      <dgm:spPr/>
      <dgm:t>
        <a:bodyPr/>
        <a:lstStyle/>
        <a:p>
          <a:endParaRPr lang="es-EC"/>
        </a:p>
      </dgm:t>
    </dgm:pt>
    <dgm:pt modelId="{828AB8E4-20A3-4D12-8C18-BD006A09A540}">
      <dgm:prSet phldrT="[Texto]" custT="1"/>
      <dgm:spPr>
        <a:solidFill>
          <a:schemeClr val="tx1"/>
        </a:solidFill>
      </dgm:spPr>
      <dgm:t>
        <a:bodyPr/>
        <a:lstStyle/>
        <a:p>
          <a:r>
            <a:rPr lang="es-EC" sz="1600" dirty="0" smtClean="0">
              <a:solidFill>
                <a:schemeClr val="bg1"/>
              </a:solidFill>
            </a:rPr>
            <a:t>   Verificación </a:t>
          </a:r>
          <a:r>
            <a:rPr lang="es-EC" sz="1600" dirty="0" smtClean="0">
              <a:solidFill>
                <a:schemeClr val="bg1"/>
              </a:solidFill>
            </a:rPr>
            <a:t>verbal</a:t>
          </a:r>
          <a:endParaRPr lang="es-EC" sz="1600" dirty="0">
            <a:solidFill>
              <a:schemeClr val="bg1"/>
            </a:solidFill>
          </a:endParaRPr>
        </a:p>
      </dgm:t>
    </dgm:pt>
    <dgm:pt modelId="{180EA6A5-1786-4ACE-8EA4-9D9EF0B7C36D}" type="parTrans" cxnId="{F7A9E3B6-1205-4B18-A836-87FF663A91DE}">
      <dgm:prSet/>
      <dgm:spPr/>
      <dgm:t>
        <a:bodyPr/>
        <a:lstStyle/>
        <a:p>
          <a:endParaRPr lang="es-EC"/>
        </a:p>
      </dgm:t>
    </dgm:pt>
    <dgm:pt modelId="{54ABC625-4755-4092-82BD-24773A06C97E}" type="sibTrans" cxnId="{F7A9E3B6-1205-4B18-A836-87FF663A91DE}">
      <dgm:prSet/>
      <dgm:spPr/>
      <dgm:t>
        <a:bodyPr/>
        <a:lstStyle/>
        <a:p>
          <a:endParaRPr lang="es-EC"/>
        </a:p>
      </dgm:t>
    </dgm:pt>
    <dgm:pt modelId="{B2CD21FD-E4A3-4FC6-9500-1F38AA9B5751}">
      <dgm:prSet phldrT="[Texto]"/>
      <dgm:spPr/>
      <dgm:t>
        <a:bodyPr/>
        <a:lstStyle/>
        <a:p>
          <a:r>
            <a:rPr lang="es-EC" dirty="0" smtClean="0"/>
            <a:t>		</a:t>
          </a:r>
          <a:r>
            <a:rPr lang="es-EC" dirty="0" smtClean="0"/>
            <a:t>  Indagación </a:t>
          </a:r>
          <a:r>
            <a:rPr lang="es-EC" dirty="0" smtClean="0"/>
            <a:t>		</a:t>
          </a:r>
          <a:r>
            <a:rPr lang="es-EC" dirty="0" smtClean="0"/>
            <a:t>              Investigación</a:t>
          </a:r>
          <a:endParaRPr lang="es-EC" dirty="0"/>
        </a:p>
      </dgm:t>
    </dgm:pt>
    <dgm:pt modelId="{6E86028B-A128-4AC5-844E-B2407D9CA8D3}" type="parTrans" cxnId="{C3BB9EAB-C2DB-41D6-ADC4-0B5E9DB3B48A}">
      <dgm:prSet/>
      <dgm:spPr/>
      <dgm:t>
        <a:bodyPr/>
        <a:lstStyle/>
        <a:p>
          <a:endParaRPr lang="es-EC"/>
        </a:p>
      </dgm:t>
    </dgm:pt>
    <dgm:pt modelId="{3BC4B35A-BC11-47FC-9B8E-F27973BFB5E2}" type="sibTrans" cxnId="{C3BB9EAB-C2DB-41D6-ADC4-0B5E9DB3B48A}">
      <dgm:prSet/>
      <dgm:spPr/>
      <dgm:t>
        <a:bodyPr/>
        <a:lstStyle/>
        <a:p>
          <a:endParaRPr lang="es-EC"/>
        </a:p>
      </dgm:t>
    </dgm:pt>
    <dgm:pt modelId="{5F7F5A5D-A0A3-4DD8-B627-F527FC736681}">
      <dgm:prSet phldrT="[Texto]" custT="1"/>
      <dgm:spPr>
        <a:solidFill>
          <a:schemeClr val="tx1"/>
        </a:solidFill>
      </dgm:spPr>
      <dgm:t>
        <a:bodyPr/>
        <a:lstStyle/>
        <a:p>
          <a:r>
            <a:rPr lang="es-EC" sz="1600" dirty="0" smtClean="0">
              <a:solidFill>
                <a:schemeClr val="bg1"/>
              </a:solidFill>
            </a:rPr>
            <a:t>Verificación Escrita</a:t>
          </a:r>
          <a:endParaRPr lang="es-EC" sz="1600" dirty="0">
            <a:solidFill>
              <a:schemeClr val="bg1"/>
            </a:solidFill>
          </a:endParaRPr>
        </a:p>
      </dgm:t>
    </dgm:pt>
    <dgm:pt modelId="{4ED457CF-F992-44B4-9A34-860A69A16D47}" type="parTrans" cxnId="{0866E815-B6C8-432A-B92F-09502C18F3CB}">
      <dgm:prSet/>
      <dgm:spPr/>
      <dgm:t>
        <a:bodyPr/>
        <a:lstStyle/>
        <a:p>
          <a:endParaRPr lang="es-EC"/>
        </a:p>
      </dgm:t>
    </dgm:pt>
    <dgm:pt modelId="{24185C52-8F54-4445-A34A-AAD884458E83}" type="sibTrans" cxnId="{0866E815-B6C8-432A-B92F-09502C18F3CB}">
      <dgm:prSet/>
      <dgm:spPr/>
      <dgm:t>
        <a:bodyPr/>
        <a:lstStyle/>
        <a:p>
          <a:endParaRPr lang="es-EC"/>
        </a:p>
      </dgm:t>
    </dgm:pt>
    <dgm:pt modelId="{7814584D-606A-4304-AF47-B73CB30B965A}">
      <dgm:prSet phldrT="[Texto]"/>
      <dgm:spPr/>
      <dgm:t>
        <a:bodyPr/>
        <a:lstStyle/>
        <a:p>
          <a:r>
            <a:rPr lang="es-EC" dirty="0" smtClean="0"/>
            <a:t>	      Análisis		      Conciliación	      Confirmación</a:t>
          </a:r>
          <a:endParaRPr lang="es-EC" dirty="0"/>
        </a:p>
      </dgm:t>
    </dgm:pt>
    <dgm:pt modelId="{DA75F7EA-A069-4978-A6B3-F22286EA7461}" type="parTrans" cxnId="{B4F4685F-82E8-461E-B26A-72D714B174E5}">
      <dgm:prSet/>
      <dgm:spPr/>
      <dgm:t>
        <a:bodyPr/>
        <a:lstStyle/>
        <a:p>
          <a:endParaRPr lang="es-EC"/>
        </a:p>
      </dgm:t>
    </dgm:pt>
    <dgm:pt modelId="{6040D35F-1DF5-4AC3-B817-D0A902A51B52}" type="sibTrans" cxnId="{B4F4685F-82E8-461E-B26A-72D714B174E5}">
      <dgm:prSet/>
      <dgm:spPr/>
      <dgm:t>
        <a:bodyPr/>
        <a:lstStyle/>
        <a:p>
          <a:endParaRPr lang="es-EC"/>
        </a:p>
      </dgm:t>
    </dgm:pt>
    <dgm:pt modelId="{1ED30A38-7BDF-4615-B4D1-31B300EE7785}">
      <dgm:prSet phldrT="[Texto]" custT="1"/>
      <dgm:spPr>
        <a:solidFill>
          <a:schemeClr val="tx1"/>
        </a:solidFill>
      </dgm:spPr>
      <dgm:t>
        <a:bodyPr/>
        <a:lstStyle/>
        <a:p>
          <a:r>
            <a:rPr lang="es-EC" sz="1600" dirty="0" smtClean="0">
              <a:solidFill>
                <a:schemeClr val="bg1"/>
              </a:solidFill>
            </a:rPr>
            <a:t>Verificación Documental</a:t>
          </a:r>
          <a:endParaRPr lang="es-EC" sz="1600" dirty="0">
            <a:solidFill>
              <a:schemeClr val="bg1"/>
            </a:solidFill>
          </a:endParaRPr>
        </a:p>
      </dgm:t>
    </dgm:pt>
    <dgm:pt modelId="{63AF4DFA-B321-455A-8AB4-9D654BD64186}" type="parTrans" cxnId="{E004C2AC-79EB-4DBC-A045-39FC4F18101D}">
      <dgm:prSet/>
      <dgm:spPr/>
      <dgm:t>
        <a:bodyPr/>
        <a:lstStyle/>
        <a:p>
          <a:endParaRPr lang="es-EC"/>
        </a:p>
      </dgm:t>
    </dgm:pt>
    <dgm:pt modelId="{B8DEE6CE-A0B8-477F-A760-C2A3E17177DA}" type="sibTrans" cxnId="{E004C2AC-79EB-4DBC-A045-39FC4F18101D}">
      <dgm:prSet/>
      <dgm:spPr/>
      <dgm:t>
        <a:bodyPr/>
        <a:lstStyle/>
        <a:p>
          <a:endParaRPr lang="es-EC"/>
        </a:p>
      </dgm:t>
    </dgm:pt>
    <dgm:pt modelId="{6A6126AB-916D-48AD-8EBB-6728221BC9D8}">
      <dgm:prSet phldrT="[Texto]"/>
      <dgm:spPr/>
      <dgm:t>
        <a:bodyPr/>
        <a:lstStyle/>
        <a:p>
          <a:r>
            <a:rPr lang="es-EC" dirty="0" smtClean="0"/>
            <a:t>                   Comprobación	         Cálculo  </a:t>
          </a:r>
          <a:endParaRPr lang="es-EC" dirty="0"/>
        </a:p>
      </dgm:t>
    </dgm:pt>
    <dgm:pt modelId="{B1687396-3137-4A67-A0AF-CF19D8776A6D}" type="parTrans" cxnId="{4E1E3DAB-3B4B-46A8-B6EA-016E19847238}">
      <dgm:prSet/>
      <dgm:spPr/>
      <dgm:t>
        <a:bodyPr/>
        <a:lstStyle/>
        <a:p>
          <a:endParaRPr lang="es-EC"/>
        </a:p>
      </dgm:t>
    </dgm:pt>
    <dgm:pt modelId="{A4FE773B-3A03-4D93-88D1-F9CA81DFB5EA}" type="sibTrans" cxnId="{4E1E3DAB-3B4B-46A8-B6EA-016E19847238}">
      <dgm:prSet/>
      <dgm:spPr/>
      <dgm:t>
        <a:bodyPr/>
        <a:lstStyle/>
        <a:p>
          <a:endParaRPr lang="es-EC"/>
        </a:p>
      </dgm:t>
    </dgm:pt>
    <dgm:pt modelId="{DEC96585-996B-4906-A788-4E726D0EEC21}">
      <dgm:prSet phldrT="[Texto]" custT="1"/>
      <dgm:spPr>
        <a:solidFill>
          <a:schemeClr val="tx1"/>
        </a:solidFill>
      </dgm:spPr>
      <dgm:t>
        <a:bodyPr/>
        <a:lstStyle/>
        <a:p>
          <a:r>
            <a:rPr lang="es-EC" sz="1600" dirty="0" smtClean="0">
              <a:solidFill>
                <a:schemeClr val="bg1"/>
              </a:solidFill>
            </a:rPr>
            <a:t>Verificación Física</a:t>
          </a:r>
          <a:endParaRPr lang="es-EC" sz="1600" dirty="0">
            <a:solidFill>
              <a:schemeClr val="bg1"/>
            </a:solidFill>
          </a:endParaRPr>
        </a:p>
      </dgm:t>
    </dgm:pt>
    <dgm:pt modelId="{5BE638BB-401A-4C98-A555-264476AB2263}" type="parTrans" cxnId="{2DDABA7D-3807-4F7B-8F11-598A395A6B08}">
      <dgm:prSet/>
      <dgm:spPr/>
      <dgm:t>
        <a:bodyPr/>
        <a:lstStyle/>
        <a:p>
          <a:endParaRPr lang="es-EC"/>
        </a:p>
      </dgm:t>
    </dgm:pt>
    <dgm:pt modelId="{38967BEC-E3D5-4F8E-BC41-B256CAEEF8DA}" type="sibTrans" cxnId="{2DDABA7D-3807-4F7B-8F11-598A395A6B08}">
      <dgm:prSet/>
      <dgm:spPr/>
      <dgm:t>
        <a:bodyPr/>
        <a:lstStyle/>
        <a:p>
          <a:endParaRPr lang="es-EC"/>
        </a:p>
      </dgm:t>
    </dgm:pt>
    <dgm:pt modelId="{A0C75BAC-BFBD-427B-9CA0-3563689A2DFF}">
      <dgm:prSet phldrT="[Texto]"/>
      <dgm:spPr/>
      <dgm:t>
        <a:bodyPr/>
        <a:lstStyle/>
        <a:p>
          <a:r>
            <a:rPr lang="es-EC" dirty="0" smtClean="0"/>
            <a:t>		Inspección			Conteos</a:t>
          </a:r>
          <a:endParaRPr lang="es-EC" dirty="0"/>
        </a:p>
      </dgm:t>
    </dgm:pt>
    <dgm:pt modelId="{C370B9BE-6159-4954-BB0B-E61D038E05FF}" type="parTrans" cxnId="{BCD0FD57-1A91-4EE9-9222-CAD2710ED3BF}">
      <dgm:prSet/>
      <dgm:spPr/>
      <dgm:t>
        <a:bodyPr/>
        <a:lstStyle/>
        <a:p>
          <a:endParaRPr lang="es-EC"/>
        </a:p>
      </dgm:t>
    </dgm:pt>
    <dgm:pt modelId="{8CAD0A68-9229-411E-A6F6-DBBFC5F189EA}" type="sibTrans" cxnId="{BCD0FD57-1A91-4EE9-9222-CAD2710ED3BF}">
      <dgm:prSet/>
      <dgm:spPr/>
      <dgm:t>
        <a:bodyPr/>
        <a:lstStyle/>
        <a:p>
          <a:endParaRPr lang="es-EC"/>
        </a:p>
      </dgm:t>
    </dgm:pt>
    <dgm:pt modelId="{AE3EC4B8-9A53-4E0A-8797-2B59B62BE0B6}">
      <dgm:prSet phldrT="[Texto]"/>
      <dgm:spPr/>
      <dgm:t>
        <a:bodyPr/>
        <a:lstStyle/>
        <a:p>
          <a:endParaRPr lang="es-EC" dirty="0"/>
        </a:p>
      </dgm:t>
    </dgm:pt>
    <dgm:pt modelId="{C28B318A-37EE-4313-AEEC-150BB5423F31}" type="parTrans" cxnId="{783AC62C-DA02-4BA3-A0C9-5A474E14241F}">
      <dgm:prSet/>
      <dgm:spPr/>
      <dgm:t>
        <a:bodyPr/>
        <a:lstStyle/>
        <a:p>
          <a:endParaRPr lang="es-EC"/>
        </a:p>
      </dgm:t>
    </dgm:pt>
    <dgm:pt modelId="{CEE84850-176A-4ED7-8DE0-43A7F0AABB14}" type="sibTrans" cxnId="{783AC62C-DA02-4BA3-A0C9-5A474E14241F}">
      <dgm:prSet/>
      <dgm:spPr/>
      <dgm:t>
        <a:bodyPr/>
        <a:lstStyle/>
        <a:p>
          <a:endParaRPr lang="es-EC"/>
        </a:p>
      </dgm:t>
    </dgm:pt>
    <dgm:pt modelId="{BC451D25-D8B9-451D-884F-A09B201954CD}" type="pres">
      <dgm:prSet presAssocID="{302DEBFE-896D-4AFC-9676-456775291506}" presName="composite" presStyleCnt="0">
        <dgm:presLayoutVars>
          <dgm:chMax val="5"/>
          <dgm:dir/>
          <dgm:animLvl val="ctr"/>
          <dgm:resizeHandles val="exact"/>
        </dgm:presLayoutVars>
      </dgm:prSet>
      <dgm:spPr/>
      <dgm:t>
        <a:bodyPr/>
        <a:lstStyle/>
        <a:p>
          <a:endParaRPr lang="es-EC"/>
        </a:p>
      </dgm:t>
    </dgm:pt>
    <dgm:pt modelId="{471270BF-0A38-44CF-A7D1-98026184BB93}" type="pres">
      <dgm:prSet presAssocID="{302DEBFE-896D-4AFC-9676-456775291506}" presName="cycle" presStyleCnt="0"/>
      <dgm:spPr/>
    </dgm:pt>
    <dgm:pt modelId="{2CE93631-CA04-4CB7-B410-53D1AB530069}" type="pres">
      <dgm:prSet presAssocID="{302DEBFE-896D-4AFC-9676-456775291506}" presName="centerShape" presStyleCnt="0"/>
      <dgm:spPr/>
    </dgm:pt>
    <dgm:pt modelId="{43E6354A-7C51-4404-83AE-BE6127578D8C}" type="pres">
      <dgm:prSet presAssocID="{302DEBFE-896D-4AFC-9676-456775291506}" presName="connSite" presStyleLbl="node1" presStyleIdx="0" presStyleCnt="6"/>
      <dgm:spPr/>
    </dgm:pt>
    <dgm:pt modelId="{B9AEB47F-ABBC-48B5-B599-AF84E5458226}" type="pres">
      <dgm:prSet presAssocID="{302DEBFE-896D-4AFC-9676-456775291506}" presName="visible" presStyleLbl="node1" presStyleIdx="0" presStyleCnt="6" custLinFactNeighborX="321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640FB1C-DF9B-4A1F-938A-6C196E579729}" type="pres">
      <dgm:prSet presAssocID="{DF7A5A93-828F-4D83-B2BF-B192D2DCD3E4}" presName="Name25" presStyleLbl="parChTrans1D1" presStyleIdx="0" presStyleCnt="5"/>
      <dgm:spPr/>
      <dgm:t>
        <a:bodyPr/>
        <a:lstStyle/>
        <a:p>
          <a:endParaRPr lang="es-EC"/>
        </a:p>
      </dgm:t>
    </dgm:pt>
    <dgm:pt modelId="{54F232A8-8C55-43CF-B450-51CD849609DB}" type="pres">
      <dgm:prSet presAssocID="{CBC6DD2E-81C6-4DC1-9306-CC0C983148B5}" presName="node" presStyleCnt="0"/>
      <dgm:spPr/>
    </dgm:pt>
    <dgm:pt modelId="{27569F5B-5318-44FF-985B-56B0F639B971}" type="pres">
      <dgm:prSet presAssocID="{CBC6DD2E-81C6-4DC1-9306-CC0C983148B5}" presName="parentNode" presStyleLbl="node1" presStyleIdx="1" presStyleCnt="6" custScaleX="264944" custScaleY="104887" custLinFactNeighborX="-19201" custLinFactNeighborY="-5843">
        <dgm:presLayoutVars>
          <dgm:chMax val="1"/>
          <dgm:bulletEnabled val="1"/>
        </dgm:presLayoutVars>
      </dgm:prSet>
      <dgm:spPr/>
      <dgm:t>
        <a:bodyPr/>
        <a:lstStyle/>
        <a:p>
          <a:endParaRPr lang="es-EC"/>
        </a:p>
      </dgm:t>
    </dgm:pt>
    <dgm:pt modelId="{09B5674A-C389-4BE2-B62D-8B74E1AEF004}" type="pres">
      <dgm:prSet presAssocID="{CBC6DD2E-81C6-4DC1-9306-CC0C983148B5}" presName="childNode" presStyleLbl="revTx" presStyleIdx="0" presStyleCnt="5">
        <dgm:presLayoutVars>
          <dgm:bulletEnabled val="1"/>
        </dgm:presLayoutVars>
      </dgm:prSet>
      <dgm:spPr/>
      <dgm:t>
        <a:bodyPr/>
        <a:lstStyle/>
        <a:p>
          <a:endParaRPr lang="es-EC"/>
        </a:p>
      </dgm:t>
    </dgm:pt>
    <dgm:pt modelId="{4D9062CC-F709-42C7-9339-9D6C9944ED41}" type="pres">
      <dgm:prSet presAssocID="{180EA6A5-1786-4ACE-8EA4-9D9EF0B7C36D}" presName="Name25" presStyleLbl="parChTrans1D1" presStyleIdx="1" presStyleCnt="5"/>
      <dgm:spPr/>
      <dgm:t>
        <a:bodyPr/>
        <a:lstStyle/>
        <a:p>
          <a:endParaRPr lang="es-EC"/>
        </a:p>
      </dgm:t>
    </dgm:pt>
    <dgm:pt modelId="{BBC87497-CAE0-4D8E-A9F8-37CB9B13B099}" type="pres">
      <dgm:prSet presAssocID="{828AB8E4-20A3-4D12-8C18-BD006A09A540}" presName="node" presStyleCnt="0"/>
      <dgm:spPr/>
    </dgm:pt>
    <dgm:pt modelId="{B84C8D91-33C9-4070-B76F-7DB7C7CC1007}" type="pres">
      <dgm:prSet presAssocID="{828AB8E4-20A3-4D12-8C18-BD006A09A540}" presName="parentNode" presStyleLbl="node1" presStyleIdx="2" presStyleCnt="6" custScaleX="190010" custLinFactNeighborX="57804" custLinFactNeighborY="288">
        <dgm:presLayoutVars>
          <dgm:chMax val="1"/>
          <dgm:bulletEnabled val="1"/>
        </dgm:presLayoutVars>
      </dgm:prSet>
      <dgm:spPr/>
      <dgm:t>
        <a:bodyPr/>
        <a:lstStyle/>
        <a:p>
          <a:endParaRPr lang="es-EC"/>
        </a:p>
      </dgm:t>
    </dgm:pt>
    <dgm:pt modelId="{B434035A-BA16-497C-B036-3ABF993212FE}" type="pres">
      <dgm:prSet presAssocID="{828AB8E4-20A3-4D12-8C18-BD006A09A540}" presName="childNode" presStyleLbl="revTx" presStyleIdx="1" presStyleCnt="5">
        <dgm:presLayoutVars>
          <dgm:bulletEnabled val="1"/>
        </dgm:presLayoutVars>
      </dgm:prSet>
      <dgm:spPr/>
      <dgm:t>
        <a:bodyPr/>
        <a:lstStyle/>
        <a:p>
          <a:endParaRPr lang="es-EC"/>
        </a:p>
      </dgm:t>
    </dgm:pt>
    <dgm:pt modelId="{7EC0D634-6592-4AF0-A5A5-2C98EB957F95}" type="pres">
      <dgm:prSet presAssocID="{4ED457CF-F992-44B4-9A34-860A69A16D47}" presName="Name25" presStyleLbl="parChTrans1D1" presStyleIdx="2" presStyleCnt="5"/>
      <dgm:spPr/>
      <dgm:t>
        <a:bodyPr/>
        <a:lstStyle/>
        <a:p>
          <a:endParaRPr lang="es-EC"/>
        </a:p>
      </dgm:t>
    </dgm:pt>
    <dgm:pt modelId="{E335FBDB-69C7-4454-BD8F-1496A73D3CA1}" type="pres">
      <dgm:prSet presAssocID="{5F7F5A5D-A0A3-4DD8-B627-F527FC736681}" presName="node" presStyleCnt="0"/>
      <dgm:spPr/>
    </dgm:pt>
    <dgm:pt modelId="{C9D0E632-7287-4AF8-8EE8-26332A6EDFB0}" type="pres">
      <dgm:prSet presAssocID="{5F7F5A5D-A0A3-4DD8-B627-F527FC736681}" presName="parentNode" presStyleLbl="node1" presStyleIdx="3" presStyleCnt="6" custScaleX="169167" custLinFactNeighborX="94057" custLinFactNeighborY="-18149">
        <dgm:presLayoutVars>
          <dgm:chMax val="1"/>
          <dgm:bulletEnabled val="1"/>
        </dgm:presLayoutVars>
      </dgm:prSet>
      <dgm:spPr/>
      <dgm:t>
        <a:bodyPr/>
        <a:lstStyle/>
        <a:p>
          <a:endParaRPr lang="es-EC"/>
        </a:p>
      </dgm:t>
    </dgm:pt>
    <dgm:pt modelId="{5763E8F3-FFFB-473A-B300-CA2D1E591755}" type="pres">
      <dgm:prSet presAssocID="{5F7F5A5D-A0A3-4DD8-B627-F527FC736681}" presName="childNode" presStyleLbl="revTx" presStyleIdx="2" presStyleCnt="5">
        <dgm:presLayoutVars>
          <dgm:bulletEnabled val="1"/>
        </dgm:presLayoutVars>
      </dgm:prSet>
      <dgm:spPr/>
      <dgm:t>
        <a:bodyPr/>
        <a:lstStyle/>
        <a:p>
          <a:endParaRPr lang="es-EC"/>
        </a:p>
      </dgm:t>
    </dgm:pt>
    <dgm:pt modelId="{2049C7D8-4801-44DF-9729-0FE4C817D9E3}" type="pres">
      <dgm:prSet presAssocID="{63AF4DFA-B321-455A-8AB4-9D654BD64186}" presName="Name25" presStyleLbl="parChTrans1D1" presStyleIdx="3" presStyleCnt="5"/>
      <dgm:spPr/>
      <dgm:t>
        <a:bodyPr/>
        <a:lstStyle/>
        <a:p>
          <a:endParaRPr lang="es-EC"/>
        </a:p>
      </dgm:t>
    </dgm:pt>
    <dgm:pt modelId="{EAFD2DCC-2724-44BE-8753-D856AC8E5DA2}" type="pres">
      <dgm:prSet presAssocID="{1ED30A38-7BDF-4615-B4D1-31B300EE7785}" presName="node" presStyleCnt="0"/>
      <dgm:spPr/>
    </dgm:pt>
    <dgm:pt modelId="{B4B73441-D485-40BA-B965-A8FE75C63216}" type="pres">
      <dgm:prSet presAssocID="{1ED30A38-7BDF-4615-B4D1-31B300EE7785}" presName="parentNode" presStyleLbl="node1" presStyleIdx="4" presStyleCnt="6" custScaleX="175665" custLinFactNeighborX="80859" custLinFactNeighborY="-36587">
        <dgm:presLayoutVars>
          <dgm:chMax val="1"/>
          <dgm:bulletEnabled val="1"/>
        </dgm:presLayoutVars>
      </dgm:prSet>
      <dgm:spPr/>
      <dgm:t>
        <a:bodyPr/>
        <a:lstStyle/>
        <a:p>
          <a:endParaRPr lang="es-EC"/>
        </a:p>
      </dgm:t>
    </dgm:pt>
    <dgm:pt modelId="{2F851E34-C366-477A-9F82-A9607C4C02D8}" type="pres">
      <dgm:prSet presAssocID="{1ED30A38-7BDF-4615-B4D1-31B300EE7785}" presName="childNode" presStyleLbl="revTx" presStyleIdx="3" presStyleCnt="5">
        <dgm:presLayoutVars>
          <dgm:bulletEnabled val="1"/>
        </dgm:presLayoutVars>
      </dgm:prSet>
      <dgm:spPr/>
      <dgm:t>
        <a:bodyPr/>
        <a:lstStyle/>
        <a:p>
          <a:endParaRPr lang="es-EC"/>
        </a:p>
      </dgm:t>
    </dgm:pt>
    <dgm:pt modelId="{5875413D-58E0-42DB-8761-190FF9BEEAE2}" type="pres">
      <dgm:prSet presAssocID="{5BE638BB-401A-4C98-A555-264476AB2263}" presName="Name25" presStyleLbl="parChTrans1D1" presStyleIdx="4" presStyleCnt="5"/>
      <dgm:spPr/>
      <dgm:t>
        <a:bodyPr/>
        <a:lstStyle/>
        <a:p>
          <a:endParaRPr lang="es-EC"/>
        </a:p>
      </dgm:t>
    </dgm:pt>
    <dgm:pt modelId="{57DD62B0-0357-4715-94A4-A0EA6C591D3C}" type="pres">
      <dgm:prSet presAssocID="{DEC96585-996B-4906-A788-4E726D0EEC21}" presName="node" presStyleCnt="0"/>
      <dgm:spPr/>
    </dgm:pt>
    <dgm:pt modelId="{05914ADC-CFEB-4877-AE00-2808FEDC03DC}" type="pres">
      <dgm:prSet presAssocID="{DEC96585-996B-4906-A788-4E726D0EEC21}" presName="parentNode" presStyleLbl="node1" presStyleIdx="5" presStyleCnt="6" custScaleX="201998" custLinFactNeighborX="61201" custLinFactNeighborY="-42102">
        <dgm:presLayoutVars>
          <dgm:chMax val="1"/>
          <dgm:bulletEnabled val="1"/>
        </dgm:presLayoutVars>
      </dgm:prSet>
      <dgm:spPr/>
      <dgm:t>
        <a:bodyPr/>
        <a:lstStyle/>
        <a:p>
          <a:endParaRPr lang="es-EC"/>
        </a:p>
      </dgm:t>
    </dgm:pt>
    <dgm:pt modelId="{22919D6E-9C90-41E3-8701-EBA22C3027FC}" type="pres">
      <dgm:prSet presAssocID="{DEC96585-996B-4906-A788-4E726D0EEC21}" presName="childNode" presStyleLbl="revTx" presStyleIdx="4" presStyleCnt="5">
        <dgm:presLayoutVars>
          <dgm:bulletEnabled val="1"/>
        </dgm:presLayoutVars>
      </dgm:prSet>
      <dgm:spPr/>
      <dgm:t>
        <a:bodyPr/>
        <a:lstStyle/>
        <a:p>
          <a:endParaRPr lang="es-EC"/>
        </a:p>
      </dgm:t>
    </dgm:pt>
  </dgm:ptLst>
  <dgm:cxnLst>
    <dgm:cxn modelId="{783AC62C-DA02-4BA3-A0C9-5A474E14241F}" srcId="{DEC96585-996B-4906-A788-4E726D0EEC21}" destId="{AE3EC4B8-9A53-4E0A-8797-2B59B62BE0B6}" srcOrd="1" destOrd="0" parTransId="{C28B318A-37EE-4313-AEEC-150BB5423F31}" sibTransId="{CEE84850-176A-4ED7-8DE0-43A7F0AABB14}"/>
    <dgm:cxn modelId="{5A3AD975-7639-49D8-85C5-FF0E22525FD6}" type="presOf" srcId="{5F7F5A5D-A0A3-4DD8-B627-F527FC736681}" destId="{C9D0E632-7287-4AF8-8EE8-26332A6EDFB0}" srcOrd="0" destOrd="0" presId="urn:microsoft.com/office/officeart/2005/8/layout/radial2"/>
    <dgm:cxn modelId="{E004C2AC-79EB-4DBC-A045-39FC4F18101D}" srcId="{302DEBFE-896D-4AFC-9676-456775291506}" destId="{1ED30A38-7BDF-4615-B4D1-31B300EE7785}" srcOrd="3" destOrd="0" parTransId="{63AF4DFA-B321-455A-8AB4-9D654BD64186}" sibTransId="{B8DEE6CE-A0B8-477F-A760-C2A3E17177DA}"/>
    <dgm:cxn modelId="{DCC3A62B-8098-4CF0-9C22-614EB7DB7793}" type="presOf" srcId="{DF7A5A93-828F-4D83-B2BF-B192D2DCD3E4}" destId="{7640FB1C-DF9B-4A1F-938A-6C196E579729}" srcOrd="0" destOrd="0" presId="urn:microsoft.com/office/officeart/2005/8/layout/radial2"/>
    <dgm:cxn modelId="{C0D368EE-C9B5-4831-BD4C-03A0710C4F96}" type="presOf" srcId="{302DEBFE-896D-4AFC-9676-456775291506}" destId="{BC451D25-D8B9-451D-884F-A09B201954CD}" srcOrd="0" destOrd="0" presId="urn:microsoft.com/office/officeart/2005/8/layout/radial2"/>
    <dgm:cxn modelId="{CE2C9698-DF03-4268-8B31-078A9E3665C6}" type="presOf" srcId="{AE3EC4B8-9A53-4E0A-8797-2B59B62BE0B6}" destId="{22919D6E-9C90-41E3-8701-EBA22C3027FC}" srcOrd="0" destOrd="1" presId="urn:microsoft.com/office/officeart/2005/8/layout/radial2"/>
    <dgm:cxn modelId="{1A28EFAF-13AD-4023-8245-56B56441DF73}" type="presOf" srcId="{63AF4DFA-B321-455A-8AB4-9D654BD64186}" destId="{2049C7D8-4801-44DF-9729-0FE4C817D9E3}" srcOrd="0" destOrd="0" presId="urn:microsoft.com/office/officeart/2005/8/layout/radial2"/>
    <dgm:cxn modelId="{909F2682-DB23-442A-A17D-E18B14398912}" type="presOf" srcId="{1ED30A38-7BDF-4615-B4D1-31B300EE7785}" destId="{B4B73441-D485-40BA-B965-A8FE75C63216}" srcOrd="0" destOrd="0" presId="urn:microsoft.com/office/officeart/2005/8/layout/radial2"/>
    <dgm:cxn modelId="{E08F5722-196C-40D4-A2C5-009EDA413D14}" type="presOf" srcId="{B2CD21FD-E4A3-4FC6-9500-1F38AA9B5751}" destId="{B434035A-BA16-497C-B036-3ABF993212FE}" srcOrd="0" destOrd="0" presId="urn:microsoft.com/office/officeart/2005/8/layout/radial2"/>
    <dgm:cxn modelId="{27FA8E7E-30E9-4F8A-982B-E502B2EAF707}" srcId="{CBC6DD2E-81C6-4DC1-9306-CC0C983148B5}" destId="{F6163724-21EE-4C7B-8527-5BCFE32F6678}" srcOrd="0" destOrd="0" parTransId="{9EFB64BD-2DDC-4DA6-ACAA-44B74B914F14}" sibTransId="{C91D376B-B861-476D-939F-772564FECCB5}"/>
    <dgm:cxn modelId="{C3BB9EAB-C2DB-41D6-ADC4-0B5E9DB3B48A}" srcId="{828AB8E4-20A3-4D12-8C18-BD006A09A540}" destId="{B2CD21FD-E4A3-4FC6-9500-1F38AA9B5751}" srcOrd="0" destOrd="0" parTransId="{6E86028B-A128-4AC5-844E-B2407D9CA8D3}" sibTransId="{3BC4B35A-BC11-47FC-9B8E-F27973BFB5E2}"/>
    <dgm:cxn modelId="{1E1AC6C7-D1D5-4E16-8540-C3C7BA81852D}" type="presOf" srcId="{CBC6DD2E-81C6-4DC1-9306-CC0C983148B5}" destId="{27569F5B-5318-44FF-985B-56B0F639B971}" srcOrd="0" destOrd="0" presId="urn:microsoft.com/office/officeart/2005/8/layout/radial2"/>
    <dgm:cxn modelId="{B5873A2E-EBF6-4AD0-AFBB-0235EF56B4B3}" type="presOf" srcId="{6A6126AB-916D-48AD-8EBB-6728221BC9D8}" destId="{2F851E34-C366-477A-9F82-A9607C4C02D8}" srcOrd="0" destOrd="0" presId="urn:microsoft.com/office/officeart/2005/8/layout/radial2"/>
    <dgm:cxn modelId="{4E1E3DAB-3B4B-46A8-B6EA-016E19847238}" srcId="{1ED30A38-7BDF-4615-B4D1-31B300EE7785}" destId="{6A6126AB-916D-48AD-8EBB-6728221BC9D8}" srcOrd="0" destOrd="0" parTransId="{B1687396-3137-4A67-A0AF-CF19D8776A6D}" sibTransId="{A4FE773B-3A03-4D93-88D1-F9CA81DFB5EA}"/>
    <dgm:cxn modelId="{2DDABA7D-3807-4F7B-8F11-598A395A6B08}" srcId="{302DEBFE-896D-4AFC-9676-456775291506}" destId="{DEC96585-996B-4906-A788-4E726D0EEC21}" srcOrd="4" destOrd="0" parTransId="{5BE638BB-401A-4C98-A555-264476AB2263}" sibTransId="{38967BEC-E3D5-4F8E-BC41-B256CAEEF8DA}"/>
    <dgm:cxn modelId="{274C0633-01FF-4511-AE79-D85571469147}" type="presOf" srcId="{7814584D-606A-4304-AF47-B73CB30B965A}" destId="{5763E8F3-FFFB-473A-B300-CA2D1E591755}" srcOrd="0" destOrd="0" presId="urn:microsoft.com/office/officeart/2005/8/layout/radial2"/>
    <dgm:cxn modelId="{7B6F3292-8A0A-4733-B211-F160E133523B}" type="presOf" srcId="{F6163724-21EE-4C7B-8527-5BCFE32F6678}" destId="{09B5674A-C389-4BE2-B62D-8B74E1AEF004}" srcOrd="0" destOrd="0" presId="urn:microsoft.com/office/officeart/2005/8/layout/radial2"/>
    <dgm:cxn modelId="{33FEC8D4-9E0A-48A0-997E-068FF245B8E5}" type="presOf" srcId="{180EA6A5-1786-4ACE-8EA4-9D9EF0B7C36D}" destId="{4D9062CC-F709-42C7-9339-9D6C9944ED41}" srcOrd="0" destOrd="0" presId="urn:microsoft.com/office/officeart/2005/8/layout/radial2"/>
    <dgm:cxn modelId="{DFFEE0D2-ADB0-4942-958F-7B483EFB7EDE}" type="presOf" srcId="{4ED457CF-F992-44B4-9A34-860A69A16D47}" destId="{7EC0D634-6592-4AF0-A5A5-2C98EB957F95}" srcOrd="0" destOrd="0" presId="urn:microsoft.com/office/officeart/2005/8/layout/radial2"/>
    <dgm:cxn modelId="{DC239288-61A6-4C19-814E-213AD83176A0}" type="presOf" srcId="{DEC96585-996B-4906-A788-4E726D0EEC21}" destId="{05914ADC-CFEB-4877-AE00-2808FEDC03DC}" srcOrd="0" destOrd="0" presId="urn:microsoft.com/office/officeart/2005/8/layout/radial2"/>
    <dgm:cxn modelId="{92319D9A-6297-4FDA-BA7F-FBF599E6CE45}" type="presOf" srcId="{5BE638BB-401A-4C98-A555-264476AB2263}" destId="{5875413D-58E0-42DB-8761-190FF9BEEAE2}" srcOrd="0" destOrd="0" presId="urn:microsoft.com/office/officeart/2005/8/layout/radial2"/>
    <dgm:cxn modelId="{0866E815-B6C8-432A-B92F-09502C18F3CB}" srcId="{302DEBFE-896D-4AFC-9676-456775291506}" destId="{5F7F5A5D-A0A3-4DD8-B627-F527FC736681}" srcOrd="2" destOrd="0" parTransId="{4ED457CF-F992-44B4-9A34-860A69A16D47}" sibTransId="{24185C52-8F54-4445-A34A-AAD884458E83}"/>
    <dgm:cxn modelId="{B4F4685F-82E8-461E-B26A-72D714B174E5}" srcId="{5F7F5A5D-A0A3-4DD8-B627-F527FC736681}" destId="{7814584D-606A-4304-AF47-B73CB30B965A}" srcOrd="0" destOrd="0" parTransId="{DA75F7EA-A069-4978-A6B3-F22286EA7461}" sibTransId="{6040D35F-1DF5-4AC3-B817-D0A902A51B52}"/>
    <dgm:cxn modelId="{797EBA3E-1756-4EB8-87AE-6C675EB7405B}" type="presOf" srcId="{A0C75BAC-BFBD-427B-9CA0-3563689A2DFF}" destId="{22919D6E-9C90-41E3-8701-EBA22C3027FC}" srcOrd="0" destOrd="0" presId="urn:microsoft.com/office/officeart/2005/8/layout/radial2"/>
    <dgm:cxn modelId="{E7780B15-629A-4C57-A68B-C7F4A71A425A}" srcId="{302DEBFE-896D-4AFC-9676-456775291506}" destId="{CBC6DD2E-81C6-4DC1-9306-CC0C983148B5}" srcOrd="0" destOrd="0" parTransId="{DF7A5A93-828F-4D83-B2BF-B192D2DCD3E4}" sibTransId="{C5C0B48B-7EDD-497C-B602-3230E7412213}"/>
    <dgm:cxn modelId="{BCD0FD57-1A91-4EE9-9222-CAD2710ED3BF}" srcId="{DEC96585-996B-4906-A788-4E726D0EEC21}" destId="{A0C75BAC-BFBD-427B-9CA0-3563689A2DFF}" srcOrd="0" destOrd="0" parTransId="{C370B9BE-6159-4954-BB0B-E61D038E05FF}" sibTransId="{8CAD0A68-9229-411E-A6F6-DBBFC5F189EA}"/>
    <dgm:cxn modelId="{3388B9F8-BFD5-4DBB-A9B3-14BBDFADAA12}" type="presOf" srcId="{828AB8E4-20A3-4D12-8C18-BD006A09A540}" destId="{B84C8D91-33C9-4070-B76F-7DB7C7CC1007}" srcOrd="0" destOrd="0" presId="urn:microsoft.com/office/officeart/2005/8/layout/radial2"/>
    <dgm:cxn modelId="{F7A9E3B6-1205-4B18-A836-87FF663A91DE}" srcId="{302DEBFE-896D-4AFC-9676-456775291506}" destId="{828AB8E4-20A3-4D12-8C18-BD006A09A540}" srcOrd="1" destOrd="0" parTransId="{180EA6A5-1786-4ACE-8EA4-9D9EF0B7C36D}" sibTransId="{54ABC625-4755-4092-82BD-24773A06C97E}"/>
    <dgm:cxn modelId="{ACF9C6C9-23F8-4130-B359-4B23855FA545}" type="presParOf" srcId="{BC451D25-D8B9-451D-884F-A09B201954CD}" destId="{471270BF-0A38-44CF-A7D1-98026184BB93}" srcOrd="0" destOrd="0" presId="urn:microsoft.com/office/officeart/2005/8/layout/radial2"/>
    <dgm:cxn modelId="{918F163E-320A-4810-8937-BDB08A1ECA0F}" type="presParOf" srcId="{471270BF-0A38-44CF-A7D1-98026184BB93}" destId="{2CE93631-CA04-4CB7-B410-53D1AB530069}" srcOrd="0" destOrd="0" presId="urn:microsoft.com/office/officeart/2005/8/layout/radial2"/>
    <dgm:cxn modelId="{8DE90272-2A01-420E-AE99-CEBF99A60084}" type="presParOf" srcId="{2CE93631-CA04-4CB7-B410-53D1AB530069}" destId="{43E6354A-7C51-4404-83AE-BE6127578D8C}" srcOrd="0" destOrd="0" presId="urn:microsoft.com/office/officeart/2005/8/layout/radial2"/>
    <dgm:cxn modelId="{4C53EDDA-3EA9-49D6-B273-90794180312B}" type="presParOf" srcId="{2CE93631-CA04-4CB7-B410-53D1AB530069}" destId="{B9AEB47F-ABBC-48B5-B599-AF84E5458226}" srcOrd="1" destOrd="0" presId="urn:microsoft.com/office/officeart/2005/8/layout/radial2"/>
    <dgm:cxn modelId="{B6E6B10A-3B4B-4BDC-9416-EF775D2DB2EC}" type="presParOf" srcId="{471270BF-0A38-44CF-A7D1-98026184BB93}" destId="{7640FB1C-DF9B-4A1F-938A-6C196E579729}" srcOrd="1" destOrd="0" presId="urn:microsoft.com/office/officeart/2005/8/layout/radial2"/>
    <dgm:cxn modelId="{3098B46F-B41F-4A34-96DB-5CADB30A40DA}" type="presParOf" srcId="{471270BF-0A38-44CF-A7D1-98026184BB93}" destId="{54F232A8-8C55-43CF-B450-51CD849609DB}" srcOrd="2" destOrd="0" presId="urn:microsoft.com/office/officeart/2005/8/layout/radial2"/>
    <dgm:cxn modelId="{457F2A0C-487A-4607-BF3F-5D21045C4196}" type="presParOf" srcId="{54F232A8-8C55-43CF-B450-51CD849609DB}" destId="{27569F5B-5318-44FF-985B-56B0F639B971}" srcOrd="0" destOrd="0" presId="urn:microsoft.com/office/officeart/2005/8/layout/radial2"/>
    <dgm:cxn modelId="{880619F7-DCB6-47D8-95F8-11623A2F274D}" type="presParOf" srcId="{54F232A8-8C55-43CF-B450-51CD849609DB}" destId="{09B5674A-C389-4BE2-B62D-8B74E1AEF004}" srcOrd="1" destOrd="0" presId="urn:microsoft.com/office/officeart/2005/8/layout/radial2"/>
    <dgm:cxn modelId="{EDD8880C-2BAA-4B6C-A19A-F6588F1E2C46}" type="presParOf" srcId="{471270BF-0A38-44CF-A7D1-98026184BB93}" destId="{4D9062CC-F709-42C7-9339-9D6C9944ED41}" srcOrd="3" destOrd="0" presId="urn:microsoft.com/office/officeart/2005/8/layout/radial2"/>
    <dgm:cxn modelId="{8AE38CA8-DFA3-4EB8-9DEB-AAB23FE370B1}" type="presParOf" srcId="{471270BF-0A38-44CF-A7D1-98026184BB93}" destId="{BBC87497-CAE0-4D8E-A9F8-37CB9B13B099}" srcOrd="4" destOrd="0" presId="urn:microsoft.com/office/officeart/2005/8/layout/radial2"/>
    <dgm:cxn modelId="{CA34EA0F-26C8-4139-B352-D57AFEE29B12}" type="presParOf" srcId="{BBC87497-CAE0-4D8E-A9F8-37CB9B13B099}" destId="{B84C8D91-33C9-4070-B76F-7DB7C7CC1007}" srcOrd="0" destOrd="0" presId="urn:microsoft.com/office/officeart/2005/8/layout/radial2"/>
    <dgm:cxn modelId="{2C124F62-EDDE-4FAA-8209-370405E3863F}" type="presParOf" srcId="{BBC87497-CAE0-4D8E-A9F8-37CB9B13B099}" destId="{B434035A-BA16-497C-B036-3ABF993212FE}" srcOrd="1" destOrd="0" presId="urn:microsoft.com/office/officeart/2005/8/layout/radial2"/>
    <dgm:cxn modelId="{414DF1AA-12D3-4AA5-8267-7022EB19C500}" type="presParOf" srcId="{471270BF-0A38-44CF-A7D1-98026184BB93}" destId="{7EC0D634-6592-4AF0-A5A5-2C98EB957F95}" srcOrd="5" destOrd="0" presId="urn:microsoft.com/office/officeart/2005/8/layout/radial2"/>
    <dgm:cxn modelId="{A61C0552-2910-4010-ABDF-873DF6BA8F1D}" type="presParOf" srcId="{471270BF-0A38-44CF-A7D1-98026184BB93}" destId="{E335FBDB-69C7-4454-BD8F-1496A73D3CA1}" srcOrd="6" destOrd="0" presId="urn:microsoft.com/office/officeart/2005/8/layout/radial2"/>
    <dgm:cxn modelId="{27BF0B1D-01CF-4C7A-B808-F298EB20B276}" type="presParOf" srcId="{E335FBDB-69C7-4454-BD8F-1496A73D3CA1}" destId="{C9D0E632-7287-4AF8-8EE8-26332A6EDFB0}" srcOrd="0" destOrd="0" presId="urn:microsoft.com/office/officeart/2005/8/layout/radial2"/>
    <dgm:cxn modelId="{E5DAED61-62CB-49A9-BFB4-FA51FEF93353}" type="presParOf" srcId="{E335FBDB-69C7-4454-BD8F-1496A73D3CA1}" destId="{5763E8F3-FFFB-473A-B300-CA2D1E591755}" srcOrd="1" destOrd="0" presId="urn:microsoft.com/office/officeart/2005/8/layout/radial2"/>
    <dgm:cxn modelId="{FB19A5AE-F6F2-412E-B802-BD9ED3EB4346}" type="presParOf" srcId="{471270BF-0A38-44CF-A7D1-98026184BB93}" destId="{2049C7D8-4801-44DF-9729-0FE4C817D9E3}" srcOrd="7" destOrd="0" presId="urn:microsoft.com/office/officeart/2005/8/layout/radial2"/>
    <dgm:cxn modelId="{1A7B5650-2DC4-494E-8783-7B10B5767968}" type="presParOf" srcId="{471270BF-0A38-44CF-A7D1-98026184BB93}" destId="{EAFD2DCC-2724-44BE-8753-D856AC8E5DA2}" srcOrd="8" destOrd="0" presId="urn:microsoft.com/office/officeart/2005/8/layout/radial2"/>
    <dgm:cxn modelId="{ABF47A3C-C6E8-4B59-B932-41514C2865AA}" type="presParOf" srcId="{EAFD2DCC-2724-44BE-8753-D856AC8E5DA2}" destId="{B4B73441-D485-40BA-B965-A8FE75C63216}" srcOrd="0" destOrd="0" presId="urn:microsoft.com/office/officeart/2005/8/layout/radial2"/>
    <dgm:cxn modelId="{DA51CCCA-ACBA-4C76-8FAD-44DA8E09ABD6}" type="presParOf" srcId="{EAFD2DCC-2724-44BE-8753-D856AC8E5DA2}" destId="{2F851E34-C366-477A-9F82-A9607C4C02D8}" srcOrd="1" destOrd="0" presId="urn:microsoft.com/office/officeart/2005/8/layout/radial2"/>
    <dgm:cxn modelId="{BFF6434D-977F-4E6F-A96B-1B92EEFBCC3C}" type="presParOf" srcId="{471270BF-0A38-44CF-A7D1-98026184BB93}" destId="{5875413D-58E0-42DB-8761-190FF9BEEAE2}" srcOrd="9" destOrd="0" presId="urn:microsoft.com/office/officeart/2005/8/layout/radial2"/>
    <dgm:cxn modelId="{E7AE3C26-62B4-4214-8A12-EC865BC81B98}" type="presParOf" srcId="{471270BF-0A38-44CF-A7D1-98026184BB93}" destId="{57DD62B0-0357-4715-94A4-A0EA6C591D3C}" srcOrd="10" destOrd="0" presId="urn:microsoft.com/office/officeart/2005/8/layout/radial2"/>
    <dgm:cxn modelId="{9815F2D0-F28D-4952-AA30-4F5B8611B59C}" type="presParOf" srcId="{57DD62B0-0357-4715-94A4-A0EA6C591D3C}" destId="{05914ADC-CFEB-4877-AE00-2808FEDC03DC}" srcOrd="0" destOrd="0" presId="urn:microsoft.com/office/officeart/2005/8/layout/radial2"/>
    <dgm:cxn modelId="{CEC07489-D622-4AD5-98B6-C0A4C2834901}" type="presParOf" srcId="{57DD62B0-0357-4715-94A4-A0EA6C591D3C}" destId="{22919D6E-9C90-41E3-8701-EBA22C3027F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51289F-4C89-4F6C-AB2B-8683104801F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31EC5561-FF80-4A92-B473-7F21C9DD319F}">
      <dgm:prSet phldrT="[Texto]"/>
      <dgm:spPr>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dirty="0" smtClean="0">
              <a:solidFill>
                <a:schemeClr val="bg1"/>
              </a:solidFill>
              <a:latin typeface="Cambria" panose="02040503050406030204" pitchFamily="18" charset="0"/>
            </a:rPr>
            <a:t>CONCLUSIÓN</a:t>
          </a:r>
          <a:endParaRPr lang="es-EC" dirty="0">
            <a:solidFill>
              <a:schemeClr val="bg1"/>
            </a:solidFill>
            <a:latin typeface="Cambria" panose="02040503050406030204" pitchFamily="18" charset="0"/>
          </a:endParaRPr>
        </a:p>
      </dgm:t>
    </dgm:pt>
    <dgm:pt modelId="{36DB5D3F-D6D8-495B-86F1-A38B3B395D9C}" type="parTrans" cxnId="{BD496BC2-C927-4855-88E2-1269A353A238}">
      <dgm:prSet/>
      <dgm:spPr/>
      <dgm:t>
        <a:bodyPr/>
        <a:lstStyle/>
        <a:p>
          <a:endParaRPr lang="es-EC"/>
        </a:p>
      </dgm:t>
    </dgm:pt>
    <dgm:pt modelId="{D1C28017-CB24-4030-B68E-8383CC1CB818}" type="sibTrans" cxnId="{BD496BC2-C927-4855-88E2-1269A353A238}">
      <dgm:prSet/>
      <dgm:spPr/>
      <dgm:t>
        <a:bodyPr/>
        <a:lstStyle/>
        <a:p>
          <a:endParaRPr lang="es-EC"/>
        </a:p>
      </dgm:t>
    </dgm:pt>
    <dgm:pt modelId="{C6DDE9F1-019F-4F56-A7A5-58A1230B77C2}">
      <dgm:prSet phldrT="[Texto]" custT="1"/>
      <dgm:spPr/>
      <dgm:t>
        <a:bodyPr/>
        <a:lstStyle/>
        <a:p>
          <a:pPr algn="just"/>
          <a:r>
            <a:rPr lang="es-EC" sz="1600" dirty="0" smtClean="0">
              <a:latin typeface="Cambria" panose="02040503050406030204" pitchFamily="18" charset="0"/>
            </a:rPr>
            <a:t>El control interno debe ajustarse a las necesidades y requerimientos de cada organización, debe consistir en un sistema que permita tener una confianza  razonable de que sus acciones administrativas se ajustan a los objetivos y normas aplicables a la organización y un excesivo control puede ser costoso y contraproducente. Las empresas al contar con un Sistema de Control Interno fuerte permitirá que se obtenga una seguridad razonable y los riesgos serán los mínimos con lo que la organización se  desarrollar de la mejor manera. </a:t>
          </a:r>
          <a:endParaRPr lang="es-EC" sz="1600" dirty="0">
            <a:latin typeface="Cambria" panose="02040503050406030204" pitchFamily="18" charset="0"/>
          </a:endParaRPr>
        </a:p>
      </dgm:t>
    </dgm:pt>
    <dgm:pt modelId="{6AAF231C-7EF3-4493-BF2E-CA1F5A6E6595}" type="parTrans" cxnId="{88D30809-2D58-4083-BBDA-E7B44238B75D}">
      <dgm:prSet/>
      <dgm:spPr/>
      <dgm:t>
        <a:bodyPr/>
        <a:lstStyle/>
        <a:p>
          <a:endParaRPr lang="es-EC"/>
        </a:p>
      </dgm:t>
    </dgm:pt>
    <dgm:pt modelId="{8A7E41AC-1F31-40E2-8E45-34B2A7ECA2CE}" type="sibTrans" cxnId="{88D30809-2D58-4083-BBDA-E7B44238B75D}">
      <dgm:prSet/>
      <dgm:spPr/>
      <dgm:t>
        <a:bodyPr/>
        <a:lstStyle/>
        <a:p>
          <a:endParaRPr lang="es-EC"/>
        </a:p>
      </dgm:t>
    </dgm:pt>
    <dgm:pt modelId="{516E4F6D-1BAD-4370-A0E6-7E28A046625D}">
      <dgm:prSet phldrT="[Texto]"/>
      <dgm:spPr>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dirty="0" smtClean="0">
              <a:solidFill>
                <a:schemeClr val="bg1"/>
              </a:solidFill>
              <a:latin typeface="Cambria" panose="02040503050406030204" pitchFamily="18" charset="0"/>
            </a:rPr>
            <a:t>RECOMENDACIÓN</a:t>
          </a:r>
          <a:endParaRPr lang="es-EC" dirty="0">
            <a:solidFill>
              <a:schemeClr val="bg1"/>
            </a:solidFill>
            <a:latin typeface="Cambria" panose="02040503050406030204" pitchFamily="18" charset="0"/>
          </a:endParaRPr>
        </a:p>
      </dgm:t>
    </dgm:pt>
    <dgm:pt modelId="{A6D789FE-A999-4586-AFE5-C810F7AF5923}" type="parTrans" cxnId="{310E2827-94E4-4F57-8EC7-367F578783C6}">
      <dgm:prSet/>
      <dgm:spPr/>
      <dgm:t>
        <a:bodyPr/>
        <a:lstStyle/>
        <a:p>
          <a:endParaRPr lang="es-EC"/>
        </a:p>
      </dgm:t>
    </dgm:pt>
    <dgm:pt modelId="{AFA48A6E-5DE5-4338-BBD9-A3EE357AF0C7}" type="sibTrans" cxnId="{310E2827-94E4-4F57-8EC7-367F578783C6}">
      <dgm:prSet/>
      <dgm:spPr/>
      <dgm:t>
        <a:bodyPr/>
        <a:lstStyle/>
        <a:p>
          <a:endParaRPr lang="es-EC"/>
        </a:p>
      </dgm:t>
    </dgm:pt>
    <dgm:pt modelId="{56192413-5724-4846-8E0E-0506902514DF}">
      <dgm:prSet phldrT="[Texto]" custT="1"/>
      <dgm:spPr/>
      <dgm:t>
        <a:bodyPr/>
        <a:lstStyle/>
        <a:p>
          <a:r>
            <a:rPr lang="es-EC" sz="1600" dirty="0" smtClean="0">
              <a:latin typeface="Cambria" panose="02040503050406030204" pitchFamily="18" charset="0"/>
            </a:rPr>
            <a:t>Todas las empresas sin importar si son PYMES o grandes empresas deben Incorporar un Sistema de Control Interno que le permita el grado de efectividad en cada uno de los departamentos, así como elaborar un reglamento de control interno de manejo y difundir a todos quienes conforman la Institución y por ende proteger recursos económicos, materiales y humanos de la empresa buscando así una adecuada, administración ante riesgos que se pueden presentar dentro de la entidad.</a:t>
          </a:r>
          <a:endParaRPr lang="es-EC" sz="1600" dirty="0">
            <a:latin typeface="Cambria" panose="02040503050406030204" pitchFamily="18" charset="0"/>
          </a:endParaRPr>
        </a:p>
      </dgm:t>
    </dgm:pt>
    <dgm:pt modelId="{6957CADE-ADB9-4384-9A5A-6F59C6CF8587}" type="parTrans" cxnId="{646AE5AF-F79F-40B9-A3B0-10D986C2E1D2}">
      <dgm:prSet/>
      <dgm:spPr/>
      <dgm:t>
        <a:bodyPr/>
        <a:lstStyle/>
        <a:p>
          <a:endParaRPr lang="es-EC"/>
        </a:p>
      </dgm:t>
    </dgm:pt>
    <dgm:pt modelId="{8F1A6BB1-9B99-4A12-90E1-4A7659C92A65}" type="sibTrans" cxnId="{646AE5AF-F79F-40B9-A3B0-10D986C2E1D2}">
      <dgm:prSet/>
      <dgm:spPr/>
      <dgm:t>
        <a:bodyPr/>
        <a:lstStyle/>
        <a:p>
          <a:endParaRPr lang="es-EC"/>
        </a:p>
      </dgm:t>
    </dgm:pt>
    <dgm:pt modelId="{7EC4B9E2-C4AE-49F0-808F-E8D7E29F74E3}" type="pres">
      <dgm:prSet presAssocID="{4951289F-4C89-4F6C-AB2B-8683104801F6}" presName="Name0" presStyleCnt="0">
        <dgm:presLayoutVars>
          <dgm:dir/>
          <dgm:animLvl val="lvl"/>
          <dgm:resizeHandles val="exact"/>
        </dgm:presLayoutVars>
      </dgm:prSet>
      <dgm:spPr/>
      <dgm:t>
        <a:bodyPr/>
        <a:lstStyle/>
        <a:p>
          <a:endParaRPr lang="es-EC"/>
        </a:p>
      </dgm:t>
    </dgm:pt>
    <dgm:pt modelId="{2349B62C-1E04-4B1C-AB0E-43BF34F1A3F5}" type="pres">
      <dgm:prSet presAssocID="{4951289F-4C89-4F6C-AB2B-8683104801F6}" presName="tSp" presStyleCnt="0"/>
      <dgm:spPr/>
    </dgm:pt>
    <dgm:pt modelId="{E2B6B525-9FA9-42B3-BAD3-2D06BE012EC8}" type="pres">
      <dgm:prSet presAssocID="{4951289F-4C89-4F6C-AB2B-8683104801F6}" presName="bSp" presStyleCnt="0"/>
      <dgm:spPr/>
    </dgm:pt>
    <dgm:pt modelId="{4966C0C4-EF5D-4253-82F6-12F951ACF9FC}" type="pres">
      <dgm:prSet presAssocID="{4951289F-4C89-4F6C-AB2B-8683104801F6}" presName="process" presStyleCnt="0"/>
      <dgm:spPr/>
    </dgm:pt>
    <dgm:pt modelId="{9BF16BE4-BCC6-49A5-96F1-99D6CFDE1B8A}" type="pres">
      <dgm:prSet presAssocID="{31EC5561-FF80-4A92-B473-7F21C9DD319F}" presName="composite1" presStyleCnt="0"/>
      <dgm:spPr/>
    </dgm:pt>
    <dgm:pt modelId="{0A12C33B-3B29-4069-B018-4F7DFE99A419}" type="pres">
      <dgm:prSet presAssocID="{31EC5561-FF80-4A92-B473-7F21C9DD319F}" presName="dummyNode1" presStyleLbl="node1" presStyleIdx="0" presStyleCnt="2"/>
      <dgm:spPr/>
    </dgm:pt>
    <dgm:pt modelId="{C412F3B8-D9FC-4411-9A5B-2405BD1F7169}" type="pres">
      <dgm:prSet presAssocID="{31EC5561-FF80-4A92-B473-7F21C9DD319F}" presName="childNode1" presStyleLbl="bgAcc1" presStyleIdx="0" presStyleCnt="2" custScaleX="130094" custScaleY="185692">
        <dgm:presLayoutVars>
          <dgm:bulletEnabled val="1"/>
        </dgm:presLayoutVars>
      </dgm:prSet>
      <dgm:spPr/>
      <dgm:t>
        <a:bodyPr/>
        <a:lstStyle/>
        <a:p>
          <a:endParaRPr lang="es-EC"/>
        </a:p>
      </dgm:t>
    </dgm:pt>
    <dgm:pt modelId="{101AAC63-EA2B-4244-B323-820D731A8C4A}" type="pres">
      <dgm:prSet presAssocID="{31EC5561-FF80-4A92-B473-7F21C9DD319F}" presName="childNode1tx" presStyleLbl="bgAcc1" presStyleIdx="0" presStyleCnt="2">
        <dgm:presLayoutVars>
          <dgm:bulletEnabled val="1"/>
        </dgm:presLayoutVars>
      </dgm:prSet>
      <dgm:spPr/>
      <dgm:t>
        <a:bodyPr/>
        <a:lstStyle/>
        <a:p>
          <a:endParaRPr lang="es-EC"/>
        </a:p>
      </dgm:t>
    </dgm:pt>
    <dgm:pt modelId="{B0036438-0FC9-41B2-80F0-900DC70CC0AB}" type="pres">
      <dgm:prSet presAssocID="{31EC5561-FF80-4A92-B473-7F21C9DD319F}" presName="parentNode1" presStyleLbl="node1" presStyleIdx="0" presStyleCnt="2" custLinFactNeighborX="19475" custLinFactNeighborY="59850">
        <dgm:presLayoutVars>
          <dgm:chMax val="1"/>
          <dgm:bulletEnabled val="1"/>
        </dgm:presLayoutVars>
      </dgm:prSet>
      <dgm:spPr/>
      <dgm:t>
        <a:bodyPr/>
        <a:lstStyle/>
        <a:p>
          <a:endParaRPr lang="es-EC"/>
        </a:p>
      </dgm:t>
    </dgm:pt>
    <dgm:pt modelId="{A08B7246-357D-4B93-BC91-DE8F2888F38C}" type="pres">
      <dgm:prSet presAssocID="{31EC5561-FF80-4A92-B473-7F21C9DD319F}" presName="connSite1" presStyleCnt="0"/>
      <dgm:spPr/>
    </dgm:pt>
    <dgm:pt modelId="{DCFE8BB1-BC73-470C-B0A0-52AA4194ED85}" type="pres">
      <dgm:prSet presAssocID="{D1C28017-CB24-4030-B68E-8383CC1CB818}" presName="Name9" presStyleLbl="sibTrans2D1" presStyleIdx="0" presStyleCnt="1"/>
      <dgm:spPr/>
      <dgm:t>
        <a:bodyPr/>
        <a:lstStyle/>
        <a:p>
          <a:endParaRPr lang="es-EC"/>
        </a:p>
      </dgm:t>
    </dgm:pt>
    <dgm:pt modelId="{3E0C1C8A-FDDF-4F6F-AEC9-7BB6CA8C18E4}" type="pres">
      <dgm:prSet presAssocID="{516E4F6D-1BAD-4370-A0E6-7E28A046625D}" presName="composite2" presStyleCnt="0"/>
      <dgm:spPr/>
    </dgm:pt>
    <dgm:pt modelId="{0AEEB8EF-8759-42E6-A52F-CCEC7DEA4F25}" type="pres">
      <dgm:prSet presAssocID="{516E4F6D-1BAD-4370-A0E6-7E28A046625D}" presName="dummyNode2" presStyleLbl="node1" presStyleIdx="0" presStyleCnt="2"/>
      <dgm:spPr/>
    </dgm:pt>
    <dgm:pt modelId="{F24BB580-8F71-4E2C-AA95-E44B2A6177CA}" type="pres">
      <dgm:prSet presAssocID="{516E4F6D-1BAD-4370-A0E6-7E28A046625D}" presName="childNode2" presStyleLbl="bgAcc1" presStyleIdx="1" presStyleCnt="2" custScaleX="136386" custScaleY="176450">
        <dgm:presLayoutVars>
          <dgm:bulletEnabled val="1"/>
        </dgm:presLayoutVars>
      </dgm:prSet>
      <dgm:spPr/>
      <dgm:t>
        <a:bodyPr/>
        <a:lstStyle/>
        <a:p>
          <a:endParaRPr lang="es-EC"/>
        </a:p>
      </dgm:t>
    </dgm:pt>
    <dgm:pt modelId="{CE6C42A2-1EB1-492F-872B-C2426D5546D3}" type="pres">
      <dgm:prSet presAssocID="{516E4F6D-1BAD-4370-A0E6-7E28A046625D}" presName="childNode2tx" presStyleLbl="bgAcc1" presStyleIdx="1" presStyleCnt="2">
        <dgm:presLayoutVars>
          <dgm:bulletEnabled val="1"/>
        </dgm:presLayoutVars>
      </dgm:prSet>
      <dgm:spPr/>
      <dgm:t>
        <a:bodyPr/>
        <a:lstStyle/>
        <a:p>
          <a:endParaRPr lang="es-EC"/>
        </a:p>
      </dgm:t>
    </dgm:pt>
    <dgm:pt modelId="{CE2ED7AE-D594-4E89-A087-FE10892565D8}" type="pres">
      <dgm:prSet presAssocID="{516E4F6D-1BAD-4370-A0E6-7E28A046625D}" presName="parentNode2" presStyleLbl="node1" presStyleIdx="1" presStyleCnt="2" custLinFactNeighborX="383" custLinFactNeighborY="-50435">
        <dgm:presLayoutVars>
          <dgm:chMax val="0"/>
          <dgm:bulletEnabled val="1"/>
        </dgm:presLayoutVars>
      </dgm:prSet>
      <dgm:spPr/>
      <dgm:t>
        <a:bodyPr/>
        <a:lstStyle/>
        <a:p>
          <a:endParaRPr lang="es-EC"/>
        </a:p>
      </dgm:t>
    </dgm:pt>
    <dgm:pt modelId="{FBE18678-2652-4A2E-B257-3D49ACC8D4C1}" type="pres">
      <dgm:prSet presAssocID="{516E4F6D-1BAD-4370-A0E6-7E28A046625D}" presName="connSite2" presStyleCnt="0"/>
      <dgm:spPr/>
    </dgm:pt>
  </dgm:ptLst>
  <dgm:cxnLst>
    <dgm:cxn modelId="{8A11DA61-4F1A-4116-A628-239031597F1E}" type="presOf" srcId="{4951289F-4C89-4F6C-AB2B-8683104801F6}" destId="{7EC4B9E2-C4AE-49F0-808F-E8D7E29F74E3}" srcOrd="0" destOrd="0" presId="urn:microsoft.com/office/officeart/2005/8/layout/hProcess4"/>
    <dgm:cxn modelId="{A94A6465-4A77-45BE-9556-DB30FB5725C5}" type="presOf" srcId="{56192413-5724-4846-8E0E-0506902514DF}" destId="{CE6C42A2-1EB1-492F-872B-C2426D5546D3}" srcOrd="1" destOrd="0" presId="urn:microsoft.com/office/officeart/2005/8/layout/hProcess4"/>
    <dgm:cxn modelId="{BD496BC2-C927-4855-88E2-1269A353A238}" srcId="{4951289F-4C89-4F6C-AB2B-8683104801F6}" destId="{31EC5561-FF80-4A92-B473-7F21C9DD319F}" srcOrd="0" destOrd="0" parTransId="{36DB5D3F-D6D8-495B-86F1-A38B3B395D9C}" sibTransId="{D1C28017-CB24-4030-B68E-8383CC1CB818}"/>
    <dgm:cxn modelId="{88D30809-2D58-4083-BBDA-E7B44238B75D}" srcId="{31EC5561-FF80-4A92-B473-7F21C9DD319F}" destId="{C6DDE9F1-019F-4F56-A7A5-58A1230B77C2}" srcOrd="0" destOrd="0" parTransId="{6AAF231C-7EF3-4493-BF2E-CA1F5A6E6595}" sibTransId="{8A7E41AC-1F31-40E2-8E45-34B2A7ECA2CE}"/>
    <dgm:cxn modelId="{310E2827-94E4-4F57-8EC7-367F578783C6}" srcId="{4951289F-4C89-4F6C-AB2B-8683104801F6}" destId="{516E4F6D-1BAD-4370-A0E6-7E28A046625D}" srcOrd="1" destOrd="0" parTransId="{A6D789FE-A999-4586-AFE5-C810F7AF5923}" sibTransId="{AFA48A6E-5DE5-4338-BBD9-A3EE357AF0C7}"/>
    <dgm:cxn modelId="{3D7B57BE-7086-4D04-A623-C297CBC5F623}" type="presOf" srcId="{56192413-5724-4846-8E0E-0506902514DF}" destId="{F24BB580-8F71-4E2C-AA95-E44B2A6177CA}" srcOrd="0" destOrd="0" presId="urn:microsoft.com/office/officeart/2005/8/layout/hProcess4"/>
    <dgm:cxn modelId="{7E1C1F24-2258-4053-B4F0-AA8192EC3DD6}" type="presOf" srcId="{D1C28017-CB24-4030-B68E-8383CC1CB818}" destId="{DCFE8BB1-BC73-470C-B0A0-52AA4194ED85}" srcOrd="0" destOrd="0" presId="urn:microsoft.com/office/officeart/2005/8/layout/hProcess4"/>
    <dgm:cxn modelId="{646AE5AF-F79F-40B9-A3B0-10D986C2E1D2}" srcId="{516E4F6D-1BAD-4370-A0E6-7E28A046625D}" destId="{56192413-5724-4846-8E0E-0506902514DF}" srcOrd="0" destOrd="0" parTransId="{6957CADE-ADB9-4384-9A5A-6F59C6CF8587}" sibTransId="{8F1A6BB1-9B99-4A12-90E1-4A7659C92A65}"/>
    <dgm:cxn modelId="{EDAD68C3-5BDE-4710-A866-5F529B2CD6B6}" type="presOf" srcId="{C6DDE9F1-019F-4F56-A7A5-58A1230B77C2}" destId="{C412F3B8-D9FC-4411-9A5B-2405BD1F7169}" srcOrd="0" destOrd="0" presId="urn:microsoft.com/office/officeart/2005/8/layout/hProcess4"/>
    <dgm:cxn modelId="{639A977C-2846-48E3-878C-56D4C6B9A6B1}" type="presOf" srcId="{31EC5561-FF80-4A92-B473-7F21C9DD319F}" destId="{B0036438-0FC9-41B2-80F0-900DC70CC0AB}" srcOrd="0" destOrd="0" presId="urn:microsoft.com/office/officeart/2005/8/layout/hProcess4"/>
    <dgm:cxn modelId="{17F84997-5B1C-49DC-A690-FBE633148983}" type="presOf" srcId="{516E4F6D-1BAD-4370-A0E6-7E28A046625D}" destId="{CE2ED7AE-D594-4E89-A087-FE10892565D8}" srcOrd="0" destOrd="0" presId="urn:microsoft.com/office/officeart/2005/8/layout/hProcess4"/>
    <dgm:cxn modelId="{79ACC822-F6F5-4FBD-8A0B-5E2E2B4CCCD4}" type="presOf" srcId="{C6DDE9F1-019F-4F56-A7A5-58A1230B77C2}" destId="{101AAC63-EA2B-4244-B323-820D731A8C4A}" srcOrd="1" destOrd="0" presId="urn:microsoft.com/office/officeart/2005/8/layout/hProcess4"/>
    <dgm:cxn modelId="{82297026-3D9D-48FF-9044-72146FEB3A69}" type="presParOf" srcId="{7EC4B9E2-C4AE-49F0-808F-E8D7E29F74E3}" destId="{2349B62C-1E04-4B1C-AB0E-43BF34F1A3F5}" srcOrd="0" destOrd="0" presId="urn:microsoft.com/office/officeart/2005/8/layout/hProcess4"/>
    <dgm:cxn modelId="{9B18F1C0-62B1-4612-84A1-52A0A91DDE81}" type="presParOf" srcId="{7EC4B9E2-C4AE-49F0-808F-E8D7E29F74E3}" destId="{E2B6B525-9FA9-42B3-BAD3-2D06BE012EC8}" srcOrd="1" destOrd="0" presId="urn:microsoft.com/office/officeart/2005/8/layout/hProcess4"/>
    <dgm:cxn modelId="{3672B907-48C9-48D0-A42C-45A9616593B3}" type="presParOf" srcId="{7EC4B9E2-C4AE-49F0-808F-E8D7E29F74E3}" destId="{4966C0C4-EF5D-4253-82F6-12F951ACF9FC}" srcOrd="2" destOrd="0" presId="urn:microsoft.com/office/officeart/2005/8/layout/hProcess4"/>
    <dgm:cxn modelId="{FA22F793-382D-4924-86DA-BA4F5EA75DFF}" type="presParOf" srcId="{4966C0C4-EF5D-4253-82F6-12F951ACF9FC}" destId="{9BF16BE4-BCC6-49A5-96F1-99D6CFDE1B8A}" srcOrd="0" destOrd="0" presId="urn:microsoft.com/office/officeart/2005/8/layout/hProcess4"/>
    <dgm:cxn modelId="{0C031A51-9FB1-4397-8FA8-C5FD43E22B6C}" type="presParOf" srcId="{9BF16BE4-BCC6-49A5-96F1-99D6CFDE1B8A}" destId="{0A12C33B-3B29-4069-B018-4F7DFE99A419}" srcOrd="0" destOrd="0" presId="urn:microsoft.com/office/officeart/2005/8/layout/hProcess4"/>
    <dgm:cxn modelId="{972C5746-6D1E-4470-A599-B79A04788FC9}" type="presParOf" srcId="{9BF16BE4-BCC6-49A5-96F1-99D6CFDE1B8A}" destId="{C412F3B8-D9FC-4411-9A5B-2405BD1F7169}" srcOrd="1" destOrd="0" presId="urn:microsoft.com/office/officeart/2005/8/layout/hProcess4"/>
    <dgm:cxn modelId="{F1832677-96BF-4026-97CB-EF41FB20B663}" type="presParOf" srcId="{9BF16BE4-BCC6-49A5-96F1-99D6CFDE1B8A}" destId="{101AAC63-EA2B-4244-B323-820D731A8C4A}" srcOrd="2" destOrd="0" presId="urn:microsoft.com/office/officeart/2005/8/layout/hProcess4"/>
    <dgm:cxn modelId="{4BA61FFC-911D-465B-99B8-766A01C7910E}" type="presParOf" srcId="{9BF16BE4-BCC6-49A5-96F1-99D6CFDE1B8A}" destId="{B0036438-0FC9-41B2-80F0-900DC70CC0AB}" srcOrd="3" destOrd="0" presId="urn:microsoft.com/office/officeart/2005/8/layout/hProcess4"/>
    <dgm:cxn modelId="{90DC4DE9-0F77-48A5-A047-39B39921BAD3}" type="presParOf" srcId="{9BF16BE4-BCC6-49A5-96F1-99D6CFDE1B8A}" destId="{A08B7246-357D-4B93-BC91-DE8F2888F38C}" srcOrd="4" destOrd="0" presId="urn:microsoft.com/office/officeart/2005/8/layout/hProcess4"/>
    <dgm:cxn modelId="{F6835031-E258-4569-A5E2-369259554256}" type="presParOf" srcId="{4966C0C4-EF5D-4253-82F6-12F951ACF9FC}" destId="{DCFE8BB1-BC73-470C-B0A0-52AA4194ED85}" srcOrd="1" destOrd="0" presId="urn:microsoft.com/office/officeart/2005/8/layout/hProcess4"/>
    <dgm:cxn modelId="{082C65E5-293D-49F1-924C-A4D113DE7CA1}" type="presParOf" srcId="{4966C0C4-EF5D-4253-82F6-12F951ACF9FC}" destId="{3E0C1C8A-FDDF-4F6F-AEC9-7BB6CA8C18E4}" srcOrd="2" destOrd="0" presId="urn:microsoft.com/office/officeart/2005/8/layout/hProcess4"/>
    <dgm:cxn modelId="{9709070A-68FB-4165-8DED-2003EC1CB845}" type="presParOf" srcId="{3E0C1C8A-FDDF-4F6F-AEC9-7BB6CA8C18E4}" destId="{0AEEB8EF-8759-42E6-A52F-CCEC7DEA4F25}" srcOrd="0" destOrd="0" presId="urn:microsoft.com/office/officeart/2005/8/layout/hProcess4"/>
    <dgm:cxn modelId="{CEE25216-E8FE-4923-859C-52C632FD6BDE}" type="presParOf" srcId="{3E0C1C8A-FDDF-4F6F-AEC9-7BB6CA8C18E4}" destId="{F24BB580-8F71-4E2C-AA95-E44B2A6177CA}" srcOrd="1" destOrd="0" presId="urn:microsoft.com/office/officeart/2005/8/layout/hProcess4"/>
    <dgm:cxn modelId="{B94AB9A5-3075-411F-8727-A1C8EFBF3AB1}" type="presParOf" srcId="{3E0C1C8A-FDDF-4F6F-AEC9-7BB6CA8C18E4}" destId="{CE6C42A2-1EB1-492F-872B-C2426D5546D3}" srcOrd="2" destOrd="0" presId="urn:microsoft.com/office/officeart/2005/8/layout/hProcess4"/>
    <dgm:cxn modelId="{DCFC133C-0911-4291-8876-B356C05106CB}" type="presParOf" srcId="{3E0C1C8A-FDDF-4F6F-AEC9-7BB6CA8C18E4}" destId="{CE2ED7AE-D594-4E89-A087-FE10892565D8}" srcOrd="3" destOrd="0" presId="urn:microsoft.com/office/officeart/2005/8/layout/hProcess4"/>
    <dgm:cxn modelId="{C8DBE3FD-65E1-4B65-9A3E-599195B43147}" type="presParOf" srcId="{3E0C1C8A-FDDF-4F6F-AEC9-7BB6CA8C18E4}" destId="{FBE18678-2652-4A2E-B257-3D49ACC8D4C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51289F-4C89-4F6C-AB2B-8683104801F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31EC5561-FF80-4A92-B473-7F21C9DD319F}">
      <dgm:prSet phldrT="[Texto]" custT="1"/>
      <dgm:spPr>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dgm:spPr>
      <dgm:t>
        <a:bodyPr/>
        <a:lstStyle/>
        <a:p>
          <a:r>
            <a:rPr lang="es-EC" sz="2000" dirty="0" smtClean="0">
              <a:solidFill>
                <a:schemeClr val="bg1"/>
              </a:solidFill>
              <a:latin typeface="Cambria" panose="02040503050406030204" pitchFamily="18" charset="0"/>
            </a:rPr>
            <a:t>CONCLUSIÓN</a:t>
          </a:r>
          <a:endParaRPr lang="es-EC" sz="2000" dirty="0">
            <a:solidFill>
              <a:schemeClr val="bg1"/>
            </a:solidFill>
            <a:latin typeface="Cambria" panose="02040503050406030204" pitchFamily="18" charset="0"/>
          </a:endParaRPr>
        </a:p>
      </dgm:t>
    </dgm:pt>
    <dgm:pt modelId="{36DB5D3F-D6D8-495B-86F1-A38B3B395D9C}" type="parTrans" cxnId="{BD496BC2-C927-4855-88E2-1269A353A238}">
      <dgm:prSet/>
      <dgm:spPr/>
      <dgm:t>
        <a:bodyPr/>
        <a:lstStyle/>
        <a:p>
          <a:endParaRPr lang="es-EC"/>
        </a:p>
      </dgm:t>
    </dgm:pt>
    <dgm:pt modelId="{D1C28017-CB24-4030-B68E-8383CC1CB818}" type="sibTrans" cxnId="{BD496BC2-C927-4855-88E2-1269A353A238}">
      <dgm:prSet/>
      <dgm:spPr/>
      <dgm:t>
        <a:bodyPr/>
        <a:lstStyle/>
        <a:p>
          <a:endParaRPr lang="es-EC"/>
        </a:p>
      </dgm:t>
    </dgm:pt>
    <dgm:pt modelId="{516E4F6D-1BAD-4370-A0E6-7E28A046625D}">
      <dgm:prSet phldrT="[Texto]" custT="1"/>
      <dgm:spPr>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dgm:spPr>
      <dgm:t>
        <a:bodyPr/>
        <a:lstStyle/>
        <a:p>
          <a:r>
            <a:rPr lang="es-EC" sz="2000" dirty="0" smtClean="0">
              <a:solidFill>
                <a:schemeClr val="bg1"/>
              </a:solidFill>
              <a:latin typeface="Cambria" panose="02040503050406030204" pitchFamily="18" charset="0"/>
            </a:rPr>
            <a:t>RECOMENDACIÓN</a:t>
          </a:r>
          <a:endParaRPr lang="es-EC" sz="2000" dirty="0">
            <a:solidFill>
              <a:schemeClr val="bg1"/>
            </a:solidFill>
            <a:latin typeface="Cambria" panose="02040503050406030204" pitchFamily="18" charset="0"/>
          </a:endParaRPr>
        </a:p>
      </dgm:t>
    </dgm:pt>
    <dgm:pt modelId="{A6D789FE-A999-4586-AFE5-C810F7AF5923}" type="parTrans" cxnId="{310E2827-94E4-4F57-8EC7-367F578783C6}">
      <dgm:prSet/>
      <dgm:spPr/>
      <dgm:t>
        <a:bodyPr/>
        <a:lstStyle/>
        <a:p>
          <a:endParaRPr lang="es-EC"/>
        </a:p>
      </dgm:t>
    </dgm:pt>
    <dgm:pt modelId="{AFA48A6E-5DE5-4338-BBD9-A3EE357AF0C7}" type="sibTrans" cxnId="{310E2827-94E4-4F57-8EC7-367F578783C6}">
      <dgm:prSet/>
      <dgm:spPr/>
      <dgm:t>
        <a:bodyPr/>
        <a:lstStyle/>
        <a:p>
          <a:endParaRPr lang="es-EC"/>
        </a:p>
      </dgm:t>
    </dgm:pt>
    <dgm:pt modelId="{56192413-5724-4846-8E0E-0506902514DF}">
      <dgm:prSet phldrT="[Texto]" custT="1"/>
      <dgm:spPr/>
      <dgm:t>
        <a:bodyPr/>
        <a:lstStyle/>
        <a:p>
          <a:r>
            <a:rPr lang="es-EC" sz="1800" dirty="0" smtClean="0">
              <a:latin typeface="Cambria" panose="02040503050406030204" pitchFamily="18" charset="0"/>
            </a:rPr>
            <a:t>La Empresa ChevyCar debe Incorporar un Sistema de Control Interno de manera constante que le permita el grado de efectividad en cada uno de los departamentos, así como elaborar un reglamento de control interno de manejo y difundir a todos quienes conforman la organización y por ende proteger recursos económicos, materiales y humanos de la empresa buscando así una adecuada, administración ante riesgos que se pueden presentar dentro de esta entidad.</a:t>
          </a:r>
          <a:endParaRPr lang="es-EC" sz="1800" dirty="0">
            <a:latin typeface="Cambria" panose="02040503050406030204" pitchFamily="18" charset="0"/>
          </a:endParaRPr>
        </a:p>
      </dgm:t>
    </dgm:pt>
    <dgm:pt modelId="{6957CADE-ADB9-4384-9A5A-6F59C6CF8587}" type="parTrans" cxnId="{646AE5AF-F79F-40B9-A3B0-10D986C2E1D2}">
      <dgm:prSet/>
      <dgm:spPr/>
      <dgm:t>
        <a:bodyPr/>
        <a:lstStyle/>
        <a:p>
          <a:endParaRPr lang="es-EC"/>
        </a:p>
      </dgm:t>
    </dgm:pt>
    <dgm:pt modelId="{8F1A6BB1-9B99-4A12-90E1-4A7659C92A65}" type="sibTrans" cxnId="{646AE5AF-F79F-40B9-A3B0-10D986C2E1D2}">
      <dgm:prSet/>
      <dgm:spPr/>
      <dgm:t>
        <a:bodyPr/>
        <a:lstStyle/>
        <a:p>
          <a:endParaRPr lang="es-EC"/>
        </a:p>
      </dgm:t>
    </dgm:pt>
    <dgm:pt modelId="{689B4E61-23EF-4F4B-A828-F7857E5684A9}">
      <dgm:prSet custT="1"/>
      <dgm:spPr/>
      <dgm:t>
        <a:bodyPr/>
        <a:lstStyle/>
        <a:p>
          <a:r>
            <a:rPr lang="es-EC" sz="1800" dirty="0" smtClean="0">
              <a:latin typeface="Cambria" panose="02040503050406030204" pitchFamily="18" charset="0"/>
            </a:rPr>
            <a:t>Se logró determinar las falencias dentro los Departamentos de Ventas y Compras de la empresa ChevyCar, lo cual demuestra  que realizar los cambios en el sistema de control interno se refleja en las actividades diarias que se realizan  con una adecuada planificación y organización.</a:t>
          </a:r>
          <a:endParaRPr lang="es-EC" sz="1800" dirty="0">
            <a:latin typeface="Cambria" panose="02040503050406030204" pitchFamily="18" charset="0"/>
          </a:endParaRPr>
        </a:p>
      </dgm:t>
    </dgm:pt>
    <dgm:pt modelId="{F9CB424B-AE7D-4477-9458-02C71B6918C6}" type="parTrans" cxnId="{17298093-9DEB-4D0A-B979-7DB405F287D3}">
      <dgm:prSet/>
      <dgm:spPr/>
      <dgm:t>
        <a:bodyPr/>
        <a:lstStyle/>
        <a:p>
          <a:endParaRPr lang="es-EC"/>
        </a:p>
      </dgm:t>
    </dgm:pt>
    <dgm:pt modelId="{22D51AF2-A88E-4E42-A6E0-CB755C197E19}" type="sibTrans" cxnId="{17298093-9DEB-4D0A-B979-7DB405F287D3}">
      <dgm:prSet/>
      <dgm:spPr/>
      <dgm:t>
        <a:bodyPr/>
        <a:lstStyle/>
        <a:p>
          <a:endParaRPr lang="es-EC"/>
        </a:p>
      </dgm:t>
    </dgm:pt>
    <dgm:pt modelId="{C6DDE9F1-019F-4F56-A7A5-58A1230B77C2}">
      <dgm:prSet phldrT="[Texto]" custT="1"/>
      <dgm:spPr/>
      <dgm:t>
        <a:bodyPr/>
        <a:lstStyle/>
        <a:p>
          <a:pPr algn="just"/>
          <a:endParaRPr lang="es-EC" sz="1400" dirty="0"/>
        </a:p>
      </dgm:t>
    </dgm:pt>
    <dgm:pt modelId="{8A7E41AC-1F31-40E2-8E45-34B2A7ECA2CE}" type="sibTrans" cxnId="{88D30809-2D58-4083-BBDA-E7B44238B75D}">
      <dgm:prSet/>
      <dgm:spPr/>
      <dgm:t>
        <a:bodyPr/>
        <a:lstStyle/>
        <a:p>
          <a:endParaRPr lang="es-EC"/>
        </a:p>
      </dgm:t>
    </dgm:pt>
    <dgm:pt modelId="{6AAF231C-7EF3-4493-BF2E-CA1F5A6E6595}" type="parTrans" cxnId="{88D30809-2D58-4083-BBDA-E7B44238B75D}">
      <dgm:prSet/>
      <dgm:spPr/>
      <dgm:t>
        <a:bodyPr/>
        <a:lstStyle/>
        <a:p>
          <a:endParaRPr lang="es-EC"/>
        </a:p>
      </dgm:t>
    </dgm:pt>
    <dgm:pt modelId="{7EC4B9E2-C4AE-49F0-808F-E8D7E29F74E3}" type="pres">
      <dgm:prSet presAssocID="{4951289F-4C89-4F6C-AB2B-8683104801F6}" presName="Name0" presStyleCnt="0">
        <dgm:presLayoutVars>
          <dgm:dir/>
          <dgm:animLvl val="lvl"/>
          <dgm:resizeHandles val="exact"/>
        </dgm:presLayoutVars>
      </dgm:prSet>
      <dgm:spPr/>
      <dgm:t>
        <a:bodyPr/>
        <a:lstStyle/>
        <a:p>
          <a:endParaRPr lang="es-EC"/>
        </a:p>
      </dgm:t>
    </dgm:pt>
    <dgm:pt modelId="{2349B62C-1E04-4B1C-AB0E-43BF34F1A3F5}" type="pres">
      <dgm:prSet presAssocID="{4951289F-4C89-4F6C-AB2B-8683104801F6}" presName="tSp" presStyleCnt="0"/>
      <dgm:spPr/>
    </dgm:pt>
    <dgm:pt modelId="{E2B6B525-9FA9-42B3-BAD3-2D06BE012EC8}" type="pres">
      <dgm:prSet presAssocID="{4951289F-4C89-4F6C-AB2B-8683104801F6}" presName="bSp" presStyleCnt="0"/>
      <dgm:spPr/>
    </dgm:pt>
    <dgm:pt modelId="{4966C0C4-EF5D-4253-82F6-12F951ACF9FC}" type="pres">
      <dgm:prSet presAssocID="{4951289F-4C89-4F6C-AB2B-8683104801F6}" presName="process" presStyleCnt="0"/>
      <dgm:spPr/>
    </dgm:pt>
    <dgm:pt modelId="{9BF16BE4-BCC6-49A5-96F1-99D6CFDE1B8A}" type="pres">
      <dgm:prSet presAssocID="{31EC5561-FF80-4A92-B473-7F21C9DD319F}" presName="composite1" presStyleCnt="0"/>
      <dgm:spPr/>
    </dgm:pt>
    <dgm:pt modelId="{0A12C33B-3B29-4069-B018-4F7DFE99A419}" type="pres">
      <dgm:prSet presAssocID="{31EC5561-FF80-4A92-B473-7F21C9DD319F}" presName="dummyNode1" presStyleLbl="node1" presStyleIdx="0" presStyleCnt="2"/>
      <dgm:spPr/>
    </dgm:pt>
    <dgm:pt modelId="{C412F3B8-D9FC-4411-9A5B-2405BD1F7169}" type="pres">
      <dgm:prSet presAssocID="{31EC5561-FF80-4A92-B473-7F21C9DD319F}" presName="childNode1" presStyleLbl="bgAcc1" presStyleIdx="0" presStyleCnt="2" custScaleX="130094" custScaleY="185692" custLinFactNeighborX="-84" custLinFactNeighborY="-1455">
        <dgm:presLayoutVars>
          <dgm:bulletEnabled val="1"/>
        </dgm:presLayoutVars>
      </dgm:prSet>
      <dgm:spPr/>
      <dgm:t>
        <a:bodyPr/>
        <a:lstStyle/>
        <a:p>
          <a:endParaRPr lang="es-EC"/>
        </a:p>
      </dgm:t>
    </dgm:pt>
    <dgm:pt modelId="{101AAC63-EA2B-4244-B323-820D731A8C4A}" type="pres">
      <dgm:prSet presAssocID="{31EC5561-FF80-4A92-B473-7F21C9DD319F}" presName="childNode1tx" presStyleLbl="bgAcc1" presStyleIdx="0" presStyleCnt="2">
        <dgm:presLayoutVars>
          <dgm:bulletEnabled val="1"/>
        </dgm:presLayoutVars>
      </dgm:prSet>
      <dgm:spPr/>
      <dgm:t>
        <a:bodyPr/>
        <a:lstStyle/>
        <a:p>
          <a:endParaRPr lang="es-EC"/>
        </a:p>
      </dgm:t>
    </dgm:pt>
    <dgm:pt modelId="{B0036438-0FC9-41B2-80F0-900DC70CC0AB}" type="pres">
      <dgm:prSet presAssocID="{31EC5561-FF80-4A92-B473-7F21C9DD319F}" presName="parentNode1" presStyleLbl="node1" presStyleIdx="0" presStyleCnt="2" custLinFactNeighborX="7646" custLinFactNeighborY="31895">
        <dgm:presLayoutVars>
          <dgm:chMax val="1"/>
          <dgm:bulletEnabled val="1"/>
        </dgm:presLayoutVars>
      </dgm:prSet>
      <dgm:spPr/>
      <dgm:t>
        <a:bodyPr/>
        <a:lstStyle/>
        <a:p>
          <a:endParaRPr lang="es-EC"/>
        </a:p>
      </dgm:t>
    </dgm:pt>
    <dgm:pt modelId="{A08B7246-357D-4B93-BC91-DE8F2888F38C}" type="pres">
      <dgm:prSet presAssocID="{31EC5561-FF80-4A92-B473-7F21C9DD319F}" presName="connSite1" presStyleCnt="0"/>
      <dgm:spPr/>
    </dgm:pt>
    <dgm:pt modelId="{DCFE8BB1-BC73-470C-B0A0-52AA4194ED85}" type="pres">
      <dgm:prSet presAssocID="{D1C28017-CB24-4030-B68E-8383CC1CB818}" presName="Name9" presStyleLbl="sibTrans2D1" presStyleIdx="0" presStyleCnt="1"/>
      <dgm:spPr/>
      <dgm:t>
        <a:bodyPr/>
        <a:lstStyle/>
        <a:p>
          <a:endParaRPr lang="es-EC"/>
        </a:p>
      </dgm:t>
    </dgm:pt>
    <dgm:pt modelId="{3E0C1C8A-FDDF-4F6F-AEC9-7BB6CA8C18E4}" type="pres">
      <dgm:prSet presAssocID="{516E4F6D-1BAD-4370-A0E6-7E28A046625D}" presName="composite2" presStyleCnt="0"/>
      <dgm:spPr/>
    </dgm:pt>
    <dgm:pt modelId="{0AEEB8EF-8759-42E6-A52F-CCEC7DEA4F25}" type="pres">
      <dgm:prSet presAssocID="{516E4F6D-1BAD-4370-A0E6-7E28A046625D}" presName="dummyNode2" presStyleLbl="node1" presStyleIdx="0" presStyleCnt="2"/>
      <dgm:spPr/>
    </dgm:pt>
    <dgm:pt modelId="{F24BB580-8F71-4E2C-AA95-E44B2A6177CA}" type="pres">
      <dgm:prSet presAssocID="{516E4F6D-1BAD-4370-A0E6-7E28A046625D}" presName="childNode2" presStyleLbl="bgAcc1" presStyleIdx="1" presStyleCnt="2" custScaleX="152323" custScaleY="218355" custLinFactNeighborX="-1324" custLinFactNeighborY="-17708">
        <dgm:presLayoutVars>
          <dgm:bulletEnabled val="1"/>
        </dgm:presLayoutVars>
      </dgm:prSet>
      <dgm:spPr/>
      <dgm:t>
        <a:bodyPr/>
        <a:lstStyle/>
        <a:p>
          <a:endParaRPr lang="es-EC"/>
        </a:p>
      </dgm:t>
    </dgm:pt>
    <dgm:pt modelId="{CE6C42A2-1EB1-492F-872B-C2426D5546D3}" type="pres">
      <dgm:prSet presAssocID="{516E4F6D-1BAD-4370-A0E6-7E28A046625D}" presName="childNode2tx" presStyleLbl="bgAcc1" presStyleIdx="1" presStyleCnt="2">
        <dgm:presLayoutVars>
          <dgm:bulletEnabled val="1"/>
        </dgm:presLayoutVars>
      </dgm:prSet>
      <dgm:spPr/>
      <dgm:t>
        <a:bodyPr/>
        <a:lstStyle/>
        <a:p>
          <a:endParaRPr lang="es-EC"/>
        </a:p>
      </dgm:t>
    </dgm:pt>
    <dgm:pt modelId="{CE2ED7AE-D594-4E89-A087-FE10892565D8}" type="pres">
      <dgm:prSet presAssocID="{516E4F6D-1BAD-4370-A0E6-7E28A046625D}" presName="parentNode2" presStyleLbl="node1" presStyleIdx="1" presStyleCnt="2" custLinFactNeighborX="13392" custLinFactNeighborY="-83788">
        <dgm:presLayoutVars>
          <dgm:chMax val="0"/>
          <dgm:bulletEnabled val="1"/>
        </dgm:presLayoutVars>
      </dgm:prSet>
      <dgm:spPr/>
      <dgm:t>
        <a:bodyPr/>
        <a:lstStyle/>
        <a:p>
          <a:endParaRPr lang="es-EC"/>
        </a:p>
      </dgm:t>
    </dgm:pt>
    <dgm:pt modelId="{FBE18678-2652-4A2E-B257-3D49ACC8D4C1}" type="pres">
      <dgm:prSet presAssocID="{516E4F6D-1BAD-4370-A0E6-7E28A046625D}" presName="connSite2" presStyleCnt="0"/>
      <dgm:spPr/>
    </dgm:pt>
  </dgm:ptLst>
  <dgm:cxnLst>
    <dgm:cxn modelId="{2137E21E-AF4D-4DFF-8297-8A6624870141}" type="presOf" srcId="{C6DDE9F1-019F-4F56-A7A5-58A1230B77C2}" destId="{C412F3B8-D9FC-4411-9A5B-2405BD1F7169}" srcOrd="0" destOrd="0" presId="urn:microsoft.com/office/officeart/2005/8/layout/hProcess4"/>
    <dgm:cxn modelId="{BD496BC2-C927-4855-88E2-1269A353A238}" srcId="{4951289F-4C89-4F6C-AB2B-8683104801F6}" destId="{31EC5561-FF80-4A92-B473-7F21C9DD319F}" srcOrd="0" destOrd="0" parTransId="{36DB5D3F-D6D8-495B-86F1-A38B3B395D9C}" sibTransId="{D1C28017-CB24-4030-B68E-8383CC1CB818}"/>
    <dgm:cxn modelId="{05D401B2-9BAD-42EE-9614-034A4FF190FD}" type="presOf" srcId="{31EC5561-FF80-4A92-B473-7F21C9DD319F}" destId="{B0036438-0FC9-41B2-80F0-900DC70CC0AB}" srcOrd="0" destOrd="0" presId="urn:microsoft.com/office/officeart/2005/8/layout/hProcess4"/>
    <dgm:cxn modelId="{17298093-9DEB-4D0A-B979-7DB405F287D3}" srcId="{31EC5561-FF80-4A92-B473-7F21C9DD319F}" destId="{689B4E61-23EF-4F4B-A828-F7857E5684A9}" srcOrd="1" destOrd="0" parTransId="{F9CB424B-AE7D-4477-9458-02C71B6918C6}" sibTransId="{22D51AF2-A88E-4E42-A6E0-CB755C197E19}"/>
    <dgm:cxn modelId="{A9D154B7-642B-4F91-B52F-AC7E7B9A2B94}" type="presOf" srcId="{56192413-5724-4846-8E0E-0506902514DF}" destId="{CE6C42A2-1EB1-492F-872B-C2426D5546D3}" srcOrd="1" destOrd="0" presId="urn:microsoft.com/office/officeart/2005/8/layout/hProcess4"/>
    <dgm:cxn modelId="{7F32C17A-A1E3-4AE1-B538-6CAAE9BA3296}" type="presOf" srcId="{C6DDE9F1-019F-4F56-A7A5-58A1230B77C2}" destId="{101AAC63-EA2B-4244-B323-820D731A8C4A}" srcOrd="1" destOrd="0" presId="urn:microsoft.com/office/officeart/2005/8/layout/hProcess4"/>
    <dgm:cxn modelId="{646AE5AF-F79F-40B9-A3B0-10D986C2E1D2}" srcId="{516E4F6D-1BAD-4370-A0E6-7E28A046625D}" destId="{56192413-5724-4846-8E0E-0506902514DF}" srcOrd="0" destOrd="0" parTransId="{6957CADE-ADB9-4384-9A5A-6F59C6CF8587}" sibTransId="{8F1A6BB1-9B99-4A12-90E1-4A7659C92A65}"/>
    <dgm:cxn modelId="{01BB3853-A941-4772-AEAB-07312E23DFEF}" type="presOf" srcId="{D1C28017-CB24-4030-B68E-8383CC1CB818}" destId="{DCFE8BB1-BC73-470C-B0A0-52AA4194ED85}" srcOrd="0" destOrd="0" presId="urn:microsoft.com/office/officeart/2005/8/layout/hProcess4"/>
    <dgm:cxn modelId="{A7433F75-C9D6-426B-BD20-26ACADC271E7}" type="presOf" srcId="{56192413-5724-4846-8E0E-0506902514DF}" destId="{F24BB580-8F71-4E2C-AA95-E44B2A6177CA}" srcOrd="0" destOrd="0" presId="urn:microsoft.com/office/officeart/2005/8/layout/hProcess4"/>
    <dgm:cxn modelId="{80F209D3-1467-4E2D-9DEA-34DEADF73CFE}" type="presOf" srcId="{516E4F6D-1BAD-4370-A0E6-7E28A046625D}" destId="{CE2ED7AE-D594-4E89-A087-FE10892565D8}" srcOrd="0" destOrd="0" presId="urn:microsoft.com/office/officeart/2005/8/layout/hProcess4"/>
    <dgm:cxn modelId="{854E25AE-E29E-4535-B28F-0F4826B96457}" type="presOf" srcId="{689B4E61-23EF-4F4B-A828-F7857E5684A9}" destId="{101AAC63-EA2B-4244-B323-820D731A8C4A}" srcOrd="1" destOrd="1" presId="urn:microsoft.com/office/officeart/2005/8/layout/hProcess4"/>
    <dgm:cxn modelId="{4E4FE73A-24F2-474B-965E-E2A91458F13C}" type="presOf" srcId="{4951289F-4C89-4F6C-AB2B-8683104801F6}" destId="{7EC4B9E2-C4AE-49F0-808F-E8D7E29F74E3}" srcOrd="0" destOrd="0" presId="urn:microsoft.com/office/officeart/2005/8/layout/hProcess4"/>
    <dgm:cxn modelId="{88D30809-2D58-4083-BBDA-E7B44238B75D}" srcId="{31EC5561-FF80-4A92-B473-7F21C9DD319F}" destId="{C6DDE9F1-019F-4F56-A7A5-58A1230B77C2}" srcOrd="0" destOrd="0" parTransId="{6AAF231C-7EF3-4493-BF2E-CA1F5A6E6595}" sibTransId="{8A7E41AC-1F31-40E2-8E45-34B2A7ECA2CE}"/>
    <dgm:cxn modelId="{310E2827-94E4-4F57-8EC7-367F578783C6}" srcId="{4951289F-4C89-4F6C-AB2B-8683104801F6}" destId="{516E4F6D-1BAD-4370-A0E6-7E28A046625D}" srcOrd="1" destOrd="0" parTransId="{A6D789FE-A999-4586-AFE5-C810F7AF5923}" sibTransId="{AFA48A6E-5DE5-4338-BBD9-A3EE357AF0C7}"/>
    <dgm:cxn modelId="{77E51524-9A4F-4F35-ADC0-E4D1171D181D}" type="presOf" srcId="{689B4E61-23EF-4F4B-A828-F7857E5684A9}" destId="{C412F3B8-D9FC-4411-9A5B-2405BD1F7169}" srcOrd="0" destOrd="1" presId="urn:microsoft.com/office/officeart/2005/8/layout/hProcess4"/>
    <dgm:cxn modelId="{4A4AC390-F1BC-44D1-98A5-92175C6BFCA4}" type="presParOf" srcId="{7EC4B9E2-C4AE-49F0-808F-E8D7E29F74E3}" destId="{2349B62C-1E04-4B1C-AB0E-43BF34F1A3F5}" srcOrd="0" destOrd="0" presId="urn:microsoft.com/office/officeart/2005/8/layout/hProcess4"/>
    <dgm:cxn modelId="{A5EB9DE1-B514-4328-BB98-6E78519F2AB3}" type="presParOf" srcId="{7EC4B9E2-C4AE-49F0-808F-E8D7E29F74E3}" destId="{E2B6B525-9FA9-42B3-BAD3-2D06BE012EC8}" srcOrd="1" destOrd="0" presId="urn:microsoft.com/office/officeart/2005/8/layout/hProcess4"/>
    <dgm:cxn modelId="{727D067C-B0DF-4A01-BEEF-D943C4C6BB5C}" type="presParOf" srcId="{7EC4B9E2-C4AE-49F0-808F-E8D7E29F74E3}" destId="{4966C0C4-EF5D-4253-82F6-12F951ACF9FC}" srcOrd="2" destOrd="0" presId="urn:microsoft.com/office/officeart/2005/8/layout/hProcess4"/>
    <dgm:cxn modelId="{7CBD6A23-71D4-42E5-BE6B-6DEE941B3F79}" type="presParOf" srcId="{4966C0C4-EF5D-4253-82F6-12F951ACF9FC}" destId="{9BF16BE4-BCC6-49A5-96F1-99D6CFDE1B8A}" srcOrd="0" destOrd="0" presId="urn:microsoft.com/office/officeart/2005/8/layout/hProcess4"/>
    <dgm:cxn modelId="{6A3B17BE-399F-4662-8801-715212CBB2B6}" type="presParOf" srcId="{9BF16BE4-BCC6-49A5-96F1-99D6CFDE1B8A}" destId="{0A12C33B-3B29-4069-B018-4F7DFE99A419}" srcOrd="0" destOrd="0" presId="urn:microsoft.com/office/officeart/2005/8/layout/hProcess4"/>
    <dgm:cxn modelId="{718BC4BB-71DB-495D-91AE-C9A50441CC40}" type="presParOf" srcId="{9BF16BE4-BCC6-49A5-96F1-99D6CFDE1B8A}" destId="{C412F3B8-D9FC-4411-9A5B-2405BD1F7169}" srcOrd="1" destOrd="0" presId="urn:microsoft.com/office/officeart/2005/8/layout/hProcess4"/>
    <dgm:cxn modelId="{2008C94F-97EB-4F6E-9861-4E32EDEEC1E0}" type="presParOf" srcId="{9BF16BE4-BCC6-49A5-96F1-99D6CFDE1B8A}" destId="{101AAC63-EA2B-4244-B323-820D731A8C4A}" srcOrd="2" destOrd="0" presId="urn:microsoft.com/office/officeart/2005/8/layout/hProcess4"/>
    <dgm:cxn modelId="{37391FD1-CA3E-4356-A728-1433F9867E5E}" type="presParOf" srcId="{9BF16BE4-BCC6-49A5-96F1-99D6CFDE1B8A}" destId="{B0036438-0FC9-41B2-80F0-900DC70CC0AB}" srcOrd="3" destOrd="0" presId="urn:microsoft.com/office/officeart/2005/8/layout/hProcess4"/>
    <dgm:cxn modelId="{A1DBB9FF-1ACD-4E09-A3C7-457D0E16C0AA}" type="presParOf" srcId="{9BF16BE4-BCC6-49A5-96F1-99D6CFDE1B8A}" destId="{A08B7246-357D-4B93-BC91-DE8F2888F38C}" srcOrd="4" destOrd="0" presId="urn:microsoft.com/office/officeart/2005/8/layout/hProcess4"/>
    <dgm:cxn modelId="{45F483AF-623D-4A31-9055-9F235ADF39C5}" type="presParOf" srcId="{4966C0C4-EF5D-4253-82F6-12F951ACF9FC}" destId="{DCFE8BB1-BC73-470C-B0A0-52AA4194ED85}" srcOrd="1" destOrd="0" presId="urn:microsoft.com/office/officeart/2005/8/layout/hProcess4"/>
    <dgm:cxn modelId="{5CF9B8BE-B93C-40A2-BF9D-31C8C125284C}" type="presParOf" srcId="{4966C0C4-EF5D-4253-82F6-12F951ACF9FC}" destId="{3E0C1C8A-FDDF-4F6F-AEC9-7BB6CA8C18E4}" srcOrd="2" destOrd="0" presId="urn:microsoft.com/office/officeart/2005/8/layout/hProcess4"/>
    <dgm:cxn modelId="{58A2E4DE-8783-405C-A453-9815F65C7588}" type="presParOf" srcId="{3E0C1C8A-FDDF-4F6F-AEC9-7BB6CA8C18E4}" destId="{0AEEB8EF-8759-42E6-A52F-CCEC7DEA4F25}" srcOrd="0" destOrd="0" presId="urn:microsoft.com/office/officeart/2005/8/layout/hProcess4"/>
    <dgm:cxn modelId="{5231179A-744C-4784-ABE7-E6070BEEC16A}" type="presParOf" srcId="{3E0C1C8A-FDDF-4F6F-AEC9-7BB6CA8C18E4}" destId="{F24BB580-8F71-4E2C-AA95-E44B2A6177CA}" srcOrd="1" destOrd="0" presId="urn:microsoft.com/office/officeart/2005/8/layout/hProcess4"/>
    <dgm:cxn modelId="{26F42010-F98F-4430-A621-A63561965AAB}" type="presParOf" srcId="{3E0C1C8A-FDDF-4F6F-AEC9-7BB6CA8C18E4}" destId="{CE6C42A2-1EB1-492F-872B-C2426D5546D3}" srcOrd="2" destOrd="0" presId="urn:microsoft.com/office/officeart/2005/8/layout/hProcess4"/>
    <dgm:cxn modelId="{21A008A1-E5AD-49A3-8893-BE7522EC33C9}" type="presParOf" srcId="{3E0C1C8A-FDDF-4F6F-AEC9-7BB6CA8C18E4}" destId="{CE2ED7AE-D594-4E89-A087-FE10892565D8}" srcOrd="3" destOrd="0" presId="urn:microsoft.com/office/officeart/2005/8/layout/hProcess4"/>
    <dgm:cxn modelId="{A5245AB2-B2AE-4E85-ACC9-4487515363E5}" type="presParOf" srcId="{3E0C1C8A-FDDF-4F6F-AEC9-7BB6CA8C18E4}" destId="{FBE18678-2652-4A2E-B257-3D49ACC8D4C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D1D7-649B-4301-B065-4EF531984663}">
      <dsp:nvSpPr>
        <dsp:cNvPr id="0" name=""/>
        <dsp:cNvSpPr/>
      </dsp:nvSpPr>
      <dsp:spPr>
        <a:xfrm>
          <a:off x="0" y="0"/>
          <a:ext cx="7921376" cy="1601142"/>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Cambria" panose="02040503050406030204" pitchFamily="18" charset="0"/>
            </a:rPr>
            <a:t>Las empresas en lo que van desarrollándose y creciendo en el mercado se ven involucrados en la toma de decisiones nuevas;  y  a medida que se extiende su personal, las cifras de comercialización aumentan, se complican los procedimientos y por ello surge la necesidad de contar con controles que permitan detectar las falencias y corregirlas oportunamente.</a:t>
          </a:r>
          <a:endParaRPr lang="es-EC" sz="1600" kern="1200" dirty="0">
            <a:latin typeface="Cambria" panose="02040503050406030204" pitchFamily="18" charset="0"/>
          </a:endParaRPr>
        </a:p>
      </dsp:txBody>
      <dsp:txXfrm>
        <a:off x="1744389" y="0"/>
        <a:ext cx="6176986" cy="1601142"/>
      </dsp:txXfrm>
    </dsp:sp>
    <dsp:sp modelId="{05E78FDD-B0AF-459A-A790-2F6C9A6FD444}">
      <dsp:nvSpPr>
        <dsp:cNvPr id="0" name=""/>
        <dsp:cNvSpPr/>
      </dsp:nvSpPr>
      <dsp:spPr>
        <a:xfrm>
          <a:off x="160114" y="160114"/>
          <a:ext cx="1584275" cy="12809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F2D9A85-2971-4ABE-A7E2-D11770C60569}">
      <dsp:nvSpPr>
        <dsp:cNvPr id="0" name=""/>
        <dsp:cNvSpPr/>
      </dsp:nvSpPr>
      <dsp:spPr>
        <a:xfrm>
          <a:off x="0" y="1761256"/>
          <a:ext cx="7921376" cy="1601142"/>
        </a:xfrm>
        <a:prstGeom prst="roundRect">
          <a:avLst>
            <a:gd name="adj" fmla="val 10000"/>
          </a:avLst>
        </a:prstGeom>
        <a:gradFill rotWithShape="0">
          <a:gsLst>
            <a:gs pos="0">
              <a:schemeClr val="accent5">
                <a:hueOff val="3655316"/>
                <a:satOff val="397"/>
                <a:lumOff val="-1"/>
                <a:alphaOff val="0"/>
                <a:tint val="98000"/>
                <a:lumMod val="114000"/>
              </a:schemeClr>
            </a:gs>
            <a:gs pos="100000">
              <a:schemeClr val="accent5">
                <a:hueOff val="3655316"/>
                <a:satOff val="397"/>
                <a:lumOff val="-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latin typeface="Cambria" panose="02040503050406030204" pitchFamily="18" charset="0"/>
            </a:rPr>
            <a:t>La evaluación del control interno permite identificar la eficiencia y eficacia de las operaciones, el cumplimiento de las leyes y reglamentos aplicados para la empresa, previene y detecta fraudes.</a:t>
          </a:r>
          <a:endParaRPr lang="es-EC" sz="1600" kern="1200" dirty="0"/>
        </a:p>
      </dsp:txBody>
      <dsp:txXfrm>
        <a:off x="1744389" y="1761256"/>
        <a:ext cx="6176986" cy="1601142"/>
      </dsp:txXfrm>
    </dsp:sp>
    <dsp:sp modelId="{CF824943-87FC-4E84-B8C0-2426A09F9E73}">
      <dsp:nvSpPr>
        <dsp:cNvPr id="0" name=""/>
        <dsp:cNvSpPr/>
      </dsp:nvSpPr>
      <dsp:spPr>
        <a:xfrm>
          <a:off x="160114" y="1921370"/>
          <a:ext cx="1584275" cy="128091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812201E-6421-4601-977D-CE4C5BC173A3}">
      <dsp:nvSpPr>
        <dsp:cNvPr id="0" name=""/>
        <dsp:cNvSpPr/>
      </dsp:nvSpPr>
      <dsp:spPr>
        <a:xfrm>
          <a:off x="0" y="3522513"/>
          <a:ext cx="7921376" cy="1601142"/>
        </a:xfrm>
        <a:prstGeom prst="roundRect">
          <a:avLst>
            <a:gd name="adj" fmla="val 10000"/>
          </a:avLst>
        </a:prstGeom>
        <a:gradFill rotWithShape="0">
          <a:gsLst>
            <a:gs pos="0">
              <a:schemeClr val="accent5">
                <a:hueOff val="7310632"/>
                <a:satOff val="795"/>
                <a:lumOff val="-1"/>
                <a:alphaOff val="0"/>
                <a:tint val="98000"/>
                <a:lumMod val="114000"/>
              </a:schemeClr>
            </a:gs>
            <a:gs pos="100000">
              <a:schemeClr val="accent5">
                <a:hueOff val="7310632"/>
                <a:satOff val="795"/>
                <a:lumOff val="-1"/>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smtClean="0">
              <a:latin typeface="Cambria" panose="02040503050406030204" pitchFamily="18" charset="0"/>
            </a:rPr>
            <a:t>La implementación de un control interno es importante para la buena administración de las empresas pues favorece el uso adecuado de los recursos financieros, humanos y materiales con el fin de obtener mejores resultados en las actividades administrativas y operativas.</a:t>
          </a:r>
          <a:endParaRPr lang="es-EC" sz="1600" kern="1200" dirty="0"/>
        </a:p>
      </dsp:txBody>
      <dsp:txXfrm>
        <a:off x="1744389" y="3522513"/>
        <a:ext cx="6176986" cy="1601142"/>
      </dsp:txXfrm>
    </dsp:sp>
    <dsp:sp modelId="{47A3FD16-F511-4A26-910C-79D9691C5E92}">
      <dsp:nvSpPr>
        <dsp:cNvPr id="0" name=""/>
        <dsp:cNvSpPr/>
      </dsp:nvSpPr>
      <dsp:spPr>
        <a:xfrm>
          <a:off x="160114" y="3682627"/>
          <a:ext cx="1584275" cy="128091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FE94B-A893-4F48-BCD1-33D6E71C6081}">
      <dsp:nvSpPr>
        <dsp:cNvPr id="0" name=""/>
        <dsp:cNvSpPr/>
      </dsp:nvSpPr>
      <dsp:spPr>
        <a:xfrm>
          <a:off x="3221" y="1015748"/>
          <a:ext cx="1937219" cy="83943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SERVICIO DE RENTAS INTERNAS</a:t>
          </a:r>
          <a:endParaRPr lang="es-EC" sz="1100" b="1" kern="1200" dirty="0" smtClean="0">
            <a:latin typeface="Calibri" panose="020F0502020204030204" pitchFamily="34" charset="0"/>
            <a:cs typeface="Calibri" panose="020F0502020204030204" pitchFamily="34" charset="0"/>
          </a:endParaRPr>
        </a:p>
      </dsp:txBody>
      <dsp:txXfrm>
        <a:off x="3221" y="1015748"/>
        <a:ext cx="1937219" cy="839432"/>
      </dsp:txXfrm>
    </dsp:sp>
    <dsp:sp modelId="{AD4FACEF-00B9-4CFC-ADB7-AA966B2ECB27}">
      <dsp:nvSpPr>
        <dsp:cNvPr id="0" name=""/>
        <dsp:cNvSpPr/>
      </dsp:nvSpPr>
      <dsp:spPr>
        <a:xfrm>
          <a:off x="3221" y="1809810"/>
          <a:ext cx="1937219" cy="290698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Cumplimiento de sus obligaciones tributarias.</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 Declaración IVA.</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Retenciones Imp. a la Renta.</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Presentación de Balances.</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RDEP.</a:t>
          </a:r>
          <a:endParaRPr lang="es-EC" sz="1200" kern="1200" dirty="0">
            <a:latin typeface="Cambria" panose="02040503050406030204" pitchFamily="18" charset="0"/>
            <a:cs typeface="Calibri" panose="020F0502020204030204" pitchFamily="34" charset="0"/>
          </a:endParaRPr>
        </a:p>
      </dsp:txBody>
      <dsp:txXfrm>
        <a:off x="3221" y="1809810"/>
        <a:ext cx="1937219" cy="2906983"/>
      </dsp:txXfrm>
    </dsp:sp>
    <dsp:sp modelId="{8D8C44D7-819D-465F-B689-FE319080A35C}">
      <dsp:nvSpPr>
        <dsp:cNvPr id="0" name=""/>
        <dsp:cNvSpPr/>
      </dsp:nvSpPr>
      <dsp:spPr>
        <a:xfrm>
          <a:off x="2211651" y="1031884"/>
          <a:ext cx="1937219" cy="774887"/>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MUNICIPIO METROPOLITANO DE QUITO</a:t>
          </a:r>
          <a:endParaRPr lang="es-EC" sz="1200" b="1" kern="1200" dirty="0">
            <a:latin typeface="Calibri" panose="020F0502020204030204" pitchFamily="34" charset="0"/>
            <a:cs typeface="Calibri" panose="020F0502020204030204" pitchFamily="34" charset="0"/>
          </a:endParaRPr>
        </a:p>
      </dsp:txBody>
      <dsp:txXfrm>
        <a:off x="2211651" y="1031884"/>
        <a:ext cx="1937219" cy="774887"/>
      </dsp:txXfrm>
    </dsp:sp>
    <dsp:sp modelId="{50A8D6AC-89FE-4D0B-B37D-0A2061F78BFA}">
      <dsp:nvSpPr>
        <dsp:cNvPr id="0" name=""/>
        <dsp:cNvSpPr/>
      </dsp:nvSpPr>
      <dsp:spPr>
        <a:xfrm>
          <a:off x="2211651" y="1793674"/>
          <a:ext cx="1937219" cy="290698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Patente municipal.</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Impuesto predial .</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Brinda servicios básicos de agua y luz.</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dsp:txBody>
      <dsp:txXfrm>
        <a:off x="2211651" y="1793674"/>
        <a:ext cx="1937219" cy="2906983"/>
      </dsp:txXfrm>
    </dsp:sp>
    <dsp:sp modelId="{B6B127DC-3CBD-47C1-B8CD-8FE6C7F4C93B}">
      <dsp:nvSpPr>
        <dsp:cNvPr id="0" name=""/>
        <dsp:cNvSpPr/>
      </dsp:nvSpPr>
      <dsp:spPr>
        <a:xfrm>
          <a:off x="4420081" y="1031884"/>
          <a:ext cx="1937219" cy="774887"/>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CODIGO DE TRABAJO. </a:t>
          </a:r>
          <a:endParaRPr lang="es-EC" sz="1200" b="1" kern="1200" dirty="0">
            <a:latin typeface="Calibri" panose="020F0502020204030204" pitchFamily="34" charset="0"/>
            <a:cs typeface="Calibri" panose="020F0502020204030204" pitchFamily="34" charset="0"/>
          </a:endParaRPr>
        </a:p>
      </dsp:txBody>
      <dsp:txXfrm>
        <a:off x="4420081" y="1031884"/>
        <a:ext cx="1937219" cy="774887"/>
      </dsp:txXfrm>
    </dsp:sp>
    <dsp:sp modelId="{301BA482-8C56-4539-8BF5-D1EB7569F6C6}">
      <dsp:nvSpPr>
        <dsp:cNvPr id="0" name=""/>
        <dsp:cNvSpPr/>
      </dsp:nvSpPr>
      <dsp:spPr>
        <a:xfrm>
          <a:off x="4420081" y="1793674"/>
          <a:ext cx="1937219" cy="290698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Derechos de los trabajadores.</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Fiel cumplimiento de los beneficios laborales tales como:</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228600" lvl="2"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Salario Básico Unificado.</a:t>
          </a:r>
          <a:endParaRPr lang="es-EC" sz="1200" kern="1200" dirty="0">
            <a:latin typeface="Cambria" panose="02040503050406030204" pitchFamily="18" charset="0"/>
            <a:cs typeface="Calibri" panose="020F0502020204030204" pitchFamily="34" charset="0"/>
          </a:endParaRPr>
        </a:p>
        <a:p>
          <a:pPr marL="228600" lvl="2"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Décimo tercer sueldo.</a:t>
          </a:r>
          <a:endParaRPr lang="es-EC" sz="1200" kern="1200" dirty="0">
            <a:latin typeface="Cambria" panose="02040503050406030204" pitchFamily="18" charset="0"/>
            <a:cs typeface="Calibri" panose="020F0502020204030204" pitchFamily="34" charset="0"/>
          </a:endParaRPr>
        </a:p>
        <a:p>
          <a:pPr marL="228600" lvl="2"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Décimo Cuarto Sueldo.</a:t>
          </a:r>
          <a:endParaRPr lang="es-EC" sz="1200" kern="1200" dirty="0">
            <a:latin typeface="Cambria" panose="02040503050406030204" pitchFamily="18" charset="0"/>
            <a:cs typeface="Calibri" panose="020F0502020204030204" pitchFamily="34" charset="0"/>
          </a:endParaRPr>
        </a:p>
        <a:p>
          <a:pPr marL="228600" lvl="2"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Vacaciones.</a:t>
          </a:r>
          <a:endParaRPr lang="es-EC" sz="1200" kern="1200" dirty="0">
            <a:latin typeface="Cambria" panose="02040503050406030204" pitchFamily="18" charset="0"/>
            <a:cs typeface="Calibri" panose="020F0502020204030204" pitchFamily="34" charset="0"/>
          </a:endParaRPr>
        </a:p>
      </dsp:txBody>
      <dsp:txXfrm>
        <a:off x="4420081" y="1793674"/>
        <a:ext cx="1937219" cy="2906983"/>
      </dsp:txXfrm>
    </dsp:sp>
    <dsp:sp modelId="{565AF361-B61F-41DF-8D48-4643F3211B68}">
      <dsp:nvSpPr>
        <dsp:cNvPr id="0" name=""/>
        <dsp:cNvSpPr/>
      </dsp:nvSpPr>
      <dsp:spPr>
        <a:xfrm>
          <a:off x="6628511" y="1031884"/>
          <a:ext cx="1937219" cy="774887"/>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cs typeface="Calibri" panose="020F0502020204030204" pitchFamily="34" charset="0"/>
            </a:rPr>
            <a:t>LEY DE SEGURIDAD SOCIAL</a:t>
          </a:r>
        </a:p>
      </dsp:txBody>
      <dsp:txXfrm>
        <a:off x="6628511" y="1031884"/>
        <a:ext cx="1937219" cy="774887"/>
      </dsp:txXfrm>
    </dsp:sp>
    <dsp:sp modelId="{7C9D8FE2-8D86-46D6-A7CE-F2465D1D772E}">
      <dsp:nvSpPr>
        <dsp:cNvPr id="0" name=""/>
        <dsp:cNvSpPr/>
      </dsp:nvSpPr>
      <dsp:spPr>
        <a:xfrm>
          <a:off x="6628511" y="1793674"/>
          <a:ext cx="1937219" cy="2906983"/>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Afiliación al IESS. </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Aporte Patronal.</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Aporte Personal.</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Fondos de reserva.</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Jubilación.</a:t>
          </a: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es-EC" sz="1200" kern="1200" dirty="0">
            <a:latin typeface="Cambria" panose="02040503050406030204" pitchFamily="18" charset="0"/>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smtClean="0">
              <a:latin typeface="Cambria" panose="02040503050406030204" pitchFamily="18" charset="0"/>
              <a:cs typeface="Calibri" panose="020F0502020204030204" pitchFamily="34" charset="0"/>
            </a:rPr>
            <a:t>Cesantía.</a:t>
          </a:r>
          <a:endParaRPr lang="es-EC" sz="1200" kern="1200" dirty="0">
            <a:latin typeface="Cambria" panose="02040503050406030204" pitchFamily="18" charset="0"/>
            <a:cs typeface="Calibri" panose="020F0502020204030204" pitchFamily="34" charset="0"/>
          </a:endParaRPr>
        </a:p>
      </dsp:txBody>
      <dsp:txXfrm>
        <a:off x="6628511" y="1793674"/>
        <a:ext cx="1937219" cy="2906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FDBB-12DD-4EEC-8676-904E0B5AE438}">
      <dsp:nvSpPr>
        <dsp:cNvPr id="0" name=""/>
        <dsp:cNvSpPr/>
      </dsp:nvSpPr>
      <dsp:spPr>
        <a:xfrm rot="10800000">
          <a:off x="1666685" y="124617"/>
          <a:ext cx="5650467" cy="710229"/>
        </a:xfrm>
        <a:prstGeom prst="homePlate">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91"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mn-lt"/>
              <a:ea typeface="+mn-ea"/>
              <a:cs typeface="+mn-cs"/>
            </a:rPr>
            <a:t>FACTOR POLÍTICO</a:t>
          </a:r>
          <a:endParaRPr lang="es-MX" sz="2400" kern="1200" dirty="0">
            <a:solidFill>
              <a:schemeClr val="bg1"/>
            </a:solidFill>
            <a:latin typeface="+mn-lt"/>
            <a:ea typeface="+mn-ea"/>
            <a:cs typeface="+mn-cs"/>
          </a:endParaRPr>
        </a:p>
      </dsp:txBody>
      <dsp:txXfrm rot="10800000">
        <a:off x="1844242" y="124617"/>
        <a:ext cx="5472910" cy="710229"/>
      </dsp:txXfrm>
    </dsp:sp>
    <dsp:sp modelId="{CBCE5488-773F-4F36-A6DB-FB22FB565D97}">
      <dsp:nvSpPr>
        <dsp:cNvPr id="0" name=""/>
        <dsp:cNvSpPr/>
      </dsp:nvSpPr>
      <dsp:spPr>
        <a:xfrm>
          <a:off x="1179791" y="444"/>
          <a:ext cx="973788" cy="958575"/>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8AE26-3E14-4969-ACCA-6E579E0B97E7}">
      <dsp:nvSpPr>
        <dsp:cNvPr id="0" name=""/>
        <dsp:cNvSpPr/>
      </dsp:nvSpPr>
      <dsp:spPr>
        <a:xfrm rot="10800000">
          <a:off x="1664225" y="1292371"/>
          <a:ext cx="5650467" cy="71022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91" tIns="91440" rIns="170688" bIns="91440" numCol="1" spcCol="1270" anchor="ctr" anchorCtr="0">
          <a:noAutofit/>
        </a:bodyPr>
        <a:lstStyle/>
        <a:p>
          <a:pPr lvl="0" algn="ctr" defTabSz="1066800">
            <a:lnSpc>
              <a:spcPct val="90000"/>
            </a:lnSpc>
            <a:spcBef>
              <a:spcPct val="0"/>
            </a:spcBef>
            <a:spcAft>
              <a:spcPct val="35000"/>
            </a:spcAft>
          </a:pPr>
          <a:r>
            <a:rPr lang="es-MX" sz="2400" kern="1200" smtClean="0">
              <a:solidFill>
                <a:schemeClr val="bg1"/>
              </a:solidFill>
              <a:latin typeface="+mn-lt"/>
              <a:ea typeface="+mn-ea"/>
              <a:cs typeface="+mn-cs"/>
            </a:rPr>
            <a:t>FACTOR ECONÓMICO</a:t>
          </a:r>
          <a:endParaRPr lang="es-MX" sz="2400" kern="1200" dirty="0">
            <a:solidFill>
              <a:schemeClr val="bg1"/>
            </a:solidFill>
            <a:latin typeface="+mn-lt"/>
            <a:ea typeface="+mn-ea"/>
            <a:cs typeface="+mn-cs"/>
          </a:endParaRPr>
        </a:p>
      </dsp:txBody>
      <dsp:txXfrm rot="10800000">
        <a:off x="1841782" y="1292371"/>
        <a:ext cx="5472910" cy="710229"/>
      </dsp:txXfrm>
    </dsp:sp>
    <dsp:sp modelId="{6425DA87-30A7-4A33-B0CF-487E18FD85B3}">
      <dsp:nvSpPr>
        <dsp:cNvPr id="0" name=""/>
        <dsp:cNvSpPr/>
      </dsp:nvSpPr>
      <dsp:spPr>
        <a:xfrm>
          <a:off x="1182250" y="1171028"/>
          <a:ext cx="963951" cy="95291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029E88-6006-45AF-95D0-81EB4181D4AD}">
      <dsp:nvSpPr>
        <dsp:cNvPr id="0" name=""/>
        <dsp:cNvSpPr/>
      </dsp:nvSpPr>
      <dsp:spPr>
        <a:xfrm rot="10800000">
          <a:off x="1685587" y="2459219"/>
          <a:ext cx="5650467" cy="710229"/>
        </a:xfrm>
        <a:prstGeom prst="homePlate">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91"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mn-lt"/>
              <a:ea typeface="+mn-ea"/>
              <a:cs typeface="+mn-cs"/>
            </a:rPr>
            <a:t>FACTOR SOCIAL</a:t>
          </a:r>
          <a:endParaRPr lang="es-MX" sz="2400" kern="1200" dirty="0">
            <a:solidFill>
              <a:schemeClr val="bg1"/>
            </a:solidFill>
            <a:latin typeface="+mn-lt"/>
            <a:ea typeface="+mn-ea"/>
            <a:cs typeface="+mn-cs"/>
          </a:endParaRPr>
        </a:p>
      </dsp:txBody>
      <dsp:txXfrm rot="10800000">
        <a:off x="1863144" y="2459219"/>
        <a:ext cx="5472910" cy="710229"/>
      </dsp:txXfrm>
    </dsp:sp>
    <dsp:sp modelId="{141742A1-E6D0-4C8B-83FD-B8A1D490F463}">
      <dsp:nvSpPr>
        <dsp:cNvPr id="0" name=""/>
        <dsp:cNvSpPr/>
      </dsp:nvSpPr>
      <dsp:spPr>
        <a:xfrm>
          <a:off x="1160888" y="2335951"/>
          <a:ext cx="1049399" cy="9567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D4D69-45B5-416C-A438-5790AD1F0789}">
      <dsp:nvSpPr>
        <dsp:cNvPr id="0" name=""/>
        <dsp:cNvSpPr/>
      </dsp:nvSpPr>
      <dsp:spPr>
        <a:xfrm rot="10800000">
          <a:off x="1698272" y="3654625"/>
          <a:ext cx="5650467" cy="710229"/>
        </a:xfrm>
        <a:prstGeom prst="homePlate">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91"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mn-lt"/>
              <a:ea typeface="+mn-ea"/>
              <a:cs typeface="+mn-cs"/>
            </a:rPr>
            <a:t>FACTOR TECNÓLOGICO</a:t>
          </a:r>
          <a:endParaRPr lang="es-MX" sz="2400" kern="1200" dirty="0">
            <a:solidFill>
              <a:schemeClr val="bg1"/>
            </a:solidFill>
            <a:latin typeface="+mn-lt"/>
            <a:ea typeface="+mn-ea"/>
            <a:cs typeface="+mn-cs"/>
          </a:endParaRPr>
        </a:p>
      </dsp:txBody>
      <dsp:txXfrm rot="10800000">
        <a:off x="1875829" y="3654625"/>
        <a:ext cx="5472910" cy="710229"/>
      </dsp:txXfrm>
    </dsp:sp>
    <dsp:sp modelId="{3C49A636-3857-4F7D-9818-A8AEACC6ECE4}">
      <dsp:nvSpPr>
        <dsp:cNvPr id="0" name=""/>
        <dsp:cNvSpPr/>
      </dsp:nvSpPr>
      <dsp:spPr>
        <a:xfrm>
          <a:off x="1125561" y="3504724"/>
          <a:ext cx="1100137" cy="101003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38C9EE-AF0D-4021-8919-3A3F81623DD6}">
      <dsp:nvSpPr>
        <dsp:cNvPr id="0" name=""/>
        <dsp:cNvSpPr/>
      </dsp:nvSpPr>
      <dsp:spPr>
        <a:xfrm rot="10800000">
          <a:off x="1725145" y="4852361"/>
          <a:ext cx="5650467" cy="71022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191" tIns="91440" rIns="170688" bIns="91440"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bg1"/>
              </a:solidFill>
              <a:latin typeface="+mn-lt"/>
              <a:ea typeface="+mn-ea"/>
              <a:cs typeface="+mn-cs"/>
            </a:rPr>
            <a:t>FACTOR LEGAL</a:t>
          </a:r>
          <a:endParaRPr lang="es-MX" sz="2400" kern="1200" dirty="0">
            <a:solidFill>
              <a:schemeClr val="bg1"/>
            </a:solidFill>
            <a:latin typeface="+mn-lt"/>
            <a:ea typeface="+mn-ea"/>
            <a:cs typeface="+mn-cs"/>
          </a:endParaRPr>
        </a:p>
      </dsp:txBody>
      <dsp:txXfrm rot="10800000">
        <a:off x="1902702" y="4852361"/>
        <a:ext cx="5472910" cy="710229"/>
      </dsp:txXfrm>
    </dsp:sp>
    <dsp:sp modelId="{F38FA4FF-E61D-4035-823E-EEBF71C09383}">
      <dsp:nvSpPr>
        <dsp:cNvPr id="0" name=""/>
        <dsp:cNvSpPr/>
      </dsp:nvSpPr>
      <dsp:spPr>
        <a:xfrm>
          <a:off x="1050158" y="4727208"/>
          <a:ext cx="1207631" cy="96142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DEA11-4C8D-48A4-AA06-739BF9C9E54F}">
      <dsp:nvSpPr>
        <dsp:cNvPr id="0" name=""/>
        <dsp:cNvSpPr/>
      </dsp:nvSpPr>
      <dsp:spPr>
        <a:xfrm rot="16200000">
          <a:off x="-1281816" y="1282712"/>
          <a:ext cx="4896544" cy="2331118"/>
        </a:xfrm>
        <a:prstGeom prst="flowChartManualOperation">
          <a:avLst/>
        </a:prstGeom>
        <a:gradFill flip="none" rotWithShape="0">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045" bIns="0" numCol="1" spcCol="1270" anchor="t" anchorCtr="0">
          <a:noAutofit/>
        </a:bodyPr>
        <a:lstStyle/>
        <a:p>
          <a:pPr lvl="0" algn="l" defTabSz="1022350">
            <a:lnSpc>
              <a:spcPct val="90000"/>
            </a:lnSpc>
            <a:spcBef>
              <a:spcPct val="0"/>
            </a:spcBef>
            <a:spcAft>
              <a:spcPct val="35000"/>
            </a:spcAft>
          </a:pPr>
          <a:r>
            <a:rPr lang="es-EC" sz="2300" b="1" u="sng" kern="1200" dirty="0" smtClean="0">
              <a:solidFill>
                <a:schemeClr val="bg1"/>
              </a:solidFill>
            </a:rPr>
            <a:t>Narrativa</a:t>
          </a:r>
          <a:endParaRPr lang="es-EC" sz="2300" b="1" u="sng" kern="1200" dirty="0">
            <a:solidFill>
              <a:schemeClr val="bg1"/>
            </a:solidFill>
          </a:endParaRPr>
        </a:p>
        <a:p>
          <a:pPr marL="171450" lvl="1" indent="-171450" algn="l" defTabSz="800100">
            <a:lnSpc>
              <a:spcPct val="90000"/>
            </a:lnSpc>
            <a:spcBef>
              <a:spcPct val="0"/>
            </a:spcBef>
            <a:spcAft>
              <a:spcPct val="15000"/>
            </a:spcAft>
            <a:buChar char="••"/>
          </a:pPr>
          <a:r>
            <a:rPr lang="es-EC" sz="1800" kern="1200" dirty="0" smtClean="0">
              <a:solidFill>
                <a:schemeClr val="bg1"/>
              </a:solidFill>
            </a:rPr>
            <a:t>Consiste en la narración de las distintas operaciones que se realizan en cada área.</a:t>
          </a:r>
          <a:endParaRPr lang="es-EC" sz="1800" kern="1200" dirty="0">
            <a:solidFill>
              <a:schemeClr val="bg1"/>
            </a:solidFill>
          </a:endParaRPr>
        </a:p>
        <a:p>
          <a:pPr marL="171450" lvl="1" indent="-171450" algn="l" defTabSz="800100">
            <a:lnSpc>
              <a:spcPct val="90000"/>
            </a:lnSpc>
            <a:spcBef>
              <a:spcPct val="0"/>
            </a:spcBef>
            <a:spcAft>
              <a:spcPct val="15000"/>
            </a:spcAft>
            <a:buChar char="••"/>
          </a:pPr>
          <a:endParaRPr lang="es-EC" sz="1800" kern="1200" dirty="0">
            <a:solidFill>
              <a:schemeClr val="bg1"/>
            </a:solidFill>
          </a:endParaRPr>
        </a:p>
        <a:p>
          <a:pPr marL="342900" lvl="2" indent="-171450" algn="l" defTabSz="800100">
            <a:lnSpc>
              <a:spcPct val="90000"/>
            </a:lnSpc>
            <a:spcBef>
              <a:spcPct val="0"/>
            </a:spcBef>
            <a:spcAft>
              <a:spcPct val="15000"/>
            </a:spcAft>
            <a:buChar char="••"/>
          </a:pPr>
          <a:r>
            <a:rPr lang="es-EC" sz="1800" kern="1200" dirty="0" smtClean="0">
              <a:solidFill>
                <a:schemeClr val="bg1"/>
              </a:solidFill>
            </a:rPr>
            <a:t>Entrevista</a:t>
          </a:r>
          <a:endParaRPr lang="es-EC" sz="1800" kern="1200" dirty="0">
            <a:solidFill>
              <a:schemeClr val="bg1"/>
            </a:solidFill>
          </a:endParaRPr>
        </a:p>
        <a:p>
          <a:pPr marL="342900" lvl="2" indent="-171450" algn="l" defTabSz="800100">
            <a:lnSpc>
              <a:spcPct val="90000"/>
            </a:lnSpc>
            <a:spcBef>
              <a:spcPct val="0"/>
            </a:spcBef>
            <a:spcAft>
              <a:spcPct val="15000"/>
            </a:spcAft>
            <a:buChar char="••"/>
          </a:pPr>
          <a:r>
            <a:rPr lang="es-EC" sz="1800" kern="1200" dirty="0" smtClean="0">
              <a:solidFill>
                <a:schemeClr val="bg1"/>
              </a:solidFill>
            </a:rPr>
            <a:t>Encuesta</a:t>
          </a:r>
          <a:endParaRPr lang="es-EC" sz="1800" kern="1200" dirty="0">
            <a:solidFill>
              <a:schemeClr val="bg1"/>
            </a:solidFill>
          </a:endParaRPr>
        </a:p>
      </dsp:txBody>
      <dsp:txXfrm rot="5400000">
        <a:off x="897" y="979308"/>
        <a:ext cx="2331118" cy="2937926"/>
      </dsp:txXfrm>
    </dsp:sp>
    <dsp:sp modelId="{C769410C-83B6-4147-ACEE-B27017724126}">
      <dsp:nvSpPr>
        <dsp:cNvPr id="0" name=""/>
        <dsp:cNvSpPr/>
      </dsp:nvSpPr>
      <dsp:spPr>
        <a:xfrm rot="16200000">
          <a:off x="1224136" y="1282712"/>
          <a:ext cx="4896544" cy="2331118"/>
        </a:xfrm>
        <a:prstGeom prst="flowChartManualOperation">
          <a:avLst/>
        </a:prstGeom>
        <a:gradFill flip="none" rotWithShape="0">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045" bIns="0" numCol="1" spcCol="1270" anchor="t" anchorCtr="0">
          <a:noAutofit/>
        </a:bodyPr>
        <a:lstStyle/>
        <a:p>
          <a:pPr lvl="0" algn="l" defTabSz="1022350">
            <a:lnSpc>
              <a:spcPct val="90000"/>
            </a:lnSpc>
            <a:spcBef>
              <a:spcPct val="0"/>
            </a:spcBef>
            <a:spcAft>
              <a:spcPct val="35000"/>
            </a:spcAft>
          </a:pPr>
          <a:r>
            <a:rPr lang="es-EC" sz="2300" b="1" u="sng" kern="1200" dirty="0" smtClean="0">
              <a:solidFill>
                <a:schemeClr val="bg1"/>
              </a:solidFill>
            </a:rPr>
            <a:t>Cuestionarios</a:t>
          </a:r>
          <a:endParaRPr lang="es-EC" sz="2300" b="1" u="sng" kern="1200" dirty="0">
            <a:solidFill>
              <a:schemeClr val="bg1"/>
            </a:solidFill>
          </a:endParaRPr>
        </a:p>
        <a:p>
          <a:pPr marL="171450" lvl="1" indent="-171450" algn="l" defTabSz="800100">
            <a:lnSpc>
              <a:spcPct val="90000"/>
            </a:lnSpc>
            <a:spcBef>
              <a:spcPct val="0"/>
            </a:spcBef>
            <a:spcAft>
              <a:spcPct val="15000"/>
            </a:spcAft>
            <a:buChar char="••"/>
          </a:pPr>
          <a:r>
            <a:rPr lang="es-EC" sz="1800" kern="1200" dirty="0" smtClean="0">
              <a:solidFill>
                <a:schemeClr val="bg1"/>
              </a:solidFill>
            </a:rPr>
            <a:t>Se basa en la utilización de preguntas sobre diferentes aspectos del área.</a:t>
          </a:r>
          <a:endParaRPr lang="es-EC" sz="1800" kern="1200" dirty="0">
            <a:solidFill>
              <a:schemeClr val="bg1"/>
            </a:solidFill>
          </a:endParaRPr>
        </a:p>
      </dsp:txBody>
      <dsp:txXfrm rot="5400000">
        <a:off x="2506849" y="979308"/>
        <a:ext cx="2331118" cy="2937926"/>
      </dsp:txXfrm>
    </dsp:sp>
    <dsp:sp modelId="{C9D66C12-7DEA-4D6C-90C7-4E0A3926DA01}">
      <dsp:nvSpPr>
        <dsp:cNvPr id="0" name=""/>
        <dsp:cNvSpPr/>
      </dsp:nvSpPr>
      <dsp:spPr>
        <a:xfrm rot="16200000">
          <a:off x="3730088" y="1282712"/>
          <a:ext cx="4896544" cy="2331118"/>
        </a:xfrm>
        <a:prstGeom prst="flowChartManualOperation">
          <a:avLst/>
        </a:prstGeom>
        <a:gradFill flip="none" rotWithShape="0">
          <a:gsLst>
            <a:gs pos="0">
              <a:srgbClr val="32D42A">
                <a:tint val="66000"/>
                <a:satMod val="160000"/>
              </a:srgbClr>
            </a:gs>
            <a:gs pos="50000">
              <a:srgbClr val="32D42A">
                <a:tint val="44500"/>
                <a:satMod val="160000"/>
              </a:srgbClr>
            </a:gs>
            <a:gs pos="100000">
              <a:srgbClr val="32D42A">
                <a:tint val="23500"/>
                <a:satMod val="160000"/>
              </a:srgbClr>
            </a:gs>
          </a:gsLst>
          <a:lin ang="27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045" bIns="0" numCol="1" spcCol="1270" anchor="t" anchorCtr="0">
          <a:noAutofit/>
        </a:bodyPr>
        <a:lstStyle/>
        <a:p>
          <a:pPr lvl="0" algn="l" defTabSz="1022350">
            <a:lnSpc>
              <a:spcPct val="90000"/>
            </a:lnSpc>
            <a:spcBef>
              <a:spcPct val="0"/>
            </a:spcBef>
            <a:spcAft>
              <a:spcPct val="35000"/>
            </a:spcAft>
          </a:pPr>
          <a:r>
            <a:rPr lang="es-EC" sz="2300" b="1" u="sng" kern="1200" dirty="0" err="1" smtClean="0">
              <a:solidFill>
                <a:schemeClr val="bg1"/>
              </a:solidFill>
            </a:rPr>
            <a:t>Flujograma</a:t>
          </a:r>
          <a:endParaRPr lang="es-EC" sz="2300" b="1" u="sng" kern="1200" dirty="0">
            <a:solidFill>
              <a:schemeClr val="bg1"/>
            </a:solidFill>
          </a:endParaRPr>
        </a:p>
        <a:p>
          <a:pPr marL="171450" lvl="1" indent="-171450" algn="l" defTabSz="800100">
            <a:lnSpc>
              <a:spcPct val="90000"/>
            </a:lnSpc>
            <a:spcBef>
              <a:spcPct val="0"/>
            </a:spcBef>
            <a:spcAft>
              <a:spcPct val="15000"/>
            </a:spcAft>
            <a:buChar char="••"/>
          </a:pPr>
          <a:r>
            <a:rPr lang="es-EC" sz="1800" kern="1200" dirty="0" smtClean="0">
              <a:solidFill>
                <a:schemeClr val="bg1"/>
              </a:solidFill>
            </a:rPr>
            <a:t>Representación gráfica de la secuencia de actividades de un proceso.</a:t>
          </a:r>
          <a:endParaRPr lang="es-EC" sz="1800" kern="1200" dirty="0">
            <a:solidFill>
              <a:schemeClr val="bg1"/>
            </a:solidFill>
          </a:endParaRPr>
        </a:p>
      </dsp:txBody>
      <dsp:txXfrm rot="5400000">
        <a:off x="5012801" y="979308"/>
        <a:ext cx="2331118" cy="2937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5413D-58E0-42DB-8761-190FF9BEEAE2}">
      <dsp:nvSpPr>
        <dsp:cNvPr id="0" name=""/>
        <dsp:cNvSpPr/>
      </dsp:nvSpPr>
      <dsp:spPr>
        <a:xfrm rot="2611758">
          <a:off x="2653057" y="4063639"/>
          <a:ext cx="1491374" cy="34277"/>
        </a:xfrm>
        <a:custGeom>
          <a:avLst/>
          <a:gdLst/>
          <a:ahLst/>
          <a:cxnLst/>
          <a:rect l="0" t="0" r="0" b="0"/>
          <a:pathLst>
            <a:path>
              <a:moveTo>
                <a:pt x="0" y="17138"/>
              </a:moveTo>
              <a:lnTo>
                <a:pt x="1491374" y="171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9C7D8-4801-44DF-9729-0FE4C817D9E3}">
      <dsp:nvSpPr>
        <dsp:cNvPr id="0" name=""/>
        <dsp:cNvSpPr/>
      </dsp:nvSpPr>
      <dsp:spPr>
        <a:xfrm rot="1024002">
          <a:off x="2817518" y="3437221"/>
          <a:ext cx="1843327" cy="34277"/>
        </a:xfrm>
        <a:custGeom>
          <a:avLst/>
          <a:gdLst/>
          <a:ahLst/>
          <a:cxnLst/>
          <a:rect l="0" t="0" r="0" b="0"/>
          <a:pathLst>
            <a:path>
              <a:moveTo>
                <a:pt x="0" y="17138"/>
              </a:moveTo>
              <a:lnTo>
                <a:pt x="1843327" y="171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0D634-6592-4AF0-A5A5-2C98EB957F95}">
      <dsp:nvSpPr>
        <dsp:cNvPr id="0" name=""/>
        <dsp:cNvSpPr/>
      </dsp:nvSpPr>
      <dsp:spPr>
        <a:xfrm rot="21420949">
          <a:off x="2856678" y="2897835"/>
          <a:ext cx="2103833" cy="34277"/>
        </a:xfrm>
        <a:custGeom>
          <a:avLst/>
          <a:gdLst/>
          <a:ahLst/>
          <a:cxnLst/>
          <a:rect l="0" t="0" r="0" b="0"/>
          <a:pathLst>
            <a:path>
              <a:moveTo>
                <a:pt x="0" y="17138"/>
              </a:moveTo>
              <a:lnTo>
                <a:pt x="2103833" y="171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062CC-F709-42C7-9339-9D6C9944ED41}">
      <dsp:nvSpPr>
        <dsp:cNvPr id="0" name=""/>
        <dsp:cNvSpPr/>
      </dsp:nvSpPr>
      <dsp:spPr>
        <a:xfrm rot="20111849">
          <a:off x="2778406" y="2345698"/>
          <a:ext cx="1728055" cy="34277"/>
        </a:xfrm>
        <a:custGeom>
          <a:avLst/>
          <a:gdLst/>
          <a:ahLst/>
          <a:cxnLst/>
          <a:rect l="0" t="0" r="0" b="0"/>
          <a:pathLst>
            <a:path>
              <a:moveTo>
                <a:pt x="0" y="17138"/>
              </a:moveTo>
              <a:lnTo>
                <a:pt x="1728055" y="171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0FB1C-DF9B-4A1F-938A-6C196E579729}">
      <dsp:nvSpPr>
        <dsp:cNvPr id="0" name=""/>
        <dsp:cNvSpPr/>
      </dsp:nvSpPr>
      <dsp:spPr>
        <a:xfrm rot="17809242">
          <a:off x="2146618" y="1709833"/>
          <a:ext cx="1518593" cy="34277"/>
        </a:xfrm>
        <a:custGeom>
          <a:avLst/>
          <a:gdLst/>
          <a:ahLst/>
          <a:cxnLst/>
          <a:rect l="0" t="0" r="0" b="0"/>
          <a:pathLst>
            <a:path>
              <a:moveTo>
                <a:pt x="0" y="17138"/>
              </a:moveTo>
              <a:lnTo>
                <a:pt x="1518593" y="1713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EB47F-ABBC-48B5-B599-AF84E5458226}">
      <dsp:nvSpPr>
        <dsp:cNvPr id="0" name=""/>
        <dsp:cNvSpPr/>
      </dsp:nvSpPr>
      <dsp:spPr>
        <a:xfrm>
          <a:off x="1464826" y="2149057"/>
          <a:ext cx="1703524" cy="17035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69F5B-5318-44FF-985B-56B0F639B971}">
      <dsp:nvSpPr>
        <dsp:cNvPr id="0" name=""/>
        <dsp:cNvSpPr/>
      </dsp:nvSpPr>
      <dsp:spPr>
        <a:xfrm>
          <a:off x="2160236" y="-12281"/>
          <a:ext cx="2708031" cy="1072065"/>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Ocular</a:t>
          </a:r>
          <a:endParaRPr lang="es-EC" sz="1600" kern="1200" dirty="0">
            <a:solidFill>
              <a:schemeClr val="bg1"/>
            </a:solidFill>
          </a:endParaRPr>
        </a:p>
      </dsp:txBody>
      <dsp:txXfrm>
        <a:off x="2556818" y="144719"/>
        <a:ext cx="1914867" cy="758065"/>
      </dsp:txXfrm>
    </dsp:sp>
    <dsp:sp modelId="{09B5674A-C389-4BE2-B62D-8B74E1AEF004}">
      <dsp:nvSpPr>
        <dsp:cNvPr id="0" name=""/>
        <dsp:cNvSpPr/>
      </dsp:nvSpPr>
      <dsp:spPr>
        <a:xfrm>
          <a:off x="2863083" y="-12281"/>
          <a:ext cx="4062047" cy="107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          			Observación			</a:t>
          </a:r>
          <a:r>
            <a:rPr lang="es-EC" sz="1500" kern="1200" dirty="0" smtClean="0"/>
            <a:t>                            Comparación				   Revisión Selectiva		                        	Rastreo </a:t>
          </a:r>
          <a:endParaRPr lang="es-EC" sz="1500" kern="1200" dirty="0"/>
        </a:p>
      </dsp:txBody>
      <dsp:txXfrm>
        <a:off x="2863083" y="-12281"/>
        <a:ext cx="4062047" cy="1072065"/>
      </dsp:txXfrm>
    </dsp:sp>
    <dsp:sp modelId="{B84C8D91-33C9-4070-B76F-7DB7C7CC1007}">
      <dsp:nvSpPr>
        <dsp:cNvPr id="0" name=""/>
        <dsp:cNvSpPr/>
      </dsp:nvSpPr>
      <dsp:spPr>
        <a:xfrm>
          <a:off x="4185388" y="1152126"/>
          <a:ext cx="1942120" cy="1022114"/>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   Verificación </a:t>
          </a:r>
          <a:r>
            <a:rPr lang="es-EC" sz="1600" kern="1200" dirty="0" smtClean="0">
              <a:solidFill>
                <a:schemeClr val="bg1"/>
              </a:solidFill>
            </a:rPr>
            <a:t>verbal</a:t>
          </a:r>
          <a:endParaRPr lang="es-EC" sz="1600" kern="1200" dirty="0">
            <a:solidFill>
              <a:schemeClr val="bg1"/>
            </a:solidFill>
          </a:endParaRPr>
        </a:p>
      </dsp:txBody>
      <dsp:txXfrm>
        <a:off x="4469805" y="1301811"/>
        <a:ext cx="1373286" cy="722744"/>
      </dsp:txXfrm>
    </dsp:sp>
    <dsp:sp modelId="{B434035A-BA16-497C-B036-3ABF993212FE}">
      <dsp:nvSpPr>
        <dsp:cNvPr id="0" name=""/>
        <dsp:cNvSpPr/>
      </dsp:nvSpPr>
      <dsp:spPr>
        <a:xfrm>
          <a:off x="5079712" y="1152126"/>
          <a:ext cx="2913180"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		</a:t>
          </a:r>
          <a:r>
            <a:rPr lang="es-EC" sz="1500" kern="1200" dirty="0" smtClean="0"/>
            <a:t>  Indagación </a:t>
          </a:r>
          <a:r>
            <a:rPr lang="es-EC" sz="1500" kern="1200" dirty="0" smtClean="0"/>
            <a:t>		</a:t>
          </a:r>
          <a:r>
            <a:rPr lang="es-EC" sz="1500" kern="1200" dirty="0" smtClean="0"/>
            <a:t>              Investigación</a:t>
          </a:r>
          <a:endParaRPr lang="es-EC" sz="1500" kern="1200" dirty="0"/>
        </a:p>
      </dsp:txBody>
      <dsp:txXfrm>
        <a:off x="5079712" y="1152126"/>
        <a:ext cx="2913180" cy="1022114"/>
      </dsp:txXfrm>
    </dsp:sp>
    <dsp:sp modelId="{C9D0E632-7287-4AF8-8EE8-26332A6EDFB0}">
      <dsp:nvSpPr>
        <dsp:cNvPr id="0" name=""/>
        <dsp:cNvSpPr/>
      </dsp:nvSpPr>
      <dsp:spPr>
        <a:xfrm>
          <a:off x="4955742" y="2304258"/>
          <a:ext cx="1729080" cy="1022114"/>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Escrita</a:t>
          </a:r>
          <a:endParaRPr lang="es-EC" sz="1600" kern="1200" dirty="0">
            <a:solidFill>
              <a:schemeClr val="bg1"/>
            </a:solidFill>
          </a:endParaRPr>
        </a:p>
      </dsp:txBody>
      <dsp:txXfrm>
        <a:off x="5208960" y="2453943"/>
        <a:ext cx="1222644" cy="722744"/>
      </dsp:txXfrm>
    </dsp:sp>
    <dsp:sp modelId="{5763E8F3-FFFB-473A-B300-CA2D1E591755}">
      <dsp:nvSpPr>
        <dsp:cNvPr id="0" name=""/>
        <dsp:cNvSpPr/>
      </dsp:nvSpPr>
      <dsp:spPr>
        <a:xfrm>
          <a:off x="5903327" y="2304258"/>
          <a:ext cx="2593620"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	      Análisis		      Conciliación	      Confirmación</a:t>
          </a:r>
          <a:endParaRPr lang="es-EC" sz="1500" kern="1200" dirty="0"/>
        </a:p>
      </dsp:txBody>
      <dsp:txXfrm>
        <a:off x="5903327" y="2304258"/>
        <a:ext cx="2593620" cy="1022114"/>
      </dsp:txXfrm>
    </dsp:sp>
    <dsp:sp modelId="{B4B73441-D485-40BA-B965-A8FE75C63216}">
      <dsp:nvSpPr>
        <dsp:cNvPr id="0" name=""/>
        <dsp:cNvSpPr/>
      </dsp:nvSpPr>
      <dsp:spPr>
        <a:xfrm>
          <a:off x="4512675" y="3456381"/>
          <a:ext cx="1795497" cy="1022114"/>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Documental</a:t>
          </a:r>
          <a:endParaRPr lang="es-EC" sz="1600" kern="1200" dirty="0">
            <a:solidFill>
              <a:schemeClr val="bg1"/>
            </a:solidFill>
          </a:endParaRPr>
        </a:p>
      </dsp:txBody>
      <dsp:txXfrm>
        <a:off x="4775619" y="3606066"/>
        <a:ext cx="1269609" cy="722744"/>
      </dsp:txXfrm>
    </dsp:sp>
    <dsp:sp modelId="{2F851E34-C366-477A-9F82-A9607C4C02D8}">
      <dsp:nvSpPr>
        <dsp:cNvPr id="0" name=""/>
        <dsp:cNvSpPr/>
      </dsp:nvSpPr>
      <dsp:spPr>
        <a:xfrm>
          <a:off x="5443655" y="3456381"/>
          <a:ext cx="2693246"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                   Comprobación	         Cálculo  </a:t>
          </a:r>
          <a:endParaRPr lang="es-EC" sz="1500" kern="1200" dirty="0"/>
        </a:p>
      </dsp:txBody>
      <dsp:txXfrm>
        <a:off x="5443655" y="3456381"/>
        <a:ext cx="2693246" cy="1022114"/>
      </dsp:txXfrm>
    </dsp:sp>
    <dsp:sp modelId="{05914ADC-CFEB-4877-AE00-2808FEDC03DC}">
      <dsp:nvSpPr>
        <dsp:cNvPr id="0" name=""/>
        <dsp:cNvSpPr/>
      </dsp:nvSpPr>
      <dsp:spPr>
        <a:xfrm>
          <a:off x="3384149" y="4536500"/>
          <a:ext cx="2064651" cy="1022114"/>
        </a:xfrm>
        <a:prstGeom prst="ellipse">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rPr>
            <a:t>Verificación Física</a:t>
          </a:r>
          <a:endParaRPr lang="es-EC" sz="1600" kern="1200" dirty="0">
            <a:solidFill>
              <a:schemeClr val="bg1"/>
            </a:solidFill>
          </a:endParaRPr>
        </a:p>
      </dsp:txBody>
      <dsp:txXfrm>
        <a:off x="3686510" y="4686185"/>
        <a:ext cx="1459929" cy="722744"/>
      </dsp:txXfrm>
    </dsp:sp>
    <dsp:sp modelId="{22919D6E-9C90-41E3-8701-EBA22C3027FC}">
      <dsp:nvSpPr>
        <dsp:cNvPr id="0" name=""/>
        <dsp:cNvSpPr/>
      </dsp:nvSpPr>
      <dsp:spPr>
        <a:xfrm>
          <a:off x="4247841" y="4536500"/>
          <a:ext cx="3096976" cy="102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		Inspección			Conteos</a:t>
          </a:r>
          <a:endParaRPr lang="es-EC" sz="1500" kern="1200" dirty="0"/>
        </a:p>
        <a:p>
          <a:pPr marL="114300" lvl="1" indent="-114300" algn="l" defTabSz="666750">
            <a:lnSpc>
              <a:spcPct val="90000"/>
            </a:lnSpc>
            <a:spcBef>
              <a:spcPct val="0"/>
            </a:spcBef>
            <a:spcAft>
              <a:spcPct val="15000"/>
            </a:spcAft>
            <a:buChar char="••"/>
          </a:pPr>
          <a:endParaRPr lang="es-EC" sz="1500" kern="1200" dirty="0"/>
        </a:p>
      </dsp:txBody>
      <dsp:txXfrm>
        <a:off x="4247841" y="4536500"/>
        <a:ext cx="3096976" cy="1022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2F3B8-D9FC-4411-9A5B-2405BD1F7169}">
      <dsp:nvSpPr>
        <dsp:cNvPr id="0" name=""/>
        <dsp:cNvSpPr/>
      </dsp:nvSpPr>
      <dsp:spPr>
        <a:xfrm>
          <a:off x="2451" y="251140"/>
          <a:ext cx="3807120" cy="448204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latin typeface="Cambria" panose="02040503050406030204" pitchFamily="18" charset="0"/>
            </a:rPr>
            <a:t>El control interno debe ajustarse a las necesidades y requerimientos de cada organización, debe consistir en un sistema que permita tener una confianza  razonable de que sus acciones administrativas se ajustan a los objetivos y normas aplicables a la organización y un excesivo control puede ser costoso y contraproducente. Las empresas al contar con un Sistema de Control Interno fuerte permitirá que se obtenga una seguridad razonable y los riesgos serán los mínimos con lo que la organización se  desarrollar de la mejor manera. </a:t>
          </a:r>
          <a:endParaRPr lang="es-EC" sz="1600" kern="1200" dirty="0">
            <a:latin typeface="Cambria" panose="02040503050406030204" pitchFamily="18" charset="0"/>
          </a:endParaRPr>
        </a:p>
      </dsp:txBody>
      <dsp:txXfrm>
        <a:off x="105595" y="354284"/>
        <a:ext cx="3600832" cy="3315320"/>
      </dsp:txXfrm>
    </dsp:sp>
    <dsp:sp modelId="{DCFE8BB1-BC73-470C-B0A0-52AA4194ED85}">
      <dsp:nvSpPr>
        <dsp:cNvPr id="0" name=""/>
        <dsp:cNvSpPr/>
      </dsp:nvSpPr>
      <dsp:spPr>
        <a:xfrm>
          <a:off x="2396338" y="2102253"/>
          <a:ext cx="3340343" cy="3340343"/>
        </a:xfrm>
        <a:prstGeom prst="leftCircularArrow">
          <a:avLst>
            <a:gd name="adj1" fmla="val 2550"/>
            <a:gd name="adj2" fmla="val 309420"/>
            <a:gd name="adj3" fmla="val 1319538"/>
            <a:gd name="adj4" fmla="val 8259097"/>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36438-0FC9-41B2-80F0-900DC70CC0AB}">
      <dsp:nvSpPr>
        <dsp:cNvPr id="0" name=""/>
        <dsp:cNvSpPr/>
      </dsp:nvSpPr>
      <dsp:spPr>
        <a:xfrm>
          <a:off x="1599711" y="3800906"/>
          <a:ext cx="2601278" cy="1034442"/>
        </a:xfrm>
        <a:prstGeom prst="roundRect">
          <a:avLst>
            <a:gd name="adj" fmla="val 10000"/>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Cambria" panose="02040503050406030204" pitchFamily="18" charset="0"/>
            </a:rPr>
            <a:t>CONCLUSIÓN</a:t>
          </a:r>
          <a:endParaRPr lang="es-EC" sz="2400" kern="1200" dirty="0">
            <a:solidFill>
              <a:schemeClr val="bg1"/>
            </a:solidFill>
            <a:latin typeface="Cambria" panose="02040503050406030204" pitchFamily="18" charset="0"/>
          </a:endParaRPr>
        </a:p>
      </dsp:txBody>
      <dsp:txXfrm>
        <a:off x="1630009" y="3831204"/>
        <a:ext cx="2540682" cy="973846"/>
      </dsp:txXfrm>
    </dsp:sp>
    <dsp:sp modelId="{F24BB580-8F71-4E2C-AA95-E44B2A6177CA}">
      <dsp:nvSpPr>
        <dsp:cNvPr id="0" name=""/>
        <dsp:cNvSpPr/>
      </dsp:nvSpPr>
      <dsp:spPr>
        <a:xfrm>
          <a:off x="4215208" y="362677"/>
          <a:ext cx="3991252" cy="42589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Cambria" panose="02040503050406030204" pitchFamily="18" charset="0"/>
            </a:rPr>
            <a:t>Todas las empresas sin importar si son PYMES o grandes empresas deben Incorporar un Sistema de Control Interno que le permita el grado de efectividad en cada uno de los departamentos, así como elaborar un reglamento de control interno de manejo y difundir a todos quienes conforman la Institución y por ende proteger recursos económicos, materiales y humanos de la empresa buscando así una adecuada, administración ante riesgos que se pueden presentar dentro de la entidad.</a:t>
          </a:r>
          <a:endParaRPr lang="es-EC" sz="1600" kern="1200" dirty="0">
            <a:latin typeface="Cambria" panose="02040503050406030204" pitchFamily="18" charset="0"/>
          </a:endParaRPr>
        </a:p>
      </dsp:txBody>
      <dsp:txXfrm>
        <a:off x="4313219" y="1373325"/>
        <a:ext cx="3795230" cy="3150314"/>
      </dsp:txXfrm>
    </dsp:sp>
    <dsp:sp modelId="{CE2ED7AE-D594-4E89-A087-FE10892565D8}">
      <dsp:nvSpPr>
        <dsp:cNvPr id="0" name=""/>
        <dsp:cNvSpPr/>
      </dsp:nvSpPr>
      <dsp:spPr>
        <a:xfrm>
          <a:off x="5407897" y="246371"/>
          <a:ext cx="2601278" cy="1034442"/>
        </a:xfrm>
        <a:prstGeom prst="roundRect">
          <a:avLst>
            <a:gd name="adj" fmla="val 10000"/>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latin typeface="Cambria" panose="02040503050406030204" pitchFamily="18" charset="0"/>
            </a:rPr>
            <a:t>RECOMENDACIÓN</a:t>
          </a:r>
          <a:endParaRPr lang="es-EC" sz="2400" kern="1200" dirty="0">
            <a:solidFill>
              <a:schemeClr val="bg1"/>
            </a:solidFill>
            <a:latin typeface="Cambria" panose="02040503050406030204" pitchFamily="18" charset="0"/>
          </a:endParaRPr>
        </a:p>
      </dsp:txBody>
      <dsp:txXfrm>
        <a:off x="5438195" y="276669"/>
        <a:ext cx="2540682" cy="9738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2F3B8-D9FC-4411-9A5B-2405BD1F7169}">
      <dsp:nvSpPr>
        <dsp:cNvPr id="0" name=""/>
        <dsp:cNvSpPr/>
      </dsp:nvSpPr>
      <dsp:spPr>
        <a:xfrm>
          <a:off x="2265" y="339579"/>
          <a:ext cx="3600454" cy="42387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endParaRPr lang="es-EC" sz="1400" kern="1200" dirty="0"/>
        </a:p>
        <a:p>
          <a:pPr marL="171450" lvl="1" indent="-171450" algn="l" defTabSz="800100">
            <a:lnSpc>
              <a:spcPct val="90000"/>
            </a:lnSpc>
            <a:spcBef>
              <a:spcPct val="0"/>
            </a:spcBef>
            <a:spcAft>
              <a:spcPct val="15000"/>
            </a:spcAft>
            <a:buChar char="••"/>
          </a:pPr>
          <a:r>
            <a:rPr lang="es-EC" sz="1800" kern="1200" dirty="0" smtClean="0">
              <a:latin typeface="Cambria" panose="02040503050406030204" pitchFamily="18" charset="0"/>
            </a:rPr>
            <a:t>Se logró determinar las falencias dentro los Departamentos de Ventas y Compras de la empresa ChevyCar, lo cual demuestra  que realizar los cambios en el sistema de control interno se refleja en las actividades diarias que se realizan  con una adecuada planificación y organización.</a:t>
          </a:r>
          <a:endParaRPr lang="es-EC" sz="1800" kern="1200" dirty="0">
            <a:latin typeface="Cambria" panose="02040503050406030204" pitchFamily="18" charset="0"/>
          </a:endParaRPr>
        </a:p>
      </dsp:txBody>
      <dsp:txXfrm>
        <a:off x="99810" y="437124"/>
        <a:ext cx="3405364" cy="3135351"/>
      </dsp:txXfrm>
    </dsp:sp>
    <dsp:sp modelId="{DCFE8BB1-BC73-470C-B0A0-52AA4194ED85}">
      <dsp:nvSpPr>
        <dsp:cNvPr id="0" name=""/>
        <dsp:cNvSpPr/>
      </dsp:nvSpPr>
      <dsp:spPr>
        <a:xfrm>
          <a:off x="2050158" y="1610843"/>
          <a:ext cx="3647830" cy="3647830"/>
        </a:xfrm>
        <a:prstGeom prst="leftCircularArrow">
          <a:avLst>
            <a:gd name="adj1" fmla="val 2208"/>
            <a:gd name="adj2" fmla="val 265850"/>
            <a:gd name="adj3" fmla="val 1707644"/>
            <a:gd name="adj4" fmla="val 8690773"/>
            <a:gd name="adj5" fmla="val 257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36438-0FC9-41B2-80F0-900DC70CC0AB}">
      <dsp:nvSpPr>
        <dsp:cNvPr id="0" name=""/>
        <dsp:cNvSpPr/>
      </dsp:nvSpPr>
      <dsp:spPr>
        <a:xfrm>
          <a:off x="1224142" y="3456381"/>
          <a:ext cx="2460070" cy="978288"/>
        </a:xfrm>
        <a:prstGeom prst="roundRect">
          <a:avLst>
            <a:gd name="adj" fmla="val 10000"/>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lin ang="27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latin typeface="Cambria" panose="02040503050406030204" pitchFamily="18" charset="0"/>
            </a:rPr>
            <a:t>CONCLUSIÓN</a:t>
          </a:r>
          <a:endParaRPr lang="es-EC" sz="2000" kern="1200" dirty="0">
            <a:solidFill>
              <a:schemeClr val="bg1"/>
            </a:solidFill>
            <a:latin typeface="Cambria" panose="02040503050406030204" pitchFamily="18" charset="0"/>
          </a:endParaRPr>
        </a:p>
      </dsp:txBody>
      <dsp:txXfrm>
        <a:off x="1252795" y="3485034"/>
        <a:ext cx="2402764" cy="920982"/>
      </dsp:txXfrm>
    </dsp:sp>
    <dsp:sp modelId="{F24BB580-8F71-4E2C-AA95-E44B2A6177CA}">
      <dsp:nvSpPr>
        <dsp:cNvPr id="0" name=""/>
        <dsp:cNvSpPr/>
      </dsp:nvSpPr>
      <dsp:spPr>
        <a:xfrm>
          <a:off x="3952018" y="-2"/>
          <a:ext cx="4215659" cy="498433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latin typeface="Cambria" panose="02040503050406030204" pitchFamily="18" charset="0"/>
            </a:rPr>
            <a:t>La Empresa ChevyCar debe Incorporar un Sistema de Control Interno de manera constante que le permita el grado de efectividad en cada uno de los departamentos, así como elaborar un reglamento de control interno de manejo y difundir a todos quienes conforman la organización y por ende proteger recursos económicos, materiales y humanos de la empresa buscando así una adecuada, administración ante riesgos que se pueden presentar dentro de esta entidad.</a:t>
          </a:r>
          <a:endParaRPr lang="es-EC" sz="1800" kern="1200" dirty="0">
            <a:latin typeface="Cambria" panose="02040503050406030204" pitchFamily="18" charset="0"/>
          </a:endParaRPr>
        </a:p>
      </dsp:txBody>
      <dsp:txXfrm>
        <a:off x="4066721" y="1182771"/>
        <a:ext cx="3986253" cy="3686855"/>
      </dsp:txXfrm>
    </dsp:sp>
    <dsp:sp modelId="{CE2ED7AE-D594-4E89-A087-FE10892565D8}">
      <dsp:nvSpPr>
        <dsp:cNvPr id="0" name=""/>
        <dsp:cNvSpPr/>
      </dsp:nvSpPr>
      <dsp:spPr>
        <a:xfrm>
          <a:off x="5657172" y="41993"/>
          <a:ext cx="2460070" cy="978288"/>
        </a:xfrm>
        <a:prstGeom prst="roundRect">
          <a:avLst>
            <a:gd name="adj" fmla="val 10000"/>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27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latin typeface="Cambria" panose="02040503050406030204" pitchFamily="18" charset="0"/>
            </a:rPr>
            <a:t>RECOMENDACIÓN</a:t>
          </a:r>
          <a:endParaRPr lang="es-EC" sz="2000" kern="1200" dirty="0">
            <a:solidFill>
              <a:schemeClr val="bg1"/>
            </a:solidFill>
            <a:latin typeface="Cambria" panose="02040503050406030204" pitchFamily="18" charset="0"/>
          </a:endParaRPr>
        </a:p>
      </dsp:txBody>
      <dsp:txXfrm>
        <a:off x="5685825" y="70646"/>
        <a:ext cx="2402764" cy="92098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157841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01E1B-5156-41E9-8761-AA37560252A4}" type="datetimeFigureOut">
              <a:rPr lang="es-EC" smtClean="0"/>
              <a:t>17/05/2015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34650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368699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8931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3772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34578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170915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4708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82364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s-EC"/>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863209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2930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34863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s-EC"/>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3351834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31E01E1B-5156-41E9-8761-AA37560252A4}" type="datetimeFigureOut">
              <a:rPr lang="es-EC" smtClean="0"/>
              <a:t>17/05/2015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914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s-EC"/>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31E01E1B-5156-41E9-8761-AA37560252A4}" type="datetimeFigureOut">
              <a:rPr lang="es-EC" smtClean="0"/>
              <a:t>17/05/2015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537634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31E01E1B-5156-41E9-8761-AA37560252A4}" type="datetimeFigureOut">
              <a:rPr lang="es-EC" smtClean="0"/>
              <a:t>17/05/2015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1094548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01E1B-5156-41E9-8761-AA37560252A4}" type="datetimeFigureOut">
              <a:rPr lang="es-EC" smtClean="0"/>
              <a:t>17/05/2015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4045717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EC"/>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01E1B-5156-41E9-8761-AA37560252A4}" type="datetimeFigureOut">
              <a:rPr lang="es-EC" smtClean="0"/>
              <a:t>17/05/2015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631152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s-EC"/>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01E1B-5156-41E9-8761-AA37560252A4}" type="datetimeFigureOut">
              <a:rPr lang="es-EC" smtClean="0"/>
              <a:t>17/05/2015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1074449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80644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49631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79669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E01E1B-5156-41E9-8761-AA37560252A4}" type="datetimeFigureOut">
              <a:rPr lang="es-EC" smtClean="0"/>
              <a:t>17/05/2015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102825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E01E1B-5156-41E9-8761-AA37560252A4}" type="datetimeFigureOut">
              <a:rPr lang="es-EC" smtClean="0"/>
              <a:t>17/05/2015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159987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259151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180874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1E01E1B-5156-41E9-8761-AA37560252A4}" type="datetimeFigureOut">
              <a:rPr lang="es-EC" smtClean="0"/>
              <a:t>17/05/2015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322065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01E1B-5156-41E9-8761-AA37560252A4}" type="datetimeFigureOut">
              <a:rPr lang="es-EC" smtClean="0"/>
              <a:t>17/05/2015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833671C-C5A5-4ECB-BCB7-8B36F7B54BBE}" type="slidenum">
              <a:rPr lang="es-EC" smtClean="0"/>
              <a:t>‹#›</a:t>
            </a:fld>
            <a:endParaRPr lang="es-EC"/>
          </a:p>
        </p:txBody>
      </p:sp>
    </p:spTree>
    <p:extLst>
      <p:ext uri="{BB962C8B-B14F-4D97-AF65-F5344CB8AC3E}">
        <p14:creationId xmlns:p14="http://schemas.microsoft.com/office/powerpoint/2010/main" val="78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E01E1B-5156-41E9-8761-AA37560252A4}" type="datetimeFigureOut">
              <a:rPr lang="es-EC" smtClean="0"/>
              <a:t>17/05/2015</a:t>
            </a:fld>
            <a:endParaRPr lang="es-EC"/>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833671C-C5A5-4ECB-BCB7-8B36F7B54BBE}" type="slidenum">
              <a:rPr lang="es-EC" smtClean="0"/>
              <a:t>‹#›</a:t>
            </a:fld>
            <a:endParaRPr lang="es-EC"/>
          </a:p>
        </p:txBody>
      </p:sp>
    </p:spTree>
    <p:extLst>
      <p:ext uri="{BB962C8B-B14F-4D97-AF65-F5344CB8AC3E}">
        <p14:creationId xmlns:p14="http://schemas.microsoft.com/office/powerpoint/2010/main" val="209715505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E01E1B-5156-41E9-8761-AA37560252A4}" type="datetimeFigureOut">
              <a:rPr lang="es-EC" smtClean="0"/>
              <a:t>17/05/2015</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33671C-C5A5-4ECB-BCB7-8B36F7B54BBE}" type="slidenum">
              <a:rPr lang="es-EC" smtClean="0"/>
              <a:t>‹#›</a:t>
            </a:fld>
            <a:endParaRPr lang="es-EC"/>
          </a:p>
        </p:txBody>
      </p:sp>
    </p:spTree>
    <p:extLst>
      <p:ext uri="{BB962C8B-B14F-4D97-AF65-F5344CB8AC3E}">
        <p14:creationId xmlns:p14="http://schemas.microsoft.com/office/powerpoint/2010/main" val="22150800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Dibujo_de_Microsoft_Visio11.vsdx"/><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package" Target="../embeddings/Dibujo_de_Microsoft_Visio22.vsdx"/><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package" Target="../embeddings/Dibujo_de_Microsoft_Visio33.vsdx"/><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package" Target="../embeddings/Dibujo_de_Microsoft_Visio114.vsdx"/><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2.png"/><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2" descr="Descripción: C:\Documents and Settings\JOEL\Escritorio\ImageProxy.mvc.jpg"/>
          <p:cNvPicPr>
            <a:picLocks noChangeAspect="1" noChangeArrowheads="1"/>
          </p:cNvPicPr>
          <p:nvPr/>
        </p:nvPicPr>
        <p:blipFill>
          <a:blip r:embed="rId2" cstate="print">
            <a:extLst>
              <a:ext uri="{28A0092B-C50C-407E-A947-70E740481C1C}">
                <a14:useLocalDpi xmlns:a14="http://schemas.microsoft.com/office/drawing/2010/main" val="0"/>
              </a:ext>
            </a:extLst>
          </a:blip>
          <a:srcRect l="224" t="-12038" r="-224" b="12038"/>
          <a:stretch>
            <a:fillRect/>
          </a:stretch>
        </p:blipFill>
        <p:spPr bwMode="auto">
          <a:xfrm>
            <a:off x="2679675" y="764704"/>
            <a:ext cx="36925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2132856"/>
            <a:ext cx="9144000" cy="646112"/>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DEPARTAMENTO DE CIENCIAS ECONÓMICAS, </a:t>
            </a:r>
          </a:p>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ADMINISTRATIVAS Y DE COMERCIO</a:t>
            </a:r>
            <a:endParaRPr lang="es-ES_tradnl" dirty="0">
              <a:solidFill>
                <a:schemeClr val="accent1">
                  <a:lumMod val="20000"/>
                  <a:lumOff val="80000"/>
                </a:schemeClr>
              </a:solidFill>
              <a:latin typeface="Arial" pitchFamily="34" charset="0"/>
              <a:cs typeface="Arial" pitchFamily="34" charset="0"/>
            </a:endParaRPr>
          </a:p>
        </p:txBody>
      </p:sp>
      <p:sp>
        <p:nvSpPr>
          <p:cNvPr id="6" name="Rectangle 5"/>
          <p:cNvSpPr>
            <a:spLocks noChangeArrowheads="1"/>
          </p:cNvSpPr>
          <p:nvPr/>
        </p:nvSpPr>
        <p:spPr bwMode="auto">
          <a:xfrm>
            <a:off x="0" y="312250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781050" algn="l"/>
              </a:tabLst>
            </a:pPr>
            <a:r>
              <a:rPr lang="es-ES_tradnl" b="1" dirty="0" smtClean="0">
                <a:latin typeface="Arial" pitchFamily="34" charset="0"/>
                <a:cs typeface="Arial" pitchFamily="34" charset="0"/>
              </a:rPr>
              <a:t>“</a:t>
            </a:r>
            <a:r>
              <a:rPr lang="es-EC" b="1" dirty="0" smtClean="0">
                <a:latin typeface="Arial" pitchFamily="34" charset="0"/>
                <a:cs typeface="Arial" pitchFamily="34" charset="0"/>
              </a:rPr>
              <a:t>DISEÑO DE CONTROL INTERNO BASADO EN EL MODELO COSO ERM PARA LA EMPRESA CHEVYCAR</a:t>
            </a:r>
            <a:r>
              <a:rPr lang="es-EC" b="1" dirty="0" smtClean="0">
                <a:latin typeface="Arial" pitchFamily="34" charset="0"/>
                <a:cs typeface="Arial" pitchFamily="34" charset="0"/>
              </a:rPr>
              <a:t>.</a:t>
            </a:r>
            <a:r>
              <a:rPr lang="es-ES_tradnl" b="1" dirty="0" smtClean="0">
                <a:latin typeface="Arial" pitchFamily="34" charset="0"/>
                <a:cs typeface="Arial" pitchFamily="34" charset="0"/>
              </a:rPr>
              <a:t>”</a:t>
            </a:r>
            <a:endParaRPr lang="es-ES_tradnl" b="1" dirty="0">
              <a:latin typeface="Arial" pitchFamily="34" charset="0"/>
              <a:cs typeface="Arial" pitchFamily="34" charset="0"/>
            </a:endParaRPr>
          </a:p>
        </p:txBody>
      </p:sp>
      <p:sp>
        <p:nvSpPr>
          <p:cNvPr id="7" name="6 Rectángulo"/>
          <p:cNvSpPr/>
          <p:nvPr/>
        </p:nvSpPr>
        <p:spPr>
          <a:xfrm>
            <a:off x="0" y="4130675"/>
            <a:ext cx="9144000" cy="369888"/>
          </a:xfrm>
          <a:prstGeom prst="rect">
            <a:avLst/>
          </a:prstGeom>
        </p:spPr>
        <p:txBody>
          <a:bodyPr>
            <a:spAutoFit/>
          </a:bodyPr>
          <a:lstStyle/>
          <a:p>
            <a:pPr algn="ctr">
              <a:defRPr/>
            </a:pPr>
            <a:r>
              <a:rPr lang="es-ES_tradnl" b="1" dirty="0">
                <a:solidFill>
                  <a:schemeClr val="accent1">
                    <a:lumMod val="20000"/>
                    <a:lumOff val="80000"/>
                  </a:schemeClr>
                </a:solidFill>
                <a:latin typeface="Arial" pitchFamily="34" charset="0"/>
                <a:cs typeface="Arial" pitchFamily="34" charset="0"/>
              </a:rPr>
              <a:t>AUTORA: </a:t>
            </a:r>
            <a:r>
              <a:rPr lang="es-ES_tradnl" b="1" dirty="0" smtClean="0">
                <a:solidFill>
                  <a:schemeClr val="accent1">
                    <a:lumMod val="20000"/>
                    <a:lumOff val="80000"/>
                  </a:schemeClr>
                </a:solidFill>
                <a:latin typeface="Arial" pitchFamily="34" charset="0"/>
                <a:cs typeface="Arial" pitchFamily="34" charset="0"/>
              </a:rPr>
              <a:t>MARCIA JACQUELINE DÍAZ CEVALLOS</a:t>
            </a:r>
            <a:endParaRPr lang="es-ES" dirty="0">
              <a:solidFill>
                <a:schemeClr val="accent1">
                  <a:lumMod val="20000"/>
                  <a:lumOff val="80000"/>
                </a:schemeClr>
              </a:solidFill>
              <a:latin typeface="Arial" pitchFamily="34" charset="0"/>
              <a:cs typeface="Arial" pitchFamily="34" charset="0"/>
            </a:endParaRPr>
          </a:p>
        </p:txBody>
      </p:sp>
      <p:sp>
        <p:nvSpPr>
          <p:cNvPr id="8" name="Rectangle 6"/>
          <p:cNvSpPr>
            <a:spLocks noChangeArrowheads="1"/>
          </p:cNvSpPr>
          <p:nvPr/>
        </p:nvSpPr>
        <p:spPr bwMode="auto">
          <a:xfrm>
            <a:off x="0" y="4559300"/>
            <a:ext cx="9144000" cy="646113"/>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Tesis presentada como requisito previo a la obtención del</a:t>
            </a:r>
          </a:p>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 grado de:</a:t>
            </a:r>
            <a:endParaRPr lang="es-ES_tradnl" dirty="0">
              <a:solidFill>
                <a:schemeClr val="accent1">
                  <a:lumMod val="20000"/>
                  <a:lumOff val="80000"/>
                </a:schemeClr>
              </a:solidFill>
              <a:latin typeface="Arial" pitchFamily="34" charset="0"/>
              <a:cs typeface="Arial" pitchFamily="34" charset="0"/>
            </a:endParaRPr>
          </a:p>
        </p:txBody>
      </p:sp>
      <p:sp>
        <p:nvSpPr>
          <p:cNvPr id="9" name="Rectangle 7"/>
          <p:cNvSpPr>
            <a:spLocks noChangeArrowheads="1"/>
          </p:cNvSpPr>
          <p:nvPr/>
        </p:nvSpPr>
        <p:spPr bwMode="auto">
          <a:xfrm>
            <a:off x="0" y="5191125"/>
            <a:ext cx="9144000" cy="368300"/>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INGENIERA EN FINANZAS, CONTADOR PÚBLICO-AUDITOR </a:t>
            </a:r>
            <a:endParaRPr lang="es-ES_tradnl" dirty="0">
              <a:solidFill>
                <a:schemeClr val="accent1">
                  <a:lumMod val="20000"/>
                  <a:lumOff val="80000"/>
                </a:schemeClr>
              </a:solidFill>
              <a:latin typeface="Arial" pitchFamily="34" charset="0"/>
              <a:cs typeface="Arial" pitchFamily="34" charset="0"/>
            </a:endParaRPr>
          </a:p>
        </p:txBody>
      </p:sp>
      <p:sp>
        <p:nvSpPr>
          <p:cNvPr id="10" name="Rectangle 14"/>
          <p:cNvSpPr>
            <a:spLocks noChangeArrowheads="1"/>
          </p:cNvSpPr>
          <p:nvPr/>
        </p:nvSpPr>
        <p:spPr bwMode="auto">
          <a:xfrm>
            <a:off x="-18118" y="6488113"/>
            <a:ext cx="9144000" cy="369887"/>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Año </a:t>
            </a:r>
            <a:r>
              <a:rPr lang="es-ES_tradnl" b="1" dirty="0" smtClean="0">
                <a:solidFill>
                  <a:schemeClr val="accent1">
                    <a:lumMod val="20000"/>
                    <a:lumOff val="80000"/>
                  </a:schemeClr>
                </a:solidFill>
                <a:latin typeface="Arial" pitchFamily="34" charset="0"/>
                <a:ea typeface="Times New Roman" pitchFamily="18" charset="0"/>
                <a:cs typeface="Arial" pitchFamily="34" charset="0"/>
              </a:rPr>
              <a:t>2015</a:t>
            </a:r>
            <a:endParaRPr lang="es-ES_tradnl" dirty="0">
              <a:solidFill>
                <a:schemeClr val="accent1">
                  <a:lumMod val="20000"/>
                  <a:lumOff val="80000"/>
                </a:schemeClr>
              </a:solidFill>
              <a:latin typeface="Arial" pitchFamily="34" charset="0"/>
              <a:cs typeface="Arial" pitchFamily="34" charset="0"/>
            </a:endParaRPr>
          </a:p>
        </p:txBody>
      </p:sp>
      <p:sp>
        <p:nvSpPr>
          <p:cNvPr id="11" name="Rectangle 8"/>
          <p:cNvSpPr>
            <a:spLocks noChangeArrowheads="1"/>
          </p:cNvSpPr>
          <p:nvPr/>
        </p:nvSpPr>
        <p:spPr bwMode="auto">
          <a:xfrm>
            <a:off x="0" y="5912535"/>
            <a:ext cx="9144000" cy="646331"/>
          </a:xfrm>
          <a:prstGeom prst="rect">
            <a:avLst/>
          </a:prstGeom>
          <a:noFill/>
          <a:ln w="9525">
            <a:noFill/>
            <a:miter lim="800000"/>
            <a:headEnd/>
            <a:tailEnd/>
          </a:ln>
          <a:effectLst/>
        </p:spPr>
        <p:txBody>
          <a:bodyPr anchor="ctr">
            <a:spAutoFit/>
          </a:bodyPr>
          <a:lstStyle/>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DIRECTOR: </a:t>
            </a:r>
            <a:r>
              <a:rPr lang="es-ES_tradnl" b="1" dirty="0" smtClean="0">
                <a:solidFill>
                  <a:schemeClr val="accent1">
                    <a:lumMod val="20000"/>
                    <a:lumOff val="80000"/>
                  </a:schemeClr>
                </a:solidFill>
                <a:latin typeface="Arial" pitchFamily="34" charset="0"/>
                <a:ea typeface="Times New Roman" pitchFamily="18" charset="0"/>
                <a:cs typeface="Arial" pitchFamily="34" charset="0"/>
              </a:rPr>
              <a:t>Dr</a:t>
            </a:r>
            <a:r>
              <a:rPr lang="es-ES_tradnl" b="1" dirty="0">
                <a:solidFill>
                  <a:schemeClr val="accent1">
                    <a:lumMod val="20000"/>
                    <a:lumOff val="80000"/>
                  </a:schemeClr>
                </a:solidFill>
                <a:latin typeface="Arial" pitchFamily="34" charset="0"/>
                <a:ea typeface="Times New Roman" pitchFamily="18" charset="0"/>
                <a:cs typeface="Arial" pitchFamily="34" charset="0"/>
              </a:rPr>
              <a:t>. ANÍBAL </a:t>
            </a:r>
            <a:r>
              <a:rPr lang="es-ES_tradnl" b="1" dirty="0" smtClean="0">
                <a:solidFill>
                  <a:schemeClr val="accent1">
                    <a:lumMod val="20000"/>
                    <a:lumOff val="80000"/>
                  </a:schemeClr>
                </a:solidFill>
                <a:latin typeface="Arial" pitchFamily="34" charset="0"/>
                <a:ea typeface="Times New Roman" pitchFamily="18" charset="0"/>
                <a:cs typeface="Arial" pitchFamily="34" charset="0"/>
              </a:rPr>
              <a:t>ALTAMIRANO</a:t>
            </a:r>
            <a:endParaRPr lang="es-ES" dirty="0">
              <a:solidFill>
                <a:schemeClr val="accent1">
                  <a:lumMod val="20000"/>
                  <a:lumOff val="80000"/>
                </a:schemeClr>
              </a:solidFill>
              <a:latin typeface="Arial" pitchFamily="34" charset="0"/>
              <a:cs typeface="Arial" pitchFamily="34" charset="0"/>
            </a:endParaRPr>
          </a:p>
          <a:p>
            <a:pPr algn="ctr">
              <a:tabLst>
                <a:tab pos="781050" algn="l"/>
              </a:tabLst>
              <a:defRPr/>
            </a:pPr>
            <a:r>
              <a:rPr lang="es-ES_tradnl" b="1" dirty="0">
                <a:solidFill>
                  <a:schemeClr val="accent1">
                    <a:lumMod val="20000"/>
                    <a:lumOff val="80000"/>
                  </a:schemeClr>
                </a:solidFill>
                <a:latin typeface="Arial" pitchFamily="34" charset="0"/>
                <a:ea typeface="Times New Roman" pitchFamily="18" charset="0"/>
                <a:cs typeface="Arial" pitchFamily="34" charset="0"/>
              </a:rPr>
              <a:t>CODIRECTOR</a:t>
            </a:r>
            <a:r>
              <a:rPr lang="es-ES_tradnl" b="1" dirty="0" smtClean="0">
                <a:solidFill>
                  <a:schemeClr val="accent1">
                    <a:lumMod val="20000"/>
                    <a:lumOff val="80000"/>
                  </a:schemeClr>
                </a:solidFill>
                <a:latin typeface="Arial" pitchFamily="34" charset="0"/>
                <a:ea typeface="Times New Roman" pitchFamily="18" charset="0"/>
                <a:cs typeface="Arial" pitchFamily="34" charset="0"/>
              </a:rPr>
              <a:t>: Ing. HENRY PAZMIÑO</a:t>
            </a:r>
            <a:endParaRPr lang="es-ES" dirty="0">
              <a:solidFill>
                <a:schemeClr val="accent1">
                  <a:lumMod val="20000"/>
                  <a:lumOff val="80000"/>
                </a:schemeClr>
              </a:solidFill>
              <a:latin typeface="Arial" pitchFamily="34" charset="0"/>
              <a:cs typeface="Arial" pitchFamily="34" charset="0"/>
            </a:endParaRPr>
          </a:p>
        </p:txBody>
      </p:sp>
      <p:sp>
        <p:nvSpPr>
          <p:cNvPr id="12" name="Rectangle 3"/>
          <p:cNvSpPr>
            <a:spLocks noChangeArrowheads="1"/>
          </p:cNvSpPr>
          <p:nvPr/>
        </p:nvSpPr>
        <p:spPr bwMode="auto">
          <a:xfrm>
            <a:off x="0" y="87313"/>
            <a:ext cx="9144000" cy="461962"/>
          </a:xfrm>
          <a:prstGeom prst="rect">
            <a:avLst/>
          </a:prstGeom>
          <a:noFill/>
          <a:ln w="9525">
            <a:noFill/>
            <a:miter lim="800000"/>
            <a:headEnd/>
            <a:tailEnd/>
          </a:ln>
          <a:effectLst/>
        </p:spPr>
        <p:txBody>
          <a:bodyPr anchor="ctr">
            <a:spAutoFit/>
          </a:bodyPr>
          <a:lstStyle/>
          <a:p>
            <a:pPr algn="ctr">
              <a:tabLst>
                <a:tab pos="781050" algn="l"/>
              </a:tabLst>
              <a:defRPr/>
            </a:pPr>
            <a:r>
              <a:rPr lang="es-ES_tradnl" sz="2400" b="1" dirty="0" smtClean="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rPr>
              <a:t>UNIVERSIDAD DE LAS FUERZAS ARMADAS</a:t>
            </a:r>
            <a:endParaRPr lang="es-ES_tradnl" sz="2400" dirty="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067257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64027"/>
            <a:ext cx="2016224" cy="648072"/>
          </a:xfrm>
          <a:prstGeom prst="rect">
            <a:avLst/>
          </a:prstGeom>
          <a:solidFill>
            <a:srgbClr val="80A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Cambria" panose="02040503050406030204" pitchFamily="18" charset="0"/>
              </a:rPr>
              <a:t>OBJETIVOS</a:t>
            </a:r>
            <a:endParaRPr lang="es-EC" dirty="0">
              <a:latin typeface="Cambria" panose="02040503050406030204" pitchFamily="18" charset="0"/>
            </a:endParaRPr>
          </a:p>
        </p:txBody>
      </p:sp>
      <p:sp>
        <p:nvSpPr>
          <p:cNvPr id="6" name="Rectangle 5"/>
          <p:cNvSpPr/>
          <p:nvPr/>
        </p:nvSpPr>
        <p:spPr>
          <a:xfrm>
            <a:off x="1907704" y="1903848"/>
            <a:ext cx="7082045" cy="776741"/>
          </a:xfrm>
          <a:prstGeom prst="rect">
            <a:avLst/>
          </a:prstGeom>
          <a:solidFill>
            <a:srgbClr val="407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latin typeface="Cambria" panose="02040503050406030204" pitchFamily="18" charset="0"/>
              </a:rPr>
              <a:t>Comercializar </a:t>
            </a:r>
            <a:r>
              <a:rPr lang="es-EC" sz="1500" dirty="0">
                <a:latin typeface="Cambria" panose="02040503050406030204" pitchFamily="18" charset="0"/>
              </a:rPr>
              <a:t>repuestos de óptima calidad y en buen estado a nuestros clientes para contribuir con una adecuada satisfacción de las </a:t>
            </a:r>
            <a:r>
              <a:rPr lang="es-EC" sz="1500" dirty="0" smtClean="0">
                <a:latin typeface="Cambria" panose="02040503050406030204" pitchFamily="18" charset="0"/>
              </a:rPr>
              <a:t>necesidades.</a:t>
            </a:r>
            <a:endParaRPr lang="es-EC" sz="1500" dirty="0">
              <a:latin typeface="Cambria" panose="02040503050406030204" pitchFamily="18" charset="0"/>
            </a:endParaRPr>
          </a:p>
        </p:txBody>
      </p:sp>
      <p:sp>
        <p:nvSpPr>
          <p:cNvPr id="8" name="Rectangle 7"/>
          <p:cNvSpPr/>
          <p:nvPr/>
        </p:nvSpPr>
        <p:spPr>
          <a:xfrm>
            <a:off x="1909127" y="3105480"/>
            <a:ext cx="7082045" cy="776741"/>
          </a:xfrm>
          <a:prstGeom prst="rect">
            <a:avLst/>
          </a:prstGeom>
          <a:solidFill>
            <a:srgbClr val="407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latin typeface="Cambria" panose="02040503050406030204" pitchFamily="18" charset="0"/>
              </a:rPr>
              <a:t>Ofrecer </a:t>
            </a:r>
            <a:r>
              <a:rPr lang="es-EC" sz="1500" dirty="0">
                <a:latin typeface="Cambria" panose="02040503050406030204" pitchFamily="18" charset="0"/>
              </a:rPr>
              <a:t>los mejores precios en el mercado.</a:t>
            </a:r>
            <a:endParaRPr lang="es-EC" sz="1500" dirty="0">
              <a:latin typeface="Cambria" panose="02040503050406030204" pitchFamily="18" charset="0"/>
            </a:endParaRPr>
          </a:p>
        </p:txBody>
      </p:sp>
      <p:sp>
        <p:nvSpPr>
          <p:cNvPr id="9" name="Rectangle 8"/>
          <p:cNvSpPr/>
          <p:nvPr/>
        </p:nvSpPr>
        <p:spPr>
          <a:xfrm>
            <a:off x="1907704" y="4307112"/>
            <a:ext cx="7082045" cy="776741"/>
          </a:xfrm>
          <a:prstGeom prst="rect">
            <a:avLst/>
          </a:prstGeom>
          <a:solidFill>
            <a:srgbClr val="407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latin typeface="Cambria" panose="02040503050406030204" pitchFamily="18" charset="0"/>
              </a:rPr>
              <a:t>Establecer </a:t>
            </a:r>
            <a:r>
              <a:rPr lang="es-EC" sz="1500" dirty="0">
                <a:latin typeface="Cambria" panose="02040503050406030204" pitchFamily="18" charset="0"/>
              </a:rPr>
              <a:t>una política de precios justos, similares a los sugeridos por los propios fabricantes para el mercado. </a:t>
            </a:r>
            <a:endParaRPr lang="es-EC" sz="1500" dirty="0">
              <a:latin typeface="Cambria" panose="02040503050406030204" pitchFamily="18" charset="0"/>
            </a:endParaRPr>
          </a:p>
        </p:txBody>
      </p:sp>
      <p:sp>
        <p:nvSpPr>
          <p:cNvPr id="10" name="Rectangle 9"/>
          <p:cNvSpPr/>
          <p:nvPr/>
        </p:nvSpPr>
        <p:spPr>
          <a:xfrm>
            <a:off x="1907704" y="5484975"/>
            <a:ext cx="7082045" cy="776741"/>
          </a:xfrm>
          <a:prstGeom prst="rect">
            <a:avLst/>
          </a:prstGeom>
          <a:solidFill>
            <a:srgbClr val="407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latin typeface="Cambria" panose="02040503050406030204" pitchFamily="18" charset="0"/>
              </a:rPr>
              <a:t>Capacitar </a:t>
            </a:r>
            <a:r>
              <a:rPr lang="es-EC" sz="1500" dirty="0">
                <a:latin typeface="Cambria" panose="02040503050406030204" pitchFamily="18" charset="0"/>
              </a:rPr>
              <a:t>a nuestro personal en forma continua con el objetivo de fomentar la cultura de servicio de calidad y excelencia.</a:t>
            </a:r>
            <a:endParaRPr lang="es-EC" sz="1500" dirty="0">
              <a:latin typeface="Cambria" panose="02040503050406030204" pitchFamily="18" charset="0"/>
            </a:endParaRPr>
          </a:p>
        </p:txBody>
      </p:sp>
      <p:cxnSp>
        <p:nvCxnSpPr>
          <p:cNvPr id="12" name="Straight Connector 11"/>
          <p:cNvCxnSpPr>
            <a:stCxn id="4" idx="2"/>
          </p:cNvCxnSpPr>
          <p:nvPr/>
        </p:nvCxnSpPr>
        <p:spPr>
          <a:xfrm>
            <a:off x="1259632" y="1212099"/>
            <a:ext cx="0" cy="4737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6" idx="1"/>
          </p:cNvCxnSpPr>
          <p:nvPr/>
        </p:nvCxnSpPr>
        <p:spPr>
          <a:xfrm>
            <a:off x="1259632" y="2292218"/>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67718" y="3460548"/>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267718" y="4664024"/>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67718" y="5949280"/>
            <a:ext cx="6480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52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08920"/>
            <a:ext cx="7055380" cy="1400530"/>
          </a:xfrm>
        </p:spPr>
        <p:txBody>
          <a:bodyPr/>
          <a:lstStyle/>
          <a:p>
            <a:r>
              <a:rPr lang="es-EC" dirty="0"/>
              <a:t>	</a:t>
            </a:r>
            <a:r>
              <a:rPr lang="es-EC" sz="6600" b="1" dirty="0" smtClean="0">
                <a:ln w="22225">
                  <a:solidFill>
                    <a:schemeClr val="accent2"/>
                  </a:solidFill>
                  <a:prstDash val="solid"/>
                </a:ln>
                <a:solidFill>
                  <a:schemeClr val="accent2">
                    <a:lumMod val="40000"/>
                    <a:lumOff val="60000"/>
                  </a:schemeClr>
                </a:solidFill>
              </a:rPr>
              <a:t>CAPITULO 3</a:t>
            </a:r>
            <a:br>
              <a:rPr lang="es-EC" sz="6600" b="1" dirty="0" smtClean="0">
                <a:ln w="22225">
                  <a:solidFill>
                    <a:schemeClr val="accent2"/>
                  </a:solidFill>
                  <a:prstDash val="solid"/>
                </a:ln>
                <a:solidFill>
                  <a:schemeClr val="accent2">
                    <a:lumMod val="40000"/>
                    <a:lumOff val="60000"/>
                  </a:schemeClr>
                </a:solidFill>
              </a:rPr>
            </a:br>
            <a:endParaRPr lang="es-EC" dirty="0"/>
          </a:p>
        </p:txBody>
      </p:sp>
    </p:spTree>
    <p:extLst>
      <p:ext uri="{BB962C8B-B14F-4D97-AF65-F5344CB8AC3E}">
        <p14:creationId xmlns:p14="http://schemas.microsoft.com/office/powerpoint/2010/main" val="3380436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a:t>ANÁLISIS INTERNO </a:t>
            </a:r>
            <a:endParaRPr lang="es-EC" b="1" dirty="0"/>
          </a:p>
        </p:txBody>
      </p:sp>
      <p:sp>
        <p:nvSpPr>
          <p:cNvPr id="3" name="Content Placeholder 2"/>
          <p:cNvSpPr>
            <a:spLocks noGrp="1"/>
          </p:cNvSpPr>
          <p:nvPr>
            <p:ph idx="1"/>
          </p:nvPr>
        </p:nvSpPr>
        <p:spPr>
          <a:xfrm>
            <a:off x="1259632" y="1488932"/>
            <a:ext cx="7020349" cy="1656183"/>
          </a:xfr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marL="0" indent="0" algn="ctr">
              <a:buNone/>
            </a:pPr>
            <a:r>
              <a:rPr lang="es-EC" dirty="0">
                <a:latin typeface="Cambria" panose="02040503050406030204" pitchFamily="18" charset="0"/>
              </a:rPr>
              <a:t>El análisis interno de la Empresa ChevyCar tiene como objetivo conocer los recursos y capacidades con los que cuenta la empresa e identificar sus fortalezas y debilidades, con el fin de establecer estrategias que le permitan potenciar o aprovechar dichas fortalezas, y reducir o superar dichas debilidades.</a:t>
            </a:r>
          </a:p>
        </p:txBody>
      </p:sp>
      <p:sp>
        <p:nvSpPr>
          <p:cNvPr id="4" name="Title 1"/>
          <p:cNvSpPr txBox="1">
            <a:spLocks/>
          </p:cNvSpPr>
          <p:nvPr/>
        </p:nvSpPr>
        <p:spPr>
          <a:xfrm>
            <a:off x="474199" y="4887162"/>
            <a:ext cx="2108275" cy="468052"/>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Metodología</a:t>
            </a:r>
            <a:endParaRPr lang="es-EC" sz="2400" b="1" dirty="0"/>
          </a:p>
        </p:txBody>
      </p:sp>
      <p:sp>
        <p:nvSpPr>
          <p:cNvPr id="5" name="Rectangle 4"/>
          <p:cNvSpPr/>
          <p:nvPr/>
        </p:nvSpPr>
        <p:spPr>
          <a:xfrm>
            <a:off x="3203848" y="3859304"/>
            <a:ext cx="3871968" cy="2523768"/>
          </a:xfrm>
          <a:prstGeom prst="rect">
            <a:avLst/>
          </a:prstGeom>
        </p:spPr>
        <p:txBody>
          <a:bodyPr wrap="square">
            <a:spAutoFit/>
          </a:bodyPr>
          <a:lstStyle/>
          <a:p>
            <a:pPr lvl="0">
              <a:spcBef>
                <a:spcPts val="600"/>
              </a:spcBef>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Objetivo</a:t>
            </a:r>
          </a:p>
          <a:p>
            <a:pPr lvl="0">
              <a:spcBef>
                <a:spcPts val="600"/>
              </a:spcBef>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Alcance</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lvl="0">
              <a:spcBef>
                <a:spcPts val="600"/>
              </a:spcBef>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Responsable</a:t>
            </a:r>
          </a:p>
          <a:p>
            <a:pPr lvl="0">
              <a:spcBef>
                <a:spcPts val="600"/>
              </a:spcBef>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Políticas Internas</a:t>
            </a:r>
          </a:p>
          <a:p>
            <a:pPr lvl="0">
              <a:spcBef>
                <a:spcPts val="600"/>
              </a:spcBef>
              <a:spcAft>
                <a:spcPts val="6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Documentos</a:t>
            </a:r>
          </a:p>
          <a:p>
            <a:pPr lvl="0">
              <a:spcBef>
                <a:spcPts val="600"/>
              </a:spcBef>
              <a:spcAft>
                <a:spcPts val="600"/>
              </a:spcAft>
            </a:pPr>
            <a:r>
              <a:rPr lang="es-EC" b="1" dirty="0" smtClean="0">
                <a:latin typeface="Times New Roman" panose="02020603050405020304" pitchFamily="18" charset="0"/>
                <a:ea typeface="Calibri" panose="020F0502020204030204" pitchFamily="34" charset="0"/>
              </a:rPr>
              <a:t>Flujogramas</a:t>
            </a:r>
            <a:endParaRPr lang="es-EC" dirty="0"/>
          </a:p>
        </p:txBody>
      </p:sp>
      <p:sp>
        <p:nvSpPr>
          <p:cNvPr id="6" name="Double Brace 5"/>
          <p:cNvSpPr/>
          <p:nvPr/>
        </p:nvSpPr>
        <p:spPr>
          <a:xfrm>
            <a:off x="2627784" y="3645024"/>
            <a:ext cx="2808312" cy="2952328"/>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33992955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09800" y="72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3635611182"/>
              </p:ext>
            </p:extLst>
          </p:nvPr>
        </p:nvGraphicFramePr>
        <p:xfrm>
          <a:off x="2051720" y="116632"/>
          <a:ext cx="5650954" cy="9098648"/>
        </p:xfrm>
        <a:graphic>
          <a:graphicData uri="http://schemas.openxmlformats.org/presentationml/2006/ole">
            <mc:AlternateContent xmlns:mc="http://schemas.openxmlformats.org/markup-compatibility/2006">
              <mc:Choice xmlns:v="urn:schemas-microsoft-com:vml" Requires="v">
                <p:oleObj spid="_x0000_s1035" name="Visio" r:id="rId3" imgW="7000959" imgH="11744270" progId="Visio.Drawing.15">
                  <p:embed/>
                </p:oleObj>
              </mc:Choice>
              <mc:Fallback>
                <p:oleObj name="Visio" r:id="rId3" imgW="7000959" imgH="11744270" progId="Visio.Drawing.15">
                  <p:embed/>
                  <p:pic>
                    <p:nvPicPr>
                      <p:cNvPr id="0" name=""/>
                      <p:cNvPicPr>
                        <a:picLocks noChangeAspect="1" noChangeArrowheads="1"/>
                      </p:cNvPicPr>
                      <p:nvPr/>
                    </p:nvPicPr>
                    <p:blipFill>
                      <a:blip r:embed="rId4"/>
                      <a:srcRect/>
                      <a:stretch>
                        <a:fillRect/>
                      </a:stretch>
                    </p:blipFill>
                    <p:spPr bwMode="auto">
                      <a:xfrm>
                        <a:off x="2051720" y="116632"/>
                        <a:ext cx="5650954" cy="9098648"/>
                      </a:xfrm>
                      <a:prstGeom prst="rect">
                        <a:avLst/>
                      </a:prstGeom>
                      <a:noFill/>
                    </p:spPr>
                  </p:pic>
                </p:oleObj>
              </mc:Fallback>
            </mc:AlternateContent>
          </a:graphicData>
        </a:graphic>
      </p:graphicFrame>
    </p:spTree>
    <p:extLst>
      <p:ext uri="{BB962C8B-B14F-4D97-AF65-F5344CB8AC3E}">
        <p14:creationId xmlns:p14="http://schemas.microsoft.com/office/powerpoint/2010/main" val="27751947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8725" y="133350"/>
            <a:ext cx="15514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2985977909"/>
              </p:ext>
            </p:extLst>
          </p:nvPr>
        </p:nvGraphicFramePr>
        <p:xfrm>
          <a:off x="1835696" y="13948"/>
          <a:ext cx="5688632" cy="6844052"/>
        </p:xfrm>
        <a:graphic>
          <a:graphicData uri="http://schemas.openxmlformats.org/presentationml/2006/ole">
            <mc:AlternateContent xmlns:mc="http://schemas.openxmlformats.org/markup-compatibility/2006">
              <mc:Choice xmlns:v="urn:schemas-microsoft-com:vml" Requires="v">
                <p:oleObj spid="_x0000_s2060" name="Visio" r:id="rId3" imgW="5667392" imgH="9524876" progId="Visio.Drawing.15">
                  <p:embed/>
                </p:oleObj>
              </mc:Choice>
              <mc:Fallback>
                <p:oleObj name="Visio" r:id="rId3" imgW="5667392" imgH="9524876"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3948"/>
                        <a:ext cx="5688632" cy="6844052"/>
                      </a:xfrm>
                      <a:prstGeom prst="rect">
                        <a:avLst/>
                      </a:prstGeom>
                      <a:noFill/>
                    </p:spPr>
                  </p:pic>
                </p:oleObj>
              </mc:Fallback>
            </mc:AlternateContent>
          </a:graphicData>
        </a:graphic>
      </p:graphicFrame>
    </p:spTree>
    <p:extLst>
      <p:ext uri="{BB962C8B-B14F-4D97-AF65-F5344CB8AC3E}">
        <p14:creationId xmlns:p14="http://schemas.microsoft.com/office/powerpoint/2010/main" val="9969528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923088530"/>
              </p:ext>
            </p:extLst>
          </p:nvPr>
        </p:nvGraphicFramePr>
        <p:xfrm>
          <a:off x="2195736" y="-19020"/>
          <a:ext cx="4967064" cy="8086154"/>
        </p:xfrm>
        <a:graphic>
          <a:graphicData uri="http://schemas.openxmlformats.org/presentationml/2006/ole">
            <mc:AlternateContent xmlns:mc="http://schemas.openxmlformats.org/markup-compatibility/2006">
              <mc:Choice xmlns:v="urn:schemas-microsoft-com:vml" Requires="v">
                <p:oleObj spid="_x0000_s3083" name="Visio" r:id="rId3" imgW="5610208" imgH="13687522" progId="Visio.Drawing.15">
                  <p:embed/>
                </p:oleObj>
              </mc:Choice>
              <mc:Fallback>
                <p:oleObj name="Visio" r:id="rId3" imgW="5610208" imgH="13687522" progId="Visio.Drawing.15">
                  <p:embed/>
                  <p:pic>
                    <p:nvPicPr>
                      <p:cNvPr id="0" name=""/>
                      <p:cNvPicPr>
                        <a:picLocks noChangeAspect="1" noChangeArrowheads="1"/>
                      </p:cNvPicPr>
                      <p:nvPr/>
                    </p:nvPicPr>
                    <p:blipFill>
                      <a:blip r:embed="rId4"/>
                      <a:srcRect/>
                      <a:stretch>
                        <a:fillRect/>
                      </a:stretch>
                    </p:blipFill>
                    <p:spPr bwMode="auto">
                      <a:xfrm>
                        <a:off x="2195736" y="-19020"/>
                        <a:ext cx="4967064" cy="8086154"/>
                      </a:xfrm>
                      <a:prstGeom prst="rect">
                        <a:avLst/>
                      </a:prstGeom>
                      <a:noFill/>
                    </p:spPr>
                  </p:pic>
                </p:oleObj>
              </mc:Fallback>
            </mc:AlternateContent>
          </a:graphicData>
        </a:graphic>
      </p:graphicFrame>
    </p:spTree>
    <p:extLst>
      <p:ext uri="{BB962C8B-B14F-4D97-AF65-F5344CB8AC3E}">
        <p14:creationId xmlns:p14="http://schemas.microsoft.com/office/powerpoint/2010/main" val="2183111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35696" y="3326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ct 2"/>
          <p:cNvGraphicFramePr>
            <a:graphicFrameLocks noChangeAspect="1"/>
          </p:cNvGraphicFramePr>
          <p:nvPr>
            <p:extLst>
              <p:ext uri="{D42A27DB-BD31-4B8C-83A1-F6EECF244321}">
                <p14:modId xmlns:p14="http://schemas.microsoft.com/office/powerpoint/2010/main" val="863575325"/>
              </p:ext>
            </p:extLst>
          </p:nvPr>
        </p:nvGraphicFramePr>
        <p:xfrm>
          <a:off x="1763688" y="-4010"/>
          <a:ext cx="5879366" cy="6866260"/>
        </p:xfrm>
        <a:graphic>
          <a:graphicData uri="http://schemas.openxmlformats.org/presentationml/2006/ole">
            <mc:AlternateContent xmlns:mc="http://schemas.openxmlformats.org/markup-compatibility/2006">
              <mc:Choice xmlns:v="urn:schemas-microsoft-com:vml" Requires="v">
                <p:oleObj spid="_x0000_s5130" r:id="rId3" imgW="6457984" imgH="9963248" progId="Visio.Drawing.15">
                  <p:embed/>
                </p:oleObj>
              </mc:Choice>
              <mc:Fallback>
                <p:oleObj r:id="rId3" imgW="6457984" imgH="996324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010"/>
                        <a:ext cx="5879366" cy="6866260"/>
                      </a:xfrm>
                      <a:prstGeom prst="rect">
                        <a:avLst/>
                      </a:prstGeom>
                      <a:noFill/>
                    </p:spPr>
                  </p:pic>
                </p:oleObj>
              </mc:Fallback>
            </mc:AlternateContent>
          </a:graphicData>
        </a:graphic>
      </p:graphicFrame>
    </p:spTree>
    <p:extLst>
      <p:ext uri="{BB962C8B-B14F-4D97-AF65-F5344CB8AC3E}">
        <p14:creationId xmlns:p14="http://schemas.microsoft.com/office/powerpoint/2010/main" val="11948811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88640"/>
            <a:ext cx="8496944" cy="720080"/>
          </a:xfrm>
          <a:ln>
            <a:miter lim="800000"/>
            <a:headEnd/>
            <a:tailEnd/>
          </a:ln>
        </p:spPr>
        <p:txBody>
          <a:bodyPr rtlCol="0">
            <a:noAutofit/>
          </a:bodyPr>
          <a:lstStyle/>
          <a:p>
            <a:pPr algn="l" eaLnBrk="1" fontAlgn="auto" hangingPunct="1">
              <a:spcAft>
                <a:spcPts val="0"/>
              </a:spcAft>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Análisis Situacional: Externo</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42592767"/>
              </p:ext>
            </p:extLst>
          </p:nvPr>
        </p:nvGraphicFramePr>
        <p:xfrm>
          <a:off x="251520" y="1052736"/>
          <a:ext cx="849694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47068511"/>
              </p:ext>
            </p:extLst>
          </p:nvPr>
        </p:nvGraphicFramePr>
        <p:xfrm>
          <a:off x="0" y="0"/>
          <a:ext cx="9129903" cy="7024163"/>
        </p:xfrm>
        <a:graphic>
          <a:graphicData uri="http://schemas.openxmlformats.org/drawingml/2006/table">
            <a:tbl>
              <a:tblPr firstRow="1" firstCol="1" bandRow="1">
                <a:tableStyleId>{5C22544A-7EE6-4342-B048-85BDC9FD1C3A}</a:tableStyleId>
              </a:tblPr>
              <a:tblGrid>
                <a:gridCol w="2550293"/>
                <a:gridCol w="3256583"/>
                <a:gridCol w="3323027"/>
              </a:tblGrid>
              <a:tr h="217188">
                <a:tc>
                  <a:txBody>
                    <a:bodyPr/>
                    <a:lstStyle/>
                    <a:p>
                      <a:pPr indent="180340" algn="l">
                        <a:spcAft>
                          <a:spcPts val="0"/>
                        </a:spcAft>
                      </a:pPr>
                      <a:r>
                        <a:rPr lang="es-EC" sz="900" dirty="0">
                          <a:effectLst/>
                          <a:latin typeface="Cambria" panose="02040503050406030204" pitchFamily="18" charset="0"/>
                        </a:rPr>
                        <a:t> </a:t>
                      </a:r>
                      <a:endParaRPr lang="es-EC" sz="1000" dirty="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c>
                  <a:txBody>
                    <a:bodyPr/>
                    <a:lstStyle/>
                    <a:p>
                      <a:pPr indent="180340" algn="l">
                        <a:spcAft>
                          <a:spcPts val="0"/>
                        </a:spcAft>
                      </a:pPr>
                      <a:r>
                        <a:rPr lang="es-EC" sz="900" dirty="0">
                          <a:effectLst/>
                          <a:latin typeface="Cambria" panose="02040503050406030204" pitchFamily="18" charset="0"/>
                        </a:rPr>
                        <a:t>                          FORTALEZAS (F)</a:t>
                      </a:r>
                      <a:endParaRPr lang="es-EC" sz="1000" dirty="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c>
                  <a:txBody>
                    <a:bodyPr/>
                    <a:lstStyle/>
                    <a:p>
                      <a:pPr indent="180340" algn="l">
                        <a:spcAft>
                          <a:spcPts val="0"/>
                        </a:spcAft>
                      </a:pPr>
                      <a:r>
                        <a:rPr lang="es-EC" sz="900" dirty="0">
                          <a:effectLst/>
                          <a:latin typeface="Cambria" panose="02040503050406030204" pitchFamily="18" charset="0"/>
                        </a:rPr>
                        <a:t>                          DEBILIDADES (D)</a:t>
                      </a:r>
                      <a:endParaRPr lang="es-EC" sz="1000" dirty="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r>
              <a:tr h="1767258">
                <a:tc>
                  <a:txBody>
                    <a:bodyPr/>
                    <a:lstStyle/>
                    <a:p>
                      <a:pPr indent="180340" algn="l">
                        <a:spcAft>
                          <a:spcPts val="0"/>
                        </a:spcAft>
                      </a:pPr>
                      <a:r>
                        <a:rPr lang="es-EC" sz="1200" dirty="0">
                          <a:effectLst/>
                          <a:latin typeface="Cambria" panose="02040503050406030204" pitchFamily="18" charset="0"/>
                        </a:rPr>
                        <a:t> </a:t>
                      </a:r>
                      <a:endParaRPr lang="es-EC" sz="1400" dirty="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c>
                  <a:txBody>
                    <a:bodyPr/>
                    <a:lstStyle/>
                    <a:p>
                      <a:pPr marL="342900" lvl="0" indent="-342900" algn="l">
                        <a:buFont typeface="+mj-lt"/>
                        <a:buAutoNum type="arabicPeriod"/>
                        <a:tabLst>
                          <a:tab pos="457200" algn="l"/>
                        </a:tabLst>
                      </a:pPr>
                      <a:r>
                        <a:rPr lang="es-EC" sz="1200" dirty="0">
                          <a:solidFill>
                            <a:schemeClr val="tx1"/>
                          </a:solidFill>
                          <a:effectLst/>
                          <a:latin typeface="Cambria" panose="02040503050406030204" pitchFamily="18" charset="0"/>
                        </a:rPr>
                        <a:t>Conocimiento de todos los Repuestos Automotrices que integran el vehículo.</a:t>
                      </a:r>
                    </a:p>
                    <a:p>
                      <a:pPr marL="342900" lvl="0" indent="-342900" algn="l">
                        <a:buFont typeface="+mj-lt"/>
                        <a:buAutoNum type="arabicPeriod"/>
                        <a:tabLst>
                          <a:tab pos="457200" algn="l"/>
                        </a:tabLst>
                      </a:pPr>
                      <a:r>
                        <a:rPr lang="es-EC" sz="1200" dirty="0">
                          <a:solidFill>
                            <a:schemeClr val="tx1"/>
                          </a:solidFill>
                          <a:effectLst/>
                          <a:latin typeface="Cambria" panose="02040503050406030204" pitchFamily="18" charset="0"/>
                        </a:rPr>
                        <a:t>Contar con un Stock fuerte de todos los Repuestos.</a:t>
                      </a:r>
                    </a:p>
                    <a:p>
                      <a:pPr marL="342900" lvl="0" indent="-342900" algn="l">
                        <a:buFont typeface="+mj-lt"/>
                        <a:buAutoNum type="arabicPeriod"/>
                        <a:tabLst>
                          <a:tab pos="457200" algn="l"/>
                        </a:tabLst>
                      </a:pPr>
                      <a:r>
                        <a:rPr lang="es-EC" sz="1200" dirty="0">
                          <a:solidFill>
                            <a:schemeClr val="tx1"/>
                          </a:solidFill>
                          <a:effectLst/>
                          <a:latin typeface="Cambria" panose="02040503050406030204" pitchFamily="18" charset="0"/>
                        </a:rPr>
                        <a:t>Capacidad gerencial.</a:t>
                      </a:r>
                    </a:p>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Confianza y seguridad.</a:t>
                      </a:r>
                      <a:endParaRPr lang="es-EC" sz="120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C" sz="1200" dirty="0">
                          <a:solidFill>
                            <a:schemeClr val="tx1"/>
                          </a:solidFill>
                          <a:effectLst/>
                          <a:latin typeface="Cambria" panose="02040503050406030204" pitchFamily="18" charset="0"/>
                        </a:rPr>
                        <a:t>Liderazgo honesto y responsable.</a:t>
                      </a:r>
                    </a:p>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Atención personalizada </a:t>
                      </a:r>
                      <a:endParaRPr lang="es-EC" sz="120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Asesoramiento sobre los Repuestos y sus características. </a:t>
                      </a:r>
                      <a:endParaRPr lang="es-EC"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c>
                  <a:txBody>
                    <a:bodyPr/>
                    <a:lstStyle/>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Poca publicidad.</a:t>
                      </a:r>
                      <a:endParaRPr lang="es-EC" sz="120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No tiene definido el direccionamiento estratégico,</a:t>
                      </a:r>
                      <a:endParaRPr lang="es-EC" sz="120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No cuenta con un Sistema de Control Interno dentro de la empresa. </a:t>
                      </a:r>
                      <a:endParaRPr lang="es-EC" sz="120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Aumento de Créditos Incobrables.</a:t>
                      </a:r>
                      <a:endParaRPr lang="es-EC" sz="120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dirty="0">
                          <a:solidFill>
                            <a:schemeClr val="tx1"/>
                          </a:solidFill>
                          <a:effectLst/>
                          <a:latin typeface="Cambria" panose="02040503050406030204" pitchFamily="18" charset="0"/>
                        </a:rPr>
                        <a:t>No tiene una Organización Interna Estable. </a:t>
                      </a:r>
                      <a:endParaRPr lang="es-EC" sz="12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 </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r>
              <a:tr h="176726">
                <a:tc>
                  <a:txBody>
                    <a:bodyPr/>
                    <a:lstStyle/>
                    <a:p>
                      <a:pPr indent="180340" algn="l">
                        <a:spcAft>
                          <a:spcPts val="0"/>
                        </a:spcAft>
                      </a:pPr>
                      <a:r>
                        <a:rPr lang="es-EC" sz="1200" dirty="0">
                          <a:effectLst/>
                          <a:latin typeface="Cambria" panose="02040503050406030204" pitchFamily="18" charset="0"/>
                        </a:rPr>
                        <a:t>OPORTUNIDADES (O)</a:t>
                      </a:r>
                      <a:endParaRPr lang="es-EC" sz="1400" dirty="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c>
                  <a:txBody>
                    <a:bodyPr/>
                    <a:lstStyle/>
                    <a:p>
                      <a:pPr indent="180340" algn="l">
                        <a:spcAft>
                          <a:spcPts val="0"/>
                        </a:spcAft>
                      </a:pPr>
                      <a:r>
                        <a:rPr lang="es-EC" sz="1200">
                          <a:effectLst/>
                          <a:latin typeface="Cambria" panose="02040503050406030204" pitchFamily="18" charset="0"/>
                        </a:rPr>
                        <a:t>ESTRATEGIAS (FO)</a:t>
                      </a:r>
                      <a:endParaRPr lang="es-EC" sz="140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tc>
                <a:tc>
                  <a:txBody>
                    <a:bodyPr/>
                    <a:lstStyle/>
                    <a:p>
                      <a:pPr indent="180340" algn="l">
                        <a:spcAft>
                          <a:spcPts val="0"/>
                        </a:spcAft>
                      </a:pPr>
                      <a:r>
                        <a:rPr lang="es-EC" sz="1200">
                          <a:effectLst/>
                          <a:latin typeface="Cambria" panose="02040503050406030204" pitchFamily="18" charset="0"/>
                        </a:rPr>
                        <a:t>ESTRATEGIAS  (DO)</a:t>
                      </a:r>
                      <a:endParaRPr lang="es-EC" sz="140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tc>
              </a:tr>
              <a:tr h="2650887">
                <a:tc>
                  <a:txBody>
                    <a:bodyPr/>
                    <a:lstStyle/>
                    <a:p>
                      <a:pPr marL="342900" lvl="0" indent="-342900" algn="l">
                        <a:buFont typeface="+mj-lt"/>
                        <a:buAutoNum type="arabicPeriod"/>
                        <a:tabLst>
                          <a:tab pos="457200" algn="l"/>
                        </a:tabLst>
                      </a:pPr>
                      <a:r>
                        <a:rPr lang="es-ES" sz="1200" b="0" dirty="0">
                          <a:effectLst/>
                          <a:latin typeface="Cambria" panose="02040503050406030204" pitchFamily="18" charset="0"/>
                        </a:rPr>
                        <a:t>Capacitación orientada a la actualización del tema automotriz por parte del proveedor.</a:t>
                      </a:r>
                      <a:endParaRPr lang="es-EC" sz="1200" b="0" dirty="0">
                        <a:effectLst/>
                        <a:latin typeface="Cambria" panose="02040503050406030204" pitchFamily="18" charset="0"/>
                      </a:endParaRPr>
                    </a:p>
                    <a:p>
                      <a:pPr marL="342900" lvl="0" indent="-342900" algn="l">
                        <a:buFont typeface="+mj-lt"/>
                        <a:buAutoNum type="arabicPeriod"/>
                        <a:tabLst>
                          <a:tab pos="457200" algn="l"/>
                        </a:tabLst>
                      </a:pPr>
                      <a:r>
                        <a:rPr lang="es-ES" sz="1200" b="0" dirty="0">
                          <a:effectLst/>
                          <a:latin typeface="Cambria" panose="02040503050406030204" pitchFamily="18" charset="0"/>
                        </a:rPr>
                        <a:t>Segmento de Mercado amplio.</a:t>
                      </a:r>
                      <a:endParaRPr lang="es-EC" sz="1200" b="0" dirty="0">
                        <a:effectLst/>
                        <a:latin typeface="Cambria" panose="02040503050406030204" pitchFamily="18" charset="0"/>
                      </a:endParaRPr>
                    </a:p>
                    <a:p>
                      <a:pPr marL="342900" lvl="0" indent="-342900" algn="l">
                        <a:buFont typeface="+mj-lt"/>
                        <a:buAutoNum type="arabicPeriod"/>
                        <a:tabLst>
                          <a:tab pos="457200" algn="l"/>
                        </a:tabLst>
                      </a:pPr>
                      <a:r>
                        <a:rPr lang="es-ES" sz="1200" b="0" dirty="0">
                          <a:effectLst/>
                          <a:latin typeface="Cambria" panose="02040503050406030204" pitchFamily="18" charset="0"/>
                        </a:rPr>
                        <a:t>Parque Automotriz en aumento en la Ciudad de Quito. </a:t>
                      </a:r>
                      <a:endParaRPr lang="es-EC" sz="1200" b="0" dirty="0">
                        <a:effectLst/>
                        <a:latin typeface="Cambria" panose="02040503050406030204" pitchFamily="18" charset="0"/>
                      </a:endParaRPr>
                    </a:p>
                    <a:p>
                      <a:pPr marL="342900" lvl="0" indent="-342900" algn="l">
                        <a:buFont typeface="+mj-lt"/>
                        <a:buAutoNum type="arabicPeriod"/>
                        <a:tabLst>
                          <a:tab pos="457200" algn="l"/>
                        </a:tabLst>
                      </a:pPr>
                      <a:r>
                        <a:rPr lang="es-ES" sz="1200" b="0" dirty="0">
                          <a:effectLst/>
                          <a:latin typeface="Cambria" panose="02040503050406030204" pitchFamily="18" charset="0"/>
                        </a:rPr>
                        <a:t>Contar con Información Actualizada de los Vehículos. </a:t>
                      </a:r>
                      <a:endParaRPr lang="es-EC" sz="1200" b="0" dirty="0">
                        <a:effectLst/>
                        <a:latin typeface="Cambria" panose="02040503050406030204" pitchFamily="18" charset="0"/>
                      </a:endParaRPr>
                    </a:p>
                    <a:p>
                      <a:pPr marL="342900" lvl="0" indent="-342900" algn="l">
                        <a:buFont typeface="+mj-lt"/>
                        <a:buAutoNum type="arabicPeriod"/>
                        <a:tabLst>
                          <a:tab pos="457200" algn="l"/>
                        </a:tabLst>
                      </a:pPr>
                      <a:r>
                        <a:rPr lang="es-ES" sz="1200" b="0" dirty="0">
                          <a:effectLst/>
                          <a:latin typeface="Cambria" panose="02040503050406030204" pitchFamily="18" charset="0"/>
                        </a:rPr>
                        <a:t>Estabilidad laboral.</a:t>
                      </a:r>
                      <a:endParaRPr lang="es-EC" sz="1200" b="0" dirty="0">
                        <a:effectLst/>
                        <a:latin typeface="Cambria" panose="02040503050406030204" pitchFamily="18" charset="0"/>
                      </a:endParaRPr>
                    </a:p>
                    <a:p>
                      <a:pPr marL="342900" lvl="0" indent="-342900" algn="l">
                        <a:buFont typeface="+mj-lt"/>
                        <a:buAutoNum type="arabicPeriod"/>
                        <a:tabLst>
                          <a:tab pos="457200" algn="l"/>
                        </a:tabLst>
                      </a:pPr>
                      <a:r>
                        <a:rPr lang="es-ES" sz="1200" b="0" dirty="0">
                          <a:effectLst/>
                          <a:latin typeface="Cambria" panose="02040503050406030204" pitchFamily="18" charset="0"/>
                        </a:rPr>
                        <a:t>Fidelidad del </a:t>
                      </a:r>
                      <a:r>
                        <a:rPr lang="es-ES" sz="1200" b="0" dirty="0" smtClean="0">
                          <a:effectLst/>
                          <a:latin typeface="Cambria" panose="02040503050406030204" pitchFamily="18" charset="0"/>
                        </a:rPr>
                        <a:t>clientes</a:t>
                      </a:r>
                      <a:r>
                        <a:rPr lang="es-ES" sz="1200" dirty="0" smtClean="0">
                          <a:effectLst/>
                          <a:latin typeface="Cambria" panose="02040503050406030204" pitchFamily="18" charset="0"/>
                        </a:rPr>
                        <a:t>,</a:t>
                      </a:r>
                      <a:endParaRPr lang="es-EC" sz="1200" dirty="0">
                        <a:effectLst/>
                        <a:latin typeface="Cambria" panose="02040503050406030204" pitchFamily="18" charset="0"/>
                      </a:endParaRPr>
                    </a:p>
                  </a:txBody>
                  <a:tcPr marL="41958" marR="41958" marT="0" marB="0">
                    <a:solidFill>
                      <a:srgbClr val="002060"/>
                    </a:solidFill>
                  </a:tcPr>
                </a:tc>
                <a:tc>
                  <a:txBody>
                    <a:bodyPr/>
                    <a:lstStyle/>
                    <a:p>
                      <a:pPr indent="180340" algn="l">
                        <a:spcAft>
                          <a:spcPts val="0"/>
                        </a:spcAft>
                      </a:pPr>
                      <a:r>
                        <a:rPr lang="es-EC" sz="1200" dirty="0">
                          <a:solidFill>
                            <a:schemeClr val="tx1"/>
                          </a:solidFill>
                          <a:effectLst/>
                          <a:latin typeface="Cambria" panose="02040503050406030204" pitchFamily="18" charset="0"/>
                        </a:rPr>
                        <a:t>Identificar posible manera de aprovechar el segmento de mercado a través de promociones.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(F2,F3, F6)</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Implementar un sistema que ayude al crecimiento de la empresa</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(F6,O3,O5)</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Establecer políticas que favorezcan al desarrollo de las ventas.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(F1,F5,O4)</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 Motivar al cliente con descuentos para tener la fidelidad.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(F7,O6)</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Crear una plataforma virtual donde se ofrezcan los productos a los clientes</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(F6,O3,O6)</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7073F0"/>
                    </a:solidFill>
                  </a:tcPr>
                </a:tc>
                <a:tc>
                  <a:txBody>
                    <a:bodyPr/>
                    <a:lstStyle/>
                    <a:p>
                      <a:pPr indent="180340" algn="l">
                        <a:spcAft>
                          <a:spcPts val="0"/>
                        </a:spcAft>
                      </a:pPr>
                      <a:r>
                        <a:rPr lang="es-EC" sz="1200" dirty="0">
                          <a:solidFill>
                            <a:schemeClr val="tx1"/>
                          </a:solidFill>
                          <a:effectLst/>
                          <a:latin typeface="Cambria" panose="02040503050406030204" pitchFamily="18" charset="0"/>
                        </a:rPr>
                        <a:t>Incentivar a los empleados con un 15% para que así realicen con eficiencia sus actividades</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(D1,D5,O2)</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Invertir en publicidad.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(D1,D5,O2)</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Estructurar un manual de funciones y por ende el establecimiento de puestos</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(D5,,D3,O5,02)</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Realizar una distribución del área de trabajo y así mejorar la atención al cliente y por ende la imagen de la empresa.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(D6,D4,D8,O7,O6)</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 </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7073F0"/>
                    </a:solidFill>
                  </a:tcPr>
                </a:tc>
              </a:tr>
              <a:tr h="176726">
                <a:tc>
                  <a:txBody>
                    <a:bodyPr/>
                    <a:lstStyle/>
                    <a:p>
                      <a:pPr indent="180340" algn="l">
                        <a:spcAft>
                          <a:spcPts val="0"/>
                        </a:spcAft>
                      </a:pPr>
                      <a:r>
                        <a:rPr lang="es-EC" sz="1200" dirty="0">
                          <a:effectLst/>
                          <a:latin typeface="Cambria" panose="02040503050406030204" pitchFamily="18" charset="0"/>
                        </a:rPr>
                        <a:t>AMENAZAS (A)</a:t>
                      </a:r>
                      <a:endParaRPr lang="es-EC" sz="1400" dirty="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c>
                  <a:txBody>
                    <a:bodyPr/>
                    <a:lstStyle/>
                    <a:p>
                      <a:pPr indent="180340" algn="l">
                        <a:spcAft>
                          <a:spcPts val="0"/>
                        </a:spcAft>
                      </a:pPr>
                      <a:r>
                        <a:rPr lang="es-EC" sz="1200" dirty="0">
                          <a:effectLst/>
                          <a:latin typeface="Cambria" panose="02040503050406030204" pitchFamily="18" charset="0"/>
                        </a:rPr>
                        <a:t>ESTRATEGIA (FA)</a:t>
                      </a:r>
                      <a:endParaRPr lang="es-EC" sz="1400" dirty="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tc>
                <a:tc>
                  <a:txBody>
                    <a:bodyPr/>
                    <a:lstStyle/>
                    <a:p>
                      <a:pPr indent="180340" algn="l">
                        <a:spcAft>
                          <a:spcPts val="0"/>
                        </a:spcAft>
                      </a:pPr>
                      <a:r>
                        <a:rPr lang="es-EC" sz="1200">
                          <a:effectLst/>
                          <a:latin typeface="Cambria" panose="02040503050406030204" pitchFamily="18" charset="0"/>
                        </a:rPr>
                        <a:t>ESTRATEGIA (DA)</a:t>
                      </a:r>
                      <a:endParaRPr lang="es-EC" sz="1400">
                        <a:solidFill>
                          <a:srgbClr val="2E74B5"/>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tc>
              </a:tr>
              <a:tr h="1869215">
                <a:tc>
                  <a:txBody>
                    <a:bodyPr/>
                    <a:lstStyle/>
                    <a:p>
                      <a:pPr marL="342900" lvl="0" indent="-342900" algn="l">
                        <a:buFont typeface="+mj-lt"/>
                        <a:buAutoNum type="arabicPeriod"/>
                        <a:tabLst>
                          <a:tab pos="457200" algn="l"/>
                        </a:tabLst>
                      </a:pPr>
                      <a:r>
                        <a:rPr lang="es-ES" sz="1200" b="0" dirty="0">
                          <a:solidFill>
                            <a:schemeClr val="tx1"/>
                          </a:solidFill>
                          <a:effectLst/>
                          <a:latin typeface="Cambria" panose="02040503050406030204" pitchFamily="18" charset="0"/>
                        </a:rPr>
                        <a:t>Incremento en las tasas arancelarias para realizar Importaciones. </a:t>
                      </a:r>
                      <a:endParaRPr lang="es-EC" sz="1200" b="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b="0" dirty="0">
                          <a:solidFill>
                            <a:schemeClr val="tx1"/>
                          </a:solidFill>
                          <a:effectLst/>
                          <a:latin typeface="Cambria" panose="02040503050406030204" pitchFamily="18" charset="0"/>
                        </a:rPr>
                        <a:t>Aumento de la competencia.</a:t>
                      </a:r>
                      <a:endParaRPr lang="es-EC" sz="1200" b="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b="0" dirty="0">
                          <a:solidFill>
                            <a:schemeClr val="tx1"/>
                          </a:solidFill>
                          <a:effectLst/>
                          <a:latin typeface="Cambria" panose="02040503050406030204" pitchFamily="18" charset="0"/>
                        </a:rPr>
                        <a:t>Fluctuaciones en la economía</a:t>
                      </a:r>
                      <a:endParaRPr lang="es-EC" sz="1200" b="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b="0" dirty="0">
                          <a:solidFill>
                            <a:schemeClr val="tx1"/>
                          </a:solidFill>
                          <a:effectLst/>
                          <a:latin typeface="Cambria" panose="02040503050406030204" pitchFamily="18" charset="0"/>
                        </a:rPr>
                        <a:t>Áreas legales</a:t>
                      </a:r>
                      <a:endParaRPr lang="es-EC" sz="1200" b="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b="0" dirty="0">
                          <a:solidFill>
                            <a:schemeClr val="tx1"/>
                          </a:solidFill>
                          <a:effectLst/>
                          <a:latin typeface="Cambria" panose="02040503050406030204" pitchFamily="18" charset="0"/>
                        </a:rPr>
                        <a:t>Agentes de ventas</a:t>
                      </a:r>
                      <a:endParaRPr lang="es-EC" sz="1200" b="0" dirty="0">
                        <a:solidFill>
                          <a:schemeClr val="tx1"/>
                        </a:solidFill>
                        <a:effectLst/>
                        <a:latin typeface="Cambria" panose="02040503050406030204" pitchFamily="18" charset="0"/>
                      </a:endParaRPr>
                    </a:p>
                    <a:p>
                      <a:pPr marL="342900" lvl="0" indent="-342900" algn="l">
                        <a:buFont typeface="+mj-lt"/>
                        <a:buAutoNum type="arabicPeriod"/>
                        <a:tabLst>
                          <a:tab pos="457200" algn="l"/>
                        </a:tabLst>
                      </a:pPr>
                      <a:r>
                        <a:rPr lang="es-ES" sz="1200" b="0" dirty="0">
                          <a:solidFill>
                            <a:schemeClr val="tx1"/>
                          </a:solidFill>
                          <a:effectLst/>
                          <a:latin typeface="Cambria" panose="02040503050406030204" pitchFamily="18" charset="0"/>
                        </a:rPr>
                        <a:t>Comportamiento de la competencia </a:t>
                      </a:r>
                      <a:endParaRPr lang="es-EC" sz="1200" b="0" dirty="0">
                        <a:solidFill>
                          <a:schemeClr val="tx1"/>
                        </a:solidFill>
                        <a:effectLst/>
                        <a:latin typeface="Cambria" panose="02040503050406030204" pitchFamily="18" charset="0"/>
                      </a:endParaRPr>
                    </a:p>
                    <a:p>
                      <a:pPr algn="l"/>
                      <a:r>
                        <a:rPr lang="es-EC" sz="1200" dirty="0">
                          <a:solidFill>
                            <a:schemeClr val="tx1"/>
                          </a:solidFill>
                          <a:effectLst/>
                          <a:latin typeface="Cambria" panose="02040503050406030204" pitchFamily="18" charset="0"/>
                        </a:rPr>
                        <a:t> </a:t>
                      </a:r>
                      <a:endParaRPr lang="es-EC" sz="12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002060"/>
                    </a:solidFill>
                  </a:tcPr>
                </a:tc>
                <a:tc>
                  <a:txBody>
                    <a:bodyPr/>
                    <a:lstStyle/>
                    <a:p>
                      <a:pPr indent="180340" algn="l">
                        <a:spcAft>
                          <a:spcPts val="0"/>
                        </a:spcAft>
                      </a:pPr>
                      <a:r>
                        <a:rPr lang="es-EC" sz="1200" dirty="0">
                          <a:solidFill>
                            <a:schemeClr val="tx1"/>
                          </a:solidFill>
                          <a:effectLst/>
                          <a:latin typeface="Cambria" panose="02040503050406030204" pitchFamily="18" charset="0"/>
                        </a:rPr>
                        <a:t>Realizar un proceso para las Importaciones Directas.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(F6,F7,A5)</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Compensar a los clientes fijos con descuentos en sus compras.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(F6,F7,A5)</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Realizar una planificación estratégica para beneficio de la estructura de la empresa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(F2,F4,F5,A6)</a:t>
                      </a:r>
                      <a:endParaRPr lang="es-EC" sz="1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41958" marR="41958" marT="0" marB="0">
                    <a:solidFill>
                      <a:srgbClr val="7073F0"/>
                    </a:solidFill>
                  </a:tcPr>
                </a:tc>
                <a:tc>
                  <a:txBody>
                    <a:bodyPr/>
                    <a:lstStyle/>
                    <a:p>
                      <a:pPr indent="180340" algn="l">
                        <a:spcAft>
                          <a:spcPts val="0"/>
                        </a:spcAft>
                      </a:pPr>
                      <a:r>
                        <a:rPr lang="es-EC" sz="1200" dirty="0">
                          <a:solidFill>
                            <a:schemeClr val="tx1"/>
                          </a:solidFill>
                          <a:effectLst/>
                          <a:latin typeface="Cambria" panose="02040503050406030204" pitchFamily="18" charset="0"/>
                        </a:rPr>
                        <a:t>Definir el direccionamiento Estratégico de la empresa.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(D4,D5,A2)</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Definir Objetivos en los Departamentos.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(D1,D2,A5)</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Realizar una redistribución del personal. </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(D6,D5,A2)</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Implementar políticas de mejoramiento continuo</a:t>
                      </a:r>
                      <a:endParaRPr lang="es-EC" sz="1400" dirty="0">
                        <a:solidFill>
                          <a:schemeClr val="tx1"/>
                        </a:solidFill>
                        <a:effectLst/>
                        <a:latin typeface="Cambria" panose="02040503050406030204" pitchFamily="18" charset="0"/>
                      </a:endParaRPr>
                    </a:p>
                    <a:p>
                      <a:pPr indent="180340" algn="l">
                        <a:spcAft>
                          <a:spcPts val="0"/>
                        </a:spcAft>
                      </a:pPr>
                      <a:r>
                        <a:rPr lang="es-EC" sz="1200" dirty="0">
                          <a:solidFill>
                            <a:schemeClr val="tx1"/>
                          </a:solidFill>
                          <a:effectLst/>
                          <a:latin typeface="Cambria" panose="02040503050406030204" pitchFamily="18" charset="0"/>
                        </a:rPr>
                        <a:t>(D5,D5A3</a:t>
                      </a:r>
                      <a:r>
                        <a:rPr lang="es-EC" sz="1200" dirty="0" smtClean="0">
                          <a:solidFill>
                            <a:schemeClr val="tx1"/>
                          </a:solidFill>
                          <a:effectLst/>
                          <a:latin typeface="Cambria" panose="02040503050406030204" pitchFamily="18" charset="0"/>
                        </a:rPr>
                        <a:t>)</a:t>
                      </a:r>
                      <a:endParaRPr lang="es-EC" sz="1400" dirty="0">
                        <a:solidFill>
                          <a:schemeClr val="tx1"/>
                        </a:solidFill>
                        <a:effectLst/>
                        <a:latin typeface="Cambria" panose="02040503050406030204" pitchFamily="18" charset="0"/>
                      </a:endParaRPr>
                    </a:p>
                  </a:txBody>
                  <a:tcPr marL="41958" marR="41958" marT="0" marB="0">
                    <a:solidFill>
                      <a:srgbClr val="7073F0"/>
                    </a:solid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8680"/>
            <a:ext cx="1296144" cy="1218530"/>
          </a:xfrm>
          <a:prstGeom prst="rect">
            <a:avLst/>
          </a:prstGeom>
        </p:spPr>
      </p:pic>
    </p:spTree>
    <p:extLst>
      <p:ext uri="{BB962C8B-B14F-4D97-AF65-F5344CB8AC3E}">
        <p14:creationId xmlns:p14="http://schemas.microsoft.com/office/powerpoint/2010/main" val="2732642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66578"/>
            <a:ext cx="2215082" cy="311986"/>
          </a:xfrm>
        </p:spPr>
        <p:style>
          <a:lnRef idx="1">
            <a:schemeClr val="accent4"/>
          </a:lnRef>
          <a:fillRef idx="2">
            <a:schemeClr val="accent4"/>
          </a:fillRef>
          <a:effectRef idx="1">
            <a:schemeClr val="accent4"/>
          </a:effectRef>
          <a:fontRef idx="minor">
            <a:schemeClr val="dk1"/>
          </a:fontRef>
        </p:style>
        <p:txBody>
          <a:bodyPr/>
          <a:lstStyle/>
          <a:p>
            <a:r>
              <a:rPr lang="es-EC" sz="1600" dirty="0" err="1" smtClean="0"/>
              <a:t>Scheweart</a:t>
            </a:r>
            <a:r>
              <a:rPr lang="es-EC" sz="1600" dirty="0" smtClean="0"/>
              <a:t> Deming</a:t>
            </a:r>
            <a:endParaRPr lang="es-EC" sz="16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189" t="9629" r="58940" b="2171"/>
          <a:stretch/>
        </p:blipFill>
        <p:spPr>
          <a:xfrm>
            <a:off x="467544" y="188640"/>
            <a:ext cx="1337291" cy="18722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174" y="3212976"/>
            <a:ext cx="4716295" cy="3212976"/>
          </a:xfrm>
          <a:prstGeom prst="rect">
            <a:avLst/>
          </a:prstGeom>
        </p:spPr>
      </p:pic>
      <p:sp>
        <p:nvSpPr>
          <p:cNvPr id="6" name="TextBox 5"/>
          <p:cNvSpPr txBox="1"/>
          <p:nvPr/>
        </p:nvSpPr>
        <p:spPr>
          <a:xfrm>
            <a:off x="3131840" y="620688"/>
            <a:ext cx="4752528" cy="923330"/>
          </a:xfrm>
          <a:prstGeom prst="rect">
            <a:avLst/>
          </a:prstGeom>
          <a:noFill/>
        </p:spPr>
        <p:txBody>
          <a:bodyPr wrap="square" rtlCol="0">
            <a:spAutoFit/>
          </a:bodyPr>
          <a:lstStyle/>
          <a:p>
            <a:r>
              <a:rPr lang="es-EC" dirty="0" smtClean="0"/>
              <a:t>La mejora continua organiza los empleados y los proceso para maximizar el valor y la satisfacción para los clientes. </a:t>
            </a:r>
            <a:endParaRPr lang="es-EC" dirty="0"/>
          </a:p>
        </p:txBody>
      </p:sp>
      <p:sp>
        <p:nvSpPr>
          <p:cNvPr id="7" name="TextBox 6"/>
          <p:cNvSpPr txBox="1"/>
          <p:nvPr/>
        </p:nvSpPr>
        <p:spPr>
          <a:xfrm>
            <a:off x="1116767" y="2524978"/>
            <a:ext cx="4752528" cy="1169551"/>
          </a:xfrm>
          <a:prstGeom prst="rect">
            <a:avLst/>
          </a:prstGeom>
          <a:noFill/>
        </p:spPr>
        <p:txBody>
          <a:bodyPr wrap="square" rtlCol="0">
            <a:spAutoFit/>
          </a:bodyPr>
          <a:lstStyle/>
          <a:p>
            <a:pPr marL="342900" indent="-342900">
              <a:buAutoNum type="arabicPeriod"/>
            </a:pPr>
            <a:r>
              <a:rPr lang="es-EC" sz="1400" dirty="0" smtClean="0">
                <a:latin typeface="Cambria" panose="02040503050406030204" pitchFamily="18" charset="0"/>
              </a:rPr>
              <a:t>Identificar el problema y la meta a conseguir.</a:t>
            </a:r>
          </a:p>
          <a:p>
            <a:pPr marL="342900" indent="-342900">
              <a:buAutoNum type="arabicPeriod"/>
            </a:pPr>
            <a:r>
              <a:rPr lang="es-EC" sz="1400" dirty="0" smtClean="0">
                <a:latin typeface="Cambria" panose="02040503050406030204" pitchFamily="18" charset="0"/>
              </a:rPr>
              <a:t>Analizar el problema a detalle. </a:t>
            </a:r>
          </a:p>
          <a:p>
            <a:pPr marL="342900" indent="-342900">
              <a:buAutoNum type="arabicPeriod"/>
            </a:pPr>
            <a:r>
              <a:rPr lang="es-EC" sz="1400" dirty="0" smtClean="0">
                <a:latin typeface="Cambria" panose="02040503050406030204" pitchFamily="18" charset="0"/>
              </a:rPr>
              <a:t>Analizar el proceso en donde se identifican las causas del problema. </a:t>
            </a:r>
          </a:p>
          <a:p>
            <a:pPr marL="342900" indent="-342900">
              <a:buAutoNum type="arabicPeriod"/>
            </a:pPr>
            <a:r>
              <a:rPr lang="es-EC" sz="1400" dirty="0" smtClean="0">
                <a:latin typeface="Cambria" panose="02040503050406030204" pitchFamily="18" charset="0"/>
              </a:rPr>
              <a:t>Establecer  indicadores de Control.</a:t>
            </a:r>
            <a:endParaRPr lang="es-EC" sz="1400" dirty="0">
              <a:latin typeface="Cambria" panose="02040503050406030204" pitchFamily="18" charset="0"/>
            </a:endParaRPr>
          </a:p>
        </p:txBody>
      </p:sp>
      <p:sp>
        <p:nvSpPr>
          <p:cNvPr id="8" name="TextBox 7"/>
          <p:cNvSpPr txBox="1"/>
          <p:nvPr/>
        </p:nvSpPr>
        <p:spPr>
          <a:xfrm>
            <a:off x="5869295" y="2563267"/>
            <a:ext cx="3274705" cy="738664"/>
          </a:xfrm>
          <a:prstGeom prst="rect">
            <a:avLst/>
          </a:prstGeom>
          <a:noFill/>
        </p:spPr>
        <p:txBody>
          <a:bodyPr wrap="square" rtlCol="0">
            <a:spAutoFit/>
          </a:bodyPr>
          <a:lstStyle/>
          <a:p>
            <a:pPr marL="342900" indent="-342900">
              <a:buAutoNum type="arabicPeriod"/>
            </a:pPr>
            <a:r>
              <a:rPr lang="es-EC" sz="1400" dirty="0" smtClean="0">
                <a:latin typeface="Cambria" panose="02040503050406030204" pitchFamily="18" charset="0"/>
              </a:rPr>
              <a:t>Correcta realización de las tareas planificadas, </a:t>
            </a:r>
          </a:p>
          <a:p>
            <a:pPr marL="342900" indent="-342900">
              <a:buAutoNum type="arabicPeriod"/>
            </a:pPr>
            <a:r>
              <a:rPr lang="es-EC" sz="1400" dirty="0" smtClean="0">
                <a:latin typeface="Cambria" panose="02040503050406030204" pitchFamily="18" charset="0"/>
              </a:rPr>
              <a:t>Hacer el plan sobre los establecido.</a:t>
            </a:r>
            <a:endParaRPr lang="es-EC" sz="1400" dirty="0">
              <a:latin typeface="Cambria" panose="02040503050406030204" pitchFamily="18" charset="0"/>
            </a:endParaRPr>
          </a:p>
        </p:txBody>
      </p:sp>
      <p:sp>
        <p:nvSpPr>
          <p:cNvPr id="9" name="TextBox 8"/>
          <p:cNvSpPr txBox="1"/>
          <p:nvPr/>
        </p:nvSpPr>
        <p:spPr>
          <a:xfrm>
            <a:off x="6350496" y="5630471"/>
            <a:ext cx="2808312" cy="954107"/>
          </a:xfrm>
          <a:prstGeom prst="rect">
            <a:avLst/>
          </a:prstGeom>
          <a:noFill/>
        </p:spPr>
        <p:txBody>
          <a:bodyPr wrap="square" rtlCol="0">
            <a:spAutoFit/>
          </a:bodyPr>
          <a:lstStyle/>
          <a:p>
            <a:pPr marL="342900" indent="-342900">
              <a:buAutoNum type="arabicPeriod"/>
            </a:pPr>
            <a:r>
              <a:rPr lang="es-EC" sz="1400" dirty="0" smtClean="0">
                <a:latin typeface="Cambria" panose="02040503050406030204" pitchFamily="18" charset="0"/>
              </a:rPr>
              <a:t>Revisar los resultados, identificando si se logro la meta y se cumplió los objetivos. .</a:t>
            </a:r>
            <a:endParaRPr lang="es-EC" sz="1400" dirty="0">
              <a:latin typeface="Cambria" panose="02040503050406030204" pitchFamily="18" charset="0"/>
            </a:endParaRPr>
          </a:p>
        </p:txBody>
      </p:sp>
      <p:sp>
        <p:nvSpPr>
          <p:cNvPr id="10" name="TextBox 9"/>
          <p:cNvSpPr txBox="1"/>
          <p:nvPr/>
        </p:nvSpPr>
        <p:spPr>
          <a:xfrm>
            <a:off x="336311" y="4690908"/>
            <a:ext cx="2937048" cy="1169551"/>
          </a:xfrm>
          <a:prstGeom prst="rect">
            <a:avLst/>
          </a:prstGeom>
          <a:noFill/>
        </p:spPr>
        <p:txBody>
          <a:bodyPr wrap="square" rtlCol="0">
            <a:spAutoFit/>
          </a:bodyPr>
          <a:lstStyle/>
          <a:p>
            <a:pPr marL="342900" indent="-342900">
              <a:buAutoNum type="arabicPeriod"/>
            </a:pPr>
            <a:r>
              <a:rPr lang="es-EC" sz="1400" dirty="0" smtClean="0">
                <a:latin typeface="Cambria" panose="02040503050406030204" pitchFamily="18" charset="0"/>
              </a:rPr>
              <a:t>Tomar acciones de los cambios, corrija si es necesarios hasta que no haya el problema.</a:t>
            </a:r>
          </a:p>
          <a:p>
            <a:pPr marL="342900" indent="-342900">
              <a:buAutoNum type="arabicPeriod"/>
            </a:pPr>
            <a:r>
              <a:rPr lang="es-EC" sz="1400" dirty="0" smtClean="0">
                <a:latin typeface="Cambria" panose="02040503050406030204" pitchFamily="18" charset="0"/>
              </a:rPr>
              <a:t>Proponer alternativas de mejora.</a:t>
            </a:r>
            <a:endParaRPr lang="es-EC" sz="1400" dirty="0">
              <a:latin typeface="Cambria" panose="02040503050406030204" pitchFamily="18" charset="0"/>
            </a:endParaRPr>
          </a:p>
        </p:txBody>
      </p:sp>
    </p:spTree>
    <p:extLst>
      <p:ext uri="{BB962C8B-B14F-4D97-AF65-F5344CB8AC3E}">
        <p14:creationId xmlns:p14="http://schemas.microsoft.com/office/powerpoint/2010/main" val="3025267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08920"/>
            <a:ext cx="7055380" cy="1400530"/>
          </a:xfrm>
        </p:spPr>
        <p:txBody>
          <a:bodyPr/>
          <a:lstStyle/>
          <a:p>
            <a:r>
              <a:rPr lang="es-EC" dirty="0"/>
              <a:t>	</a:t>
            </a:r>
            <a:r>
              <a:rPr lang="es-EC" sz="6600" b="1" dirty="0" smtClean="0">
                <a:ln w="22225">
                  <a:solidFill>
                    <a:schemeClr val="accent2"/>
                  </a:solidFill>
                  <a:prstDash val="solid"/>
                </a:ln>
                <a:solidFill>
                  <a:schemeClr val="accent2">
                    <a:lumMod val="40000"/>
                    <a:lumOff val="60000"/>
                  </a:schemeClr>
                </a:solidFill>
              </a:rPr>
              <a:t>CAPITULO 1</a:t>
            </a:r>
            <a:br>
              <a:rPr lang="es-EC" sz="6600" b="1" dirty="0" smtClean="0">
                <a:ln w="22225">
                  <a:solidFill>
                    <a:schemeClr val="accent2"/>
                  </a:solidFill>
                  <a:prstDash val="solid"/>
                </a:ln>
                <a:solidFill>
                  <a:schemeClr val="accent2">
                    <a:lumMod val="40000"/>
                    <a:lumOff val="60000"/>
                  </a:schemeClr>
                </a:solidFill>
              </a:rPr>
            </a:br>
            <a:endParaRPr lang="es-EC" dirty="0"/>
          </a:p>
        </p:txBody>
      </p:sp>
    </p:spTree>
    <p:extLst>
      <p:ext uri="{BB962C8B-B14F-4D97-AF65-F5344CB8AC3E}">
        <p14:creationId xmlns:p14="http://schemas.microsoft.com/office/powerpoint/2010/main" val="519819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179512" y="659520"/>
            <a:ext cx="8496944" cy="638944"/>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a:t>
            </a: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IV</a:t>
            </a: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Metodología de Control Interno</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5 Rectángulo redondeado"/>
          <p:cNvSpPr/>
          <p:nvPr/>
        </p:nvSpPr>
        <p:spPr>
          <a:xfrm>
            <a:off x="1257467" y="2224280"/>
            <a:ext cx="7560842" cy="129158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S" i="1" dirty="0" smtClean="0">
              <a:latin typeface="Cambria" panose="02040503050406030204" pitchFamily="18" charset="0"/>
            </a:endParaRPr>
          </a:p>
          <a:p>
            <a:endParaRPr lang="es-ES" i="1" dirty="0" smtClean="0">
              <a:latin typeface="Cambria" panose="02040503050406030204" pitchFamily="18" charset="0"/>
            </a:endParaRPr>
          </a:p>
          <a:p>
            <a:pPr algn="just">
              <a:defRPr/>
            </a:pPr>
            <a:endParaRPr lang="es-ES" dirty="0" smtClean="0">
              <a:solidFill>
                <a:schemeClr val="bg1"/>
              </a:solidFill>
              <a:latin typeface="Cambria" panose="02040503050406030204" pitchFamily="18" charset="0"/>
            </a:endParaRPr>
          </a:p>
          <a:p>
            <a:pPr algn="just">
              <a:defRPr/>
            </a:pPr>
            <a:r>
              <a:rPr lang="es-ES" dirty="0" smtClean="0">
                <a:solidFill>
                  <a:schemeClr val="bg1"/>
                </a:solidFill>
                <a:latin typeface="Cambria" panose="02040503050406030204" pitchFamily="18" charset="0"/>
              </a:rPr>
              <a:t>El </a:t>
            </a:r>
            <a:r>
              <a:rPr lang="es-ES" dirty="0">
                <a:solidFill>
                  <a:schemeClr val="bg1"/>
                </a:solidFill>
                <a:latin typeface="Cambria" panose="02040503050406030204" pitchFamily="18" charset="0"/>
              </a:rPr>
              <a:t>Control Interno es </a:t>
            </a:r>
            <a:r>
              <a:rPr lang="es-PA" dirty="0">
                <a:solidFill>
                  <a:schemeClr val="bg1"/>
                </a:solidFill>
                <a:latin typeface="Cambria" panose="02040503050406030204" pitchFamily="18" charset="0"/>
              </a:rPr>
              <a:t>un proceso efectuado por la junta directiva de la entidad, la gerencia y demás personal, diseñado para  proporcionar  seguridad razonable relacionada con el logro de objetivos en las  siguientes categorías:</a:t>
            </a:r>
            <a:r>
              <a:rPr lang="es-ES" dirty="0">
                <a:solidFill>
                  <a:schemeClr val="bg1"/>
                </a:solidFill>
                <a:latin typeface="Cambria" panose="02040503050406030204" pitchFamily="18" charset="0"/>
              </a:rPr>
              <a:t> </a:t>
            </a:r>
            <a:endParaRPr lang="es-EC" dirty="0">
              <a:solidFill>
                <a:schemeClr val="bg1"/>
              </a:solidFill>
              <a:latin typeface="Cambria" panose="02040503050406030204" pitchFamily="18" charset="0"/>
            </a:endParaRPr>
          </a:p>
          <a:p>
            <a:r>
              <a:rPr lang="es-ES" dirty="0">
                <a:latin typeface="Cambria" panose="02040503050406030204" pitchFamily="18" charset="0"/>
              </a:rPr>
              <a:t> </a:t>
            </a:r>
            <a:endParaRPr lang="es-EC" dirty="0">
              <a:latin typeface="Cambria" panose="02040503050406030204" pitchFamily="18" charset="0"/>
            </a:endParaRPr>
          </a:p>
          <a:p>
            <a:r>
              <a:rPr lang="es-PA" dirty="0">
                <a:latin typeface="Cambria" panose="02040503050406030204" pitchFamily="18" charset="0"/>
              </a:rPr>
              <a:t> </a:t>
            </a:r>
            <a:endParaRPr lang="es-EC" dirty="0">
              <a:latin typeface="Cambria" panose="02040503050406030204" pitchFamily="18" charset="0"/>
            </a:endParaRPr>
          </a:p>
          <a:p>
            <a:pPr algn="ctr" fontAlgn="auto">
              <a:spcBef>
                <a:spcPts val="0"/>
              </a:spcBef>
              <a:spcAft>
                <a:spcPts val="0"/>
              </a:spcAft>
              <a:defRPr/>
            </a:pPr>
            <a:endParaRPr lang="es-EC" dirty="0">
              <a:solidFill>
                <a:schemeClr val="bg1"/>
              </a:solidFill>
              <a:latin typeface="Cambria" panose="02040503050406030204" pitchFamily="18" charset="0"/>
            </a:endParaRPr>
          </a:p>
        </p:txBody>
      </p:sp>
      <p:sp>
        <p:nvSpPr>
          <p:cNvPr id="5" name="5 Rectángulo redondeado"/>
          <p:cNvSpPr/>
          <p:nvPr/>
        </p:nvSpPr>
        <p:spPr>
          <a:xfrm>
            <a:off x="2195958" y="3861048"/>
            <a:ext cx="4896322"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sz="1600" dirty="0">
              <a:solidFill>
                <a:schemeClr val="bg1"/>
              </a:solidFill>
              <a:latin typeface="Cambria" panose="02040503050406030204" pitchFamily="18" charset="0"/>
            </a:endParaRPr>
          </a:p>
          <a:p>
            <a:pPr fontAlgn="auto">
              <a:spcBef>
                <a:spcPts val="0"/>
              </a:spcBef>
              <a:spcAft>
                <a:spcPts val="0"/>
              </a:spcAft>
              <a:defRPr/>
            </a:pPr>
            <a:r>
              <a:rPr lang="es-EC" sz="1600" dirty="0" smtClean="0">
                <a:solidFill>
                  <a:schemeClr val="bg1"/>
                </a:solidFill>
                <a:latin typeface="Cambria" panose="02040503050406030204" pitchFamily="18" charset="0"/>
              </a:rPr>
              <a:t>Efectividad y eficiencia de las operaciones. </a:t>
            </a:r>
            <a:endParaRPr lang="es-EC" sz="1600" dirty="0">
              <a:solidFill>
                <a:schemeClr val="bg1"/>
              </a:solidFill>
              <a:latin typeface="Cambria" panose="02040503050406030204" pitchFamily="18" charset="0"/>
            </a:endParaRPr>
          </a:p>
          <a:p>
            <a:pPr algn="ctr" fontAlgn="auto">
              <a:spcBef>
                <a:spcPts val="0"/>
              </a:spcBef>
              <a:spcAft>
                <a:spcPts val="0"/>
              </a:spcAft>
              <a:defRPr/>
            </a:pPr>
            <a:endParaRPr lang="es-EC" sz="1600" dirty="0">
              <a:solidFill>
                <a:schemeClr val="bg1"/>
              </a:solidFill>
              <a:latin typeface="Cambria" panose="02040503050406030204" pitchFamily="18" charset="0"/>
            </a:endParaRPr>
          </a:p>
        </p:txBody>
      </p:sp>
      <p:sp>
        <p:nvSpPr>
          <p:cNvPr id="6" name="5 Rectángulo redondeado"/>
          <p:cNvSpPr/>
          <p:nvPr/>
        </p:nvSpPr>
        <p:spPr>
          <a:xfrm>
            <a:off x="2628230" y="4509120"/>
            <a:ext cx="5544170" cy="504056"/>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sz="1600" dirty="0">
              <a:solidFill>
                <a:schemeClr val="bg1"/>
              </a:solidFill>
              <a:latin typeface="Cambria" panose="02040503050406030204" pitchFamily="18" charset="0"/>
            </a:endParaRPr>
          </a:p>
          <a:p>
            <a:pPr fontAlgn="auto">
              <a:spcBef>
                <a:spcPts val="0"/>
              </a:spcBef>
              <a:spcAft>
                <a:spcPts val="0"/>
              </a:spcAft>
              <a:defRPr/>
            </a:pPr>
            <a:r>
              <a:rPr lang="es-EC" sz="1600" dirty="0" smtClean="0">
                <a:solidFill>
                  <a:schemeClr val="bg1"/>
                </a:solidFill>
                <a:latin typeface="Cambria" panose="02040503050406030204" pitchFamily="18" charset="0"/>
              </a:rPr>
              <a:t>Confiabilidad de la presentación de informes financieros.</a:t>
            </a:r>
            <a:endParaRPr lang="es-EC" sz="1600" dirty="0">
              <a:solidFill>
                <a:schemeClr val="bg1"/>
              </a:solidFill>
              <a:latin typeface="Cambria" panose="02040503050406030204" pitchFamily="18" charset="0"/>
            </a:endParaRPr>
          </a:p>
          <a:p>
            <a:pPr algn="ctr" fontAlgn="auto">
              <a:spcBef>
                <a:spcPts val="0"/>
              </a:spcBef>
              <a:spcAft>
                <a:spcPts val="0"/>
              </a:spcAft>
              <a:defRPr/>
            </a:pPr>
            <a:endParaRPr lang="es-EC" sz="1600" dirty="0">
              <a:solidFill>
                <a:schemeClr val="bg1"/>
              </a:solidFill>
              <a:latin typeface="Cambria" panose="02040503050406030204" pitchFamily="18" charset="0"/>
            </a:endParaRPr>
          </a:p>
        </p:txBody>
      </p:sp>
      <p:sp>
        <p:nvSpPr>
          <p:cNvPr id="7" name="5 Rectángulo redondeado"/>
          <p:cNvSpPr/>
          <p:nvPr/>
        </p:nvSpPr>
        <p:spPr>
          <a:xfrm>
            <a:off x="3059832" y="5229200"/>
            <a:ext cx="5256584"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sz="1600" dirty="0">
              <a:solidFill>
                <a:schemeClr val="bg1"/>
              </a:solidFill>
              <a:latin typeface="Cambria" panose="02040503050406030204" pitchFamily="18" charset="0"/>
            </a:endParaRPr>
          </a:p>
          <a:p>
            <a:pPr fontAlgn="auto">
              <a:spcBef>
                <a:spcPts val="0"/>
              </a:spcBef>
              <a:spcAft>
                <a:spcPts val="0"/>
              </a:spcAft>
              <a:defRPr/>
            </a:pPr>
            <a:r>
              <a:rPr lang="es-EC" sz="1600" dirty="0" smtClean="0">
                <a:solidFill>
                  <a:schemeClr val="bg1"/>
                </a:solidFill>
                <a:latin typeface="Cambria" panose="02040503050406030204" pitchFamily="18" charset="0"/>
              </a:rPr>
              <a:t>Cumplimiento de leyes y regulaciones aplicables</a:t>
            </a:r>
            <a:endParaRPr lang="es-EC" sz="1600" dirty="0">
              <a:solidFill>
                <a:schemeClr val="bg1"/>
              </a:solidFill>
              <a:latin typeface="Cambria" panose="02040503050406030204" pitchFamily="18" charset="0"/>
            </a:endParaRPr>
          </a:p>
          <a:p>
            <a:pPr algn="ctr" fontAlgn="auto">
              <a:spcBef>
                <a:spcPts val="0"/>
              </a:spcBef>
              <a:spcAft>
                <a:spcPts val="0"/>
              </a:spcAft>
              <a:defRPr/>
            </a:pPr>
            <a:endParaRPr lang="es-EC" sz="1600" dirty="0">
              <a:solidFill>
                <a:schemeClr val="bg1"/>
              </a:solidFill>
              <a:latin typeface="Cambria" panose="02040503050406030204" pitchFamily="18" charset="0"/>
            </a:endParaRPr>
          </a:p>
        </p:txBody>
      </p:sp>
      <p:sp>
        <p:nvSpPr>
          <p:cNvPr id="8" name="5 Rectángulo redondeado"/>
          <p:cNvSpPr/>
          <p:nvPr/>
        </p:nvSpPr>
        <p:spPr>
          <a:xfrm>
            <a:off x="3420318" y="5877272"/>
            <a:ext cx="4680074"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s-EC" sz="1600" dirty="0" smtClean="0">
                <a:solidFill>
                  <a:schemeClr val="bg1"/>
                </a:solidFill>
                <a:latin typeface="Cambria" panose="02040503050406030204" pitchFamily="18" charset="0"/>
              </a:rPr>
              <a:t>Salvaguardar los recursos de la entidad</a:t>
            </a:r>
            <a:endParaRPr lang="es-EC" sz="1600" dirty="0">
              <a:solidFill>
                <a:schemeClr val="bg1"/>
              </a:solidFill>
              <a:latin typeface="Cambria" panose="02040503050406030204" pitchFamily="18" charset="0"/>
            </a:endParaRPr>
          </a:p>
        </p:txBody>
      </p:sp>
      <p:cxnSp>
        <p:nvCxnSpPr>
          <p:cNvPr id="10" name="9 Conector recto"/>
          <p:cNvCxnSpPr/>
          <p:nvPr/>
        </p:nvCxnSpPr>
        <p:spPr>
          <a:xfrm>
            <a:off x="1835696" y="3515860"/>
            <a:ext cx="0" cy="2577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1835696" y="4077072"/>
            <a:ext cx="360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6" idx="1"/>
          </p:cNvCxnSpPr>
          <p:nvPr/>
        </p:nvCxnSpPr>
        <p:spPr>
          <a:xfrm>
            <a:off x="1835696" y="4761148"/>
            <a:ext cx="7925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endCxn id="7" idx="1"/>
          </p:cNvCxnSpPr>
          <p:nvPr/>
        </p:nvCxnSpPr>
        <p:spPr>
          <a:xfrm>
            <a:off x="1835696" y="5445224"/>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8" idx="1"/>
          </p:cNvCxnSpPr>
          <p:nvPr/>
        </p:nvCxnSpPr>
        <p:spPr>
          <a:xfrm>
            <a:off x="1835696" y="6093296"/>
            <a:ext cx="15846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63501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315330"/>
            <a:ext cx="8496944" cy="720080"/>
          </a:xfrm>
          <a:ln>
            <a:miter lim="800000"/>
            <a:headEnd/>
            <a:tailEnd/>
          </a:ln>
        </p:spPr>
        <p:txBody>
          <a:bodyPr rtlCol="0">
            <a:noAutofit/>
          </a:bodyPr>
          <a:lstStyle/>
          <a:p>
            <a:pPr algn="ctr">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COSO II – ERM &lt;&lt; Enterprise </a:t>
            </a:r>
            <a:r>
              <a:rPr lang="es-EC"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Risk</a:t>
            </a: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Management&gt;&gt;</a:t>
            </a:r>
            <a:endParaRPr lang="es-EC"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5 Rectángulo redondeado"/>
          <p:cNvSpPr/>
          <p:nvPr/>
        </p:nvSpPr>
        <p:spPr>
          <a:xfrm>
            <a:off x="2627784" y="1556792"/>
            <a:ext cx="6264696" cy="129899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S" i="1" dirty="0" smtClean="0">
              <a:latin typeface="Cambria" panose="02040503050406030204" pitchFamily="18" charset="0"/>
            </a:endParaRPr>
          </a:p>
          <a:p>
            <a:endParaRPr lang="es-ES" sz="1400" dirty="0" smtClean="0">
              <a:latin typeface="Cambria" panose="02040503050406030204" pitchFamily="18" charset="0"/>
            </a:endParaRPr>
          </a:p>
          <a:p>
            <a:endParaRPr lang="es-ES" sz="1400" dirty="0" smtClean="0">
              <a:latin typeface="Cambria" panose="02040503050406030204" pitchFamily="18" charset="0"/>
            </a:endParaRPr>
          </a:p>
          <a:p>
            <a:endParaRPr lang="es-ES" sz="1400" dirty="0" smtClean="0">
              <a:latin typeface="Cambria" panose="02040503050406030204" pitchFamily="18" charset="0"/>
            </a:endParaRPr>
          </a:p>
          <a:p>
            <a:r>
              <a:rPr lang="es-ES" sz="1600" dirty="0" smtClean="0">
                <a:latin typeface="Cambria" panose="02040503050406030204" pitchFamily="18" charset="0"/>
              </a:rPr>
              <a:t>En septiembre de 2004 se publica el estudio ERM </a:t>
            </a:r>
            <a:r>
              <a:rPr lang="es-MX" sz="1600" dirty="0" smtClean="0">
                <a:latin typeface="Cambria" panose="02040503050406030204" pitchFamily="18" charset="0"/>
              </a:rPr>
              <a:t>(gerenciamiento de los riesgos empresariales)</a:t>
            </a:r>
            <a:r>
              <a:rPr lang="es-ES" sz="1600" dirty="0" smtClean="0">
                <a:latin typeface="Cambria" panose="02040503050406030204" pitchFamily="18" charset="0"/>
              </a:rPr>
              <a:t> </a:t>
            </a:r>
            <a:r>
              <a:rPr lang="es-MX" sz="1600" dirty="0" smtClean="0">
                <a:latin typeface="Cambria" panose="02040503050406030204" pitchFamily="18" charset="0"/>
              </a:rPr>
              <a:t>con </a:t>
            </a:r>
            <a:r>
              <a:rPr lang="es-MX" sz="1600" dirty="0">
                <a:latin typeface="Cambria" panose="02040503050406030204" pitchFamily="18" charset="0"/>
              </a:rPr>
              <a:t>el propósito  </a:t>
            </a:r>
            <a:r>
              <a:rPr lang="es-MX" sz="1600" dirty="0" smtClean="0">
                <a:latin typeface="Cambria" panose="02040503050406030204" pitchFamily="18" charset="0"/>
              </a:rPr>
              <a:t>de </a:t>
            </a:r>
            <a:r>
              <a:rPr lang="es-ES" sz="1600" dirty="0" smtClean="0">
                <a:latin typeface="Cambria" panose="02040503050406030204" pitchFamily="18" charset="0"/>
              </a:rPr>
              <a:t>que </a:t>
            </a:r>
            <a:r>
              <a:rPr lang="es-ES" sz="1600" dirty="0">
                <a:latin typeface="Cambria" panose="02040503050406030204" pitchFamily="18" charset="0"/>
              </a:rPr>
              <a:t>ayude a conseguir los resultados esperados en materia de rentabilidad y rendimiento.</a:t>
            </a:r>
            <a:endParaRPr lang="es-EC" sz="1600" dirty="0">
              <a:latin typeface="Cambria" panose="02040503050406030204" pitchFamily="18" charset="0"/>
            </a:endParaRPr>
          </a:p>
          <a:p>
            <a:r>
              <a:rPr lang="es-ES" sz="1600" dirty="0">
                <a:latin typeface="Cambria" panose="02040503050406030204" pitchFamily="18" charset="0"/>
              </a:rPr>
              <a:t> </a:t>
            </a:r>
            <a:endParaRPr lang="es-EC" sz="1600" dirty="0">
              <a:latin typeface="Cambria" panose="02040503050406030204" pitchFamily="18" charset="0"/>
            </a:endParaRPr>
          </a:p>
          <a:p>
            <a:r>
              <a:rPr lang="es-ES" dirty="0">
                <a:latin typeface="Cambria" panose="02040503050406030204" pitchFamily="18" charset="0"/>
              </a:rPr>
              <a:t> </a:t>
            </a:r>
            <a:endParaRPr lang="es-EC" dirty="0">
              <a:latin typeface="Cambria" panose="02040503050406030204" pitchFamily="18" charset="0"/>
            </a:endParaRPr>
          </a:p>
          <a:p>
            <a:r>
              <a:rPr lang="es-PA" dirty="0">
                <a:latin typeface="Cambria" panose="02040503050406030204" pitchFamily="18" charset="0"/>
              </a:rPr>
              <a:t> </a:t>
            </a:r>
            <a:endParaRPr lang="es-EC" dirty="0">
              <a:latin typeface="Cambria" panose="02040503050406030204" pitchFamily="18" charset="0"/>
            </a:endParaRPr>
          </a:p>
          <a:p>
            <a:pPr algn="ctr" fontAlgn="auto">
              <a:spcBef>
                <a:spcPts val="0"/>
              </a:spcBef>
              <a:spcAft>
                <a:spcPts val="0"/>
              </a:spcAft>
              <a:defRPr/>
            </a:pPr>
            <a:endParaRPr lang="es-EC" dirty="0">
              <a:solidFill>
                <a:schemeClr val="bg1"/>
              </a:solidFill>
              <a:latin typeface="Cambria" panose="02040503050406030204" pitchFamily="18" charset="0"/>
            </a:endParaRPr>
          </a:p>
        </p:txBody>
      </p:sp>
      <p:sp>
        <p:nvSpPr>
          <p:cNvPr id="4" name="5 Rectángulo redondeado"/>
          <p:cNvSpPr/>
          <p:nvPr/>
        </p:nvSpPr>
        <p:spPr>
          <a:xfrm>
            <a:off x="2627784" y="3145532"/>
            <a:ext cx="6264696" cy="129158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endParaRPr lang="es-ES" dirty="0" smtClean="0">
              <a:latin typeface="Cambria" panose="02040503050406030204" pitchFamily="18" charset="0"/>
            </a:endParaRPr>
          </a:p>
          <a:p>
            <a:endParaRPr lang="es-ES" dirty="0">
              <a:latin typeface="Cambria" panose="02040503050406030204" pitchFamily="18" charset="0"/>
            </a:endParaRPr>
          </a:p>
          <a:p>
            <a:endParaRPr lang="es-ES" dirty="0" smtClean="0">
              <a:latin typeface="Cambria" panose="02040503050406030204" pitchFamily="18" charset="0"/>
            </a:endParaRPr>
          </a:p>
          <a:p>
            <a:endParaRPr lang="es-ES" dirty="0">
              <a:latin typeface="Cambria" panose="02040503050406030204" pitchFamily="18" charset="0"/>
            </a:endParaRPr>
          </a:p>
          <a:p>
            <a:endParaRPr lang="es-ES" dirty="0" smtClean="0">
              <a:latin typeface="Cambria" panose="02040503050406030204" pitchFamily="18" charset="0"/>
            </a:endParaRPr>
          </a:p>
          <a:p>
            <a:endParaRPr lang="es-ES" dirty="0">
              <a:latin typeface="Cambria" panose="02040503050406030204" pitchFamily="18" charset="0"/>
            </a:endParaRPr>
          </a:p>
          <a:p>
            <a:r>
              <a:rPr lang="es-ES" sz="1600" dirty="0" smtClean="0">
                <a:latin typeface="Cambria" panose="02040503050406030204" pitchFamily="18" charset="0"/>
              </a:rPr>
              <a:t>Permite poseer </a:t>
            </a:r>
            <a:r>
              <a:rPr lang="es-ES" sz="1600" dirty="0">
                <a:latin typeface="Cambria" panose="02040503050406030204" pitchFamily="18" charset="0"/>
              </a:rPr>
              <a:t>una visión global del riesgo y accionar los planes para su correcta gestión, posibilita la priorización de los objetivos, riesgos clave del negocio, y de los controles implantados, lo que permite su adecuada gestión,  toma de decisiones más segura, facilitando la asignación del capital.</a:t>
            </a:r>
            <a:endParaRPr lang="es-EC" sz="1600" dirty="0">
              <a:latin typeface="Cambria" panose="02040503050406030204" pitchFamily="18" charset="0"/>
            </a:endParaRPr>
          </a:p>
          <a:p>
            <a:r>
              <a:rPr lang="es-ES" dirty="0">
                <a:latin typeface="Cambria" panose="02040503050406030204" pitchFamily="18" charset="0"/>
              </a:rPr>
              <a:t> </a:t>
            </a:r>
            <a:endParaRPr lang="es-EC" dirty="0">
              <a:latin typeface="Cambria" panose="02040503050406030204" pitchFamily="18" charset="0"/>
            </a:endParaRPr>
          </a:p>
          <a:p>
            <a:endParaRPr lang="es-ES" i="1" dirty="0" smtClean="0">
              <a:latin typeface="Cambria" panose="02040503050406030204" pitchFamily="18" charset="0"/>
            </a:endParaRPr>
          </a:p>
          <a:p>
            <a:endParaRPr lang="es-ES" i="1" dirty="0" smtClean="0">
              <a:latin typeface="Cambria" panose="02040503050406030204" pitchFamily="18" charset="0"/>
            </a:endParaRPr>
          </a:p>
          <a:p>
            <a:r>
              <a:rPr lang="es-ES" dirty="0" smtClean="0">
                <a:latin typeface="Cambria" panose="02040503050406030204" pitchFamily="18" charset="0"/>
              </a:rPr>
              <a:t> </a:t>
            </a:r>
            <a:endParaRPr lang="es-EC" dirty="0" smtClean="0">
              <a:latin typeface="Cambria" panose="02040503050406030204" pitchFamily="18" charset="0"/>
            </a:endParaRPr>
          </a:p>
          <a:p>
            <a:r>
              <a:rPr lang="es-PA" dirty="0" smtClean="0">
                <a:latin typeface="Cambria" panose="02040503050406030204" pitchFamily="18" charset="0"/>
              </a:rPr>
              <a:t> </a:t>
            </a:r>
            <a:endParaRPr lang="es-EC" dirty="0" smtClean="0">
              <a:latin typeface="Cambria" panose="02040503050406030204" pitchFamily="18" charset="0"/>
            </a:endParaRPr>
          </a:p>
          <a:p>
            <a:pPr algn="ctr" fontAlgn="auto">
              <a:spcBef>
                <a:spcPts val="0"/>
              </a:spcBef>
              <a:spcAft>
                <a:spcPts val="0"/>
              </a:spcAft>
              <a:defRPr/>
            </a:pPr>
            <a:endParaRPr lang="es-EC" dirty="0">
              <a:solidFill>
                <a:schemeClr val="bg1"/>
              </a:solidFill>
              <a:latin typeface="Cambria" panose="02040503050406030204" pitchFamily="18" charset="0"/>
            </a:endParaRPr>
          </a:p>
        </p:txBody>
      </p:sp>
      <p:sp>
        <p:nvSpPr>
          <p:cNvPr id="5" name="5 Rectángulo redondeado"/>
          <p:cNvSpPr/>
          <p:nvPr/>
        </p:nvSpPr>
        <p:spPr>
          <a:xfrm>
            <a:off x="251521" y="4725144"/>
            <a:ext cx="4104456" cy="187220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endParaRPr lang="es-ES" dirty="0">
              <a:latin typeface="Cambria" panose="02040503050406030204" pitchFamily="18" charset="0"/>
            </a:endParaRPr>
          </a:p>
          <a:p>
            <a:endParaRPr lang="es-ES" dirty="0" smtClean="0">
              <a:latin typeface="Cambria" panose="02040503050406030204" pitchFamily="18" charset="0"/>
            </a:endParaRPr>
          </a:p>
          <a:p>
            <a:endParaRPr lang="es-ES" dirty="0">
              <a:latin typeface="Cambria" panose="02040503050406030204" pitchFamily="18" charset="0"/>
            </a:endParaRPr>
          </a:p>
          <a:p>
            <a:endParaRPr lang="es-ES" dirty="0" smtClean="0">
              <a:latin typeface="Cambria" panose="02040503050406030204" pitchFamily="18" charset="0"/>
            </a:endParaRPr>
          </a:p>
          <a:p>
            <a:endParaRPr lang="es-ES" dirty="0">
              <a:latin typeface="Cambria" panose="02040503050406030204" pitchFamily="18" charset="0"/>
            </a:endParaRPr>
          </a:p>
          <a:p>
            <a:endParaRPr lang="es-ES" sz="1600" dirty="0" smtClean="0">
              <a:latin typeface="Cambria" panose="02040503050406030204" pitchFamily="18" charset="0"/>
            </a:endParaRPr>
          </a:p>
          <a:p>
            <a:r>
              <a:rPr lang="es-ES" sz="1600" dirty="0" smtClean="0">
                <a:latin typeface="Cambria" panose="02040503050406030204" pitchFamily="18" charset="0"/>
              </a:rPr>
              <a:t>Alinea </a:t>
            </a:r>
            <a:r>
              <a:rPr lang="es-ES" sz="1600" dirty="0">
                <a:latin typeface="Cambria" panose="02040503050406030204" pitchFamily="18" charset="0"/>
              </a:rPr>
              <a:t>los objetivos del grupo con los objetivos de las diferentes unidades de negocio, así como los riesgos asumidos y los controles puestos en acción, permite dar soporte a las actividades de planificación estratégica y control </a:t>
            </a:r>
            <a:r>
              <a:rPr lang="es-ES" sz="1600" dirty="0" smtClean="0">
                <a:latin typeface="Cambria" panose="02040503050406030204" pitchFamily="18" charset="0"/>
              </a:rPr>
              <a:t>interno</a:t>
            </a:r>
            <a:r>
              <a:rPr lang="es-ES" sz="1600" dirty="0">
                <a:latin typeface="Cambria" panose="02040503050406030204" pitchFamily="18" charset="0"/>
              </a:rPr>
              <a:t> </a:t>
            </a:r>
            <a:r>
              <a:rPr lang="es-ES" sz="1600" dirty="0" smtClean="0">
                <a:latin typeface="Cambria" panose="02040503050406030204" pitchFamily="18" charset="0"/>
              </a:rPr>
              <a:t>. </a:t>
            </a:r>
            <a:r>
              <a:rPr lang="es-ES" dirty="0">
                <a:latin typeface="Cambria" panose="02040503050406030204" pitchFamily="18" charset="0"/>
              </a:rPr>
              <a:t> </a:t>
            </a:r>
            <a:endParaRPr lang="es-EC" dirty="0">
              <a:latin typeface="Cambria" panose="02040503050406030204" pitchFamily="18" charset="0"/>
            </a:endParaRPr>
          </a:p>
          <a:p>
            <a:endParaRPr lang="es-ES" i="1" dirty="0" smtClean="0">
              <a:latin typeface="Cambria" panose="02040503050406030204" pitchFamily="18" charset="0"/>
            </a:endParaRPr>
          </a:p>
          <a:p>
            <a:endParaRPr lang="es-ES" i="1" dirty="0" smtClean="0">
              <a:latin typeface="Cambria" panose="02040503050406030204" pitchFamily="18" charset="0"/>
            </a:endParaRPr>
          </a:p>
          <a:p>
            <a:r>
              <a:rPr lang="es-ES" dirty="0" smtClean="0">
                <a:latin typeface="Cambria" panose="02040503050406030204" pitchFamily="18" charset="0"/>
              </a:rPr>
              <a:t> </a:t>
            </a:r>
            <a:endParaRPr lang="es-EC" dirty="0" smtClean="0">
              <a:latin typeface="Cambria" panose="02040503050406030204" pitchFamily="18" charset="0"/>
            </a:endParaRPr>
          </a:p>
          <a:p>
            <a:r>
              <a:rPr lang="es-PA" dirty="0" smtClean="0">
                <a:latin typeface="Cambria" panose="02040503050406030204" pitchFamily="18" charset="0"/>
              </a:rPr>
              <a:t> </a:t>
            </a:r>
            <a:endParaRPr lang="es-EC" dirty="0" smtClean="0">
              <a:latin typeface="Cambria" panose="02040503050406030204" pitchFamily="18" charset="0"/>
            </a:endParaRPr>
          </a:p>
          <a:p>
            <a:pPr algn="ctr" fontAlgn="auto">
              <a:spcBef>
                <a:spcPts val="0"/>
              </a:spcBef>
              <a:spcAft>
                <a:spcPts val="0"/>
              </a:spcAft>
              <a:defRPr/>
            </a:pPr>
            <a:endParaRPr lang="es-EC" dirty="0">
              <a:solidFill>
                <a:schemeClr val="bg1"/>
              </a:solidFill>
              <a:latin typeface="Cambria" panose="02040503050406030204" pitchFamily="18" charset="0"/>
            </a:endParaRPr>
          </a:p>
        </p:txBody>
      </p:sp>
      <p:sp>
        <p:nvSpPr>
          <p:cNvPr id="7" name="5 Rectángulo redondeado"/>
          <p:cNvSpPr/>
          <p:nvPr/>
        </p:nvSpPr>
        <p:spPr>
          <a:xfrm>
            <a:off x="4716016" y="4725144"/>
            <a:ext cx="4104456" cy="187220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endParaRPr lang="es-ES" dirty="0">
              <a:latin typeface="Cambria" panose="02040503050406030204" pitchFamily="18" charset="0"/>
            </a:endParaRPr>
          </a:p>
          <a:p>
            <a:endParaRPr lang="es-ES" dirty="0" smtClean="0">
              <a:latin typeface="Cambria" panose="02040503050406030204" pitchFamily="18" charset="0"/>
            </a:endParaRPr>
          </a:p>
          <a:p>
            <a:endParaRPr lang="es-ES" dirty="0">
              <a:latin typeface="Cambria" panose="02040503050406030204" pitchFamily="18" charset="0"/>
            </a:endParaRPr>
          </a:p>
          <a:p>
            <a:endParaRPr lang="es-ES" dirty="0" smtClean="0">
              <a:latin typeface="Cambria" panose="02040503050406030204" pitchFamily="18" charset="0"/>
            </a:endParaRPr>
          </a:p>
          <a:p>
            <a:endParaRPr lang="es-ES" dirty="0">
              <a:latin typeface="Cambria" panose="02040503050406030204" pitchFamily="18" charset="0"/>
            </a:endParaRPr>
          </a:p>
          <a:p>
            <a:r>
              <a:rPr lang="es-MX" sz="1600" dirty="0" smtClean="0">
                <a:latin typeface="Cambria" panose="02040503050406030204" pitchFamily="18" charset="0"/>
              </a:rPr>
              <a:t>Su </a:t>
            </a:r>
            <a:r>
              <a:rPr lang="es-MX" sz="1600" dirty="0">
                <a:latin typeface="Cambria" panose="02040503050406030204" pitchFamily="18" charset="0"/>
              </a:rPr>
              <a:t>meta es proveer seguridad razonable relacionada con el logro de los objetivos organizacionales, identificando eventos </a:t>
            </a:r>
            <a:r>
              <a:rPr lang="es-MX" sz="1600" dirty="0" smtClean="0">
                <a:latin typeface="Cambria" panose="02040503050406030204" pitchFamily="18" charset="0"/>
              </a:rPr>
              <a:t>y </a:t>
            </a:r>
            <a:r>
              <a:rPr lang="es-MX" sz="1600" dirty="0">
                <a:latin typeface="Cambria" panose="02040503050406030204" pitchFamily="18" charset="0"/>
              </a:rPr>
              <a:t>el gerenciamiento de riesgos dentro del apetito de riesgos de la entidad.</a:t>
            </a:r>
            <a:endParaRPr lang="es-EC" sz="1600" dirty="0">
              <a:latin typeface="Cambria" panose="02040503050406030204" pitchFamily="18" charset="0"/>
            </a:endParaRPr>
          </a:p>
          <a:p>
            <a:endParaRPr lang="es-ES" i="1" dirty="0" smtClean="0">
              <a:latin typeface="Cambria" panose="02040503050406030204" pitchFamily="18" charset="0"/>
            </a:endParaRPr>
          </a:p>
          <a:p>
            <a:endParaRPr lang="es-ES" i="1" dirty="0" smtClean="0">
              <a:latin typeface="Cambria" panose="02040503050406030204" pitchFamily="18" charset="0"/>
            </a:endParaRPr>
          </a:p>
          <a:p>
            <a:r>
              <a:rPr lang="es-ES" dirty="0" smtClean="0">
                <a:latin typeface="Cambria" panose="02040503050406030204" pitchFamily="18" charset="0"/>
              </a:rPr>
              <a:t> </a:t>
            </a:r>
            <a:endParaRPr lang="es-EC" dirty="0" smtClean="0">
              <a:latin typeface="Cambria" panose="02040503050406030204" pitchFamily="18" charset="0"/>
            </a:endParaRPr>
          </a:p>
          <a:p>
            <a:r>
              <a:rPr lang="es-PA" dirty="0" smtClean="0">
                <a:latin typeface="Cambria" panose="02040503050406030204" pitchFamily="18" charset="0"/>
              </a:rPr>
              <a:t> </a:t>
            </a:r>
            <a:endParaRPr lang="es-EC" dirty="0" smtClean="0">
              <a:latin typeface="Cambria" panose="02040503050406030204" pitchFamily="18" charset="0"/>
            </a:endParaRPr>
          </a:p>
          <a:p>
            <a:pPr algn="ctr" fontAlgn="auto">
              <a:spcBef>
                <a:spcPts val="0"/>
              </a:spcBef>
              <a:spcAft>
                <a:spcPts val="0"/>
              </a:spcAft>
              <a:defRPr/>
            </a:pPr>
            <a:endParaRPr lang="es-EC" dirty="0">
              <a:solidFill>
                <a:schemeClr val="bg1"/>
              </a:solidFill>
              <a:latin typeface="Cambria" panose="02040503050406030204" pitchFamily="18" charset="0"/>
            </a:endParaRPr>
          </a:p>
        </p:txBody>
      </p:sp>
      <p:pic>
        <p:nvPicPr>
          <p:cNvPr id="9" name="Picture 8"/>
          <p:cNvPicPr>
            <a:picLocks noChangeAspect="1"/>
          </p:cNvPicPr>
          <p:nvPr/>
        </p:nvPicPr>
        <p:blipFill>
          <a:blip r:embed="rId2"/>
          <a:stretch>
            <a:fillRect/>
          </a:stretch>
        </p:blipFill>
        <p:spPr>
          <a:xfrm>
            <a:off x="221934" y="1916832"/>
            <a:ext cx="2177207" cy="2177207"/>
          </a:xfrm>
          <a:prstGeom prst="rect">
            <a:avLst/>
          </a:prstGeom>
        </p:spPr>
      </p:pic>
    </p:spTree>
    <p:extLst>
      <p:ext uri="{BB962C8B-B14F-4D97-AF65-F5344CB8AC3E}">
        <p14:creationId xmlns:p14="http://schemas.microsoft.com/office/powerpoint/2010/main" val="17237419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4544" y="188640"/>
            <a:ext cx="8496944" cy="720080"/>
          </a:xfrm>
          <a:ln>
            <a:miter lim="800000"/>
            <a:headEnd/>
            <a:tailEnd/>
          </a:ln>
        </p:spPr>
        <p:txBody>
          <a:bodyPr rtlCol="0">
            <a:noAutofit/>
          </a:bodyPr>
          <a:lstStyle/>
          <a:p>
            <a:pPr algn="ctr"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Componentes del Control Interno</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COSO II</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80816"/>
            <a:ext cx="4103418" cy="375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errar llave"/>
          <p:cNvSpPr/>
          <p:nvPr/>
        </p:nvSpPr>
        <p:spPr>
          <a:xfrm rot="16200000">
            <a:off x="4716535" y="333175"/>
            <a:ext cx="431010" cy="3888432"/>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9 Cerrar llave"/>
          <p:cNvSpPr/>
          <p:nvPr/>
        </p:nvSpPr>
        <p:spPr>
          <a:xfrm rot="10800000">
            <a:off x="2340790" y="3573016"/>
            <a:ext cx="431010" cy="2448272"/>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10 Cerrar llave"/>
          <p:cNvSpPr/>
          <p:nvPr/>
        </p:nvSpPr>
        <p:spPr>
          <a:xfrm rot="3254517">
            <a:off x="6236452" y="5422466"/>
            <a:ext cx="431010" cy="951018"/>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5 Rectángulo redondeado"/>
          <p:cNvSpPr/>
          <p:nvPr/>
        </p:nvSpPr>
        <p:spPr>
          <a:xfrm>
            <a:off x="3635896" y="1556792"/>
            <a:ext cx="2520280"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algn="ctr" fontAlgn="auto">
              <a:spcBef>
                <a:spcPts val="0"/>
              </a:spcBef>
              <a:spcAft>
                <a:spcPts val="0"/>
              </a:spcAft>
              <a:defRPr/>
            </a:pPr>
            <a:r>
              <a:rPr lang="es-EC" dirty="0" smtClean="0">
                <a:solidFill>
                  <a:schemeClr val="bg1"/>
                </a:solidFill>
              </a:rPr>
              <a:t>OBJETIVOS.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13" name="5 Rectángulo redondeado"/>
          <p:cNvSpPr/>
          <p:nvPr/>
        </p:nvSpPr>
        <p:spPr>
          <a:xfrm>
            <a:off x="107503" y="4581128"/>
            <a:ext cx="2304257" cy="43204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smtClean="0">
              <a:solidFill>
                <a:schemeClr val="bg1"/>
              </a:solidFill>
            </a:endParaRPr>
          </a:p>
          <a:p>
            <a:pPr algn="ctr" fontAlgn="auto">
              <a:spcBef>
                <a:spcPts val="0"/>
              </a:spcBef>
              <a:spcAft>
                <a:spcPts val="0"/>
              </a:spcAft>
              <a:defRPr/>
            </a:pPr>
            <a:r>
              <a:rPr lang="es-EC" dirty="0" smtClean="0">
                <a:solidFill>
                  <a:schemeClr val="bg1"/>
                </a:solidFill>
              </a:rPr>
              <a:t>8 COMPONENTES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
        <p:nvSpPr>
          <p:cNvPr id="14" name="5 Rectángulo redondeado"/>
          <p:cNvSpPr/>
          <p:nvPr/>
        </p:nvSpPr>
        <p:spPr>
          <a:xfrm>
            <a:off x="6660232" y="5897975"/>
            <a:ext cx="2232248" cy="555361"/>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algn="ctr" fontAlgn="auto">
              <a:spcBef>
                <a:spcPts val="0"/>
              </a:spcBef>
              <a:spcAft>
                <a:spcPts val="0"/>
              </a:spcAft>
              <a:defRPr/>
            </a:pPr>
            <a:r>
              <a:rPr lang="es-EC" dirty="0" smtClean="0">
                <a:solidFill>
                  <a:schemeClr val="bg1"/>
                </a:solidFill>
              </a:rPr>
              <a:t>NIVELES DE LA ORGANIZACIÓN. </a:t>
            </a:r>
            <a:endParaRPr lang="es-EC" dirty="0">
              <a:solidFill>
                <a:schemeClr val="bg1"/>
              </a:solidFill>
            </a:endParaRPr>
          </a:p>
          <a:p>
            <a:pPr algn="ctr" fontAlgn="auto">
              <a:spcBef>
                <a:spcPts val="0"/>
              </a:spcBef>
              <a:spcAft>
                <a:spcPts val="0"/>
              </a:spcAft>
              <a:defRPr/>
            </a:pP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23528" y="404664"/>
            <a:ext cx="8496944" cy="566936"/>
          </a:xfrm>
          <a:ln>
            <a:miter lim="800000"/>
            <a:headEnd/>
            <a:tailEnd/>
          </a:ln>
        </p:spPr>
        <p:txBody>
          <a:bodyPr rtlCol="0">
            <a:noAutofit/>
          </a:bodyPr>
          <a:lstStyle/>
          <a:p>
            <a:pPr algn="l" eaLnBrk="1" fontAlgn="auto" hangingPunct="1">
              <a:spcAft>
                <a:spcPts val="0"/>
              </a:spcAft>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Herramientas de Evaluación:</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5" name="4 Diagrama"/>
          <p:cNvGraphicFramePr/>
          <p:nvPr>
            <p:extLst>
              <p:ext uri="{D42A27DB-BD31-4B8C-83A1-F6EECF244321}">
                <p14:modId xmlns:p14="http://schemas.microsoft.com/office/powerpoint/2010/main" val="98037253"/>
              </p:ext>
            </p:extLst>
          </p:nvPr>
        </p:nvGraphicFramePr>
        <p:xfrm>
          <a:off x="899592" y="1340768"/>
          <a:ext cx="7344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16632"/>
            <a:ext cx="8496944" cy="566936"/>
          </a:xfrm>
          <a:ln>
            <a:miter lim="800000"/>
            <a:headEnd/>
            <a:tailEnd/>
          </a:ln>
        </p:spPr>
        <p:txBody>
          <a:bodyPr rtlCol="0">
            <a:noAutofit/>
          </a:bodyPr>
          <a:lstStyle/>
          <a:p>
            <a:pPr algn="l" eaLnBrk="1" fontAlgn="auto" hangingPunct="1">
              <a:spcAft>
                <a:spcPts val="0"/>
              </a:spcAft>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Técnicas de Evaluación:</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4" name="3 Diagrama"/>
          <p:cNvGraphicFramePr/>
          <p:nvPr>
            <p:extLst>
              <p:ext uri="{D42A27DB-BD31-4B8C-83A1-F6EECF244321}">
                <p14:modId xmlns:p14="http://schemas.microsoft.com/office/powerpoint/2010/main" val="366570476"/>
              </p:ext>
            </p:extLst>
          </p:nvPr>
        </p:nvGraphicFramePr>
        <p:xfrm>
          <a:off x="-612576" y="1124744"/>
          <a:ext cx="8945687"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88640"/>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V</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Evaluación </a:t>
            </a: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del Sistema de Control Interno </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3" name="5 Rectángulo redondeado"/>
          <p:cNvSpPr/>
          <p:nvPr/>
        </p:nvSpPr>
        <p:spPr>
          <a:xfrm>
            <a:off x="611560" y="1556792"/>
            <a:ext cx="7488832" cy="316835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285750" indent="-285750" fontAlgn="auto">
              <a:spcBef>
                <a:spcPts val="0"/>
              </a:spcBef>
              <a:spcAft>
                <a:spcPts val="0"/>
              </a:spcAft>
              <a:buFont typeface="Arial" pitchFamily="34" charset="0"/>
              <a:buChar char="•"/>
              <a:defRPr/>
            </a:pPr>
            <a:endParaRPr lang="es-EC" dirty="0">
              <a:solidFill>
                <a:schemeClr val="bg1"/>
              </a:solidFill>
            </a:endParaRPr>
          </a:p>
          <a:p>
            <a:pPr algn="just" fontAlgn="auto">
              <a:spcBef>
                <a:spcPts val="0"/>
              </a:spcBef>
              <a:spcAft>
                <a:spcPts val="0"/>
              </a:spcAft>
              <a:defRPr/>
            </a:pPr>
            <a:r>
              <a:rPr lang="es-EC" dirty="0" smtClean="0">
                <a:solidFill>
                  <a:schemeClr val="bg1"/>
                </a:solidFill>
              </a:rPr>
              <a:t>Para la Evaluación del Control Interno en la Empresa se </a:t>
            </a:r>
            <a:r>
              <a:rPr lang="es-EC" dirty="0" smtClean="0">
                <a:solidFill>
                  <a:schemeClr val="bg1"/>
                </a:solidFill>
              </a:rPr>
              <a:t>utilizo las siguientes herramientas en el departamento de </a:t>
            </a:r>
            <a:r>
              <a:rPr lang="es-EC" dirty="0" smtClean="0">
                <a:solidFill>
                  <a:schemeClr val="bg1"/>
                </a:solidFill>
              </a:rPr>
              <a:t>Compras y Ventas: </a:t>
            </a:r>
          </a:p>
          <a:p>
            <a:pPr algn="just" fontAlgn="auto">
              <a:spcBef>
                <a:spcPts val="0"/>
              </a:spcBef>
              <a:spcAft>
                <a:spcPts val="0"/>
              </a:spcAft>
              <a:defRPr/>
            </a:pPr>
            <a:endParaRPr lang="es-EC" dirty="0" smtClean="0">
              <a:solidFill>
                <a:schemeClr val="bg1"/>
              </a:solidFill>
            </a:endParaRPr>
          </a:p>
          <a:p>
            <a:pPr algn="just" fontAlgn="auto">
              <a:spcBef>
                <a:spcPts val="0"/>
              </a:spcBef>
              <a:spcAft>
                <a:spcPts val="0"/>
              </a:spcAft>
              <a:defRPr/>
            </a:pPr>
            <a:endParaRPr lang="es-EC" dirty="0">
              <a:solidFill>
                <a:schemeClr val="bg1"/>
              </a:solidFill>
            </a:endParaRPr>
          </a:p>
          <a:p>
            <a:pPr marL="285750" indent="-285750" algn="just" fontAlgn="auto">
              <a:spcBef>
                <a:spcPts val="0"/>
              </a:spcBef>
              <a:spcAft>
                <a:spcPts val="0"/>
              </a:spcAft>
              <a:buFont typeface="Arial" pitchFamily="34" charset="0"/>
              <a:buChar char="•"/>
              <a:defRPr/>
            </a:pPr>
            <a:r>
              <a:rPr lang="es-EC" dirty="0" smtClean="0">
                <a:solidFill>
                  <a:schemeClr val="bg1"/>
                </a:solidFill>
              </a:rPr>
              <a:t>Narrativas</a:t>
            </a:r>
            <a:endParaRPr lang="es-EC" dirty="0" smtClean="0">
              <a:solidFill>
                <a:schemeClr val="bg1"/>
              </a:solidFill>
            </a:endParaRPr>
          </a:p>
          <a:p>
            <a:pPr marL="285750" indent="-285750" algn="just" fontAlgn="auto">
              <a:spcBef>
                <a:spcPts val="0"/>
              </a:spcBef>
              <a:spcAft>
                <a:spcPts val="0"/>
              </a:spcAft>
              <a:buFont typeface="Arial" pitchFamily="34" charset="0"/>
              <a:buChar char="•"/>
              <a:defRPr/>
            </a:pPr>
            <a:r>
              <a:rPr lang="es-EC" dirty="0" smtClean="0">
                <a:solidFill>
                  <a:schemeClr val="bg1"/>
                </a:solidFill>
              </a:rPr>
              <a:t>Flujogramas</a:t>
            </a:r>
          </a:p>
          <a:p>
            <a:pPr marL="285750" indent="-285750" algn="just" fontAlgn="auto">
              <a:spcBef>
                <a:spcPts val="0"/>
              </a:spcBef>
              <a:spcAft>
                <a:spcPts val="0"/>
              </a:spcAft>
              <a:buFont typeface="Arial" pitchFamily="34" charset="0"/>
              <a:buChar char="•"/>
              <a:defRPr/>
            </a:pPr>
            <a:r>
              <a:rPr lang="es-EC" dirty="0" smtClean="0">
                <a:solidFill>
                  <a:schemeClr val="bg1"/>
                </a:solidFill>
              </a:rPr>
              <a:t>Cuestionario bajo Modelo Coso ERM </a:t>
            </a:r>
            <a:endParaRPr lang="es-EC" dirty="0" smtClean="0">
              <a:solidFill>
                <a:schemeClr val="bg1"/>
              </a:solidFill>
            </a:endParaRPr>
          </a:p>
          <a:p>
            <a:pPr marL="285750" indent="-285750" algn="just" fontAlgn="auto">
              <a:spcBef>
                <a:spcPts val="0"/>
              </a:spcBef>
              <a:spcAft>
                <a:spcPts val="0"/>
              </a:spcAft>
              <a:buFont typeface="Arial" pitchFamily="34" charset="0"/>
              <a:buChar char="•"/>
              <a:defRPr/>
            </a:pPr>
            <a:endParaRPr lang="es-EC" dirty="0">
              <a:solidFill>
                <a:schemeClr val="bg1"/>
              </a:solidFill>
            </a:endParaRPr>
          </a:p>
          <a:p>
            <a:pPr marL="285750" indent="-285750" algn="just" fontAlgn="auto">
              <a:spcBef>
                <a:spcPts val="0"/>
              </a:spcBef>
              <a:spcAft>
                <a:spcPts val="0"/>
              </a:spcAft>
              <a:buFont typeface="Arial" pitchFamily="34" charset="0"/>
              <a:buChar char="•"/>
              <a:defRPr/>
            </a:pPr>
            <a:endParaRPr lang="es-EC" dirty="0" smtClean="0">
              <a:solidFill>
                <a:schemeClr val="bg1"/>
              </a:solidFill>
            </a:endParaRPr>
          </a:p>
          <a:p>
            <a:pPr algn="ctr" fontAlgn="auto">
              <a:spcBef>
                <a:spcPts val="0"/>
              </a:spcBef>
              <a:spcAft>
                <a:spcPts val="0"/>
              </a:spcAft>
              <a:defRPr/>
            </a:pPr>
            <a:endParaRPr lang="es-EC" dirty="0">
              <a:solidFill>
                <a:schemeClr val="bg1"/>
              </a:solidFill>
            </a:endParaRPr>
          </a:p>
        </p:txBody>
      </p:sp>
    </p:spTree>
    <p:extLst>
      <p:ext uri="{BB962C8B-B14F-4D97-AF65-F5344CB8AC3E}">
        <p14:creationId xmlns:p14="http://schemas.microsoft.com/office/powerpoint/2010/main" val="2483635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15938" t="20105" r="55227" b="10966"/>
          <a:stretch/>
        </p:blipFill>
        <p:spPr>
          <a:xfrm>
            <a:off x="133350" y="323851"/>
            <a:ext cx="4419600" cy="6495408"/>
          </a:xfrm>
          <a:prstGeom prst="rect">
            <a:avLst/>
          </a:prstGeom>
        </p:spPr>
      </p:pic>
      <p:pic>
        <p:nvPicPr>
          <p:cNvPr id="14" name="Imagen 13"/>
          <p:cNvPicPr>
            <a:picLocks noChangeAspect="1"/>
          </p:cNvPicPr>
          <p:nvPr/>
        </p:nvPicPr>
        <p:blipFill rotWithShape="1">
          <a:blip r:embed="rId2"/>
          <a:srcRect l="54290" t="20105" r="16875" b="19498"/>
          <a:stretch/>
        </p:blipFill>
        <p:spPr>
          <a:xfrm>
            <a:off x="4838700" y="323850"/>
            <a:ext cx="4152900" cy="6534149"/>
          </a:xfrm>
          <a:prstGeom prst="rect">
            <a:avLst/>
          </a:prstGeom>
        </p:spPr>
      </p:pic>
      <p:sp>
        <p:nvSpPr>
          <p:cNvPr id="12" name="CuadroTexto 11"/>
          <p:cNvSpPr txBox="1"/>
          <p:nvPr/>
        </p:nvSpPr>
        <p:spPr>
          <a:xfrm>
            <a:off x="133350" y="-45482"/>
            <a:ext cx="8858250" cy="369332"/>
          </a:xfrm>
          <a:prstGeom prst="rect">
            <a:avLst/>
          </a:prstGeom>
          <a:noFill/>
        </p:spPr>
        <p:txBody>
          <a:bodyPr wrap="square" rtlCol="0">
            <a:spAutoFit/>
          </a:bodyPr>
          <a:lstStyle/>
          <a:p>
            <a:r>
              <a:rPr lang="es-EC" b="1" dirty="0" smtClean="0">
                <a:ln w="9525">
                  <a:solidFill>
                    <a:schemeClr val="bg1"/>
                  </a:solidFill>
                  <a:prstDash val="solid"/>
                </a:ln>
                <a:effectLst>
                  <a:outerShdw blurRad="12700" dist="38100" dir="2700000" algn="tl" rotWithShape="0">
                    <a:schemeClr val="bg1">
                      <a:lumMod val="50000"/>
                    </a:schemeClr>
                  </a:outerShdw>
                </a:effectLst>
              </a:rPr>
              <a:t>CUESTIONARIO DE CONTROL INTERNO BASADO EN EL MODELO COSO ERM </a:t>
            </a:r>
            <a:endParaRPr lang="es-EC"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356662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86570" y="479647"/>
            <a:ext cx="484972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b="1" dirty="0"/>
              <a:t>DEPARTAMENTO DE VENTAS</a:t>
            </a:r>
          </a:p>
        </p:txBody>
      </p:sp>
      <p:sp>
        <p:nvSpPr>
          <p:cNvPr id="6" name="3 CuadroTexto"/>
          <p:cNvSpPr txBox="1"/>
          <p:nvPr/>
        </p:nvSpPr>
        <p:spPr>
          <a:xfrm>
            <a:off x="6228184" y="4360449"/>
            <a:ext cx="2365215"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AR" sz="1350" dirty="0">
                <a:solidFill>
                  <a:schemeClr val="bg1"/>
                </a:solidFill>
                <a:latin typeface="Cambria" panose="02040503050406030204" pitchFamily="18" charset="0"/>
              </a:rPr>
              <a:t>Aplicando el cuestionario a la empresa “CHEVYCAR”  Su nivel de confianza es del  70,96%; se encuentra en un </a:t>
            </a:r>
            <a:r>
              <a:rPr lang="es-AR" sz="1350" b="1" dirty="0">
                <a:solidFill>
                  <a:schemeClr val="bg1"/>
                </a:solidFill>
                <a:latin typeface="Cambria" panose="02040503050406030204" pitchFamily="18" charset="0"/>
              </a:rPr>
              <a:t>nivel de confianza  alto bajo  </a:t>
            </a:r>
            <a:r>
              <a:rPr lang="es-AR" sz="1350" dirty="0">
                <a:solidFill>
                  <a:schemeClr val="bg1"/>
                </a:solidFill>
                <a:latin typeface="Cambria" panose="02040503050406030204" pitchFamily="18" charset="0"/>
              </a:rPr>
              <a:t>ya que se encuentra en el</a:t>
            </a:r>
            <a:r>
              <a:rPr lang="es-AR" sz="1350" b="1" dirty="0">
                <a:solidFill>
                  <a:schemeClr val="bg1"/>
                </a:solidFill>
                <a:latin typeface="Cambria" panose="02040503050406030204" pitchFamily="18" charset="0"/>
              </a:rPr>
              <a:t> rango de 66.67 % - 77.77%</a:t>
            </a:r>
            <a:endParaRPr lang="es-EC" sz="1350" dirty="0">
              <a:solidFill>
                <a:schemeClr val="bg1"/>
              </a:solidFill>
              <a:latin typeface="Cambria" panose="02040503050406030204" pitchFamily="18" charset="0"/>
            </a:endParaRPr>
          </a:p>
          <a:p>
            <a:endParaRPr lang="es-EC" sz="1350" dirty="0">
              <a:solidFill>
                <a:schemeClr val="bg1"/>
              </a:solidFill>
            </a:endParaRPr>
          </a:p>
        </p:txBody>
      </p:sp>
      <p:pic>
        <p:nvPicPr>
          <p:cNvPr id="7" name="Imagen 6"/>
          <p:cNvPicPr>
            <a:picLocks noChangeAspect="1"/>
          </p:cNvPicPr>
          <p:nvPr/>
        </p:nvPicPr>
        <p:blipFill rotWithShape="1">
          <a:blip r:embed="rId2"/>
          <a:srcRect l="30468" t="18229" r="35625" b="20482"/>
          <a:stretch/>
        </p:blipFill>
        <p:spPr>
          <a:xfrm>
            <a:off x="323528" y="1250870"/>
            <a:ext cx="4716016" cy="5070937"/>
          </a:xfrm>
          <a:prstGeom prst="rect">
            <a:avLst/>
          </a:prstGeom>
        </p:spPr>
      </p:pic>
      <p:sp>
        <p:nvSpPr>
          <p:cNvPr id="8" name="Flecha abajo 7"/>
          <p:cNvSpPr/>
          <p:nvPr/>
        </p:nvSpPr>
        <p:spPr>
          <a:xfrm rot="18510352">
            <a:off x="5444752" y="4340586"/>
            <a:ext cx="378224" cy="889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a:p>
        </p:txBody>
      </p:sp>
      <p:pic>
        <p:nvPicPr>
          <p:cNvPr id="2" name="Picture 1"/>
          <p:cNvPicPr>
            <a:picLocks noChangeAspect="1"/>
          </p:cNvPicPr>
          <p:nvPr/>
        </p:nvPicPr>
        <p:blipFill rotWithShape="1">
          <a:blip r:embed="rId3"/>
          <a:srcRect l="7766" t="26740" r="23252" b="15108"/>
          <a:stretch/>
        </p:blipFill>
        <p:spPr>
          <a:xfrm>
            <a:off x="5886919" y="1251406"/>
            <a:ext cx="3047744" cy="2798949"/>
          </a:xfrm>
          <a:prstGeom prst="rect">
            <a:avLst/>
          </a:prstGeom>
        </p:spPr>
      </p:pic>
    </p:spTree>
    <p:extLst>
      <p:ext uri="{BB962C8B-B14F-4D97-AF65-F5344CB8AC3E}">
        <p14:creationId xmlns:p14="http://schemas.microsoft.com/office/powerpoint/2010/main" val="176938069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0313" t="19270" r="34531" b="19922"/>
          <a:stretch/>
        </p:blipFill>
        <p:spPr>
          <a:xfrm>
            <a:off x="251520" y="1251406"/>
            <a:ext cx="4753478" cy="5052234"/>
          </a:xfrm>
          <a:prstGeom prst="rect">
            <a:avLst/>
          </a:prstGeom>
        </p:spPr>
      </p:pic>
      <p:sp>
        <p:nvSpPr>
          <p:cNvPr id="5" name="CuadroTexto 4"/>
          <p:cNvSpPr txBox="1"/>
          <p:nvPr/>
        </p:nvSpPr>
        <p:spPr>
          <a:xfrm>
            <a:off x="1835696" y="209550"/>
            <a:ext cx="494610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sz="2400" b="1" dirty="0" smtClean="0"/>
              <a:t>DEPARTAMENTO DE COMPRAS</a:t>
            </a:r>
            <a:endParaRPr lang="es-EC" sz="2400" b="1" dirty="0"/>
          </a:p>
        </p:txBody>
      </p:sp>
      <p:sp>
        <p:nvSpPr>
          <p:cNvPr id="8" name="3 CuadroTexto"/>
          <p:cNvSpPr txBox="1"/>
          <p:nvPr/>
        </p:nvSpPr>
        <p:spPr>
          <a:xfrm>
            <a:off x="6156176" y="4219535"/>
            <a:ext cx="2634471"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AR" sz="1350" dirty="0">
                <a:solidFill>
                  <a:schemeClr val="bg1"/>
                </a:solidFill>
                <a:latin typeface="Cambria" panose="02040503050406030204" pitchFamily="18" charset="0"/>
              </a:rPr>
              <a:t>Aplicando el cuestionario a la empresa “CHEVYCAR”  Su nivel de confianza es del  70,77%; se encuentra en un </a:t>
            </a:r>
            <a:r>
              <a:rPr lang="es-AR" sz="1350" b="1" dirty="0">
                <a:solidFill>
                  <a:schemeClr val="bg1"/>
                </a:solidFill>
                <a:latin typeface="Cambria" panose="02040503050406030204" pitchFamily="18" charset="0"/>
              </a:rPr>
              <a:t>nivel de confianza  alto bajo  </a:t>
            </a:r>
            <a:r>
              <a:rPr lang="es-AR" sz="1350" dirty="0">
                <a:solidFill>
                  <a:schemeClr val="bg1"/>
                </a:solidFill>
                <a:latin typeface="Cambria" panose="02040503050406030204" pitchFamily="18" charset="0"/>
              </a:rPr>
              <a:t>ya que se encuentra en el</a:t>
            </a:r>
            <a:r>
              <a:rPr lang="es-AR" sz="1350" b="1" dirty="0">
                <a:solidFill>
                  <a:schemeClr val="bg1"/>
                </a:solidFill>
                <a:latin typeface="Cambria" panose="02040503050406030204" pitchFamily="18" charset="0"/>
              </a:rPr>
              <a:t> rango de 66.67 % - 77.77%</a:t>
            </a:r>
            <a:endParaRPr lang="es-EC" sz="1350" dirty="0">
              <a:solidFill>
                <a:schemeClr val="bg1"/>
              </a:solidFill>
              <a:latin typeface="Cambria" panose="02040503050406030204" pitchFamily="18" charset="0"/>
            </a:endParaRPr>
          </a:p>
          <a:p>
            <a:endParaRPr lang="es-EC" sz="1350" dirty="0">
              <a:solidFill>
                <a:schemeClr val="bg1"/>
              </a:solidFill>
              <a:latin typeface="Cambria" panose="02040503050406030204" pitchFamily="18" charset="0"/>
            </a:endParaRPr>
          </a:p>
        </p:txBody>
      </p:sp>
      <p:pic>
        <p:nvPicPr>
          <p:cNvPr id="9" name="Picture 8"/>
          <p:cNvPicPr>
            <a:picLocks noChangeAspect="1"/>
          </p:cNvPicPr>
          <p:nvPr/>
        </p:nvPicPr>
        <p:blipFill rotWithShape="1">
          <a:blip r:embed="rId3"/>
          <a:srcRect l="7766" t="26740" r="23252" b="15108"/>
          <a:stretch/>
        </p:blipFill>
        <p:spPr>
          <a:xfrm>
            <a:off x="5742903" y="1251406"/>
            <a:ext cx="3047744" cy="2798949"/>
          </a:xfrm>
          <a:prstGeom prst="rect">
            <a:avLst/>
          </a:prstGeom>
        </p:spPr>
      </p:pic>
    </p:spTree>
    <p:extLst>
      <p:ext uri="{BB962C8B-B14F-4D97-AF65-F5344CB8AC3E}">
        <p14:creationId xmlns:p14="http://schemas.microsoft.com/office/powerpoint/2010/main" val="2433047268"/>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60848"/>
            <a:ext cx="7831706" cy="4272426"/>
          </a:xfrm>
        </p:spPr>
        <p:txBody>
          <a:bodyPr/>
          <a:lstStyle/>
          <a:p>
            <a:pPr algn="ctr"/>
            <a:r>
              <a:rPr lang="es-EC" sz="4800" dirty="0" smtClean="0">
                <a:latin typeface="Cambria" panose="02040503050406030204" pitchFamily="18" charset="0"/>
              </a:rPr>
              <a:t>Propuesta </a:t>
            </a:r>
            <a:r>
              <a:rPr lang="es-EC" sz="4800" dirty="0">
                <a:latin typeface="Cambria" panose="02040503050406030204" pitchFamily="18" charset="0"/>
              </a:rPr>
              <a:t>de Implementación de Mejoras de Control Interno</a:t>
            </a:r>
          </a:p>
        </p:txBody>
      </p:sp>
    </p:spTree>
    <p:extLst>
      <p:ext uri="{BB962C8B-B14F-4D97-AF65-F5344CB8AC3E}">
        <p14:creationId xmlns:p14="http://schemas.microsoft.com/office/powerpoint/2010/main" val="232449410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CONTEXTO</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1844859"/>
              </p:ext>
            </p:extLst>
          </p:nvPr>
        </p:nvGraphicFramePr>
        <p:xfrm>
          <a:off x="827584" y="1340768"/>
          <a:ext cx="7921376" cy="5123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97114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09616034"/>
              </p:ext>
            </p:extLst>
          </p:nvPr>
        </p:nvGraphicFramePr>
        <p:xfrm>
          <a:off x="251519" y="188640"/>
          <a:ext cx="8712969" cy="6480720"/>
        </p:xfrm>
        <a:graphic>
          <a:graphicData uri="http://schemas.openxmlformats.org/drawingml/2006/table">
            <a:tbl>
              <a:tblPr firstRow="1" firstCol="1" bandRow="1"/>
              <a:tblGrid>
                <a:gridCol w="2136844"/>
                <a:gridCol w="949709"/>
                <a:gridCol w="1052595"/>
                <a:gridCol w="518078"/>
                <a:gridCol w="500423"/>
                <a:gridCol w="3555320"/>
              </a:tblGrid>
              <a:tr h="709733">
                <a:tc>
                  <a:txBody>
                    <a:bodyPr/>
                    <a:lstStyle/>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Acción de Mejora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Tiempo de Implementación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Inicio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Fin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Resultado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Esperado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r>
              <a:tr h="1397520">
                <a:tc>
                  <a:txBody>
                    <a:bodyPr/>
                    <a:lstStyle/>
                    <a:p>
                      <a:pPr indent="180340" algn="l">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Realizará una distribución de Actividades entre el personal que cuenta la empresa en el departamento de compras.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l">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Gerente de Compras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15 días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5 de junio.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just">
                        <a:lnSpc>
                          <a:spcPct val="150000"/>
                        </a:lnSpc>
                        <a:spcAft>
                          <a:spcPts val="0"/>
                        </a:spcAft>
                        <a:buFont typeface="Wingdings" panose="05000000000000000000" pitchFamily="2" charset="2"/>
                        <a:buChar char=""/>
                      </a:pPr>
                      <a:r>
                        <a:rPr lang="es-EC" sz="1000">
                          <a:effectLst/>
                          <a:latin typeface="Times New Roman" panose="02020603050405020304" pitchFamily="18" charset="0"/>
                          <a:ea typeface="Calibri" panose="020F0502020204030204" pitchFamily="34" charset="0"/>
                          <a:cs typeface="Times New Roman" panose="02020603050405020304" pitchFamily="18" charset="0"/>
                        </a:rPr>
                        <a:t>El tiempo en adquisición de Repuestos se minimizara en un 50% del actual.</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00">
                          <a:effectLst/>
                          <a:latin typeface="Times New Roman" panose="02020603050405020304" pitchFamily="18" charset="0"/>
                          <a:ea typeface="Calibri" panose="020F0502020204030204" pitchFamily="34" charset="0"/>
                          <a:cs typeface="Times New Roman" panose="02020603050405020304" pitchFamily="18" charset="0"/>
                        </a:rPr>
                        <a:t>Las Actividades del departamento de compras se verán mejor desarrolladas.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00">
                          <a:effectLst/>
                          <a:latin typeface="Times New Roman" panose="02020603050405020304" pitchFamily="18" charset="0"/>
                          <a:ea typeface="Calibri" panose="020F0502020204030204" pitchFamily="34" charset="0"/>
                          <a:cs typeface="Times New Roman" panose="02020603050405020304" pitchFamily="18" charset="0"/>
                        </a:rPr>
                        <a:t>Se tendrá más tiempo para una mayor planificación en las compras con lo cual el inventario en stock será el adecuado.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1811346">
                <a:tc>
                  <a:txBody>
                    <a:bodyPr/>
                    <a:lstStyle/>
                    <a:p>
                      <a:pPr indent="180340" algn="l">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Establecerá objetivos bien definidos en el proceso de compras que identifiquen el resultado que se quiere conseguir.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l">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Administrador y  Gerente de Compras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50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2 días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22 de mayo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pitchFamily="2" charset="2"/>
                        <a:buChar char=""/>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Definirá una guía en el departamento para la compra eficiente y eficaz de Repuestos Automotrices que es un pilar fundamental en la operación de la empresa.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Comprometerá a los empleados a cumplir los objetivos establecidos por parte de gerencia.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2562121">
                <a:tc>
                  <a:txBody>
                    <a:bodyPr/>
                    <a:lstStyle/>
                    <a:p>
                      <a:pPr indent="180340" algn="l">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Elaborará un presupuesto para el  área de compras junto con el departamento contable e ira enfocado con las metas ya definidas.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l">
                        <a:lnSpc>
                          <a:spcPct val="150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Gerente General, Gerente de Compras y Contadora.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10 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50">
                          <a:effectLst/>
                          <a:latin typeface="Times New Roman" panose="02020603050405020304" pitchFamily="18" charset="0"/>
                          <a:ea typeface="Calibri" panose="020F0502020204030204" pitchFamily="34" charset="0"/>
                          <a:cs typeface="Times New Roman" panose="02020603050405020304" pitchFamily="18" charset="0"/>
                        </a:rPr>
                        <a:t>30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just">
                        <a:lnSpc>
                          <a:spcPct val="150000"/>
                        </a:lnSpc>
                        <a:spcAft>
                          <a:spcPts val="0"/>
                        </a:spcAft>
                        <a:buFont typeface="Wingdings" panose="05000000000000000000" pitchFamily="2" charset="2"/>
                        <a:buChar char=""/>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Minimización de costos anuales, y maximización de la utilidad ya que con un presupuesto se obtendrá un límite en las compras, por lo cual se manejara las manera más consciente y se hará la adquisición del inventario necesario.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Aumentará la rotación del inventario, ya que se evitara que se adquiera repuestos que tenga un índice de rotación bajo y que sean costosos.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Mejorará el manejo de los recursos financieros que posee la empresa.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Minimizará los gastos innecesarios que se dan al interior de la empresa.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56" marR="5065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3985002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4841782"/>
              </p:ext>
            </p:extLst>
          </p:nvPr>
        </p:nvGraphicFramePr>
        <p:xfrm>
          <a:off x="251520" y="260648"/>
          <a:ext cx="8640960" cy="6268853"/>
        </p:xfrm>
        <a:graphic>
          <a:graphicData uri="http://schemas.openxmlformats.org/drawingml/2006/table">
            <a:tbl>
              <a:tblPr firstRow="1" firstCol="1" bandRow="1"/>
              <a:tblGrid>
                <a:gridCol w="2119185"/>
                <a:gridCol w="941860"/>
                <a:gridCol w="1043894"/>
                <a:gridCol w="513796"/>
                <a:gridCol w="496287"/>
                <a:gridCol w="3525938"/>
              </a:tblGrid>
              <a:tr h="536291">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Acción de Mejora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Tiempo de Implementación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Inicio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Fin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Resultado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Esperado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r>
              <a:tr h="1762586">
                <a:tc>
                  <a:txBody>
                    <a:bodyPr/>
                    <a:lstStyle/>
                    <a:p>
                      <a:pPr indent="180340" algn="just">
                        <a:lnSpc>
                          <a:spcPct val="150000"/>
                        </a:lnSpc>
                        <a:spcAft>
                          <a:spcPts val="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Evaluará a los proveedores que tiene la empresa en lo que respecto a las compras locales y las importaciones que se realiza.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de Compras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10 días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30 de mayo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just">
                        <a:lnSpc>
                          <a:spcPct val="150000"/>
                        </a:lnSpc>
                        <a:spcAft>
                          <a:spcPts val="0"/>
                        </a:spcAft>
                        <a:buFont typeface="Wingdings" panose="05000000000000000000" pitchFamily="2" charset="2"/>
                        <a:buChar char=""/>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Se comprara a proveedores que brinden un buen servicio y que ayuden a que las compras sean de manera inmediata.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Los reclamos de clientes bajaran ya que se contara con productos de calidad ya que se adquiere a proveedores que previamente calificamos y nos dan un buen producto como servicio.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1982909">
                <a:tc>
                  <a:txBody>
                    <a:bodyPr/>
                    <a:lstStyle/>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Formalizará todos los documentos que se tiene con los intermediarios de la Importadora.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5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Gerente de Compras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 días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23 de mayo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pitchFamily="2" charset="2"/>
                        <a:buChar char=""/>
                      </a:pPr>
                      <a:r>
                        <a:rPr lang="es-EC" sz="1050">
                          <a:effectLst/>
                          <a:latin typeface="Times New Roman" panose="02020603050405020304" pitchFamily="18" charset="0"/>
                          <a:ea typeface="Calibri" panose="020F0502020204030204" pitchFamily="34" charset="0"/>
                          <a:cs typeface="Times New Roman" panose="02020603050405020304" pitchFamily="18" charset="0"/>
                        </a:rPr>
                        <a:t>Se evitará estafas al momento de realizar algún reclamo de las importaciones que tenga un riesgo alto.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50">
                          <a:effectLst/>
                          <a:latin typeface="Times New Roman" panose="02020603050405020304" pitchFamily="18" charset="0"/>
                          <a:ea typeface="Calibri" panose="020F0502020204030204" pitchFamily="34" charset="0"/>
                          <a:cs typeface="Times New Roman" panose="02020603050405020304" pitchFamily="18" charset="0"/>
                        </a:rPr>
                        <a:t>No se perderá recurso financieros, ya que habrá la posibilidad de recuperar alguna perdida ocurrida por parte de la importadora de manera eventual.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50">
                          <a:effectLst/>
                          <a:latin typeface="Times New Roman" panose="02020603050405020304" pitchFamily="18" charset="0"/>
                          <a:ea typeface="Calibri" panose="020F0502020204030204" pitchFamily="34" charset="0"/>
                          <a:cs typeface="Times New Roman" panose="02020603050405020304" pitchFamily="18" charset="0"/>
                        </a:rPr>
                        <a:t>Mayor seguridad en la entrega de los anticipos a las importaciones.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1982909">
                <a:tc>
                  <a:txBody>
                    <a:bodyPr/>
                    <a:lstStyle/>
                    <a:p>
                      <a:pPr indent="180340" algn="just">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Importará de manera directa los Repuestos Automotrices.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General y Gerente de Compras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6 meses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22 de mayo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just">
                        <a:lnSpc>
                          <a:spcPct val="150000"/>
                        </a:lnSpc>
                        <a:spcAft>
                          <a:spcPts val="0"/>
                        </a:spcAft>
                        <a:buFont typeface="Wingdings" panose="05000000000000000000" pitchFamily="2" charset="2"/>
                        <a:buChar char=""/>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Minimización de los costos de manera significativa ya que no se tendrá que pagar a los intermediarios.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Mayor ventaja con los precios ya que al tener precios más bajos, tendremos más clientes y el segmento de mercado actual aumentara de manera significativa.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C" sz="1050" dirty="0">
                          <a:effectLst/>
                          <a:latin typeface="Times New Roman" panose="02020603050405020304" pitchFamily="18" charset="0"/>
                          <a:ea typeface="Calibri" panose="020F0502020204030204" pitchFamily="34" charset="0"/>
                          <a:cs typeface="Times New Roman" panose="02020603050405020304" pitchFamily="18" charset="0"/>
                        </a:rPr>
                        <a:t>Aumentará la productividad de la empresa y mejor posicionamiento en el mercado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44" marR="5564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719485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10530939"/>
              </p:ext>
            </p:extLst>
          </p:nvPr>
        </p:nvGraphicFramePr>
        <p:xfrm>
          <a:off x="467544" y="404664"/>
          <a:ext cx="8424936" cy="6192689"/>
        </p:xfrm>
        <a:graphic>
          <a:graphicData uri="http://schemas.openxmlformats.org/drawingml/2006/table">
            <a:tbl>
              <a:tblPr firstRow="1" firstCol="1" bandRow="1"/>
              <a:tblGrid>
                <a:gridCol w="2066205"/>
                <a:gridCol w="918314"/>
                <a:gridCol w="1017797"/>
                <a:gridCol w="579667"/>
                <a:gridCol w="591224"/>
                <a:gridCol w="3251729"/>
              </a:tblGrid>
              <a:tr h="904957">
                <a:tc>
                  <a:txBody>
                    <a:bodyPr/>
                    <a:lstStyle/>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Acción de Mejora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Tiempo de Implementación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Inicio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Fin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Resultado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05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Esperado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r>
              <a:tr h="2122331">
                <a:tc>
                  <a:txBody>
                    <a:bodyPr/>
                    <a:lstStyle/>
                    <a:p>
                      <a:pPr lvl="0" indent="180340" algn="just">
                        <a:lnSpc>
                          <a:spcPct val="2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Implementará una proyección de ventas.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de Ventas y Contadora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12 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 de junio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lnSpc>
                          <a:spcPct val="150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Ayudará a verificar el rendimiento de las ventas que se ha realizado en el transcurso de un periodo determinado.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Se determinará la consecución de los objetivos.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Ayudará a comprometer a los empleados a cumplir las metas y por ende a incrementar la liquidez de la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1352669">
                <a:tc>
                  <a:txBody>
                    <a:bodyPr/>
                    <a:lstStyle/>
                    <a:p>
                      <a:pPr lvl="0" indent="180340" algn="just">
                        <a:lnSpc>
                          <a:spcPct val="2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Implementará un Sistema de con Cámaras en el mostrador.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General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12 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 de junio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342900" lvl="0" indent="-342900" algn="l">
                        <a:lnSpc>
                          <a:spcPct val="150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Minimización del riesgo de robo de los Repuestos que se encuentran en exhibición en el mostrador.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Minimizará el riesgo de sufrir un robo en la noche.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1812732">
                <a:tc>
                  <a:txBody>
                    <a:bodyPr/>
                    <a:lstStyle/>
                    <a:p>
                      <a:pPr lvl="0" indent="180340" algn="just">
                        <a:lnSpc>
                          <a:spcPct val="20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Implementará un registro de siniestros que identifique las causas y efectos en la operación del negocio y la manera en el que se solucionó.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de Ventas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8 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28 de mayo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lnSpc>
                          <a:spcPct val="150000"/>
                        </a:lnSpc>
                        <a:spcAft>
                          <a:spcPts val="0"/>
                        </a:spcAft>
                        <a:buFont typeface="Wingdings" panose="05000000000000000000" pitchFamily="2" charset="2"/>
                        <a:buChar char=""/>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Prevendrá los percances que se pueda dar al en departamento de ventas, dando la guía a la solución de los mismo que hayan ocurrido anteriormente.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707516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8298486"/>
              </p:ext>
            </p:extLst>
          </p:nvPr>
        </p:nvGraphicFramePr>
        <p:xfrm>
          <a:off x="251521" y="404661"/>
          <a:ext cx="8640958" cy="6192690"/>
        </p:xfrm>
        <a:graphic>
          <a:graphicData uri="http://schemas.openxmlformats.org/drawingml/2006/table">
            <a:tbl>
              <a:tblPr firstRow="1" firstCol="1" bandRow="1"/>
              <a:tblGrid>
                <a:gridCol w="2119185"/>
                <a:gridCol w="941860"/>
                <a:gridCol w="1043894"/>
                <a:gridCol w="513795"/>
                <a:gridCol w="496287"/>
                <a:gridCol w="3525937"/>
              </a:tblGrid>
              <a:tr h="676934">
                <a:tc>
                  <a:txBody>
                    <a:bodyPr/>
                    <a:lstStyle/>
                    <a:p>
                      <a:pPr indent="180340"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Acción de Mejora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Responsable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Tiempo de Implementación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Inicio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1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Fecha Fin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indent="180340" algn="ctr">
                        <a:lnSpc>
                          <a:spcPct val="115000"/>
                        </a:lnSpc>
                        <a:spcAft>
                          <a:spcPts val="0"/>
                        </a:spcAft>
                      </a:pPr>
                      <a:r>
                        <a:rPr lang="es-EC" sz="11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Resultado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1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Esperado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r>
              <a:tr h="1253581">
                <a:tc>
                  <a:txBody>
                    <a:bodyPr/>
                    <a:lstStyle/>
                    <a:p>
                      <a:pPr indent="180340" algn="just">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Diseñará e implementará los manuales para el departamento de ventas para que permita el desarrollo de las actividades de las personas en el departamento.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de Ventas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5 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25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lnSpc>
                          <a:spcPct val="115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Organización y administración transparente que ayuda al crecimiento económico de la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Al tener una guía, las operaciones se desarrollaran de mejor manera y se tendrá una eficiencia en el departamento de ventas.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2507162">
                <a:tc>
                  <a:txBody>
                    <a:bodyPr/>
                    <a:lstStyle/>
                    <a:p>
                      <a:pPr indent="180340" algn="just">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Designará funciones fijas a cada uno de los empleados del departamento de ventas.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de Ventas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3 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23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342900" lvl="0" indent="-342900" algn="l">
                        <a:lnSpc>
                          <a:spcPct val="115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Mejoramiento de los procesos en las ventas y así cumplir los requerimientos de los clientes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Buena asignación de actividades a los empleados de la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Se asumirá las responsabilidades por cada persona del departamento de ventas, por lo cual se disminuirá los errores en las ventas así como la falta de realizar actividades que contribuyan al departamento de ventas.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Wingdings" panose="05000000000000000000" pitchFamily="2" charset="2"/>
                        <a:buChar char=""/>
                      </a:pPr>
                      <a:r>
                        <a:rPr lang="es-EC" sz="1100">
                          <a:effectLst/>
                          <a:latin typeface="Times New Roman" panose="02020603050405020304" pitchFamily="18" charset="0"/>
                          <a:ea typeface="Calibri" panose="020F0502020204030204" pitchFamily="34" charset="0"/>
                          <a:cs typeface="Times New Roman" panose="02020603050405020304" pitchFamily="18" charset="0"/>
                        </a:rPr>
                        <a:t>Mejorará el desempeño del personal.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1755013">
                <a:tc>
                  <a:txBody>
                    <a:bodyPr/>
                    <a:lstStyle/>
                    <a:p>
                      <a:pPr indent="180340" algn="just">
                        <a:lnSpc>
                          <a:spcPct val="115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Implementará un programa donde establezca un programa de incentivos para los empleados de la empresa previo a una organización y desarrollo de la evaluación del mismo.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Gerente General,  Gerente de Ventas y Contadora.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ctr">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9 días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20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indent="180340" algn="just">
                        <a:lnSpc>
                          <a:spcPct val="150000"/>
                        </a:lnSpc>
                        <a:spcAft>
                          <a:spcPts val="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29 de mayo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spcAft>
                          <a:spcPts val="0"/>
                        </a:spcAft>
                        <a:buFont typeface="Wingdings" panose="05000000000000000000" pitchFamily="2" charset="2"/>
                        <a:buChar char=""/>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Ayudará a incrementar las ventas en la empresa ya que tenemos unos empleados comprometidos con el desarrollo económico de la empresa.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Aumentará la posibilidad que se cumplan los objetivos y metas de la empresa.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522" marR="59522"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4347433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88640"/>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VI</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Conclusiones y Recomendaciones:</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3" name="2 Diagrama"/>
          <p:cNvGraphicFramePr/>
          <p:nvPr>
            <p:extLst>
              <p:ext uri="{D42A27DB-BD31-4B8C-83A1-F6EECF244321}">
                <p14:modId xmlns:p14="http://schemas.microsoft.com/office/powerpoint/2010/main" val="2028129607"/>
              </p:ext>
            </p:extLst>
          </p:nvPr>
        </p:nvGraphicFramePr>
        <p:xfrm>
          <a:off x="467544" y="1412776"/>
          <a:ext cx="820891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635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23528" y="188640"/>
            <a:ext cx="8496944" cy="1143000"/>
          </a:xfrm>
          <a:ln>
            <a:miter lim="800000"/>
            <a:headEnd/>
            <a:tailEnd/>
          </a:ln>
        </p:spPr>
        <p:txBody>
          <a:bodyPr rtlCol="0">
            <a:noAutofit/>
          </a:bodyPr>
          <a:lstStyle/>
          <a:p>
            <a:pPr algn="l"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CAPÍTULO VI</a:t>
            </a:r>
            <a:b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Conclusiones y Recomendaciones:</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graphicFrame>
        <p:nvGraphicFramePr>
          <p:cNvPr id="3" name="2 Diagrama"/>
          <p:cNvGraphicFramePr/>
          <p:nvPr>
            <p:extLst>
              <p:ext uri="{D42A27DB-BD31-4B8C-83A1-F6EECF244321}">
                <p14:modId xmlns:p14="http://schemas.microsoft.com/office/powerpoint/2010/main" val="4086796345"/>
              </p:ext>
            </p:extLst>
          </p:nvPr>
        </p:nvGraphicFramePr>
        <p:xfrm>
          <a:off x="467544" y="1412776"/>
          <a:ext cx="820891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886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p:cNvSpPr>
            <a:spLocks noGrp="1"/>
          </p:cNvSpPr>
          <p:nvPr>
            <p:ph type="title"/>
          </p:nvPr>
        </p:nvSpPr>
        <p:spPr>
          <a:xfrm>
            <a:off x="35496" y="188640"/>
            <a:ext cx="9108504" cy="6480720"/>
          </a:xfrm>
          <a:ln>
            <a:miter lim="800000"/>
            <a:headEnd/>
            <a:tailEnd/>
          </a:ln>
        </p:spPr>
        <p:txBody>
          <a:bodyPr rtlCol="0" anchor="ctr">
            <a:noAutofit/>
          </a:bodyPr>
          <a:lstStyle/>
          <a:p>
            <a:pPr algn="ctr" eaLnBrk="1" fontAlgn="auto" hangingPunct="1">
              <a:spcAft>
                <a:spcPts val="0"/>
              </a:spcAft>
              <a:defRPr/>
            </a:pPr>
            <a:r>
              <a:rPr lang="es-EC"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MUCHAS GRACIAS</a:t>
            </a:r>
            <a:endParaRPr lang="es-EC"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33260086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31" y="541074"/>
            <a:ext cx="1944216"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Cambria" panose="02040503050406030204" pitchFamily="18" charset="0"/>
              </a:rPr>
              <a:t>OBJETIVO GENERAL</a:t>
            </a:r>
            <a:endParaRPr lang="es-EC" dirty="0">
              <a:latin typeface="Cambria" panose="02040503050406030204" pitchFamily="18" charset="0"/>
            </a:endParaRPr>
          </a:p>
        </p:txBody>
      </p:sp>
      <p:sp>
        <p:nvSpPr>
          <p:cNvPr id="5" name="Rectangle 4"/>
          <p:cNvSpPr/>
          <p:nvPr/>
        </p:nvSpPr>
        <p:spPr>
          <a:xfrm>
            <a:off x="2781556" y="334845"/>
            <a:ext cx="4670764" cy="1204547"/>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s-EC" sz="1600" dirty="0">
                <a:latin typeface="Cambria" panose="02040503050406030204" pitchFamily="18" charset="0"/>
              </a:rPr>
              <a:t>Diseñar un sistema de Control Interno para la empresa ChevyCar, bajo el Modelo COSO ERM, que le permita minimizar los riesgos, optimización de los recursos  y alcanzar la eficiencia en las operaciones contables administrativas.</a:t>
            </a:r>
          </a:p>
        </p:txBody>
      </p:sp>
      <p:sp>
        <p:nvSpPr>
          <p:cNvPr id="6" name="Rectangle 5"/>
          <p:cNvSpPr/>
          <p:nvPr/>
        </p:nvSpPr>
        <p:spPr>
          <a:xfrm>
            <a:off x="94583" y="3910429"/>
            <a:ext cx="1944216"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latin typeface="Cambria" panose="02040503050406030204" pitchFamily="18" charset="0"/>
              </a:rPr>
              <a:t>OBJETIVOS ESPECÍFICOS</a:t>
            </a:r>
            <a:endParaRPr lang="es-EC" dirty="0">
              <a:latin typeface="Cambria" panose="02040503050406030204" pitchFamily="18" charset="0"/>
            </a:endParaRPr>
          </a:p>
        </p:txBody>
      </p:sp>
      <p:sp>
        <p:nvSpPr>
          <p:cNvPr id="7" name="Rectangle 6"/>
          <p:cNvSpPr/>
          <p:nvPr/>
        </p:nvSpPr>
        <p:spPr>
          <a:xfrm>
            <a:off x="2683779" y="2347116"/>
            <a:ext cx="5920422" cy="505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500" dirty="0" smtClean="0">
                <a:latin typeface="Cambria" panose="02040503050406030204" pitchFamily="18" charset="0"/>
                <a:cs typeface="Times New Roman" panose="02020603050405020304" pitchFamily="18" charset="0"/>
              </a:rPr>
              <a:t>Realizar una Análisis Externo , Interno para identificar las Fortalezas, Debilidades, Oportunidades y Amenazas de la Empresa. </a:t>
            </a:r>
            <a:endParaRPr lang="es-EC" sz="1500" dirty="0">
              <a:latin typeface="Cambria" panose="02040503050406030204" pitchFamily="18" charset="0"/>
              <a:cs typeface="Times New Roman" panose="02020603050405020304" pitchFamily="18" charset="0"/>
            </a:endParaRPr>
          </a:p>
        </p:txBody>
      </p:sp>
      <p:sp>
        <p:nvSpPr>
          <p:cNvPr id="8" name="Rectangle 7"/>
          <p:cNvSpPr/>
          <p:nvPr/>
        </p:nvSpPr>
        <p:spPr>
          <a:xfrm>
            <a:off x="2684026" y="3290246"/>
            <a:ext cx="6459974" cy="4267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500" dirty="0" smtClean="0">
                <a:latin typeface="Cambria" panose="02040503050406030204" pitchFamily="18" charset="0"/>
                <a:cs typeface="Times New Roman" panose="02020603050405020304" pitchFamily="18" charset="0"/>
              </a:rPr>
              <a:t>Evaluar el Control Interno Administrativo que tiene la empresa actualmente. </a:t>
            </a:r>
            <a:endParaRPr lang="es-EC" sz="1500" dirty="0">
              <a:latin typeface="Cambria" panose="02040503050406030204" pitchFamily="18" charset="0"/>
              <a:cs typeface="Times New Roman" panose="02020603050405020304" pitchFamily="18" charset="0"/>
            </a:endParaRPr>
          </a:p>
        </p:txBody>
      </p:sp>
      <p:sp>
        <p:nvSpPr>
          <p:cNvPr id="9" name="Rectangle 8"/>
          <p:cNvSpPr/>
          <p:nvPr/>
        </p:nvSpPr>
        <p:spPr>
          <a:xfrm>
            <a:off x="2683779" y="5733256"/>
            <a:ext cx="2968341" cy="4267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500" dirty="0" smtClean="0">
                <a:latin typeface="Cambria" panose="02040503050406030204" pitchFamily="18" charset="0"/>
                <a:cs typeface="Times New Roman" panose="02020603050405020304" pitchFamily="18" charset="0"/>
              </a:rPr>
              <a:t>Medir los riesgos de la empresa. </a:t>
            </a:r>
            <a:endParaRPr lang="es-EC" sz="1500" dirty="0">
              <a:latin typeface="Cambria" panose="02040503050406030204" pitchFamily="18" charset="0"/>
              <a:cs typeface="Times New Roman" panose="02020603050405020304" pitchFamily="18" charset="0"/>
            </a:endParaRPr>
          </a:p>
        </p:txBody>
      </p:sp>
      <p:sp>
        <p:nvSpPr>
          <p:cNvPr id="10" name="Rectangle 9"/>
          <p:cNvSpPr/>
          <p:nvPr/>
        </p:nvSpPr>
        <p:spPr>
          <a:xfrm>
            <a:off x="2683779" y="4154342"/>
            <a:ext cx="4624525" cy="4267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500" dirty="0" smtClean="0">
                <a:latin typeface="Cambria" panose="02040503050406030204" pitchFamily="18" charset="0"/>
                <a:cs typeface="Times New Roman" panose="02020603050405020304" pitchFamily="18" charset="0"/>
              </a:rPr>
              <a:t>Definir el Direccionamiento Estratégico de la empresa.</a:t>
            </a:r>
            <a:endParaRPr lang="es-EC" sz="1500" dirty="0">
              <a:latin typeface="Cambria" panose="02040503050406030204" pitchFamily="18" charset="0"/>
              <a:cs typeface="Times New Roman" panose="02020603050405020304" pitchFamily="18" charset="0"/>
            </a:endParaRPr>
          </a:p>
        </p:txBody>
      </p:sp>
      <p:sp>
        <p:nvSpPr>
          <p:cNvPr id="11" name="Rectangle 10"/>
          <p:cNvSpPr/>
          <p:nvPr/>
        </p:nvSpPr>
        <p:spPr>
          <a:xfrm>
            <a:off x="2683779" y="4946430"/>
            <a:ext cx="6460221" cy="4267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500" dirty="0" smtClean="0">
                <a:latin typeface="Cambria" panose="02040503050406030204" pitchFamily="18" charset="0"/>
                <a:cs typeface="Times New Roman" panose="02020603050405020304" pitchFamily="18" charset="0"/>
              </a:rPr>
              <a:t>Realizar la Propuesta de los controles Internos a implantarse en la empresa. </a:t>
            </a:r>
            <a:endParaRPr lang="es-EC" sz="1500" dirty="0">
              <a:latin typeface="Cambria" panose="02040503050406030204" pitchFamily="18" charset="0"/>
              <a:cs typeface="Times New Roman" panose="02020603050405020304" pitchFamily="18" charset="0"/>
            </a:endParaRPr>
          </a:p>
        </p:txBody>
      </p:sp>
      <p:sp>
        <p:nvSpPr>
          <p:cNvPr id="12" name="Double Brace 11"/>
          <p:cNvSpPr/>
          <p:nvPr/>
        </p:nvSpPr>
        <p:spPr>
          <a:xfrm>
            <a:off x="2065047" y="2201625"/>
            <a:ext cx="7835545" cy="4209696"/>
          </a:xfrm>
          <a:prstGeom prst="bracePair">
            <a:avLst/>
          </a:prstGeom>
          <a:ln>
            <a:solidFill>
              <a:srgbClr val="00206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3" name="Double Brace 12"/>
          <p:cNvSpPr/>
          <p:nvPr/>
        </p:nvSpPr>
        <p:spPr>
          <a:xfrm>
            <a:off x="2267744" y="221488"/>
            <a:ext cx="8640960" cy="1501478"/>
          </a:xfrm>
          <a:prstGeom prst="bracePair">
            <a:avLst/>
          </a:prstGeom>
          <a:ln>
            <a:solidFill>
              <a:srgbClr val="00206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2454025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08920"/>
            <a:ext cx="7055380" cy="1400530"/>
          </a:xfrm>
        </p:spPr>
        <p:txBody>
          <a:bodyPr/>
          <a:lstStyle/>
          <a:p>
            <a:r>
              <a:rPr lang="es-EC" dirty="0"/>
              <a:t>	</a:t>
            </a:r>
            <a:r>
              <a:rPr lang="es-EC" sz="6600" b="1" dirty="0" smtClean="0">
                <a:ln w="22225">
                  <a:solidFill>
                    <a:schemeClr val="accent2"/>
                  </a:solidFill>
                  <a:prstDash val="solid"/>
                </a:ln>
                <a:solidFill>
                  <a:schemeClr val="accent2">
                    <a:lumMod val="40000"/>
                    <a:lumOff val="60000"/>
                  </a:schemeClr>
                </a:solidFill>
              </a:rPr>
              <a:t>CAPITULO 2</a:t>
            </a:r>
            <a:br>
              <a:rPr lang="es-EC" sz="6600" b="1" dirty="0" smtClean="0">
                <a:ln w="22225">
                  <a:solidFill>
                    <a:schemeClr val="accent2"/>
                  </a:solidFill>
                  <a:prstDash val="solid"/>
                </a:ln>
                <a:solidFill>
                  <a:schemeClr val="accent2">
                    <a:lumMod val="40000"/>
                    <a:lumOff val="60000"/>
                  </a:schemeClr>
                </a:solidFill>
              </a:rPr>
            </a:br>
            <a:endParaRPr lang="es-EC" dirty="0"/>
          </a:p>
        </p:txBody>
      </p:sp>
    </p:spTree>
    <p:extLst>
      <p:ext uri="{BB962C8B-B14F-4D97-AF65-F5344CB8AC3E}">
        <p14:creationId xmlns:p14="http://schemas.microsoft.com/office/powerpoint/2010/main" val="3921118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585" b="16959"/>
          <a:stretch/>
        </p:blipFill>
        <p:spPr>
          <a:xfrm>
            <a:off x="539552" y="2060848"/>
            <a:ext cx="3096344"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211960" y="926058"/>
            <a:ext cx="3744416"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smtClean="0">
                <a:latin typeface="Cambria" panose="02040503050406030204" pitchFamily="18" charset="0"/>
              </a:rPr>
              <a:t>Inició sus Actividades en el Año 2003</a:t>
            </a:r>
            <a:endParaRPr lang="es-EC" sz="1400" dirty="0">
              <a:latin typeface="Cambria" panose="02040503050406030204" pitchFamily="18" charset="0"/>
            </a:endParaRPr>
          </a:p>
        </p:txBody>
      </p:sp>
      <p:sp>
        <p:nvSpPr>
          <p:cNvPr id="6" name="Rectangle 5"/>
          <p:cNvSpPr/>
          <p:nvPr/>
        </p:nvSpPr>
        <p:spPr>
          <a:xfrm>
            <a:off x="4778254" y="3989505"/>
            <a:ext cx="4032448" cy="51961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1" algn="ctr"/>
            <a:r>
              <a:rPr lang="es-EC" sz="1400" dirty="0" smtClean="0">
                <a:latin typeface="Cambria" panose="02040503050406030204" pitchFamily="18" charset="0"/>
              </a:rPr>
              <a:t>Ventas Diarias en promedio $ </a:t>
            </a:r>
            <a:r>
              <a:rPr lang="es-EC" sz="1400" dirty="0">
                <a:latin typeface="Cambria" panose="02040503050406030204" pitchFamily="18" charset="0"/>
              </a:rPr>
              <a:t>7</a:t>
            </a:r>
            <a:r>
              <a:rPr lang="es-EC" sz="1400" dirty="0" smtClean="0">
                <a:latin typeface="Cambria" panose="02040503050406030204" pitchFamily="18" charset="0"/>
              </a:rPr>
              <a:t>.000</a:t>
            </a:r>
            <a:endParaRPr lang="es-EC" sz="1400" dirty="0">
              <a:latin typeface="Cambria" panose="02040503050406030204" pitchFamily="18" charset="0"/>
            </a:endParaRPr>
          </a:p>
        </p:txBody>
      </p:sp>
      <p:sp>
        <p:nvSpPr>
          <p:cNvPr id="7" name="Rectangle 6"/>
          <p:cNvSpPr/>
          <p:nvPr/>
        </p:nvSpPr>
        <p:spPr>
          <a:xfrm>
            <a:off x="201092" y="6021288"/>
            <a:ext cx="3773264"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EC" sz="1400" dirty="0">
                <a:latin typeface="Cambria" panose="02040503050406030204" pitchFamily="18" charset="0"/>
              </a:rPr>
              <a:t>Av. Maldonado S10-171 y Calvas frente al Centro Comercial “El Recreo”</a:t>
            </a:r>
            <a:endParaRPr lang="es-EC" sz="1400" dirty="0">
              <a:latin typeface="Cambria" panose="020405030504060302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894" y="426636"/>
            <a:ext cx="1427659" cy="1342170"/>
          </a:xfrm>
          <a:prstGeom prst="rect">
            <a:avLst/>
          </a:prstGeom>
        </p:spPr>
      </p:pic>
      <p:sp>
        <p:nvSpPr>
          <p:cNvPr id="9" name="Rectangle 8"/>
          <p:cNvSpPr/>
          <p:nvPr/>
        </p:nvSpPr>
        <p:spPr>
          <a:xfrm>
            <a:off x="4211960" y="2924944"/>
            <a:ext cx="4032448"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EC" sz="1400" dirty="0" smtClean="0">
                <a:latin typeface="Cambria" panose="02040503050406030204" pitchFamily="18" charset="0"/>
              </a:rPr>
              <a:t>Se dedica a la comercialización de Repuestos Automotrices para la Línea Chevrolet</a:t>
            </a:r>
            <a:endParaRPr lang="es-EC" sz="1400" dirty="0">
              <a:latin typeface="Cambria" panose="02040503050406030204" pitchFamily="18" charset="0"/>
            </a:endParaRPr>
          </a:p>
        </p:txBody>
      </p:sp>
      <p:sp>
        <p:nvSpPr>
          <p:cNvPr id="10" name="Rectangle 9"/>
          <p:cNvSpPr/>
          <p:nvPr/>
        </p:nvSpPr>
        <p:spPr>
          <a:xfrm>
            <a:off x="4778254" y="1860383"/>
            <a:ext cx="4032448"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1" algn="ctr"/>
            <a:r>
              <a:rPr lang="es-EC" sz="1400" dirty="0" smtClean="0">
                <a:latin typeface="Cambria" panose="02040503050406030204" pitchFamily="18" charset="0"/>
              </a:rPr>
              <a:t>Su inversión Inicial fue de $12.000. </a:t>
            </a:r>
            <a:endParaRPr lang="es-EC" sz="1400" dirty="0">
              <a:latin typeface="Cambria" panose="02040503050406030204" pitchFamily="18" charset="0"/>
            </a:endParaRPr>
          </a:p>
        </p:txBody>
      </p:sp>
      <p:sp>
        <p:nvSpPr>
          <p:cNvPr id="11" name="Rectangle 10"/>
          <p:cNvSpPr/>
          <p:nvPr/>
        </p:nvSpPr>
        <p:spPr>
          <a:xfrm>
            <a:off x="4211960" y="4923830"/>
            <a:ext cx="4032448" cy="519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s-EC" sz="1400" dirty="0" smtClean="0">
                <a:latin typeface="Cambria" panose="02040503050406030204" pitchFamily="18" charset="0"/>
              </a:rPr>
              <a:t>Por su Tamaño ChevyCar pertenece a las Pequeñas Empresas</a:t>
            </a:r>
            <a:endParaRPr lang="es-EC" sz="1400" dirty="0">
              <a:latin typeface="Cambria" panose="02040503050406030204" pitchFamily="18" charset="0"/>
            </a:endParaRPr>
          </a:p>
        </p:txBody>
      </p:sp>
      <p:sp>
        <p:nvSpPr>
          <p:cNvPr id="12" name="Rectangle 11"/>
          <p:cNvSpPr/>
          <p:nvPr/>
        </p:nvSpPr>
        <p:spPr>
          <a:xfrm>
            <a:off x="4793280" y="5808139"/>
            <a:ext cx="4032448" cy="51961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1" algn="ctr"/>
            <a:r>
              <a:rPr lang="es-EC" sz="1400" dirty="0" smtClean="0">
                <a:latin typeface="Cambria" panose="02040503050406030204" pitchFamily="18" charset="0"/>
              </a:rPr>
              <a:t>Laboran actualmente 17 trabajadores.</a:t>
            </a:r>
            <a:endParaRPr lang="es-EC" sz="1400" dirty="0">
              <a:latin typeface="Cambria" panose="02040503050406030204" pitchFamily="18" charset="0"/>
            </a:endParaRPr>
          </a:p>
        </p:txBody>
      </p:sp>
    </p:spTree>
    <p:extLst>
      <p:ext uri="{BB962C8B-B14F-4D97-AF65-F5344CB8AC3E}">
        <p14:creationId xmlns:p14="http://schemas.microsoft.com/office/powerpoint/2010/main" val="82421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55642" cy="600018"/>
          </a:xfrm>
        </p:spPr>
        <p:txBody>
          <a:bodyPr/>
          <a:lstStyle/>
          <a:p>
            <a:r>
              <a:rPr lang="es-EC" sz="2800" b="1" dirty="0" smtClean="0"/>
              <a:t>Organigrama Estructural</a:t>
            </a:r>
            <a:endParaRPr lang="es-EC" sz="2800" b="1" dirty="0"/>
          </a:p>
        </p:txBody>
      </p:sp>
      <p:pic>
        <p:nvPicPr>
          <p:cNvPr id="4" name="Picture 3"/>
          <p:cNvPicPr/>
          <p:nvPr/>
        </p:nvPicPr>
        <p:blipFill rotWithShape="1">
          <a:blip r:embed="rId2"/>
          <a:srcRect t="11275"/>
          <a:stretch/>
        </p:blipFill>
        <p:spPr>
          <a:xfrm>
            <a:off x="1115616" y="1412776"/>
            <a:ext cx="6808985" cy="4536504"/>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628800"/>
            <a:ext cx="720080" cy="676961"/>
          </a:xfrm>
          <a:prstGeom prst="rect">
            <a:avLst/>
          </a:prstGeom>
        </p:spPr>
      </p:pic>
    </p:spTree>
    <p:extLst>
      <p:ext uri="{BB962C8B-B14F-4D97-AF65-F5344CB8AC3E}">
        <p14:creationId xmlns:p14="http://schemas.microsoft.com/office/powerpoint/2010/main" val="41348658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9 Diagrama"/>
          <p:cNvGraphicFramePr/>
          <p:nvPr>
            <p:extLst>
              <p:ext uri="{D42A27DB-BD31-4B8C-83A1-F6EECF244321}">
                <p14:modId xmlns:p14="http://schemas.microsoft.com/office/powerpoint/2010/main" val="959518520"/>
              </p:ext>
            </p:extLst>
          </p:nvPr>
        </p:nvGraphicFramePr>
        <p:xfrm>
          <a:off x="323528" y="1196752"/>
          <a:ext cx="8568952"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Título"/>
          <p:cNvSpPr txBox="1">
            <a:spLocks/>
          </p:cNvSpPr>
          <p:nvPr/>
        </p:nvSpPr>
        <p:spPr>
          <a:xfrm>
            <a:off x="251520" y="404664"/>
            <a:ext cx="8229600" cy="648072"/>
          </a:xfrm>
          <a:prstGeom prst="rect">
            <a:avLst/>
          </a:prstGeom>
        </p:spPr>
        <p:txBody>
          <a:bodyPr anchor="ctr">
            <a:normAutofit/>
          </a:bodyPr>
          <a:lstStyle/>
          <a:p>
            <a:pPr fontAlgn="auto">
              <a:spcAft>
                <a:spcPts val="0"/>
              </a:spcAft>
              <a:defRPr/>
            </a:pPr>
            <a:r>
              <a:rPr lang="es-EC"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panose="02040503050406030204" pitchFamily="18" charset="0"/>
                <a:ea typeface="+mj-ea"/>
                <a:cs typeface="+mj-cs"/>
              </a:rPr>
              <a:t>Organismos de Control</a:t>
            </a:r>
            <a:endParaRPr lang="es-EC"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mbria" panose="02040503050406030204" pitchFamily="18" charset="0"/>
              <a:ea typeface="+mj-ea"/>
              <a:cs typeface="+mj-cs"/>
            </a:endParaRPr>
          </a:p>
        </p:txBody>
      </p:sp>
      <p:pic>
        <p:nvPicPr>
          <p:cNvPr id="2" name="Imagen 1"/>
          <p:cNvPicPr>
            <a:picLocks noChangeAspect="1"/>
          </p:cNvPicPr>
          <p:nvPr/>
        </p:nvPicPr>
        <p:blipFill>
          <a:blip r:embed="rId7"/>
          <a:stretch>
            <a:fillRect/>
          </a:stretch>
        </p:blipFill>
        <p:spPr>
          <a:xfrm>
            <a:off x="683568" y="1320284"/>
            <a:ext cx="1162414" cy="828091"/>
          </a:xfrm>
          <a:prstGeom prst="rect">
            <a:avLst/>
          </a:prstGeom>
        </p:spPr>
      </p:pic>
      <p:pic>
        <p:nvPicPr>
          <p:cNvPr id="7" name="Imagen 6"/>
          <p:cNvPicPr>
            <a:picLocks noChangeAspect="1"/>
          </p:cNvPicPr>
          <p:nvPr/>
        </p:nvPicPr>
        <p:blipFill>
          <a:blip r:embed="rId8"/>
          <a:stretch>
            <a:fillRect/>
          </a:stretch>
        </p:blipFill>
        <p:spPr>
          <a:xfrm>
            <a:off x="2950196" y="1337404"/>
            <a:ext cx="1008112" cy="828091"/>
          </a:xfrm>
          <a:prstGeom prst="rect">
            <a:avLst/>
          </a:prstGeom>
        </p:spPr>
      </p:pic>
      <p:pic>
        <p:nvPicPr>
          <p:cNvPr id="8" name="Imagen 7"/>
          <p:cNvPicPr>
            <a:picLocks noChangeAspect="1"/>
          </p:cNvPicPr>
          <p:nvPr/>
        </p:nvPicPr>
        <p:blipFill>
          <a:blip r:embed="rId9"/>
          <a:stretch>
            <a:fillRect/>
          </a:stretch>
        </p:blipFill>
        <p:spPr>
          <a:xfrm>
            <a:off x="5184278" y="1365385"/>
            <a:ext cx="1132608" cy="803473"/>
          </a:xfrm>
          <a:prstGeom prst="rect">
            <a:avLst/>
          </a:prstGeom>
        </p:spPr>
      </p:pic>
      <p:pic>
        <p:nvPicPr>
          <p:cNvPr id="9" name="8 Imagen"/>
          <p:cNvPicPr/>
          <p:nvPr/>
        </p:nvPicPr>
        <p:blipFill rotWithShape="1">
          <a:blip r:embed="rId10"/>
          <a:srcRect l="25476" t="33854" r="58309" b="16667"/>
          <a:stretch/>
        </p:blipFill>
        <p:spPr bwMode="auto">
          <a:xfrm>
            <a:off x="7577236" y="1340768"/>
            <a:ext cx="779794" cy="828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3901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6751586" cy="744034"/>
          </a:xfrm>
        </p:spPr>
        <p:txBody>
          <a:bodyPr/>
          <a:lstStyle/>
          <a:p>
            <a:r>
              <a:rPr lang="es-EC" sz="3200" b="1" dirty="0"/>
              <a:t>Direccionamiento Estratégico</a:t>
            </a:r>
          </a:p>
        </p:txBody>
      </p:sp>
      <p:sp>
        <p:nvSpPr>
          <p:cNvPr id="4" name="Rectangle 3"/>
          <p:cNvSpPr/>
          <p:nvPr/>
        </p:nvSpPr>
        <p:spPr>
          <a:xfrm>
            <a:off x="514021" y="1448780"/>
            <a:ext cx="2016224" cy="648072"/>
          </a:xfrm>
          <a:prstGeom prst="rect">
            <a:avLst/>
          </a:prstGeom>
          <a:solidFill>
            <a:srgbClr val="80A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Cambria" panose="02040503050406030204" pitchFamily="18" charset="0"/>
              </a:rPr>
              <a:t>MISIÓN</a:t>
            </a:r>
            <a:endParaRPr lang="es-EC" dirty="0">
              <a:latin typeface="Cambria" panose="02040503050406030204" pitchFamily="18" charset="0"/>
            </a:endParaRPr>
          </a:p>
        </p:txBody>
      </p:sp>
      <p:sp>
        <p:nvSpPr>
          <p:cNvPr id="5" name="Rectangle 4"/>
          <p:cNvSpPr/>
          <p:nvPr/>
        </p:nvSpPr>
        <p:spPr>
          <a:xfrm>
            <a:off x="514021" y="4077072"/>
            <a:ext cx="2016224" cy="648072"/>
          </a:xfrm>
          <a:prstGeom prst="rect">
            <a:avLst/>
          </a:prstGeom>
          <a:solidFill>
            <a:srgbClr val="80A8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Cambria" panose="02040503050406030204" pitchFamily="18" charset="0"/>
              </a:rPr>
              <a:t>VISIÓN</a:t>
            </a:r>
            <a:endParaRPr lang="es-EC" dirty="0">
              <a:latin typeface="Cambria" panose="02040503050406030204" pitchFamily="18" charset="0"/>
            </a:endParaRPr>
          </a:p>
        </p:txBody>
      </p:sp>
      <p:sp>
        <p:nvSpPr>
          <p:cNvPr id="6" name="Rectangle 5"/>
          <p:cNvSpPr/>
          <p:nvPr/>
        </p:nvSpPr>
        <p:spPr>
          <a:xfrm>
            <a:off x="1691680" y="2324617"/>
            <a:ext cx="7056784" cy="1320408"/>
          </a:xfrm>
          <a:prstGeom prst="rect">
            <a:avLst/>
          </a:prstGeom>
          <a:solidFill>
            <a:srgbClr val="407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i="1" dirty="0">
                <a:latin typeface="Cambria" panose="02040503050406030204" pitchFamily="18" charset="0"/>
              </a:rPr>
              <a:t>“CHEVY CAR, es una empresa dedicada a la Importación, Distribución y Comercialización de Repuestos Automotrices para la Línea Chevrolet de excelente calidad para satisfacer los requerimientos de nuestros clientes.”.</a:t>
            </a:r>
            <a:endParaRPr lang="es-EC" sz="1600" dirty="0">
              <a:latin typeface="Cambria" panose="02040503050406030204" pitchFamily="18" charset="0"/>
            </a:endParaRPr>
          </a:p>
        </p:txBody>
      </p:sp>
      <p:sp>
        <p:nvSpPr>
          <p:cNvPr id="7" name="Rectangle 6"/>
          <p:cNvSpPr/>
          <p:nvPr/>
        </p:nvSpPr>
        <p:spPr>
          <a:xfrm>
            <a:off x="1691680" y="4941169"/>
            <a:ext cx="7056784" cy="1536431"/>
          </a:xfrm>
          <a:prstGeom prst="rect">
            <a:avLst/>
          </a:prstGeom>
          <a:solidFill>
            <a:srgbClr val="407C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i="1" dirty="0">
                <a:latin typeface="Cambria" panose="02040503050406030204" pitchFamily="18" charset="0"/>
              </a:rPr>
              <a:t>“</a:t>
            </a:r>
            <a:r>
              <a:rPr lang="es-EC" sz="1600" b="1" i="1" dirty="0">
                <a:latin typeface="Cambria" panose="02040503050406030204" pitchFamily="18" charset="0"/>
              </a:rPr>
              <a:t>Ser una empresa líder en la Venta de Repuestos Automotrices Chevrolet en el Sur de Quito en el Año 2018, enfocados en mantenernos a la vanguardia en cuanto a repuestos de vehículos de marca Chevrolet de calidad, para satisfacer las necesidades cada vez más exigentes de nuestro </a:t>
            </a:r>
            <a:r>
              <a:rPr lang="es-EC" sz="1600" b="1" i="1" dirty="0" smtClean="0">
                <a:latin typeface="Cambria" panose="02040503050406030204" pitchFamily="18" charset="0"/>
              </a:rPr>
              <a:t>mercado.”</a:t>
            </a:r>
            <a:endParaRPr lang="es-EC" sz="1600" dirty="0">
              <a:latin typeface="Cambria" panose="02040503050406030204" pitchFamily="18" charset="0"/>
            </a:endParaRPr>
          </a:p>
        </p:txBody>
      </p:sp>
    </p:spTree>
    <p:extLst>
      <p:ext uri="{BB962C8B-B14F-4D97-AF65-F5344CB8AC3E}">
        <p14:creationId xmlns:p14="http://schemas.microsoft.com/office/powerpoint/2010/main" val="1820110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2552</TotalTime>
  <Words>2946</Words>
  <Application>Microsoft Office PowerPoint</Application>
  <PresentationFormat>On-screen Show (4:3)</PresentationFormat>
  <Paragraphs>398</Paragraphs>
  <Slides>36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8" baseType="lpstr">
      <vt:lpstr>Arial</vt:lpstr>
      <vt:lpstr>Calibri</vt:lpstr>
      <vt:lpstr>Calibri Light</vt:lpstr>
      <vt:lpstr>Cambria</vt:lpstr>
      <vt:lpstr>Century Gothic</vt:lpstr>
      <vt:lpstr>Times New Roman</vt:lpstr>
      <vt:lpstr>Wingdings</vt:lpstr>
      <vt:lpstr>Wingdings 3</vt:lpstr>
      <vt:lpstr>Ion</vt:lpstr>
      <vt:lpstr>Office Theme</vt:lpstr>
      <vt:lpstr>Visio</vt:lpstr>
      <vt:lpstr>Visio.Drawing.15</vt:lpstr>
      <vt:lpstr>PowerPoint Presentation</vt:lpstr>
      <vt:lpstr> CAPITULO 1 </vt:lpstr>
      <vt:lpstr>CONTEXTO</vt:lpstr>
      <vt:lpstr>PowerPoint Presentation</vt:lpstr>
      <vt:lpstr> CAPITULO 2 </vt:lpstr>
      <vt:lpstr>PowerPoint Presentation</vt:lpstr>
      <vt:lpstr>Organigrama Estructural</vt:lpstr>
      <vt:lpstr>PowerPoint Presentation</vt:lpstr>
      <vt:lpstr>Direccionamiento Estratégico</vt:lpstr>
      <vt:lpstr>PowerPoint Presentation</vt:lpstr>
      <vt:lpstr> CAPITULO 3 </vt:lpstr>
      <vt:lpstr>ANÁLISIS INTERNO </vt:lpstr>
      <vt:lpstr>PowerPoint Presentation</vt:lpstr>
      <vt:lpstr>PowerPoint Presentation</vt:lpstr>
      <vt:lpstr>PowerPoint Presentation</vt:lpstr>
      <vt:lpstr>PowerPoint Presentation</vt:lpstr>
      <vt:lpstr>Análisis Situacional: Externo</vt:lpstr>
      <vt:lpstr>PowerPoint Presentation</vt:lpstr>
      <vt:lpstr>Scheweart Deming</vt:lpstr>
      <vt:lpstr>                           CAPÍTULO IV Metodología de Control Interno</vt:lpstr>
      <vt:lpstr>COSO II – ERM &lt;&lt; Enterprise Risk Management&gt;&gt;</vt:lpstr>
      <vt:lpstr>Componentes del Control Interno COSO II</vt:lpstr>
      <vt:lpstr>Herramientas de Evaluación:</vt:lpstr>
      <vt:lpstr>Técnicas de Evaluación:</vt:lpstr>
      <vt:lpstr>                           CAPÍTULO V Evaluación del Sistema de Control Interno </vt:lpstr>
      <vt:lpstr>PowerPoint Presentation</vt:lpstr>
      <vt:lpstr>PowerPoint Presentation</vt:lpstr>
      <vt:lpstr>PowerPoint Presentation</vt:lpstr>
      <vt:lpstr>Propuesta de Implementación de Mejoras de Control Interno</vt:lpstr>
      <vt:lpstr>PowerPoint Presentation</vt:lpstr>
      <vt:lpstr>PowerPoint Presentation</vt:lpstr>
      <vt:lpstr>PowerPoint Presentation</vt:lpstr>
      <vt:lpstr>PowerPoint Presentation</vt:lpstr>
      <vt:lpstr>                           CAPÍTULO VI Conclusiones y Recomendaciones:</vt:lpstr>
      <vt:lpstr>                           CAPÍTULO VI Conclusiones y Recomendaciones:</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dc:creator>
  <cp:lastModifiedBy>Diaz, Jacqueline</cp:lastModifiedBy>
  <cp:revision>108</cp:revision>
  <dcterms:created xsi:type="dcterms:W3CDTF">2013-11-11T21:32:30Z</dcterms:created>
  <dcterms:modified xsi:type="dcterms:W3CDTF">2015-05-18T20:02:24Z</dcterms:modified>
</cp:coreProperties>
</file>