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73" r:id="rId5"/>
    <p:sldId id="259" r:id="rId6"/>
    <p:sldId id="260" r:id="rId7"/>
    <p:sldId id="275" r:id="rId8"/>
    <p:sldId id="261" r:id="rId9"/>
    <p:sldId id="262" r:id="rId10"/>
    <p:sldId id="277" r:id="rId11"/>
    <p:sldId id="265" r:id="rId12"/>
    <p:sldId id="266" r:id="rId13"/>
    <p:sldId id="267" r:id="rId14"/>
    <p:sldId id="268" r:id="rId15"/>
    <p:sldId id="269" r:id="rId16"/>
    <p:sldId id="270" r:id="rId17"/>
    <p:sldId id="279" r:id="rId18"/>
    <p:sldId id="280" r:id="rId19"/>
    <p:sldId id="281" r:id="rId20"/>
    <p:sldId id="278" r:id="rId21"/>
  </p:sldIdLst>
  <p:sldSz cx="9144000" cy="6858000" type="screen4x3"/>
  <p:notesSz cx="6888163" cy="100203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FDD"/>
    <a:srgbClr val="DDEBFF"/>
    <a:srgbClr val="006666"/>
    <a:srgbClr val="FF6699"/>
    <a:srgbClr val="FFFF00"/>
    <a:srgbClr val="FEDEF7"/>
    <a:srgbClr val="008080"/>
    <a:srgbClr val="339966"/>
    <a:srgbClr val="003366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707" autoAdjust="0"/>
  </p:normalViewPr>
  <p:slideViewPr>
    <p:cSldViewPr>
      <p:cViewPr>
        <p:scale>
          <a:sx n="66" d="100"/>
          <a:sy n="66" d="100"/>
        </p:scale>
        <p:origin x="-1506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[Tabulación.xlsx]Hoja1!$A$3:$A$4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[Tabulación.xlsx]Hoja1!$B$3:$B$4</c:f>
              <c:numCache>
                <c:formatCode>General</c:formatCode>
                <c:ptCount val="2"/>
                <c:pt idx="0">
                  <c:v>8</c:v>
                </c:pt>
                <c:pt idx="1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0D9351-44EA-441D-B68C-00265FE6991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9D9E28E-826D-492F-A052-CAD1D969FF3B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D4E38464-D7C3-4186-975A-C4B38993683F}" type="parTrans" cxnId="{E02D9E34-ED83-4F98-BA4F-8AF2AAE5991C}">
      <dgm:prSet/>
      <dgm:spPr/>
      <dgm:t>
        <a:bodyPr/>
        <a:lstStyle/>
        <a:p>
          <a:endParaRPr lang="es-EC"/>
        </a:p>
      </dgm:t>
    </dgm:pt>
    <dgm:pt modelId="{BBDA63AC-3701-483A-8388-2F88187E79EE}" type="sibTrans" cxnId="{E02D9E34-ED83-4F98-BA4F-8AF2AAE5991C}">
      <dgm:prSet/>
      <dgm:spPr/>
      <dgm:t>
        <a:bodyPr/>
        <a:lstStyle/>
        <a:p>
          <a:endParaRPr lang="es-EC"/>
        </a:p>
      </dgm:t>
    </dgm:pt>
    <dgm:pt modelId="{6C7FCDB4-3048-497E-BEF9-CDA4D21F991F}">
      <dgm:prSet phldrT="[Texto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s-EC" dirty="0" smtClean="0"/>
            <a:t>Gestión Documental (actividades Administrativas y técnicas)</a:t>
          </a:r>
          <a:endParaRPr lang="es-EC" dirty="0"/>
        </a:p>
      </dgm:t>
    </dgm:pt>
    <dgm:pt modelId="{00165E9C-FD91-4534-AA3B-AA42FAFADC53}" type="parTrans" cxnId="{F57DCB77-7E74-4B3D-AD4C-1211EF5F9E62}">
      <dgm:prSet/>
      <dgm:spPr/>
      <dgm:t>
        <a:bodyPr/>
        <a:lstStyle/>
        <a:p>
          <a:endParaRPr lang="es-EC"/>
        </a:p>
      </dgm:t>
    </dgm:pt>
    <dgm:pt modelId="{CCF95047-1D7D-4064-BBDB-C5D15378855B}" type="sibTrans" cxnId="{F57DCB77-7E74-4B3D-AD4C-1211EF5F9E62}">
      <dgm:prSet/>
      <dgm:spPr/>
      <dgm:t>
        <a:bodyPr/>
        <a:lstStyle/>
        <a:p>
          <a:endParaRPr lang="es-EC"/>
        </a:p>
      </dgm:t>
    </dgm:pt>
    <dgm:pt modelId="{9D6BEA02-5821-4F70-A3DC-2AC04A06BD4F}">
      <dgm:prSet phldrT="[Texto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s-EC" dirty="0" smtClean="0"/>
            <a:t>Creación o recibo, distribución, archivo, protección, localización, transferencia, disposición</a:t>
          </a:r>
          <a:endParaRPr lang="es-EC" dirty="0"/>
        </a:p>
      </dgm:t>
    </dgm:pt>
    <dgm:pt modelId="{03EA698C-4D8F-48C3-9122-7331CC8D1D7E}" type="parTrans" cxnId="{275A81BD-9884-4E17-BE1A-AA3AC283F70C}">
      <dgm:prSet/>
      <dgm:spPr/>
      <dgm:t>
        <a:bodyPr/>
        <a:lstStyle/>
        <a:p>
          <a:endParaRPr lang="es-EC"/>
        </a:p>
      </dgm:t>
    </dgm:pt>
    <dgm:pt modelId="{FDF44452-452A-4AC7-AB28-389DB2147801}" type="sibTrans" cxnId="{275A81BD-9884-4E17-BE1A-AA3AC283F70C}">
      <dgm:prSet/>
      <dgm:spPr/>
      <dgm:t>
        <a:bodyPr/>
        <a:lstStyle/>
        <a:p>
          <a:endParaRPr lang="es-EC"/>
        </a:p>
      </dgm:t>
    </dgm:pt>
    <dgm:pt modelId="{523DDA31-DB73-4F3A-BA5B-617C59324221}">
      <dgm:prSet phldrT="[Texto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FACCA8DB-B3A2-4CBC-92A2-7F4BDD876456}" type="parTrans" cxnId="{058C4A89-672B-440D-98C0-E2FB56D72EAA}">
      <dgm:prSet/>
      <dgm:spPr/>
      <dgm:t>
        <a:bodyPr/>
        <a:lstStyle/>
        <a:p>
          <a:endParaRPr lang="es-EC"/>
        </a:p>
      </dgm:t>
    </dgm:pt>
    <dgm:pt modelId="{F8019CBA-E136-4290-9BF6-5C6209248EAB}" type="sibTrans" cxnId="{058C4A89-672B-440D-98C0-E2FB56D72EAA}">
      <dgm:prSet/>
      <dgm:spPr/>
      <dgm:t>
        <a:bodyPr/>
        <a:lstStyle/>
        <a:p>
          <a:endParaRPr lang="es-EC"/>
        </a:p>
      </dgm:t>
    </dgm:pt>
    <dgm:pt modelId="{F5D12B7B-7AA5-4C51-8C3B-20412C8EC73A}">
      <dgm:prSet phldrT="[Texto]"/>
      <dgm:spPr>
        <a:solidFill>
          <a:srgbClr val="EBFFDD">
            <a:alpha val="90000"/>
          </a:srgbClr>
        </a:solidFill>
      </dgm:spPr>
      <dgm:t>
        <a:bodyPr/>
        <a:lstStyle/>
        <a:p>
          <a:r>
            <a:rPr lang="es-EC" dirty="0" smtClean="0"/>
            <a:t>Archivo – Conjunto de documentos – testimonio,  información e historia</a:t>
          </a:r>
          <a:endParaRPr lang="es-EC" dirty="0"/>
        </a:p>
      </dgm:t>
    </dgm:pt>
    <dgm:pt modelId="{CD6DFA94-5A90-457E-A187-77878787A823}" type="parTrans" cxnId="{6B1C112F-1A63-466F-A6EA-127FA544DED1}">
      <dgm:prSet/>
      <dgm:spPr/>
      <dgm:t>
        <a:bodyPr/>
        <a:lstStyle/>
        <a:p>
          <a:endParaRPr lang="es-EC"/>
        </a:p>
      </dgm:t>
    </dgm:pt>
    <dgm:pt modelId="{8F47FC7E-8C94-4177-AC6A-84482A4F0818}" type="sibTrans" cxnId="{6B1C112F-1A63-466F-A6EA-127FA544DED1}">
      <dgm:prSet/>
      <dgm:spPr/>
      <dgm:t>
        <a:bodyPr/>
        <a:lstStyle/>
        <a:p>
          <a:endParaRPr lang="es-EC"/>
        </a:p>
      </dgm:t>
    </dgm:pt>
    <dgm:pt modelId="{B8507375-6E47-40E8-8250-7062AE81787E}">
      <dgm:prSet phldrT="[Texto]"/>
      <dgm:spPr>
        <a:solidFill>
          <a:srgbClr val="EBFFDD">
            <a:alpha val="90000"/>
          </a:srgbClr>
        </a:solidFill>
      </dgm:spPr>
      <dgm:t>
        <a:bodyPr/>
        <a:lstStyle/>
        <a:p>
          <a:r>
            <a:rPr lang="es-EC" dirty="0" smtClean="0"/>
            <a:t>Archivo de Gestión – Archivo Central – Archivo Histórico</a:t>
          </a:r>
          <a:endParaRPr lang="es-EC" dirty="0"/>
        </a:p>
      </dgm:t>
    </dgm:pt>
    <dgm:pt modelId="{F0744681-01CC-453E-8E20-1DA27A8E7EC1}" type="parTrans" cxnId="{CF9E8A09-4B35-4374-AE1E-81C1EFBDA1E7}">
      <dgm:prSet/>
      <dgm:spPr/>
      <dgm:t>
        <a:bodyPr/>
        <a:lstStyle/>
        <a:p>
          <a:endParaRPr lang="es-EC"/>
        </a:p>
      </dgm:t>
    </dgm:pt>
    <dgm:pt modelId="{775F9929-7077-405A-AE7E-5760F666B496}" type="sibTrans" cxnId="{CF9E8A09-4B35-4374-AE1E-81C1EFBDA1E7}">
      <dgm:prSet/>
      <dgm:spPr/>
      <dgm:t>
        <a:bodyPr/>
        <a:lstStyle/>
        <a:p>
          <a:endParaRPr lang="es-EC"/>
        </a:p>
      </dgm:t>
    </dgm:pt>
    <dgm:pt modelId="{430C1394-4101-42D2-AAC2-D3BDD26306E2}">
      <dgm:prSet phldrT="[Texto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6FE23C49-CF6E-4EED-ABA2-E14F88D4D9D4}" type="parTrans" cxnId="{3DB2C576-2D75-4C6B-9519-3336F95CE101}">
      <dgm:prSet/>
      <dgm:spPr/>
      <dgm:t>
        <a:bodyPr/>
        <a:lstStyle/>
        <a:p>
          <a:endParaRPr lang="es-EC"/>
        </a:p>
      </dgm:t>
    </dgm:pt>
    <dgm:pt modelId="{F56D9970-F96A-4E92-8AB8-AF068E0BC842}" type="sibTrans" cxnId="{3DB2C576-2D75-4C6B-9519-3336F95CE101}">
      <dgm:prSet/>
      <dgm:spPr/>
      <dgm:t>
        <a:bodyPr/>
        <a:lstStyle/>
        <a:p>
          <a:endParaRPr lang="es-EC"/>
        </a:p>
      </dgm:t>
    </dgm:pt>
    <dgm:pt modelId="{943B27B8-8977-46BF-A3DD-1B16A5098C2F}">
      <dgm:prSet phldrT="[Texto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s-EC" dirty="0" smtClean="0"/>
            <a:t>Estructura organizacional – Secretaria General – Archivo General</a:t>
          </a:r>
          <a:endParaRPr lang="es-EC" dirty="0"/>
        </a:p>
      </dgm:t>
    </dgm:pt>
    <dgm:pt modelId="{6BEEC630-FE3E-4E59-9D6F-4B74409347C2}" type="parTrans" cxnId="{07FE39D5-7E06-4126-B90C-CDF6DD221AE3}">
      <dgm:prSet/>
      <dgm:spPr/>
      <dgm:t>
        <a:bodyPr/>
        <a:lstStyle/>
        <a:p>
          <a:endParaRPr lang="es-EC"/>
        </a:p>
      </dgm:t>
    </dgm:pt>
    <dgm:pt modelId="{E1B2FA08-790A-495C-8690-AAA09060E31F}" type="sibTrans" cxnId="{07FE39D5-7E06-4126-B90C-CDF6DD221AE3}">
      <dgm:prSet/>
      <dgm:spPr/>
      <dgm:t>
        <a:bodyPr/>
        <a:lstStyle/>
        <a:p>
          <a:endParaRPr lang="es-EC"/>
        </a:p>
      </dgm:t>
    </dgm:pt>
    <dgm:pt modelId="{F0711658-B2A4-4828-BC74-4A514A560108}">
      <dgm:prSet phldrT="[Texto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s-EC" dirty="0" smtClean="0"/>
            <a:t>Carrera de Ingeniería Agropecuaria – Dirección Administrativa – Archivo Intermedio </a:t>
          </a:r>
          <a:endParaRPr lang="es-EC" dirty="0"/>
        </a:p>
      </dgm:t>
    </dgm:pt>
    <dgm:pt modelId="{5DB74882-58DF-494A-860D-EAC3833F6186}" type="parTrans" cxnId="{4721D1DA-DB26-447F-B1AC-6CA08AB999EA}">
      <dgm:prSet/>
      <dgm:spPr/>
      <dgm:t>
        <a:bodyPr/>
        <a:lstStyle/>
        <a:p>
          <a:endParaRPr lang="es-EC"/>
        </a:p>
      </dgm:t>
    </dgm:pt>
    <dgm:pt modelId="{11340BE4-4EAA-48B2-949B-5034A448B2DF}" type="sibTrans" cxnId="{4721D1DA-DB26-447F-B1AC-6CA08AB999EA}">
      <dgm:prSet/>
      <dgm:spPr/>
      <dgm:t>
        <a:bodyPr/>
        <a:lstStyle/>
        <a:p>
          <a:endParaRPr lang="es-EC"/>
        </a:p>
      </dgm:t>
    </dgm:pt>
    <dgm:pt modelId="{21E5E72C-B826-4D4F-B155-411DEF10A136}">
      <dgm:prSet phldrT="[Texto]"/>
      <dgm:spPr>
        <a:solidFill>
          <a:srgbClr val="EBFFDD">
            <a:alpha val="90000"/>
          </a:srgbClr>
        </a:solidFill>
      </dgm:spPr>
      <dgm:t>
        <a:bodyPr/>
        <a:lstStyle/>
        <a:p>
          <a:r>
            <a:rPr lang="es-EC" dirty="0" smtClean="0"/>
            <a:t>Transferencias Primarias – Transferencias Secundarias </a:t>
          </a:r>
          <a:endParaRPr lang="es-EC" dirty="0"/>
        </a:p>
      </dgm:t>
    </dgm:pt>
    <dgm:pt modelId="{340B3CBF-0767-4660-8F42-749340209D64}" type="parTrans" cxnId="{F31762A9-544C-4735-8424-5F108D56E216}">
      <dgm:prSet/>
      <dgm:spPr/>
      <dgm:t>
        <a:bodyPr/>
        <a:lstStyle/>
        <a:p>
          <a:endParaRPr lang="es-EC"/>
        </a:p>
      </dgm:t>
    </dgm:pt>
    <dgm:pt modelId="{5041BF26-9B5E-476E-A948-78C96FF6149B}" type="sibTrans" cxnId="{F31762A9-544C-4735-8424-5F108D56E216}">
      <dgm:prSet/>
      <dgm:spPr/>
      <dgm:t>
        <a:bodyPr/>
        <a:lstStyle/>
        <a:p>
          <a:endParaRPr lang="es-EC"/>
        </a:p>
      </dgm:t>
    </dgm:pt>
    <dgm:pt modelId="{C5A13BA9-334C-4F7C-97D9-0FB7FDB2527F}">
      <dgm:prSet phldrT="[Texto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s-EC" dirty="0" smtClean="0"/>
            <a:t>Bajo lineamientos de la ESPE</a:t>
          </a:r>
          <a:endParaRPr lang="es-EC" dirty="0"/>
        </a:p>
      </dgm:t>
    </dgm:pt>
    <dgm:pt modelId="{564819B2-5E3E-446D-AAA4-5A7B67450370}" type="parTrans" cxnId="{81B158D5-652F-4DFF-B1F9-055B33DF6FF5}">
      <dgm:prSet/>
      <dgm:spPr/>
      <dgm:t>
        <a:bodyPr/>
        <a:lstStyle/>
        <a:p>
          <a:endParaRPr lang="es-EC"/>
        </a:p>
      </dgm:t>
    </dgm:pt>
    <dgm:pt modelId="{6BD284A3-17EA-442E-8DA6-8649C138FF90}" type="sibTrans" cxnId="{81B158D5-652F-4DFF-B1F9-055B33DF6FF5}">
      <dgm:prSet/>
      <dgm:spPr/>
      <dgm:t>
        <a:bodyPr/>
        <a:lstStyle/>
        <a:p>
          <a:endParaRPr lang="es-EC"/>
        </a:p>
      </dgm:t>
    </dgm:pt>
    <dgm:pt modelId="{7E8AE36C-19A4-4242-B32C-65BD38D3C717}" type="pres">
      <dgm:prSet presAssocID="{340D9351-44EA-441D-B68C-00265FE699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5007A20-7075-4B47-B0B1-E6274EAEE1F5}" type="pres">
      <dgm:prSet presAssocID="{09D9E28E-826D-492F-A052-CAD1D969FF3B}" presName="linNode" presStyleCnt="0"/>
      <dgm:spPr/>
    </dgm:pt>
    <dgm:pt modelId="{B29046DC-0047-47A6-BE41-89FAB83AF8C3}" type="pres">
      <dgm:prSet presAssocID="{09D9E28E-826D-492F-A052-CAD1D969FF3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3ED3D0-0D22-4CF4-B5D7-021915D69501}" type="pres">
      <dgm:prSet presAssocID="{09D9E28E-826D-492F-A052-CAD1D969FF3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0C32BA-4C4E-4041-A488-51777A3D6CE3}" type="pres">
      <dgm:prSet presAssocID="{BBDA63AC-3701-483A-8388-2F88187E79EE}" presName="sp" presStyleCnt="0"/>
      <dgm:spPr/>
    </dgm:pt>
    <dgm:pt modelId="{BD38D527-9FA3-48F1-B640-7D08E126897F}" type="pres">
      <dgm:prSet presAssocID="{523DDA31-DB73-4F3A-BA5B-617C59324221}" presName="linNode" presStyleCnt="0"/>
      <dgm:spPr/>
    </dgm:pt>
    <dgm:pt modelId="{EC4E6CFE-3255-4A01-AAEF-F50A9846E8BD}" type="pres">
      <dgm:prSet presAssocID="{523DDA31-DB73-4F3A-BA5B-617C5932422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BAA0D1-2B6E-4B6B-83DE-0A91009FB534}" type="pres">
      <dgm:prSet presAssocID="{523DDA31-DB73-4F3A-BA5B-617C5932422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B992EF-EEA6-4418-BA22-B35218615DAE}" type="pres">
      <dgm:prSet presAssocID="{F8019CBA-E136-4290-9BF6-5C6209248EAB}" presName="sp" presStyleCnt="0"/>
      <dgm:spPr/>
    </dgm:pt>
    <dgm:pt modelId="{36CFE450-EC75-4968-BB41-28229F2E8BF9}" type="pres">
      <dgm:prSet presAssocID="{430C1394-4101-42D2-AAC2-D3BDD26306E2}" presName="linNode" presStyleCnt="0"/>
      <dgm:spPr/>
    </dgm:pt>
    <dgm:pt modelId="{A2220DAC-DB26-45F5-B4F7-2133E1325638}" type="pres">
      <dgm:prSet presAssocID="{430C1394-4101-42D2-AAC2-D3BDD26306E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298820-7996-48C9-A32E-61542B2D2A9E}" type="pres">
      <dgm:prSet presAssocID="{430C1394-4101-42D2-AAC2-D3BDD26306E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B1C112F-1A63-466F-A6EA-127FA544DED1}" srcId="{523DDA31-DB73-4F3A-BA5B-617C59324221}" destId="{F5D12B7B-7AA5-4C51-8C3B-20412C8EC73A}" srcOrd="0" destOrd="0" parTransId="{CD6DFA94-5A90-457E-A187-77878787A823}" sibTransId="{8F47FC7E-8C94-4177-AC6A-84482A4F0818}"/>
    <dgm:cxn modelId="{1201D474-AA0E-4C5E-8643-72FA0EFBF126}" type="presOf" srcId="{B8507375-6E47-40E8-8250-7062AE81787E}" destId="{24BAA0D1-2B6E-4B6B-83DE-0A91009FB534}" srcOrd="0" destOrd="1" presId="urn:microsoft.com/office/officeart/2005/8/layout/vList5"/>
    <dgm:cxn modelId="{058C4A89-672B-440D-98C0-E2FB56D72EAA}" srcId="{340D9351-44EA-441D-B68C-00265FE69918}" destId="{523DDA31-DB73-4F3A-BA5B-617C59324221}" srcOrd="1" destOrd="0" parTransId="{FACCA8DB-B3A2-4CBC-92A2-7F4BDD876456}" sibTransId="{F8019CBA-E136-4290-9BF6-5C6209248EAB}"/>
    <dgm:cxn modelId="{81B158D5-652F-4DFF-B1F9-055B33DF6FF5}" srcId="{430C1394-4101-42D2-AAC2-D3BDD26306E2}" destId="{C5A13BA9-334C-4F7C-97D9-0FB7FDB2527F}" srcOrd="2" destOrd="0" parTransId="{564819B2-5E3E-446D-AAA4-5A7B67450370}" sibTransId="{6BD284A3-17EA-442E-8DA6-8649C138FF90}"/>
    <dgm:cxn modelId="{07FE39D5-7E06-4126-B90C-CDF6DD221AE3}" srcId="{430C1394-4101-42D2-AAC2-D3BDD26306E2}" destId="{943B27B8-8977-46BF-A3DD-1B16A5098C2F}" srcOrd="0" destOrd="0" parTransId="{6BEEC630-FE3E-4E59-9D6F-4B74409347C2}" sibTransId="{E1B2FA08-790A-495C-8690-AAA09060E31F}"/>
    <dgm:cxn modelId="{89EF45DC-34B0-45FB-8DA7-7349A512547E}" type="presOf" srcId="{943B27B8-8977-46BF-A3DD-1B16A5098C2F}" destId="{C6298820-7996-48C9-A32E-61542B2D2A9E}" srcOrd="0" destOrd="0" presId="urn:microsoft.com/office/officeart/2005/8/layout/vList5"/>
    <dgm:cxn modelId="{F31762A9-544C-4735-8424-5F108D56E216}" srcId="{523DDA31-DB73-4F3A-BA5B-617C59324221}" destId="{21E5E72C-B826-4D4F-B155-411DEF10A136}" srcOrd="2" destOrd="0" parTransId="{340B3CBF-0767-4660-8F42-749340209D64}" sibTransId="{5041BF26-9B5E-476E-A948-78C96FF6149B}"/>
    <dgm:cxn modelId="{59257AF8-5139-48B8-8810-908E24AC7F7F}" type="presOf" srcId="{21E5E72C-B826-4D4F-B155-411DEF10A136}" destId="{24BAA0D1-2B6E-4B6B-83DE-0A91009FB534}" srcOrd="0" destOrd="2" presId="urn:microsoft.com/office/officeart/2005/8/layout/vList5"/>
    <dgm:cxn modelId="{1C1B1DDE-2EFA-4901-AEC4-44456155BA4A}" type="presOf" srcId="{F5D12B7B-7AA5-4C51-8C3B-20412C8EC73A}" destId="{24BAA0D1-2B6E-4B6B-83DE-0A91009FB534}" srcOrd="0" destOrd="0" presId="urn:microsoft.com/office/officeart/2005/8/layout/vList5"/>
    <dgm:cxn modelId="{4721D1DA-DB26-447F-B1AC-6CA08AB999EA}" srcId="{430C1394-4101-42D2-AAC2-D3BDD26306E2}" destId="{F0711658-B2A4-4828-BC74-4A514A560108}" srcOrd="1" destOrd="0" parTransId="{5DB74882-58DF-494A-860D-EAC3833F6186}" sibTransId="{11340BE4-4EAA-48B2-949B-5034A448B2DF}"/>
    <dgm:cxn modelId="{B1C6E8D5-FA33-4CFD-AA0D-5AB74FF52AE9}" type="presOf" srcId="{523DDA31-DB73-4F3A-BA5B-617C59324221}" destId="{EC4E6CFE-3255-4A01-AAEF-F50A9846E8BD}" srcOrd="0" destOrd="0" presId="urn:microsoft.com/office/officeart/2005/8/layout/vList5"/>
    <dgm:cxn modelId="{552B533E-83CE-47E5-812D-616BBFA4AFAA}" type="presOf" srcId="{F0711658-B2A4-4828-BC74-4A514A560108}" destId="{C6298820-7996-48C9-A32E-61542B2D2A9E}" srcOrd="0" destOrd="1" presId="urn:microsoft.com/office/officeart/2005/8/layout/vList5"/>
    <dgm:cxn modelId="{EE232B3A-21D0-419C-B2DD-74E7A9BBC9FB}" type="presOf" srcId="{9D6BEA02-5821-4F70-A3DC-2AC04A06BD4F}" destId="{EC3ED3D0-0D22-4CF4-B5D7-021915D69501}" srcOrd="0" destOrd="1" presId="urn:microsoft.com/office/officeart/2005/8/layout/vList5"/>
    <dgm:cxn modelId="{0A475D1C-F1FA-42B2-82CE-D0298E803DB3}" type="presOf" srcId="{09D9E28E-826D-492F-A052-CAD1D969FF3B}" destId="{B29046DC-0047-47A6-BE41-89FAB83AF8C3}" srcOrd="0" destOrd="0" presId="urn:microsoft.com/office/officeart/2005/8/layout/vList5"/>
    <dgm:cxn modelId="{3DB2C576-2D75-4C6B-9519-3336F95CE101}" srcId="{340D9351-44EA-441D-B68C-00265FE69918}" destId="{430C1394-4101-42D2-AAC2-D3BDD26306E2}" srcOrd="2" destOrd="0" parTransId="{6FE23C49-CF6E-4EED-ABA2-E14F88D4D9D4}" sibTransId="{F56D9970-F96A-4E92-8AB8-AF068E0BC842}"/>
    <dgm:cxn modelId="{275A81BD-9884-4E17-BE1A-AA3AC283F70C}" srcId="{09D9E28E-826D-492F-A052-CAD1D969FF3B}" destId="{9D6BEA02-5821-4F70-A3DC-2AC04A06BD4F}" srcOrd="1" destOrd="0" parTransId="{03EA698C-4D8F-48C3-9122-7331CC8D1D7E}" sibTransId="{FDF44452-452A-4AC7-AB28-389DB2147801}"/>
    <dgm:cxn modelId="{DBCF36D2-1632-420D-AC92-18963AA84464}" type="presOf" srcId="{6C7FCDB4-3048-497E-BEF9-CDA4D21F991F}" destId="{EC3ED3D0-0D22-4CF4-B5D7-021915D69501}" srcOrd="0" destOrd="0" presId="urn:microsoft.com/office/officeart/2005/8/layout/vList5"/>
    <dgm:cxn modelId="{E02D9E34-ED83-4F98-BA4F-8AF2AAE5991C}" srcId="{340D9351-44EA-441D-B68C-00265FE69918}" destId="{09D9E28E-826D-492F-A052-CAD1D969FF3B}" srcOrd="0" destOrd="0" parTransId="{D4E38464-D7C3-4186-975A-C4B38993683F}" sibTransId="{BBDA63AC-3701-483A-8388-2F88187E79EE}"/>
    <dgm:cxn modelId="{8C12572C-2CD0-459F-A16F-0696265B41E3}" type="presOf" srcId="{C5A13BA9-334C-4F7C-97D9-0FB7FDB2527F}" destId="{C6298820-7996-48C9-A32E-61542B2D2A9E}" srcOrd="0" destOrd="2" presId="urn:microsoft.com/office/officeart/2005/8/layout/vList5"/>
    <dgm:cxn modelId="{F57DCB77-7E74-4B3D-AD4C-1211EF5F9E62}" srcId="{09D9E28E-826D-492F-A052-CAD1D969FF3B}" destId="{6C7FCDB4-3048-497E-BEF9-CDA4D21F991F}" srcOrd="0" destOrd="0" parTransId="{00165E9C-FD91-4534-AA3B-AA42FAFADC53}" sibTransId="{CCF95047-1D7D-4064-BBDB-C5D15378855B}"/>
    <dgm:cxn modelId="{9142F539-F316-41D3-A3DB-1C851AF549C9}" type="presOf" srcId="{430C1394-4101-42D2-AAC2-D3BDD26306E2}" destId="{A2220DAC-DB26-45F5-B4F7-2133E1325638}" srcOrd="0" destOrd="0" presId="urn:microsoft.com/office/officeart/2005/8/layout/vList5"/>
    <dgm:cxn modelId="{3097DB8B-7B59-4768-8CED-D0CF987C21E3}" type="presOf" srcId="{340D9351-44EA-441D-B68C-00265FE69918}" destId="{7E8AE36C-19A4-4242-B32C-65BD38D3C717}" srcOrd="0" destOrd="0" presId="urn:microsoft.com/office/officeart/2005/8/layout/vList5"/>
    <dgm:cxn modelId="{CF9E8A09-4B35-4374-AE1E-81C1EFBDA1E7}" srcId="{523DDA31-DB73-4F3A-BA5B-617C59324221}" destId="{B8507375-6E47-40E8-8250-7062AE81787E}" srcOrd="1" destOrd="0" parTransId="{F0744681-01CC-453E-8E20-1DA27A8E7EC1}" sibTransId="{775F9929-7077-405A-AE7E-5760F666B496}"/>
    <dgm:cxn modelId="{9D69D416-585E-4705-939D-3CD23AEEEB29}" type="presParOf" srcId="{7E8AE36C-19A4-4242-B32C-65BD38D3C717}" destId="{B5007A20-7075-4B47-B0B1-E6274EAEE1F5}" srcOrd="0" destOrd="0" presId="urn:microsoft.com/office/officeart/2005/8/layout/vList5"/>
    <dgm:cxn modelId="{C05060EE-FB08-444A-AADA-608C63F8BD5D}" type="presParOf" srcId="{B5007A20-7075-4B47-B0B1-E6274EAEE1F5}" destId="{B29046DC-0047-47A6-BE41-89FAB83AF8C3}" srcOrd="0" destOrd="0" presId="urn:microsoft.com/office/officeart/2005/8/layout/vList5"/>
    <dgm:cxn modelId="{B22DD241-FA13-4EE9-9E8A-93BABC681F65}" type="presParOf" srcId="{B5007A20-7075-4B47-B0B1-E6274EAEE1F5}" destId="{EC3ED3D0-0D22-4CF4-B5D7-021915D69501}" srcOrd="1" destOrd="0" presId="urn:microsoft.com/office/officeart/2005/8/layout/vList5"/>
    <dgm:cxn modelId="{F9CAB058-3971-424C-87BB-B48BCE5D769B}" type="presParOf" srcId="{7E8AE36C-19A4-4242-B32C-65BD38D3C717}" destId="{E60C32BA-4C4E-4041-A488-51777A3D6CE3}" srcOrd="1" destOrd="0" presId="urn:microsoft.com/office/officeart/2005/8/layout/vList5"/>
    <dgm:cxn modelId="{B0598AF2-3710-4AE1-98D5-615FC6229118}" type="presParOf" srcId="{7E8AE36C-19A4-4242-B32C-65BD38D3C717}" destId="{BD38D527-9FA3-48F1-B640-7D08E126897F}" srcOrd="2" destOrd="0" presId="urn:microsoft.com/office/officeart/2005/8/layout/vList5"/>
    <dgm:cxn modelId="{2B13251D-8B90-44FE-874E-56DC38147E29}" type="presParOf" srcId="{BD38D527-9FA3-48F1-B640-7D08E126897F}" destId="{EC4E6CFE-3255-4A01-AAEF-F50A9846E8BD}" srcOrd="0" destOrd="0" presId="urn:microsoft.com/office/officeart/2005/8/layout/vList5"/>
    <dgm:cxn modelId="{AC8EE6ED-D19E-4B36-89FF-6758E618F6D5}" type="presParOf" srcId="{BD38D527-9FA3-48F1-B640-7D08E126897F}" destId="{24BAA0D1-2B6E-4B6B-83DE-0A91009FB534}" srcOrd="1" destOrd="0" presId="urn:microsoft.com/office/officeart/2005/8/layout/vList5"/>
    <dgm:cxn modelId="{374A28E5-33F0-4E61-A922-C413082243E0}" type="presParOf" srcId="{7E8AE36C-19A4-4242-B32C-65BD38D3C717}" destId="{19B992EF-EEA6-4418-BA22-B35218615DAE}" srcOrd="3" destOrd="0" presId="urn:microsoft.com/office/officeart/2005/8/layout/vList5"/>
    <dgm:cxn modelId="{B2E9831A-97DE-43BA-B5B9-BA1A96ADAD5A}" type="presParOf" srcId="{7E8AE36C-19A4-4242-B32C-65BD38D3C717}" destId="{36CFE450-EC75-4968-BB41-28229F2E8BF9}" srcOrd="4" destOrd="0" presId="urn:microsoft.com/office/officeart/2005/8/layout/vList5"/>
    <dgm:cxn modelId="{DC53A0AD-1153-4AB0-BDEA-A86ED5885999}" type="presParOf" srcId="{36CFE450-EC75-4968-BB41-28229F2E8BF9}" destId="{A2220DAC-DB26-45F5-B4F7-2133E1325638}" srcOrd="0" destOrd="0" presId="urn:microsoft.com/office/officeart/2005/8/layout/vList5"/>
    <dgm:cxn modelId="{5BC27012-08C9-4200-BF4C-A97E32A0C963}" type="presParOf" srcId="{36CFE450-EC75-4968-BB41-28229F2E8BF9}" destId="{C6298820-7996-48C9-A32E-61542B2D2A9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C152F82-3112-4CEA-ABED-64432473DCD7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9849CDE-1B60-4954-90ED-B44938CD52D0}">
      <dgm:prSet phldrT="[Texto]" custT="1"/>
      <dgm:spPr/>
      <dgm:t>
        <a:bodyPr/>
        <a:lstStyle/>
        <a:p>
          <a:r>
            <a:rPr lang="es-EC" sz="1800" dirty="0" smtClean="0"/>
            <a:t>Gestión documental bien organizada – cumple ciclo vital del documento</a:t>
          </a:r>
          <a:endParaRPr lang="es-EC" sz="1800" dirty="0"/>
        </a:p>
      </dgm:t>
    </dgm:pt>
    <dgm:pt modelId="{4AF96A9F-186B-4600-A71A-5A45224861ED}" type="parTrans" cxnId="{7C2C7C6C-F151-4A95-B7FB-653247033EF3}">
      <dgm:prSet/>
      <dgm:spPr/>
      <dgm:t>
        <a:bodyPr/>
        <a:lstStyle/>
        <a:p>
          <a:endParaRPr lang="es-EC"/>
        </a:p>
      </dgm:t>
    </dgm:pt>
    <dgm:pt modelId="{CACBEA1F-5381-476F-8807-B3451FFD65E9}" type="sibTrans" cxnId="{7C2C7C6C-F151-4A95-B7FB-653247033EF3}">
      <dgm:prSet/>
      <dgm:spPr/>
      <dgm:t>
        <a:bodyPr/>
        <a:lstStyle/>
        <a:p>
          <a:endParaRPr lang="es-EC"/>
        </a:p>
      </dgm:t>
    </dgm:pt>
    <dgm:pt modelId="{ED2FC755-AB98-489B-B70F-F8AD3B295655}">
      <dgm:prSet phldrT="[Texto]" custT="1"/>
      <dgm:spPr/>
      <dgm:t>
        <a:bodyPr/>
        <a:lstStyle/>
        <a:p>
          <a:r>
            <a:rPr lang="es-EC" sz="1800" dirty="0" smtClean="0"/>
            <a:t>Carrera de Ingeniería Agropecuaria – fondo documental acumulado – organización y custodia</a:t>
          </a:r>
          <a:endParaRPr lang="es-EC" sz="1800" dirty="0"/>
        </a:p>
      </dgm:t>
    </dgm:pt>
    <dgm:pt modelId="{FA845DFD-351D-45A0-86E7-9BE1D9A0B587}" type="parTrans" cxnId="{73517035-BC5A-40D3-93EA-28887E8D4950}">
      <dgm:prSet/>
      <dgm:spPr/>
      <dgm:t>
        <a:bodyPr/>
        <a:lstStyle/>
        <a:p>
          <a:endParaRPr lang="es-EC"/>
        </a:p>
      </dgm:t>
    </dgm:pt>
    <dgm:pt modelId="{90128451-A595-4EDE-9C72-EA9435992745}" type="sibTrans" cxnId="{73517035-BC5A-40D3-93EA-28887E8D4950}">
      <dgm:prSet/>
      <dgm:spPr/>
      <dgm:t>
        <a:bodyPr/>
        <a:lstStyle/>
        <a:p>
          <a:endParaRPr lang="es-EC"/>
        </a:p>
      </dgm:t>
    </dgm:pt>
    <dgm:pt modelId="{A9102494-730E-4353-85CA-CCF55F2C84BA}">
      <dgm:prSet phldrT="[Texto]" custT="1"/>
      <dgm:spPr>
        <a:solidFill>
          <a:schemeClr val="accent1">
            <a:lumMod val="90000"/>
          </a:schemeClr>
        </a:solidFill>
      </dgm:spPr>
      <dgm:t>
        <a:bodyPr/>
        <a:lstStyle/>
        <a:p>
          <a:r>
            <a:rPr lang="es-EC" sz="1800" dirty="0" smtClean="0"/>
            <a:t>Estructura orgánica no considera Archivo Intermedio</a:t>
          </a:r>
          <a:endParaRPr lang="es-EC" sz="1800" dirty="0"/>
        </a:p>
      </dgm:t>
    </dgm:pt>
    <dgm:pt modelId="{99BDF830-ACB1-403B-A3B2-CBFADCA60770}" type="parTrans" cxnId="{A713A6F8-10E4-43AB-A722-22B31F53ABDA}">
      <dgm:prSet/>
      <dgm:spPr/>
      <dgm:t>
        <a:bodyPr/>
        <a:lstStyle/>
        <a:p>
          <a:endParaRPr lang="es-EC"/>
        </a:p>
      </dgm:t>
    </dgm:pt>
    <dgm:pt modelId="{4AB6FF8A-D073-4380-9B2A-E23A61D39AF1}" type="sibTrans" cxnId="{A713A6F8-10E4-43AB-A722-22B31F53ABDA}">
      <dgm:prSet/>
      <dgm:spPr/>
      <dgm:t>
        <a:bodyPr/>
        <a:lstStyle/>
        <a:p>
          <a:endParaRPr lang="es-EC"/>
        </a:p>
      </dgm:t>
    </dgm:pt>
    <dgm:pt modelId="{61C726D7-FF54-444D-BF3B-053484087A8D}" type="pres">
      <dgm:prSet presAssocID="{2C152F82-3112-4CEA-ABED-64432473DCD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287581D-CE0F-4268-8EB5-CD87592140B2}" type="pres">
      <dgm:prSet presAssocID="{59849CDE-1B60-4954-90ED-B44938CD52D0}" presName="parentLin" presStyleCnt="0"/>
      <dgm:spPr/>
    </dgm:pt>
    <dgm:pt modelId="{528A85D8-50B5-4BCE-87EC-A313E5188142}" type="pres">
      <dgm:prSet presAssocID="{59849CDE-1B60-4954-90ED-B44938CD52D0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251A09B3-DA5B-4410-BC64-9F46F7159C8F}" type="pres">
      <dgm:prSet presAssocID="{59849CDE-1B60-4954-90ED-B44938CD52D0}" presName="parentText" presStyleLbl="node1" presStyleIdx="0" presStyleCnt="3" custScaleY="32078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22455D1-0737-4621-891B-FA82E01E3350}" type="pres">
      <dgm:prSet presAssocID="{59849CDE-1B60-4954-90ED-B44938CD52D0}" presName="negativeSpace" presStyleCnt="0"/>
      <dgm:spPr/>
    </dgm:pt>
    <dgm:pt modelId="{31B73C70-586B-4DEB-94DC-7E0A6ECBC1C6}" type="pres">
      <dgm:prSet presAssocID="{59849CDE-1B60-4954-90ED-B44938CD52D0}" presName="childText" presStyleLbl="conFgAcc1" presStyleIdx="0" presStyleCnt="3">
        <dgm:presLayoutVars>
          <dgm:bulletEnabled val="1"/>
        </dgm:presLayoutVars>
      </dgm:prSet>
      <dgm:spPr/>
    </dgm:pt>
    <dgm:pt modelId="{12A9B413-D064-4F2E-9C76-838C8B0F0433}" type="pres">
      <dgm:prSet presAssocID="{CACBEA1F-5381-476F-8807-B3451FFD65E9}" presName="spaceBetweenRectangles" presStyleCnt="0"/>
      <dgm:spPr/>
    </dgm:pt>
    <dgm:pt modelId="{CE8AE94E-DDB9-4A5B-9D5E-962DE7014246}" type="pres">
      <dgm:prSet presAssocID="{ED2FC755-AB98-489B-B70F-F8AD3B295655}" presName="parentLin" presStyleCnt="0"/>
      <dgm:spPr/>
    </dgm:pt>
    <dgm:pt modelId="{E33A3A03-9871-4A61-BDCB-809FB6C54218}" type="pres">
      <dgm:prSet presAssocID="{ED2FC755-AB98-489B-B70F-F8AD3B295655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7906B689-291D-49EA-916A-7D953EBAA7E5}" type="pres">
      <dgm:prSet presAssocID="{ED2FC755-AB98-489B-B70F-F8AD3B295655}" presName="parentText" presStyleLbl="node1" presStyleIdx="1" presStyleCnt="3" custScaleY="31075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833C99-AE70-4FC8-9313-AF45E39DFA21}" type="pres">
      <dgm:prSet presAssocID="{ED2FC755-AB98-489B-B70F-F8AD3B295655}" presName="negativeSpace" presStyleCnt="0"/>
      <dgm:spPr/>
    </dgm:pt>
    <dgm:pt modelId="{C2AA5657-4C9B-4B12-8494-A11757A065E9}" type="pres">
      <dgm:prSet presAssocID="{ED2FC755-AB98-489B-B70F-F8AD3B295655}" presName="childText" presStyleLbl="conFgAcc1" presStyleIdx="1" presStyleCnt="3">
        <dgm:presLayoutVars>
          <dgm:bulletEnabled val="1"/>
        </dgm:presLayoutVars>
      </dgm:prSet>
      <dgm:spPr/>
    </dgm:pt>
    <dgm:pt modelId="{7B9B11F2-FE7C-4BB5-8E34-0A985243834B}" type="pres">
      <dgm:prSet presAssocID="{90128451-A595-4EDE-9C72-EA9435992745}" presName="spaceBetweenRectangles" presStyleCnt="0"/>
      <dgm:spPr/>
    </dgm:pt>
    <dgm:pt modelId="{21A4FC52-D176-4BC5-B762-904AC4BC162F}" type="pres">
      <dgm:prSet presAssocID="{A9102494-730E-4353-85CA-CCF55F2C84BA}" presName="parentLin" presStyleCnt="0"/>
      <dgm:spPr/>
    </dgm:pt>
    <dgm:pt modelId="{8202B8E5-F079-407A-9CEA-9C77F4DDAE8F}" type="pres">
      <dgm:prSet presAssocID="{A9102494-730E-4353-85CA-CCF55F2C84BA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9AB897F4-8E01-49CF-8C5F-4A7B320FC3AE}" type="pres">
      <dgm:prSet presAssocID="{A9102494-730E-4353-85CA-CCF55F2C84BA}" presName="parentText" presStyleLbl="node1" presStyleIdx="2" presStyleCnt="3" custScaleY="27751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C0D921D-6A9C-4AB9-A706-8B43BE41A3C3}" type="pres">
      <dgm:prSet presAssocID="{A9102494-730E-4353-85CA-CCF55F2C84BA}" presName="negativeSpace" presStyleCnt="0"/>
      <dgm:spPr/>
    </dgm:pt>
    <dgm:pt modelId="{A542B201-5401-49FC-90DB-F52A504F99AE}" type="pres">
      <dgm:prSet presAssocID="{A9102494-730E-4353-85CA-CCF55F2C84BA}" presName="childText" presStyleLbl="conFgAcc1" presStyleIdx="2" presStyleCnt="3">
        <dgm:presLayoutVars>
          <dgm:bulletEnabled val="1"/>
        </dgm:presLayoutVars>
      </dgm:prSet>
      <dgm:spPr>
        <a:ln>
          <a:solidFill>
            <a:schemeClr val="accent1">
              <a:lumMod val="90000"/>
            </a:schemeClr>
          </a:solidFill>
        </a:ln>
      </dgm:spPr>
      <dgm:t>
        <a:bodyPr/>
        <a:lstStyle/>
        <a:p>
          <a:endParaRPr lang="es-EC"/>
        </a:p>
      </dgm:t>
    </dgm:pt>
  </dgm:ptLst>
  <dgm:cxnLst>
    <dgm:cxn modelId="{FCEEA6C3-CE3A-49EA-80D5-1E0E5DA00E57}" type="presOf" srcId="{ED2FC755-AB98-489B-B70F-F8AD3B295655}" destId="{7906B689-291D-49EA-916A-7D953EBAA7E5}" srcOrd="1" destOrd="0" presId="urn:microsoft.com/office/officeart/2005/8/layout/list1"/>
    <dgm:cxn modelId="{5DAF086A-EE4A-4810-8334-5348614DE140}" type="presOf" srcId="{A9102494-730E-4353-85CA-CCF55F2C84BA}" destId="{9AB897F4-8E01-49CF-8C5F-4A7B320FC3AE}" srcOrd="1" destOrd="0" presId="urn:microsoft.com/office/officeart/2005/8/layout/list1"/>
    <dgm:cxn modelId="{A7DF3F90-B8B2-4F0E-9267-EDB3F198F4B6}" type="presOf" srcId="{59849CDE-1B60-4954-90ED-B44938CD52D0}" destId="{528A85D8-50B5-4BCE-87EC-A313E5188142}" srcOrd="0" destOrd="0" presId="urn:microsoft.com/office/officeart/2005/8/layout/list1"/>
    <dgm:cxn modelId="{1D4EB926-0403-44A2-8B96-53439884BD54}" type="presOf" srcId="{59849CDE-1B60-4954-90ED-B44938CD52D0}" destId="{251A09B3-DA5B-4410-BC64-9F46F7159C8F}" srcOrd="1" destOrd="0" presId="urn:microsoft.com/office/officeart/2005/8/layout/list1"/>
    <dgm:cxn modelId="{73517035-BC5A-40D3-93EA-28887E8D4950}" srcId="{2C152F82-3112-4CEA-ABED-64432473DCD7}" destId="{ED2FC755-AB98-489B-B70F-F8AD3B295655}" srcOrd="1" destOrd="0" parTransId="{FA845DFD-351D-45A0-86E7-9BE1D9A0B587}" sibTransId="{90128451-A595-4EDE-9C72-EA9435992745}"/>
    <dgm:cxn modelId="{946BACD0-2F07-413B-A35D-007A6995D2DD}" type="presOf" srcId="{A9102494-730E-4353-85CA-CCF55F2C84BA}" destId="{8202B8E5-F079-407A-9CEA-9C77F4DDAE8F}" srcOrd="0" destOrd="0" presId="urn:microsoft.com/office/officeart/2005/8/layout/list1"/>
    <dgm:cxn modelId="{886B6A7A-C0D0-421E-8997-54D14E3EE84D}" type="presOf" srcId="{ED2FC755-AB98-489B-B70F-F8AD3B295655}" destId="{E33A3A03-9871-4A61-BDCB-809FB6C54218}" srcOrd="0" destOrd="0" presId="urn:microsoft.com/office/officeart/2005/8/layout/list1"/>
    <dgm:cxn modelId="{C8341F15-6E4B-42DE-AD1B-41B91E954BCC}" type="presOf" srcId="{2C152F82-3112-4CEA-ABED-64432473DCD7}" destId="{61C726D7-FF54-444D-BF3B-053484087A8D}" srcOrd="0" destOrd="0" presId="urn:microsoft.com/office/officeart/2005/8/layout/list1"/>
    <dgm:cxn modelId="{A713A6F8-10E4-43AB-A722-22B31F53ABDA}" srcId="{2C152F82-3112-4CEA-ABED-64432473DCD7}" destId="{A9102494-730E-4353-85CA-CCF55F2C84BA}" srcOrd="2" destOrd="0" parTransId="{99BDF830-ACB1-403B-A3B2-CBFADCA60770}" sibTransId="{4AB6FF8A-D073-4380-9B2A-E23A61D39AF1}"/>
    <dgm:cxn modelId="{7C2C7C6C-F151-4A95-B7FB-653247033EF3}" srcId="{2C152F82-3112-4CEA-ABED-64432473DCD7}" destId="{59849CDE-1B60-4954-90ED-B44938CD52D0}" srcOrd="0" destOrd="0" parTransId="{4AF96A9F-186B-4600-A71A-5A45224861ED}" sibTransId="{CACBEA1F-5381-476F-8807-B3451FFD65E9}"/>
    <dgm:cxn modelId="{A1B0E968-27FF-4F1D-98A9-B2A6B8FD31D7}" type="presParOf" srcId="{61C726D7-FF54-444D-BF3B-053484087A8D}" destId="{B287581D-CE0F-4268-8EB5-CD87592140B2}" srcOrd="0" destOrd="0" presId="urn:microsoft.com/office/officeart/2005/8/layout/list1"/>
    <dgm:cxn modelId="{3ED131C8-E099-4968-8902-042380401C47}" type="presParOf" srcId="{B287581D-CE0F-4268-8EB5-CD87592140B2}" destId="{528A85D8-50B5-4BCE-87EC-A313E5188142}" srcOrd="0" destOrd="0" presId="urn:microsoft.com/office/officeart/2005/8/layout/list1"/>
    <dgm:cxn modelId="{16AB8DC2-DEB7-471D-868D-E1F009F7E675}" type="presParOf" srcId="{B287581D-CE0F-4268-8EB5-CD87592140B2}" destId="{251A09B3-DA5B-4410-BC64-9F46F7159C8F}" srcOrd="1" destOrd="0" presId="urn:microsoft.com/office/officeart/2005/8/layout/list1"/>
    <dgm:cxn modelId="{B5ECEAFE-04E5-4748-9219-54AE3FDBABF7}" type="presParOf" srcId="{61C726D7-FF54-444D-BF3B-053484087A8D}" destId="{C22455D1-0737-4621-891B-FA82E01E3350}" srcOrd="1" destOrd="0" presId="urn:microsoft.com/office/officeart/2005/8/layout/list1"/>
    <dgm:cxn modelId="{B7609ED9-E306-4CC9-85A7-90788CCE883D}" type="presParOf" srcId="{61C726D7-FF54-444D-BF3B-053484087A8D}" destId="{31B73C70-586B-4DEB-94DC-7E0A6ECBC1C6}" srcOrd="2" destOrd="0" presId="urn:microsoft.com/office/officeart/2005/8/layout/list1"/>
    <dgm:cxn modelId="{0CC00B52-718F-44FB-8207-3DA965F803F9}" type="presParOf" srcId="{61C726D7-FF54-444D-BF3B-053484087A8D}" destId="{12A9B413-D064-4F2E-9C76-838C8B0F0433}" srcOrd="3" destOrd="0" presId="urn:microsoft.com/office/officeart/2005/8/layout/list1"/>
    <dgm:cxn modelId="{9C4C36D8-8E1A-4D2D-9A18-2A05147DCE5C}" type="presParOf" srcId="{61C726D7-FF54-444D-BF3B-053484087A8D}" destId="{CE8AE94E-DDB9-4A5B-9D5E-962DE7014246}" srcOrd="4" destOrd="0" presId="urn:microsoft.com/office/officeart/2005/8/layout/list1"/>
    <dgm:cxn modelId="{C2FC4196-C685-428C-93AF-9239BE848E3E}" type="presParOf" srcId="{CE8AE94E-DDB9-4A5B-9D5E-962DE7014246}" destId="{E33A3A03-9871-4A61-BDCB-809FB6C54218}" srcOrd="0" destOrd="0" presId="urn:microsoft.com/office/officeart/2005/8/layout/list1"/>
    <dgm:cxn modelId="{26B42714-2DA7-4F68-BBC1-ECDD7C05C621}" type="presParOf" srcId="{CE8AE94E-DDB9-4A5B-9D5E-962DE7014246}" destId="{7906B689-291D-49EA-916A-7D953EBAA7E5}" srcOrd="1" destOrd="0" presId="urn:microsoft.com/office/officeart/2005/8/layout/list1"/>
    <dgm:cxn modelId="{D7E13AB4-8951-4C6E-8390-261B67712B71}" type="presParOf" srcId="{61C726D7-FF54-444D-BF3B-053484087A8D}" destId="{04833C99-AE70-4FC8-9313-AF45E39DFA21}" srcOrd="5" destOrd="0" presId="urn:microsoft.com/office/officeart/2005/8/layout/list1"/>
    <dgm:cxn modelId="{814D5B94-A066-4C17-8251-C388D5DF9EFE}" type="presParOf" srcId="{61C726D7-FF54-444D-BF3B-053484087A8D}" destId="{C2AA5657-4C9B-4B12-8494-A11757A065E9}" srcOrd="6" destOrd="0" presId="urn:microsoft.com/office/officeart/2005/8/layout/list1"/>
    <dgm:cxn modelId="{52F26651-39D4-457A-B8E2-ECD9E3D3F3E0}" type="presParOf" srcId="{61C726D7-FF54-444D-BF3B-053484087A8D}" destId="{7B9B11F2-FE7C-4BB5-8E34-0A985243834B}" srcOrd="7" destOrd="0" presId="urn:microsoft.com/office/officeart/2005/8/layout/list1"/>
    <dgm:cxn modelId="{344785C9-5137-4BAB-BA30-4D3788A87F8B}" type="presParOf" srcId="{61C726D7-FF54-444D-BF3B-053484087A8D}" destId="{21A4FC52-D176-4BC5-B762-904AC4BC162F}" srcOrd="8" destOrd="0" presId="urn:microsoft.com/office/officeart/2005/8/layout/list1"/>
    <dgm:cxn modelId="{12DF309B-A5C3-4939-86E3-8DD77B089A22}" type="presParOf" srcId="{21A4FC52-D176-4BC5-B762-904AC4BC162F}" destId="{8202B8E5-F079-407A-9CEA-9C77F4DDAE8F}" srcOrd="0" destOrd="0" presId="urn:microsoft.com/office/officeart/2005/8/layout/list1"/>
    <dgm:cxn modelId="{F63BD703-AA6F-4D97-971A-15CD354A7EF7}" type="presParOf" srcId="{21A4FC52-D176-4BC5-B762-904AC4BC162F}" destId="{9AB897F4-8E01-49CF-8C5F-4A7B320FC3AE}" srcOrd="1" destOrd="0" presId="urn:microsoft.com/office/officeart/2005/8/layout/list1"/>
    <dgm:cxn modelId="{E07B8806-7B23-4FCA-A01E-11368893C0E0}" type="presParOf" srcId="{61C726D7-FF54-444D-BF3B-053484087A8D}" destId="{6C0D921D-6A9C-4AB9-A706-8B43BE41A3C3}" srcOrd="9" destOrd="0" presId="urn:microsoft.com/office/officeart/2005/8/layout/list1"/>
    <dgm:cxn modelId="{FF6D8D72-D5FD-46B3-B7A9-2D9834F3D952}" type="presParOf" srcId="{61C726D7-FF54-444D-BF3B-053484087A8D}" destId="{A542B201-5401-49FC-90DB-F52A504F99A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80D0203-9E5C-4338-A390-38873952B5F4}" type="doc">
      <dgm:prSet loTypeId="urn:microsoft.com/office/officeart/2005/8/layout/matrix3" loCatId="matrix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BA08E198-C9E9-48C2-9201-937817029BEA}">
      <dgm:prSet phldrT="[Texto]"/>
      <dgm:spPr/>
      <dgm:t>
        <a:bodyPr/>
        <a:lstStyle/>
        <a:p>
          <a:r>
            <a:rPr lang="es-EC" dirty="0" smtClean="0"/>
            <a:t>Implementación del proceso de Gestión Documental</a:t>
          </a:r>
          <a:endParaRPr lang="es-EC" dirty="0"/>
        </a:p>
      </dgm:t>
    </dgm:pt>
    <dgm:pt modelId="{51D40612-927A-4B28-BC88-B3808C484BE4}" type="parTrans" cxnId="{209A069A-BF41-4BD7-92F1-B66EFD9484F6}">
      <dgm:prSet/>
      <dgm:spPr/>
      <dgm:t>
        <a:bodyPr/>
        <a:lstStyle/>
        <a:p>
          <a:endParaRPr lang="es-EC"/>
        </a:p>
      </dgm:t>
    </dgm:pt>
    <dgm:pt modelId="{DE61AA63-A218-4CCE-9A51-98912729B020}" type="sibTrans" cxnId="{209A069A-BF41-4BD7-92F1-B66EFD9484F6}">
      <dgm:prSet/>
      <dgm:spPr/>
      <dgm:t>
        <a:bodyPr/>
        <a:lstStyle/>
        <a:p>
          <a:endParaRPr lang="es-EC"/>
        </a:p>
      </dgm:t>
    </dgm:pt>
    <dgm:pt modelId="{C29286AD-DCB6-43A9-89C6-D606E916B775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Capacitar a todo el personal en el manejo de archivo</a:t>
          </a:r>
          <a:endParaRPr lang="es-EC" dirty="0">
            <a:solidFill>
              <a:schemeClr val="tx1"/>
            </a:solidFill>
          </a:endParaRPr>
        </a:p>
      </dgm:t>
    </dgm:pt>
    <dgm:pt modelId="{597A717F-5FF6-45BE-A6BF-C895A5AABDD1}" type="parTrans" cxnId="{A7D700B5-46C0-42E2-9264-A9F405CAAE7C}">
      <dgm:prSet/>
      <dgm:spPr/>
      <dgm:t>
        <a:bodyPr/>
        <a:lstStyle/>
        <a:p>
          <a:endParaRPr lang="es-EC"/>
        </a:p>
      </dgm:t>
    </dgm:pt>
    <dgm:pt modelId="{792AFF6F-9A2F-490E-B1EB-5546B76C14CE}" type="sibTrans" cxnId="{A7D700B5-46C0-42E2-9264-A9F405CAAE7C}">
      <dgm:prSet/>
      <dgm:spPr/>
      <dgm:t>
        <a:bodyPr/>
        <a:lstStyle/>
        <a:p>
          <a:endParaRPr lang="es-EC"/>
        </a:p>
      </dgm:t>
    </dgm:pt>
    <dgm:pt modelId="{F716CF5E-8DF2-4074-BE61-80485EACDB37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Implementar el archivo intermedio</a:t>
          </a:r>
          <a:endParaRPr lang="es-EC" dirty="0">
            <a:solidFill>
              <a:schemeClr val="tx1"/>
            </a:solidFill>
          </a:endParaRPr>
        </a:p>
      </dgm:t>
    </dgm:pt>
    <dgm:pt modelId="{E2661DC0-0681-4C7C-B434-791E1380392E}" type="parTrans" cxnId="{28757CFC-C918-4F14-83A1-87A011B4C660}">
      <dgm:prSet/>
      <dgm:spPr/>
      <dgm:t>
        <a:bodyPr/>
        <a:lstStyle/>
        <a:p>
          <a:endParaRPr lang="es-EC"/>
        </a:p>
      </dgm:t>
    </dgm:pt>
    <dgm:pt modelId="{76D74B57-4A79-4586-B61B-47A2F409432F}" type="sibTrans" cxnId="{28757CFC-C918-4F14-83A1-87A011B4C660}">
      <dgm:prSet/>
      <dgm:spPr/>
      <dgm:t>
        <a:bodyPr/>
        <a:lstStyle/>
        <a:p>
          <a:endParaRPr lang="es-EC"/>
        </a:p>
      </dgm:t>
    </dgm:pt>
    <dgm:pt modelId="{F7EA5F43-4C36-43DE-BC89-B58E283E6620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Realizar Procedimientos de diagrama de flujo</a:t>
          </a:r>
          <a:endParaRPr lang="es-EC" dirty="0">
            <a:solidFill>
              <a:schemeClr val="tx1"/>
            </a:solidFill>
          </a:endParaRPr>
        </a:p>
      </dgm:t>
    </dgm:pt>
    <dgm:pt modelId="{3CE1A0A4-5748-486B-B9D6-A0CEF696E444}" type="parTrans" cxnId="{22F7DCA1-619D-471E-AC39-CD6CE3110472}">
      <dgm:prSet/>
      <dgm:spPr/>
      <dgm:t>
        <a:bodyPr/>
        <a:lstStyle/>
        <a:p>
          <a:endParaRPr lang="es-EC"/>
        </a:p>
      </dgm:t>
    </dgm:pt>
    <dgm:pt modelId="{B0CEBCD1-F623-47EB-9C56-DD3C59DB911A}" type="sibTrans" cxnId="{22F7DCA1-619D-471E-AC39-CD6CE3110472}">
      <dgm:prSet/>
      <dgm:spPr/>
      <dgm:t>
        <a:bodyPr/>
        <a:lstStyle/>
        <a:p>
          <a:endParaRPr lang="es-EC"/>
        </a:p>
      </dgm:t>
    </dgm:pt>
    <dgm:pt modelId="{5CAE7374-4322-4AC6-9FA9-5110C2B036EC}" type="pres">
      <dgm:prSet presAssocID="{080D0203-9E5C-4338-A390-38873952B5F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9DD94CB-0083-4959-9648-1AEA26FD52FC}" type="pres">
      <dgm:prSet presAssocID="{080D0203-9E5C-4338-A390-38873952B5F4}" presName="diamond" presStyleLbl="bgShp" presStyleIdx="0" presStyleCnt="1"/>
      <dgm:spPr/>
    </dgm:pt>
    <dgm:pt modelId="{C17329A1-DA13-433C-9EF9-F31CA2C598BD}" type="pres">
      <dgm:prSet presAssocID="{080D0203-9E5C-4338-A390-38873952B5F4}" presName="quad1" presStyleLbl="node1" presStyleIdx="0" presStyleCnt="4" custScaleX="194189" custLinFactNeighborX="-69033" custLinFactNeighborY="17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DFEBF5-3BD2-4310-8376-FB02F70D1165}" type="pres">
      <dgm:prSet presAssocID="{080D0203-9E5C-4338-A390-38873952B5F4}" presName="quad2" presStyleLbl="node1" presStyleIdx="1" presStyleCnt="4" custScaleX="179146" custLinFactNeighborX="80920" custLinFactNeighborY="58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D9F832-E2C1-4730-8464-BF86336B6B5E}" type="pres">
      <dgm:prSet presAssocID="{080D0203-9E5C-4338-A390-38873952B5F4}" presName="quad3" presStyleLbl="node1" presStyleIdx="2" presStyleCnt="4" custScaleX="189791" custLinFactNeighborX="-67152" custLinFactNeighborY="123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D87DAD-EAC4-432A-9721-A551C91DE4BF}" type="pres">
      <dgm:prSet presAssocID="{080D0203-9E5C-4338-A390-38873952B5F4}" presName="quad4" presStyleLbl="node1" presStyleIdx="3" presStyleCnt="4" custScaleX="174601" custLinFactNeighborX="79615" custLinFactNeighborY="82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2F7DCA1-619D-471E-AC39-CD6CE3110472}" srcId="{080D0203-9E5C-4338-A390-38873952B5F4}" destId="{F7EA5F43-4C36-43DE-BC89-B58E283E6620}" srcOrd="3" destOrd="0" parTransId="{3CE1A0A4-5748-486B-B9D6-A0CEF696E444}" sibTransId="{B0CEBCD1-F623-47EB-9C56-DD3C59DB911A}"/>
    <dgm:cxn modelId="{209A069A-BF41-4BD7-92F1-B66EFD9484F6}" srcId="{080D0203-9E5C-4338-A390-38873952B5F4}" destId="{BA08E198-C9E9-48C2-9201-937817029BEA}" srcOrd="0" destOrd="0" parTransId="{51D40612-927A-4B28-BC88-B3808C484BE4}" sibTransId="{DE61AA63-A218-4CCE-9A51-98912729B020}"/>
    <dgm:cxn modelId="{E95E928A-6440-4BDF-B916-09C062FFC0AC}" type="presOf" srcId="{BA08E198-C9E9-48C2-9201-937817029BEA}" destId="{C17329A1-DA13-433C-9EF9-F31CA2C598BD}" srcOrd="0" destOrd="0" presId="urn:microsoft.com/office/officeart/2005/8/layout/matrix3"/>
    <dgm:cxn modelId="{44890919-26FF-4AC0-8765-18F6BDAE299F}" type="presOf" srcId="{F7EA5F43-4C36-43DE-BC89-B58E283E6620}" destId="{93D87DAD-EAC4-432A-9721-A551C91DE4BF}" srcOrd="0" destOrd="0" presId="urn:microsoft.com/office/officeart/2005/8/layout/matrix3"/>
    <dgm:cxn modelId="{F87C0895-4285-465A-A1AA-E9CA55060608}" type="presOf" srcId="{F716CF5E-8DF2-4074-BE61-80485EACDB37}" destId="{14D9F832-E2C1-4730-8464-BF86336B6B5E}" srcOrd="0" destOrd="0" presId="urn:microsoft.com/office/officeart/2005/8/layout/matrix3"/>
    <dgm:cxn modelId="{28757CFC-C918-4F14-83A1-87A011B4C660}" srcId="{080D0203-9E5C-4338-A390-38873952B5F4}" destId="{F716CF5E-8DF2-4074-BE61-80485EACDB37}" srcOrd="2" destOrd="0" parTransId="{E2661DC0-0681-4C7C-B434-791E1380392E}" sibTransId="{76D74B57-4A79-4586-B61B-47A2F409432F}"/>
    <dgm:cxn modelId="{A90D8D09-9DD7-4717-831D-35E48CC48F54}" type="presOf" srcId="{C29286AD-DCB6-43A9-89C6-D606E916B775}" destId="{79DFEBF5-3BD2-4310-8376-FB02F70D1165}" srcOrd="0" destOrd="0" presId="urn:microsoft.com/office/officeart/2005/8/layout/matrix3"/>
    <dgm:cxn modelId="{A7D700B5-46C0-42E2-9264-A9F405CAAE7C}" srcId="{080D0203-9E5C-4338-A390-38873952B5F4}" destId="{C29286AD-DCB6-43A9-89C6-D606E916B775}" srcOrd="1" destOrd="0" parTransId="{597A717F-5FF6-45BE-A6BF-C895A5AABDD1}" sibTransId="{792AFF6F-9A2F-490E-B1EB-5546B76C14CE}"/>
    <dgm:cxn modelId="{624D16E1-7119-4373-BA42-5F7F2BB7999F}" type="presOf" srcId="{080D0203-9E5C-4338-A390-38873952B5F4}" destId="{5CAE7374-4322-4AC6-9FA9-5110C2B036EC}" srcOrd="0" destOrd="0" presId="urn:microsoft.com/office/officeart/2005/8/layout/matrix3"/>
    <dgm:cxn modelId="{E84A29BA-9562-455E-B73B-2F2792FF41FE}" type="presParOf" srcId="{5CAE7374-4322-4AC6-9FA9-5110C2B036EC}" destId="{D9DD94CB-0083-4959-9648-1AEA26FD52FC}" srcOrd="0" destOrd="0" presId="urn:microsoft.com/office/officeart/2005/8/layout/matrix3"/>
    <dgm:cxn modelId="{82FA6869-AB79-4F34-9E8B-025ACC565A65}" type="presParOf" srcId="{5CAE7374-4322-4AC6-9FA9-5110C2B036EC}" destId="{C17329A1-DA13-433C-9EF9-F31CA2C598BD}" srcOrd="1" destOrd="0" presId="urn:microsoft.com/office/officeart/2005/8/layout/matrix3"/>
    <dgm:cxn modelId="{3B239620-5F9A-4272-99BD-51BFC1B9D7FB}" type="presParOf" srcId="{5CAE7374-4322-4AC6-9FA9-5110C2B036EC}" destId="{79DFEBF5-3BD2-4310-8376-FB02F70D1165}" srcOrd="2" destOrd="0" presId="urn:microsoft.com/office/officeart/2005/8/layout/matrix3"/>
    <dgm:cxn modelId="{571229C0-4FC2-4BD1-BC08-E9A467AFBAB1}" type="presParOf" srcId="{5CAE7374-4322-4AC6-9FA9-5110C2B036EC}" destId="{14D9F832-E2C1-4730-8464-BF86336B6B5E}" srcOrd="3" destOrd="0" presId="urn:microsoft.com/office/officeart/2005/8/layout/matrix3"/>
    <dgm:cxn modelId="{78FEBD93-C159-45B9-9B03-691492DDF1C1}" type="presParOf" srcId="{5CAE7374-4322-4AC6-9FA9-5110C2B036EC}" destId="{93D87DAD-EAC4-432A-9721-A551C91DE4B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1994DA-EC69-41EF-AB32-3C94EBFCB668}" type="doc">
      <dgm:prSet loTypeId="urn:microsoft.com/office/officeart/2005/8/layout/chevron2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CD2908A5-1B93-4578-975F-A91DC681ABBA}">
      <dgm:prSet phldrT="[Texto]"/>
      <dgm:spPr/>
      <dgm:t>
        <a:bodyPr/>
        <a:lstStyle/>
        <a:p>
          <a:r>
            <a:rPr lang="es-EC" dirty="0" smtClean="0"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</a:rPr>
            <a:t>FORTALEZASA</a:t>
          </a:r>
          <a:endParaRPr lang="es-EC" dirty="0">
            <a:ln>
              <a:solidFill>
                <a:schemeClr val="tx2">
                  <a:lumMod val="50000"/>
                  <a:lumOff val="50000"/>
                </a:schemeClr>
              </a:solidFill>
            </a:ln>
          </a:endParaRPr>
        </a:p>
      </dgm:t>
    </dgm:pt>
    <dgm:pt modelId="{EB09D8CC-B86C-4D8C-BB6F-14F820573F2C}" type="parTrans" cxnId="{9FE263D1-B005-47FB-88E3-D171334357E8}">
      <dgm:prSet/>
      <dgm:spPr/>
      <dgm:t>
        <a:bodyPr/>
        <a:lstStyle/>
        <a:p>
          <a:endParaRPr lang="es-EC"/>
        </a:p>
      </dgm:t>
    </dgm:pt>
    <dgm:pt modelId="{3137AA40-0D55-453A-8524-1A641EE95BC3}" type="sibTrans" cxnId="{9FE263D1-B005-47FB-88E3-D171334357E8}">
      <dgm:prSet/>
      <dgm:spPr/>
      <dgm:t>
        <a:bodyPr/>
        <a:lstStyle/>
        <a:p>
          <a:endParaRPr lang="es-EC"/>
        </a:p>
      </dgm:t>
    </dgm:pt>
    <dgm:pt modelId="{FEE8B533-35A9-48EC-9D7B-41F4FF83494E}">
      <dgm:prSet phldrT="[Texto]" custT="1"/>
      <dgm:spPr>
        <a:solidFill>
          <a:srgbClr val="DDEBFF">
            <a:alpha val="90000"/>
          </a:srgbClr>
        </a:solidFill>
      </dgm:spPr>
      <dgm:t>
        <a:bodyPr/>
        <a:lstStyle/>
        <a:p>
          <a:pPr algn="just"/>
          <a:r>
            <a:rPr lang="es-EC" sz="1200" dirty="0" smtClean="0"/>
            <a:t>- Respeto – Cordialidad    						Igualdad – trato justo</a:t>
          </a:r>
        </a:p>
        <a:p>
          <a:pPr algn="l"/>
          <a:endParaRPr lang="es-EC" sz="1200" dirty="0"/>
        </a:p>
      </dgm:t>
    </dgm:pt>
    <dgm:pt modelId="{A8819F0C-DF24-429E-BB9E-BEFDA1A836C5}" type="parTrans" cxnId="{BC903F8C-63BD-4876-B6B5-F22304D0EEA1}">
      <dgm:prSet/>
      <dgm:spPr/>
      <dgm:t>
        <a:bodyPr/>
        <a:lstStyle/>
        <a:p>
          <a:endParaRPr lang="es-EC"/>
        </a:p>
      </dgm:t>
    </dgm:pt>
    <dgm:pt modelId="{E6F2BCC1-372F-48C2-B9AD-FAE32FAE4166}" type="sibTrans" cxnId="{BC903F8C-63BD-4876-B6B5-F22304D0EEA1}">
      <dgm:prSet/>
      <dgm:spPr/>
      <dgm:t>
        <a:bodyPr/>
        <a:lstStyle/>
        <a:p>
          <a:endParaRPr lang="es-EC"/>
        </a:p>
      </dgm:t>
    </dgm:pt>
    <dgm:pt modelId="{F800B142-253E-4AC7-AD07-F9069DDA5EC0}">
      <dgm:prSet phldrT="[Texto]"/>
      <dgm:spPr/>
      <dgm:t>
        <a:bodyPr/>
        <a:lstStyle/>
        <a:p>
          <a:r>
            <a:rPr lang="es-EC" smtClean="0">
              <a:ln>
                <a:solidFill>
                  <a:schemeClr val="tx1"/>
                </a:solidFill>
              </a:ln>
            </a:rPr>
            <a:t>OPORTUNIDADES</a:t>
          </a:r>
          <a:endParaRPr lang="es-EC" dirty="0">
            <a:ln>
              <a:solidFill>
                <a:schemeClr val="tx1"/>
              </a:solidFill>
            </a:ln>
          </a:endParaRPr>
        </a:p>
      </dgm:t>
    </dgm:pt>
    <dgm:pt modelId="{4DE8AA4A-8030-4C6A-A1B4-8B17F913A19A}" type="parTrans" cxnId="{51166033-B36A-4FB7-8D65-9AC67586CD76}">
      <dgm:prSet/>
      <dgm:spPr/>
      <dgm:t>
        <a:bodyPr/>
        <a:lstStyle/>
        <a:p>
          <a:endParaRPr lang="es-EC"/>
        </a:p>
      </dgm:t>
    </dgm:pt>
    <dgm:pt modelId="{AE56DBAF-9D9F-4E39-83FC-CE8777AD968F}" type="sibTrans" cxnId="{51166033-B36A-4FB7-8D65-9AC67586CD76}">
      <dgm:prSet/>
      <dgm:spPr/>
      <dgm:t>
        <a:bodyPr/>
        <a:lstStyle/>
        <a:p>
          <a:endParaRPr lang="es-EC"/>
        </a:p>
      </dgm:t>
    </dgm:pt>
    <dgm:pt modelId="{F1D9B735-C7D9-47DA-B244-E19713181A35}">
      <dgm:prSet phldrT="[Texto]" custT="1"/>
      <dgm:spPr>
        <a:solidFill>
          <a:srgbClr val="EBFFDD">
            <a:alpha val="90000"/>
          </a:srgbClr>
        </a:solidFill>
      </dgm:spPr>
      <dgm:t>
        <a:bodyPr/>
        <a:lstStyle/>
        <a:p>
          <a:pPr algn="just"/>
          <a:r>
            <a:rPr lang="es-EC" sz="1200" dirty="0" smtClean="0"/>
            <a:t>Contar con guía y asesoramiento de la matriz				Personal especializado en el área</a:t>
          </a:r>
          <a:endParaRPr lang="es-EC" sz="1200" dirty="0"/>
        </a:p>
      </dgm:t>
    </dgm:pt>
    <dgm:pt modelId="{4A1E5B60-F834-4EF4-9FE5-17BDDC3968B4}" type="parTrans" cxnId="{F539A310-FE23-42B8-A787-0C414894EBFF}">
      <dgm:prSet/>
      <dgm:spPr/>
      <dgm:t>
        <a:bodyPr/>
        <a:lstStyle/>
        <a:p>
          <a:endParaRPr lang="es-EC"/>
        </a:p>
      </dgm:t>
    </dgm:pt>
    <dgm:pt modelId="{C07E55AD-7009-4E16-9370-87B32CBCFD1A}" type="sibTrans" cxnId="{F539A310-FE23-42B8-A787-0C414894EBFF}">
      <dgm:prSet/>
      <dgm:spPr/>
      <dgm:t>
        <a:bodyPr/>
        <a:lstStyle/>
        <a:p>
          <a:endParaRPr lang="es-EC"/>
        </a:p>
      </dgm:t>
    </dgm:pt>
    <dgm:pt modelId="{2202B8F9-AF54-43C3-B7E2-A22198306DF6}">
      <dgm:prSet phldrT="[Texto]"/>
      <dgm:spPr/>
      <dgm:t>
        <a:bodyPr/>
        <a:lstStyle/>
        <a:p>
          <a:r>
            <a:rPr lang="es-EC" smtClean="0">
              <a:ln>
                <a:solidFill>
                  <a:schemeClr val="tx1"/>
                </a:solidFill>
              </a:ln>
            </a:rPr>
            <a:t>DEBILIDADES</a:t>
          </a:r>
          <a:endParaRPr lang="es-EC" dirty="0">
            <a:ln>
              <a:solidFill>
                <a:schemeClr val="tx1"/>
              </a:solidFill>
            </a:ln>
          </a:endParaRPr>
        </a:p>
      </dgm:t>
    </dgm:pt>
    <dgm:pt modelId="{06E4F958-C254-4FC7-B936-0EEBBE8D6FA8}" type="parTrans" cxnId="{4D7DDFC3-4387-4705-887B-EB43458E5650}">
      <dgm:prSet/>
      <dgm:spPr/>
      <dgm:t>
        <a:bodyPr/>
        <a:lstStyle/>
        <a:p>
          <a:endParaRPr lang="es-EC"/>
        </a:p>
      </dgm:t>
    </dgm:pt>
    <dgm:pt modelId="{A2EC8169-19D9-414C-9425-1F3CB83E056F}" type="sibTrans" cxnId="{4D7DDFC3-4387-4705-887B-EB43458E5650}">
      <dgm:prSet/>
      <dgm:spPr/>
      <dgm:t>
        <a:bodyPr/>
        <a:lstStyle/>
        <a:p>
          <a:endParaRPr lang="es-EC"/>
        </a:p>
      </dgm:t>
    </dgm:pt>
    <dgm:pt modelId="{7023EBDE-1BEE-4993-A5F3-F98E261CBD14}">
      <dgm:prSet phldrT="[Texto]"/>
      <dgm:spPr>
        <a:solidFill>
          <a:schemeClr val="accent1">
            <a:lumMod val="90000"/>
            <a:alpha val="90000"/>
          </a:schemeClr>
        </a:solidFill>
      </dgm:spPr>
      <dgm:t>
        <a:bodyPr/>
        <a:lstStyle/>
        <a:p>
          <a:pPr algn="just"/>
          <a:r>
            <a:rPr lang="es-EC" dirty="0" smtClean="0"/>
            <a:t>Desconocimiento de principios y técnicas del proceso archivístico			Falta de comunicación interna</a:t>
          </a:r>
          <a:endParaRPr lang="es-EC" dirty="0"/>
        </a:p>
      </dgm:t>
    </dgm:pt>
    <dgm:pt modelId="{82D8874F-015A-4CA1-A914-9380CFF86135}" type="parTrans" cxnId="{A08D6FE5-6022-46D6-9D11-78F19F485C5C}">
      <dgm:prSet/>
      <dgm:spPr/>
      <dgm:t>
        <a:bodyPr/>
        <a:lstStyle/>
        <a:p>
          <a:endParaRPr lang="es-EC"/>
        </a:p>
      </dgm:t>
    </dgm:pt>
    <dgm:pt modelId="{6203602B-B688-45D3-9ADB-E4CA797D1E19}" type="sibTrans" cxnId="{A08D6FE5-6022-46D6-9D11-78F19F485C5C}">
      <dgm:prSet/>
      <dgm:spPr/>
      <dgm:t>
        <a:bodyPr/>
        <a:lstStyle/>
        <a:p>
          <a:endParaRPr lang="es-EC"/>
        </a:p>
      </dgm:t>
    </dgm:pt>
    <dgm:pt modelId="{023A249F-2E91-471D-88B9-52ADF28EEC7D}">
      <dgm:prSet phldrT="[Texto]" custT="1"/>
      <dgm:spPr>
        <a:solidFill>
          <a:srgbClr val="92D050">
            <a:alpha val="90000"/>
          </a:srgbClr>
        </a:solidFill>
      </dgm:spPr>
      <dgm:t>
        <a:bodyPr/>
        <a:lstStyle/>
        <a:p>
          <a:pPr algn="just"/>
          <a:r>
            <a:rPr lang="es-EC" sz="1200" dirty="0" smtClean="0"/>
            <a:t>Falta de Asignación presupuestaria					Incidencia del clima – Polvo – 										agua – sol.</a:t>
          </a:r>
          <a:endParaRPr lang="es-EC" sz="1200" dirty="0"/>
        </a:p>
      </dgm:t>
    </dgm:pt>
    <dgm:pt modelId="{F7D2FCF6-59BE-476D-A197-B212ADF582FC}" type="parTrans" cxnId="{06E5242A-AA39-4E06-B4FC-3BBA9D7D6ED3}">
      <dgm:prSet/>
      <dgm:spPr/>
      <dgm:t>
        <a:bodyPr/>
        <a:lstStyle/>
        <a:p>
          <a:endParaRPr lang="es-EC"/>
        </a:p>
      </dgm:t>
    </dgm:pt>
    <dgm:pt modelId="{5430C1A2-A442-4C7C-B22C-8B25F4B5BE5B}" type="sibTrans" cxnId="{06E5242A-AA39-4E06-B4FC-3BBA9D7D6ED3}">
      <dgm:prSet/>
      <dgm:spPr/>
      <dgm:t>
        <a:bodyPr/>
        <a:lstStyle/>
        <a:p>
          <a:endParaRPr lang="es-EC"/>
        </a:p>
      </dgm:t>
    </dgm:pt>
    <dgm:pt modelId="{E62B319B-5558-4574-AC07-EAAFC72FB96E}">
      <dgm:prSet phldrT="[Texto]"/>
      <dgm:spPr>
        <a:solidFill>
          <a:srgbClr val="006666"/>
        </a:solidFill>
      </dgm:spPr>
      <dgm:t>
        <a:bodyPr/>
        <a:lstStyle/>
        <a:p>
          <a:r>
            <a:rPr lang="es-EC" dirty="0" smtClean="0">
              <a:ln>
                <a:solidFill>
                  <a:schemeClr val="tx1"/>
                </a:solidFill>
              </a:ln>
            </a:rPr>
            <a:t>AMENAZAS</a:t>
          </a:r>
          <a:endParaRPr lang="es-EC" dirty="0">
            <a:ln>
              <a:solidFill>
                <a:schemeClr val="tx1"/>
              </a:solidFill>
            </a:ln>
          </a:endParaRPr>
        </a:p>
      </dgm:t>
    </dgm:pt>
    <dgm:pt modelId="{B8848373-5D66-442D-9D93-50158F5F1C4E}" type="parTrans" cxnId="{9B1B2EC4-613B-4F55-BBD6-F8CAC908215A}">
      <dgm:prSet/>
      <dgm:spPr/>
      <dgm:t>
        <a:bodyPr/>
        <a:lstStyle/>
        <a:p>
          <a:endParaRPr lang="es-EC"/>
        </a:p>
      </dgm:t>
    </dgm:pt>
    <dgm:pt modelId="{2CAD0240-CC6C-47B0-9387-2C74345D1ECB}" type="sibTrans" cxnId="{9B1B2EC4-613B-4F55-BBD6-F8CAC908215A}">
      <dgm:prSet/>
      <dgm:spPr/>
      <dgm:t>
        <a:bodyPr/>
        <a:lstStyle/>
        <a:p>
          <a:endParaRPr lang="es-EC"/>
        </a:p>
      </dgm:t>
    </dgm:pt>
    <dgm:pt modelId="{4AC90976-A65D-4321-86B1-BCB0A616069C}">
      <dgm:prSet custT="1"/>
      <dgm:spPr>
        <a:solidFill>
          <a:srgbClr val="DDEBFF">
            <a:alpha val="90000"/>
          </a:srgbClr>
        </a:solidFill>
      </dgm:spPr>
      <dgm:t>
        <a:bodyPr/>
        <a:lstStyle/>
        <a:p>
          <a:pPr algn="just"/>
          <a:r>
            <a:rPr lang="es-EC" sz="1200" dirty="0" smtClean="0"/>
            <a:t>- Espacio para adecuar el área de Archivo				 Equipamiento funcional</a:t>
          </a:r>
          <a:endParaRPr lang="es-EC" sz="1200" dirty="0"/>
        </a:p>
      </dgm:t>
    </dgm:pt>
    <dgm:pt modelId="{FAF5FBE1-9CA0-44FC-B054-4186F918F304}" type="parTrans" cxnId="{A16CDBB3-762B-4DDE-B7BE-4702A3EBBE4F}">
      <dgm:prSet/>
      <dgm:spPr/>
      <dgm:t>
        <a:bodyPr/>
        <a:lstStyle/>
        <a:p>
          <a:endParaRPr lang="es-EC"/>
        </a:p>
      </dgm:t>
    </dgm:pt>
    <dgm:pt modelId="{D5C68F9E-25F2-4263-8759-525E8CD0D739}" type="sibTrans" cxnId="{A16CDBB3-762B-4DDE-B7BE-4702A3EBBE4F}">
      <dgm:prSet/>
      <dgm:spPr/>
      <dgm:t>
        <a:bodyPr/>
        <a:lstStyle/>
        <a:p>
          <a:endParaRPr lang="es-EC"/>
        </a:p>
      </dgm:t>
    </dgm:pt>
    <dgm:pt modelId="{DF9D1B57-540A-46A5-B2CB-53F7AC0C3867}">
      <dgm:prSet custT="1"/>
      <dgm:spPr>
        <a:solidFill>
          <a:srgbClr val="EBFFDD">
            <a:alpha val="90000"/>
          </a:srgbClr>
        </a:solidFill>
      </dgm:spPr>
      <dgm:t>
        <a:bodyPr/>
        <a:lstStyle/>
        <a:p>
          <a:pPr algn="just"/>
          <a:r>
            <a:rPr lang="es-EC" sz="1200" dirty="0" smtClean="0"/>
            <a:t>Medios de comunicación para socializar				Leyes que amparan la ejecución 									de los procesos</a:t>
          </a:r>
          <a:endParaRPr lang="es-EC" sz="1200" dirty="0"/>
        </a:p>
      </dgm:t>
    </dgm:pt>
    <dgm:pt modelId="{85FC374C-54EF-4BF0-B2FC-FB62E9097482}" type="parTrans" cxnId="{D6E16A7F-58F0-4CE9-B61B-7D2BF5E3FA80}">
      <dgm:prSet/>
      <dgm:spPr/>
      <dgm:t>
        <a:bodyPr/>
        <a:lstStyle/>
        <a:p>
          <a:endParaRPr lang="es-EC"/>
        </a:p>
      </dgm:t>
    </dgm:pt>
    <dgm:pt modelId="{6B8101BA-6A50-42B4-B19C-43C316071739}" type="sibTrans" cxnId="{D6E16A7F-58F0-4CE9-B61B-7D2BF5E3FA80}">
      <dgm:prSet/>
      <dgm:spPr/>
      <dgm:t>
        <a:bodyPr/>
        <a:lstStyle/>
        <a:p>
          <a:endParaRPr lang="es-EC"/>
        </a:p>
      </dgm:t>
    </dgm:pt>
    <dgm:pt modelId="{15213D87-EC5B-4656-ABA8-3D7FFF4F41CF}">
      <dgm:prSet/>
      <dgm:spPr>
        <a:solidFill>
          <a:schemeClr val="accent1">
            <a:lumMod val="90000"/>
            <a:alpha val="90000"/>
          </a:schemeClr>
        </a:solidFill>
      </dgm:spPr>
      <dgm:t>
        <a:bodyPr/>
        <a:lstStyle/>
        <a:p>
          <a:pPr algn="just"/>
          <a:r>
            <a:rPr lang="es-EC" dirty="0" smtClean="0"/>
            <a:t>Ausencia del archivo intermedio							Infraestructura inadecuada	</a:t>
          </a:r>
          <a:endParaRPr lang="es-EC" dirty="0"/>
        </a:p>
      </dgm:t>
    </dgm:pt>
    <dgm:pt modelId="{8FCCCED8-63E2-412D-A3CF-BF65EFF651E8}" type="parTrans" cxnId="{CEDECAB2-F953-47C0-8AF9-99D2B0D3681F}">
      <dgm:prSet/>
      <dgm:spPr/>
      <dgm:t>
        <a:bodyPr/>
        <a:lstStyle/>
        <a:p>
          <a:endParaRPr lang="es-EC"/>
        </a:p>
      </dgm:t>
    </dgm:pt>
    <dgm:pt modelId="{8EDE2640-BA7D-4764-8FF2-DE1F59B64740}" type="sibTrans" cxnId="{CEDECAB2-F953-47C0-8AF9-99D2B0D3681F}">
      <dgm:prSet/>
      <dgm:spPr/>
      <dgm:t>
        <a:bodyPr/>
        <a:lstStyle/>
        <a:p>
          <a:endParaRPr lang="es-EC"/>
        </a:p>
      </dgm:t>
    </dgm:pt>
    <dgm:pt modelId="{6D6EB67D-0073-435C-B2C6-3CBCE632F45D}">
      <dgm:prSet phldrT="[Texto]" custT="1"/>
      <dgm:spPr>
        <a:solidFill>
          <a:srgbClr val="92D050">
            <a:alpha val="90000"/>
          </a:srgbClr>
        </a:solidFill>
      </dgm:spPr>
      <dgm:t>
        <a:bodyPr/>
        <a:lstStyle/>
        <a:p>
          <a:pPr algn="just"/>
          <a:r>
            <a:rPr lang="es-EC" sz="1200" dirty="0" smtClean="0"/>
            <a:t>Sanciones – entes reguladores</a:t>
          </a:r>
          <a:endParaRPr lang="es-EC" sz="1200" dirty="0"/>
        </a:p>
      </dgm:t>
    </dgm:pt>
    <dgm:pt modelId="{06B56C07-0DBD-43A5-BD44-1A2E43C2555B}" type="parTrans" cxnId="{E79AD6CF-7DEB-4188-A356-4F296379CF78}">
      <dgm:prSet/>
      <dgm:spPr/>
      <dgm:t>
        <a:bodyPr/>
        <a:lstStyle/>
        <a:p>
          <a:endParaRPr lang="es-EC"/>
        </a:p>
      </dgm:t>
    </dgm:pt>
    <dgm:pt modelId="{F234230F-D435-43FD-B7D3-7D61A6A526F3}" type="sibTrans" cxnId="{E79AD6CF-7DEB-4188-A356-4F296379CF78}">
      <dgm:prSet/>
      <dgm:spPr/>
      <dgm:t>
        <a:bodyPr/>
        <a:lstStyle/>
        <a:p>
          <a:endParaRPr lang="es-EC"/>
        </a:p>
      </dgm:t>
    </dgm:pt>
    <dgm:pt modelId="{0B1D4ADD-8615-4837-955F-2C757F5BFC65}">
      <dgm:prSet phldrT="[Texto]" custT="1"/>
      <dgm:spPr>
        <a:solidFill>
          <a:srgbClr val="92D050">
            <a:alpha val="90000"/>
          </a:srgbClr>
        </a:solidFill>
      </dgm:spPr>
      <dgm:t>
        <a:bodyPr/>
        <a:lstStyle/>
        <a:p>
          <a:pPr algn="just"/>
          <a:endParaRPr lang="es-EC" sz="1200" dirty="0"/>
        </a:p>
      </dgm:t>
    </dgm:pt>
    <dgm:pt modelId="{C8AC539C-C7D1-442A-A84F-BA1FC8DE7A3F}" type="parTrans" cxnId="{E6918458-2E01-4653-8AEF-79A029DBCDCD}">
      <dgm:prSet/>
      <dgm:spPr/>
      <dgm:t>
        <a:bodyPr/>
        <a:lstStyle/>
        <a:p>
          <a:endParaRPr lang="es-EC"/>
        </a:p>
      </dgm:t>
    </dgm:pt>
    <dgm:pt modelId="{0FFBC9B9-9B56-49BD-9801-C828393B3560}" type="sibTrans" cxnId="{E6918458-2E01-4653-8AEF-79A029DBCDCD}">
      <dgm:prSet/>
      <dgm:spPr/>
      <dgm:t>
        <a:bodyPr/>
        <a:lstStyle/>
        <a:p>
          <a:endParaRPr lang="es-EC"/>
        </a:p>
      </dgm:t>
    </dgm:pt>
    <dgm:pt modelId="{C4733CD0-1947-4773-9A90-13835CF2F0A8}">
      <dgm:prSet phldrT="[Texto]" custT="1"/>
      <dgm:spPr>
        <a:solidFill>
          <a:srgbClr val="EBFFDD">
            <a:alpha val="90000"/>
          </a:srgbClr>
        </a:solidFill>
      </dgm:spPr>
      <dgm:t>
        <a:bodyPr/>
        <a:lstStyle/>
        <a:p>
          <a:pPr algn="just"/>
          <a:endParaRPr lang="es-EC" sz="1200" dirty="0"/>
        </a:p>
      </dgm:t>
    </dgm:pt>
    <dgm:pt modelId="{276BF507-DAA4-495B-86E3-1D5C9E40C18A}" type="parTrans" cxnId="{C3A384F5-4E3F-46FE-8043-9979E5EFE665}">
      <dgm:prSet/>
      <dgm:spPr/>
      <dgm:t>
        <a:bodyPr/>
        <a:lstStyle/>
        <a:p>
          <a:endParaRPr lang="es-EC"/>
        </a:p>
      </dgm:t>
    </dgm:pt>
    <dgm:pt modelId="{E5017B6C-5225-4D98-92D1-BB11C9D25BD1}" type="sibTrans" cxnId="{C3A384F5-4E3F-46FE-8043-9979E5EFE665}">
      <dgm:prSet/>
      <dgm:spPr/>
      <dgm:t>
        <a:bodyPr/>
        <a:lstStyle/>
        <a:p>
          <a:endParaRPr lang="es-EC"/>
        </a:p>
      </dgm:t>
    </dgm:pt>
    <dgm:pt modelId="{D556461D-5987-464B-A6A7-79FACE16058E}">
      <dgm:prSet phldrT="[Texto]" custT="1"/>
      <dgm:spPr>
        <a:solidFill>
          <a:srgbClr val="EBFFDD">
            <a:alpha val="90000"/>
          </a:srgbClr>
        </a:solidFill>
      </dgm:spPr>
      <dgm:t>
        <a:bodyPr/>
        <a:lstStyle/>
        <a:p>
          <a:pPr algn="just"/>
          <a:endParaRPr lang="es-EC" sz="1200" dirty="0"/>
        </a:p>
      </dgm:t>
    </dgm:pt>
    <dgm:pt modelId="{69AC14F2-6A11-47BD-91CD-69F5F3CCE8C1}" type="parTrans" cxnId="{840D53C8-277D-42E7-A43F-91A7BB3D122E}">
      <dgm:prSet/>
      <dgm:spPr/>
      <dgm:t>
        <a:bodyPr/>
        <a:lstStyle/>
        <a:p>
          <a:endParaRPr lang="es-EC"/>
        </a:p>
      </dgm:t>
    </dgm:pt>
    <dgm:pt modelId="{B13EA85D-6D7C-401C-80B2-D81E903A58B2}" type="sibTrans" cxnId="{840D53C8-277D-42E7-A43F-91A7BB3D122E}">
      <dgm:prSet/>
      <dgm:spPr/>
      <dgm:t>
        <a:bodyPr/>
        <a:lstStyle/>
        <a:p>
          <a:endParaRPr lang="es-EC"/>
        </a:p>
      </dgm:t>
    </dgm:pt>
    <dgm:pt modelId="{65A0BE1E-D2D7-42CF-BB69-9B5FEC0256D4}">
      <dgm:prSet/>
      <dgm:spPr>
        <a:solidFill>
          <a:schemeClr val="accent1">
            <a:lumMod val="90000"/>
            <a:alpha val="90000"/>
          </a:schemeClr>
        </a:solidFill>
      </dgm:spPr>
      <dgm:t>
        <a:bodyPr/>
        <a:lstStyle/>
        <a:p>
          <a:pPr algn="just"/>
          <a:r>
            <a:rPr lang="es-EC" dirty="0" smtClean="0"/>
            <a:t>Ausencia de personal especializado en el área de Archivo</a:t>
          </a:r>
          <a:endParaRPr lang="es-EC" dirty="0"/>
        </a:p>
      </dgm:t>
    </dgm:pt>
    <dgm:pt modelId="{147DB1F2-C00F-4C95-B7BB-F762468B6142}" type="parTrans" cxnId="{E6DE4381-D575-4EEE-A48C-3658D85B876A}">
      <dgm:prSet/>
      <dgm:spPr/>
      <dgm:t>
        <a:bodyPr/>
        <a:lstStyle/>
        <a:p>
          <a:endParaRPr lang="es-EC"/>
        </a:p>
      </dgm:t>
    </dgm:pt>
    <dgm:pt modelId="{89E6240E-EFAF-4230-A35C-54B5E14A51B8}" type="sibTrans" cxnId="{E6DE4381-D575-4EEE-A48C-3658D85B876A}">
      <dgm:prSet/>
      <dgm:spPr/>
      <dgm:t>
        <a:bodyPr/>
        <a:lstStyle/>
        <a:p>
          <a:endParaRPr lang="es-EC"/>
        </a:p>
      </dgm:t>
    </dgm:pt>
    <dgm:pt modelId="{07F99C5B-8CE4-49D5-9630-97914767F5CF}">
      <dgm:prSet phldrT="[Texto]"/>
      <dgm:spPr>
        <a:solidFill>
          <a:schemeClr val="accent1">
            <a:lumMod val="90000"/>
            <a:alpha val="90000"/>
          </a:schemeClr>
        </a:solidFill>
      </dgm:spPr>
      <dgm:t>
        <a:bodyPr/>
        <a:lstStyle/>
        <a:p>
          <a:pPr algn="just"/>
          <a:endParaRPr lang="es-EC" dirty="0"/>
        </a:p>
      </dgm:t>
    </dgm:pt>
    <dgm:pt modelId="{18968864-20CC-4E58-A119-76B6E93ACB82}" type="parTrans" cxnId="{EC2A533B-8BA3-4402-BEF8-436DF7A3698A}">
      <dgm:prSet/>
      <dgm:spPr/>
      <dgm:t>
        <a:bodyPr/>
        <a:lstStyle/>
        <a:p>
          <a:endParaRPr lang="es-EC"/>
        </a:p>
      </dgm:t>
    </dgm:pt>
    <dgm:pt modelId="{5069FB62-2B1B-4386-9CF6-3DEA0901FCF5}" type="sibTrans" cxnId="{EC2A533B-8BA3-4402-BEF8-436DF7A3698A}">
      <dgm:prSet/>
      <dgm:spPr/>
      <dgm:t>
        <a:bodyPr/>
        <a:lstStyle/>
        <a:p>
          <a:endParaRPr lang="es-EC"/>
        </a:p>
      </dgm:t>
    </dgm:pt>
    <dgm:pt modelId="{B0D385D1-1A25-4834-8E59-F57CD0492F7D}">
      <dgm:prSet/>
      <dgm:spPr>
        <a:solidFill>
          <a:schemeClr val="accent1">
            <a:lumMod val="90000"/>
            <a:alpha val="90000"/>
          </a:schemeClr>
        </a:solidFill>
      </dgm:spPr>
      <dgm:t>
        <a:bodyPr/>
        <a:lstStyle/>
        <a:p>
          <a:pPr algn="just"/>
          <a:endParaRPr lang="es-EC" dirty="0"/>
        </a:p>
      </dgm:t>
    </dgm:pt>
    <dgm:pt modelId="{85FBECF6-648A-4940-BE89-01845BEE712A}" type="parTrans" cxnId="{AF30BE08-5D9B-41BE-8B68-64FA8D4466B4}">
      <dgm:prSet/>
      <dgm:spPr/>
      <dgm:t>
        <a:bodyPr/>
        <a:lstStyle/>
        <a:p>
          <a:endParaRPr lang="es-EC"/>
        </a:p>
      </dgm:t>
    </dgm:pt>
    <dgm:pt modelId="{F47B4BC6-C82B-4689-840D-29F26B2D5EF0}" type="sibTrans" cxnId="{AF30BE08-5D9B-41BE-8B68-64FA8D4466B4}">
      <dgm:prSet/>
      <dgm:spPr/>
      <dgm:t>
        <a:bodyPr/>
        <a:lstStyle/>
        <a:p>
          <a:endParaRPr lang="es-EC"/>
        </a:p>
      </dgm:t>
    </dgm:pt>
    <dgm:pt modelId="{987924B0-6EF2-4F66-974F-1983617B831B}" type="pres">
      <dgm:prSet presAssocID="{591994DA-EC69-41EF-AB32-3C94EBFCB66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9464A86-B5E5-494A-8350-B146899BDC40}" type="pres">
      <dgm:prSet presAssocID="{CD2908A5-1B93-4578-975F-A91DC681ABBA}" presName="composite" presStyleCnt="0"/>
      <dgm:spPr/>
    </dgm:pt>
    <dgm:pt modelId="{24D0723E-EE7E-4404-BF27-EF482E0A6D4C}" type="pres">
      <dgm:prSet presAssocID="{CD2908A5-1B93-4578-975F-A91DC681ABB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83BD23-942E-43E1-83E4-6B961FFF2584}" type="pres">
      <dgm:prSet presAssocID="{CD2908A5-1B93-4578-975F-A91DC681ABBA}" presName="descendantText" presStyleLbl="alignAcc1" presStyleIdx="0" presStyleCnt="4" custScaleY="100000" custLinFactNeighborX="176" custLinFactNeighborY="-19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422ED6-D96A-46B7-8649-0471E416DAF2}" type="pres">
      <dgm:prSet presAssocID="{3137AA40-0D55-453A-8524-1A641EE95BC3}" presName="sp" presStyleCnt="0"/>
      <dgm:spPr/>
    </dgm:pt>
    <dgm:pt modelId="{13FDB85A-1A04-437D-BDE2-048D379D1881}" type="pres">
      <dgm:prSet presAssocID="{F800B142-253E-4AC7-AD07-F9069DDA5EC0}" presName="composite" presStyleCnt="0"/>
      <dgm:spPr/>
    </dgm:pt>
    <dgm:pt modelId="{6BD605B9-8E09-4EA5-A2BE-6CF63526A58E}" type="pres">
      <dgm:prSet presAssocID="{F800B142-253E-4AC7-AD07-F9069DDA5EC0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2B7B8A-166D-4924-A8AB-02DAE7ED28B9}" type="pres">
      <dgm:prSet presAssocID="{F800B142-253E-4AC7-AD07-F9069DDA5EC0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ED2A4F-DCA9-4243-AAFE-657C3C14157C}" type="pres">
      <dgm:prSet presAssocID="{AE56DBAF-9D9F-4E39-83FC-CE8777AD968F}" presName="sp" presStyleCnt="0"/>
      <dgm:spPr/>
    </dgm:pt>
    <dgm:pt modelId="{B9DDB893-6202-40E8-B224-440700DC9755}" type="pres">
      <dgm:prSet presAssocID="{2202B8F9-AF54-43C3-B7E2-A22198306DF6}" presName="composite" presStyleCnt="0"/>
      <dgm:spPr/>
    </dgm:pt>
    <dgm:pt modelId="{5A4E4B8E-FA9C-4617-8988-D8CEBF518C3F}" type="pres">
      <dgm:prSet presAssocID="{2202B8F9-AF54-43C3-B7E2-A22198306DF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0D097A-8D9D-4704-837A-D93D89355720}" type="pres">
      <dgm:prSet presAssocID="{2202B8F9-AF54-43C3-B7E2-A22198306DF6}" presName="descendantText" presStyleLbl="alignAcc1" presStyleIdx="2" presStyleCnt="4" custScaleY="12536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8CC7A5-17C0-4995-B9D3-661E35FD6757}" type="pres">
      <dgm:prSet presAssocID="{A2EC8169-19D9-414C-9425-1F3CB83E056F}" presName="sp" presStyleCnt="0"/>
      <dgm:spPr/>
    </dgm:pt>
    <dgm:pt modelId="{999EBEA0-A576-4F4B-A757-26058ABBADE6}" type="pres">
      <dgm:prSet presAssocID="{E62B319B-5558-4574-AC07-EAAFC72FB96E}" presName="composite" presStyleCnt="0"/>
      <dgm:spPr/>
    </dgm:pt>
    <dgm:pt modelId="{A96C1DAD-F9BE-433A-935A-0596D09BDDF6}" type="pres">
      <dgm:prSet presAssocID="{E62B319B-5558-4574-AC07-EAAFC72FB96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C3F711-2897-4E8A-930C-6D06AFEB44D3}" type="pres">
      <dgm:prSet presAssocID="{E62B319B-5558-4574-AC07-EAAFC72FB96E}" presName="descendantText" presStyleLbl="alignAcc1" presStyleIdx="3" presStyleCnt="4" custLinFactNeighborX="511" custLinFactNeighborY="-490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43AE441-46E9-40E7-B575-21F24E932B49}" type="presOf" srcId="{6D6EB67D-0073-435C-B2C6-3CBCE632F45D}" destId="{37C3F711-2897-4E8A-930C-6D06AFEB44D3}" srcOrd="0" destOrd="2" presId="urn:microsoft.com/office/officeart/2005/8/layout/chevron2"/>
    <dgm:cxn modelId="{12E67AC4-1F58-46D9-9327-E32A77DF5A87}" type="presOf" srcId="{65A0BE1E-D2D7-42CF-BB69-9B5FEC0256D4}" destId="{C70D097A-8D9D-4704-837A-D93D89355720}" srcOrd="0" destOrd="4" presId="urn:microsoft.com/office/officeart/2005/8/layout/chevron2"/>
    <dgm:cxn modelId="{A08D6FE5-6022-46D6-9D11-78F19F485C5C}" srcId="{2202B8F9-AF54-43C3-B7E2-A22198306DF6}" destId="{7023EBDE-1BEE-4993-A5F3-F98E261CBD14}" srcOrd="0" destOrd="0" parTransId="{82D8874F-015A-4CA1-A914-9380CFF86135}" sibTransId="{6203602B-B688-45D3-9ADB-E4CA797D1E19}"/>
    <dgm:cxn modelId="{AF30BE08-5D9B-41BE-8B68-64FA8D4466B4}" srcId="{2202B8F9-AF54-43C3-B7E2-A22198306DF6}" destId="{B0D385D1-1A25-4834-8E59-F57CD0492F7D}" srcOrd="3" destOrd="0" parTransId="{85FBECF6-648A-4940-BE89-01845BEE712A}" sibTransId="{F47B4BC6-C82B-4689-840D-29F26B2D5EF0}"/>
    <dgm:cxn modelId="{E6918458-2E01-4653-8AEF-79A029DBCDCD}" srcId="{E62B319B-5558-4574-AC07-EAAFC72FB96E}" destId="{0B1D4ADD-8615-4837-955F-2C757F5BFC65}" srcOrd="1" destOrd="0" parTransId="{C8AC539C-C7D1-442A-A84F-BA1FC8DE7A3F}" sibTransId="{0FFBC9B9-9B56-49BD-9801-C828393B3560}"/>
    <dgm:cxn modelId="{A16CDBB3-762B-4DDE-B7BE-4702A3EBBE4F}" srcId="{CD2908A5-1B93-4578-975F-A91DC681ABBA}" destId="{4AC90976-A65D-4321-86B1-BCB0A616069C}" srcOrd="1" destOrd="0" parTransId="{FAF5FBE1-9CA0-44FC-B054-4186F918F304}" sibTransId="{D5C68F9E-25F2-4263-8759-525E8CD0D739}"/>
    <dgm:cxn modelId="{CF75CD93-2FB7-48F3-AFF3-B217FD9931F3}" type="presOf" srcId="{2202B8F9-AF54-43C3-B7E2-A22198306DF6}" destId="{5A4E4B8E-FA9C-4617-8988-D8CEBF518C3F}" srcOrd="0" destOrd="0" presId="urn:microsoft.com/office/officeart/2005/8/layout/chevron2"/>
    <dgm:cxn modelId="{D6E16A7F-58F0-4CE9-B61B-7D2BF5E3FA80}" srcId="{F800B142-253E-4AC7-AD07-F9069DDA5EC0}" destId="{DF9D1B57-540A-46A5-B2CB-53F7AC0C3867}" srcOrd="3" destOrd="0" parTransId="{85FC374C-54EF-4BF0-B2FC-FB62E9097482}" sibTransId="{6B8101BA-6A50-42B4-B19C-43C316071739}"/>
    <dgm:cxn modelId="{9FE263D1-B005-47FB-88E3-D171334357E8}" srcId="{591994DA-EC69-41EF-AB32-3C94EBFCB668}" destId="{CD2908A5-1B93-4578-975F-A91DC681ABBA}" srcOrd="0" destOrd="0" parTransId="{EB09D8CC-B86C-4D8C-BB6F-14F820573F2C}" sibTransId="{3137AA40-0D55-453A-8524-1A641EE95BC3}"/>
    <dgm:cxn modelId="{9B1B2EC4-613B-4F55-BBD6-F8CAC908215A}" srcId="{591994DA-EC69-41EF-AB32-3C94EBFCB668}" destId="{E62B319B-5558-4574-AC07-EAAFC72FB96E}" srcOrd="3" destOrd="0" parTransId="{B8848373-5D66-442D-9D93-50158F5F1C4E}" sibTransId="{2CAD0240-CC6C-47B0-9387-2C74345D1ECB}"/>
    <dgm:cxn modelId="{06F48B47-D178-40E6-BEB3-8120356D4700}" type="presOf" srcId="{DF9D1B57-540A-46A5-B2CB-53F7AC0C3867}" destId="{B22B7B8A-166D-4924-A8AB-02DAE7ED28B9}" srcOrd="0" destOrd="3" presId="urn:microsoft.com/office/officeart/2005/8/layout/chevron2"/>
    <dgm:cxn modelId="{840D53C8-277D-42E7-A43F-91A7BB3D122E}" srcId="{F800B142-253E-4AC7-AD07-F9069DDA5EC0}" destId="{D556461D-5987-464B-A6A7-79FACE16058E}" srcOrd="1" destOrd="0" parTransId="{69AC14F2-6A11-47BD-91CD-69F5F3CCE8C1}" sibTransId="{B13EA85D-6D7C-401C-80B2-D81E903A58B2}"/>
    <dgm:cxn modelId="{F539A310-FE23-42B8-A787-0C414894EBFF}" srcId="{F800B142-253E-4AC7-AD07-F9069DDA5EC0}" destId="{F1D9B735-C7D9-47DA-B244-E19713181A35}" srcOrd="0" destOrd="0" parTransId="{4A1E5B60-F834-4EF4-9FE5-17BDDC3968B4}" sibTransId="{C07E55AD-7009-4E16-9370-87B32CBCFD1A}"/>
    <dgm:cxn modelId="{CEDECAB2-F953-47C0-8AF9-99D2B0D3681F}" srcId="{2202B8F9-AF54-43C3-B7E2-A22198306DF6}" destId="{15213D87-EC5B-4656-ABA8-3D7FFF4F41CF}" srcOrd="2" destOrd="0" parTransId="{8FCCCED8-63E2-412D-A3CF-BF65EFF651E8}" sibTransId="{8EDE2640-BA7D-4764-8FF2-DE1F59B64740}"/>
    <dgm:cxn modelId="{20A35781-535E-4AD0-8ED4-97887C2F13F8}" type="presOf" srcId="{E62B319B-5558-4574-AC07-EAAFC72FB96E}" destId="{A96C1DAD-F9BE-433A-935A-0596D09BDDF6}" srcOrd="0" destOrd="0" presId="urn:microsoft.com/office/officeart/2005/8/layout/chevron2"/>
    <dgm:cxn modelId="{756F0E80-AA7C-4D07-9D14-0CEED16F3EA4}" type="presOf" srcId="{C4733CD0-1947-4773-9A90-13835CF2F0A8}" destId="{B22B7B8A-166D-4924-A8AB-02DAE7ED28B9}" srcOrd="0" destOrd="2" presId="urn:microsoft.com/office/officeart/2005/8/layout/chevron2"/>
    <dgm:cxn modelId="{5722969D-47FE-48C5-8888-EE3A0043C9A0}" type="presOf" srcId="{591994DA-EC69-41EF-AB32-3C94EBFCB668}" destId="{987924B0-6EF2-4F66-974F-1983617B831B}" srcOrd="0" destOrd="0" presId="urn:microsoft.com/office/officeart/2005/8/layout/chevron2"/>
    <dgm:cxn modelId="{C3A384F5-4E3F-46FE-8043-9979E5EFE665}" srcId="{F800B142-253E-4AC7-AD07-F9069DDA5EC0}" destId="{C4733CD0-1947-4773-9A90-13835CF2F0A8}" srcOrd="2" destOrd="0" parTransId="{276BF507-DAA4-495B-86E3-1D5C9E40C18A}" sibTransId="{E5017B6C-5225-4D98-92D1-BB11C9D25BD1}"/>
    <dgm:cxn modelId="{490DD8FE-8E68-4BD0-AC2E-3C95077D0CCF}" type="presOf" srcId="{FEE8B533-35A9-48EC-9D7B-41F4FF83494E}" destId="{3983BD23-942E-43E1-83E4-6B961FFF2584}" srcOrd="0" destOrd="0" presId="urn:microsoft.com/office/officeart/2005/8/layout/chevron2"/>
    <dgm:cxn modelId="{82A20070-DB40-40B6-B6A7-940AFFA207E6}" type="presOf" srcId="{023A249F-2E91-471D-88B9-52ADF28EEC7D}" destId="{37C3F711-2897-4E8A-930C-6D06AFEB44D3}" srcOrd="0" destOrd="0" presId="urn:microsoft.com/office/officeart/2005/8/layout/chevron2"/>
    <dgm:cxn modelId="{EC2A533B-8BA3-4402-BEF8-436DF7A3698A}" srcId="{2202B8F9-AF54-43C3-B7E2-A22198306DF6}" destId="{07F99C5B-8CE4-49D5-9630-97914767F5CF}" srcOrd="1" destOrd="0" parTransId="{18968864-20CC-4E58-A119-76B6E93ACB82}" sibTransId="{5069FB62-2B1B-4386-9CF6-3DEA0901FCF5}"/>
    <dgm:cxn modelId="{E6DE4381-D575-4EEE-A48C-3658D85B876A}" srcId="{2202B8F9-AF54-43C3-B7E2-A22198306DF6}" destId="{65A0BE1E-D2D7-42CF-BB69-9B5FEC0256D4}" srcOrd="4" destOrd="0" parTransId="{147DB1F2-C00F-4C95-B7BB-F762468B6142}" sibTransId="{89E6240E-EFAF-4230-A35C-54B5E14A51B8}"/>
    <dgm:cxn modelId="{A88D2F8F-477F-4E22-9737-7AD4152480D1}" type="presOf" srcId="{15213D87-EC5B-4656-ABA8-3D7FFF4F41CF}" destId="{C70D097A-8D9D-4704-837A-D93D89355720}" srcOrd="0" destOrd="2" presId="urn:microsoft.com/office/officeart/2005/8/layout/chevron2"/>
    <dgm:cxn modelId="{E79AD6CF-7DEB-4188-A356-4F296379CF78}" srcId="{E62B319B-5558-4574-AC07-EAAFC72FB96E}" destId="{6D6EB67D-0073-435C-B2C6-3CBCE632F45D}" srcOrd="2" destOrd="0" parTransId="{06B56C07-0DBD-43A5-BD44-1A2E43C2555B}" sibTransId="{F234230F-D435-43FD-B7D3-7D61A6A526F3}"/>
    <dgm:cxn modelId="{4DE11E53-1D18-4BCF-AC4C-0D3A710DB4CE}" type="presOf" srcId="{F1D9B735-C7D9-47DA-B244-E19713181A35}" destId="{B22B7B8A-166D-4924-A8AB-02DAE7ED28B9}" srcOrd="0" destOrd="0" presId="urn:microsoft.com/office/officeart/2005/8/layout/chevron2"/>
    <dgm:cxn modelId="{039AB0E3-864D-4A8F-A6A1-164B35949F93}" type="presOf" srcId="{D556461D-5987-464B-A6A7-79FACE16058E}" destId="{B22B7B8A-166D-4924-A8AB-02DAE7ED28B9}" srcOrd="0" destOrd="1" presId="urn:microsoft.com/office/officeart/2005/8/layout/chevron2"/>
    <dgm:cxn modelId="{BC903F8C-63BD-4876-B6B5-F22304D0EEA1}" srcId="{CD2908A5-1B93-4578-975F-A91DC681ABBA}" destId="{FEE8B533-35A9-48EC-9D7B-41F4FF83494E}" srcOrd="0" destOrd="0" parTransId="{A8819F0C-DF24-429E-BB9E-BEFDA1A836C5}" sibTransId="{E6F2BCC1-372F-48C2-B9AD-FAE32FAE4166}"/>
    <dgm:cxn modelId="{51602B26-220E-4AC7-9AE1-AA5A560D2E88}" type="presOf" srcId="{7023EBDE-1BEE-4993-A5F3-F98E261CBD14}" destId="{C70D097A-8D9D-4704-837A-D93D89355720}" srcOrd="0" destOrd="0" presId="urn:microsoft.com/office/officeart/2005/8/layout/chevron2"/>
    <dgm:cxn modelId="{9420134D-F658-4532-8395-40914818FCEB}" type="presOf" srcId="{4AC90976-A65D-4321-86B1-BCB0A616069C}" destId="{3983BD23-942E-43E1-83E4-6B961FFF2584}" srcOrd="0" destOrd="1" presId="urn:microsoft.com/office/officeart/2005/8/layout/chevron2"/>
    <dgm:cxn modelId="{0314EF81-A077-4336-95DD-13E6359D7D06}" type="presOf" srcId="{0B1D4ADD-8615-4837-955F-2C757F5BFC65}" destId="{37C3F711-2897-4E8A-930C-6D06AFEB44D3}" srcOrd="0" destOrd="1" presId="urn:microsoft.com/office/officeart/2005/8/layout/chevron2"/>
    <dgm:cxn modelId="{013DEB0A-1C75-411F-A6A8-3486DCF25544}" type="presOf" srcId="{CD2908A5-1B93-4578-975F-A91DC681ABBA}" destId="{24D0723E-EE7E-4404-BF27-EF482E0A6D4C}" srcOrd="0" destOrd="0" presId="urn:microsoft.com/office/officeart/2005/8/layout/chevron2"/>
    <dgm:cxn modelId="{F7969DBF-0078-4042-AF40-A6B6558EE8E0}" type="presOf" srcId="{B0D385D1-1A25-4834-8E59-F57CD0492F7D}" destId="{C70D097A-8D9D-4704-837A-D93D89355720}" srcOrd="0" destOrd="3" presId="urn:microsoft.com/office/officeart/2005/8/layout/chevron2"/>
    <dgm:cxn modelId="{80FBF560-BDA9-4AE1-B52F-38FFF0933811}" type="presOf" srcId="{07F99C5B-8CE4-49D5-9630-97914767F5CF}" destId="{C70D097A-8D9D-4704-837A-D93D89355720}" srcOrd="0" destOrd="1" presId="urn:microsoft.com/office/officeart/2005/8/layout/chevron2"/>
    <dgm:cxn modelId="{B6B9A640-436C-4765-8118-96C4C92571DC}" type="presOf" srcId="{F800B142-253E-4AC7-AD07-F9069DDA5EC0}" destId="{6BD605B9-8E09-4EA5-A2BE-6CF63526A58E}" srcOrd="0" destOrd="0" presId="urn:microsoft.com/office/officeart/2005/8/layout/chevron2"/>
    <dgm:cxn modelId="{51166033-B36A-4FB7-8D65-9AC67586CD76}" srcId="{591994DA-EC69-41EF-AB32-3C94EBFCB668}" destId="{F800B142-253E-4AC7-AD07-F9069DDA5EC0}" srcOrd="1" destOrd="0" parTransId="{4DE8AA4A-8030-4C6A-A1B4-8B17F913A19A}" sibTransId="{AE56DBAF-9D9F-4E39-83FC-CE8777AD968F}"/>
    <dgm:cxn modelId="{06E5242A-AA39-4E06-B4FC-3BBA9D7D6ED3}" srcId="{E62B319B-5558-4574-AC07-EAAFC72FB96E}" destId="{023A249F-2E91-471D-88B9-52ADF28EEC7D}" srcOrd="0" destOrd="0" parTransId="{F7D2FCF6-59BE-476D-A197-B212ADF582FC}" sibTransId="{5430C1A2-A442-4C7C-B22C-8B25F4B5BE5B}"/>
    <dgm:cxn modelId="{4D7DDFC3-4387-4705-887B-EB43458E5650}" srcId="{591994DA-EC69-41EF-AB32-3C94EBFCB668}" destId="{2202B8F9-AF54-43C3-B7E2-A22198306DF6}" srcOrd="2" destOrd="0" parTransId="{06E4F958-C254-4FC7-B936-0EEBBE8D6FA8}" sibTransId="{A2EC8169-19D9-414C-9425-1F3CB83E056F}"/>
    <dgm:cxn modelId="{67892340-9C21-4805-8304-9F83B4C2DD04}" type="presParOf" srcId="{987924B0-6EF2-4F66-974F-1983617B831B}" destId="{39464A86-B5E5-494A-8350-B146899BDC40}" srcOrd="0" destOrd="0" presId="urn:microsoft.com/office/officeart/2005/8/layout/chevron2"/>
    <dgm:cxn modelId="{885AC471-2500-4937-B852-EE25F4D3DC67}" type="presParOf" srcId="{39464A86-B5E5-494A-8350-B146899BDC40}" destId="{24D0723E-EE7E-4404-BF27-EF482E0A6D4C}" srcOrd="0" destOrd="0" presId="urn:microsoft.com/office/officeart/2005/8/layout/chevron2"/>
    <dgm:cxn modelId="{08209C30-609B-4199-87E0-1F633BCA913B}" type="presParOf" srcId="{39464A86-B5E5-494A-8350-B146899BDC40}" destId="{3983BD23-942E-43E1-83E4-6B961FFF2584}" srcOrd="1" destOrd="0" presId="urn:microsoft.com/office/officeart/2005/8/layout/chevron2"/>
    <dgm:cxn modelId="{19B39DAC-176D-431A-8C70-138ED4B9A425}" type="presParOf" srcId="{987924B0-6EF2-4F66-974F-1983617B831B}" destId="{11422ED6-D96A-46B7-8649-0471E416DAF2}" srcOrd="1" destOrd="0" presId="urn:microsoft.com/office/officeart/2005/8/layout/chevron2"/>
    <dgm:cxn modelId="{28F3A863-BF07-4740-9A0F-9D294121D44A}" type="presParOf" srcId="{987924B0-6EF2-4F66-974F-1983617B831B}" destId="{13FDB85A-1A04-437D-BDE2-048D379D1881}" srcOrd="2" destOrd="0" presId="urn:microsoft.com/office/officeart/2005/8/layout/chevron2"/>
    <dgm:cxn modelId="{527CE49F-78DF-4004-BE9B-C9B53453C75B}" type="presParOf" srcId="{13FDB85A-1A04-437D-BDE2-048D379D1881}" destId="{6BD605B9-8E09-4EA5-A2BE-6CF63526A58E}" srcOrd="0" destOrd="0" presId="urn:microsoft.com/office/officeart/2005/8/layout/chevron2"/>
    <dgm:cxn modelId="{93C9F665-0BD6-454E-9DF1-4DDB110495D0}" type="presParOf" srcId="{13FDB85A-1A04-437D-BDE2-048D379D1881}" destId="{B22B7B8A-166D-4924-A8AB-02DAE7ED28B9}" srcOrd="1" destOrd="0" presId="urn:microsoft.com/office/officeart/2005/8/layout/chevron2"/>
    <dgm:cxn modelId="{B28068C0-7685-4DCC-84BB-476F4ED49116}" type="presParOf" srcId="{987924B0-6EF2-4F66-974F-1983617B831B}" destId="{85ED2A4F-DCA9-4243-AAFE-657C3C14157C}" srcOrd="3" destOrd="0" presId="urn:microsoft.com/office/officeart/2005/8/layout/chevron2"/>
    <dgm:cxn modelId="{4A742683-7CDF-433F-987A-E0B1FE000925}" type="presParOf" srcId="{987924B0-6EF2-4F66-974F-1983617B831B}" destId="{B9DDB893-6202-40E8-B224-440700DC9755}" srcOrd="4" destOrd="0" presId="urn:microsoft.com/office/officeart/2005/8/layout/chevron2"/>
    <dgm:cxn modelId="{D1F8BF44-9775-440C-899E-39D931937058}" type="presParOf" srcId="{B9DDB893-6202-40E8-B224-440700DC9755}" destId="{5A4E4B8E-FA9C-4617-8988-D8CEBF518C3F}" srcOrd="0" destOrd="0" presId="urn:microsoft.com/office/officeart/2005/8/layout/chevron2"/>
    <dgm:cxn modelId="{33079B66-8B11-4BD9-817D-07A6AEE90183}" type="presParOf" srcId="{B9DDB893-6202-40E8-B224-440700DC9755}" destId="{C70D097A-8D9D-4704-837A-D93D89355720}" srcOrd="1" destOrd="0" presId="urn:microsoft.com/office/officeart/2005/8/layout/chevron2"/>
    <dgm:cxn modelId="{70929458-4751-4ABC-A872-D15B743244D4}" type="presParOf" srcId="{987924B0-6EF2-4F66-974F-1983617B831B}" destId="{338CC7A5-17C0-4995-B9D3-661E35FD6757}" srcOrd="5" destOrd="0" presId="urn:microsoft.com/office/officeart/2005/8/layout/chevron2"/>
    <dgm:cxn modelId="{25B05488-F500-413C-81BA-2F988C138E39}" type="presParOf" srcId="{987924B0-6EF2-4F66-974F-1983617B831B}" destId="{999EBEA0-A576-4F4B-A757-26058ABBADE6}" srcOrd="6" destOrd="0" presId="urn:microsoft.com/office/officeart/2005/8/layout/chevron2"/>
    <dgm:cxn modelId="{56DE9FC1-DE24-45C4-9835-3897E99A6FCB}" type="presParOf" srcId="{999EBEA0-A576-4F4B-A757-26058ABBADE6}" destId="{A96C1DAD-F9BE-433A-935A-0596D09BDDF6}" srcOrd="0" destOrd="0" presId="urn:microsoft.com/office/officeart/2005/8/layout/chevron2"/>
    <dgm:cxn modelId="{519DE562-A4DF-4FD4-A270-55E3CF0D2EFA}" type="presParOf" srcId="{999EBEA0-A576-4F4B-A757-26058ABBADE6}" destId="{37C3F711-2897-4E8A-930C-6D06AFEB44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2081CF-17CB-4A29-BFC0-C0A2B49D1A4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77E1B82-E1F5-4A32-A32B-EE66D23F44D3}">
      <dgm:prSet phldrT="[Texto]"/>
      <dgm:spPr/>
      <dgm:t>
        <a:bodyPr/>
        <a:lstStyle/>
        <a:p>
          <a:r>
            <a:rPr lang="es-EC" dirty="0" smtClean="0"/>
            <a:t>MANUAL DE ARCHIVO</a:t>
          </a:r>
          <a:endParaRPr lang="es-EC" dirty="0"/>
        </a:p>
      </dgm:t>
    </dgm:pt>
    <dgm:pt modelId="{C4DE0F2A-8826-41E1-8999-AA04F2CA3FC4}" type="parTrans" cxnId="{3E908AFF-4AB3-4FAC-BC64-7CA833B7073C}">
      <dgm:prSet/>
      <dgm:spPr/>
      <dgm:t>
        <a:bodyPr/>
        <a:lstStyle/>
        <a:p>
          <a:endParaRPr lang="es-EC"/>
        </a:p>
      </dgm:t>
    </dgm:pt>
    <dgm:pt modelId="{EF0E99F3-8AEF-46BA-92DD-F4D9DE46F7C9}" type="sibTrans" cxnId="{3E908AFF-4AB3-4FAC-BC64-7CA833B7073C}">
      <dgm:prSet/>
      <dgm:spPr/>
      <dgm:t>
        <a:bodyPr/>
        <a:lstStyle/>
        <a:p>
          <a:endParaRPr lang="es-EC"/>
        </a:p>
      </dgm:t>
    </dgm:pt>
    <dgm:pt modelId="{8506B5E6-44B3-48ED-9558-613406F055BD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ANTECEDENTES – DISPOSICIONES GENERALES</a:t>
          </a:r>
          <a:endParaRPr lang="es-EC" dirty="0">
            <a:solidFill>
              <a:schemeClr val="tx1"/>
            </a:solidFill>
          </a:endParaRPr>
        </a:p>
      </dgm:t>
    </dgm:pt>
    <dgm:pt modelId="{B4929374-9F31-4192-AD20-77AD3D078029}" type="parTrans" cxnId="{9F916FEC-D14A-44B2-968D-0A780754909B}">
      <dgm:prSet/>
      <dgm:spPr/>
      <dgm:t>
        <a:bodyPr/>
        <a:lstStyle/>
        <a:p>
          <a:endParaRPr lang="es-EC"/>
        </a:p>
      </dgm:t>
    </dgm:pt>
    <dgm:pt modelId="{8629D816-8055-486C-8455-D1388E44BE18}" type="sibTrans" cxnId="{9F916FEC-D14A-44B2-968D-0A780754909B}">
      <dgm:prSet/>
      <dgm:spPr/>
      <dgm:t>
        <a:bodyPr/>
        <a:lstStyle/>
        <a:p>
          <a:endParaRPr lang="es-EC"/>
        </a:p>
      </dgm:t>
    </dgm:pt>
    <dgm:pt modelId="{ADDD2265-3B06-4605-B4B6-CE05C235963B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EDIFICACIÓN</a:t>
          </a:r>
          <a:endParaRPr lang="es-EC" dirty="0">
            <a:solidFill>
              <a:schemeClr val="tx1"/>
            </a:solidFill>
          </a:endParaRPr>
        </a:p>
      </dgm:t>
    </dgm:pt>
    <dgm:pt modelId="{E5EC5437-BE37-4B60-AC9E-B13907987868}" type="parTrans" cxnId="{62434878-2489-4BD3-A31A-2BE45902DBA6}">
      <dgm:prSet/>
      <dgm:spPr/>
      <dgm:t>
        <a:bodyPr/>
        <a:lstStyle/>
        <a:p>
          <a:endParaRPr lang="es-EC"/>
        </a:p>
      </dgm:t>
    </dgm:pt>
    <dgm:pt modelId="{CB1D8A07-C7EF-470D-95F5-223A7458F6F9}" type="sibTrans" cxnId="{62434878-2489-4BD3-A31A-2BE45902DBA6}">
      <dgm:prSet/>
      <dgm:spPr/>
      <dgm:t>
        <a:bodyPr/>
        <a:lstStyle/>
        <a:p>
          <a:endParaRPr lang="es-EC"/>
        </a:p>
      </dgm:t>
    </dgm:pt>
    <dgm:pt modelId="{2A17A56A-17BD-4DA2-90E8-E9922AD45AE0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FUNCIONES - PERSONAL</a:t>
          </a:r>
          <a:endParaRPr lang="es-EC" dirty="0">
            <a:solidFill>
              <a:schemeClr val="tx1"/>
            </a:solidFill>
          </a:endParaRPr>
        </a:p>
      </dgm:t>
    </dgm:pt>
    <dgm:pt modelId="{0865AB10-A894-4401-98D4-19DF9215074A}" type="parTrans" cxnId="{9EE4129C-7150-4D6F-B000-7B84983C9085}">
      <dgm:prSet/>
      <dgm:spPr/>
      <dgm:t>
        <a:bodyPr/>
        <a:lstStyle/>
        <a:p>
          <a:endParaRPr lang="es-EC"/>
        </a:p>
      </dgm:t>
    </dgm:pt>
    <dgm:pt modelId="{8CBF87AA-B503-44C5-A519-6E21A298A762}" type="sibTrans" cxnId="{9EE4129C-7150-4D6F-B000-7B84983C9085}">
      <dgm:prSet/>
      <dgm:spPr/>
      <dgm:t>
        <a:bodyPr/>
        <a:lstStyle/>
        <a:p>
          <a:endParaRPr lang="es-EC"/>
        </a:p>
      </dgm:t>
    </dgm:pt>
    <dgm:pt modelId="{1A72A77D-7BBC-4CBA-86AA-8AE62048B934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PROCEDIMIENTOS</a:t>
          </a:r>
          <a:endParaRPr lang="es-EC" dirty="0">
            <a:solidFill>
              <a:schemeClr val="tx1"/>
            </a:solidFill>
          </a:endParaRPr>
        </a:p>
      </dgm:t>
    </dgm:pt>
    <dgm:pt modelId="{F0975F5C-A582-4D3D-A9E5-45EDD77C4111}" type="parTrans" cxnId="{4BAFA61E-41BA-4F24-B71A-EDFB45E2D95A}">
      <dgm:prSet/>
      <dgm:spPr/>
      <dgm:t>
        <a:bodyPr/>
        <a:lstStyle/>
        <a:p>
          <a:endParaRPr lang="es-EC"/>
        </a:p>
      </dgm:t>
    </dgm:pt>
    <dgm:pt modelId="{706E5E9E-999B-4F04-A755-59CE26ED618E}" type="sibTrans" cxnId="{4BAFA61E-41BA-4F24-B71A-EDFB45E2D95A}">
      <dgm:prSet/>
      <dgm:spPr/>
      <dgm:t>
        <a:bodyPr/>
        <a:lstStyle/>
        <a:p>
          <a:endParaRPr lang="es-EC"/>
        </a:p>
      </dgm:t>
    </dgm:pt>
    <dgm:pt modelId="{CED63F19-16E2-4A1F-85E6-0A32CF35C556}" type="pres">
      <dgm:prSet presAssocID="{CB2081CF-17CB-4A29-BFC0-C0A2B49D1A4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2D1F8C0-E1A7-4835-BCA2-76B971A4515E}" type="pres">
      <dgm:prSet presAssocID="{CB2081CF-17CB-4A29-BFC0-C0A2B49D1A4B}" presName="matrix" presStyleCnt="0"/>
      <dgm:spPr/>
    </dgm:pt>
    <dgm:pt modelId="{5E069DB5-8A38-4758-9073-A2D32E438143}" type="pres">
      <dgm:prSet presAssocID="{CB2081CF-17CB-4A29-BFC0-C0A2B49D1A4B}" presName="tile1" presStyleLbl="node1" presStyleIdx="0" presStyleCnt="4"/>
      <dgm:spPr/>
      <dgm:t>
        <a:bodyPr/>
        <a:lstStyle/>
        <a:p>
          <a:endParaRPr lang="es-EC"/>
        </a:p>
      </dgm:t>
    </dgm:pt>
    <dgm:pt modelId="{F5E125D7-A47F-43DC-B0F7-1BD8CF4DFB83}" type="pres">
      <dgm:prSet presAssocID="{CB2081CF-17CB-4A29-BFC0-C0A2B49D1A4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ABF244-41DA-4D21-B64E-00D6D50B61B3}" type="pres">
      <dgm:prSet presAssocID="{CB2081CF-17CB-4A29-BFC0-C0A2B49D1A4B}" presName="tile2" presStyleLbl="node1" presStyleIdx="1" presStyleCnt="4"/>
      <dgm:spPr/>
      <dgm:t>
        <a:bodyPr/>
        <a:lstStyle/>
        <a:p>
          <a:endParaRPr lang="es-EC"/>
        </a:p>
      </dgm:t>
    </dgm:pt>
    <dgm:pt modelId="{75CF35A4-A3F1-48C7-82AC-7CA57EDCA554}" type="pres">
      <dgm:prSet presAssocID="{CB2081CF-17CB-4A29-BFC0-C0A2B49D1A4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D86C1B-8FC5-4F8E-BC49-D19C06BC0437}" type="pres">
      <dgm:prSet presAssocID="{CB2081CF-17CB-4A29-BFC0-C0A2B49D1A4B}" presName="tile3" presStyleLbl="node1" presStyleIdx="2" presStyleCnt="4" custLinFactNeighborX="251" custLinFactNeighborY="-3276"/>
      <dgm:spPr/>
      <dgm:t>
        <a:bodyPr/>
        <a:lstStyle/>
        <a:p>
          <a:endParaRPr lang="es-EC"/>
        </a:p>
      </dgm:t>
    </dgm:pt>
    <dgm:pt modelId="{15757351-F68D-46A9-8533-4924DCD88432}" type="pres">
      <dgm:prSet presAssocID="{CB2081CF-17CB-4A29-BFC0-C0A2B49D1A4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6B7BAD-E97F-4C11-88C4-D19832BC9FAA}" type="pres">
      <dgm:prSet presAssocID="{CB2081CF-17CB-4A29-BFC0-C0A2B49D1A4B}" presName="tile4" presStyleLbl="node1" presStyleIdx="3" presStyleCnt="4"/>
      <dgm:spPr/>
      <dgm:t>
        <a:bodyPr/>
        <a:lstStyle/>
        <a:p>
          <a:endParaRPr lang="es-EC"/>
        </a:p>
      </dgm:t>
    </dgm:pt>
    <dgm:pt modelId="{618EE84A-CCB4-482D-B884-E12911869D14}" type="pres">
      <dgm:prSet presAssocID="{CB2081CF-17CB-4A29-BFC0-C0A2B49D1A4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4F67E3-ABBE-471E-A625-BD2362554C4C}" type="pres">
      <dgm:prSet presAssocID="{CB2081CF-17CB-4A29-BFC0-C0A2B49D1A4B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</dgm:ptLst>
  <dgm:cxnLst>
    <dgm:cxn modelId="{78CFA57D-4CDF-41EC-A7C9-CA86F586C47B}" type="presOf" srcId="{8506B5E6-44B3-48ED-9558-613406F055BD}" destId="{F5E125D7-A47F-43DC-B0F7-1BD8CF4DFB83}" srcOrd="1" destOrd="0" presId="urn:microsoft.com/office/officeart/2005/8/layout/matrix1"/>
    <dgm:cxn modelId="{9F916FEC-D14A-44B2-968D-0A780754909B}" srcId="{A77E1B82-E1F5-4A32-A32B-EE66D23F44D3}" destId="{8506B5E6-44B3-48ED-9558-613406F055BD}" srcOrd="0" destOrd="0" parTransId="{B4929374-9F31-4192-AD20-77AD3D078029}" sibTransId="{8629D816-8055-486C-8455-D1388E44BE18}"/>
    <dgm:cxn modelId="{A546BE62-6198-4855-B2DA-51BF61DD3C45}" type="presOf" srcId="{1A72A77D-7BBC-4CBA-86AA-8AE62048B934}" destId="{3C6B7BAD-E97F-4C11-88C4-D19832BC9FAA}" srcOrd="0" destOrd="0" presId="urn:microsoft.com/office/officeart/2005/8/layout/matrix1"/>
    <dgm:cxn modelId="{66F9D454-905C-4CEA-A6A3-4B08F9858C3C}" type="presOf" srcId="{A77E1B82-E1F5-4A32-A32B-EE66D23F44D3}" destId="{D24F67E3-ABBE-471E-A625-BD2362554C4C}" srcOrd="0" destOrd="0" presId="urn:microsoft.com/office/officeart/2005/8/layout/matrix1"/>
    <dgm:cxn modelId="{4BAFA61E-41BA-4F24-B71A-EDFB45E2D95A}" srcId="{A77E1B82-E1F5-4A32-A32B-EE66D23F44D3}" destId="{1A72A77D-7BBC-4CBA-86AA-8AE62048B934}" srcOrd="3" destOrd="0" parTransId="{F0975F5C-A582-4D3D-A9E5-45EDD77C4111}" sibTransId="{706E5E9E-999B-4F04-A755-59CE26ED618E}"/>
    <dgm:cxn modelId="{3E908AFF-4AB3-4FAC-BC64-7CA833B7073C}" srcId="{CB2081CF-17CB-4A29-BFC0-C0A2B49D1A4B}" destId="{A77E1B82-E1F5-4A32-A32B-EE66D23F44D3}" srcOrd="0" destOrd="0" parTransId="{C4DE0F2A-8826-41E1-8999-AA04F2CA3FC4}" sibTransId="{EF0E99F3-8AEF-46BA-92DD-F4D9DE46F7C9}"/>
    <dgm:cxn modelId="{62434878-2489-4BD3-A31A-2BE45902DBA6}" srcId="{A77E1B82-E1F5-4A32-A32B-EE66D23F44D3}" destId="{ADDD2265-3B06-4605-B4B6-CE05C235963B}" srcOrd="1" destOrd="0" parTransId="{E5EC5437-BE37-4B60-AC9E-B13907987868}" sibTransId="{CB1D8A07-C7EF-470D-95F5-223A7458F6F9}"/>
    <dgm:cxn modelId="{10731F8D-DC17-4EF8-84E4-D71D147E6939}" type="presOf" srcId="{CB2081CF-17CB-4A29-BFC0-C0A2B49D1A4B}" destId="{CED63F19-16E2-4A1F-85E6-0A32CF35C556}" srcOrd="0" destOrd="0" presId="urn:microsoft.com/office/officeart/2005/8/layout/matrix1"/>
    <dgm:cxn modelId="{09EFA141-224B-4668-A5B2-8646089A1CD7}" type="presOf" srcId="{2A17A56A-17BD-4DA2-90E8-E9922AD45AE0}" destId="{15757351-F68D-46A9-8533-4924DCD88432}" srcOrd="1" destOrd="0" presId="urn:microsoft.com/office/officeart/2005/8/layout/matrix1"/>
    <dgm:cxn modelId="{9544226F-71A2-45BC-AEBF-A7A605901BCD}" type="presOf" srcId="{ADDD2265-3B06-4605-B4B6-CE05C235963B}" destId="{75CF35A4-A3F1-48C7-82AC-7CA57EDCA554}" srcOrd="1" destOrd="0" presId="urn:microsoft.com/office/officeart/2005/8/layout/matrix1"/>
    <dgm:cxn modelId="{9EE4129C-7150-4D6F-B000-7B84983C9085}" srcId="{A77E1B82-E1F5-4A32-A32B-EE66D23F44D3}" destId="{2A17A56A-17BD-4DA2-90E8-E9922AD45AE0}" srcOrd="2" destOrd="0" parTransId="{0865AB10-A894-4401-98D4-19DF9215074A}" sibTransId="{8CBF87AA-B503-44C5-A519-6E21A298A762}"/>
    <dgm:cxn modelId="{175A8E06-D1F9-49C5-979E-66814449622F}" type="presOf" srcId="{1A72A77D-7BBC-4CBA-86AA-8AE62048B934}" destId="{618EE84A-CCB4-482D-B884-E12911869D14}" srcOrd="1" destOrd="0" presId="urn:microsoft.com/office/officeart/2005/8/layout/matrix1"/>
    <dgm:cxn modelId="{FE3A4574-3B85-43C2-ABCF-77BC3D5461B1}" type="presOf" srcId="{8506B5E6-44B3-48ED-9558-613406F055BD}" destId="{5E069DB5-8A38-4758-9073-A2D32E438143}" srcOrd="0" destOrd="0" presId="urn:microsoft.com/office/officeart/2005/8/layout/matrix1"/>
    <dgm:cxn modelId="{B19B2E10-3B12-42F7-B81F-BEFBB74CE705}" type="presOf" srcId="{2A17A56A-17BD-4DA2-90E8-E9922AD45AE0}" destId="{98D86C1B-8FC5-4F8E-BC49-D19C06BC0437}" srcOrd="0" destOrd="0" presId="urn:microsoft.com/office/officeart/2005/8/layout/matrix1"/>
    <dgm:cxn modelId="{6428A1E3-F2CF-4551-9B71-A26A01EBD9BC}" type="presOf" srcId="{ADDD2265-3B06-4605-B4B6-CE05C235963B}" destId="{10ABF244-41DA-4D21-B64E-00D6D50B61B3}" srcOrd="0" destOrd="0" presId="urn:microsoft.com/office/officeart/2005/8/layout/matrix1"/>
    <dgm:cxn modelId="{F3B5DE9F-60DE-4D29-B778-FA9482843F6C}" type="presParOf" srcId="{CED63F19-16E2-4A1F-85E6-0A32CF35C556}" destId="{02D1F8C0-E1A7-4835-BCA2-76B971A4515E}" srcOrd="0" destOrd="0" presId="urn:microsoft.com/office/officeart/2005/8/layout/matrix1"/>
    <dgm:cxn modelId="{56B37EAA-C703-4B31-9062-A3A84EA5AAAA}" type="presParOf" srcId="{02D1F8C0-E1A7-4835-BCA2-76B971A4515E}" destId="{5E069DB5-8A38-4758-9073-A2D32E438143}" srcOrd="0" destOrd="0" presId="urn:microsoft.com/office/officeart/2005/8/layout/matrix1"/>
    <dgm:cxn modelId="{80232E0D-8B96-4892-BF11-C0F54277FEEC}" type="presParOf" srcId="{02D1F8C0-E1A7-4835-BCA2-76B971A4515E}" destId="{F5E125D7-A47F-43DC-B0F7-1BD8CF4DFB83}" srcOrd="1" destOrd="0" presId="urn:microsoft.com/office/officeart/2005/8/layout/matrix1"/>
    <dgm:cxn modelId="{ABCF8C22-7C37-4A13-8445-CEA208EE14F4}" type="presParOf" srcId="{02D1F8C0-E1A7-4835-BCA2-76B971A4515E}" destId="{10ABF244-41DA-4D21-B64E-00D6D50B61B3}" srcOrd="2" destOrd="0" presId="urn:microsoft.com/office/officeart/2005/8/layout/matrix1"/>
    <dgm:cxn modelId="{00CC107E-7DEB-4FDE-8489-5FCBBB7A4DCF}" type="presParOf" srcId="{02D1F8C0-E1A7-4835-BCA2-76B971A4515E}" destId="{75CF35A4-A3F1-48C7-82AC-7CA57EDCA554}" srcOrd="3" destOrd="0" presId="urn:microsoft.com/office/officeart/2005/8/layout/matrix1"/>
    <dgm:cxn modelId="{4D36E836-CFBD-401E-ACA6-A0DD826FF339}" type="presParOf" srcId="{02D1F8C0-E1A7-4835-BCA2-76B971A4515E}" destId="{98D86C1B-8FC5-4F8E-BC49-D19C06BC0437}" srcOrd="4" destOrd="0" presId="urn:microsoft.com/office/officeart/2005/8/layout/matrix1"/>
    <dgm:cxn modelId="{EFDF47A3-7347-4B74-9858-D2A645F86BDE}" type="presParOf" srcId="{02D1F8C0-E1A7-4835-BCA2-76B971A4515E}" destId="{15757351-F68D-46A9-8533-4924DCD88432}" srcOrd="5" destOrd="0" presId="urn:microsoft.com/office/officeart/2005/8/layout/matrix1"/>
    <dgm:cxn modelId="{F094905F-E2B4-4D1F-BB1F-8A17BB85E284}" type="presParOf" srcId="{02D1F8C0-E1A7-4835-BCA2-76B971A4515E}" destId="{3C6B7BAD-E97F-4C11-88C4-D19832BC9FAA}" srcOrd="6" destOrd="0" presId="urn:microsoft.com/office/officeart/2005/8/layout/matrix1"/>
    <dgm:cxn modelId="{D8E23380-AE9D-4F90-A364-C09DFDD195AD}" type="presParOf" srcId="{02D1F8C0-E1A7-4835-BCA2-76B971A4515E}" destId="{618EE84A-CCB4-482D-B884-E12911869D14}" srcOrd="7" destOrd="0" presId="urn:microsoft.com/office/officeart/2005/8/layout/matrix1"/>
    <dgm:cxn modelId="{A1E0E9E4-C015-41AF-AC78-E4007D7A5308}" type="presParOf" srcId="{CED63F19-16E2-4A1F-85E6-0A32CF35C556}" destId="{D24F67E3-ABBE-471E-A625-BD2362554C4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CFA5FB-B9C7-4A9B-B5C5-B71BFD1A26D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E7F2BF1-47EE-4FD0-9ABF-74C1213D8C8F}">
      <dgm:prSet phldrT="[Texto]" custT="1"/>
      <dgm:spPr/>
      <dgm:t>
        <a:bodyPr/>
        <a:lstStyle/>
        <a:p>
          <a:pPr algn="l"/>
          <a:r>
            <a:rPr lang="es-EC" sz="1600" dirty="0" smtClean="0">
              <a:solidFill>
                <a:schemeClr val="tx1"/>
              </a:solidFill>
            </a:rPr>
            <a:t>TITULO</a:t>
          </a:r>
          <a:endParaRPr lang="es-EC" sz="1600" dirty="0">
            <a:solidFill>
              <a:schemeClr val="tx1"/>
            </a:solidFill>
          </a:endParaRPr>
        </a:p>
      </dgm:t>
    </dgm:pt>
    <dgm:pt modelId="{91FBE554-7153-44C9-A0FC-2EE18BF0D0B9}" type="parTrans" cxnId="{1FEC1172-777F-4DD3-96A8-62B2772E225B}">
      <dgm:prSet/>
      <dgm:spPr/>
      <dgm:t>
        <a:bodyPr/>
        <a:lstStyle/>
        <a:p>
          <a:endParaRPr lang="es-EC"/>
        </a:p>
      </dgm:t>
    </dgm:pt>
    <dgm:pt modelId="{39014F14-B32E-4714-9B29-7EEF27978891}" type="sibTrans" cxnId="{1FEC1172-777F-4DD3-96A8-62B2772E225B}">
      <dgm:prSet/>
      <dgm:spPr/>
      <dgm:t>
        <a:bodyPr/>
        <a:lstStyle/>
        <a:p>
          <a:endParaRPr lang="es-EC"/>
        </a:p>
      </dgm:t>
    </dgm:pt>
    <dgm:pt modelId="{AF6ED3E0-F73C-43F5-B18A-6CDD7A4CC9B8}">
      <dgm:prSet phldrT="[Texto]" custT="1"/>
      <dgm:spPr/>
      <dgm:t>
        <a:bodyPr/>
        <a:lstStyle/>
        <a:p>
          <a:pPr algn="just"/>
          <a:r>
            <a:rPr lang="es-EC" sz="1600" dirty="0" smtClean="0">
              <a:solidFill>
                <a:schemeClr val="tx1"/>
              </a:solidFill>
            </a:rPr>
            <a:t>MANUAL PARA LA ORGANIZACIÓN DOCUMENTAL DEL ARCHIVO INTERMEDIO E HISTÓRICO DE LA CARRERA DE INGENIERÍA AGROPECUARIA – IASA I.</a:t>
          </a:r>
          <a:endParaRPr lang="es-EC" sz="1600" dirty="0">
            <a:solidFill>
              <a:schemeClr val="tx1"/>
            </a:solidFill>
          </a:endParaRPr>
        </a:p>
      </dgm:t>
    </dgm:pt>
    <dgm:pt modelId="{391B6236-F13D-4790-8025-48A26C3A4E5D}" type="parTrans" cxnId="{5B101546-8F26-4F3A-9A0A-428CE6EDEB47}">
      <dgm:prSet/>
      <dgm:spPr/>
      <dgm:t>
        <a:bodyPr/>
        <a:lstStyle/>
        <a:p>
          <a:endParaRPr lang="es-EC"/>
        </a:p>
      </dgm:t>
    </dgm:pt>
    <dgm:pt modelId="{44EEEB62-7246-4207-AD90-BFD836513D21}" type="sibTrans" cxnId="{5B101546-8F26-4F3A-9A0A-428CE6EDEB47}">
      <dgm:prSet/>
      <dgm:spPr/>
      <dgm:t>
        <a:bodyPr/>
        <a:lstStyle/>
        <a:p>
          <a:endParaRPr lang="es-EC"/>
        </a:p>
      </dgm:t>
    </dgm:pt>
    <dgm:pt modelId="{6277C7B4-ABBF-41E0-B46F-F5AC0CDB942D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OBJETIVOS</a:t>
          </a:r>
        </a:p>
        <a:p>
          <a:r>
            <a:rPr lang="es-EC" sz="1600" dirty="0" smtClean="0">
              <a:solidFill>
                <a:schemeClr val="tx1"/>
              </a:solidFill>
            </a:rPr>
            <a:t>Localizar y consultar en forma fácil, rápida y segura cualquier documento.</a:t>
          </a:r>
        </a:p>
        <a:p>
          <a:endParaRPr lang="es-EC" sz="1600" dirty="0" smtClean="0">
            <a:solidFill>
              <a:schemeClr val="tx1"/>
            </a:solidFill>
          </a:endParaRPr>
        </a:p>
        <a:p>
          <a:r>
            <a:rPr lang="es-EC" sz="1600" dirty="0" smtClean="0">
              <a:solidFill>
                <a:schemeClr val="tx1"/>
              </a:solidFill>
            </a:rPr>
            <a:t>Orientar, concientizar y responsabilizar al talento humano de las diferentes dependencias  acerca  de los documentos.</a:t>
          </a:r>
        </a:p>
        <a:p>
          <a:endParaRPr lang="es-EC" sz="1600" dirty="0" smtClean="0">
            <a:solidFill>
              <a:schemeClr val="tx1"/>
            </a:solidFill>
          </a:endParaRPr>
        </a:p>
        <a:p>
          <a:r>
            <a:rPr lang="es-EC" sz="1600" dirty="0" smtClean="0">
              <a:solidFill>
                <a:schemeClr val="tx1"/>
              </a:solidFill>
            </a:rPr>
            <a:t>Aplicar normas sobre la conservación, localización, retención, transferencia, duplicación, eliminación de documentos</a:t>
          </a:r>
        </a:p>
      </dgm:t>
    </dgm:pt>
    <dgm:pt modelId="{B6143826-56A6-4D23-AD74-51757EC309C8}" type="parTrans" cxnId="{4EDA2B46-4F0B-4410-BAE7-090BB5412EBC}">
      <dgm:prSet/>
      <dgm:spPr/>
      <dgm:t>
        <a:bodyPr/>
        <a:lstStyle/>
        <a:p>
          <a:endParaRPr lang="es-EC"/>
        </a:p>
      </dgm:t>
    </dgm:pt>
    <dgm:pt modelId="{08DD40B4-F333-45E2-ADD9-5632995AD331}" type="sibTrans" cxnId="{4EDA2B46-4F0B-4410-BAE7-090BB5412EBC}">
      <dgm:prSet/>
      <dgm:spPr/>
      <dgm:t>
        <a:bodyPr/>
        <a:lstStyle/>
        <a:p>
          <a:endParaRPr lang="es-EC"/>
        </a:p>
      </dgm:t>
    </dgm:pt>
    <dgm:pt modelId="{CC0B2349-F356-4D32-895E-7873964D804E}" type="pres">
      <dgm:prSet presAssocID="{51CFA5FB-B9C7-4A9B-B5C5-B71BFD1A26D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4FAE4E1-58CA-4E3E-81DC-3C1081E7EE5A}" type="pres">
      <dgm:prSet presAssocID="{4E7F2BF1-47EE-4FD0-9ABF-74C1213D8C8F}" presName="comp" presStyleCnt="0"/>
      <dgm:spPr/>
    </dgm:pt>
    <dgm:pt modelId="{92416619-ADA2-4D4F-8720-5960C33E51F9}" type="pres">
      <dgm:prSet presAssocID="{4E7F2BF1-47EE-4FD0-9ABF-74C1213D8C8F}" presName="box" presStyleLbl="node1" presStyleIdx="0" presStyleCnt="2" custScaleY="75316"/>
      <dgm:spPr/>
      <dgm:t>
        <a:bodyPr/>
        <a:lstStyle/>
        <a:p>
          <a:endParaRPr lang="es-EC"/>
        </a:p>
      </dgm:t>
    </dgm:pt>
    <dgm:pt modelId="{1576FFBF-05B1-4FC7-94EE-0BAC8E1D2AE8}" type="pres">
      <dgm:prSet presAssocID="{4E7F2BF1-47EE-4FD0-9ABF-74C1213D8C8F}" presName="img" presStyleLbl="fgImgPlace1" presStyleIdx="0" presStyleCnt="2" custScaleY="6779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AAF0AB5-B45D-49D6-8A13-73C3DFF155DA}" type="pres">
      <dgm:prSet presAssocID="{4E7F2BF1-47EE-4FD0-9ABF-74C1213D8C8F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2B1964-3033-470C-BBA4-9D125EAD81DC}" type="pres">
      <dgm:prSet presAssocID="{39014F14-B32E-4714-9B29-7EEF27978891}" presName="spacer" presStyleCnt="0"/>
      <dgm:spPr/>
    </dgm:pt>
    <dgm:pt modelId="{3905310C-B9E3-488C-8CCE-1590C28F2625}" type="pres">
      <dgm:prSet presAssocID="{6277C7B4-ABBF-41E0-B46F-F5AC0CDB942D}" presName="comp" presStyleCnt="0"/>
      <dgm:spPr/>
    </dgm:pt>
    <dgm:pt modelId="{E0F074E5-9B32-4938-9C1A-36F210F4CA02}" type="pres">
      <dgm:prSet presAssocID="{6277C7B4-ABBF-41E0-B46F-F5AC0CDB942D}" presName="box" presStyleLbl="node1" presStyleIdx="1" presStyleCnt="2" custLinFactNeighborX="126" custLinFactNeighborY="-6730"/>
      <dgm:spPr/>
      <dgm:t>
        <a:bodyPr/>
        <a:lstStyle/>
        <a:p>
          <a:endParaRPr lang="es-EC"/>
        </a:p>
      </dgm:t>
    </dgm:pt>
    <dgm:pt modelId="{7E1C07EF-F334-4C1C-8510-8A8BEC7C5E7C}" type="pres">
      <dgm:prSet presAssocID="{6277C7B4-ABBF-41E0-B46F-F5AC0CDB942D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9AB94C2-9A93-40DE-8152-F72180601BEE}" type="pres">
      <dgm:prSet presAssocID="{6277C7B4-ABBF-41E0-B46F-F5AC0CDB942D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7B64FD5-94D8-406B-A32C-F291222FC987}" type="presOf" srcId="{AF6ED3E0-F73C-43F5-B18A-6CDD7A4CC9B8}" destId="{92416619-ADA2-4D4F-8720-5960C33E51F9}" srcOrd="0" destOrd="1" presId="urn:microsoft.com/office/officeart/2005/8/layout/vList4"/>
    <dgm:cxn modelId="{67DC0931-2703-4715-B856-4130B08EFA6C}" type="presOf" srcId="{6277C7B4-ABBF-41E0-B46F-F5AC0CDB942D}" destId="{F9AB94C2-9A93-40DE-8152-F72180601BEE}" srcOrd="1" destOrd="0" presId="urn:microsoft.com/office/officeart/2005/8/layout/vList4"/>
    <dgm:cxn modelId="{1FEC1172-777F-4DD3-96A8-62B2772E225B}" srcId="{51CFA5FB-B9C7-4A9B-B5C5-B71BFD1A26DC}" destId="{4E7F2BF1-47EE-4FD0-9ABF-74C1213D8C8F}" srcOrd="0" destOrd="0" parTransId="{91FBE554-7153-44C9-A0FC-2EE18BF0D0B9}" sibTransId="{39014F14-B32E-4714-9B29-7EEF27978891}"/>
    <dgm:cxn modelId="{1A088ECD-8051-42CB-A197-F66B07CB5E1D}" type="presOf" srcId="{6277C7B4-ABBF-41E0-B46F-F5AC0CDB942D}" destId="{E0F074E5-9B32-4938-9C1A-36F210F4CA02}" srcOrd="0" destOrd="0" presId="urn:microsoft.com/office/officeart/2005/8/layout/vList4"/>
    <dgm:cxn modelId="{ECAB0D20-7C9A-436A-847D-D49D148833B9}" type="presOf" srcId="{4E7F2BF1-47EE-4FD0-9ABF-74C1213D8C8F}" destId="{92416619-ADA2-4D4F-8720-5960C33E51F9}" srcOrd="0" destOrd="0" presId="urn:microsoft.com/office/officeart/2005/8/layout/vList4"/>
    <dgm:cxn modelId="{5B101546-8F26-4F3A-9A0A-428CE6EDEB47}" srcId="{4E7F2BF1-47EE-4FD0-9ABF-74C1213D8C8F}" destId="{AF6ED3E0-F73C-43F5-B18A-6CDD7A4CC9B8}" srcOrd="0" destOrd="0" parTransId="{391B6236-F13D-4790-8025-48A26C3A4E5D}" sibTransId="{44EEEB62-7246-4207-AD90-BFD836513D21}"/>
    <dgm:cxn modelId="{A2242952-ECE0-4EBD-9641-CD69C3083D36}" type="presOf" srcId="{51CFA5FB-B9C7-4A9B-B5C5-B71BFD1A26DC}" destId="{CC0B2349-F356-4D32-895E-7873964D804E}" srcOrd="0" destOrd="0" presId="urn:microsoft.com/office/officeart/2005/8/layout/vList4"/>
    <dgm:cxn modelId="{4EDA2B46-4F0B-4410-BAE7-090BB5412EBC}" srcId="{51CFA5FB-B9C7-4A9B-B5C5-B71BFD1A26DC}" destId="{6277C7B4-ABBF-41E0-B46F-F5AC0CDB942D}" srcOrd="1" destOrd="0" parTransId="{B6143826-56A6-4D23-AD74-51757EC309C8}" sibTransId="{08DD40B4-F333-45E2-ADD9-5632995AD331}"/>
    <dgm:cxn modelId="{93A300FC-0532-4223-A6C9-A102258D9DF8}" type="presOf" srcId="{AF6ED3E0-F73C-43F5-B18A-6CDD7A4CC9B8}" destId="{0AAF0AB5-B45D-49D6-8A13-73C3DFF155DA}" srcOrd="1" destOrd="1" presId="urn:microsoft.com/office/officeart/2005/8/layout/vList4"/>
    <dgm:cxn modelId="{F99D96E9-081D-4333-AC05-ED89496C1EDA}" type="presOf" srcId="{4E7F2BF1-47EE-4FD0-9ABF-74C1213D8C8F}" destId="{0AAF0AB5-B45D-49D6-8A13-73C3DFF155DA}" srcOrd="1" destOrd="0" presId="urn:microsoft.com/office/officeart/2005/8/layout/vList4"/>
    <dgm:cxn modelId="{E216B029-CF38-4A04-9946-2ADFB587D3D6}" type="presParOf" srcId="{CC0B2349-F356-4D32-895E-7873964D804E}" destId="{A4FAE4E1-58CA-4E3E-81DC-3C1081E7EE5A}" srcOrd="0" destOrd="0" presId="urn:microsoft.com/office/officeart/2005/8/layout/vList4"/>
    <dgm:cxn modelId="{F6050702-FD76-400E-A4D5-33740D15FECD}" type="presParOf" srcId="{A4FAE4E1-58CA-4E3E-81DC-3C1081E7EE5A}" destId="{92416619-ADA2-4D4F-8720-5960C33E51F9}" srcOrd="0" destOrd="0" presId="urn:microsoft.com/office/officeart/2005/8/layout/vList4"/>
    <dgm:cxn modelId="{02A700AB-BA9A-40C4-9A98-EE2B1A0C4772}" type="presParOf" srcId="{A4FAE4E1-58CA-4E3E-81DC-3C1081E7EE5A}" destId="{1576FFBF-05B1-4FC7-94EE-0BAC8E1D2AE8}" srcOrd="1" destOrd="0" presId="urn:microsoft.com/office/officeart/2005/8/layout/vList4"/>
    <dgm:cxn modelId="{211B8EB8-AE9E-4BDB-A0B3-D766E79DA1A2}" type="presParOf" srcId="{A4FAE4E1-58CA-4E3E-81DC-3C1081E7EE5A}" destId="{0AAF0AB5-B45D-49D6-8A13-73C3DFF155DA}" srcOrd="2" destOrd="0" presId="urn:microsoft.com/office/officeart/2005/8/layout/vList4"/>
    <dgm:cxn modelId="{92AC4F6A-6504-4005-886C-8FC27D85DF76}" type="presParOf" srcId="{CC0B2349-F356-4D32-895E-7873964D804E}" destId="{A92B1964-3033-470C-BBA4-9D125EAD81DC}" srcOrd="1" destOrd="0" presId="urn:microsoft.com/office/officeart/2005/8/layout/vList4"/>
    <dgm:cxn modelId="{56E950FF-143F-485A-A149-3DD26EF3446D}" type="presParOf" srcId="{CC0B2349-F356-4D32-895E-7873964D804E}" destId="{3905310C-B9E3-488C-8CCE-1590C28F2625}" srcOrd="2" destOrd="0" presId="urn:microsoft.com/office/officeart/2005/8/layout/vList4"/>
    <dgm:cxn modelId="{002FF040-7FC0-44AB-A630-64B74FCD61A7}" type="presParOf" srcId="{3905310C-B9E3-488C-8CCE-1590C28F2625}" destId="{E0F074E5-9B32-4938-9C1A-36F210F4CA02}" srcOrd="0" destOrd="0" presId="urn:microsoft.com/office/officeart/2005/8/layout/vList4"/>
    <dgm:cxn modelId="{76EC9605-6ABC-4B9A-B395-DF3E6BD7D3A6}" type="presParOf" srcId="{3905310C-B9E3-488C-8CCE-1590C28F2625}" destId="{7E1C07EF-F334-4C1C-8510-8A8BEC7C5E7C}" srcOrd="1" destOrd="0" presId="urn:microsoft.com/office/officeart/2005/8/layout/vList4"/>
    <dgm:cxn modelId="{D6B285EF-9211-4583-8B35-C7300071AF0A}" type="presParOf" srcId="{3905310C-B9E3-488C-8CCE-1590C28F2625}" destId="{F9AB94C2-9A93-40DE-8152-F72180601BE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56E6B0-07BC-44D1-97EC-2247ABEB51B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B81A655-EA00-41BC-AA04-C7CB4D750C72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C7078B88-EB25-428A-A2E1-C8EEBCE9F99F}" type="parTrans" cxnId="{F57465D4-CB40-4A80-8597-0C039B6DD1EF}">
      <dgm:prSet/>
      <dgm:spPr/>
      <dgm:t>
        <a:bodyPr/>
        <a:lstStyle/>
        <a:p>
          <a:endParaRPr lang="es-EC"/>
        </a:p>
      </dgm:t>
    </dgm:pt>
    <dgm:pt modelId="{F108C7ED-2899-476E-AD19-202B918E9705}" type="sibTrans" cxnId="{F57465D4-CB40-4A80-8597-0C039B6DD1EF}">
      <dgm:prSet/>
      <dgm:spPr/>
      <dgm:t>
        <a:bodyPr/>
        <a:lstStyle/>
        <a:p>
          <a:endParaRPr lang="es-EC"/>
        </a:p>
      </dgm:t>
    </dgm:pt>
    <dgm:pt modelId="{3664ECB6-1A08-4B2D-B8EE-3BE8C6F7BE51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3966AD38-B49C-421B-B14E-B8BF172941B4}" type="parTrans" cxnId="{5BE7F289-0DAE-42EE-B38F-4D627F74883E}">
      <dgm:prSet/>
      <dgm:spPr/>
      <dgm:t>
        <a:bodyPr/>
        <a:lstStyle/>
        <a:p>
          <a:endParaRPr lang="es-EC"/>
        </a:p>
      </dgm:t>
    </dgm:pt>
    <dgm:pt modelId="{6600509E-8D38-416A-944D-8CD2BB5269A3}" type="sibTrans" cxnId="{5BE7F289-0DAE-42EE-B38F-4D627F74883E}">
      <dgm:prSet/>
      <dgm:spPr/>
      <dgm:t>
        <a:bodyPr/>
        <a:lstStyle/>
        <a:p>
          <a:endParaRPr lang="es-EC"/>
        </a:p>
      </dgm:t>
    </dgm:pt>
    <dgm:pt modelId="{D4BDC2DC-79DB-4840-9643-89D995B5225F}">
      <dgm:prSet/>
      <dgm:spPr/>
      <dgm:t>
        <a:bodyPr/>
        <a:lstStyle/>
        <a:p>
          <a:r>
            <a:rPr lang="es-EC" dirty="0" smtClean="0">
              <a:effectLst/>
              <a:latin typeface="Calibri"/>
              <a:ea typeface="Calibri"/>
              <a:cs typeface="Times New Roman"/>
            </a:rPr>
            <a:t>Área de conservación, prohibida a los visitantes</a:t>
          </a:r>
          <a:endParaRPr lang="es-EC" dirty="0"/>
        </a:p>
      </dgm:t>
    </dgm:pt>
    <dgm:pt modelId="{68E306EF-41ED-4EBF-B236-F1E3545B713A}" type="parTrans" cxnId="{3FF9DBF9-BF83-4064-9694-4196E662A55A}">
      <dgm:prSet/>
      <dgm:spPr/>
      <dgm:t>
        <a:bodyPr/>
        <a:lstStyle/>
        <a:p>
          <a:endParaRPr lang="es-EC"/>
        </a:p>
      </dgm:t>
    </dgm:pt>
    <dgm:pt modelId="{12EDB8BF-5F31-4611-B965-FC65439AC6DC}" type="sibTrans" cxnId="{3FF9DBF9-BF83-4064-9694-4196E662A55A}">
      <dgm:prSet/>
      <dgm:spPr/>
      <dgm:t>
        <a:bodyPr/>
        <a:lstStyle/>
        <a:p>
          <a:endParaRPr lang="es-EC"/>
        </a:p>
      </dgm:t>
    </dgm:pt>
    <dgm:pt modelId="{C6D01710-195A-4A7B-A369-1DBF82635519}">
      <dgm:prSet/>
      <dgm:spPr/>
      <dgm:t>
        <a:bodyPr/>
        <a:lstStyle/>
        <a:p>
          <a:r>
            <a:rPr lang="es-EC" dirty="0" smtClean="0"/>
            <a:t>Área reservada solo para el personal del archivo y de acceso restringido a los visitantes</a:t>
          </a:r>
          <a:endParaRPr lang="es-EC" dirty="0"/>
        </a:p>
      </dgm:t>
    </dgm:pt>
    <dgm:pt modelId="{FA1FAF87-351B-4F33-8EEC-916256A8E631}" type="parTrans" cxnId="{CA2D144D-851F-455A-B00E-43095297AFD1}">
      <dgm:prSet/>
      <dgm:spPr/>
      <dgm:t>
        <a:bodyPr/>
        <a:lstStyle/>
        <a:p>
          <a:endParaRPr lang="es-EC"/>
        </a:p>
      </dgm:t>
    </dgm:pt>
    <dgm:pt modelId="{D4A5B081-BBFF-439E-A829-02DBD3F5911D}" type="sibTrans" cxnId="{CA2D144D-851F-455A-B00E-43095297AFD1}">
      <dgm:prSet/>
      <dgm:spPr/>
      <dgm:t>
        <a:bodyPr/>
        <a:lstStyle/>
        <a:p>
          <a:endParaRPr lang="es-EC"/>
        </a:p>
      </dgm:t>
    </dgm:pt>
    <dgm:pt modelId="{A4C43C84-8462-44EE-98C1-91A8104EA639}">
      <dgm:prSet/>
      <dgm:spPr/>
      <dgm:t>
        <a:bodyPr/>
        <a:lstStyle/>
        <a:p>
          <a:r>
            <a:rPr lang="es-EC" dirty="0" smtClean="0"/>
            <a:t>Área de Consulta  accesible al público</a:t>
          </a:r>
          <a:endParaRPr lang="es-EC" dirty="0"/>
        </a:p>
      </dgm:t>
    </dgm:pt>
    <dgm:pt modelId="{638BDF8C-9D87-453F-9979-D2D27E4F43D2}" type="parTrans" cxnId="{7A6F1417-1242-4905-96CB-E1579ADA5FCE}">
      <dgm:prSet/>
      <dgm:spPr/>
      <dgm:t>
        <a:bodyPr/>
        <a:lstStyle/>
        <a:p>
          <a:endParaRPr lang="es-EC"/>
        </a:p>
      </dgm:t>
    </dgm:pt>
    <dgm:pt modelId="{897D8D23-B198-4127-82FD-92C9FB870A3E}" type="sibTrans" cxnId="{7A6F1417-1242-4905-96CB-E1579ADA5FCE}">
      <dgm:prSet/>
      <dgm:spPr/>
      <dgm:t>
        <a:bodyPr/>
        <a:lstStyle/>
        <a:p>
          <a:endParaRPr lang="es-EC"/>
        </a:p>
      </dgm:t>
    </dgm:pt>
    <dgm:pt modelId="{276DBA76-6897-4938-BC15-DE80D9F3BF19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474F768C-4084-4526-803A-3A6BE3D945F0}" type="parTrans" cxnId="{6BD1D6A0-FB2B-4495-AE44-30D9BF78D5BD}">
      <dgm:prSet/>
      <dgm:spPr/>
      <dgm:t>
        <a:bodyPr/>
        <a:lstStyle/>
        <a:p>
          <a:endParaRPr lang="es-EC"/>
        </a:p>
      </dgm:t>
    </dgm:pt>
    <dgm:pt modelId="{5C5DB120-CE99-47A1-9026-92020AEEB5BB}" type="sibTrans" cxnId="{6BD1D6A0-FB2B-4495-AE44-30D9BF78D5BD}">
      <dgm:prSet/>
      <dgm:spPr/>
      <dgm:t>
        <a:bodyPr/>
        <a:lstStyle/>
        <a:p>
          <a:endParaRPr lang="es-EC"/>
        </a:p>
      </dgm:t>
    </dgm:pt>
    <dgm:pt modelId="{0EFB71D6-2055-4F57-9BED-83D2257E856A}">
      <dgm:prSet/>
      <dgm:spPr/>
      <dgm:t>
        <a:bodyPr/>
        <a:lstStyle/>
        <a:p>
          <a:r>
            <a:rPr lang="es-EC" dirty="0" smtClean="0"/>
            <a:t>Área de 500 m cuadrados</a:t>
          </a:r>
          <a:endParaRPr lang="es-EC" dirty="0"/>
        </a:p>
      </dgm:t>
    </dgm:pt>
    <dgm:pt modelId="{76E1AC2C-3B42-4D92-81B7-0397B3678D64}" type="parTrans" cxnId="{DEE5A530-C91C-4612-AD6C-B4925EA449F1}">
      <dgm:prSet/>
      <dgm:spPr/>
      <dgm:t>
        <a:bodyPr/>
        <a:lstStyle/>
        <a:p>
          <a:endParaRPr lang="es-EC"/>
        </a:p>
      </dgm:t>
    </dgm:pt>
    <dgm:pt modelId="{D2DB612C-2FDB-47E7-A1FC-31CCB7FDD817}" type="sibTrans" cxnId="{DEE5A530-C91C-4612-AD6C-B4925EA449F1}">
      <dgm:prSet/>
      <dgm:spPr/>
      <dgm:t>
        <a:bodyPr/>
        <a:lstStyle/>
        <a:p>
          <a:endParaRPr lang="es-EC"/>
        </a:p>
      </dgm:t>
    </dgm:pt>
    <dgm:pt modelId="{2787C2D4-736B-499D-9C5A-01E11178C8C0}">
      <dgm:prSet/>
      <dgm:spPr/>
      <dgm:t>
        <a:bodyPr/>
        <a:lstStyle/>
        <a:p>
          <a:r>
            <a:rPr lang="es-EC" dirty="0" smtClean="0"/>
            <a:t>Temperatura entre 18 y 20 grados, humedad de 40%</a:t>
          </a:r>
          <a:endParaRPr lang="es-EC" dirty="0"/>
        </a:p>
      </dgm:t>
    </dgm:pt>
    <dgm:pt modelId="{661425F5-4E6B-44BC-9F2C-6FEEE2938813}" type="parTrans" cxnId="{A39752B5-FB48-4B23-BF49-030979968900}">
      <dgm:prSet/>
      <dgm:spPr/>
      <dgm:t>
        <a:bodyPr/>
        <a:lstStyle/>
        <a:p>
          <a:endParaRPr lang="es-EC"/>
        </a:p>
      </dgm:t>
    </dgm:pt>
    <dgm:pt modelId="{A56BAB08-AE37-432A-B600-2B1D82A93755}" type="sibTrans" cxnId="{A39752B5-FB48-4B23-BF49-030979968900}">
      <dgm:prSet/>
      <dgm:spPr/>
      <dgm:t>
        <a:bodyPr/>
        <a:lstStyle/>
        <a:p>
          <a:endParaRPr lang="es-EC"/>
        </a:p>
      </dgm:t>
    </dgm:pt>
    <dgm:pt modelId="{7362EFC5-B8E1-4FE5-AF25-BE5623478349}">
      <dgm:prSet/>
      <dgm:spPr/>
      <dgm:t>
        <a:bodyPr/>
        <a:lstStyle/>
        <a:p>
          <a:r>
            <a:rPr lang="es-EC" dirty="0" smtClean="0"/>
            <a:t>La iluminación natural a través de ventanales y Artificial con luces fluorescentes</a:t>
          </a:r>
          <a:endParaRPr lang="es-EC" dirty="0"/>
        </a:p>
      </dgm:t>
    </dgm:pt>
    <dgm:pt modelId="{24FF266B-8A8B-44EB-B05A-DC377EEA9205}" type="parTrans" cxnId="{5A02F68B-8CB3-417C-8CD6-F0B53B4DD209}">
      <dgm:prSet/>
      <dgm:spPr/>
      <dgm:t>
        <a:bodyPr/>
        <a:lstStyle/>
        <a:p>
          <a:endParaRPr lang="es-EC"/>
        </a:p>
      </dgm:t>
    </dgm:pt>
    <dgm:pt modelId="{F2425FB4-2C1A-4292-8C11-BE1A423A1B06}" type="sibTrans" cxnId="{5A02F68B-8CB3-417C-8CD6-F0B53B4DD209}">
      <dgm:prSet/>
      <dgm:spPr/>
      <dgm:t>
        <a:bodyPr/>
        <a:lstStyle/>
        <a:p>
          <a:endParaRPr lang="es-EC"/>
        </a:p>
      </dgm:t>
    </dgm:pt>
    <dgm:pt modelId="{704522E5-AA5A-40C1-9F9A-9FD3CEE30C2E}">
      <dgm:prSet phldrT="[Texto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5003D464-F88B-4C6C-B7D3-727574AB2633}" type="sibTrans" cxnId="{5357C9EB-706B-4066-8DA4-CFE402B7DFEB}">
      <dgm:prSet/>
      <dgm:spPr/>
      <dgm:t>
        <a:bodyPr/>
        <a:lstStyle/>
        <a:p>
          <a:endParaRPr lang="es-EC"/>
        </a:p>
      </dgm:t>
    </dgm:pt>
    <dgm:pt modelId="{F56AF7CF-8F20-47BA-B4F3-D38930D0287D}" type="parTrans" cxnId="{5357C9EB-706B-4066-8DA4-CFE402B7DFEB}">
      <dgm:prSet/>
      <dgm:spPr/>
      <dgm:t>
        <a:bodyPr/>
        <a:lstStyle/>
        <a:p>
          <a:endParaRPr lang="es-EC"/>
        </a:p>
      </dgm:t>
    </dgm:pt>
    <dgm:pt modelId="{07AF59A8-4FAF-4046-A615-338D36EA2C53}" type="pres">
      <dgm:prSet presAssocID="{A956E6B0-07BC-44D1-97EC-2247ABEB51B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3FD1E585-C748-4772-A3E6-5C16E8431029}" type="pres">
      <dgm:prSet presAssocID="{276DBA76-6897-4938-BC15-DE80D9F3BF19}" presName="linNode" presStyleCnt="0"/>
      <dgm:spPr/>
    </dgm:pt>
    <dgm:pt modelId="{1DE44DE5-AC4C-4475-8884-3D614641C690}" type="pres">
      <dgm:prSet presAssocID="{276DBA76-6897-4938-BC15-DE80D9F3BF19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86CC67-C238-4628-88CE-5336C3ED9FEA}" type="pres">
      <dgm:prSet presAssocID="{276DBA76-6897-4938-BC15-DE80D9F3BF19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C608A2-E44E-4C66-8162-D2DCDFFF5FEF}" type="pres">
      <dgm:prSet presAssocID="{5C5DB120-CE99-47A1-9026-92020AEEB5BB}" presName="spacing" presStyleCnt="0"/>
      <dgm:spPr/>
    </dgm:pt>
    <dgm:pt modelId="{F2CB1763-8FC3-4E16-886B-36510C7240BB}" type="pres">
      <dgm:prSet presAssocID="{3B81A655-EA00-41BC-AA04-C7CB4D750C72}" presName="linNode" presStyleCnt="0"/>
      <dgm:spPr/>
    </dgm:pt>
    <dgm:pt modelId="{BF9E0AD6-0894-443A-B867-96BCD74E4EBE}" type="pres">
      <dgm:prSet presAssocID="{3B81A655-EA00-41BC-AA04-C7CB4D750C72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7637A9-84E6-4D46-9309-BFFCC6ED7589}" type="pres">
      <dgm:prSet presAssocID="{3B81A655-EA00-41BC-AA04-C7CB4D750C72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0E857F-CF05-49F3-AD47-65A81C9180BF}" type="pres">
      <dgm:prSet presAssocID="{F108C7ED-2899-476E-AD19-202B918E9705}" presName="spacing" presStyleCnt="0"/>
      <dgm:spPr/>
    </dgm:pt>
    <dgm:pt modelId="{D3CB6D92-C0B1-4DAE-B5AC-13D668C4FF8B}" type="pres">
      <dgm:prSet presAssocID="{704522E5-AA5A-40C1-9F9A-9FD3CEE30C2E}" presName="linNode" presStyleCnt="0"/>
      <dgm:spPr/>
    </dgm:pt>
    <dgm:pt modelId="{97DCEE96-CFBD-4F6C-BBAC-39388723EDCD}" type="pres">
      <dgm:prSet presAssocID="{704522E5-AA5A-40C1-9F9A-9FD3CEE30C2E}" presName="parentShp" presStyleLbl="node1" presStyleIdx="2" presStyleCnt="4" custLinFactNeighborX="209" custLinFactNeighborY="-106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07DA9C-353C-41FE-850A-F25EA760D83A}" type="pres">
      <dgm:prSet presAssocID="{704522E5-AA5A-40C1-9F9A-9FD3CEE30C2E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3B7562C-8515-410B-A41E-2B985A649686}" type="pres">
      <dgm:prSet presAssocID="{5003D464-F88B-4C6C-B7D3-727574AB2633}" presName="spacing" presStyleCnt="0"/>
      <dgm:spPr/>
    </dgm:pt>
    <dgm:pt modelId="{09B84C21-5E6D-413D-BF2D-4342916E912C}" type="pres">
      <dgm:prSet presAssocID="{3664ECB6-1A08-4B2D-B8EE-3BE8C6F7BE51}" presName="linNode" presStyleCnt="0"/>
      <dgm:spPr/>
    </dgm:pt>
    <dgm:pt modelId="{4BCEA9F2-6757-4007-9FE2-E50EC0D8A8E8}" type="pres">
      <dgm:prSet presAssocID="{3664ECB6-1A08-4B2D-B8EE-3BE8C6F7BE51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FD750D-21AA-4E52-B6D7-5159D42883B8}" type="pres">
      <dgm:prSet presAssocID="{3664ECB6-1A08-4B2D-B8EE-3BE8C6F7BE51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1CB57BB-0A04-4D89-AC4B-70113F061C02}" type="presOf" srcId="{3664ECB6-1A08-4B2D-B8EE-3BE8C6F7BE51}" destId="{4BCEA9F2-6757-4007-9FE2-E50EC0D8A8E8}" srcOrd="0" destOrd="0" presId="urn:microsoft.com/office/officeart/2005/8/layout/vList6"/>
    <dgm:cxn modelId="{3FF9DBF9-BF83-4064-9694-4196E662A55A}" srcId="{3B81A655-EA00-41BC-AA04-C7CB4D750C72}" destId="{D4BDC2DC-79DB-4840-9643-89D995B5225F}" srcOrd="0" destOrd="0" parTransId="{68E306EF-41ED-4EBF-B236-F1E3545B713A}" sibTransId="{12EDB8BF-5F31-4611-B965-FC65439AC6DC}"/>
    <dgm:cxn modelId="{90F0B804-094D-4079-A0CA-CB163FC7C8C0}" type="presOf" srcId="{A4C43C84-8462-44EE-98C1-91A8104EA639}" destId="{59FD750D-21AA-4E52-B6D7-5159D42883B8}" srcOrd="0" destOrd="0" presId="urn:microsoft.com/office/officeart/2005/8/layout/vList6"/>
    <dgm:cxn modelId="{A39752B5-FB48-4B23-BF49-030979968900}" srcId="{276DBA76-6897-4938-BC15-DE80D9F3BF19}" destId="{2787C2D4-736B-499D-9C5A-01E11178C8C0}" srcOrd="1" destOrd="0" parTransId="{661425F5-4E6B-44BC-9F2C-6FEEE2938813}" sibTransId="{A56BAB08-AE37-432A-B600-2B1D82A93755}"/>
    <dgm:cxn modelId="{DEE63F58-DA84-4A87-AC62-D68AB31204F2}" type="presOf" srcId="{276DBA76-6897-4938-BC15-DE80D9F3BF19}" destId="{1DE44DE5-AC4C-4475-8884-3D614641C690}" srcOrd="0" destOrd="0" presId="urn:microsoft.com/office/officeart/2005/8/layout/vList6"/>
    <dgm:cxn modelId="{7A6F1417-1242-4905-96CB-E1579ADA5FCE}" srcId="{3664ECB6-1A08-4B2D-B8EE-3BE8C6F7BE51}" destId="{A4C43C84-8462-44EE-98C1-91A8104EA639}" srcOrd="0" destOrd="0" parTransId="{638BDF8C-9D87-453F-9979-D2D27E4F43D2}" sibTransId="{897D8D23-B198-4127-82FD-92C9FB870A3E}"/>
    <dgm:cxn modelId="{5A02F68B-8CB3-417C-8CD6-F0B53B4DD209}" srcId="{276DBA76-6897-4938-BC15-DE80D9F3BF19}" destId="{7362EFC5-B8E1-4FE5-AF25-BE5623478349}" srcOrd="2" destOrd="0" parTransId="{24FF266B-8A8B-44EB-B05A-DC377EEA9205}" sibTransId="{F2425FB4-2C1A-4292-8C11-BE1A423A1B06}"/>
    <dgm:cxn modelId="{6BD1D6A0-FB2B-4495-AE44-30D9BF78D5BD}" srcId="{A956E6B0-07BC-44D1-97EC-2247ABEB51B7}" destId="{276DBA76-6897-4938-BC15-DE80D9F3BF19}" srcOrd="0" destOrd="0" parTransId="{474F768C-4084-4526-803A-3A6BE3D945F0}" sibTransId="{5C5DB120-CE99-47A1-9026-92020AEEB5BB}"/>
    <dgm:cxn modelId="{F167B98A-CC51-48E9-8770-95F7680EE7AA}" type="presOf" srcId="{3B81A655-EA00-41BC-AA04-C7CB4D750C72}" destId="{BF9E0AD6-0894-443A-B867-96BCD74E4EBE}" srcOrd="0" destOrd="0" presId="urn:microsoft.com/office/officeart/2005/8/layout/vList6"/>
    <dgm:cxn modelId="{DF176034-ECB8-4284-9033-4E02AB17A6F0}" type="presOf" srcId="{7362EFC5-B8E1-4FE5-AF25-BE5623478349}" destId="{B386CC67-C238-4628-88CE-5336C3ED9FEA}" srcOrd="0" destOrd="2" presId="urn:microsoft.com/office/officeart/2005/8/layout/vList6"/>
    <dgm:cxn modelId="{A26CC6CB-3B22-411D-A68A-54C2645E64D2}" type="presOf" srcId="{C6D01710-195A-4A7B-A369-1DBF82635519}" destId="{9C07DA9C-353C-41FE-850A-F25EA760D83A}" srcOrd="0" destOrd="0" presId="urn:microsoft.com/office/officeart/2005/8/layout/vList6"/>
    <dgm:cxn modelId="{DEE5A530-C91C-4612-AD6C-B4925EA449F1}" srcId="{276DBA76-6897-4938-BC15-DE80D9F3BF19}" destId="{0EFB71D6-2055-4F57-9BED-83D2257E856A}" srcOrd="0" destOrd="0" parTransId="{76E1AC2C-3B42-4D92-81B7-0397B3678D64}" sibTransId="{D2DB612C-2FDB-47E7-A1FC-31CCB7FDD817}"/>
    <dgm:cxn modelId="{F57465D4-CB40-4A80-8597-0C039B6DD1EF}" srcId="{A956E6B0-07BC-44D1-97EC-2247ABEB51B7}" destId="{3B81A655-EA00-41BC-AA04-C7CB4D750C72}" srcOrd="1" destOrd="0" parTransId="{C7078B88-EB25-428A-A2E1-C8EEBCE9F99F}" sibTransId="{F108C7ED-2899-476E-AD19-202B918E9705}"/>
    <dgm:cxn modelId="{CA2D144D-851F-455A-B00E-43095297AFD1}" srcId="{704522E5-AA5A-40C1-9F9A-9FD3CEE30C2E}" destId="{C6D01710-195A-4A7B-A369-1DBF82635519}" srcOrd="0" destOrd="0" parTransId="{FA1FAF87-351B-4F33-8EEC-916256A8E631}" sibTransId="{D4A5B081-BBFF-439E-A829-02DBD3F5911D}"/>
    <dgm:cxn modelId="{5BE7F289-0DAE-42EE-B38F-4D627F74883E}" srcId="{A956E6B0-07BC-44D1-97EC-2247ABEB51B7}" destId="{3664ECB6-1A08-4B2D-B8EE-3BE8C6F7BE51}" srcOrd="3" destOrd="0" parTransId="{3966AD38-B49C-421B-B14E-B8BF172941B4}" sibTransId="{6600509E-8D38-416A-944D-8CD2BB5269A3}"/>
    <dgm:cxn modelId="{761B8C98-5615-44F4-8578-74465E0B678E}" type="presOf" srcId="{2787C2D4-736B-499D-9C5A-01E11178C8C0}" destId="{B386CC67-C238-4628-88CE-5336C3ED9FEA}" srcOrd="0" destOrd="1" presId="urn:microsoft.com/office/officeart/2005/8/layout/vList6"/>
    <dgm:cxn modelId="{0536BD37-9811-4CF9-AAB7-397BC5850D44}" type="presOf" srcId="{D4BDC2DC-79DB-4840-9643-89D995B5225F}" destId="{A07637A9-84E6-4D46-9309-BFFCC6ED7589}" srcOrd="0" destOrd="0" presId="urn:microsoft.com/office/officeart/2005/8/layout/vList6"/>
    <dgm:cxn modelId="{6186CBF2-21EE-4851-B729-43A4489A9024}" type="presOf" srcId="{704522E5-AA5A-40C1-9F9A-9FD3CEE30C2E}" destId="{97DCEE96-CFBD-4F6C-BBAC-39388723EDCD}" srcOrd="0" destOrd="0" presId="urn:microsoft.com/office/officeart/2005/8/layout/vList6"/>
    <dgm:cxn modelId="{DD64F7AF-1F1F-47A2-91BF-35F2C13FEB39}" type="presOf" srcId="{0EFB71D6-2055-4F57-9BED-83D2257E856A}" destId="{B386CC67-C238-4628-88CE-5336C3ED9FEA}" srcOrd="0" destOrd="0" presId="urn:microsoft.com/office/officeart/2005/8/layout/vList6"/>
    <dgm:cxn modelId="{69B9A2C7-D9BB-41F7-BEF1-0B3A84B0E795}" type="presOf" srcId="{A956E6B0-07BC-44D1-97EC-2247ABEB51B7}" destId="{07AF59A8-4FAF-4046-A615-338D36EA2C53}" srcOrd="0" destOrd="0" presId="urn:microsoft.com/office/officeart/2005/8/layout/vList6"/>
    <dgm:cxn modelId="{5357C9EB-706B-4066-8DA4-CFE402B7DFEB}" srcId="{A956E6B0-07BC-44D1-97EC-2247ABEB51B7}" destId="{704522E5-AA5A-40C1-9F9A-9FD3CEE30C2E}" srcOrd="2" destOrd="0" parTransId="{F56AF7CF-8F20-47BA-B4F3-D38930D0287D}" sibTransId="{5003D464-F88B-4C6C-B7D3-727574AB2633}"/>
    <dgm:cxn modelId="{85BCA25A-1150-4943-A33A-062E208E9CCD}" type="presParOf" srcId="{07AF59A8-4FAF-4046-A615-338D36EA2C53}" destId="{3FD1E585-C748-4772-A3E6-5C16E8431029}" srcOrd="0" destOrd="0" presId="urn:microsoft.com/office/officeart/2005/8/layout/vList6"/>
    <dgm:cxn modelId="{0E1EDF28-36D2-42E5-8E2E-222D398032FD}" type="presParOf" srcId="{3FD1E585-C748-4772-A3E6-5C16E8431029}" destId="{1DE44DE5-AC4C-4475-8884-3D614641C690}" srcOrd="0" destOrd="0" presId="urn:microsoft.com/office/officeart/2005/8/layout/vList6"/>
    <dgm:cxn modelId="{7FE16874-3940-48BC-A8FF-624FA60DFB95}" type="presParOf" srcId="{3FD1E585-C748-4772-A3E6-5C16E8431029}" destId="{B386CC67-C238-4628-88CE-5336C3ED9FEA}" srcOrd="1" destOrd="0" presId="urn:microsoft.com/office/officeart/2005/8/layout/vList6"/>
    <dgm:cxn modelId="{CA64EC73-D1CE-4DC9-A1DC-F668E28BFFDB}" type="presParOf" srcId="{07AF59A8-4FAF-4046-A615-338D36EA2C53}" destId="{ACC608A2-E44E-4C66-8162-D2DCDFFF5FEF}" srcOrd="1" destOrd="0" presId="urn:microsoft.com/office/officeart/2005/8/layout/vList6"/>
    <dgm:cxn modelId="{FE3273FC-E8EE-4E6C-9DCC-A324B679C490}" type="presParOf" srcId="{07AF59A8-4FAF-4046-A615-338D36EA2C53}" destId="{F2CB1763-8FC3-4E16-886B-36510C7240BB}" srcOrd="2" destOrd="0" presId="urn:microsoft.com/office/officeart/2005/8/layout/vList6"/>
    <dgm:cxn modelId="{9D6E7799-7862-4136-B3AF-CF5CAADFED11}" type="presParOf" srcId="{F2CB1763-8FC3-4E16-886B-36510C7240BB}" destId="{BF9E0AD6-0894-443A-B867-96BCD74E4EBE}" srcOrd="0" destOrd="0" presId="urn:microsoft.com/office/officeart/2005/8/layout/vList6"/>
    <dgm:cxn modelId="{079B1C42-7C4C-463D-B547-28D870913E31}" type="presParOf" srcId="{F2CB1763-8FC3-4E16-886B-36510C7240BB}" destId="{A07637A9-84E6-4D46-9309-BFFCC6ED7589}" srcOrd="1" destOrd="0" presId="urn:microsoft.com/office/officeart/2005/8/layout/vList6"/>
    <dgm:cxn modelId="{E08C0E47-B575-4420-A006-98E69F54E1B3}" type="presParOf" srcId="{07AF59A8-4FAF-4046-A615-338D36EA2C53}" destId="{B10E857F-CF05-49F3-AD47-65A81C9180BF}" srcOrd="3" destOrd="0" presId="urn:microsoft.com/office/officeart/2005/8/layout/vList6"/>
    <dgm:cxn modelId="{E9D3B655-A742-4E2E-969A-74FCC47B3FE8}" type="presParOf" srcId="{07AF59A8-4FAF-4046-A615-338D36EA2C53}" destId="{D3CB6D92-C0B1-4DAE-B5AC-13D668C4FF8B}" srcOrd="4" destOrd="0" presId="urn:microsoft.com/office/officeart/2005/8/layout/vList6"/>
    <dgm:cxn modelId="{5F316114-8F66-4E86-AA26-EB71FDA2863E}" type="presParOf" srcId="{D3CB6D92-C0B1-4DAE-B5AC-13D668C4FF8B}" destId="{97DCEE96-CFBD-4F6C-BBAC-39388723EDCD}" srcOrd="0" destOrd="0" presId="urn:microsoft.com/office/officeart/2005/8/layout/vList6"/>
    <dgm:cxn modelId="{8B3AA180-09D2-4BB6-93C4-006F6EBEABA0}" type="presParOf" srcId="{D3CB6D92-C0B1-4DAE-B5AC-13D668C4FF8B}" destId="{9C07DA9C-353C-41FE-850A-F25EA760D83A}" srcOrd="1" destOrd="0" presId="urn:microsoft.com/office/officeart/2005/8/layout/vList6"/>
    <dgm:cxn modelId="{219C7933-FA48-4BBE-9C77-201BD61C317F}" type="presParOf" srcId="{07AF59A8-4FAF-4046-A615-338D36EA2C53}" destId="{E3B7562C-8515-410B-A41E-2B985A649686}" srcOrd="5" destOrd="0" presId="urn:microsoft.com/office/officeart/2005/8/layout/vList6"/>
    <dgm:cxn modelId="{F03B911D-DCB6-49F6-84AB-7E5EAC35B5C2}" type="presParOf" srcId="{07AF59A8-4FAF-4046-A615-338D36EA2C53}" destId="{09B84C21-5E6D-413D-BF2D-4342916E912C}" srcOrd="6" destOrd="0" presId="urn:microsoft.com/office/officeart/2005/8/layout/vList6"/>
    <dgm:cxn modelId="{5189DCAF-285F-4FAC-A6B7-6A883E1FF6E0}" type="presParOf" srcId="{09B84C21-5E6D-413D-BF2D-4342916E912C}" destId="{4BCEA9F2-6757-4007-9FE2-E50EC0D8A8E8}" srcOrd="0" destOrd="0" presId="urn:microsoft.com/office/officeart/2005/8/layout/vList6"/>
    <dgm:cxn modelId="{E5BE96D6-E653-48ED-837A-199044C2CA25}" type="presParOf" srcId="{09B84C21-5E6D-413D-BF2D-4342916E912C}" destId="{59FD750D-21AA-4E52-B6D7-5159D42883B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F92ADD-6874-432B-942F-9BFFBF6D06A1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5BE744B-A806-4334-AD87-B53F9840C95A}">
      <dgm:prSet phldrT="[Texto]" custT="1"/>
      <dgm:spPr/>
      <dgm:t>
        <a:bodyPr/>
        <a:lstStyle/>
        <a:p>
          <a:r>
            <a:rPr lang="es-EC" sz="2400" dirty="0" smtClean="0">
              <a:solidFill>
                <a:schemeClr val="tx1"/>
              </a:solidFill>
            </a:rPr>
            <a:t>TRANSFERENCIAS PRIMARIAS</a:t>
          </a:r>
          <a:endParaRPr lang="es-EC" sz="2400" dirty="0">
            <a:solidFill>
              <a:schemeClr val="tx1"/>
            </a:solidFill>
          </a:endParaRPr>
        </a:p>
      </dgm:t>
    </dgm:pt>
    <dgm:pt modelId="{7EF87855-8B8E-44AF-8E92-17D3982526F8}" type="parTrans" cxnId="{E8D58537-C19A-4BD6-8E8D-26B24F7F4996}">
      <dgm:prSet/>
      <dgm:spPr/>
      <dgm:t>
        <a:bodyPr/>
        <a:lstStyle/>
        <a:p>
          <a:endParaRPr lang="es-EC"/>
        </a:p>
      </dgm:t>
    </dgm:pt>
    <dgm:pt modelId="{0EC65CC2-A1CE-41F5-8458-462251A68E05}" type="sibTrans" cxnId="{E8D58537-C19A-4BD6-8E8D-26B24F7F4996}">
      <dgm:prSet/>
      <dgm:spPr/>
      <dgm:t>
        <a:bodyPr/>
        <a:lstStyle/>
        <a:p>
          <a:endParaRPr lang="es-EC"/>
        </a:p>
      </dgm:t>
    </dgm:pt>
    <dgm:pt modelId="{EBA6B498-985D-47D9-9DD3-5F91EAB902AF}">
      <dgm:prSet phldrT="[Texto]" custT="1"/>
      <dgm:spPr/>
      <dgm:t>
        <a:bodyPr/>
        <a:lstStyle/>
        <a:p>
          <a:r>
            <a:rPr lang="es-EC" sz="2800" dirty="0" smtClean="0">
              <a:solidFill>
                <a:schemeClr val="tx1"/>
              </a:solidFill>
            </a:rPr>
            <a:t>Carátula Principal</a:t>
          </a:r>
          <a:endParaRPr lang="es-EC" sz="2800" dirty="0">
            <a:solidFill>
              <a:schemeClr val="tx1"/>
            </a:solidFill>
          </a:endParaRPr>
        </a:p>
      </dgm:t>
    </dgm:pt>
    <dgm:pt modelId="{BE8B7224-F39B-470E-B6B0-D6315E6B76AD}" type="parTrans" cxnId="{375AAFEB-DBD0-44C8-8AEB-D471DB682757}">
      <dgm:prSet/>
      <dgm:spPr/>
      <dgm:t>
        <a:bodyPr/>
        <a:lstStyle/>
        <a:p>
          <a:endParaRPr lang="es-EC"/>
        </a:p>
      </dgm:t>
    </dgm:pt>
    <dgm:pt modelId="{4D051BB2-8A9C-4F65-A003-E2321A925A34}" type="sibTrans" cxnId="{375AAFEB-DBD0-44C8-8AEB-D471DB682757}">
      <dgm:prSet/>
      <dgm:spPr/>
      <dgm:t>
        <a:bodyPr/>
        <a:lstStyle/>
        <a:p>
          <a:endParaRPr lang="es-EC"/>
        </a:p>
      </dgm:t>
    </dgm:pt>
    <dgm:pt modelId="{A4EA50A4-6968-4969-B520-14B143C57B87}">
      <dgm:prSet phldrT="[Texto]" custT="1"/>
      <dgm:spPr/>
      <dgm:t>
        <a:bodyPr/>
        <a:lstStyle/>
        <a:p>
          <a:r>
            <a:rPr lang="es-EC" sz="2800" dirty="0" smtClean="0">
              <a:solidFill>
                <a:schemeClr val="tx1"/>
              </a:solidFill>
            </a:rPr>
            <a:t>Índice de contenidos </a:t>
          </a:r>
          <a:endParaRPr lang="es-EC" sz="2800" dirty="0">
            <a:solidFill>
              <a:schemeClr val="tx1"/>
            </a:solidFill>
          </a:endParaRPr>
        </a:p>
      </dgm:t>
    </dgm:pt>
    <dgm:pt modelId="{675BFBA9-766B-4CAD-9E72-2B932D6274D2}" type="parTrans" cxnId="{26E0CE45-98BA-4D60-B4F5-5F2C8B1EB30E}">
      <dgm:prSet/>
      <dgm:spPr/>
      <dgm:t>
        <a:bodyPr/>
        <a:lstStyle/>
        <a:p>
          <a:endParaRPr lang="es-EC"/>
        </a:p>
      </dgm:t>
    </dgm:pt>
    <dgm:pt modelId="{02D09E32-F3FD-4E90-B4CC-3051B71D8C02}" type="sibTrans" cxnId="{26E0CE45-98BA-4D60-B4F5-5F2C8B1EB30E}">
      <dgm:prSet/>
      <dgm:spPr/>
      <dgm:t>
        <a:bodyPr/>
        <a:lstStyle/>
        <a:p>
          <a:endParaRPr lang="es-EC"/>
        </a:p>
      </dgm:t>
    </dgm:pt>
    <dgm:pt modelId="{82AFEC83-39C4-41F2-9DD2-BC4DAC320B4C}">
      <dgm:prSet phldrT="[Texto]" custT="1"/>
      <dgm:spPr/>
      <dgm:t>
        <a:bodyPr/>
        <a:lstStyle/>
        <a:p>
          <a:r>
            <a:rPr lang="es-EC" sz="2800" dirty="0" smtClean="0">
              <a:solidFill>
                <a:schemeClr val="tx1"/>
              </a:solidFill>
            </a:rPr>
            <a:t>Separadores</a:t>
          </a:r>
          <a:endParaRPr lang="es-EC" sz="2800" dirty="0">
            <a:solidFill>
              <a:schemeClr val="tx1"/>
            </a:solidFill>
          </a:endParaRPr>
        </a:p>
      </dgm:t>
    </dgm:pt>
    <dgm:pt modelId="{36CEBAA2-F709-4CA0-9E60-B7AF573897B9}" type="parTrans" cxnId="{2780AAF0-9B6B-4E7F-BDDF-F27B726E1B60}">
      <dgm:prSet/>
      <dgm:spPr/>
      <dgm:t>
        <a:bodyPr/>
        <a:lstStyle/>
        <a:p>
          <a:endParaRPr lang="es-EC"/>
        </a:p>
      </dgm:t>
    </dgm:pt>
    <dgm:pt modelId="{0D5C0A06-63AE-4D3D-8EED-BBFA9E85241B}" type="sibTrans" cxnId="{2780AAF0-9B6B-4E7F-BDDF-F27B726E1B60}">
      <dgm:prSet/>
      <dgm:spPr/>
      <dgm:t>
        <a:bodyPr/>
        <a:lstStyle/>
        <a:p>
          <a:endParaRPr lang="es-EC"/>
        </a:p>
      </dgm:t>
    </dgm:pt>
    <dgm:pt modelId="{BB515082-2086-4759-BAC2-0C578E30047B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Se debe enumerar los documentos de cada carpeta del 001 hasta el 250 en el extremo superior derecho con números arábicos y ratificados entre paréntesis</a:t>
          </a:r>
          <a:endParaRPr lang="es-EC" sz="1800" dirty="0">
            <a:solidFill>
              <a:schemeClr val="tx1"/>
            </a:solidFill>
          </a:endParaRPr>
        </a:p>
      </dgm:t>
    </dgm:pt>
    <dgm:pt modelId="{A211DDDF-E912-420B-B38C-6B264402CA42}" type="parTrans" cxnId="{143F6A9C-6955-422C-A705-093CF0B24543}">
      <dgm:prSet/>
      <dgm:spPr/>
      <dgm:t>
        <a:bodyPr/>
        <a:lstStyle/>
        <a:p>
          <a:endParaRPr lang="es-EC"/>
        </a:p>
      </dgm:t>
    </dgm:pt>
    <dgm:pt modelId="{B2D6DB16-C998-4412-AA3F-FD08B1407970}" type="sibTrans" cxnId="{143F6A9C-6955-422C-A705-093CF0B24543}">
      <dgm:prSet/>
      <dgm:spPr/>
      <dgm:t>
        <a:bodyPr/>
        <a:lstStyle/>
        <a:p>
          <a:endParaRPr lang="es-EC"/>
        </a:p>
      </dgm:t>
    </dgm:pt>
    <dgm:pt modelId="{34381545-D505-4BAC-9E21-C2621873A3E6}" type="pres">
      <dgm:prSet presAssocID="{0DF92ADD-6874-432B-942F-9BFFBF6D06A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C4F9FAD5-037C-4D5D-A4BA-E6574EF9EDE2}" type="pres">
      <dgm:prSet presAssocID="{E5BE744B-A806-4334-AD87-B53F9840C95A}" presName="root" presStyleCnt="0">
        <dgm:presLayoutVars>
          <dgm:chMax/>
          <dgm:chPref val="4"/>
        </dgm:presLayoutVars>
      </dgm:prSet>
      <dgm:spPr/>
    </dgm:pt>
    <dgm:pt modelId="{3D0A0A3C-35A5-42BF-BF99-927168BA5824}" type="pres">
      <dgm:prSet presAssocID="{E5BE744B-A806-4334-AD87-B53F9840C95A}" presName="rootComposite" presStyleCnt="0">
        <dgm:presLayoutVars/>
      </dgm:prSet>
      <dgm:spPr/>
    </dgm:pt>
    <dgm:pt modelId="{B01DF6BC-8431-4D53-BD5B-F48FE66340C9}" type="pres">
      <dgm:prSet presAssocID="{E5BE744B-A806-4334-AD87-B53F9840C95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s-EC"/>
        </a:p>
      </dgm:t>
    </dgm:pt>
    <dgm:pt modelId="{856068C0-B090-4E87-A471-6C2173FC2886}" type="pres">
      <dgm:prSet presAssocID="{E5BE744B-A806-4334-AD87-B53F9840C95A}" presName="childShape" presStyleCnt="0">
        <dgm:presLayoutVars>
          <dgm:chMax val="0"/>
          <dgm:chPref val="0"/>
        </dgm:presLayoutVars>
      </dgm:prSet>
      <dgm:spPr/>
    </dgm:pt>
    <dgm:pt modelId="{F66FEBDA-EA0E-4631-8637-E99B8BCD9680}" type="pres">
      <dgm:prSet presAssocID="{EBA6B498-985D-47D9-9DD3-5F91EAB902AF}" presName="childComposite" presStyleCnt="0">
        <dgm:presLayoutVars>
          <dgm:chMax val="0"/>
          <dgm:chPref val="0"/>
        </dgm:presLayoutVars>
      </dgm:prSet>
      <dgm:spPr/>
    </dgm:pt>
    <dgm:pt modelId="{DCDD055D-97DD-4245-8116-A27F92B6FAFB}" type="pres">
      <dgm:prSet presAssocID="{EBA6B498-985D-47D9-9DD3-5F91EAB902AF}" presName="Image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69D082F-AF04-4981-BBAE-162703B73421}" type="pres">
      <dgm:prSet presAssocID="{EBA6B498-985D-47D9-9DD3-5F91EAB902AF}" presName="childText" presStyleLbl="lnNode1" presStyleIdx="0" presStyleCnt="4" custLinFactNeighborX="-614" custLinFactNeighborY="15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A60A18-F268-469B-AC2D-1F4B4754366D}" type="pres">
      <dgm:prSet presAssocID="{A4EA50A4-6968-4969-B520-14B143C57B87}" presName="childComposite" presStyleCnt="0">
        <dgm:presLayoutVars>
          <dgm:chMax val="0"/>
          <dgm:chPref val="0"/>
        </dgm:presLayoutVars>
      </dgm:prSet>
      <dgm:spPr/>
    </dgm:pt>
    <dgm:pt modelId="{CA034D27-D9B5-4931-8387-108E21ACD2B7}" type="pres">
      <dgm:prSet presAssocID="{A4EA50A4-6968-4969-B520-14B143C57B87}" presName="Image" presStyleLbl="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12411B5-4914-4CE8-AB70-DFFB65B961BA}" type="pres">
      <dgm:prSet presAssocID="{A4EA50A4-6968-4969-B520-14B143C57B87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252870-AC38-4A6D-900F-3DB3FAA3853A}" type="pres">
      <dgm:prSet presAssocID="{82AFEC83-39C4-41F2-9DD2-BC4DAC320B4C}" presName="childComposite" presStyleCnt="0">
        <dgm:presLayoutVars>
          <dgm:chMax val="0"/>
          <dgm:chPref val="0"/>
        </dgm:presLayoutVars>
      </dgm:prSet>
      <dgm:spPr/>
    </dgm:pt>
    <dgm:pt modelId="{1144848F-7E44-46EC-9959-AAC509CE9F5D}" type="pres">
      <dgm:prSet presAssocID="{82AFEC83-39C4-41F2-9DD2-BC4DAC320B4C}" presName="Image" presStyleLbl="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379E333-35A8-424E-96E6-FEA9577DF00B}" type="pres">
      <dgm:prSet presAssocID="{82AFEC83-39C4-41F2-9DD2-BC4DAC320B4C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E1C9E4-6598-481C-AAF3-FE7245A58A98}" type="pres">
      <dgm:prSet presAssocID="{BB515082-2086-4759-BAC2-0C578E30047B}" presName="childComposite" presStyleCnt="0">
        <dgm:presLayoutVars>
          <dgm:chMax val="0"/>
          <dgm:chPref val="0"/>
        </dgm:presLayoutVars>
      </dgm:prSet>
      <dgm:spPr/>
    </dgm:pt>
    <dgm:pt modelId="{A1029F80-E998-495D-A9AF-D83E7A9E00E5}" type="pres">
      <dgm:prSet presAssocID="{BB515082-2086-4759-BAC2-0C578E30047B}" presName="Image" presStyleLbl="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6A8084BA-21D3-4C2D-A5DF-19805F834AA0}" type="pres">
      <dgm:prSet presAssocID="{BB515082-2086-4759-BAC2-0C578E30047B}" presName="childText" presStyleLbl="lnNode1" presStyleIdx="3" presStyleCnt="4" custScaleY="1263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F7B3372-F5A3-45C1-B4B8-A919A536E090}" type="presOf" srcId="{A4EA50A4-6968-4969-B520-14B143C57B87}" destId="{B12411B5-4914-4CE8-AB70-DFFB65B961BA}" srcOrd="0" destOrd="0" presId="urn:microsoft.com/office/officeart/2008/layout/PictureAccentList"/>
    <dgm:cxn modelId="{2780AAF0-9B6B-4E7F-BDDF-F27B726E1B60}" srcId="{E5BE744B-A806-4334-AD87-B53F9840C95A}" destId="{82AFEC83-39C4-41F2-9DD2-BC4DAC320B4C}" srcOrd="2" destOrd="0" parTransId="{36CEBAA2-F709-4CA0-9E60-B7AF573897B9}" sibTransId="{0D5C0A06-63AE-4D3D-8EED-BBFA9E85241B}"/>
    <dgm:cxn modelId="{BDCEC33D-3E83-4FA7-AE13-4E642E495747}" type="presOf" srcId="{EBA6B498-985D-47D9-9DD3-5F91EAB902AF}" destId="{E69D082F-AF04-4981-BBAE-162703B73421}" srcOrd="0" destOrd="0" presId="urn:microsoft.com/office/officeart/2008/layout/PictureAccentList"/>
    <dgm:cxn modelId="{375AAFEB-DBD0-44C8-8AEB-D471DB682757}" srcId="{E5BE744B-A806-4334-AD87-B53F9840C95A}" destId="{EBA6B498-985D-47D9-9DD3-5F91EAB902AF}" srcOrd="0" destOrd="0" parTransId="{BE8B7224-F39B-470E-B6B0-D6315E6B76AD}" sibTransId="{4D051BB2-8A9C-4F65-A003-E2321A925A34}"/>
    <dgm:cxn modelId="{FD6C4E8E-639D-4C12-9B1D-6F3A59E8C1D8}" type="presOf" srcId="{0DF92ADD-6874-432B-942F-9BFFBF6D06A1}" destId="{34381545-D505-4BAC-9E21-C2621873A3E6}" srcOrd="0" destOrd="0" presId="urn:microsoft.com/office/officeart/2008/layout/PictureAccentList"/>
    <dgm:cxn modelId="{5030850D-C629-4316-87F4-77138862742B}" type="presOf" srcId="{82AFEC83-39C4-41F2-9DD2-BC4DAC320B4C}" destId="{2379E333-35A8-424E-96E6-FEA9577DF00B}" srcOrd="0" destOrd="0" presId="urn:microsoft.com/office/officeart/2008/layout/PictureAccentList"/>
    <dgm:cxn modelId="{E8D58537-C19A-4BD6-8E8D-26B24F7F4996}" srcId="{0DF92ADD-6874-432B-942F-9BFFBF6D06A1}" destId="{E5BE744B-A806-4334-AD87-B53F9840C95A}" srcOrd="0" destOrd="0" parTransId="{7EF87855-8B8E-44AF-8E92-17D3982526F8}" sibTransId="{0EC65CC2-A1CE-41F5-8458-462251A68E05}"/>
    <dgm:cxn modelId="{26E0CE45-98BA-4D60-B4F5-5F2C8B1EB30E}" srcId="{E5BE744B-A806-4334-AD87-B53F9840C95A}" destId="{A4EA50A4-6968-4969-B520-14B143C57B87}" srcOrd="1" destOrd="0" parTransId="{675BFBA9-766B-4CAD-9E72-2B932D6274D2}" sibTransId="{02D09E32-F3FD-4E90-B4CC-3051B71D8C02}"/>
    <dgm:cxn modelId="{143F6A9C-6955-422C-A705-093CF0B24543}" srcId="{E5BE744B-A806-4334-AD87-B53F9840C95A}" destId="{BB515082-2086-4759-BAC2-0C578E30047B}" srcOrd="3" destOrd="0" parTransId="{A211DDDF-E912-420B-B38C-6B264402CA42}" sibTransId="{B2D6DB16-C998-4412-AA3F-FD08B1407970}"/>
    <dgm:cxn modelId="{D6B25C92-A126-41A3-9EE1-C2D587B78BFA}" type="presOf" srcId="{E5BE744B-A806-4334-AD87-B53F9840C95A}" destId="{B01DF6BC-8431-4D53-BD5B-F48FE66340C9}" srcOrd="0" destOrd="0" presId="urn:microsoft.com/office/officeart/2008/layout/PictureAccentList"/>
    <dgm:cxn modelId="{EF0352D2-9258-4DFF-99E4-409CDB29263A}" type="presOf" srcId="{BB515082-2086-4759-BAC2-0C578E30047B}" destId="{6A8084BA-21D3-4C2D-A5DF-19805F834AA0}" srcOrd="0" destOrd="0" presId="urn:microsoft.com/office/officeart/2008/layout/PictureAccentList"/>
    <dgm:cxn modelId="{A63B7873-050A-473B-8A07-0C0B4E1A88C1}" type="presParOf" srcId="{34381545-D505-4BAC-9E21-C2621873A3E6}" destId="{C4F9FAD5-037C-4D5D-A4BA-E6574EF9EDE2}" srcOrd="0" destOrd="0" presId="urn:microsoft.com/office/officeart/2008/layout/PictureAccentList"/>
    <dgm:cxn modelId="{B718A974-A3D3-4C2D-B1BD-A01653DAD1BC}" type="presParOf" srcId="{C4F9FAD5-037C-4D5D-A4BA-E6574EF9EDE2}" destId="{3D0A0A3C-35A5-42BF-BF99-927168BA5824}" srcOrd="0" destOrd="0" presId="urn:microsoft.com/office/officeart/2008/layout/PictureAccentList"/>
    <dgm:cxn modelId="{93239D59-9241-49E4-A19F-0974301FB614}" type="presParOf" srcId="{3D0A0A3C-35A5-42BF-BF99-927168BA5824}" destId="{B01DF6BC-8431-4D53-BD5B-F48FE66340C9}" srcOrd="0" destOrd="0" presId="urn:microsoft.com/office/officeart/2008/layout/PictureAccentList"/>
    <dgm:cxn modelId="{6F698EC3-7312-4F8D-A692-A4B83A48ED0E}" type="presParOf" srcId="{C4F9FAD5-037C-4D5D-A4BA-E6574EF9EDE2}" destId="{856068C0-B090-4E87-A471-6C2173FC2886}" srcOrd="1" destOrd="0" presId="urn:microsoft.com/office/officeart/2008/layout/PictureAccentList"/>
    <dgm:cxn modelId="{225685DE-5D24-4C15-B600-B858824CB26F}" type="presParOf" srcId="{856068C0-B090-4E87-A471-6C2173FC2886}" destId="{F66FEBDA-EA0E-4631-8637-E99B8BCD9680}" srcOrd="0" destOrd="0" presId="urn:microsoft.com/office/officeart/2008/layout/PictureAccentList"/>
    <dgm:cxn modelId="{CC97CF45-F2D8-464C-92F9-7A6DE96DDD16}" type="presParOf" srcId="{F66FEBDA-EA0E-4631-8637-E99B8BCD9680}" destId="{DCDD055D-97DD-4245-8116-A27F92B6FAFB}" srcOrd="0" destOrd="0" presId="urn:microsoft.com/office/officeart/2008/layout/PictureAccentList"/>
    <dgm:cxn modelId="{477FB225-C8D4-4287-9C16-E4824E346C7A}" type="presParOf" srcId="{F66FEBDA-EA0E-4631-8637-E99B8BCD9680}" destId="{E69D082F-AF04-4981-BBAE-162703B73421}" srcOrd="1" destOrd="0" presId="urn:microsoft.com/office/officeart/2008/layout/PictureAccentList"/>
    <dgm:cxn modelId="{382D1157-FF53-4BF4-B33A-B0C9336C6620}" type="presParOf" srcId="{856068C0-B090-4E87-A471-6C2173FC2886}" destId="{D2A60A18-F268-469B-AC2D-1F4B4754366D}" srcOrd="1" destOrd="0" presId="urn:microsoft.com/office/officeart/2008/layout/PictureAccentList"/>
    <dgm:cxn modelId="{D20E703F-6520-4952-8C36-71132DA89FFC}" type="presParOf" srcId="{D2A60A18-F268-469B-AC2D-1F4B4754366D}" destId="{CA034D27-D9B5-4931-8387-108E21ACD2B7}" srcOrd="0" destOrd="0" presId="urn:microsoft.com/office/officeart/2008/layout/PictureAccentList"/>
    <dgm:cxn modelId="{06A36BFA-7343-44F9-9263-9FAD0E0B4073}" type="presParOf" srcId="{D2A60A18-F268-469B-AC2D-1F4B4754366D}" destId="{B12411B5-4914-4CE8-AB70-DFFB65B961BA}" srcOrd="1" destOrd="0" presId="urn:microsoft.com/office/officeart/2008/layout/PictureAccentList"/>
    <dgm:cxn modelId="{723C8D38-8232-4559-8AD9-09B1CA47B38D}" type="presParOf" srcId="{856068C0-B090-4E87-A471-6C2173FC2886}" destId="{E7252870-AC38-4A6D-900F-3DB3FAA3853A}" srcOrd="2" destOrd="0" presId="urn:microsoft.com/office/officeart/2008/layout/PictureAccentList"/>
    <dgm:cxn modelId="{5CCD093F-3111-4B7C-8AF1-905AE7320262}" type="presParOf" srcId="{E7252870-AC38-4A6D-900F-3DB3FAA3853A}" destId="{1144848F-7E44-46EC-9959-AAC509CE9F5D}" srcOrd="0" destOrd="0" presId="urn:microsoft.com/office/officeart/2008/layout/PictureAccentList"/>
    <dgm:cxn modelId="{AF44A518-1F6C-48DD-A893-B8293A6ED056}" type="presParOf" srcId="{E7252870-AC38-4A6D-900F-3DB3FAA3853A}" destId="{2379E333-35A8-424E-96E6-FEA9577DF00B}" srcOrd="1" destOrd="0" presId="urn:microsoft.com/office/officeart/2008/layout/PictureAccentList"/>
    <dgm:cxn modelId="{341D71E4-3E19-445A-92D2-2801DECFEBB0}" type="presParOf" srcId="{856068C0-B090-4E87-A471-6C2173FC2886}" destId="{6EE1C9E4-6598-481C-AAF3-FE7245A58A98}" srcOrd="3" destOrd="0" presId="urn:microsoft.com/office/officeart/2008/layout/PictureAccentList"/>
    <dgm:cxn modelId="{A5D5A077-EA66-438D-903D-31649FAED344}" type="presParOf" srcId="{6EE1C9E4-6598-481C-AAF3-FE7245A58A98}" destId="{A1029F80-E998-495D-A9AF-D83E7A9E00E5}" srcOrd="0" destOrd="0" presId="urn:microsoft.com/office/officeart/2008/layout/PictureAccentList"/>
    <dgm:cxn modelId="{042A4AB2-2DCE-4822-9791-079C5E289DF4}" type="presParOf" srcId="{6EE1C9E4-6598-481C-AAF3-FE7245A58A98}" destId="{6A8084BA-21D3-4C2D-A5DF-19805F834AA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60E1F7-DF8A-47A3-9559-689F698996B9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46B3B42-0F2D-41F4-96E2-3EEF7B0FBF20}">
      <dgm:prSet phldrT="[Texto]" custT="1"/>
      <dgm:spPr/>
      <dgm:t>
        <a:bodyPr/>
        <a:lstStyle/>
        <a:p>
          <a:r>
            <a:rPr lang="es-EC" sz="2000" b="1" dirty="0" smtClean="0">
              <a:solidFill>
                <a:schemeClr val="tx1"/>
              </a:solidFill>
            </a:rPr>
            <a:t>ACTIVIDADES EN EL ARCHIVO INTERMEDIO</a:t>
          </a:r>
          <a:endParaRPr lang="es-EC" sz="2000" b="1" dirty="0">
            <a:solidFill>
              <a:schemeClr val="tx1"/>
            </a:solidFill>
          </a:endParaRPr>
        </a:p>
      </dgm:t>
    </dgm:pt>
    <dgm:pt modelId="{5436ACFD-B73D-484D-9BEE-6FA6090030EF}" type="parTrans" cxnId="{670773DF-2715-4363-881A-843166FA6524}">
      <dgm:prSet/>
      <dgm:spPr/>
      <dgm:t>
        <a:bodyPr/>
        <a:lstStyle/>
        <a:p>
          <a:endParaRPr lang="es-EC"/>
        </a:p>
      </dgm:t>
    </dgm:pt>
    <dgm:pt modelId="{997D2456-7D99-4C82-AB7F-F64CE6570EDD}" type="sibTrans" cxnId="{670773DF-2715-4363-881A-843166FA6524}">
      <dgm:prSet/>
      <dgm:spPr/>
      <dgm:t>
        <a:bodyPr/>
        <a:lstStyle/>
        <a:p>
          <a:endParaRPr lang="es-EC"/>
        </a:p>
      </dgm:t>
    </dgm:pt>
    <dgm:pt modelId="{53ADFA59-689F-4C90-8500-EF79500EB66E}">
      <dgm:prSet phldrT="[Texto]" custT="1"/>
      <dgm:spPr/>
      <dgm:t>
        <a:bodyPr/>
        <a:lstStyle/>
        <a:p>
          <a:pPr algn="just"/>
          <a:r>
            <a:rPr lang="es-EC" sz="2000" dirty="0" smtClean="0">
              <a:solidFill>
                <a:schemeClr val="tx1"/>
              </a:solidFill>
            </a:rPr>
            <a:t>INVENTARIO - Registrar cada uno de los expedientes que emiten los Archivos de Gestión</a:t>
          </a:r>
          <a:endParaRPr lang="es-EC" sz="2000" dirty="0">
            <a:solidFill>
              <a:schemeClr val="tx1"/>
            </a:solidFill>
          </a:endParaRPr>
        </a:p>
      </dgm:t>
    </dgm:pt>
    <dgm:pt modelId="{83BD31BD-E4CD-46F0-8689-8CC2ADCC0CBA}" type="parTrans" cxnId="{6FB175B3-C14B-4718-BBEE-6098E39643F5}">
      <dgm:prSet/>
      <dgm:spPr/>
      <dgm:t>
        <a:bodyPr/>
        <a:lstStyle/>
        <a:p>
          <a:endParaRPr lang="es-EC"/>
        </a:p>
      </dgm:t>
    </dgm:pt>
    <dgm:pt modelId="{848FA9AD-3B04-4D02-857B-92A204DB3E28}" type="sibTrans" cxnId="{6FB175B3-C14B-4718-BBEE-6098E39643F5}">
      <dgm:prSet/>
      <dgm:spPr/>
      <dgm:t>
        <a:bodyPr/>
        <a:lstStyle/>
        <a:p>
          <a:endParaRPr lang="es-EC"/>
        </a:p>
      </dgm:t>
    </dgm:pt>
    <dgm:pt modelId="{B87600B4-98A6-46DB-BD35-0870A2EB4A23}">
      <dgm:prSet phldrT="[Texto]" custT="1"/>
      <dgm:spPr/>
      <dgm:t>
        <a:bodyPr/>
        <a:lstStyle/>
        <a:p>
          <a:pPr algn="just"/>
          <a:r>
            <a:rPr lang="es-EC" sz="1800" dirty="0" smtClean="0">
              <a:solidFill>
                <a:schemeClr val="tx1"/>
              </a:solidFill>
            </a:rPr>
            <a:t>EXPURGO - Tomar una por una de las unidades </a:t>
          </a:r>
          <a:r>
            <a:rPr lang="es-EC" sz="1800" dirty="0" err="1" smtClean="0">
              <a:solidFill>
                <a:schemeClr val="tx1"/>
              </a:solidFill>
            </a:rPr>
            <a:t>archivables</a:t>
          </a:r>
          <a:r>
            <a:rPr lang="es-EC" sz="1800" dirty="0" smtClean="0">
              <a:solidFill>
                <a:schemeClr val="tx1"/>
              </a:solidFill>
            </a:rPr>
            <a:t> y proceder a eliminar de cada pieza documental, las grapas, clips, cintas engomadas adhesivas, ligas, prensas, papelitos, etc.</a:t>
          </a:r>
          <a:endParaRPr lang="es-EC" sz="1800" dirty="0">
            <a:solidFill>
              <a:schemeClr val="tx1"/>
            </a:solidFill>
          </a:endParaRPr>
        </a:p>
      </dgm:t>
    </dgm:pt>
    <dgm:pt modelId="{AAE01727-8FD1-483D-A55C-8C6E7DEAD5A4}" type="parTrans" cxnId="{F9A95DB9-FB75-4D5C-BE43-5025484B7E20}">
      <dgm:prSet/>
      <dgm:spPr/>
      <dgm:t>
        <a:bodyPr/>
        <a:lstStyle/>
        <a:p>
          <a:endParaRPr lang="es-EC"/>
        </a:p>
      </dgm:t>
    </dgm:pt>
    <dgm:pt modelId="{18F4D017-0449-4E29-8944-FFD31FB16832}" type="sibTrans" cxnId="{F9A95DB9-FB75-4D5C-BE43-5025484B7E20}">
      <dgm:prSet/>
      <dgm:spPr/>
      <dgm:t>
        <a:bodyPr/>
        <a:lstStyle/>
        <a:p>
          <a:endParaRPr lang="es-EC"/>
        </a:p>
      </dgm:t>
    </dgm:pt>
    <dgm:pt modelId="{9FECC2EC-A6E1-4CA1-B38C-B7111698F1B1}">
      <dgm:prSet phldrT="[Texto]" custT="1"/>
      <dgm:spPr/>
      <dgm:t>
        <a:bodyPr/>
        <a:lstStyle/>
        <a:p>
          <a:pPr algn="just"/>
          <a:r>
            <a:rPr lang="es-EC" sz="1050" dirty="0" smtClean="0">
              <a:solidFill>
                <a:schemeClr val="tx1"/>
              </a:solidFill>
            </a:rPr>
            <a:t>ORDENACIÓN - </a:t>
          </a:r>
          <a:r>
            <a:rPr lang="es-EC" sz="1050" b="1" dirty="0" smtClean="0">
              <a:solidFill>
                <a:schemeClr val="tx1"/>
              </a:solidFill>
            </a:rPr>
            <a:t>Documentación Administrativa:</a:t>
          </a:r>
          <a:r>
            <a:rPr lang="es-EC" sz="1050" dirty="0" smtClean="0">
              <a:solidFill>
                <a:schemeClr val="tx1"/>
              </a:solidFill>
            </a:rPr>
            <a:t> Su ordenación es de forma cronológica.</a:t>
          </a:r>
        </a:p>
        <a:p>
          <a:pPr algn="just"/>
          <a:r>
            <a:rPr lang="es-EC" sz="1050" b="1" dirty="0" smtClean="0">
              <a:solidFill>
                <a:schemeClr val="tx1"/>
              </a:solidFill>
            </a:rPr>
            <a:t>Documentación Financiera: </a:t>
          </a:r>
          <a:r>
            <a:rPr lang="es-EC" sz="1050" dirty="0" smtClean="0">
              <a:solidFill>
                <a:schemeClr val="tx1"/>
              </a:solidFill>
            </a:rPr>
            <a:t>Su ordenación es de forma numérica.</a:t>
          </a:r>
        </a:p>
        <a:p>
          <a:pPr algn="just"/>
          <a:r>
            <a:rPr lang="es-EC" sz="1050" b="1" dirty="0" smtClean="0">
              <a:solidFill>
                <a:schemeClr val="tx1"/>
              </a:solidFill>
            </a:rPr>
            <a:t>Expedientes académicos y expedientes de personal: </a:t>
          </a:r>
          <a:r>
            <a:rPr lang="es-EC" sz="1050" dirty="0" smtClean="0">
              <a:solidFill>
                <a:schemeClr val="tx1"/>
              </a:solidFill>
            </a:rPr>
            <a:t>Su ordenación es alfa – numérica (apellidos, nombres y número de cédula). </a:t>
          </a:r>
        </a:p>
        <a:p>
          <a:pPr algn="just"/>
          <a:r>
            <a:rPr lang="es-EC" sz="1050" b="1" dirty="0" smtClean="0">
              <a:solidFill>
                <a:schemeClr val="tx1"/>
              </a:solidFill>
            </a:rPr>
            <a:t>Documentación Jurídica y Científica: </a:t>
          </a:r>
          <a:r>
            <a:rPr lang="es-EC" sz="1050" dirty="0" smtClean="0">
              <a:solidFill>
                <a:schemeClr val="tx1"/>
              </a:solidFill>
            </a:rPr>
            <a:t>Se ordenará por procesos o </a:t>
          </a:r>
          <a:r>
            <a:rPr lang="es-EC" sz="1200" dirty="0" smtClean="0">
              <a:solidFill>
                <a:schemeClr val="tx1"/>
              </a:solidFill>
            </a:rPr>
            <a:t>asuntos</a:t>
          </a:r>
          <a:endParaRPr lang="es-EC" sz="1200" dirty="0">
            <a:solidFill>
              <a:schemeClr val="tx1"/>
            </a:solidFill>
          </a:endParaRPr>
        </a:p>
      </dgm:t>
    </dgm:pt>
    <dgm:pt modelId="{205B4C09-B414-4F8E-860D-F230519E1839}" type="parTrans" cxnId="{550860A8-C714-4232-B56E-AA75B38646AF}">
      <dgm:prSet/>
      <dgm:spPr/>
      <dgm:t>
        <a:bodyPr/>
        <a:lstStyle/>
        <a:p>
          <a:endParaRPr lang="es-EC"/>
        </a:p>
      </dgm:t>
    </dgm:pt>
    <dgm:pt modelId="{01C16E0D-EE52-4124-963C-CDF7319C497A}" type="sibTrans" cxnId="{550860A8-C714-4232-B56E-AA75B38646AF}">
      <dgm:prSet/>
      <dgm:spPr/>
      <dgm:t>
        <a:bodyPr/>
        <a:lstStyle/>
        <a:p>
          <a:endParaRPr lang="es-EC"/>
        </a:p>
      </dgm:t>
    </dgm:pt>
    <dgm:pt modelId="{662DB15B-AA2F-4ADD-AD66-C9C38BA84C63}">
      <dgm:prSet phldrT="[Texto]" custT="1"/>
      <dgm:spPr/>
      <dgm:t>
        <a:bodyPr/>
        <a:lstStyle/>
        <a:p>
          <a:pPr algn="just"/>
          <a:r>
            <a:rPr lang="es-EC" sz="1800" dirty="0" smtClean="0">
              <a:solidFill>
                <a:schemeClr val="tx1"/>
              </a:solidFill>
            </a:rPr>
            <a:t>PRÉSTAMO DE DOCUMENTOS -  Para revisar documentos de archivo intermedio realizar la solicitud de acuerdo al formato establecido.</a:t>
          </a:r>
          <a:endParaRPr lang="es-EC" sz="1800" dirty="0">
            <a:solidFill>
              <a:schemeClr val="tx1"/>
            </a:solidFill>
          </a:endParaRPr>
        </a:p>
      </dgm:t>
    </dgm:pt>
    <dgm:pt modelId="{0BA17A1C-5FDB-4198-9EC3-AC7EFAA9391C}" type="parTrans" cxnId="{FDE43111-5E82-414D-B7C0-4EF9AAA793D6}">
      <dgm:prSet/>
      <dgm:spPr/>
      <dgm:t>
        <a:bodyPr/>
        <a:lstStyle/>
        <a:p>
          <a:endParaRPr lang="es-EC"/>
        </a:p>
      </dgm:t>
    </dgm:pt>
    <dgm:pt modelId="{9177E2EC-1144-4E35-952C-40104E141DBC}" type="sibTrans" cxnId="{FDE43111-5E82-414D-B7C0-4EF9AAA793D6}">
      <dgm:prSet/>
      <dgm:spPr/>
      <dgm:t>
        <a:bodyPr/>
        <a:lstStyle/>
        <a:p>
          <a:endParaRPr lang="es-EC"/>
        </a:p>
      </dgm:t>
    </dgm:pt>
    <dgm:pt modelId="{2F50D31A-C873-402B-97DE-13E306DCD1D4}" type="pres">
      <dgm:prSet presAssocID="{EA60E1F7-DF8A-47A3-9559-689F698996B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8BDEAB1A-09F7-4723-B83B-9E7DAA538585}" type="pres">
      <dgm:prSet presAssocID="{046B3B42-0F2D-41F4-96E2-3EEF7B0FBF20}" presName="root" presStyleCnt="0">
        <dgm:presLayoutVars>
          <dgm:chMax/>
          <dgm:chPref val="4"/>
        </dgm:presLayoutVars>
      </dgm:prSet>
      <dgm:spPr/>
    </dgm:pt>
    <dgm:pt modelId="{5075936E-56AB-4683-8C4A-EBE5CFAB780D}" type="pres">
      <dgm:prSet presAssocID="{046B3B42-0F2D-41F4-96E2-3EEF7B0FBF20}" presName="rootComposite" presStyleCnt="0">
        <dgm:presLayoutVars/>
      </dgm:prSet>
      <dgm:spPr/>
    </dgm:pt>
    <dgm:pt modelId="{F8ECFA2C-2452-489E-8137-D494400D4670}" type="pres">
      <dgm:prSet presAssocID="{046B3B42-0F2D-41F4-96E2-3EEF7B0FBF20}" presName="rootText" presStyleLbl="node0" presStyleIdx="0" presStyleCnt="1" custScaleY="50342">
        <dgm:presLayoutVars>
          <dgm:chMax/>
          <dgm:chPref val="4"/>
        </dgm:presLayoutVars>
      </dgm:prSet>
      <dgm:spPr/>
      <dgm:t>
        <a:bodyPr/>
        <a:lstStyle/>
        <a:p>
          <a:endParaRPr lang="es-EC"/>
        </a:p>
      </dgm:t>
    </dgm:pt>
    <dgm:pt modelId="{E1DBC7DD-D0F7-4109-B75F-1158DF2FFFA9}" type="pres">
      <dgm:prSet presAssocID="{046B3B42-0F2D-41F4-96E2-3EEF7B0FBF20}" presName="childShape" presStyleCnt="0">
        <dgm:presLayoutVars>
          <dgm:chMax val="0"/>
          <dgm:chPref val="0"/>
        </dgm:presLayoutVars>
      </dgm:prSet>
      <dgm:spPr/>
    </dgm:pt>
    <dgm:pt modelId="{ECD32556-B1DF-43CF-AC2B-07A2FA29F4D8}" type="pres">
      <dgm:prSet presAssocID="{53ADFA59-689F-4C90-8500-EF79500EB66E}" presName="childComposite" presStyleCnt="0">
        <dgm:presLayoutVars>
          <dgm:chMax val="0"/>
          <dgm:chPref val="0"/>
        </dgm:presLayoutVars>
      </dgm:prSet>
      <dgm:spPr/>
    </dgm:pt>
    <dgm:pt modelId="{6B91DDD3-BC26-47A9-A673-AB1A0F89BD8E}" type="pres">
      <dgm:prSet presAssocID="{53ADFA59-689F-4C90-8500-EF79500EB66E}" presName="Image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B4BBC76-D91F-457E-A168-4525167D855A}" type="pres">
      <dgm:prSet presAssocID="{53ADFA59-689F-4C90-8500-EF79500EB66E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F31BA2-6593-490A-9B66-4DDEEC788455}" type="pres">
      <dgm:prSet presAssocID="{B87600B4-98A6-46DB-BD35-0870A2EB4A23}" presName="childComposite" presStyleCnt="0">
        <dgm:presLayoutVars>
          <dgm:chMax val="0"/>
          <dgm:chPref val="0"/>
        </dgm:presLayoutVars>
      </dgm:prSet>
      <dgm:spPr/>
    </dgm:pt>
    <dgm:pt modelId="{7C2D0285-8371-4BF6-BFDB-5ACEF37FF99B}" type="pres">
      <dgm:prSet presAssocID="{B87600B4-98A6-46DB-BD35-0870A2EB4A23}" presName="Image" presStyleLbl="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F5F2C5A-8686-4026-AB70-BAB5D0FE4058}" type="pres">
      <dgm:prSet presAssocID="{B87600B4-98A6-46DB-BD35-0870A2EB4A23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38CD00-8740-45A5-B9C3-E64DFCD7EDFD}" type="pres">
      <dgm:prSet presAssocID="{9FECC2EC-A6E1-4CA1-B38C-B7111698F1B1}" presName="childComposite" presStyleCnt="0">
        <dgm:presLayoutVars>
          <dgm:chMax val="0"/>
          <dgm:chPref val="0"/>
        </dgm:presLayoutVars>
      </dgm:prSet>
      <dgm:spPr/>
    </dgm:pt>
    <dgm:pt modelId="{8FD22966-2ACD-43D9-9BA7-7653576DF563}" type="pres">
      <dgm:prSet presAssocID="{9FECC2EC-A6E1-4CA1-B38C-B7111698F1B1}" presName="Image" presStyleLbl="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92ED0F7-2000-4C44-855B-0B3062C3767F}" type="pres">
      <dgm:prSet presAssocID="{9FECC2EC-A6E1-4CA1-B38C-B7111698F1B1}" presName="childText" presStyleLbl="lnNode1" presStyleIdx="2" presStyleCnt="4" custScaleY="117090" custLinFactNeighborX="6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CA7702-F64D-447D-B8C7-63E3FE138EF1}" type="pres">
      <dgm:prSet presAssocID="{662DB15B-AA2F-4ADD-AD66-C9C38BA84C63}" presName="childComposite" presStyleCnt="0">
        <dgm:presLayoutVars>
          <dgm:chMax val="0"/>
          <dgm:chPref val="0"/>
        </dgm:presLayoutVars>
      </dgm:prSet>
      <dgm:spPr/>
    </dgm:pt>
    <dgm:pt modelId="{D1341B99-FE99-4D68-A699-84003659CEFE}" type="pres">
      <dgm:prSet presAssocID="{662DB15B-AA2F-4ADD-AD66-C9C38BA84C63}" presName="Image" presStyleLbl="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60833F97-1E2B-4133-ABE2-EBB683DA857C}" type="pres">
      <dgm:prSet presAssocID="{662DB15B-AA2F-4ADD-AD66-C9C38BA84C63}" presName="childText" presStyleLbl="lnNode1" presStyleIdx="3" presStyleCnt="4" custScaleY="838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9A95DB9-FB75-4D5C-BE43-5025484B7E20}" srcId="{046B3B42-0F2D-41F4-96E2-3EEF7B0FBF20}" destId="{B87600B4-98A6-46DB-BD35-0870A2EB4A23}" srcOrd="1" destOrd="0" parTransId="{AAE01727-8FD1-483D-A55C-8C6E7DEAD5A4}" sibTransId="{18F4D017-0449-4E29-8944-FFD31FB16832}"/>
    <dgm:cxn modelId="{6FB175B3-C14B-4718-BBEE-6098E39643F5}" srcId="{046B3B42-0F2D-41F4-96E2-3EEF7B0FBF20}" destId="{53ADFA59-689F-4C90-8500-EF79500EB66E}" srcOrd="0" destOrd="0" parTransId="{83BD31BD-E4CD-46F0-8689-8CC2ADCC0CBA}" sibTransId="{848FA9AD-3B04-4D02-857B-92A204DB3E28}"/>
    <dgm:cxn modelId="{0D29BC84-6F32-433E-9CD3-EE53FF3F80C5}" type="presOf" srcId="{53ADFA59-689F-4C90-8500-EF79500EB66E}" destId="{9B4BBC76-D91F-457E-A168-4525167D855A}" srcOrd="0" destOrd="0" presId="urn:microsoft.com/office/officeart/2008/layout/PictureAccentList"/>
    <dgm:cxn modelId="{4C44C296-90B1-4FA5-B61A-7487FA9E037E}" type="presOf" srcId="{EA60E1F7-DF8A-47A3-9559-689F698996B9}" destId="{2F50D31A-C873-402B-97DE-13E306DCD1D4}" srcOrd="0" destOrd="0" presId="urn:microsoft.com/office/officeart/2008/layout/PictureAccentList"/>
    <dgm:cxn modelId="{FDE43111-5E82-414D-B7C0-4EF9AAA793D6}" srcId="{046B3B42-0F2D-41F4-96E2-3EEF7B0FBF20}" destId="{662DB15B-AA2F-4ADD-AD66-C9C38BA84C63}" srcOrd="3" destOrd="0" parTransId="{0BA17A1C-5FDB-4198-9EC3-AC7EFAA9391C}" sibTransId="{9177E2EC-1144-4E35-952C-40104E141DBC}"/>
    <dgm:cxn modelId="{356EFCAE-C862-496D-B21A-F9DED9DB52F3}" type="presOf" srcId="{9FECC2EC-A6E1-4CA1-B38C-B7111698F1B1}" destId="{C92ED0F7-2000-4C44-855B-0B3062C3767F}" srcOrd="0" destOrd="0" presId="urn:microsoft.com/office/officeart/2008/layout/PictureAccentList"/>
    <dgm:cxn modelId="{670773DF-2715-4363-881A-843166FA6524}" srcId="{EA60E1F7-DF8A-47A3-9559-689F698996B9}" destId="{046B3B42-0F2D-41F4-96E2-3EEF7B0FBF20}" srcOrd="0" destOrd="0" parTransId="{5436ACFD-B73D-484D-9BEE-6FA6090030EF}" sibTransId="{997D2456-7D99-4C82-AB7F-F64CE6570EDD}"/>
    <dgm:cxn modelId="{75BB1600-6C9E-4EC0-8AFF-D57D51A3AE3A}" type="presOf" srcId="{046B3B42-0F2D-41F4-96E2-3EEF7B0FBF20}" destId="{F8ECFA2C-2452-489E-8137-D494400D4670}" srcOrd="0" destOrd="0" presId="urn:microsoft.com/office/officeart/2008/layout/PictureAccentList"/>
    <dgm:cxn modelId="{29D07D71-8897-455F-AB9D-CF4E26745EDB}" type="presOf" srcId="{B87600B4-98A6-46DB-BD35-0870A2EB4A23}" destId="{EF5F2C5A-8686-4026-AB70-BAB5D0FE4058}" srcOrd="0" destOrd="0" presId="urn:microsoft.com/office/officeart/2008/layout/PictureAccentList"/>
    <dgm:cxn modelId="{1CA4C3B9-854A-4095-9D45-C37BA88C454E}" type="presOf" srcId="{662DB15B-AA2F-4ADD-AD66-C9C38BA84C63}" destId="{60833F97-1E2B-4133-ABE2-EBB683DA857C}" srcOrd="0" destOrd="0" presId="urn:microsoft.com/office/officeart/2008/layout/PictureAccentList"/>
    <dgm:cxn modelId="{550860A8-C714-4232-B56E-AA75B38646AF}" srcId="{046B3B42-0F2D-41F4-96E2-3EEF7B0FBF20}" destId="{9FECC2EC-A6E1-4CA1-B38C-B7111698F1B1}" srcOrd="2" destOrd="0" parTransId="{205B4C09-B414-4F8E-860D-F230519E1839}" sibTransId="{01C16E0D-EE52-4124-963C-CDF7319C497A}"/>
    <dgm:cxn modelId="{99A3F8DD-7DA5-4E30-9237-B9BD08F27A29}" type="presParOf" srcId="{2F50D31A-C873-402B-97DE-13E306DCD1D4}" destId="{8BDEAB1A-09F7-4723-B83B-9E7DAA538585}" srcOrd="0" destOrd="0" presId="urn:microsoft.com/office/officeart/2008/layout/PictureAccentList"/>
    <dgm:cxn modelId="{F56646E9-D6CA-402C-A68B-336C3A754B8F}" type="presParOf" srcId="{8BDEAB1A-09F7-4723-B83B-9E7DAA538585}" destId="{5075936E-56AB-4683-8C4A-EBE5CFAB780D}" srcOrd="0" destOrd="0" presId="urn:microsoft.com/office/officeart/2008/layout/PictureAccentList"/>
    <dgm:cxn modelId="{94C0E782-C7CB-4806-945D-709AC5AEF500}" type="presParOf" srcId="{5075936E-56AB-4683-8C4A-EBE5CFAB780D}" destId="{F8ECFA2C-2452-489E-8137-D494400D4670}" srcOrd="0" destOrd="0" presId="urn:microsoft.com/office/officeart/2008/layout/PictureAccentList"/>
    <dgm:cxn modelId="{58650421-0343-4746-90C2-549C57D812D3}" type="presParOf" srcId="{8BDEAB1A-09F7-4723-B83B-9E7DAA538585}" destId="{E1DBC7DD-D0F7-4109-B75F-1158DF2FFFA9}" srcOrd="1" destOrd="0" presId="urn:microsoft.com/office/officeart/2008/layout/PictureAccentList"/>
    <dgm:cxn modelId="{BB7AE7B4-D662-41E9-90C8-DCD4F83D9B9B}" type="presParOf" srcId="{E1DBC7DD-D0F7-4109-B75F-1158DF2FFFA9}" destId="{ECD32556-B1DF-43CF-AC2B-07A2FA29F4D8}" srcOrd="0" destOrd="0" presId="urn:microsoft.com/office/officeart/2008/layout/PictureAccentList"/>
    <dgm:cxn modelId="{FFFA7CE2-021C-4832-B564-54199BC118A8}" type="presParOf" srcId="{ECD32556-B1DF-43CF-AC2B-07A2FA29F4D8}" destId="{6B91DDD3-BC26-47A9-A673-AB1A0F89BD8E}" srcOrd="0" destOrd="0" presId="urn:microsoft.com/office/officeart/2008/layout/PictureAccentList"/>
    <dgm:cxn modelId="{4DDDDBB2-58FA-4D1C-A31E-7C8A7BD850B9}" type="presParOf" srcId="{ECD32556-B1DF-43CF-AC2B-07A2FA29F4D8}" destId="{9B4BBC76-D91F-457E-A168-4525167D855A}" srcOrd="1" destOrd="0" presId="urn:microsoft.com/office/officeart/2008/layout/PictureAccentList"/>
    <dgm:cxn modelId="{BB668897-8B26-4ECB-B249-FD6B0A85F4A7}" type="presParOf" srcId="{E1DBC7DD-D0F7-4109-B75F-1158DF2FFFA9}" destId="{A9F31BA2-6593-490A-9B66-4DDEEC788455}" srcOrd="1" destOrd="0" presId="urn:microsoft.com/office/officeart/2008/layout/PictureAccentList"/>
    <dgm:cxn modelId="{D101B8BD-B289-4982-967F-1D3DF770C2F2}" type="presParOf" srcId="{A9F31BA2-6593-490A-9B66-4DDEEC788455}" destId="{7C2D0285-8371-4BF6-BFDB-5ACEF37FF99B}" srcOrd="0" destOrd="0" presId="urn:microsoft.com/office/officeart/2008/layout/PictureAccentList"/>
    <dgm:cxn modelId="{437BE319-F180-40FB-9715-C4DA24BB2B57}" type="presParOf" srcId="{A9F31BA2-6593-490A-9B66-4DDEEC788455}" destId="{EF5F2C5A-8686-4026-AB70-BAB5D0FE4058}" srcOrd="1" destOrd="0" presId="urn:microsoft.com/office/officeart/2008/layout/PictureAccentList"/>
    <dgm:cxn modelId="{5F4A5CBA-B75A-4138-8CEF-7B79FF785DFD}" type="presParOf" srcId="{E1DBC7DD-D0F7-4109-B75F-1158DF2FFFA9}" destId="{2338CD00-8740-45A5-B9C3-E64DFCD7EDFD}" srcOrd="2" destOrd="0" presId="urn:microsoft.com/office/officeart/2008/layout/PictureAccentList"/>
    <dgm:cxn modelId="{95454D80-097A-46F9-A800-3A162ABDCFB8}" type="presParOf" srcId="{2338CD00-8740-45A5-B9C3-E64DFCD7EDFD}" destId="{8FD22966-2ACD-43D9-9BA7-7653576DF563}" srcOrd="0" destOrd="0" presId="urn:microsoft.com/office/officeart/2008/layout/PictureAccentList"/>
    <dgm:cxn modelId="{C080DE0C-73C8-4855-ABD9-2D7997C51540}" type="presParOf" srcId="{2338CD00-8740-45A5-B9C3-E64DFCD7EDFD}" destId="{C92ED0F7-2000-4C44-855B-0B3062C3767F}" srcOrd="1" destOrd="0" presId="urn:microsoft.com/office/officeart/2008/layout/PictureAccentList"/>
    <dgm:cxn modelId="{34FFBB06-298C-47DE-A576-BDFD59EF3F45}" type="presParOf" srcId="{E1DBC7DD-D0F7-4109-B75F-1158DF2FFFA9}" destId="{90CA7702-F64D-447D-B8C7-63E3FE138EF1}" srcOrd="3" destOrd="0" presId="urn:microsoft.com/office/officeart/2008/layout/PictureAccentList"/>
    <dgm:cxn modelId="{6B3D9423-777C-4662-9D1F-1FCEE92F5B10}" type="presParOf" srcId="{90CA7702-F64D-447D-B8C7-63E3FE138EF1}" destId="{D1341B99-FE99-4D68-A699-84003659CEFE}" srcOrd="0" destOrd="0" presId="urn:microsoft.com/office/officeart/2008/layout/PictureAccentList"/>
    <dgm:cxn modelId="{CD87168F-F8A4-4DB6-8084-B35ECB1C269B}" type="presParOf" srcId="{90CA7702-F64D-447D-B8C7-63E3FE138EF1}" destId="{60833F97-1E2B-4133-ABE2-EBB683DA857C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69025EA-5394-41DD-B440-9BCD2EC7385C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2DF0197-FE7D-4AD0-9F27-EC6E6BD965A9}">
      <dgm:prSet phldrT="[Texto]" custT="1"/>
      <dgm:spPr/>
      <dgm:t>
        <a:bodyPr/>
        <a:lstStyle/>
        <a:p>
          <a:r>
            <a:rPr lang="es-EC" sz="2800" b="1" dirty="0" smtClean="0">
              <a:solidFill>
                <a:schemeClr val="tx1"/>
              </a:solidFill>
            </a:rPr>
            <a:t>TRANSFERENCIAS SECUNDARIAS</a:t>
          </a:r>
          <a:endParaRPr lang="es-EC" sz="2800" b="1" dirty="0">
            <a:solidFill>
              <a:schemeClr val="tx1"/>
            </a:solidFill>
          </a:endParaRPr>
        </a:p>
      </dgm:t>
    </dgm:pt>
    <dgm:pt modelId="{F049D005-1739-4F26-928F-F7FC337BF171}" type="parTrans" cxnId="{DC12E920-A32B-4B0B-84ED-7E0937ADB95D}">
      <dgm:prSet/>
      <dgm:spPr/>
      <dgm:t>
        <a:bodyPr/>
        <a:lstStyle/>
        <a:p>
          <a:endParaRPr lang="es-EC"/>
        </a:p>
      </dgm:t>
    </dgm:pt>
    <dgm:pt modelId="{790F33D2-5B22-484D-8B80-5BDCE057BAA1}" type="sibTrans" cxnId="{DC12E920-A32B-4B0B-84ED-7E0937ADB95D}">
      <dgm:prSet/>
      <dgm:spPr/>
      <dgm:t>
        <a:bodyPr/>
        <a:lstStyle/>
        <a:p>
          <a:endParaRPr lang="es-EC"/>
        </a:p>
      </dgm:t>
    </dgm:pt>
    <dgm:pt modelId="{6E369DDD-70EE-4D18-8707-103ACE514931}">
      <dgm:prSet phldrT="[Texto]" custT="1"/>
      <dgm:spPr/>
      <dgm:t>
        <a:bodyPr/>
        <a:lstStyle/>
        <a:p>
          <a:r>
            <a:rPr lang="es-EC" sz="2800" dirty="0" smtClean="0">
              <a:solidFill>
                <a:schemeClr val="tx1"/>
              </a:solidFill>
            </a:rPr>
            <a:t>Para realizar las eliminación documentales, se basarán en la Tabla de transferencias documentales</a:t>
          </a:r>
          <a:endParaRPr lang="es-EC" sz="2800" dirty="0">
            <a:solidFill>
              <a:schemeClr val="tx1"/>
            </a:solidFill>
          </a:endParaRPr>
        </a:p>
      </dgm:t>
    </dgm:pt>
    <dgm:pt modelId="{6E37817C-BCE2-4577-9265-1DE7CC27AEEA}" type="parTrans" cxnId="{B69F9D77-6492-4761-9DCB-FFCE6D3F35C6}">
      <dgm:prSet/>
      <dgm:spPr/>
      <dgm:t>
        <a:bodyPr/>
        <a:lstStyle/>
        <a:p>
          <a:endParaRPr lang="es-EC"/>
        </a:p>
      </dgm:t>
    </dgm:pt>
    <dgm:pt modelId="{52488A80-B120-463F-9E87-4BBEF8D37320}" type="sibTrans" cxnId="{B69F9D77-6492-4761-9DCB-FFCE6D3F35C6}">
      <dgm:prSet/>
      <dgm:spPr/>
      <dgm:t>
        <a:bodyPr/>
        <a:lstStyle/>
        <a:p>
          <a:endParaRPr lang="es-EC"/>
        </a:p>
      </dgm:t>
    </dgm:pt>
    <dgm:pt modelId="{2D1996AF-5FEB-4B6C-A6FF-FB8BD0FBCCE9}">
      <dgm:prSet phldrT="[Texto]" custT="1"/>
      <dgm:spPr/>
      <dgm:t>
        <a:bodyPr/>
        <a:lstStyle/>
        <a:p>
          <a:r>
            <a:rPr lang="es-EC" sz="2400" dirty="0" smtClean="0">
              <a:solidFill>
                <a:schemeClr val="tx1"/>
              </a:solidFill>
            </a:rPr>
            <a:t>Deberá solicitar autorización al Comité de Archivo para llevarlas a cabo. En todos  los casos deberá levantarse un acta acompañada de su respectivo inventario.</a:t>
          </a:r>
          <a:endParaRPr lang="es-EC" sz="2400" dirty="0">
            <a:solidFill>
              <a:schemeClr val="tx1"/>
            </a:solidFill>
          </a:endParaRPr>
        </a:p>
      </dgm:t>
    </dgm:pt>
    <dgm:pt modelId="{C111EC85-7C4B-4A4E-8301-7DC60462081B}" type="parTrans" cxnId="{810375AD-F89D-4E6C-8627-9444781A0205}">
      <dgm:prSet/>
      <dgm:spPr/>
      <dgm:t>
        <a:bodyPr/>
        <a:lstStyle/>
        <a:p>
          <a:endParaRPr lang="es-EC"/>
        </a:p>
      </dgm:t>
    </dgm:pt>
    <dgm:pt modelId="{0F9C2A2E-2ABD-4B27-BD41-29464C50DA87}" type="sibTrans" cxnId="{810375AD-F89D-4E6C-8627-9444781A0205}">
      <dgm:prSet/>
      <dgm:spPr/>
      <dgm:t>
        <a:bodyPr/>
        <a:lstStyle/>
        <a:p>
          <a:endParaRPr lang="es-EC"/>
        </a:p>
      </dgm:t>
    </dgm:pt>
    <dgm:pt modelId="{13E61C0D-DFE6-4810-9210-40729A60F725}" type="pres">
      <dgm:prSet presAssocID="{569025EA-5394-41DD-B440-9BCD2EC7385C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95E17E27-FC1A-4B59-818E-AC59493AC0C3}" type="pres">
      <dgm:prSet presAssocID="{D2DF0197-FE7D-4AD0-9F27-EC6E6BD965A9}" presName="root" presStyleCnt="0">
        <dgm:presLayoutVars>
          <dgm:chMax/>
          <dgm:chPref val="4"/>
        </dgm:presLayoutVars>
      </dgm:prSet>
      <dgm:spPr/>
    </dgm:pt>
    <dgm:pt modelId="{8A9A9DE6-16DD-4C21-B4B6-244FD0EFE705}" type="pres">
      <dgm:prSet presAssocID="{D2DF0197-FE7D-4AD0-9F27-EC6E6BD965A9}" presName="rootComposite" presStyleCnt="0">
        <dgm:presLayoutVars/>
      </dgm:prSet>
      <dgm:spPr/>
    </dgm:pt>
    <dgm:pt modelId="{E2B2490B-693D-4CA7-9944-FE24A7C69F97}" type="pres">
      <dgm:prSet presAssocID="{D2DF0197-FE7D-4AD0-9F27-EC6E6BD965A9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s-EC"/>
        </a:p>
      </dgm:t>
    </dgm:pt>
    <dgm:pt modelId="{86FAE8A2-3B70-4D88-9606-358D49D587A6}" type="pres">
      <dgm:prSet presAssocID="{D2DF0197-FE7D-4AD0-9F27-EC6E6BD965A9}" presName="childShape" presStyleCnt="0">
        <dgm:presLayoutVars>
          <dgm:chMax val="0"/>
          <dgm:chPref val="0"/>
        </dgm:presLayoutVars>
      </dgm:prSet>
      <dgm:spPr/>
    </dgm:pt>
    <dgm:pt modelId="{830C2266-324D-4F82-B6FE-75C0812A83E4}" type="pres">
      <dgm:prSet presAssocID="{6E369DDD-70EE-4D18-8707-103ACE514931}" presName="childComposite" presStyleCnt="0">
        <dgm:presLayoutVars>
          <dgm:chMax val="0"/>
          <dgm:chPref val="0"/>
        </dgm:presLayoutVars>
      </dgm:prSet>
      <dgm:spPr/>
    </dgm:pt>
    <dgm:pt modelId="{30F6491D-6E4F-4A94-88A7-819E6C978D50}" type="pres">
      <dgm:prSet presAssocID="{6E369DDD-70EE-4D18-8707-103ACE514931}" presName="Image" presStyleLbl="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21F1748-B898-4D30-B776-934E7E1B82CC}" type="pres">
      <dgm:prSet presAssocID="{6E369DDD-70EE-4D18-8707-103ACE514931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65C43F-657E-452A-9FC3-57E2F6B224AD}" type="pres">
      <dgm:prSet presAssocID="{2D1996AF-5FEB-4B6C-A6FF-FB8BD0FBCCE9}" presName="childComposite" presStyleCnt="0">
        <dgm:presLayoutVars>
          <dgm:chMax val="0"/>
          <dgm:chPref val="0"/>
        </dgm:presLayoutVars>
      </dgm:prSet>
      <dgm:spPr/>
    </dgm:pt>
    <dgm:pt modelId="{5185ADC1-8A28-441A-A49B-E555480A53AD}" type="pres">
      <dgm:prSet presAssocID="{2D1996AF-5FEB-4B6C-A6FF-FB8BD0FBCCE9}" presName="Image" presStyleLbl="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1E0C6C2-4BCF-4586-8246-D7AC48F05B3A}" type="pres">
      <dgm:prSet presAssocID="{2D1996AF-5FEB-4B6C-A6FF-FB8BD0FBCCE9}" presName="childText" presStyleLbl="lnNode1" presStyleIdx="1" presStyleCnt="2" custScaleY="1179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AC2D16A-A78F-4A2D-ADB6-0C9C03F960E0}" type="presOf" srcId="{2D1996AF-5FEB-4B6C-A6FF-FB8BD0FBCCE9}" destId="{01E0C6C2-4BCF-4586-8246-D7AC48F05B3A}" srcOrd="0" destOrd="0" presId="urn:microsoft.com/office/officeart/2008/layout/PictureAccentList"/>
    <dgm:cxn modelId="{BF44B21E-94C4-4F0E-ACB2-D369F9E2BD73}" type="presOf" srcId="{569025EA-5394-41DD-B440-9BCD2EC7385C}" destId="{13E61C0D-DFE6-4810-9210-40729A60F725}" srcOrd="0" destOrd="0" presId="urn:microsoft.com/office/officeart/2008/layout/PictureAccentList"/>
    <dgm:cxn modelId="{B69F9D77-6492-4761-9DCB-FFCE6D3F35C6}" srcId="{D2DF0197-FE7D-4AD0-9F27-EC6E6BD965A9}" destId="{6E369DDD-70EE-4D18-8707-103ACE514931}" srcOrd="0" destOrd="0" parTransId="{6E37817C-BCE2-4577-9265-1DE7CC27AEEA}" sibTransId="{52488A80-B120-463F-9E87-4BBEF8D37320}"/>
    <dgm:cxn modelId="{BD73A141-D4A9-4147-8B4D-4842DBF452FF}" type="presOf" srcId="{6E369DDD-70EE-4D18-8707-103ACE514931}" destId="{721F1748-B898-4D30-B776-934E7E1B82CC}" srcOrd="0" destOrd="0" presId="urn:microsoft.com/office/officeart/2008/layout/PictureAccentList"/>
    <dgm:cxn modelId="{DC12E920-A32B-4B0B-84ED-7E0937ADB95D}" srcId="{569025EA-5394-41DD-B440-9BCD2EC7385C}" destId="{D2DF0197-FE7D-4AD0-9F27-EC6E6BD965A9}" srcOrd="0" destOrd="0" parTransId="{F049D005-1739-4F26-928F-F7FC337BF171}" sibTransId="{790F33D2-5B22-484D-8B80-5BDCE057BAA1}"/>
    <dgm:cxn modelId="{810375AD-F89D-4E6C-8627-9444781A0205}" srcId="{D2DF0197-FE7D-4AD0-9F27-EC6E6BD965A9}" destId="{2D1996AF-5FEB-4B6C-A6FF-FB8BD0FBCCE9}" srcOrd="1" destOrd="0" parTransId="{C111EC85-7C4B-4A4E-8301-7DC60462081B}" sibTransId="{0F9C2A2E-2ABD-4B27-BD41-29464C50DA87}"/>
    <dgm:cxn modelId="{0156CC19-142B-48C1-8AC3-F67FA6C950C7}" type="presOf" srcId="{D2DF0197-FE7D-4AD0-9F27-EC6E6BD965A9}" destId="{E2B2490B-693D-4CA7-9944-FE24A7C69F97}" srcOrd="0" destOrd="0" presId="urn:microsoft.com/office/officeart/2008/layout/PictureAccentList"/>
    <dgm:cxn modelId="{C2FC08CD-DBDC-417F-9280-FA7395BDB62E}" type="presParOf" srcId="{13E61C0D-DFE6-4810-9210-40729A60F725}" destId="{95E17E27-FC1A-4B59-818E-AC59493AC0C3}" srcOrd="0" destOrd="0" presId="urn:microsoft.com/office/officeart/2008/layout/PictureAccentList"/>
    <dgm:cxn modelId="{4B2BBA1C-07AE-4DD0-BB69-810AEEBF9B82}" type="presParOf" srcId="{95E17E27-FC1A-4B59-818E-AC59493AC0C3}" destId="{8A9A9DE6-16DD-4C21-B4B6-244FD0EFE705}" srcOrd="0" destOrd="0" presId="urn:microsoft.com/office/officeart/2008/layout/PictureAccentList"/>
    <dgm:cxn modelId="{29B457D6-4E21-449F-B39E-EF2D37D8DEAB}" type="presParOf" srcId="{8A9A9DE6-16DD-4C21-B4B6-244FD0EFE705}" destId="{E2B2490B-693D-4CA7-9944-FE24A7C69F97}" srcOrd="0" destOrd="0" presId="urn:microsoft.com/office/officeart/2008/layout/PictureAccentList"/>
    <dgm:cxn modelId="{A5B84E3F-33A1-486D-9216-5FC1845909AA}" type="presParOf" srcId="{95E17E27-FC1A-4B59-818E-AC59493AC0C3}" destId="{86FAE8A2-3B70-4D88-9606-358D49D587A6}" srcOrd="1" destOrd="0" presId="urn:microsoft.com/office/officeart/2008/layout/PictureAccentList"/>
    <dgm:cxn modelId="{E0ACA2B7-5682-46BD-815F-EE78693338B8}" type="presParOf" srcId="{86FAE8A2-3B70-4D88-9606-358D49D587A6}" destId="{830C2266-324D-4F82-B6FE-75C0812A83E4}" srcOrd="0" destOrd="0" presId="urn:microsoft.com/office/officeart/2008/layout/PictureAccentList"/>
    <dgm:cxn modelId="{81C1067F-4661-44A2-8BF6-FF6400A77DBF}" type="presParOf" srcId="{830C2266-324D-4F82-B6FE-75C0812A83E4}" destId="{30F6491D-6E4F-4A94-88A7-819E6C978D50}" srcOrd="0" destOrd="0" presId="urn:microsoft.com/office/officeart/2008/layout/PictureAccentList"/>
    <dgm:cxn modelId="{E2892E49-169F-4DC7-B2B8-340F524DC3ED}" type="presParOf" srcId="{830C2266-324D-4F82-B6FE-75C0812A83E4}" destId="{721F1748-B898-4D30-B776-934E7E1B82CC}" srcOrd="1" destOrd="0" presId="urn:microsoft.com/office/officeart/2008/layout/PictureAccentList"/>
    <dgm:cxn modelId="{37D61357-4D96-4006-B00F-5BB43E52472E}" type="presParOf" srcId="{86FAE8A2-3B70-4D88-9606-358D49D587A6}" destId="{3F65C43F-657E-452A-9FC3-57E2F6B224AD}" srcOrd="1" destOrd="0" presId="urn:microsoft.com/office/officeart/2008/layout/PictureAccentList"/>
    <dgm:cxn modelId="{B21596FD-E03C-4E56-8490-3B62C5DF7928}" type="presParOf" srcId="{3F65C43F-657E-452A-9FC3-57E2F6B224AD}" destId="{5185ADC1-8A28-441A-A49B-E555480A53AD}" srcOrd="0" destOrd="0" presId="urn:microsoft.com/office/officeart/2008/layout/PictureAccentList"/>
    <dgm:cxn modelId="{01516536-AC5C-4F1D-97BE-2B819C2EF4A9}" type="presParOf" srcId="{3F65C43F-657E-452A-9FC3-57E2F6B224AD}" destId="{01E0C6C2-4BCF-4586-8246-D7AC48F05B3A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C152F82-3112-4CEA-ABED-64432473DCD7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9849CDE-1B60-4954-90ED-B44938CD52D0}">
      <dgm:prSet phldrT="[Texto]"/>
      <dgm:spPr/>
      <dgm:t>
        <a:bodyPr/>
        <a:lstStyle/>
        <a:p>
          <a:r>
            <a:rPr lang="es-EC" dirty="0" smtClean="0"/>
            <a:t>T</a:t>
          </a:r>
          <a:r>
            <a:rPr lang="es-EC" dirty="0" smtClean="0">
              <a:solidFill>
                <a:schemeClr val="bg1"/>
              </a:solidFill>
            </a:rPr>
            <a:t>odo servidor público – responsable de manejar, custodiar y conservar</a:t>
          </a:r>
          <a:endParaRPr lang="es-EC" dirty="0">
            <a:solidFill>
              <a:schemeClr val="bg1"/>
            </a:solidFill>
          </a:endParaRPr>
        </a:p>
      </dgm:t>
    </dgm:pt>
    <dgm:pt modelId="{4AF96A9F-186B-4600-A71A-5A45224861ED}" type="parTrans" cxnId="{7C2C7C6C-F151-4A95-B7FB-653247033EF3}">
      <dgm:prSet/>
      <dgm:spPr/>
      <dgm:t>
        <a:bodyPr/>
        <a:lstStyle/>
        <a:p>
          <a:endParaRPr lang="es-EC"/>
        </a:p>
      </dgm:t>
    </dgm:pt>
    <dgm:pt modelId="{CACBEA1F-5381-476F-8807-B3451FFD65E9}" type="sibTrans" cxnId="{7C2C7C6C-F151-4A95-B7FB-653247033EF3}">
      <dgm:prSet/>
      <dgm:spPr/>
      <dgm:t>
        <a:bodyPr/>
        <a:lstStyle/>
        <a:p>
          <a:endParaRPr lang="es-EC"/>
        </a:p>
      </dgm:t>
    </dgm:pt>
    <dgm:pt modelId="{ED2FC755-AB98-489B-B70F-F8AD3B295655}">
      <dgm:prSet phldrT="[Texto]"/>
      <dgm:spPr/>
      <dgm:t>
        <a:bodyPr/>
        <a:lstStyle/>
        <a:p>
          <a:r>
            <a:rPr lang="es-EC" dirty="0" smtClean="0"/>
            <a:t>Mal manejo de archivo de gestión – falta de difusión de la normativa</a:t>
          </a:r>
          <a:endParaRPr lang="es-EC" dirty="0"/>
        </a:p>
      </dgm:t>
    </dgm:pt>
    <dgm:pt modelId="{FA845DFD-351D-45A0-86E7-9BE1D9A0B587}" type="parTrans" cxnId="{73517035-BC5A-40D3-93EA-28887E8D4950}">
      <dgm:prSet/>
      <dgm:spPr/>
      <dgm:t>
        <a:bodyPr/>
        <a:lstStyle/>
        <a:p>
          <a:endParaRPr lang="es-EC"/>
        </a:p>
      </dgm:t>
    </dgm:pt>
    <dgm:pt modelId="{90128451-A595-4EDE-9C72-EA9435992745}" type="sibTrans" cxnId="{73517035-BC5A-40D3-93EA-28887E8D4950}">
      <dgm:prSet/>
      <dgm:spPr/>
      <dgm:t>
        <a:bodyPr/>
        <a:lstStyle/>
        <a:p>
          <a:endParaRPr lang="es-EC"/>
        </a:p>
      </dgm:t>
    </dgm:pt>
    <dgm:pt modelId="{A9102494-730E-4353-85CA-CCF55F2C84BA}">
      <dgm:prSet phldrT="[Texto]"/>
      <dgm:spPr>
        <a:solidFill>
          <a:schemeClr val="accent1">
            <a:lumMod val="90000"/>
          </a:schemeClr>
        </a:solidFill>
      </dgm:spPr>
      <dgm:t>
        <a:bodyPr/>
        <a:lstStyle/>
        <a:p>
          <a:r>
            <a:rPr lang="es-EC" dirty="0" smtClean="0"/>
            <a:t>Gestión documental – importante toma de decisiones, seguridad económica y legal </a:t>
          </a:r>
          <a:endParaRPr lang="es-EC" dirty="0"/>
        </a:p>
      </dgm:t>
    </dgm:pt>
    <dgm:pt modelId="{99BDF830-ACB1-403B-A3B2-CBFADCA60770}" type="parTrans" cxnId="{A713A6F8-10E4-43AB-A722-22B31F53ABDA}">
      <dgm:prSet/>
      <dgm:spPr/>
      <dgm:t>
        <a:bodyPr/>
        <a:lstStyle/>
        <a:p>
          <a:endParaRPr lang="es-EC"/>
        </a:p>
      </dgm:t>
    </dgm:pt>
    <dgm:pt modelId="{4AB6FF8A-D073-4380-9B2A-E23A61D39AF1}" type="sibTrans" cxnId="{A713A6F8-10E4-43AB-A722-22B31F53ABDA}">
      <dgm:prSet/>
      <dgm:spPr/>
      <dgm:t>
        <a:bodyPr/>
        <a:lstStyle/>
        <a:p>
          <a:endParaRPr lang="es-EC"/>
        </a:p>
      </dgm:t>
    </dgm:pt>
    <dgm:pt modelId="{61C726D7-FF54-444D-BF3B-053484087A8D}" type="pres">
      <dgm:prSet presAssocID="{2C152F82-3112-4CEA-ABED-64432473DCD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287581D-CE0F-4268-8EB5-CD87592140B2}" type="pres">
      <dgm:prSet presAssocID="{59849CDE-1B60-4954-90ED-B44938CD52D0}" presName="parentLin" presStyleCnt="0"/>
      <dgm:spPr/>
    </dgm:pt>
    <dgm:pt modelId="{528A85D8-50B5-4BCE-87EC-A313E5188142}" type="pres">
      <dgm:prSet presAssocID="{59849CDE-1B60-4954-90ED-B44938CD52D0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251A09B3-DA5B-4410-BC64-9F46F7159C8F}" type="pres">
      <dgm:prSet presAssocID="{59849CDE-1B60-4954-90ED-B44938CD52D0}" presName="parentText" presStyleLbl="node1" presStyleIdx="0" presStyleCnt="3" custScaleY="16800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22455D1-0737-4621-891B-FA82E01E3350}" type="pres">
      <dgm:prSet presAssocID="{59849CDE-1B60-4954-90ED-B44938CD52D0}" presName="negativeSpace" presStyleCnt="0"/>
      <dgm:spPr/>
    </dgm:pt>
    <dgm:pt modelId="{31B73C70-586B-4DEB-94DC-7E0A6ECBC1C6}" type="pres">
      <dgm:prSet presAssocID="{59849CDE-1B60-4954-90ED-B44938CD52D0}" presName="childText" presStyleLbl="conFgAcc1" presStyleIdx="0" presStyleCnt="3">
        <dgm:presLayoutVars>
          <dgm:bulletEnabled val="1"/>
        </dgm:presLayoutVars>
      </dgm:prSet>
      <dgm:spPr/>
    </dgm:pt>
    <dgm:pt modelId="{12A9B413-D064-4F2E-9C76-838C8B0F0433}" type="pres">
      <dgm:prSet presAssocID="{CACBEA1F-5381-476F-8807-B3451FFD65E9}" presName="spaceBetweenRectangles" presStyleCnt="0"/>
      <dgm:spPr/>
    </dgm:pt>
    <dgm:pt modelId="{CE8AE94E-DDB9-4A5B-9D5E-962DE7014246}" type="pres">
      <dgm:prSet presAssocID="{ED2FC755-AB98-489B-B70F-F8AD3B295655}" presName="parentLin" presStyleCnt="0"/>
      <dgm:spPr/>
    </dgm:pt>
    <dgm:pt modelId="{E33A3A03-9871-4A61-BDCB-809FB6C54218}" type="pres">
      <dgm:prSet presAssocID="{ED2FC755-AB98-489B-B70F-F8AD3B295655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7906B689-291D-49EA-916A-7D953EBAA7E5}" type="pres">
      <dgm:prSet presAssocID="{ED2FC755-AB98-489B-B70F-F8AD3B295655}" presName="parentText" presStyleLbl="node1" presStyleIdx="1" presStyleCnt="3" custScaleY="18852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833C99-AE70-4FC8-9313-AF45E39DFA21}" type="pres">
      <dgm:prSet presAssocID="{ED2FC755-AB98-489B-B70F-F8AD3B295655}" presName="negativeSpace" presStyleCnt="0"/>
      <dgm:spPr/>
    </dgm:pt>
    <dgm:pt modelId="{C2AA5657-4C9B-4B12-8494-A11757A065E9}" type="pres">
      <dgm:prSet presAssocID="{ED2FC755-AB98-489B-B70F-F8AD3B295655}" presName="childText" presStyleLbl="conFgAcc1" presStyleIdx="1" presStyleCnt="3">
        <dgm:presLayoutVars>
          <dgm:bulletEnabled val="1"/>
        </dgm:presLayoutVars>
      </dgm:prSet>
      <dgm:spPr/>
    </dgm:pt>
    <dgm:pt modelId="{7B9B11F2-FE7C-4BB5-8E34-0A985243834B}" type="pres">
      <dgm:prSet presAssocID="{90128451-A595-4EDE-9C72-EA9435992745}" presName="spaceBetweenRectangles" presStyleCnt="0"/>
      <dgm:spPr/>
    </dgm:pt>
    <dgm:pt modelId="{21A4FC52-D176-4BC5-B762-904AC4BC162F}" type="pres">
      <dgm:prSet presAssocID="{A9102494-730E-4353-85CA-CCF55F2C84BA}" presName="parentLin" presStyleCnt="0"/>
      <dgm:spPr/>
    </dgm:pt>
    <dgm:pt modelId="{8202B8E5-F079-407A-9CEA-9C77F4DDAE8F}" type="pres">
      <dgm:prSet presAssocID="{A9102494-730E-4353-85CA-CCF55F2C84BA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9AB897F4-8E01-49CF-8C5F-4A7B320FC3AE}" type="pres">
      <dgm:prSet presAssocID="{A9102494-730E-4353-85CA-CCF55F2C84BA}" presName="parentText" presStyleLbl="node1" presStyleIdx="2" presStyleCnt="3" custScaleY="16303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C0D921D-6A9C-4AB9-A706-8B43BE41A3C3}" type="pres">
      <dgm:prSet presAssocID="{A9102494-730E-4353-85CA-CCF55F2C84BA}" presName="negativeSpace" presStyleCnt="0"/>
      <dgm:spPr/>
    </dgm:pt>
    <dgm:pt modelId="{A542B201-5401-49FC-90DB-F52A504F99AE}" type="pres">
      <dgm:prSet presAssocID="{A9102494-730E-4353-85CA-CCF55F2C84BA}" presName="childText" presStyleLbl="conFgAcc1" presStyleIdx="2" presStyleCnt="3">
        <dgm:presLayoutVars>
          <dgm:bulletEnabled val="1"/>
        </dgm:presLayoutVars>
      </dgm:prSet>
      <dgm:spPr>
        <a:ln>
          <a:solidFill>
            <a:schemeClr val="accent1">
              <a:lumMod val="90000"/>
            </a:schemeClr>
          </a:solidFill>
        </a:ln>
      </dgm:spPr>
      <dgm:t>
        <a:bodyPr/>
        <a:lstStyle/>
        <a:p>
          <a:endParaRPr lang="es-EC"/>
        </a:p>
      </dgm:t>
    </dgm:pt>
  </dgm:ptLst>
  <dgm:cxnLst>
    <dgm:cxn modelId="{C7442ACD-4488-46BE-8796-33EBAB78A987}" type="presOf" srcId="{ED2FC755-AB98-489B-B70F-F8AD3B295655}" destId="{7906B689-291D-49EA-916A-7D953EBAA7E5}" srcOrd="1" destOrd="0" presId="urn:microsoft.com/office/officeart/2005/8/layout/list1"/>
    <dgm:cxn modelId="{73517035-BC5A-40D3-93EA-28887E8D4950}" srcId="{2C152F82-3112-4CEA-ABED-64432473DCD7}" destId="{ED2FC755-AB98-489B-B70F-F8AD3B295655}" srcOrd="1" destOrd="0" parTransId="{FA845DFD-351D-45A0-86E7-9BE1D9A0B587}" sibTransId="{90128451-A595-4EDE-9C72-EA9435992745}"/>
    <dgm:cxn modelId="{C3FAE0A0-C5BC-443D-AAD1-47BF6473E5AC}" type="presOf" srcId="{ED2FC755-AB98-489B-B70F-F8AD3B295655}" destId="{E33A3A03-9871-4A61-BDCB-809FB6C54218}" srcOrd="0" destOrd="0" presId="urn:microsoft.com/office/officeart/2005/8/layout/list1"/>
    <dgm:cxn modelId="{F1050BE1-13A4-4769-94E2-9F0BAFD40645}" type="presOf" srcId="{2C152F82-3112-4CEA-ABED-64432473DCD7}" destId="{61C726D7-FF54-444D-BF3B-053484087A8D}" srcOrd="0" destOrd="0" presId="urn:microsoft.com/office/officeart/2005/8/layout/list1"/>
    <dgm:cxn modelId="{2E6EB78C-3590-45B0-BDBE-6B324F772F4C}" type="presOf" srcId="{A9102494-730E-4353-85CA-CCF55F2C84BA}" destId="{9AB897F4-8E01-49CF-8C5F-4A7B320FC3AE}" srcOrd="1" destOrd="0" presId="urn:microsoft.com/office/officeart/2005/8/layout/list1"/>
    <dgm:cxn modelId="{1A556228-EF04-4E5F-8E1C-E60A49170305}" type="presOf" srcId="{59849CDE-1B60-4954-90ED-B44938CD52D0}" destId="{251A09B3-DA5B-4410-BC64-9F46F7159C8F}" srcOrd="1" destOrd="0" presId="urn:microsoft.com/office/officeart/2005/8/layout/list1"/>
    <dgm:cxn modelId="{7A3501C1-7FA2-4B74-99B5-BB3074D840F7}" type="presOf" srcId="{59849CDE-1B60-4954-90ED-B44938CD52D0}" destId="{528A85D8-50B5-4BCE-87EC-A313E5188142}" srcOrd="0" destOrd="0" presId="urn:microsoft.com/office/officeart/2005/8/layout/list1"/>
    <dgm:cxn modelId="{A713A6F8-10E4-43AB-A722-22B31F53ABDA}" srcId="{2C152F82-3112-4CEA-ABED-64432473DCD7}" destId="{A9102494-730E-4353-85CA-CCF55F2C84BA}" srcOrd="2" destOrd="0" parTransId="{99BDF830-ACB1-403B-A3B2-CBFADCA60770}" sibTransId="{4AB6FF8A-D073-4380-9B2A-E23A61D39AF1}"/>
    <dgm:cxn modelId="{7C2C7C6C-F151-4A95-B7FB-653247033EF3}" srcId="{2C152F82-3112-4CEA-ABED-64432473DCD7}" destId="{59849CDE-1B60-4954-90ED-B44938CD52D0}" srcOrd="0" destOrd="0" parTransId="{4AF96A9F-186B-4600-A71A-5A45224861ED}" sibTransId="{CACBEA1F-5381-476F-8807-B3451FFD65E9}"/>
    <dgm:cxn modelId="{61886CE2-5FC7-46AD-B747-77403EDF0CC4}" type="presOf" srcId="{A9102494-730E-4353-85CA-CCF55F2C84BA}" destId="{8202B8E5-F079-407A-9CEA-9C77F4DDAE8F}" srcOrd="0" destOrd="0" presId="urn:microsoft.com/office/officeart/2005/8/layout/list1"/>
    <dgm:cxn modelId="{7B87B338-E203-4A67-AB20-9365EADBBC64}" type="presParOf" srcId="{61C726D7-FF54-444D-BF3B-053484087A8D}" destId="{B287581D-CE0F-4268-8EB5-CD87592140B2}" srcOrd="0" destOrd="0" presId="urn:microsoft.com/office/officeart/2005/8/layout/list1"/>
    <dgm:cxn modelId="{2AA74062-1E1C-4827-BFC0-6D9ADC1AA565}" type="presParOf" srcId="{B287581D-CE0F-4268-8EB5-CD87592140B2}" destId="{528A85D8-50B5-4BCE-87EC-A313E5188142}" srcOrd="0" destOrd="0" presId="urn:microsoft.com/office/officeart/2005/8/layout/list1"/>
    <dgm:cxn modelId="{B0F82FEC-66BE-4F2B-A418-31C27B5827F8}" type="presParOf" srcId="{B287581D-CE0F-4268-8EB5-CD87592140B2}" destId="{251A09B3-DA5B-4410-BC64-9F46F7159C8F}" srcOrd="1" destOrd="0" presId="urn:microsoft.com/office/officeart/2005/8/layout/list1"/>
    <dgm:cxn modelId="{879DF379-CD96-4F4F-9F8E-FAEE820D608E}" type="presParOf" srcId="{61C726D7-FF54-444D-BF3B-053484087A8D}" destId="{C22455D1-0737-4621-891B-FA82E01E3350}" srcOrd="1" destOrd="0" presId="urn:microsoft.com/office/officeart/2005/8/layout/list1"/>
    <dgm:cxn modelId="{F8E83948-5CF2-4D42-9F47-656475288635}" type="presParOf" srcId="{61C726D7-FF54-444D-BF3B-053484087A8D}" destId="{31B73C70-586B-4DEB-94DC-7E0A6ECBC1C6}" srcOrd="2" destOrd="0" presId="urn:microsoft.com/office/officeart/2005/8/layout/list1"/>
    <dgm:cxn modelId="{72914567-6B6E-487C-8019-FF84ADA61B8F}" type="presParOf" srcId="{61C726D7-FF54-444D-BF3B-053484087A8D}" destId="{12A9B413-D064-4F2E-9C76-838C8B0F0433}" srcOrd="3" destOrd="0" presId="urn:microsoft.com/office/officeart/2005/8/layout/list1"/>
    <dgm:cxn modelId="{BC26E3DE-3D14-47C5-8682-06BA5114E799}" type="presParOf" srcId="{61C726D7-FF54-444D-BF3B-053484087A8D}" destId="{CE8AE94E-DDB9-4A5B-9D5E-962DE7014246}" srcOrd="4" destOrd="0" presId="urn:microsoft.com/office/officeart/2005/8/layout/list1"/>
    <dgm:cxn modelId="{9502E900-9609-49A5-A854-3718BCA55B3A}" type="presParOf" srcId="{CE8AE94E-DDB9-4A5B-9D5E-962DE7014246}" destId="{E33A3A03-9871-4A61-BDCB-809FB6C54218}" srcOrd="0" destOrd="0" presId="urn:microsoft.com/office/officeart/2005/8/layout/list1"/>
    <dgm:cxn modelId="{2838C6D0-34C9-4699-980A-F78F9C023116}" type="presParOf" srcId="{CE8AE94E-DDB9-4A5B-9D5E-962DE7014246}" destId="{7906B689-291D-49EA-916A-7D953EBAA7E5}" srcOrd="1" destOrd="0" presId="urn:microsoft.com/office/officeart/2005/8/layout/list1"/>
    <dgm:cxn modelId="{E6E1A911-600C-42EA-9547-BE6F8C64D383}" type="presParOf" srcId="{61C726D7-FF54-444D-BF3B-053484087A8D}" destId="{04833C99-AE70-4FC8-9313-AF45E39DFA21}" srcOrd="5" destOrd="0" presId="urn:microsoft.com/office/officeart/2005/8/layout/list1"/>
    <dgm:cxn modelId="{E7C80522-D043-4A07-8007-CC68CDFD073C}" type="presParOf" srcId="{61C726D7-FF54-444D-BF3B-053484087A8D}" destId="{C2AA5657-4C9B-4B12-8494-A11757A065E9}" srcOrd="6" destOrd="0" presId="urn:microsoft.com/office/officeart/2005/8/layout/list1"/>
    <dgm:cxn modelId="{5064A969-3AF8-4003-A8CF-DF2CBF03855D}" type="presParOf" srcId="{61C726D7-FF54-444D-BF3B-053484087A8D}" destId="{7B9B11F2-FE7C-4BB5-8E34-0A985243834B}" srcOrd="7" destOrd="0" presId="urn:microsoft.com/office/officeart/2005/8/layout/list1"/>
    <dgm:cxn modelId="{5DC86053-AF28-4BD6-9B76-F1BD29BDDF08}" type="presParOf" srcId="{61C726D7-FF54-444D-BF3B-053484087A8D}" destId="{21A4FC52-D176-4BC5-B762-904AC4BC162F}" srcOrd="8" destOrd="0" presId="urn:microsoft.com/office/officeart/2005/8/layout/list1"/>
    <dgm:cxn modelId="{941FEFD3-A0CA-4E1B-A450-6C3EFAC9B308}" type="presParOf" srcId="{21A4FC52-D176-4BC5-B762-904AC4BC162F}" destId="{8202B8E5-F079-407A-9CEA-9C77F4DDAE8F}" srcOrd="0" destOrd="0" presId="urn:microsoft.com/office/officeart/2005/8/layout/list1"/>
    <dgm:cxn modelId="{1C162C8B-99E2-4814-9EEC-38FA5D0A2B08}" type="presParOf" srcId="{21A4FC52-D176-4BC5-B762-904AC4BC162F}" destId="{9AB897F4-8E01-49CF-8C5F-4A7B320FC3AE}" srcOrd="1" destOrd="0" presId="urn:microsoft.com/office/officeart/2005/8/layout/list1"/>
    <dgm:cxn modelId="{FD6B4126-A025-437B-AA53-F5EBA9AABE76}" type="presParOf" srcId="{61C726D7-FF54-444D-BF3B-053484087A8D}" destId="{6C0D921D-6A9C-4AB9-A706-8B43BE41A3C3}" srcOrd="9" destOrd="0" presId="urn:microsoft.com/office/officeart/2005/8/layout/list1"/>
    <dgm:cxn modelId="{C52160BC-E2AC-40C6-88E3-296D21152ACD}" type="presParOf" srcId="{61C726D7-FF54-444D-BF3B-053484087A8D}" destId="{A542B201-5401-49FC-90DB-F52A504F99A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ED3D0-0D22-4CF4-B5D7-021915D69501}">
      <dsp:nvSpPr>
        <dsp:cNvPr id="0" name=""/>
        <dsp:cNvSpPr/>
      </dsp:nvSpPr>
      <dsp:spPr>
        <a:xfrm rot="5400000">
          <a:off x="4960696" y="-1836775"/>
          <a:ext cx="1270863" cy="5266944"/>
        </a:xfrm>
        <a:prstGeom prst="round2SameRect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Gestión Documental (actividades Administrativas y técnicas)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Creación o recibo, distribución, archivo, protección, localización, transferencia, disposición</a:t>
          </a:r>
          <a:endParaRPr lang="es-EC" sz="1500" kern="1200" dirty="0"/>
        </a:p>
      </dsp:txBody>
      <dsp:txXfrm rot="-5400000">
        <a:off x="2962656" y="223303"/>
        <a:ext cx="5204906" cy="1146787"/>
      </dsp:txXfrm>
    </dsp:sp>
    <dsp:sp modelId="{B29046DC-0047-47A6-BE41-89FAB83AF8C3}">
      <dsp:nvSpPr>
        <dsp:cNvPr id="0" name=""/>
        <dsp:cNvSpPr/>
      </dsp:nvSpPr>
      <dsp:spPr>
        <a:xfrm>
          <a:off x="0" y="2406"/>
          <a:ext cx="2962656" cy="158857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900" kern="1200" dirty="0"/>
        </a:p>
      </dsp:txBody>
      <dsp:txXfrm>
        <a:off x="77548" y="79954"/>
        <a:ext cx="2807560" cy="1433483"/>
      </dsp:txXfrm>
    </dsp:sp>
    <dsp:sp modelId="{24BAA0D1-2B6E-4B6B-83DE-0A91009FB534}">
      <dsp:nvSpPr>
        <dsp:cNvPr id="0" name=""/>
        <dsp:cNvSpPr/>
      </dsp:nvSpPr>
      <dsp:spPr>
        <a:xfrm rot="5400000">
          <a:off x="4960696" y="-168766"/>
          <a:ext cx="1270863" cy="5266944"/>
        </a:xfrm>
        <a:prstGeom prst="round2SameRect">
          <a:avLst/>
        </a:prstGeom>
        <a:solidFill>
          <a:srgbClr val="EBFFDD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Archivo – Conjunto de documentos – testimonio,  información e historia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Archivo de Gestión – Archivo Central – Archivo Histórico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Transferencias Primarias – Transferencias Secundarias </a:t>
          </a:r>
          <a:endParaRPr lang="es-EC" sz="1500" kern="1200" dirty="0"/>
        </a:p>
      </dsp:txBody>
      <dsp:txXfrm rot="-5400000">
        <a:off x="2962656" y="1891312"/>
        <a:ext cx="5204906" cy="1146787"/>
      </dsp:txXfrm>
    </dsp:sp>
    <dsp:sp modelId="{EC4E6CFE-3255-4A01-AAEF-F50A9846E8BD}">
      <dsp:nvSpPr>
        <dsp:cNvPr id="0" name=""/>
        <dsp:cNvSpPr/>
      </dsp:nvSpPr>
      <dsp:spPr>
        <a:xfrm>
          <a:off x="0" y="1670415"/>
          <a:ext cx="2962656" cy="1588579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900" kern="1200" dirty="0"/>
        </a:p>
      </dsp:txBody>
      <dsp:txXfrm>
        <a:off x="77548" y="1747963"/>
        <a:ext cx="2807560" cy="1433483"/>
      </dsp:txXfrm>
    </dsp:sp>
    <dsp:sp modelId="{C6298820-7996-48C9-A32E-61542B2D2A9E}">
      <dsp:nvSpPr>
        <dsp:cNvPr id="0" name=""/>
        <dsp:cNvSpPr/>
      </dsp:nvSpPr>
      <dsp:spPr>
        <a:xfrm rot="5400000">
          <a:off x="4960696" y="1499242"/>
          <a:ext cx="1270863" cy="5266944"/>
        </a:xfrm>
        <a:prstGeom prst="round2SameRect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Estructura organizacional – Secretaria General – Archivo General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Carrera de Ingeniería Agropecuaria – Dirección Administrativa – Archivo Intermedio 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Bajo lineamientos de la ESPE</a:t>
          </a:r>
          <a:endParaRPr lang="es-EC" sz="1500" kern="1200" dirty="0"/>
        </a:p>
      </dsp:txBody>
      <dsp:txXfrm rot="-5400000">
        <a:off x="2962656" y="3559320"/>
        <a:ext cx="5204906" cy="1146787"/>
      </dsp:txXfrm>
    </dsp:sp>
    <dsp:sp modelId="{A2220DAC-DB26-45F5-B4F7-2133E1325638}">
      <dsp:nvSpPr>
        <dsp:cNvPr id="0" name=""/>
        <dsp:cNvSpPr/>
      </dsp:nvSpPr>
      <dsp:spPr>
        <a:xfrm>
          <a:off x="0" y="3338424"/>
          <a:ext cx="2962656" cy="1588579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900" kern="1200" dirty="0"/>
        </a:p>
      </dsp:txBody>
      <dsp:txXfrm>
        <a:off x="77548" y="3415972"/>
        <a:ext cx="2807560" cy="143348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D0723E-EE7E-4404-BF27-EF482E0A6D4C}">
      <dsp:nvSpPr>
        <dsp:cNvPr id="0" name=""/>
        <dsp:cNvSpPr/>
      </dsp:nvSpPr>
      <dsp:spPr>
        <a:xfrm rot="5400000">
          <a:off x="-208083" y="216810"/>
          <a:ext cx="1387224" cy="97105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kern="1200" dirty="0" smtClean="0"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</a:rPr>
            <a:t>FORTALEZASA</a:t>
          </a:r>
          <a:endParaRPr lang="es-EC" sz="800" kern="1200" dirty="0">
            <a:ln>
              <a:solidFill>
                <a:schemeClr val="tx2">
                  <a:lumMod val="50000"/>
                  <a:lumOff val="50000"/>
                </a:schemeClr>
              </a:solidFill>
            </a:ln>
          </a:endParaRPr>
        </a:p>
      </dsp:txBody>
      <dsp:txXfrm rot="-5400000">
        <a:off x="1" y="494254"/>
        <a:ext cx="971056" cy="416168"/>
      </dsp:txXfrm>
    </dsp:sp>
    <dsp:sp modelId="{3983BD23-942E-43E1-83E4-6B961FFF2584}">
      <dsp:nvSpPr>
        <dsp:cNvPr id="0" name=""/>
        <dsp:cNvSpPr/>
      </dsp:nvSpPr>
      <dsp:spPr>
        <a:xfrm rot="5400000">
          <a:off x="4149480" y="-3171409"/>
          <a:ext cx="901695" cy="7258543"/>
        </a:xfrm>
        <a:prstGeom prst="round2SameRect">
          <a:avLst/>
        </a:prstGeom>
        <a:solidFill>
          <a:srgbClr val="DDEBFF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- Respeto – Cordialidad    						Igualdad – trato justo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- Espacio para adecuar el área de Archivo				 Equipamiento funcional</a:t>
          </a:r>
          <a:endParaRPr lang="es-EC" sz="1200" kern="1200" dirty="0"/>
        </a:p>
      </dsp:txBody>
      <dsp:txXfrm rot="-5400000">
        <a:off x="971057" y="51031"/>
        <a:ext cx="7214526" cy="813661"/>
      </dsp:txXfrm>
    </dsp:sp>
    <dsp:sp modelId="{6BD605B9-8E09-4EA5-A2BE-6CF63526A58E}">
      <dsp:nvSpPr>
        <dsp:cNvPr id="0" name=""/>
        <dsp:cNvSpPr/>
      </dsp:nvSpPr>
      <dsp:spPr>
        <a:xfrm rot="5400000">
          <a:off x="-208083" y="1462667"/>
          <a:ext cx="1387224" cy="971056"/>
        </a:xfrm>
        <a:prstGeom prst="chevron">
          <a:avLst/>
        </a:prstGeom>
        <a:gradFill rotWithShape="0">
          <a:gsLst>
            <a:gs pos="0">
              <a:schemeClr val="accent2">
                <a:hueOff val="-4800000"/>
                <a:satOff val="-16668"/>
                <a:lumOff val="20000"/>
                <a:alphaOff val="0"/>
                <a:shade val="51000"/>
                <a:satMod val="130000"/>
              </a:schemeClr>
            </a:gs>
            <a:gs pos="80000">
              <a:schemeClr val="accent2">
                <a:hueOff val="-4800000"/>
                <a:satOff val="-16668"/>
                <a:lumOff val="20000"/>
                <a:alphaOff val="0"/>
                <a:shade val="93000"/>
                <a:satMod val="130000"/>
              </a:schemeClr>
            </a:gs>
            <a:gs pos="100000">
              <a:schemeClr val="accent2">
                <a:hueOff val="-4800000"/>
                <a:satOff val="-16668"/>
                <a:lumOff val="2000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4800000"/>
              <a:satOff val="-16668"/>
              <a:lumOff val="200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kern="1200" smtClean="0">
              <a:ln>
                <a:solidFill>
                  <a:schemeClr val="tx1"/>
                </a:solidFill>
              </a:ln>
            </a:rPr>
            <a:t>OPORTUNIDADES</a:t>
          </a:r>
          <a:endParaRPr lang="es-EC" sz="800" kern="1200" dirty="0">
            <a:ln>
              <a:solidFill>
                <a:schemeClr val="tx1"/>
              </a:solidFill>
            </a:ln>
          </a:endParaRPr>
        </a:p>
      </dsp:txBody>
      <dsp:txXfrm rot="-5400000">
        <a:off x="1" y="1740111"/>
        <a:ext cx="971056" cy="416168"/>
      </dsp:txXfrm>
    </dsp:sp>
    <dsp:sp modelId="{B22B7B8A-166D-4924-A8AB-02DAE7ED28B9}">
      <dsp:nvSpPr>
        <dsp:cNvPr id="0" name=""/>
        <dsp:cNvSpPr/>
      </dsp:nvSpPr>
      <dsp:spPr>
        <a:xfrm rot="5400000">
          <a:off x="4149480" y="-1923839"/>
          <a:ext cx="901695" cy="7258543"/>
        </a:xfrm>
        <a:prstGeom prst="round2SameRect">
          <a:avLst/>
        </a:prstGeom>
        <a:solidFill>
          <a:srgbClr val="EBFFDD">
            <a:alpha val="90000"/>
          </a:srgbClr>
        </a:solidFill>
        <a:ln w="9525" cap="flat" cmpd="sng" algn="ctr">
          <a:solidFill>
            <a:schemeClr val="accent2">
              <a:hueOff val="-4800000"/>
              <a:satOff val="-16668"/>
              <a:lumOff val="200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Contar con guía y asesoramiento de la matriz				Personal especializado en el área</a:t>
          </a:r>
          <a:endParaRPr lang="es-EC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Medios de comunicación para socializar				Leyes que amparan la ejecución 									de los procesos</a:t>
          </a:r>
          <a:endParaRPr lang="es-EC" sz="1200" kern="1200" dirty="0"/>
        </a:p>
      </dsp:txBody>
      <dsp:txXfrm rot="-5400000">
        <a:off x="971057" y="1298601"/>
        <a:ext cx="7214526" cy="813661"/>
      </dsp:txXfrm>
    </dsp:sp>
    <dsp:sp modelId="{5A4E4B8E-FA9C-4617-8988-D8CEBF518C3F}">
      <dsp:nvSpPr>
        <dsp:cNvPr id="0" name=""/>
        <dsp:cNvSpPr/>
      </dsp:nvSpPr>
      <dsp:spPr>
        <a:xfrm rot="5400000">
          <a:off x="-208083" y="2822859"/>
          <a:ext cx="1387224" cy="971056"/>
        </a:xfrm>
        <a:prstGeom prst="chevron">
          <a:avLst/>
        </a:prstGeom>
        <a:gradFill rotWithShape="0">
          <a:gsLst>
            <a:gs pos="0">
              <a:schemeClr val="accent2">
                <a:hueOff val="-9600000"/>
                <a:satOff val="-33335"/>
                <a:lumOff val="4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9600000"/>
                <a:satOff val="-33335"/>
                <a:lumOff val="4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9600000"/>
                <a:satOff val="-33335"/>
                <a:lumOff val="4000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9600000"/>
              <a:satOff val="-33335"/>
              <a:lumOff val="40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kern="1200" smtClean="0">
              <a:ln>
                <a:solidFill>
                  <a:schemeClr val="tx1"/>
                </a:solidFill>
              </a:ln>
            </a:rPr>
            <a:t>DEBILIDADES</a:t>
          </a:r>
          <a:endParaRPr lang="es-EC" sz="800" kern="1200" dirty="0">
            <a:ln>
              <a:solidFill>
                <a:schemeClr val="tx1"/>
              </a:solidFill>
            </a:ln>
          </a:endParaRPr>
        </a:p>
      </dsp:txBody>
      <dsp:txXfrm rot="-5400000">
        <a:off x="1" y="3100303"/>
        <a:ext cx="971056" cy="416168"/>
      </dsp:txXfrm>
    </dsp:sp>
    <dsp:sp modelId="{C70D097A-8D9D-4704-837A-D93D89355720}">
      <dsp:nvSpPr>
        <dsp:cNvPr id="0" name=""/>
        <dsp:cNvSpPr/>
      </dsp:nvSpPr>
      <dsp:spPr>
        <a:xfrm rot="5400000">
          <a:off x="4035145" y="-563647"/>
          <a:ext cx="1130365" cy="7258543"/>
        </a:xfrm>
        <a:prstGeom prst="round2SameRect">
          <a:avLst/>
        </a:prstGeom>
        <a:solidFill>
          <a:schemeClr val="accent1">
            <a:lumMod val="90000"/>
            <a:alpha val="90000"/>
          </a:schemeClr>
        </a:solidFill>
        <a:ln w="9525" cap="flat" cmpd="sng" algn="ctr">
          <a:solidFill>
            <a:schemeClr val="accent2">
              <a:hueOff val="-9600000"/>
              <a:satOff val="-33335"/>
              <a:lumOff val="40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00" kern="1200" dirty="0" smtClean="0"/>
            <a:t>Desconocimiento de principios y técnicas del proceso archivístico			Falta de comunicación interna</a:t>
          </a:r>
          <a:endParaRPr lang="es-EC" sz="1000" kern="1200" dirty="0"/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000" kern="1200" dirty="0"/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00" kern="1200" dirty="0" smtClean="0"/>
            <a:t>Ausencia del archivo intermedio							Infraestructura inadecuada	</a:t>
          </a:r>
          <a:endParaRPr lang="es-EC" sz="1000" kern="1200" dirty="0"/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000" kern="1200" dirty="0"/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00" kern="1200" dirty="0" smtClean="0"/>
            <a:t>Ausencia de personal especializado en el área de Archivo</a:t>
          </a:r>
          <a:endParaRPr lang="es-EC" sz="1000" kern="1200" dirty="0"/>
        </a:p>
      </dsp:txBody>
      <dsp:txXfrm rot="-5400000">
        <a:off x="971056" y="2555622"/>
        <a:ext cx="7203363" cy="1020005"/>
      </dsp:txXfrm>
    </dsp:sp>
    <dsp:sp modelId="{A96C1DAD-F9BE-433A-935A-0596D09BDDF6}">
      <dsp:nvSpPr>
        <dsp:cNvPr id="0" name=""/>
        <dsp:cNvSpPr/>
      </dsp:nvSpPr>
      <dsp:spPr>
        <a:xfrm rot="5400000">
          <a:off x="-208083" y="4068716"/>
          <a:ext cx="1387224" cy="971056"/>
        </a:xfrm>
        <a:prstGeom prst="chevron">
          <a:avLst/>
        </a:prstGeom>
        <a:solidFill>
          <a:srgbClr val="006666"/>
        </a:solidFill>
        <a:ln w="9525" cap="flat" cmpd="sng" algn="ctr">
          <a:solidFill>
            <a:schemeClr val="accent2">
              <a:hueOff val="-14400000"/>
              <a:satOff val="-50003"/>
              <a:lumOff val="60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kern="1200" dirty="0" smtClean="0">
              <a:ln>
                <a:solidFill>
                  <a:schemeClr val="tx1"/>
                </a:solidFill>
              </a:ln>
            </a:rPr>
            <a:t>AMENAZAS</a:t>
          </a:r>
          <a:endParaRPr lang="es-EC" sz="800" kern="1200" dirty="0">
            <a:ln>
              <a:solidFill>
                <a:schemeClr val="tx1"/>
              </a:solidFill>
            </a:ln>
          </a:endParaRPr>
        </a:p>
      </dsp:txBody>
      <dsp:txXfrm rot="-5400000">
        <a:off x="1" y="4346160"/>
        <a:ext cx="971056" cy="416168"/>
      </dsp:txXfrm>
    </dsp:sp>
    <dsp:sp modelId="{37C3F711-2897-4E8A-930C-6D06AFEB44D3}">
      <dsp:nvSpPr>
        <dsp:cNvPr id="0" name=""/>
        <dsp:cNvSpPr/>
      </dsp:nvSpPr>
      <dsp:spPr>
        <a:xfrm rot="5400000">
          <a:off x="4149480" y="637998"/>
          <a:ext cx="901695" cy="7258543"/>
        </a:xfrm>
        <a:prstGeom prst="round2SameRect">
          <a:avLst/>
        </a:prstGeom>
        <a:solidFill>
          <a:srgbClr val="92D050">
            <a:alpha val="90000"/>
          </a:srgbClr>
        </a:solidFill>
        <a:ln w="9525" cap="flat" cmpd="sng" algn="ctr">
          <a:solidFill>
            <a:schemeClr val="accent2">
              <a:hueOff val="-14400000"/>
              <a:satOff val="-50003"/>
              <a:lumOff val="60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Falta de Asignación presupuestaria					Incidencia del clima – Polvo – 										agua – sol.</a:t>
          </a:r>
          <a:endParaRPr lang="es-EC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Sanciones – entes reguladores</a:t>
          </a:r>
          <a:endParaRPr lang="es-EC" sz="1200" kern="1200" dirty="0"/>
        </a:p>
      </dsp:txBody>
      <dsp:txXfrm rot="-5400000">
        <a:off x="971057" y="3860439"/>
        <a:ext cx="7214526" cy="8136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076" cy="500471"/>
          </a:xfrm>
          <a:prstGeom prst="rect">
            <a:avLst/>
          </a:prstGeom>
        </p:spPr>
        <p:txBody>
          <a:bodyPr vert="horz" lIns="89191" tIns="44595" rIns="89191" bIns="44595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01548" y="0"/>
            <a:ext cx="2985076" cy="500471"/>
          </a:xfrm>
          <a:prstGeom prst="rect">
            <a:avLst/>
          </a:prstGeom>
        </p:spPr>
        <p:txBody>
          <a:bodyPr vert="horz" lIns="89191" tIns="44595" rIns="89191" bIns="44595" rtlCol="0"/>
          <a:lstStyle>
            <a:lvl1pPr algn="r">
              <a:defRPr sz="1200"/>
            </a:lvl1pPr>
          </a:lstStyle>
          <a:p>
            <a:fld id="{5688F513-517E-4CF4-875C-566F382BDF2E}" type="datetimeFigureOut">
              <a:rPr lang="es-ES" smtClean="0"/>
              <a:pPr/>
              <a:t>11/05/2015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518275"/>
            <a:ext cx="2985076" cy="500471"/>
          </a:xfrm>
          <a:prstGeom prst="rect">
            <a:avLst/>
          </a:prstGeom>
        </p:spPr>
        <p:txBody>
          <a:bodyPr vert="horz" lIns="89191" tIns="44595" rIns="89191" bIns="44595" rtlCol="0" anchor="b"/>
          <a:lstStyle>
            <a:lvl1pPr algn="l">
              <a:defRPr sz="1200"/>
            </a:lvl1pPr>
          </a:lstStyle>
          <a:p>
            <a:r>
              <a:rPr lang="es-ES" smtClean="0"/>
              <a:t>CÓDIGO: SGC.DI.269       VERSIÓN: 1.0        DICIEMBRE 13 2011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01548" y="9518275"/>
            <a:ext cx="2985076" cy="500471"/>
          </a:xfrm>
          <a:prstGeom prst="rect">
            <a:avLst/>
          </a:prstGeom>
        </p:spPr>
        <p:txBody>
          <a:bodyPr vert="horz" lIns="89191" tIns="44595" rIns="89191" bIns="44595" rtlCol="0" anchor="b"/>
          <a:lstStyle>
            <a:lvl1pPr algn="r">
              <a:defRPr sz="1200"/>
            </a:lvl1pPr>
          </a:lstStyle>
          <a:p>
            <a:fld id="{82D75A72-D475-4644-863B-4274F2D12A4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288414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0" cy="501015"/>
          </a:xfrm>
          <a:prstGeom prst="rect">
            <a:avLst/>
          </a:prstGeom>
        </p:spPr>
        <p:txBody>
          <a:bodyPr vert="horz" lIns="97418" tIns="48709" rIns="97418" bIns="48709" rtlCol="0"/>
          <a:lstStyle>
            <a:lvl1pPr algn="l">
              <a:defRPr sz="14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01698" y="1"/>
            <a:ext cx="2984870" cy="501015"/>
          </a:xfrm>
          <a:prstGeom prst="rect">
            <a:avLst/>
          </a:prstGeom>
        </p:spPr>
        <p:txBody>
          <a:bodyPr vert="horz" lIns="97418" tIns="48709" rIns="97418" bIns="48709" rtlCol="0"/>
          <a:lstStyle>
            <a:lvl1pPr algn="r">
              <a:defRPr sz="1400"/>
            </a:lvl1pPr>
          </a:lstStyle>
          <a:p>
            <a:fld id="{467A6AF2-C3A6-4EA1-BB42-D573A88196E2}" type="datetimeFigureOut">
              <a:rPr lang="es-ES" smtClean="0"/>
              <a:pPr/>
              <a:t>11/05/2015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2475"/>
            <a:ext cx="5008563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418" tIns="48709" rIns="97418" bIns="48709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817" y="4759644"/>
            <a:ext cx="5510530" cy="4509135"/>
          </a:xfrm>
          <a:prstGeom prst="rect">
            <a:avLst/>
          </a:prstGeom>
        </p:spPr>
        <p:txBody>
          <a:bodyPr vert="horz" lIns="97418" tIns="48709" rIns="97418" bIns="4870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0" cy="501015"/>
          </a:xfrm>
          <a:prstGeom prst="rect">
            <a:avLst/>
          </a:prstGeom>
        </p:spPr>
        <p:txBody>
          <a:bodyPr vert="horz" lIns="97418" tIns="48709" rIns="97418" bIns="48709" rtlCol="0" anchor="b"/>
          <a:lstStyle>
            <a:lvl1pPr algn="l">
              <a:defRPr sz="1400"/>
            </a:lvl1pPr>
          </a:lstStyle>
          <a:p>
            <a:r>
              <a:rPr lang="es-ES" smtClean="0"/>
              <a:t>CÓDIGO: SGC.DI.269       VERSIÓN: 1.0        DICIEMBRE 13 2011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0" cy="501015"/>
          </a:xfrm>
          <a:prstGeom prst="rect">
            <a:avLst/>
          </a:prstGeom>
        </p:spPr>
        <p:txBody>
          <a:bodyPr vert="horz" lIns="97418" tIns="48709" rIns="97418" bIns="48709" rtlCol="0" anchor="b"/>
          <a:lstStyle>
            <a:lvl1pPr algn="r">
              <a:defRPr sz="1400"/>
            </a:lvl1pPr>
          </a:lstStyle>
          <a:p>
            <a:fld id="{6A7441D7-C633-4324-86FF-E00342CAD51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62409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CÓDIGO: SGC.DI.269       VERSIÓN: 1.0        DICIEMBRE 13 2011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109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19050" y="749300"/>
          <a:ext cx="916305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CorelDRAW" r:id="rId3" imgW="9168480" imgH="5375520" progId="">
                  <p:embed/>
                </p:oleObj>
              </mc:Choice>
              <mc:Fallback>
                <p:oleObj name="CorelDRAW" r:id="rId3" imgW="9168480" imgH="537552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19050" y="749300"/>
                        <a:ext cx="916305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071813" y="2286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64225"/>
            <a:ext cx="9144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385192" y="5661248"/>
            <a:ext cx="202656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 smtClean="0"/>
              <a:t>FECHA ÚLTIMA REVISIÓN: </a:t>
            </a:r>
            <a:r>
              <a:rPr lang="es-EC" dirty="0" smtClean="0"/>
              <a:t>09/10/13</a:t>
            </a:r>
            <a:endParaRPr lang="es-EC" dirty="0"/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8160" y="5662451"/>
            <a:ext cx="14478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812360" y="5662451"/>
            <a:ext cx="87444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 smtClean="0"/>
              <a:t>VERSIÓN: </a:t>
            </a:r>
            <a:r>
              <a:rPr lang="es-EC" dirty="0" smtClean="0"/>
              <a:t>1.1</a:t>
            </a:r>
            <a:endParaRPr lang="es-EC" dirty="0"/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2" y="222164"/>
            <a:ext cx="2232000" cy="576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smtClean="0"/>
              <a:t>FECHA ÚLTIMA REVISIÓN: 13/12/11</a:t>
            </a:r>
            <a:endParaRPr lang="es-EC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25400" y="6235700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25400" y="62833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2"/>
          </p:nvPr>
        </p:nvSpPr>
        <p:spPr>
          <a:xfrm>
            <a:off x="385192" y="6656871"/>
            <a:ext cx="202656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 smtClean="0"/>
              <a:t>FECHA ÚLTIMA REVISIÓN: </a:t>
            </a:r>
            <a:r>
              <a:rPr lang="es-EC" dirty="0" smtClean="0"/>
              <a:t>09/10/13</a:t>
            </a:r>
            <a:endParaRPr lang="es-EC" dirty="0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8160" y="6658074"/>
            <a:ext cx="14478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812360" y="6658074"/>
            <a:ext cx="87444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 smtClean="0"/>
              <a:t>VERSIÓN: </a:t>
            </a:r>
            <a:r>
              <a:rPr lang="es-EC" dirty="0" smtClean="0"/>
              <a:t>1.1</a:t>
            </a:r>
            <a:endParaRPr lang="es-EC" dirty="0"/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214" y="5981170"/>
            <a:ext cx="2232000" cy="5764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s-EC" b="1" dirty="0" smtClean="0"/>
              <a:t>FECHA ÚLTIMA REVISIÓN: 13/12/11</a:t>
            </a:r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1763688" y="1364868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/>
              <a:t>PROPUESTA DE LA ORGANIZACIÓN DOCUMENTAL DEL ARCHIVO INTERMEDIO- PASIVO E HISTÓRICO DE LA CARRERA DE INGENIERÍA </a:t>
            </a:r>
            <a:r>
              <a:rPr lang="es-EC" sz="2000" dirty="0" smtClean="0"/>
              <a:t>AGROPECUARIA </a:t>
            </a:r>
            <a:r>
              <a:rPr lang="es-EC" sz="2000" dirty="0"/>
              <a:t>– IASA I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790341" y="342900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DIRECTORA: ING. PAOLA SUÁREZ</a:t>
            </a:r>
          </a:p>
          <a:p>
            <a:r>
              <a:rPr lang="es-EC" dirty="0" smtClean="0"/>
              <a:t>CODIRECTORA: ING. JENNY HIDALGO</a:t>
            </a:r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4067944" y="479715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AUTORA: RUTH PADILLA CALDERÓN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305090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PROPUESTA</a:t>
            </a:r>
            <a:b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ESTRUCTURA 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 MANUAL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2573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23933"/>
              </p:ext>
            </p:extLst>
          </p:nvPr>
        </p:nvGraphicFramePr>
        <p:xfrm>
          <a:off x="457200" y="1196752"/>
          <a:ext cx="8229600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PROPUESTA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2008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432891"/>
              </p:ext>
            </p:extLst>
          </p:nvPr>
        </p:nvGraphicFramePr>
        <p:xfrm>
          <a:off x="457200" y="980728"/>
          <a:ext cx="8229600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EDIFICIO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00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3283747"/>
              </p:ext>
            </p:extLst>
          </p:nvPr>
        </p:nvGraphicFramePr>
        <p:xfrm>
          <a:off x="323850" y="981075"/>
          <a:ext cx="822960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ADMINISTRADOR DE ARCHIVO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TÉCNICO</a:t>
                      </a:r>
                      <a:r>
                        <a:rPr lang="es-EC" baseline="0" dirty="0" smtClean="0">
                          <a:solidFill>
                            <a:schemeClr val="tx1"/>
                          </a:solidFill>
                        </a:rPr>
                        <a:t> DE ARCHIVO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Planear, organizar, coordinar, integrar, dirigir, y controlar las labores de la oficina, así como velar por el buen funcionamiento de la misma</a:t>
                      </a:r>
                    </a:p>
                    <a:p>
                      <a:endParaRPr lang="es-EC" dirty="0" smtClean="0"/>
                    </a:p>
                    <a:p>
                      <a:endParaRPr lang="es-EC" dirty="0" smtClean="0"/>
                    </a:p>
                    <a:p>
                      <a:endParaRPr lang="es-EC" dirty="0" smtClean="0"/>
                    </a:p>
                    <a:p>
                      <a:endParaRPr lang="es-EC" dirty="0" smtClean="0"/>
                    </a:p>
                    <a:p>
                      <a:endParaRPr lang="es-EC" dirty="0" smtClean="0"/>
                    </a:p>
                    <a:p>
                      <a:endParaRPr lang="es-EC" dirty="0" smtClean="0"/>
                    </a:p>
                    <a:p>
                      <a:endParaRPr lang="es-EC" dirty="0" smtClean="0"/>
                    </a:p>
                    <a:p>
                      <a:endParaRPr lang="es-EC" dirty="0" smtClean="0"/>
                    </a:p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Seleccionar y eliminar los documentos que ya han perdido su vigencia e importancia administrativa y legal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TALENTO HUMANO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08920"/>
            <a:ext cx="3073524" cy="2049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06" y="2799000"/>
            <a:ext cx="3150614" cy="195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45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9804963"/>
              </p:ext>
            </p:extLst>
          </p:nvPr>
        </p:nvGraphicFramePr>
        <p:xfrm>
          <a:off x="468313" y="1268412"/>
          <a:ext cx="8229600" cy="4680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562670"/>
            <a:ext cx="8229600" cy="634082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FORMATOS A UTILIZAR</a:t>
            </a:r>
            <a:endParaRPr lang="es-EC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09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8501702"/>
              </p:ext>
            </p:extLst>
          </p:nvPr>
        </p:nvGraphicFramePr>
        <p:xfrm>
          <a:off x="457200" y="1052736"/>
          <a:ext cx="82296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29600" cy="504056"/>
          </a:xfrm>
        </p:spPr>
        <p:txBody>
          <a:bodyPr/>
          <a:lstStyle/>
          <a:p>
            <a:pPr algn="ctr"/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FORMATOS A UTILIZAR</a:t>
            </a:r>
          </a:p>
        </p:txBody>
      </p:sp>
    </p:spTree>
    <p:extLst>
      <p:ext uri="{BB962C8B-B14F-4D97-AF65-F5344CB8AC3E}">
        <p14:creationId xmlns:p14="http://schemas.microsoft.com/office/powerpoint/2010/main" val="243949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5816032"/>
              </p:ext>
            </p:extLst>
          </p:nvPr>
        </p:nvGraphicFramePr>
        <p:xfrm>
          <a:off x="457200" y="1196752"/>
          <a:ext cx="8229600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562670"/>
            <a:ext cx="8229600" cy="634082"/>
          </a:xfrm>
        </p:spPr>
        <p:txBody>
          <a:bodyPr/>
          <a:lstStyle/>
          <a:p>
            <a:pPr algn="ctr"/>
            <a:r>
              <a:rPr lang="es-EC" dirty="0">
                <a:solidFill>
                  <a:srgbClr val="000000">
                    <a:lumMod val="65000"/>
                    <a:lumOff val="35000"/>
                  </a:srgbClr>
                </a:solidFill>
              </a:rPr>
              <a:t>FORMATOS A UTILIZAR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4260164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07611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es-EC" dirty="0">
                <a:solidFill>
                  <a:srgbClr val="000000">
                    <a:lumMod val="65000"/>
                    <a:lumOff val="35000"/>
                  </a:srgbClr>
                </a:solidFill>
              </a:rPr>
              <a:t>CONCLUSIONES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938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75340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es-EC" dirty="0">
                <a:solidFill>
                  <a:srgbClr val="000000">
                    <a:lumMod val="65000"/>
                    <a:lumOff val="35000"/>
                  </a:srgbClr>
                </a:solidFill>
              </a:rPr>
              <a:t>CONCLUSIONES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6124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572368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algn="ctr"/>
            <a:r>
              <a:rPr lang="es-EC" sz="28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RECOMENDACIONES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8116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GENERALIDADES</a:t>
            </a:r>
            <a:endParaRPr lang="es-EC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4294967295"/>
          </p:nvPr>
        </p:nvSpPr>
        <p:spPr>
          <a:xfrm>
            <a:off x="0" y="6656388"/>
            <a:ext cx="2025650" cy="215900"/>
          </a:xfrm>
        </p:spPr>
        <p:txBody>
          <a:bodyPr/>
          <a:lstStyle/>
          <a:p>
            <a:r>
              <a:rPr lang="es-EC" b="1" dirty="0" smtClean="0"/>
              <a:t>FECHA ÚLTIMA REVISIÓN: 13/12/11</a:t>
            </a:r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269288" y="6657975"/>
            <a:ext cx="874712" cy="214313"/>
          </a:xfrm>
        </p:spPr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7696200" y="6657975"/>
            <a:ext cx="1447800" cy="214313"/>
          </a:xfrm>
        </p:spPr>
        <p:txBody>
          <a:bodyPr/>
          <a:lstStyle/>
          <a:p>
            <a:r>
              <a:rPr lang="es-EC" b="1" dirty="0" smtClean="0"/>
              <a:t>CÓDIGO: </a:t>
            </a:r>
            <a:r>
              <a:rPr lang="es-EC" dirty="0" smtClean="0"/>
              <a:t>SGC.DI.260</a:t>
            </a:r>
            <a:endParaRPr lang="es-EC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467544" y="836712"/>
            <a:ext cx="2304256" cy="108012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UNIVERSIDAD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481854" y="2672916"/>
            <a:ext cx="2376264" cy="108012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CARRERA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481854" y="3930359"/>
            <a:ext cx="2376264" cy="108012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FUNCIONAMIENTO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481854" y="5085184"/>
            <a:ext cx="2371977" cy="108012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PROBLEMA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3059832" y="889392"/>
            <a:ext cx="5796136" cy="1603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es-EC" dirty="0" smtClean="0">
                <a:solidFill>
                  <a:schemeClr val="tx1"/>
                </a:solidFill>
              </a:rPr>
              <a:t>Nació en 1922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EC" dirty="0" smtClean="0">
                <a:solidFill>
                  <a:schemeClr val="tx1"/>
                </a:solidFill>
              </a:rPr>
              <a:t>Primero - Escuela de oficiales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EC" dirty="0" smtClean="0">
                <a:solidFill>
                  <a:schemeClr val="tx1"/>
                </a:solidFill>
              </a:rPr>
              <a:t>Segundo - Escuela de Artillería e Ingeniería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EC" dirty="0" smtClean="0">
                <a:solidFill>
                  <a:schemeClr val="tx1"/>
                </a:solidFill>
              </a:rPr>
              <a:t>Tercero - Escuela Técnica de Ingenieros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EC" dirty="0" smtClean="0">
                <a:solidFill>
                  <a:schemeClr val="tx1"/>
                </a:solidFill>
              </a:rPr>
              <a:t>Cuarto – Escuela Politécnica del Ejército – Universidad de las fuerzas Armadas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3203848" y="2672916"/>
            <a:ext cx="5652120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es-EC" dirty="0" smtClean="0">
                <a:solidFill>
                  <a:schemeClr val="tx1"/>
                </a:solidFill>
              </a:rPr>
              <a:t>4 abril 1994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EC" dirty="0" smtClean="0">
                <a:solidFill>
                  <a:schemeClr val="tx1"/>
                </a:solidFill>
              </a:rPr>
              <a:t>Centro de formación superior en el campo agropecuaria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3198256" y="3930359"/>
            <a:ext cx="5652120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es-EC" dirty="0" smtClean="0">
                <a:solidFill>
                  <a:schemeClr val="tx1"/>
                </a:solidFill>
              </a:rPr>
              <a:t>21 años de funcionamiento académico y administrativo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EC" dirty="0" smtClean="0">
                <a:solidFill>
                  <a:schemeClr val="tx1"/>
                </a:solidFill>
              </a:rPr>
              <a:t>Generado y recibiendo documentos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3191235" y="5071766"/>
            <a:ext cx="5652120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es-EC" dirty="0" smtClean="0">
                <a:solidFill>
                  <a:schemeClr val="tx1"/>
                </a:solidFill>
              </a:rPr>
              <a:t>Problema                 Necesidad                  Manual </a:t>
            </a:r>
            <a:endParaRPr lang="es-EC" dirty="0">
              <a:solidFill>
                <a:schemeClr val="tx1"/>
              </a:solidFill>
            </a:endParaRPr>
          </a:p>
        </p:txBody>
      </p:sp>
      <p:cxnSp>
        <p:nvCxnSpPr>
          <p:cNvPr id="23" name="22 Conector recto de flecha"/>
          <p:cNvCxnSpPr/>
          <p:nvPr/>
        </p:nvCxnSpPr>
        <p:spPr>
          <a:xfrm>
            <a:off x="4932040" y="565513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7092280" y="561182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endParaRPr lang="es-EC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>
              <a:buNone/>
            </a:pPr>
            <a:endParaRPr lang="es-EC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>
              <a:buNone/>
            </a:pPr>
            <a:endParaRPr lang="es-EC" b="1" i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>
              <a:buNone/>
            </a:pPr>
            <a:r>
              <a:rPr lang="es-EC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	</a:t>
            </a:r>
            <a:r>
              <a:rPr lang="es-EC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GRACIAS </a:t>
            </a:r>
            <a:r>
              <a:rPr lang="es-EC" sz="32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63536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562670"/>
            <a:ext cx="8229600" cy="634082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OBJETIVO GENERAL</a:t>
            </a:r>
            <a:endParaRPr lang="es-EC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just">
              <a:buNone/>
            </a:pPr>
            <a:r>
              <a:rPr lang="es-EC" sz="3600" dirty="0" smtClean="0">
                <a:solidFill>
                  <a:schemeClr val="tx1"/>
                </a:solidFill>
              </a:rPr>
              <a:t>Elaborar </a:t>
            </a:r>
            <a:r>
              <a:rPr lang="es-EC" sz="3600" dirty="0">
                <a:solidFill>
                  <a:schemeClr val="tx1"/>
                </a:solidFill>
              </a:rPr>
              <a:t>una propuesta para la organización de documentos del </a:t>
            </a:r>
            <a:r>
              <a:rPr lang="es-EC" sz="3600" dirty="0" smtClean="0">
                <a:solidFill>
                  <a:schemeClr val="tx1"/>
                </a:solidFill>
              </a:rPr>
              <a:t>Archivo </a:t>
            </a:r>
            <a:r>
              <a:rPr lang="es-EC" sz="3600" dirty="0">
                <a:solidFill>
                  <a:schemeClr val="tx1"/>
                </a:solidFill>
              </a:rPr>
              <a:t>I</a:t>
            </a:r>
            <a:r>
              <a:rPr lang="es-EC" sz="3600" dirty="0" smtClean="0">
                <a:solidFill>
                  <a:schemeClr val="tx1"/>
                </a:solidFill>
              </a:rPr>
              <a:t>ntermedio </a:t>
            </a:r>
            <a:r>
              <a:rPr lang="es-EC" sz="3600" dirty="0">
                <a:solidFill>
                  <a:schemeClr val="tx1"/>
                </a:solidFill>
              </a:rPr>
              <a:t>P</a:t>
            </a:r>
            <a:r>
              <a:rPr lang="es-EC" sz="3600" dirty="0" smtClean="0">
                <a:solidFill>
                  <a:schemeClr val="tx1"/>
                </a:solidFill>
              </a:rPr>
              <a:t>asivo e Histórico </a:t>
            </a:r>
            <a:r>
              <a:rPr lang="es-EC" sz="3600" dirty="0">
                <a:solidFill>
                  <a:schemeClr val="tx1"/>
                </a:solidFill>
              </a:rPr>
              <a:t>en la Carrera de Ingeniería Agropecuaria – IASA I, a través de un manual que guíe </a:t>
            </a:r>
            <a:r>
              <a:rPr lang="es-EC" sz="3600" dirty="0" smtClean="0">
                <a:solidFill>
                  <a:schemeClr val="tx1"/>
                </a:solidFill>
              </a:rPr>
              <a:t>la </a:t>
            </a:r>
            <a:r>
              <a:rPr lang="es-EC" sz="3600" dirty="0">
                <a:solidFill>
                  <a:schemeClr val="tx1"/>
                </a:solidFill>
              </a:rPr>
              <a:t>correcta organización y ubicación de los documentos existentes y los que serán </a:t>
            </a:r>
            <a:r>
              <a:rPr lang="es-EC" sz="3600" dirty="0" smtClean="0">
                <a:solidFill>
                  <a:schemeClr val="tx1"/>
                </a:solidFill>
              </a:rPr>
              <a:t>generados a futuro. </a:t>
            </a:r>
            <a:endParaRPr lang="es-EC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5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91952" y="1412776"/>
            <a:ext cx="8229600" cy="4536504"/>
          </a:xfrm>
        </p:spPr>
        <p:txBody>
          <a:bodyPr/>
          <a:lstStyle/>
          <a:p>
            <a:r>
              <a:rPr lang="es-EC" sz="3200" dirty="0">
                <a:solidFill>
                  <a:schemeClr val="tx1"/>
                </a:solidFill>
              </a:rPr>
              <a:t> </a:t>
            </a:r>
            <a:r>
              <a:rPr lang="es-EC" sz="3200" dirty="0" smtClean="0">
                <a:solidFill>
                  <a:schemeClr val="tx1"/>
                </a:solidFill>
              </a:rPr>
              <a:t>Identificar </a:t>
            </a:r>
            <a:r>
              <a:rPr lang="es-EC" sz="3200" dirty="0">
                <a:solidFill>
                  <a:schemeClr val="tx1"/>
                </a:solidFill>
              </a:rPr>
              <a:t>la estructura institucional para realizar la respectiva clasificación de los documentos existentes</a:t>
            </a:r>
            <a:r>
              <a:rPr lang="es-EC" sz="32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s-EC" sz="1200" dirty="0">
              <a:solidFill>
                <a:schemeClr val="tx1"/>
              </a:solidFill>
            </a:endParaRPr>
          </a:p>
          <a:p>
            <a:r>
              <a:rPr lang="es-EC" sz="3200" dirty="0">
                <a:solidFill>
                  <a:schemeClr val="tx1"/>
                </a:solidFill>
              </a:rPr>
              <a:t> </a:t>
            </a:r>
            <a:r>
              <a:rPr lang="es-EC" sz="3200" dirty="0" smtClean="0">
                <a:solidFill>
                  <a:schemeClr val="tx1"/>
                </a:solidFill>
              </a:rPr>
              <a:t>Codificar </a:t>
            </a:r>
            <a:r>
              <a:rPr lang="es-EC" sz="3200" dirty="0">
                <a:solidFill>
                  <a:schemeClr val="tx1"/>
                </a:solidFill>
              </a:rPr>
              <a:t>las áreas identificadas para organizar el fondo documental</a:t>
            </a:r>
            <a:r>
              <a:rPr lang="es-EC" sz="32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s-EC" sz="1200" dirty="0">
              <a:solidFill>
                <a:schemeClr val="tx1"/>
              </a:solidFill>
            </a:endParaRPr>
          </a:p>
          <a:p>
            <a:r>
              <a:rPr lang="es-EC" sz="3200" dirty="0">
                <a:solidFill>
                  <a:schemeClr val="tx1"/>
                </a:solidFill>
              </a:rPr>
              <a:t> </a:t>
            </a:r>
            <a:r>
              <a:rPr lang="es-EC" sz="3200" dirty="0" smtClean="0">
                <a:solidFill>
                  <a:schemeClr val="tx1"/>
                </a:solidFill>
              </a:rPr>
              <a:t>Elaborar </a:t>
            </a:r>
            <a:r>
              <a:rPr lang="es-EC" sz="3200" dirty="0">
                <a:solidFill>
                  <a:schemeClr val="tx1"/>
                </a:solidFill>
              </a:rPr>
              <a:t>un manual como propuesta para la organización del archivo </a:t>
            </a:r>
            <a:r>
              <a:rPr lang="es-EC" sz="3200" dirty="0" smtClean="0">
                <a:solidFill>
                  <a:schemeClr val="tx1"/>
                </a:solidFill>
              </a:rPr>
              <a:t>intermedio.</a:t>
            </a:r>
            <a:endParaRPr lang="es-EC" sz="3200" dirty="0">
              <a:solidFill>
                <a:schemeClr val="tx1"/>
              </a:solidFill>
            </a:endParaRPr>
          </a:p>
        </p:txBody>
      </p:sp>
      <p:sp>
        <p:nvSpPr>
          <p:cNvPr id="5" name="2 Título"/>
          <p:cNvSpPr txBox="1">
            <a:spLocks/>
          </p:cNvSpPr>
          <p:nvPr/>
        </p:nvSpPr>
        <p:spPr>
          <a:xfrm>
            <a:off x="609600" y="692696"/>
            <a:ext cx="8229600" cy="5715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OBJETIVOS ESPECÍFICOS</a:t>
            </a:r>
            <a:endParaRPr lang="es-EC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692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REVISIÓN BIBLIOGRÁFICA</a:t>
            </a:r>
            <a:endParaRPr lang="es-EC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0762349"/>
              </p:ext>
            </p:extLst>
          </p:nvPr>
        </p:nvGraphicFramePr>
        <p:xfrm>
          <a:off x="457200" y="1196752"/>
          <a:ext cx="8229600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375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METODOLOGÍA Y TÉCNICAS DE LA INVESTIGACIÓN</a:t>
            </a:r>
          </a:p>
        </p:txBody>
      </p:sp>
      <p:sp>
        <p:nvSpPr>
          <p:cNvPr id="4" name="3 Documento"/>
          <p:cNvSpPr/>
          <p:nvPr/>
        </p:nvSpPr>
        <p:spPr>
          <a:xfrm>
            <a:off x="755576" y="1844824"/>
            <a:ext cx="2232248" cy="1512168"/>
          </a:xfrm>
          <a:prstGeom prst="flowChartDocumen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Investigación Descriptiva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5" name="4 Documento"/>
          <p:cNvSpPr/>
          <p:nvPr/>
        </p:nvSpPr>
        <p:spPr>
          <a:xfrm>
            <a:off x="3419872" y="1844824"/>
            <a:ext cx="2304256" cy="1368152"/>
          </a:xfrm>
          <a:prstGeom prst="flowChartDocumen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Método de análisis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6" name="5 Documento"/>
          <p:cNvSpPr/>
          <p:nvPr/>
        </p:nvSpPr>
        <p:spPr>
          <a:xfrm>
            <a:off x="6156176" y="1844824"/>
            <a:ext cx="2088232" cy="1368152"/>
          </a:xfrm>
          <a:prstGeom prst="flowChartDocumen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Información relevante y fidedigna</a:t>
            </a:r>
            <a:endParaRPr lang="es-EC" dirty="0">
              <a:solidFill>
                <a:schemeClr val="tx1"/>
              </a:solidFill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2987824" y="242088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5724128" y="2442045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9 Documento"/>
          <p:cNvSpPr/>
          <p:nvPr/>
        </p:nvSpPr>
        <p:spPr>
          <a:xfrm>
            <a:off x="777548" y="4221088"/>
            <a:ext cx="2210275" cy="1440160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Recolección de datos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2" name="11 Documento"/>
          <p:cNvSpPr/>
          <p:nvPr/>
        </p:nvSpPr>
        <p:spPr>
          <a:xfrm>
            <a:off x="3419872" y="4221088"/>
            <a:ext cx="2304256" cy="1440160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Encuesta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3" name="12 Documento"/>
          <p:cNvSpPr/>
          <p:nvPr/>
        </p:nvSpPr>
        <p:spPr>
          <a:xfrm>
            <a:off x="6156176" y="4221088"/>
            <a:ext cx="2088232" cy="1296144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15 docentes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15 administrativos</a:t>
            </a:r>
            <a:endParaRPr lang="es-EC" dirty="0">
              <a:solidFill>
                <a:schemeClr val="tx1"/>
              </a:solidFill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2987824" y="472514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5724128" y="472514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21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5722948"/>
              </p:ext>
            </p:extLst>
          </p:nvPr>
        </p:nvGraphicFramePr>
        <p:xfrm>
          <a:off x="251520" y="764704"/>
          <a:ext cx="82296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algn="ctr"/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FODA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2595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9722080"/>
              </p:ext>
            </p:extLst>
          </p:nvPr>
        </p:nvGraphicFramePr>
        <p:xfrm>
          <a:off x="529208" y="908721"/>
          <a:ext cx="8229600" cy="59561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200"/>
                <a:gridCol w="2743200"/>
                <a:gridCol w="2743200"/>
              </a:tblGrid>
              <a:tr h="354803"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PREGUNTA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GRÁFICA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DISCUSIÓN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195141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C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Conocimiento del Instructivo para el Manejo, Fijación de Plazos de Conservación y Transferencia Documental de la Universidad de las Fuerzas Armadas, expedido el 16 de diciembre de 2009.</a:t>
                      </a:r>
                      <a:endParaRPr lang="es-EC" sz="1200" b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es-EC" b="0" dirty="0" smtClean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Las razones fundamentales del desconocimiento se atribuyen principalmente a que el documento no ha sido difundido a toda la comunidad de la Universidad de las Fuerzas Armadas</a:t>
                      </a:r>
                      <a:endParaRPr lang="es-EC" sz="12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114217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s-EC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Al finalizar el año que se hace con la documentación</a:t>
                      </a:r>
                      <a:endParaRPr kumimoji="0" lang="es-EC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es-EC" b="0" dirty="0" smtClean="0"/>
                    </a:p>
                    <a:p>
                      <a:endParaRPr lang="es-EC" b="0" dirty="0" smtClean="0"/>
                    </a:p>
                    <a:p>
                      <a:endParaRPr lang="es-EC" b="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s-EC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Más de la mitad de los encuestados guardan sus documentos en un archivo personal, sin cumplir en ciclo vital de los documentos ni las transferencias correspondientes</a:t>
                      </a:r>
                      <a:endParaRPr lang="es-EC" sz="12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2024216">
                <a:tc>
                  <a:txBody>
                    <a:bodyPr/>
                    <a:lstStyle/>
                    <a:p>
                      <a:endParaRPr lang="es-EC" sz="1200" b="1" dirty="0" smtClean="0"/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s-EC" sz="14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Cuándo considera que un archivo debe ser eliminado</a:t>
                      </a:r>
                    </a:p>
                    <a:p>
                      <a:endParaRPr lang="es-EC" sz="1200" b="1" dirty="0" smtClean="0"/>
                    </a:p>
                    <a:p>
                      <a:endParaRPr lang="es-EC" sz="1200" b="1" dirty="0" smtClean="0"/>
                    </a:p>
                    <a:p>
                      <a:endParaRPr lang="es-EC" sz="1200" b="1" dirty="0" smtClean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200" dirty="0" smtClean="0"/>
                        <a:t>En efecto un documento debe ser eliminado cuando pierde su valor administrativo, legal, fiscal o contable y que no tiene valor histórico</a:t>
                      </a:r>
                      <a:endParaRPr lang="es-EC" sz="12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</a:tbl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RESULTADOS</a:t>
            </a:r>
            <a:endParaRPr lang="es-EC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4247684418"/>
              </p:ext>
            </p:extLst>
          </p:nvPr>
        </p:nvGraphicFramePr>
        <p:xfrm>
          <a:off x="3856207" y="1556792"/>
          <a:ext cx="1636459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56992"/>
            <a:ext cx="2011362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157192"/>
            <a:ext cx="1878012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22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RESULTADOS</a:t>
            </a:r>
            <a:endParaRPr lang="es-EC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5503566"/>
              </p:ext>
            </p:extLst>
          </p:nvPr>
        </p:nvGraphicFramePr>
        <p:xfrm>
          <a:off x="467544" y="908720"/>
          <a:ext cx="8229600" cy="53689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200"/>
                <a:gridCol w="2743200"/>
                <a:gridCol w="2743200"/>
              </a:tblGrid>
              <a:tr h="358064"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PREGUNTA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GRÁFICA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DISCUSIÓN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1511021">
                <a:tc>
                  <a:txBody>
                    <a:bodyPr/>
                    <a:lstStyle/>
                    <a:p>
                      <a:pPr algn="just"/>
                      <a:r>
                        <a:rPr lang="es-EC" sz="1400" dirty="0" smtClean="0"/>
                        <a:t>Al finalizar el año, cuanto tiempo permanecerá bajo su custodia los  archivos de gestión (archivo de oficina) del año finalizado</a:t>
                      </a:r>
                    </a:p>
                    <a:p>
                      <a:endParaRPr lang="es-EC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s-EC" b="0" dirty="0" smtClean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 Instructivo indica que la permanencia de estos archivos sea de un año calendario al que recurre.</a:t>
                      </a:r>
                    </a:p>
                    <a:p>
                      <a:pPr algn="just"/>
                      <a:r>
                        <a:rPr lang="es-EC" sz="1200" dirty="0" smtClean="0">
                          <a:effectLst/>
                          <a:latin typeface="Calibri"/>
                          <a:cs typeface="Times New Roman"/>
                        </a:rPr>
                        <a:t>De</a:t>
                      </a:r>
                      <a:r>
                        <a:rPr lang="es-EC" sz="1200" baseline="0" dirty="0" smtClean="0">
                          <a:effectLst/>
                          <a:latin typeface="Calibri"/>
                          <a:cs typeface="Times New Roman"/>
                        </a:rPr>
                        <a:t> 5 a 7 años archivo intermedio</a:t>
                      </a:r>
                      <a:endParaRPr lang="es-EC" sz="12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1521771">
                <a:tc>
                  <a:txBody>
                    <a:bodyPr/>
                    <a:lstStyle/>
                    <a:p>
                      <a:pPr algn="just"/>
                      <a:r>
                        <a:rPr lang="es-EC" sz="1400" b="0" dirty="0" smtClean="0"/>
                        <a:t>Si usted necesita consultar un  documento de años anterior que procedimiento realiza:</a:t>
                      </a:r>
                    </a:p>
                    <a:p>
                      <a:endParaRPr lang="es-EC" b="0" dirty="0" smtClean="0"/>
                    </a:p>
                    <a:p>
                      <a:endParaRPr lang="es-EC" b="0" dirty="0" smtClean="0"/>
                    </a:p>
                    <a:p>
                      <a:endParaRPr lang="es-EC" b="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200" dirty="0" smtClean="0"/>
                        <a:t>Los</a:t>
                      </a:r>
                      <a:r>
                        <a:rPr lang="es-EC" sz="1200" baseline="0" dirty="0" smtClean="0"/>
                        <a:t> encuestados indican que </a:t>
                      </a:r>
                      <a:r>
                        <a:rPr lang="es-EC" sz="1200" dirty="0" smtClean="0"/>
                        <a:t>toman personalmente algún documento que desee consultar, esto se debe a que la Carrera de Ingeniería Agropecuaria no cuenta con el personal y lugar para el archivo intermedio</a:t>
                      </a:r>
                      <a:endParaRPr lang="es-EC" sz="12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1937737">
                <a:tc>
                  <a:txBody>
                    <a:bodyPr/>
                    <a:lstStyle/>
                    <a:p>
                      <a:r>
                        <a:rPr lang="es-EC" sz="1400" b="0" dirty="0" smtClean="0"/>
                        <a:t>La creación de un archivo central en el IASA I, ayudaría a mejorar la gestión documental</a:t>
                      </a:r>
                    </a:p>
                    <a:p>
                      <a:endParaRPr lang="es-EC" sz="1200" b="1" dirty="0" smtClean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200" dirty="0" smtClean="0"/>
                        <a:t>Los encuestados están consiente que es necesario y urgente crear el archivo central. En la Carrera de Ingeniería Agropecuaria se necesita planificar y organizar la gestión documental, bajo los lineamientos ya establecidos en el Instructivo del año 2009</a:t>
                      </a:r>
                      <a:endParaRPr lang="es-EC" sz="12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12776"/>
            <a:ext cx="237626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24944"/>
            <a:ext cx="2480861" cy="1330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507" y="4581128"/>
            <a:ext cx="2228848" cy="157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57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333399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2359</TotalTime>
  <Words>1124</Words>
  <Application>Microsoft Office PowerPoint</Application>
  <PresentationFormat>Presentación en pantalla (4:3)</PresentationFormat>
  <Paragraphs>161</Paragraphs>
  <Slides>20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2" baseType="lpstr">
      <vt:lpstr>Diseño predeterminado</vt:lpstr>
      <vt:lpstr>CorelDRAW</vt:lpstr>
      <vt:lpstr>Presentación de PowerPoint</vt:lpstr>
      <vt:lpstr>GENERALIDADES</vt:lpstr>
      <vt:lpstr>OBJETIVO GENERAL</vt:lpstr>
      <vt:lpstr>Presentación de PowerPoint</vt:lpstr>
      <vt:lpstr>REVISIÓN BIBLIOGRÁFICA</vt:lpstr>
      <vt:lpstr>METODOLOGÍA Y TÉCNICAS DE LA INVESTIGACIÓN</vt:lpstr>
      <vt:lpstr>FODA</vt:lpstr>
      <vt:lpstr>RESULTADOS</vt:lpstr>
      <vt:lpstr>RESULTADOS</vt:lpstr>
      <vt:lpstr>PROPUESTA ESTRUCTURA DEL MANUAL</vt:lpstr>
      <vt:lpstr>PROPUESTA</vt:lpstr>
      <vt:lpstr>EDIFICIO</vt:lpstr>
      <vt:lpstr>TALENTO HUMANO</vt:lpstr>
      <vt:lpstr>FORMATOS A UTILIZAR</vt:lpstr>
      <vt:lpstr>FORMATOS A UTILIZAR</vt:lpstr>
      <vt:lpstr>FORMATOS A UTILIZAR</vt:lpstr>
      <vt:lpstr>CONCLUSIONES</vt:lpstr>
      <vt:lpstr>CONCLUSIONES</vt:lpstr>
      <vt:lpstr>RECOMENDACIONES</vt:lpstr>
      <vt:lpstr>Presentación de PowerPoint</vt:lpstr>
    </vt:vector>
  </TitlesOfParts>
  <Company>espe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CARACTERIZACIÓN MACROPROCESO GESTIÓN FINANCIERA</dc:title>
  <dc:subject>MANUAL DE PROCESOS</dc:subject>
  <dc:creator>ESPE</dc:creator>
  <dc:description>VERSIÓN 1.0 - MAYO 23 2009</dc:description>
  <cp:lastModifiedBy>RMPADILLA</cp:lastModifiedBy>
  <cp:revision>203</cp:revision>
  <cp:lastPrinted>2015-05-07T14:56:50Z</cp:lastPrinted>
  <dcterms:created xsi:type="dcterms:W3CDTF">2008-08-08T13:28:34Z</dcterms:created>
  <dcterms:modified xsi:type="dcterms:W3CDTF">2015-05-11T13:36:06Z</dcterms:modified>
</cp:coreProperties>
</file>