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3" r:id="rId1"/>
  </p:sldMasterIdLst>
  <p:sldIdLst>
    <p:sldId id="256" r:id="rId2"/>
    <p:sldId id="258" r:id="rId3"/>
    <p:sldId id="257"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0" r:id="rId21"/>
    <p:sldId id="275" r:id="rId22"/>
    <p:sldId id="276" r:id="rId23"/>
    <p:sldId id="277" r:id="rId24"/>
    <p:sldId id="278" r:id="rId25"/>
    <p:sldId id="279" r:id="rId26"/>
    <p:sldId id="282" r:id="rId27"/>
    <p:sldId id="283" r:id="rId28"/>
    <p:sldId id="284" r:id="rId29"/>
    <p:sldId id="285" r:id="rId30"/>
    <p:sldId id="281" r:id="rId3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 initials="e" lastIdx="1" clrIdx="0">
    <p:extLst>
      <p:ext uri="{19B8F6BF-5375-455C-9EA6-DF929625EA0E}">
        <p15:presenceInfo xmlns:p15="http://schemas.microsoft.com/office/powerpoint/2012/main" xmlns="" userId="e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6BFB"/>
    <a:srgbClr val="CF97CB"/>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2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tesis%20desarrollo\An&#225;lisis%20financiero%20vip%20forc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G:\tesis%20desarrollo\An&#225;lisis%20financiero%20vip%20forc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G:\tesis%20desarrollo\An&#225;lisis%20financiero%20vip%20force.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G:\tesis%20desarrollo\An&#225;lisis%20financiero%20vip%20force.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D:\tesis%20desarrollo\An&#225;lisis%20financiero%20vip%20force.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D:\tesis%20desarrollo\An&#225;lisis%20financiero%20vip%20force.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Black" panose="020B0A04020102020204" pitchFamily="34" charset="0"/>
                <a:ea typeface="+mn-ea"/>
                <a:cs typeface="+mn-cs"/>
              </a:defRPr>
            </a:pPr>
            <a:r>
              <a:rPr lang="en-US" sz="2400" dirty="0" err="1" smtClean="0">
                <a:latin typeface="Arial Black" panose="020B0A04020102020204" pitchFamily="34" charset="0"/>
              </a:rPr>
              <a:t>Activo</a:t>
            </a:r>
            <a:endParaRPr lang="en-US" sz="2400" dirty="0">
              <a:latin typeface="Arial Black" panose="020B0A04020102020204" pitchFamily="34" charset="0"/>
            </a:endParaRPr>
          </a:p>
        </c:rich>
      </c:tx>
      <c:layout>
        <c:manualLayout>
          <c:xMode val="edge"/>
          <c:yMode val="edge"/>
          <c:x val="0.41162641336195632"/>
          <c:y val="2.9018730687068821E-2"/>
        </c:manualLayout>
      </c:layout>
      <c:overlay val="0"/>
      <c:spPr>
        <a:noFill/>
        <a:ln>
          <a:noFill/>
        </a:ln>
        <a:effectLst/>
      </c:spPr>
    </c:title>
    <c:autoTitleDeleted val="0"/>
    <c:plotArea>
      <c:layout>
        <c:manualLayout>
          <c:layoutTarget val="inner"/>
          <c:xMode val="edge"/>
          <c:yMode val="edge"/>
          <c:x val="0.23788166425118737"/>
          <c:y val="0.12809038057120162"/>
          <c:w val="0.7340811227661882"/>
          <c:h val="0.69280401949925763"/>
        </c:manualLayout>
      </c:layout>
      <c:barChart>
        <c:barDir val="bar"/>
        <c:grouping val="clustered"/>
        <c:varyColors val="0"/>
        <c:ser>
          <c:idx val="0"/>
          <c:order val="0"/>
          <c:tx>
            <c:v>2012-2013</c:v>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3"/>
              <c:layout>
                <c:manualLayout>
                  <c:x val="-4.4106296173779215E-3"/>
                  <c:y val="-3.216726980297546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0.45285047023547315"/>
                  <c:y val="-3.1807059986006442E-2"/>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('AH BG y PG'!$A$4:$A$7,'AH BG y PG'!$A$9:$A$10)</c:f>
              <c:strCache>
                <c:ptCount val="6"/>
                <c:pt idx="0">
                  <c:v>      Caja y Bancos</c:v>
                </c:pt>
                <c:pt idx="1">
                  <c:v>      Cuentas Por Cobrar</c:v>
                </c:pt>
                <c:pt idx="2">
                  <c:v>      Impuestos</c:v>
                </c:pt>
                <c:pt idx="3">
                  <c:v>      Otras cuentas por cobrar</c:v>
                </c:pt>
                <c:pt idx="4">
                  <c:v>        Vehículo</c:v>
                </c:pt>
                <c:pt idx="5">
                  <c:v>        (-) Depreciación Acumulada Vehículo</c:v>
                </c:pt>
              </c:strCache>
            </c:strRef>
          </c:cat>
          <c:val>
            <c:numRef>
              <c:f>('AH BG y PG'!$E$4:$E$7,'AH BG y PG'!$E$9:$E$10)</c:f>
              <c:numCache>
                <c:formatCode>0.0%</c:formatCode>
                <c:ptCount val="6"/>
                <c:pt idx="0">
                  <c:v>0.96081950297559926</c:v>
                </c:pt>
                <c:pt idx="1">
                  <c:v>2.094262760754257</c:v>
                </c:pt>
                <c:pt idx="2">
                  <c:v>0.74568445406224759</c:v>
                </c:pt>
                <c:pt idx="3">
                  <c:v>0</c:v>
                </c:pt>
                <c:pt idx="4">
                  <c:v>0</c:v>
                </c:pt>
                <c:pt idx="5">
                  <c:v>0</c:v>
                </c:pt>
              </c:numCache>
            </c:numRef>
          </c:val>
        </c:ser>
        <c:ser>
          <c:idx val="1"/>
          <c:order val="1"/>
          <c:tx>
            <c:v>2013-2014</c:v>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1273097355087476E-2"/>
                  <c:y val="2.66828552371701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4.4106296173778807E-3"/>
                  <c:y val="-8.0418174507438673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20975054396993839"/>
                  <c:y val="-1.6083559280203125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2843311292701961"/>
                  <c:y val="2.742239623807908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9.0147738522408913E-2"/>
                  <c:y val="2.668285523717025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2.114090854134169E-2"/>
                  <c:y val="5.7159003559111757E-2"/>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rgbClr val="C00000"/>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('AH BG y PG'!$A$4:$A$7,'AH BG y PG'!$A$9:$A$10)</c:f>
              <c:strCache>
                <c:ptCount val="6"/>
                <c:pt idx="0">
                  <c:v>      Caja y Bancos</c:v>
                </c:pt>
                <c:pt idx="1">
                  <c:v>      Cuentas Por Cobrar</c:v>
                </c:pt>
                <c:pt idx="2">
                  <c:v>      Impuestos</c:v>
                </c:pt>
                <c:pt idx="3">
                  <c:v>      Otras cuentas por cobrar</c:v>
                </c:pt>
                <c:pt idx="4">
                  <c:v>        Vehículo</c:v>
                </c:pt>
                <c:pt idx="5">
                  <c:v>        (-) Depreciación Acumulada Vehículo</c:v>
                </c:pt>
              </c:strCache>
            </c:strRef>
          </c:cat>
          <c:val>
            <c:numRef>
              <c:f>('AH BG y PG'!$F$4:$F$7,'AH BG y PG'!$F$9:$F$10)</c:f>
              <c:numCache>
                <c:formatCode>0.0%</c:formatCode>
                <c:ptCount val="6"/>
                <c:pt idx="0">
                  <c:v>1.0446846238545748</c:v>
                </c:pt>
                <c:pt idx="1">
                  <c:v>1.1527404831382326</c:v>
                </c:pt>
                <c:pt idx="2">
                  <c:v>-0.38787331764275756</c:v>
                </c:pt>
                <c:pt idx="3">
                  <c:v>-0.4</c:v>
                </c:pt>
                <c:pt idx="4">
                  <c:v>0</c:v>
                </c:pt>
                <c:pt idx="5">
                  <c:v>2.0930215972709232</c:v>
                </c:pt>
              </c:numCache>
            </c:numRef>
          </c:val>
        </c:ser>
        <c:dLbls>
          <c:dLblPos val="ctr"/>
          <c:showLegendKey val="0"/>
          <c:showVal val="1"/>
          <c:showCatName val="0"/>
          <c:showSerName val="0"/>
          <c:showPercent val="0"/>
          <c:showBubbleSize val="0"/>
        </c:dLbls>
        <c:gapWidth val="150"/>
        <c:axId val="75072640"/>
        <c:axId val="75074176"/>
      </c:barChart>
      <c:catAx>
        <c:axId val="75072640"/>
        <c:scaling>
          <c:orientation val="minMax"/>
        </c:scaling>
        <c:delete val="0"/>
        <c:axPos val="l"/>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s-EC"/>
          </a:p>
        </c:txPr>
        <c:crossAx val="75074176"/>
        <c:crosses val="autoZero"/>
        <c:auto val="1"/>
        <c:lblAlgn val="ctr"/>
        <c:lblOffset val="100"/>
        <c:noMultiLvlLbl val="0"/>
      </c:catAx>
      <c:valAx>
        <c:axId val="75074176"/>
        <c:scaling>
          <c:orientation val="minMax"/>
        </c:scaling>
        <c:delete val="0"/>
        <c:axPos val="b"/>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750726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s-EC"/>
          </a:p>
        </c:txPr>
      </c:legendEntry>
      <c:layout>
        <c:manualLayout>
          <c:xMode val="edge"/>
          <c:yMode val="edge"/>
          <c:x val="0.29959479727984584"/>
          <c:y val="0.9148540172974069"/>
          <c:w val="0.40567693839339841"/>
          <c:h val="5.085111916332996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88900">
      <a:solidFill>
        <a:srgbClr val="FB6BFB"/>
      </a:solidFill>
    </a:ln>
    <a:effectLst/>
  </c:spPr>
  <c:txPr>
    <a:bodyPr/>
    <a:lstStyle/>
    <a:p>
      <a:pPr>
        <a:defRPr/>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100" baseline="0">
                <a:solidFill>
                  <a:schemeClr val="bg1"/>
                </a:solidFill>
                <a:effectLst>
                  <a:outerShdw blurRad="50800" dist="38100" dir="5400000" algn="t" rotWithShape="0">
                    <a:prstClr val="black">
                      <a:alpha val="40000"/>
                    </a:prstClr>
                  </a:outerShdw>
                </a:effectLst>
                <a:latin typeface="Arial Black" panose="020B0A04020102020204" pitchFamily="34" charset="0"/>
                <a:ea typeface="+mn-ea"/>
                <a:cs typeface="+mn-cs"/>
              </a:defRPr>
            </a:pPr>
            <a:r>
              <a:rPr lang="en-US" sz="2000" dirty="0" err="1" smtClean="0">
                <a:solidFill>
                  <a:schemeClr val="bg1"/>
                </a:solidFill>
                <a:latin typeface="Arial Black" panose="020B0A04020102020204" pitchFamily="34" charset="0"/>
              </a:rPr>
              <a:t>Pasivo</a:t>
            </a:r>
            <a:r>
              <a:rPr lang="en-US" sz="2000" dirty="0" smtClean="0">
                <a:solidFill>
                  <a:schemeClr val="bg1"/>
                </a:solidFill>
                <a:latin typeface="Arial Black" panose="020B0A04020102020204" pitchFamily="34" charset="0"/>
              </a:rPr>
              <a:t> </a:t>
            </a:r>
            <a:r>
              <a:rPr lang="en-US" sz="2000" dirty="0">
                <a:solidFill>
                  <a:schemeClr val="bg1"/>
                </a:solidFill>
                <a:latin typeface="Arial Black" panose="020B0A04020102020204" pitchFamily="34" charset="0"/>
              </a:rPr>
              <a:t>y </a:t>
            </a:r>
            <a:r>
              <a:rPr lang="en-US" sz="2000" dirty="0" err="1">
                <a:solidFill>
                  <a:schemeClr val="bg1"/>
                </a:solidFill>
                <a:latin typeface="Arial Black" panose="020B0A04020102020204" pitchFamily="34" charset="0"/>
              </a:rPr>
              <a:t>Patrimonio</a:t>
            </a:r>
            <a:endParaRPr lang="en-US" sz="2000" dirty="0">
              <a:solidFill>
                <a:schemeClr val="bg1"/>
              </a:solidFill>
              <a:latin typeface="Arial Black" panose="020B0A04020102020204" pitchFamily="34" charset="0"/>
            </a:endParaRPr>
          </a:p>
        </c:rich>
      </c:tx>
      <c:layout>
        <c:manualLayout>
          <c:xMode val="edge"/>
          <c:yMode val="edge"/>
          <c:x val="0.30371007944048034"/>
          <c:y val="2.6274961472010236E-2"/>
        </c:manualLayout>
      </c:layout>
      <c:overlay val="0"/>
      <c:spPr>
        <a:noFill/>
        <a:ln>
          <a:noFill/>
        </a:ln>
        <a:effectLst/>
      </c:spPr>
    </c:title>
    <c:autoTitleDeleted val="0"/>
    <c:plotArea>
      <c:layout>
        <c:manualLayout>
          <c:layoutTarget val="inner"/>
          <c:xMode val="edge"/>
          <c:yMode val="edge"/>
          <c:x val="0.31273974431781093"/>
          <c:y val="0.13728770813855554"/>
          <c:w val="0.63077924265368601"/>
          <c:h val="0.73318309079262378"/>
        </c:manualLayout>
      </c:layout>
      <c:barChart>
        <c:barDir val="bar"/>
        <c:grouping val="clustered"/>
        <c:varyColors val="0"/>
        <c:ser>
          <c:idx val="0"/>
          <c:order val="0"/>
          <c:tx>
            <c:v>2012-2013</c:v>
          </c:tx>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10988524388189955"/>
                  <c:y val="-1.327480088915697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250462906003937"/>
                  <c:y val="-2.336981966893962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25329929461942247"/>
                  <c:y val="-1.335740423242054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3184711286089239"/>
                  <c:y val="-2.118486007755458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0.1959898730615387"/>
                  <c:y val="-1.8585005187894955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0.13893465930056792"/>
                  <c:y val="-7.964954201513340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0.23224246265698228"/>
                  <c:y val="-1.908261936411133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4.4106296173778807E-3"/>
                  <c:y val="7.9649542015132919E-3"/>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chemeClr val="tx2">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('AH BG y PG'!$A$14:$A$19,'AH BG y PG'!$A$21:$A$22,'AH BG y PG'!$A$25:$A$28)</c:f>
              <c:strCache>
                <c:ptCount val="12"/>
                <c:pt idx="0">
                  <c:v>       Cuentas y Documentos por pagar </c:v>
                </c:pt>
                <c:pt idx="1">
                  <c:v>        Impuestos por Pagar</c:v>
                </c:pt>
                <c:pt idx="2">
                  <c:v>        Obligaciones IESS</c:v>
                </c:pt>
                <c:pt idx="3">
                  <c:v>        Obligaciones con empleados</c:v>
                </c:pt>
                <c:pt idx="4">
                  <c:v>        Dividendos por pagar</c:v>
                </c:pt>
                <c:pt idx="5">
                  <c:v>        Participación Trabajadores</c:v>
                </c:pt>
                <c:pt idx="6">
                  <c:v>         Préstamo Accionista</c:v>
                </c:pt>
                <c:pt idx="7">
                  <c:v>         Provisiones  beneficios Empleados</c:v>
                </c:pt>
                <c:pt idx="8">
                  <c:v>        Capital social</c:v>
                </c:pt>
                <c:pt idx="9">
                  <c:v>        Reserva Legal</c:v>
                </c:pt>
                <c:pt idx="10">
                  <c:v>        Utilidades Acumuladas</c:v>
                </c:pt>
                <c:pt idx="11">
                  <c:v>        Utilidad del Ejercicio</c:v>
                </c:pt>
              </c:strCache>
            </c:strRef>
          </c:cat>
          <c:val>
            <c:numRef>
              <c:f>('AH BG y PG'!$E$14:$E$19,'AH BG y PG'!$E$21:$E$22,'AH BG y PG'!$E$25:$E$28)</c:f>
              <c:numCache>
                <c:formatCode>0.0%</c:formatCode>
                <c:ptCount val="12"/>
                <c:pt idx="0">
                  <c:v>0</c:v>
                </c:pt>
                <c:pt idx="1">
                  <c:v>-0.44025462502486579</c:v>
                </c:pt>
                <c:pt idx="2">
                  <c:v>-0.15045258320568189</c:v>
                </c:pt>
                <c:pt idx="3">
                  <c:v>-0.27685163350082542</c:v>
                </c:pt>
                <c:pt idx="4">
                  <c:v>0</c:v>
                </c:pt>
                <c:pt idx="5">
                  <c:v>-0.23470278818716261</c:v>
                </c:pt>
                <c:pt idx="6">
                  <c:v>0</c:v>
                </c:pt>
                <c:pt idx="7">
                  <c:v>0</c:v>
                </c:pt>
                <c:pt idx="8">
                  <c:v>0</c:v>
                </c:pt>
                <c:pt idx="9">
                  <c:v>0</c:v>
                </c:pt>
                <c:pt idx="10">
                  <c:v>0</c:v>
                </c:pt>
                <c:pt idx="11">
                  <c:v>0.5709837808838607</c:v>
                </c:pt>
              </c:numCache>
            </c:numRef>
          </c:val>
        </c:ser>
        <c:ser>
          <c:idx val="1"/>
          <c:order val="1"/>
          <c:tx>
            <c:v>2013-2014</c:v>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0.11097769245929927"/>
                  <c:y val="-3.430992870216290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0.25888031085958008"/>
                  <c:y val="-1.437674860385819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7.5954861111111036E-2"/>
                  <c:y val="1.0592533483507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layout>
                <c:manualLayout>
                  <c:x val="5.8934876367628085E-2"/>
                  <c:y val="1.327480088915697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0.16508126913823265"/>
                  <c:y val="-1.1450917854746634E-2"/>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rgbClr val="C00000"/>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('AH BG y PG'!$A$14:$A$19,'AH BG y PG'!$A$21:$A$22,'AH BG y PG'!$A$25:$A$28)</c:f>
              <c:strCache>
                <c:ptCount val="12"/>
                <c:pt idx="0">
                  <c:v>       Cuentas y Documentos por pagar </c:v>
                </c:pt>
                <c:pt idx="1">
                  <c:v>        Impuestos por Pagar</c:v>
                </c:pt>
                <c:pt idx="2">
                  <c:v>        Obligaciones IESS</c:v>
                </c:pt>
                <c:pt idx="3">
                  <c:v>        Obligaciones con empleados</c:v>
                </c:pt>
                <c:pt idx="4">
                  <c:v>        Dividendos por pagar</c:v>
                </c:pt>
                <c:pt idx="5">
                  <c:v>        Participación Trabajadores</c:v>
                </c:pt>
                <c:pt idx="6">
                  <c:v>         Préstamo Accionista</c:v>
                </c:pt>
                <c:pt idx="7">
                  <c:v>         Provisiones  beneficios Empleados</c:v>
                </c:pt>
                <c:pt idx="8">
                  <c:v>        Capital social</c:v>
                </c:pt>
                <c:pt idx="9">
                  <c:v>        Reserva Legal</c:v>
                </c:pt>
                <c:pt idx="10">
                  <c:v>        Utilidades Acumuladas</c:v>
                </c:pt>
                <c:pt idx="11">
                  <c:v>        Utilidad del Ejercicio</c:v>
                </c:pt>
              </c:strCache>
            </c:strRef>
          </c:cat>
          <c:val>
            <c:numRef>
              <c:f>('AH BG y PG'!$F$14:$F$19,'AH BG y PG'!$F$21:$F$22,'AH BG y PG'!$F$25:$F$28)</c:f>
              <c:numCache>
                <c:formatCode>0.0%</c:formatCode>
                <c:ptCount val="12"/>
                <c:pt idx="0">
                  <c:v>0.125</c:v>
                </c:pt>
                <c:pt idx="1">
                  <c:v>-0.18617974014158578</c:v>
                </c:pt>
                <c:pt idx="2">
                  <c:v>0.15275546667540918</c:v>
                </c:pt>
                <c:pt idx="3">
                  <c:v>0.4360717421296878</c:v>
                </c:pt>
                <c:pt idx="4">
                  <c:v>0.59063951567916084</c:v>
                </c:pt>
                <c:pt idx="5">
                  <c:v>-0.35252064222244284</c:v>
                </c:pt>
                <c:pt idx="6">
                  <c:v>0.80081307027689363</c:v>
                </c:pt>
                <c:pt idx="7">
                  <c:v>0</c:v>
                </c:pt>
                <c:pt idx="8">
                  <c:v>0</c:v>
                </c:pt>
                <c:pt idx="9">
                  <c:v>2.5508736727698356</c:v>
                </c:pt>
                <c:pt idx="10">
                  <c:v>0</c:v>
                </c:pt>
                <c:pt idx="11">
                  <c:v>-0.35252219728754031</c:v>
                </c:pt>
              </c:numCache>
            </c:numRef>
          </c:val>
        </c:ser>
        <c:dLbls>
          <c:dLblPos val="ctr"/>
          <c:showLegendKey val="0"/>
          <c:showVal val="1"/>
          <c:showCatName val="0"/>
          <c:showSerName val="0"/>
          <c:showPercent val="0"/>
          <c:showBubbleSize val="0"/>
        </c:dLbls>
        <c:gapWidth val="150"/>
        <c:axId val="79069952"/>
        <c:axId val="79071488"/>
      </c:barChart>
      <c:catAx>
        <c:axId val="79069952"/>
        <c:scaling>
          <c:orientation val="minMax"/>
        </c:scaling>
        <c:delete val="0"/>
        <c:axPos val="l"/>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s-EC"/>
          </a:p>
        </c:txPr>
        <c:crossAx val="79071488"/>
        <c:crosses val="autoZero"/>
        <c:auto val="1"/>
        <c:lblAlgn val="l"/>
        <c:lblOffset val="100"/>
        <c:noMultiLvlLbl val="0"/>
      </c:catAx>
      <c:valAx>
        <c:axId val="79071488"/>
        <c:scaling>
          <c:orientation val="minMax"/>
        </c:scaling>
        <c:delete val="0"/>
        <c:axPos val="b"/>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79069952"/>
        <c:crosses val="autoZero"/>
        <c:crossBetween val="between"/>
      </c:valAx>
      <c:spPr>
        <a:noFill/>
        <a:ln>
          <a:noFill/>
        </a:ln>
        <a:effectLst/>
      </c:spPr>
    </c:plotArea>
    <c:legend>
      <c:legendPos val="b"/>
      <c:layout>
        <c:manualLayout>
          <c:xMode val="edge"/>
          <c:yMode val="edge"/>
          <c:x val="0.37662179324358647"/>
          <c:y val="0.90995753850630101"/>
          <c:w val="0.37500580982064741"/>
          <c:h val="7.244573714360838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88900">
      <a:solidFill>
        <a:srgbClr val="FB6BFB"/>
      </a:solidFill>
    </a:ln>
    <a:effectLst/>
  </c:spPr>
  <c:txPr>
    <a:bodyPr/>
    <a:lstStyle/>
    <a:p>
      <a:pPr>
        <a:defRPr/>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97" b="1" i="0" u="none" strike="noStrike" baseline="0">
                <a:solidFill>
                  <a:srgbClr val="C0C0C0"/>
                </a:solidFill>
                <a:latin typeface="Arial Black" panose="020B0A04020102020204" pitchFamily="34" charset="0"/>
                <a:ea typeface="Calibri"/>
                <a:cs typeface="Calibri"/>
              </a:defRPr>
            </a:pPr>
            <a:r>
              <a:rPr lang="es-EC">
                <a:latin typeface="Arial Black" panose="020B0A04020102020204" pitchFamily="34" charset="0"/>
              </a:rPr>
              <a:t>POLÍTICA DE INVERSIÓN </a:t>
            </a:r>
          </a:p>
        </c:rich>
      </c:tx>
      <c:layout>
        <c:manualLayout>
          <c:xMode val="edge"/>
          <c:yMode val="edge"/>
          <c:x val="0.32162185729456089"/>
          <c:y val="3.2666801963814958E-3"/>
        </c:manualLayout>
      </c:layout>
      <c:overlay val="0"/>
      <c:spPr>
        <a:noFill/>
        <a:ln w="25351">
          <a:noFill/>
        </a:ln>
      </c:spPr>
    </c:title>
    <c:autoTitleDeleted val="0"/>
    <c:plotArea>
      <c:layout/>
      <c:barChart>
        <c:barDir val="col"/>
        <c:grouping val="clustered"/>
        <c:varyColors val="0"/>
        <c:ser>
          <c:idx val="0"/>
          <c:order val="0"/>
          <c:tx>
            <c:v>2012</c:v>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5351">
                <a:noFill/>
              </a:ln>
            </c:spPr>
            <c:txPr>
              <a:bodyPr wrap="square" lIns="38100" tIns="19050" rIns="38100" bIns="19050" anchor="ctr">
                <a:spAutoFit/>
              </a:bodyPr>
              <a:lstStyle/>
              <a:p>
                <a:pPr>
                  <a:defRPr sz="1200" b="0" i="0" u="none" strike="noStrike" baseline="0">
                    <a:solidFill>
                      <a:srgbClr val="C0C0C0"/>
                    </a:solidFill>
                    <a:latin typeface="Arial Black" panose="020B0A04020102020204" pitchFamily="34" charset="0"/>
                    <a:ea typeface="Calibri"/>
                    <a:cs typeface="Calibri"/>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('Análisis Vertical'!$A$8,'Análisis Vertical'!$A$11)</c:f>
              <c:strCache>
                <c:ptCount val="2"/>
                <c:pt idx="0">
                  <c:v>ACTIVO CORRIENTE</c:v>
                </c:pt>
                <c:pt idx="1">
                  <c:v>ACTIVO FIJO</c:v>
                </c:pt>
              </c:strCache>
            </c:strRef>
          </c:cat>
          <c:val>
            <c:numRef>
              <c:f>('Análisis Vertical'!$E$8,'Análisis Vertical'!$E$11)</c:f>
              <c:numCache>
                <c:formatCode>0.00%</c:formatCode>
                <c:ptCount val="2"/>
                <c:pt idx="0">
                  <c:v>1</c:v>
                </c:pt>
                <c:pt idx="1">
                  <c:v>0</c:v>
                </c:pt>
              </c:numCache>
            </c:numRef>
          </c:val>
        </c:ser>
        <c:ser>
          <c:idx val="1"/>
          <c:order val="1"/>
          <c:tx>
            <c:v>2013</c:v>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5351">
                <a:noFill/>
              </a:ln>
            </c:spPr>
            <c:txPr>
              <a:bodyPr wrap="square" lIns="38100" tIns="19050" rIns="38100" bIns="19050" anchor="ctr">
                <a:spAutoFit/>
              </a:bodyPr>
              <a:lstStyle/>
              <a:p>
                <a:pPr>
                  <a:defRPr sz="1200" b="0" i="0" u="none" strike="noStrike" baseline="0">
                    <a:solidFill>
                      <a:srgbClr val="C0C0C0"/>
                    </a:solidFill>
                    <a:latin typeface="Arial Black" panose="020B0A04020102020204" pitchFamily="34" charset="0"/>
                    <a:ea typeface="Calibri"/>
                    <a:cs typeface="Calibri"/>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('Análisis Vertical'!$F$8,'Análisis Vertical'!$F$11)</c:f>
              <c:numCache>
                <c:formatCode>0.00%</c:formatCode>
                <c:ptCount val="2"/>
                <c:pt idx="0">
                  <c:v>0.65416786277467232</c:v>
                </c:pt>
                <c:pt idx="1">
                  <c:v>0.34583213722532768</c:v>
                </c:pt>
              </c:numCache>
            </c:numRef>
          </c:val>
        </c:ser>
        <c:ser>
          <c:idx val="2"/>
          <c:order val="2"/>
          <c:tx>
            <c:v>2014</c:v>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5351">
                <a:noFill/>
              </a:ln>
            </c:spPr>
            <c:txPr>
              <a:bodyPr wrap="square" lIns="38100" tIns="19050" rIns="38100" bIns="19050" anchor="ctr">
                <a:spAutoFit/>
              </a:bodyPr>
              <a:lstStyle/>
              <a:p>
                <a:pPr>
                  <a:defRPr sz="1200" b="0" i="0" u="none" strike="noStrike" baseline="0">
                    <a:solidFill>
                      <a:srgbClr val="C0C0C0"/>
                    </a:solidFill>
                    <a:latin typeface="Arial Black" panose="020B0A04020102020204" pitchFamily="34" charset="0"/>
                    <a:ea typeface="Calibri"/>
                    <a:cs typeface="Calibri"/>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('Análisis Vertical'!$G$8,'Análisis Vertical'!$G$11)</c:f>
              <c:numCache>
                <c:formatCode>0.00%</c:formatCode>
                <c:ptCount val="2"/>
                <c:pt idx="0">
                  <c:v>0.82873322813955075</c:v>
                </c:pt>
                <c:pt idx="1">
                  <c:v>0.17126677186044917</c:v>
                </c:pt>
              </c:numCache>
            </c:numRef>
          </c:val>
        </c:ser>
        <c:dLbls>
          <c:showLegendKey val="0"/>
          <c:showVal val="0"/>
          <c:showCatName val="0"/>
          <c:showSerName val="0"/>
          <c:showPercent val="0"/>
          <c:showBubbleSize val="0"/>
        </c:dLbls>
        <c:gapWidth val="150"/>
        <c:overlap val="-25"/>
        <c:axId val="109668608"/>
        <c:axId val="109670400"/>
      </c:barChart>
      <c:catAx>
        <c:axId val="109668608"/>
        <c:scaling>
          <c:orientation val="minMax"/>
        </c:scaling>
        <c:delete val="0"/>
        <c:axPos val="b"/>
        <c:numFmt formatCode="General" sourceLinked="1"/>
        <c:majorTickMark val="none"/>
        <c:minorTickMark val="none"/>
        <c:tickLblPos val="nextTo"/>
        <c:spPr>
          <a:noFill/>
          <a:ln w="12675" cap="flat" cmpd="sng" algn="ctr">
            <a:solidFill>
              <a:schemeClr val="lt1">
                <a:lumMod val="95000"/>
                <a:alpha val="54000"/>
              </a:schemeClr>
            </a:solidFill>
            <a:round/>
          </a:ln>
          <a:effectLst/>
        </c:spPr>
        <c:txPr>
          <a:bodyPr rot="0" vert="horz"/>
          <a:lstStyle/>
          <a:p>
            <a:pPr>
              <a:defRPr sz="1200" b="0" i="0" u="none" strike="noStrike" baseline="0">
                <a:solidFill>
                  <a:srgbClr val="C0C0C0"/>
                </a:solidFill>
                <a:latin typeface="Arial Black" panose="020B0A04020102020204" pitchFamily="34" charset="0"/>
                <a:ea typeface="Calibri"/>
                <a:cs typeface="Calibri"/>
              </a:defRPr>
            </a:pPr>
            <a:endParaRPr lang="es-EC"/>
          </a:p>
        </c:txPr>
        <c:crossAx val="109670400"/>
        <c:crosses val="autoZero"/>
        <c:auto val="1"/>
        <c:lblAlgn val="ctr"/>
        <c:lblOffset val="100"/>
        <c:noMultiLvlLbl val="0"/>
      </c:catAx>
      <c:valAx>
        <c:axId val="109670400"/>
        <c:scaling>
          <c:orientation val="minMax"/>
        </c:scaling>
        <c:delete val="1"/>
        <c:axPos val="l"/>
        <c:numFmt formatCode="0.00%" sourceLinked="1"/>
        <c:majorTickMark val="out"/>
        <c:minorTickMark val="none"/>
        <c:tickLblPos val="nextTo"/>
        <c:crossAx val="109668608"/>
        <c:crosses val="autoZero"/>
        <c:crossBetween val="between"/>
      </c:valAx>
      <c:spPr>
        <a:noFill/>
        <a:ln w="25351">
          <a:noFill/>
        </a:ln>
      </c:spPr>
    </c:plotArea>
    <c:legend>
      <c:legendPos val="t"/>
      <c:layout/>
      <c:overlay val="0"/>
      <c:spPr>
        <a:noFill/>
        <a:ln w="25351">
          <a:noFill/>
        </a:ln>
      </c:spPr>
      <c:txPr>
        <a:bodyPr/>
        <a:lstStyle/>
        <a:p>
          <a:pPr>
            <a:defRPr sz="1200" b="0" i="0" u="none" strike="noStrike" baseline="0">
              <a:solidFill>
                <a:srgbClr val="C0C0C0"/>
              </a:solidFill>
              <a:latin typeface="Arial Black" panose="020B0A04020102020204" pitchFamily="34" charset="0"/>
              <a:ea typeface="Calibri"/>
              <a:cs typeface="Calibri"/>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88900">
      <a:solidFill>
        <a:srgbClr val="FB6BFB"/>
      </a:solidFill>
    </a:ln>
    <a:effectLst/>
  </c:spPr>
  <c:txPr>
    <a:bodyPr/>
    <a:lstStyle/>
    <a:p>
      <a:pPr>
        <a:defRPr sz="998" b="0" i="0" u="none" strike="noStrike" baseline="0">
          <a:solidFill>
            <a:srgbClr val="000000"/>
          </a:solidFill>
          <a:latin typeface="Calibri"/>
          <a:ea typeface="Calibri"/>
          <a:cs typeface="Calibri"/>
        </a:defRPr>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C0C0C0"/>
                </a:solidFill>
                <a:latin typeface="Arial Black" panose="020B0A04020102020204" pitchFamily="34" charset="0"/>
                <a:ea typeface="Calibri"/>
                <a:cs typeface="Calibri"/>
              </a:defRPr>
            </a:pPr>
            <a:r>
              <a:rPr lang="es-EC" sz="1600">
                <a:latin typeface="Arial Black" panose="020B0A04020102020204" pitchFamily="34" charset="0"/>
              </a:rPr>
              <a:t>POLÍTICA DE FINANCIAMIENTO </a:t>
            </a:r>
          </a:p>
        </c:rich>
      </c:tx>
      <c:layout/>
      <c:overlay val="0"/>
      <c:spPr>
        <a:noFill/>
        <a:ln w="25351">
          <a:noFill/>
        </a:ln>
      </c:spPr>
    </c:title>
    <c:autoTitleDeleted val="0"/>
    <c:plotArea>
      <c:layout>
        <c:manualLayout>
          <c:layoutTarget val="inner"/>
          <c:xMode val="edge"/>
          <c:yMode val="edge"/>
          <c:x val="4.2792816233205827E-2"/>
          <c:y val="0.29051374244551936"/>
          <c:w val="0.95668180297079319"/>
          <c:h val="0.55530190977509031"/>
        </c:manualLayout>
      </c:layout>
      <c:barChart>
        <c:barDir val="col"/>
        <c:grouping val="clustered"/>
        <c:varyColors val="0"/>
        <c:ser>
          <c:idx val="0"/>
          <c:order val="0"/>
          <c:tx>
            <c:v>2012</c:v>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5351">
                <a:noFill/>
              </a:ln>
            </c:spPr>
            <c:txPr>
              <a:bodyPr wrap="square" lIns="38100" tIns="19050" rIns="38100" bIns="19050" anchor="ctr">
                <a:spAutoFit/>
              </a:bodyPr>
              <a:lstStyle/>
              <a:p>
                <a:pPr>
                  <a:defRPr sz="1200" b="0" i="0" u="none" strike="noStrike" baseline="0">
                    <a:solidFill>
                      <a:srgbClr val="C0C0C0"/>
                    </a:solidFill>
                    <a:latin typeface="Arial Black" panose="020B0A04020102020204" pitchFamily="34" charset="0"/>
                    <a:ea typeface="Calibri"/>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('Análisis Vertical'!$A$20,'Análisis Vertical'!$A$23,'Análisis Vertical'!$A$29)</c:f>
              <c:strCache>
                <c:ptCount val="3"/>
                <c:pt idx="0">
                  <c:v>PASIVO CORRIENTE</c:v>
                </c:pt>
                <c:pt idx="1">
                  <c:v>PASIVOS NO CORRIENTES (PLP)</c:v>
                </c:pt>
                <c:pt idx="2">
                  <c:v>PATRIMONIO</c:v>
                </c:pt>
              </c:strCache>
            </c:strRef>
          </c:cat>
          <c:val>
            <c:numRef>
              <c:f>('Análisis Vertical'!$E$20,'Análisis Vertical'!$E$23,'Análisis Vertical'!$E$29)</c:f>
              <c:numCache>
                <c:formatCode>0.00%</c:formatCode>
                <c:ptCount val="3"/>
                <c:pt idx="0">
                  <c:v>0.49910340910521339</c:v>
                </c:pt>
                <c:pt idx="1">
                  <c:v>0</c:v>
                </c:pt>
                <c:pt idx="2">
                  <c:v>0.50089659089478666</c:v>
                </c:pt>
              </c:numCache>
            </c:numRef>
          </c:val>
        </c:ser>
        <c:ser>
          <c:idx val="1"/>
          <c:order val="1"/>
          <c:tx>
            <c:v>2013</c:v>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5351">
                <a:noFill/>
              </a:ln>
            </c:spPr>
            <c:txPr>
              <a:bodyPr wrap="square" lIns="38100" tIns="19050" rIns="38100" bIns="19050" anchor="ctr">
                <a:spAutoFit/>
              </a:bodyPr>
              <a:lstStyle/>
              <a:p>
                <a:pPr>
                  <a:defRPr sz="1200" b="0" i="0" u="none" strike="noStrike" baseline="0">
                    <a:solidFill>
                      <a:srgbClr val="C0C0C0"/>
                    </a:solidFill>
                    <a:latin typeface="Arial Black" panose="020B0A04020102020204" pitchFamily="34" charset="0"/>
                    <a:ea typeface="Calibri"/>
                    <a:cs typeface="Calibri"/>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('Análisis Vertical'!$A$20,'Análisis Vertical'!$A$23,'Análisis Vertical'!$A$29)</c:f>
              <c:strCache>
                <c:ptCount val="3"/>
                <c:pt idx="0">
                  <c:v>PASIVO CORRIENTE</c:v>
                </c:pt>
                <c:pt idx="1">
                  <c:v>PASIVOS NO CORRIENTES (PLP)</c:v>
                </c:pt>
                <c:pt idx="2">
                  <c:v>PATRIMONIO</c:v>
                </c:pt>
              </c:strCache>
            </c:strRef>
          </c:cat>
          <c:val>
            <c:numRef>
              <c:f>('Análisis Vertical'!$F$20,'Análisis Vertical'!$F$23,'Análisis Vertical'!$F$29)</c:f>
              <c:numCache>
                <c:formatCode>0.00%</c:formatCode>
                <c:ptCount val="3"/>
                <c:pt idx="0">
                  <c:v>0.12341750025080268</c:v>
                </c:pt>
                <c:pt idx="1">
                  <c:v>0.68059801346908089</c:v>
                </c:pt>
                <c:pt idx="2">
                  <c:v>0.19598448628011644</c:v>
                </c:pt>
              </c:numCache>
            </c:numRef>
          </c:val>
        </c:ser>
        <c:ser>
          <c:idx val="2"/>
          <c:order val="2"/>
          <c:tx>
            <c:v>2014</c:v>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3546058182971016E-2"/>
                  <c:y val="3.1972641489008712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167369309275363E-2"/>
                  <c:y val="6.3945282978017425E-3"/>
                </c:manualLayout>
              </c:layout>
              <c:showLegendKey val="0"/>
              <c:showVal val="1"/>
              <c:showCatName val="0"/>
              <c:showSerName val="0"/>
              <c:showPercent val="0"/>
              <c:showBubbleSize val="0"/>
              <c:extLst>
                <c:ext xmlns:c15="http://schemas.microsoft.com/office/drawing/2012/chart" uri="{CE6537A1-D6FC-4f65-9D91-7224C49458BB}"/>
              </c:extLst>
            </c:dLbl>
            <c:spPr>
              <a:noFill/>
              <a:ln w="25351">
                <a:noFill/>
              </a:ln>
            </c:spPr>
            <c:txPr>
              <a:bodyPr wrap="square" lIns="38100" tIns="19050" rIns="38100" bIns="19050" anchor="ctr">
                <a:spAutoFit/>
              </a:bodyPr>
              <a:lstStyle/>
              <a:p>
                <a:pPr>
                  <a:defRPr sz="1200" b="0" i="0" u="none" strike="noStrike" baseline="0">
                    <a:solidFill>
                      <a:srgbClr val="C0C0C0"/>
                    </a:solidFill>
                    <a:latin typeface="Arial Black" panose="020B0A04020102020204" pitchFamily="34" charset="0"/>
                    <a:ea typeface="Calibri"/>
                    <a:cs typeface="Calibri"/>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('Análisis Vertical'!$A$20,'Análisis Vertical'!$A$23,'Análisis Vertical'!$A$29)</c:f>
              <c:strCache>
                <c:ptCount val="3"/>
                <c:pt idx="0">
                  <c:v>PASIVO CORRIENTE</c:v>
                </c:pt>
                <c:pt idx="1">
                  <c:v>PASIVOS NO CORRIENTES (PLP)</c:v>
                </c:pt>
                <c:pt idx="2">
                  <c:v>PATRIMONIO</c:v>
                </c:pt>
              </c:strCache>
            </c:strRef>
          </c:cat>
          <c:val>
            <c:numRef>
              <c:f>('Análisis Vertical'!$G$20,'Análisis Vertical'!$G$23,'Análisis Vertical'!$G$29)</c:f>
              <c:numCache>
                <c:formatCode>0.00%</c:formatCode>
                <c:ptCount val="3"/>
                <c:pt idx="0">
                  <c:v>0.10687234750370488</c:v>
                </c:pt>
                <c:pt idx="1">
                  <c:v>0.77627412845280575</c:v>
                </c:pt>
                <c:pt idx="2">
                  <c:v>0.11685352404348935</c:v>
                </c:pt>
              </c:numCache>
            </c:numRef>
          </c:val>
        </c:ser>
        <c:dLbls>
          <c:showLegendKey val="0"/>
          <c:showVal val="0"/>
          <c:showCatName val="0"/>
          <c:showSerName val="0"/>
          <c:showPercent val="0"/>
          <c:showBubbleSize val="0"/>
        </c:dLbls>
        <c:gapWidth val="150"/>
        <c:overlap val="-25"/>
        <c:axId val="118311552"/>
        <c:axId val="118313344"/>
      </c:barChart>
      <c:catAx>
        <c:axId val="118311552"/>
        <c:scaling>
          <c:orientation val="minMax"/>
        </c:scaling>
        <c:delete val="0"/>
        <c:axPos val="b"/>
        <c:numFmt formatCode="General" sourceLinked="1"/>
        <c:majorTickMark val="none"/>
        <c:minorTickMark val="none"/>
        <c:tickLblPos val="nextTo"/>
        <c:spPr>
          <a:noFill/>
          <a:ln w="12675" cap="flat" cmpd="sng" algn="ctr">
            <a:solidFill>
              <a:schemeClr val="lt1">
                <a:lumMod val="95000"/>
                <a:alpha val="54000"/>
              </a:schemeClr>
            </a:solidFill>
            <a:round/>
          </a:ln>
          <a:effectLst/>
        </c:spPr>
        <c:txPr>
          <a:bodyPr rot="0" vert="horz"/>
          <a:lstStyle/>
          <a:p>
            <a:pPr>
              <a:defRPr sz="1100" b="0" i="0" u="none" strike="noStrike" baseline="0">
                <a:solidFill>
                  <a:srgbClr val="C0C0C0"/>
                </a:solidFill>
                <a:latin typeface="Arial Black" panose="020B0A04020102020204" pitchFamily="34" charset="0"/>
                <a:ea typeface="Calibri"/>
                <a:cs typeface="Calibri"/>
              </a:defRPr>
            </a:pPr>
            <a:endParaRPr lang="es-EC"/>
          </a:p>
        </c:txPr>
        <c:crossAx val="118313344"/>
        <c:crosses val="autoZero"/>
        <c:auto val="1"/>
        <c:lblAlgn val="ctr"/>
        <c:lblOffset val="100"/>
        <c:noMultiLvlLbl val="0"/>
      </c:catAx>
      <c:valAx>
        <c:axId val="118313344"/>
        <c:scaling>
          <c:orientation val="minMax"/>
        </c:scaling>
        <c:delete val="1"/>
        <c:axPos val="l"/>
        <c:numFmt formatCode="0.00%" sourceLinked="1"/>
        <c:majorTickMark val="out"/>
        <c:minorTickMark val="none"/>
        <c:tickLblPos val="nextTo"/>
        <c:crossAx val="118311552"/>
        <c:crosses val="autoZero"/>
        <c:crossBetween val="between"/>
      </c:valAx>
      <c:spPr>
        <a:noFill/>
        <a:ln w="25351">
          <a:noFill/>
        </a:ln>
      </c:spPr>
    </c:plotArea>
    <c:legend>
      <c:legendPos val="t"/>
      <c:layout/>
      <c:overlay val="0"/>
      <c:spPr>
        <a:noFill/>
        <a:ln w="25351">
          <a:noFill/>
        </a:ln>
      </c:spPr>
      <c:txPr>
        <a:bodyPr/>
        <a:lstStyle/>
        <a:p>
          <a:pPr>
            <a:defRPr sz="1400" b="0" i="0" u="none" strike="noStrike" baseline="0">
              <a:solidFill>
                <a:srgbClr val="C0C0C0"/>
              </a:solidFill>
              <a:latin typeface="Arial Black" panose="020B0A04020102020204" pitchFamily="34" charset="0"/>
              <a:ea typeface="Calibri"/>
              <a:cs typeface="Calibri"/>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88900">
      <a:solidFill>
        <a:srgbClr val="FB6BFB"/>
      </a:solidFill>
    </a:ln>
    <a:effectLst/>
  </c:spPr>
  <c:txPr>
    <a:bodyPr/>
    <a:lstStyle/>
    <a:p>
      <a:pPr>
        <a:defRPr sz="998" b="0" i="0" u="none" strike="noStrike" baseline="0">
          <a:solidFill>
            <a:srgbClr val="000000"/>
          </a:solidFill>
          <a:latin typeface="Calibri"/>
          <a:ea typeface="Calibri"/>
          <a:cs typeface="Calibri"/>
        </a:defRPr>
      </a:pPr>
      <a:endParaRPr lang="es-EC"/>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baseline="0">
                <a:solidFill>
                  <a:schemeClr val="bg1"/>
                </a:solidFill>
              </a:defRPr>
            </a:pPr>
            <a:r>
              <a:rPr lang="en-US" baseline="0">
                <a:solidFill>
                  <a:schemeClr val="bg1"/>
                </a:solidFill>
              </a:rPr>
              <a:t>Cuentas de Ingresos</a:t>
            </a:r>
          </a:p>
        </c:rich>
      </c:tx>
      <c:layout/>
      <c:overlay val="0"/>
      <c:spPr>
        <a:noFill/>
        <a:ln>
          <a:noFill/>
        </a:ln>
        <a:effectLst/>
      </c:spPr>
    </c:title>
    <c:autoTitleDeleted val="0"/>
    <c:plotArea>
      <c:layout/>
      <c:barChart>
        <c:barDir val="col"/>
        <c:grouping val="clustered"/>
        <c:varyColors val="0"/>
        <c:ser>
          <c:idx val="0"/>
          <c:order val="0"/>
          <c:tx>
            <c:strRef>
              <c:f>'AH BG y PG'!$E$35</c:f>
              <c:strCache>
                <c:ptCount val="1"/>
                <c:pt idx="0">
                  <c:v>2012 - 2013</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accent1"/>
              </a:solid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'AH BG y PG'!$A$36:$A$37</c:f>
              <c:strCache>
                <c:ptCount val="2"/>
                <c:pt idx="0">
                  <c:v>       Servicios Seguridad Privada</c:v>
                </c:pt>
                <c:pt idx="1">
                  <c:v>      Alquiler Casetas</c:v>
                </c:pt>
              </c:strCache>
            </c:strRef>
          </c:cat>
          <c:val>
            <c:numRef>
              <c:f>'AH BG y PG'!$E$36:$E$37</c:f>
              <c:numCache>
                <c:formatCode>0.0%</c:formatCode>
                <c:ptCount val="2"/>
                <c:pt idx="0">
                  <c:v>0.1079342217671424</c:v>
                </c:pt>
                <c:pt idx="1">
                  <c:v>-0.85287193973634645</c:v>
                </c:pt>
              </c:numCache>
            </c:numRef>
          </c:val>
        </c:ser>
        <c:ser>
          <c:idx val="1"/>
          <c:order val="1"/>
          <c:tx>
            <c:strRef>
              <c:f>'AH BG y PG'!$F$35</c:f>
              <c:strCache>
                <c:ptCount val="1"/>
                <c:pt idx="0">
                  <c:v>2013 - 2014</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5552099533436966E-2"/>
                  <c:y val="0.17987677762876611"/>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rgbClr val="C00000"/>
              </a:solid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'AH BG y PG'!$A$36:$A$37</c:f>
              <c:strCache>
                <c:ptCount val="2"/>
                <c:pt idx="0">
                  <c:v>       Servicios Seguridad Privada</c:v>
                </c:pt>
                <c:pt idx="1">
                  <c:v>      Alquiler Casetas</c:v>
                </c:pt>
              </c:strCache>
            </c:strRef>
          </c:cat>
          <c:val>
            <c:numRef>
              <c:f>'AH BG y PG'!$F$36:$F$37</c:f>
              <c:numCache>
                <c:formatCode>0.0%</c:formatCode>
                <c:ptCount val="2"/>
                <c:pt idx="0">
                  <c:v>-0.17890522069370773</c:v>
                </c:pt>
                <c:pt idx="1">
                  <c:v>-1</c:v>
                </c:pt>
              </c:numCache>
            </c:numRef>
          </c:val>
        </c:ser>
        <c:dLbls>
          <c:dLblPos val="ctr"/>
          <c:showLegendKey val="0"/>
          <c:showVal val="1"/>
          <c:showCatName val="0"/>
          <c:showSerName val="0"/>
          <c:showPercent val="0"/>
          <c:showBubbleSize val="0"/>
        </c:dLbls>
        <c:gapWidth val="150"/>
        <c:axId val="79017088"/>
        <c:axId val="79018624"/>
      </c:barChart>
      <c:catAx>
        <c:axId val="7901708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vert="horz"/>
          <a:lstStyle/>
          <a:p>
            <a:pPr>
              <a:defRPr baseline="0">
                <a:solidFill>
                  <a:schemeClr val="bg1"/>
                </a:solidFill>
              </a:defRPr>
            </a:pPr>
            <a:endParaRPr lang="es-EC"/>
          </a:p>
        </c:txPr>
        <c:crossAx val="79018624"/>
        <c:crosses val="autoZero"/>
        <c:auto val="1"/>
        <c:lblAlgn val="ctr"/>
        <c:lblOffset val="100"/>
        <c:noMultiLvlLbl val="0"/>
      </c:catAx>
      <c:valAx>
        <c:axId val="79018624"/>
        <c:scaling>
          <c:orientation val="minMax"/>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s-EC"/>
          </a:p>
        </c:txPr>
        <c:crossAx val="79017088"/>
        <c:crosses val="autoZero"/>
        <c:crossBetween val="between"/>
      </c:valAx>
      <c:spPr>
        <a:noFill/>
        <a:ln>
          <a:noFill/>
        </a:ln>
        <a:effectLst/>
      </c:spPr>
    </c:plotArea>
    <c:legend>
      <c:legendPos val="b"/>
      <c:layout/>
      <c:overlay val="0"/>
      <c:spPr>
        <a:noFill/>
        <a:ln>
          <a:noFill/>
        </a:ln>
        <a:effectLst/>
      </c:spPr>
      <c:txPr>
        <a:bodyPr rot="0" vert="horz"/>
        <a:lstStyle/>
        <a:p>
          <a:pPr>
            <a:defRPr baseline="0">
              <a:solidFill>
                <a:schemeClr val="bg1"/>
              </a:solidFill>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38100">
      <a:solidFill>
        <a:srgbClr val="FB6BFB"/>
      </a:solidFill>
    </a:ln>
    <a:effectLst/>
  </c:spPr>
  <c:txPr>
    <a:bodyPr/>
    <a:lstStyle/>
    <a:p>
      <a:pPr>
        <a:defRPr sz="1200">
          <a:latin typeface="Arial" panose="020B0604020202020204" pitchFamily="34" charset="0"/>
          <a:cs typeface="Arial" panose="020B0604020202020204" pitchFamily="34" charset="0"/>
        </a:defRPr>
      </a:pPr>
      <a:endParaRPr lang="es-EC"/>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Black" panose="020B0A04020102020204" pitchFamily="34" charset="0"/>
                <a:ea typeface="+mn-ea"/>
                <a:cs typeface="+mn-cs"/>
              </a:defRPr>
            </a:pPr>
            <a:r>
              <a:rPr lang="en-US" sz="1400">
                <a:latin typeface="Arial Black" panose="020B0A04020102020204" pitchFamily="34" charset="0"/>
              </a:rPr>
              <a:t>Análisis Horizontal Cuentas de Costos Operacionales</a:t>
            </a:r>
          </a:p>
        </c:rich>
      </c:tx>
      <c:layout>
        <c:manualLayout>
          <c:xMode val="edge"/>
          <c:yMode val="edge"/>
          <c:x val="0.11555969859953308"/>
          <c:y val="3.8745819188821189E-2"/>
        </c:manualLayout>
      </c:layout>
      <c:overlay val="0"/>
      <c:spPr>
        <a:noFill/>
        <a:ln>
          <a:noFill/>
        </a:ln>
        <a:effectLst/>
      </c:spPr>
    </c:title>
    <c:autoTitleDeleted val="0"/>
    <c:plotArea>
      <c:layout>
        <c:manualLayout>
          <c:layoutTarget val="inner"/>
          <c:xMode val="edge"/>
          <c:yMode val="edge"/>
          <c:x val="9.4202183258145944E-2"/>
          <c:y val="0.2397296161174404"/>
          <c:w val="0.89159339365554313"/>
          <c:h val="0.56851923756797529"/>
        </c:manualLayout>
      </c:layout>
      <c:barChart>
        <c:barDir val="col"/>
        <c:grouping val="clustered"/>
        <c:varyColors val="0"/>
        <c:ser>
          <c:idx val="0"/>
          <c:order val="0"/>
          <c:tx>
            <c:strRef>
              <c:f>'AH BG y PG'!$E$35</c:f>
              <c:strCache>
                <c:ptCount val="1"/>
                <c:pt idx="0">
                  <c:v>2012 - 2013</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1.3231888852133642E-2"/>
                  <c:y val="-8.7179487179487175E-2"/>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'AH BG y PG'!$A$40:$A$45</c:f>
              <c:strCache>
                <c:ptCount val="6"/>
                <c:pt idx="0">
                  <c:v>       Sueldos y salarios</c:v>
                </c:pt>
                <c:pt idx="1">
                  <c:v>      Fondos de reserva</c:v>
                </c:pt>
                <c:pt idx="2">
                  <c:v>      Otras bonificaciones</c:v>
                </c:pt>
                <c:pt idx="3">
                  <c:v>      Aporte patronal</c:v>
                </c:pt>
                <c:pt idx="4">
                  <c:v>     Decimo tercer sueldo</c:v>
                </c:pt>
                <c:pt idx="5">
                  <c:v>     Decimo cuarto sueldo</c:v>
                </c:pt>
              </c:strCache>
            </c:strRef>
          </c:cat>
          <c:val>
            <c:numRef>
              <c:f>'AH BG y PG'!$E$40:$E$45</c:f>
              <c:numCache>
                <c:formatCode>0.0%</c:formatCode>
                <c:ptCount val="6"/>
                <c:pt idx="0">
                  <c:v>0.10871933662239375</c:v>
                </c:pt>
                <c:pt idx="1">
                  <c:v>0.44317248459958924</c:v>
                </c:pt>
                <c:pt idx="2">
                  <c:v>29.767014453910214</c:v>
                </c:pt>
                <c:pt idx="3">
                  <c:v>0.1029449539496643</c:v>
                </c:pt>
                <c:pt idx="4">
                  <c:v>0.10871932379643123</c:v>
                </c:pt>
                <c:pt idx="5">
                  <c:v>0.10168336400190836</c:v>
                </c:pt>
              </c:numCache>
            </c:numRef>
          </c:val>
        </c:ser>
        <c:ser>
          <c:idx val="1"/>
          <c:order val="1"/>
          <c:tx>
            <c:strRef>
              <c:f>'AH BG y PG'!$F$35</c:f>
              <c:strCache>
                <c:ptCount val="1"/>
                <c:pt idx="0">
                  <c:v>2013 - 2014</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958617087045495E-2"/>
                  <c:y val="5.128161720983479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7832444686041201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7642518469511523E-2"/>
                  <c:y val="0.12820512820512819"/>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3.8008340488339974E-2"/>
                  <c:y val="8.8450508815979506E-4"/>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2.89650342722425E-2"/>
                  <c:y val="8.487506323860440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3.1170403542374225E-2"/>
                  <c:y val="1.0256516500180031E-2"/>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rgbClr val="C0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'AH BG y PG'!$A$40:$A$45</c:f>
              <c:strCache>
                <c:ptCount val="6"/>
                <c:pt idx="0">
                  <c:v>       Sueldos y salarios</c:v>
                </c:pt>
                <c:pt idx="1">
                  <c:v>      Fondos de reserva</c:v>
                </c:pt>
                <c:pt idx="2">
                  <c:v>      Otras bonificaciones</c:v>
                </c:pt>
                <c:pt idx="3">
                  <c:v>      Aporte patronal</c:v>
                </c:pt>
                <c:pt idx="4">
                  <c:v>     Decimo tercer sueldo</c:v>
                </c:pt>
                <c:pt idx="5">
                  <c:v>     Decimo cuarto sueldo</c:v>
                </c:pt>
              </c:strCache>
            </c:strRef>
          </c:cat>
          <c:val>
            <c:numRef>
              <c:f>'AH BG y PG'!$F$40:$F$45</c:f>
              <c:numCache>
                <c:formatCode>0.0%</c:formatCode>
                <c:ptCount val="6"/>
                <c:pt idx="0">
                  <c:v>0.32129274162815258</c:v>
                </c:pt>
                <c:pt idx="1">
                  <c:v>6.3534307971401134</c:v>
                </c:pt>
                <c:pt idx="2">
                  <c:v>-1</c:v>
                </c:pt>
                <c:pt idx="3">
                  <c:v>0.30671254933926551</c:v>
                </c:pt>
                <c:pt idx="4">
                  <c:v>0.30775935622080497</c:v>
                </c:pt>
                <c:pt idx="5">
                  <c:v>0.2818558614290132</c:v>
                </c:pt>
              </c:numCache>
            </c:numRef>
          </c:val>
        </c:ser>
        <c:dLbls>
          <c:dLblPos val="ctr"/>
          <c:showLegendKey val="0"/>
          <c:showVal val="1"/>
          <c:showCatName val="0"/>
          <c:showSerName val="0"/>
          <c:showPercent val="0"/>
          <c:showBubbleSize val="0"/>
        </c:dLbls>
        <c:gapWidth val="150"/>
        <c:axId val="79135104"/>
        <c:axId val="79136640"/>
      </c:barChart>
      <c:catAx>
        <c:axId val="7913510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s-EC"/>
          </a:p>
        </c:txPr>
        <c:crossAx val="79136640"/>
        <c:crosses val="autoZero"/>
        <c:auto val="1"/>
        <c:lblAlgn val="ctr"/>
        <c:lblOffset val="100"/>
        <c:noMultiLvlLbl val="0"/>
      </c:catAx>
      <c:valAx>
        <c:axId val="79136640"/>
        <c:scaling>
          <c:orientation val="minMax"/>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79135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lt1">
                  <a:lumMod val="85000"/>
                </a:schemeClr>
              </a:solidFill>
              <a:latin typeface="Arial Black" panose="020B0A04020102020204" pitchFamily="34" charset="0"/>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38100">
      <a:solidFill>
        <a:srgbClr val="FB6BFB"/>
      </a:solidFill>
    </a:ln>
    <a:effectLst/>
  </c:spPr>
  <c:txPr>
    <a:bodyPr/>
    <a:lstStyle/>
    <a:p>
      <a:pPr>
        <a:defRPr/>
      </a:pPr>
      <a:endParaRPr lang="es-EC"/>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Black" panose="020B0A04020102020204" pitchFamily="34" charset="0"/>
                <a:ea typeface="+mn-ea"/>
                <a:cs typeface="+mn-cs"/>
              </a:defRPr>
            </a:pPr>
            <a:r>
              <a:rPr lang="en-US" sz="1400">
                <a:latin typeface="Arial Black" panose="020B0A04020102020204" pitchFamily="34" charset="0"/>
              </a:rPr>
              <a:t>Análisis Horizontal Cuentas de Gastos Administrativos</a:t>
            </a:r>
          </a:p>
        </c:rich>
      </c:tx>
      <c:layout/>
      <c:overlay val="0"/>
      <c:spPr>
        <a:noFill/>
        <a:ln>
          <a:noFill/>
        </a:ln>
        <a:effectLst/>
      </c:spPr>
    </c:title>
    <c:autoTitleDeleted val="0"/>
    <c:plotArea>
      <c:layout>
        <c:manualLayout>
          <c:layoutTarget val="inner"/>
          <c:xMode val="edge"/>
          <c:yMode val="edge"/>
          <c:x val="0.11319707266164999"/>
          <c:y val="0.295937673900946"/>
          <c:w val="0.87357103848621631"/>
          <c:h val="0.46385051200820265"/>
        </c:manualLayout>
      </c:layout>
      <c:barChart>
        <c:barDir val="col"/>
        <c:grouping val="clustered"/>
        <c:varyColors val="0"/>
        <c:ser>
          <c:idx val="0"/>
          <c:order val="0"/>
          <c:tx>
            <c:strRef>
              <c:f>'AH BG y PG'!$E$35</c:f>
              <c:strCache>
                <c:ptCount val="1"/>
                <c:pt idx="0">
                  <c:v>2012 - 2013</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1.5437203660822622E-2"/>
                  <c:y val="0.1669453463559125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3231888852133642E-2"/>
                  <c:y val="0.14468558708959386"/>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('AH BG y PG'!$A$51,'AH BG y PG'!$A$58,'AH BG y PG'!$A$59,'AH BG y PG'!$A$61,'AH BG y PG'!$A$65)</c:f>
              <c:strCache>
                <c:ptCount val="5"/>
                <c:pt idx="0">
                  <c:v>      Depreciación Vehículo</c:v>
                </c:pt>
                <c:pt idx="1">
                  <c:v>       Gastos legales</c:v>
                </c:pt>
                <c:pt idx="2">
                  <c:v>       Multas</c:v>
                </c:pt>
                <c:pt idx="3">
                  <c:v>       Gastos de representación</c:v>
                </c:pt>
                <c:pt idx="4">
                  <c:v>       Seguro robo y asalto</c:v>
                </c:pt>
              </c:strCache>
            </c:strRef>
          </c:cat>
          <c:val>
            <c:numRef>
              <c:f>('AH BG y PG'!$E$51,'AH BG y PG'!$E$58,'AH BG y PG'!$E$59,'AH BG y PG'!$E$61,'AH BG y PG'!$E$65)</c:f>
              <c:numCache>
                <c:formatCode>0.0%</c:formatCode>
                <c:ptCount val="5"/>
                <c:pt idx="0">
                  <c:v>8.2550809933720188</c:v>
                </c:pt>
                <c:pt idx="1">
                  <c:v>-0.90390572390572388</c:v>
                </c:pt>
                <c:pt idx="2">
                  <c:v>-0.88364651812205475</c:v>
                </c:pt>
                <c:pt idx="3">
                  <c:v>4.6729931868244448</c:v>
                </c:pt>
                <c:pt idx="4">
                  <c:v>2.5724431818181817</c:v>
                </c:pt>
              </c:numCache>
            </c:numRef>
          </c:val>
        </c:ser>
        <c:ser>
          <c:idx val="1"/>
          <c:order val="1"/>
          <c:tx>
            <c:strRef>
              <c:f>'AH BG y PG'!$F$35</c:f>
              <c:strCache>
                <c:ptCount val="1"/>
                <c:pt idx="0">
                  <c:v>2013 - 2014</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4258462895578342E-2"/>
                  <c:y val="-5.5648302726766831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100105195666715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2.2631848690169161E-2"/>
                  <c:y val="0.16352106765230046"/>
                </c:manualLayout>
              </c:layout>
              <c:spPr>
                <a:solidFill>
                  <a:srgbClr val="C00000"/>
                </a:solid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extLst>
                <c:ext xmlns:c15="http://schemas.microsoft.com/office/drawing/2012/chart" uri="{CE6537A1-D6FC-4f65-9D91-7224C49458BB}">
                  <c15:layout>
                    <c:manualLayout>
                      <c:w val="9.2860804453243614E-2"/>
                      <c:h val="7.7806826881014882E-2"/>
                    </c:manualLayout>
                  </c15:layout>
                </c:ext>
              </c:extLst>
            </c:dLbl>
            <c:dLbl>
              <c:idx val="3"/>
              <c:layout>
                <c:manualLayout>
                  <c:x val="1.6016017127371704E-2"/>
                  <c:y val="0.1224265769041364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5437203660822582E-2"/>
                  <c:y val="0.13355592654424039"/>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rgbClr val="C00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('AH BG y PG'!$A$51,'AH BG y PG'!$A$58,'AH BG y PG'!$A$59,'AH BG y PG'!$A$61,'AH BG y PG'!$A$65)</c:f>
              <c:strCache>
                <c:ptCount val="5"/>
                <c:pt idx="0">
                  <c:v>      Depreciación Vehículo</c:v>
                </c:pt>
                <c:pt idx="1">
                  <c:v>       Gastos legales</c:v>
                </c:pt>
                <c:pt idx="2">
                  <c:v>       Multas</c:v>
                </c:pt>
                <c:pt idx="3">
                  <c:v>       Gastos de representación</c:v>
                </c:pt>
                <c:pt idx="4">
                  <c:v>       Seguro robo y asalto</c:v>
                </c:pt>
              </c:strCache>
            </c:strRef>
          </c:cat>
          <c:val>
            <c:numRef>
              <c:f>('AH BG y PG'!$F$51,'AH BG y PG'!$F$58,'AH BG y PG'!$F$59,'AH BG y PG'!$F$61,'AH BG y PG'!$F$65)</c:f>
              <c:numCache>
                <c:formatCode>0.0%</c:formatCode>
                <c:ptCount val="5"/>
                <c:pt idx="0">
                  <c:v>1.0930215972709232</c:v>
                </c:pt>
                <c:pt idx="1">
                  <c:v>3.490773183835552</c:v>
                </c:pt>
                <c:pt idx="2">
                  <c:v>-1</c:v>
                </c:pt>
                <c:pt idx="3">
                  <c:v>-0.77817459421631263</c:v>
                </c:pt>
                <c:pt idx="4">
                  <c:v>-1</c:v>
                </c:pt>
              </c:numCache>
            </c:numRef>
          </c:val>
        </c:ser>
        <c:dLbls>
          <c:dLblPos val="ctr"/>
          <c:showLegendKey val="0"/>
          <c:showVal val="1"/>
          <c:showCatName val="0"/>
          <c:showSerName val="0"/>
          <c:showPercent val="0"/>
          <c:showBubbleSize val="0"/>
        </c:dLbls>
        <c:gapWidth val="150"/>
        <c:axId val="80334848"/>
        <c:axId val="80336384"/>
      </c:barChart>
      <c:catAx>
        <c:axId val="8033484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s-EC"/>
          </a:p>
        </c:txPr>
        <c:crossAx val="80336384"/>
        <c:crosses val="autoZero"/>
        <c:auto val="1"/>
        <c:lblAlgn val="ctr"/>
        <c:lblOffset val="100"/>
        <c:noMultiLvlLbl val="0"/>
      </c:catAx>
      <c:valAx>
        <c:axId val="80336384"/>
        <c:scaling>
          <c:orientation val="minMax"/>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80334848"/>
        <c:crosses val="autoZero"/>
        <c:crossBetween val="between"/>
      </c:valAx>
      <c:spPr>
        <a:noFill/>
        <a:ln>
          <a:noFill/>
        </a:ln>
        <a:effectLst/>
      </c:spPr>
    </c:plotArea>
    <c:legend>
      <c:legendPos val="b"/>
      <c:layout>
        <c:manualLayout>
          <c:xMode val="edge"/>
          <c:yMode val="edge"/>
          <c:x val="0.31165155346336149"/>
          <c:y val="0.85569743622629546"/>
          <c:w val="0.4853792440934116"/>
          <c:h val="7.13120268319626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Arial Black" panose="020B0A04020102020204" pitchFamily="34" charset="0"/>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38100">
      <a:solidFill>
        <a:srgbClr val="FB6BFB"/>
      </a:solidFill>
    </a:ln>
    <a:effectLst/>
  </c:spPr>
  <c:txPr>
    <a:bodyPr/>
    <a:lstStyle/>
    <a:p>
      <a:pPr>
        <a:defRPr/>
      </a:pPr>
      <a:endParaRPr lang="es-EC"/>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Black" panose="020B0A04020102020204" pitchFamily="34" charset="0"/>
                <a:ea typeface="+mn-ea"/>
                <a:cs typeface="+mn-cs"/>
              </a:defRPr>
            </a:pPr>
            <a:r>
              <a:rPr lang="en-US" sz="1400" dirty="0" err="1">
                <a:latin typeface="Arial Black" panose="020B0A04020102020204" pitchFamily="34" charset="0"/>
              </a:rPr>
              <a:t>Análisis</a:t>
            </a:r>
            <a:r>
              <a:rPr lang="en-US" sz="1400" dirty="0">
                <a:latin typeface="Arial Black" panose="020B0A04020102020204" pitchFamily="34" charset="0"/>
              </a:rPr>
              <a:t> Horizontal - </a:t>
            </a:r>
            <a:r>
              <a:rPr lang="en-US" sz="1400" dirty="0" err="1">
                <a:latin typeface="Arial Black" panose="020B0A04020102020204" pitchFamily="34" charset="0"/>
              </a:rPr>
              <a:t>Subtotales</a:t>
            </a:r>
            <a:r>
              <a:rPr lang="en-US" sz="1400" baseline="0" dirty="0">
                <a:latin typeface="Arial Black" panose="020B0A04020102020204" pitchFamily="34" charset="0"/>
              </a:rPr>
              <a:t> de </a:t>
            </a:r>
            <a:r>
              <a:rPr lang="en-US" sz="1400" dirty="0">
                <a:latin typeface="Arial Black" panose="020B0A04020102020204" pitchFamily="34" charset="0"/>
              </a:rPr>
              <a:t>Utilidades</a:t>
            </a:r>
          </a:p>
        </c:rich>
      </c:tx>
      <c:layout/>
      <c:overlay val="0"/>
      <c:spPr>
        <a:noFill/>
        <a:ln>
          <a:noFill/>
        </a:ln>
        <a:effectLst/>
      </c:spPr>
    </c:title>
    <c:autoTitleDeleted val="0"/>
    <c:plotArea>
      <c:layout>
        <c:manualLayout>
          <c:layoutTarget val="inner"/>
          <c:xMode val="edge"/>
          <c:yMode val="edge"/>
          <c:x val="0.10871161407223397"/>
          <c:y val="0.31865603813657567"/>
          <c:w val="0.8626771128453139"/>
          <c:h val="0.44835458423605273"/>
        </c:manualLayout>
      </c:layout>
      <c:barChart>
        <c:barDir val="col"/>
        <c:grouping val="clustered"/>
        <c:varyColors val="0"/>
        <c:ser>
          <c:idx val="0"/>
          <c:order val="0"/>
          <c:tx>
            <c:strRef>
              <c:f>'AH BG y PG'!$E$35</c:f>
              <c:strCache>
                <c:ptCount val="1"/>
                <c:pt idx="0">
                  <c:v>2012 - 2013</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4194011711413102E-3"/>
                  <c:y val="0.11925087302758375"/>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('AH BG y PG'!$A$47,'AH BG y PG'!$A$75,'AH BG y PG'!$A$78,'AH BG y PG'!$A$80,'AH BG y PG'!$A$82)</c:f>
              <c:strCache>
                <c:ptCount val="5"/>
                <c:pt idx="0">
                  <c:v>UTILIDAD BRUTA</c:v>
                </c:pt>
                <c:pt idx="1">
                  <c:v>UTILIDAD OPERACIONAL (UAII)</c:v>
                </c:pt>
                <c:pt idx="2">
                  <c:v>UTILIDAD ANTES DE IMPUESTOS Y PARTICIPACIONES (UAI)</c:v>
                </c:pt>
                <c:pt idx="3">
                  <c:v>UTILIDAD GRAVABLE O IMPONIBLE</c:v>
                </c:pt>
                <c:pt idx="4">
                  <c:v>UTILIDAD NETA</c:v>
                </c:pt>
              </c:strCache>
            </c:strRef>
          </c:cat>
          <c:val>
            <c:numRef>
              <c:f>('AH BG y PG'!$E$47,'AH BG y PG'!$E$75,'AH BG y PG'!$E$78,'AH BG y PG'!$E$80,'AH BG y PG'!$E$82)</c:f>
              <c:numCache>
                <c:formatCode>0.0%</c:formatCode>
                <c:ptCount val="5"/>
                <c:pt idx="0">
                  <c:v>-4.570227694155593E-2</c:v>
                </c:pt>
                <c:pt idx="1">
                  <c:v>0.57274477248714217</c:v>
                </c:pt>
                <c:pt idx="2">
                  <c:v>0.55084386201418933</c:v>
                </c:pt>
                <c:pt idx="3">
                  <c:v>0.55084386201418933</c:v>
                </c:pt>
                <c:pt idx="4">
                  <c:v>0.57098391738750087</c:v>
                </c:pt>
              </c:numCache>
            </c:numRef>
          </c:val>
        </c:ser>
        <c:ser>
          <c:idx val="1"/>
          <c:order val="1"/>
          <c:tx>
            <c:strRef>
              <c:f>'AH BG y PG'!$F$35</c:f>
              <c:strCache>
                <c:ptCount val="1"/>
                <c:pt idx="0">
                  <c:v>2013 - 2014</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1048502927853275E-2"/>
                  <c:y val="0.2668938103350369"/>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8.8388023422826204E-3"/>
                  <c:y val="0.249858035207268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6.6291017567118842E-3"/>
                  <c:y val="0.23850085178875649"/>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8.8388023422825389E-3"/>
                  <c:y val="0.244179443498012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8.8388023422826204E-3"/>
                  <c:y val="0.24417944349801249"/>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rgbClr val="C00000"/>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('AH BG y PG'!$A$47,'AH BG y PG'!$A$75,'AH BG y PG'!$A$78,'AH BG y PG'!$A$80,'AH BG y PG'!$A$82)</c:f>
              <c:strCache>
                <c:ptCount val="5"/>
                <c:pt idx="0">
                  <c:v>UTILIDAD BRUTA</c:v>
                </c:pt>
                <c:pt idx="1">
                  <c:v>UTILIDAD OPERACIONAL (UAII)</c:v>
                </c:pt>
                <c:pt idx="2">
                  <c:v>UTILIDAD ANTES DE IMPUESTOS Y PARTICIPACIONES (UAI)</c:v>
                </c:pt>
                <c:pt idx="3">
                  <c:v>UTILIDAD GRAVABLE O IMPONIBLE</c:v>
                </c:pt>
                <c:pt idx="4">
                  <c:v>UTILIDAD NETA</c:v>
                </c:pt>
              </c:strCache>
            </c:strRef>
          </c:cat>
          <c:val>
            <c:numRef>
              <c:f>('AH BG y PG'!$F$47,'AH BG y PG'!$F$75,'AH BG y PG'!$F$78,'AH BG y PG'!$F$80,'AH BG y PG'!$F$82)</c:f>
              <c:numCache>
                <c:formatCode>0.0%</c:formatCode>
                <c:ptCount val="5"/>
                <c:pt idx="0">
                  <c:v>-0.40720491823011118</c:v>
                </c:pt>
                <c:pt idx="1">
                  <c:v>-0.36620403419720415</c:v>
                </c:pt>
                <c:pt idx="2">
                  <c:v>-0.35252267829635586</c:v>
                </c:pt>
                <c:pt idx="3">
                  <c:v>-0.35252267829635586</c:v>
                </c:pt>
                <c:pt idx="4">
                  <c:v>-0.35252193991015301</c:v>
                </c:pt>
              </c:numCache>
            </c:numRef>
          </c:val>
        </c:ser>
        <c:dLbls>
          <c:dLblPos val="ctr"/>
          <c:showLegendKey val="0"/>
          <c:showVal val="1"/>
          <c:showCatName val="0"/>
          <c:showSerName val="0"/>
          <c:showPercent val="0"/>
          <c:showBubbleSize val="0"/>
        </c:dLbls>
        <c:gapWidth val="150"/>
        <c:axId val="80374784"/>
        <c:axId val="80401152"/>
      </c:barChart>
      <c:catAx>
        <c:axId val="8037478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s-EC"/>
          </a:p>
        </c:txPr>
        <c:crossAx val="80401152"/>
        <c:crosses val="autoZero"/>
        <c:auto val="1"/>
        <c:lblAlgn val="ctr"/>
        <c:lblOffset val="100"/>
        <c:noMultiLvlLbl val="0"/>
      </c:catAx>
      <c:valAx>
        <c:axId val="80401152"/>
        <c:scaling>
          <c:orientation val="minMax"/>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80374784"/>
        <c:crosses val="autoZero"/>
        <c:crossBetween val="between"/>
      </c:valAx>
      <c:spPr>
        <a:noFill/>
        <a:ln>
          <a:noFill/>
        </a:ln>
        <a:effectLst/>
      </c:spPr>
    </c:plotArea>
    <c:legend>
      <c:legendPos val="b"/>
      <c:layout>
        <c:manualLayout>
          <c:xMode val="edge"/>
          <c:yMode val="edge"/>
          <c:x val="0.2047703581282917"/>
          <c:y val="0.87309000100824274"/>
          <c:w val="0.53738354063077309"/>
          <c:h val="9.907373176943680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lt1">
                  <a:lumMod val="85000"/>
                </a:schemeClr>
              </a:solidFill>
              <a:latin typeface="Arial Black" panose="020B0A04020102020204" pitchFamily="34" charset="0"/>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38100">
      <a:solidFill>
        <a:srgbClr val="FB6BFB"/>
      </a:solidFill>
    </a:ln>
    <a:effectLst/>
  </c:spPr>
  <c:txPr>
    <a:bodyPr/>
    <a:lstStyle/>
    <a:p>
      <a:pPr>
        <a:defRPr/>
      </a:pPr>
      <a:endParaRPr lang="es-EC"/>
    </a:p>
  </c:txPr>
  <c:externalData r:id="rId2">
    <c:autoUpdate val="0"/>
  </c:externalData>
</c:chartSpace>
</file>

<file path=ppt/diagrams/_rels/data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image" Target="../media/image4.jpeg"/><Relationship Id="rId4" Type="http://schemas.openxmlformats.org/officeDocument/2006/relationships/image" Target="../media/image7.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46077-91BD-46DA-BCB4-3F8F5B364C1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C"/>
        </a:p>
      </dgm:t>
    </dgm:pt>
    <dgm:pt modelId="{F708E252-F82A-4794-B137-6B10AA0ED975}">
      <dgm:prSet phldrT="[Texto]" custT="1"/>
      <dgm: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41275">
          <a:solidFill>
            <a:srgbClr val="CF97CB"/>
          </a:solidFill>
        </a:ln>
      </dgm:spPr>
      <dgm:t>
        <a:bodyPr/>
        <a:lstStyle/>
        <a:p>
          <a:r>
            <a:rPr lang="es-EC" sz="2400" dirty="0" smtClean="0">
              <a:solidFill>
                <a:srgbClr val="00B0F0"/>
              </a:solidFill>
              <a:latin typeface="Algerian" panose="04020705040A02060702" pitchFamily="82" charset="0"/>
              <a:cs typeface="Arial" panose="020B0604020202020204" pitchFamily="34" charset="0"/>
            </a:rPr>
            <a:t>PROBLEMÁTICA</a:t>
          </a:r>
          <a:endParaRPr lang="es-EC" sz="2400" dirty="0">
            <a:solidFill>
              <a:srgbClr val="00B0F0"/>
            </a:solidFill>
            <a:latin typeface="Algerian" panose="04020705040A02060702" pitchFamily="82" charset="0"/>
            <a:cs typeface="Arial" panose="020B0604020202020204" pitchFamily="34" charset="0"/>
          </a:endParaRPr>
        </a:p>
      </dgm:t>
    </dgm:pt>
    <dgm:pt modelId="{5B8C311C-A803-4062-913C-73C3EB817870}" type="parTrans" cxnId="{107F999F-E83D-419E-9BCC-575C62C3A9DE}">
      <dgm:prSet/>
      <dgm:spPr/>
      <dgm:t>
        <a:bodyPr/>
        <a:lstStyle/>
        <a:p>
          <a:endParaRPr lang="es-EC"/>
        </a:p>
      </dgm:t>
    </dgm:pt>
    <dgm:pt modelId="{FA92EE47-8BAA-4492-8D77-0ED20C470CA4}" type="sibTrans" cxnId="{107F999F-E83D-419E-9BCC-575C62C3A9DE}">
      <dgm:prSet/>
      <dgm:spPr/>
      <dgm:t>
        <a:bodyPr/>
        <a:lstStyle/>
        <a:p>
          <a:endParaRPr lang="es-EC"/>
        </a:p>
      </dgm:t>
    </dgm:pt>
    <dgm:pt modelId="{FAF13456-E8C8-48DF-89E6-4CD5BC6066E9}">
      <dgm:prSet phldrT="[Texto]"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41275">
          <a:solidFill>
            <a:srgbClr val="CF97CB"/>
          </a:solidFill>
        </a:ln>
      </dgm:spPr>
      <dgm:t>
        <a:bodyPr/>
        <a:lstStyle/>
        <a:p>
          <a:r>
            <a:rPr lang="es-EC" sz="2000" dirty="0" smtClean="0">
              <a:solidFill>
                <a:schemeClr val="tx1"/>
              </a:solidFill>
              <a:latin typeface="Algerian" panose="04020705040A02060702" pitchFamily="82" charset="0"/>
            </a:rPr>
            <a:t>DUDAS INVERSIONISTAS</a:t>
          </a:r>
          <a:endParaRPr lang="es-EC" sz="2000" dirty="0">
            <a:latin typeface="Algerian" panose="04020705040A02060702" pitchFamily="82" charset="0"/>
          </a:endParaRPr>
        </a:p>
      </dgm:t>
    </dgm:pt>
    <dgm:pt modelId="{2C73ECA6-E66D-4897-BE80-9A4FE6830FF3}" type="parTrans" cxnId="{C1725D94-A30F-4690-A1CE-0EB968453149}">
      <dgm:prSet/>
      <dgm:spPr/>
      <dgm:t>
        <a:bodyPr/>
        <a:lstStyle/>
        <a:p>
          <a:endParaRPr lang="es-EC"/>
        </a:p>
      </dgm:t>
    </dgm:pt>
    <dgm:pt modelId="{D42D0EE9-8E16-47C3-A5D4-CC063DB5BA3A}" type="sibTrans" cxnId="{C1725D94-A30F-4690-A1CE-0EB968453149}">
      <dgm:prSet/>
      <dgm:spPr/>
      <dgm:t>
        <a:bodyPr/>
        <a:lstStyle/>
        <a:p>
          <a:endParaRPr lang="es-EC"/>
        </a:p>
      </dgm:t>
    </dgm:pt>
    <dgm:pt modelId="{F7DED968-4131-41A0-B650-370B81F337FA}">
      <dgm:prSet phldrT="[Texto]"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41275">
          <a:solidFill>
            <a:srgbClr val="CF97CB"/>
          </a:solidFill>
        </a:ln>
      </dgm:spPr>
      <dgm:t>
        <a:bodyPr/>
        <a:lstStyle/>
        <a:p>
          <a:r>
            <a:rPr lang="es-EC" sz="2000" dirty="0" smtClean="0">
              <a:solidFill>
                <a:schemeClr val="tx1"/>
              </a:solidFill>
              <a:latin typeface="Algerian" panose="04020705040A02060702" pitchFamily="82" charset="0"/>
            </a:rPr>
            <a:t>VALORACIONES FALLIDAS</a:t>
          </a:r>
          <a:endParaRPr lang="es-EC" sz="2000" dirty="0">
            <a:solidFill>
              <a:schemeClr val="tx1"/>
            </a:solidFill>
            <a:latin typeface="Algerian" panose="04020705040A02060702" pitchFamily="82" charset="0"/>
          </a:endParaRPr>
        </a:p>
      </dgm:t>
    </dgm:pt>
    <dgm:pt modelId="{3554C54E-5DEE-443E-BA55-4F5453DF341D}" type="parTrans" cxnId="{4592BE96-8E68-4164-A381-B5F5B9362706}">
      <dgm:prSet/>
      <dgm:spPr/>
      <dgm:t>
        <a:bodyPr/>
        <a:lstStyle/>
        <a:p>
          <a:endParaRPr lang="es-EC"/>
        </a:p>
      </dgm:t>
    </dgm:pt>
    <dgm:pt modelId="{96A9A546-6254-4EAD-95B4-736B60AFC2BF}" type="sibTrans" cxnId="{4592BE96-8E68-4164-A381-B5F5B9362706}">
      <dgm:prSet/>
      <dgm:spPr/>
      <dgm:t>
        <a:bodyPr/>
        <a:lstStyle/>
        <a:p>
          <a:endParaRPr lang="es-EC"/>
        </a:p>
      </dgm:t>
    </dgm:pt>
    <dgm:pt modelId="{138E8E13-E192-4E7E-B27C-39BC7A478B60}">
      <dgm:prSet phldrT="[Texto]"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41275">
          <a:solidFill>
            <a:srgbClr val="CF97CB"/>
          </a:solidFill>
        </a:ln>
      </dgm:spPr>
      <dgm:t>
        <a:bodyPr/>
        <a:lstStyle/>
        <a:p>
          <a:r>
            <a:rPr lang="es-EC" sz="2000" dirty="0" smtClean="0">
              <a:solidFill>
                <a:schemeClr val="tx1"/>
              </a:solidFill>
              <a:latin typeface="Algerian" panose="04020705040A02060702" pitchFamily="82" charset="0"/>
            </a:rPr>
            <a:t>PROCESO DE VENTA</a:t>
          </a:r>
          <a:endParaRPr lang="es-EC" sz="2000" dirty="0">
            <a:solidFill>
              <a:schemeClr val="tx1"/>
            </a:solidFill>
            <a:latin typeface="Algerian" panose="04020705040A02060702" pitchFamily="82" charset="0"/>
          </a:endParaRPr>
        </a:p>
      </dgm:t>
    </dgm:pt>
    <dgm:pt modelId="{396DE333-E0BD-4ACF-A6B0-BC17E6C96DC8}" type="sibTrans" cxnId="{D71E476A-0349-4E03-BC48-DB3D8D5401B4}">
      <dgm:prSet/>
      <dgm:spPr/>
      <dgm:t>
        <a:bodyPr/>
        <a:lstStyle/>
        <a:p>
          <a:endParaRPr lang="es-EC"/>
        </a:p>
      </dgm:t>
    </dgm:pt>
    <dgm:pt modelId="{0E66746A-85C8-4E8C-B0A5-60667A64A57E}" type="parTrans" cxnId="{D71E476A-0349-4E03-BC48-DB3D8D5401B4}">
      <dgm:prSet/>
      <dgm:spPr/>
      <dgm:t>
        <a:bodyPr/>
        <a:lstStyle/>
        <a:p>
          <a:endParaRPr lang="es-EC"/>
        </a:p>
      </dgm:t>
    </dgm:pt>
    <dgm:pt modelId="{2652307A-0E6D-40E9-A6FF-64E8BEB4741E}" type="pres">
      <dgm:prSet presAssocID="{AA846077-91BD-46DA-BCB4-3F8F5B364C14}" presName="Name0" presStyleCnt="0">
        <dgm:presLayoutVars>
          <dgm:chMax val="1"/>
          <dgm:dir/>
          <dgm:animLvl val="ctr"/>
          <dgm:resizeHandles val="exact"/>
        </dgm:presLayoutVars>
      </dgm:prSet>
      <dgm:spPr/>
      <dgm:t>
        <a:bodyPr/>
        <a:lstStyle/>
        <a:p>
          <a:endParaRPr lang="es-EC"/>
        </a:p>
      </dgm:t>
    </dgm:pt>
    <dgm:pt modelId="{370A3A12-52FF-46DC-89B9-1FBDA14BD11F}" type="pres">
      <dgm:prSet presAssocID="{F708E252-F82A-4794-B137-6B10AA0ED975}" presName="centerShape" presStyleLbl="node0" presStyleIdx="0" presStyleCnt="1" custScaleX="249172" custLinFactNeighborX="1859" custLinFactNeighborY="-1878"/>
      <dgm:spPr/>
      <dgm:t>
        <a:bodyPr/>
        <a:lstStyle/>
        <a:p>
          <a:endParaRPr lang="es-EC"/>
        </a:p>
      </dgm:t>
    </dgm:pt>
    <dgm:pt modelId="{42AC3BB9-9503-4BCD-9BFA-54D17BAE32E1}" type="pres">
      <dgm:prSet presAssocID="{0E66746A-85C8-4E8C-B0A5-60667A64A57E}" presName="parTrans" presStyleLbl="sibTrans2D1" presStyleIdx="0" presStyleCnt="3" custAng="311087"/>
      <dgm:spPr/>
      <dgm:t>
        <a:bodyPr/>
        <a:lstStyle/>
        <a:p>
          <a:endParaRPr lang="es-EC"/>
        </a:p>
      </dgm:t>
    </dgm:pt>
    <dgm:pt modelId="{47728AF0-CF7A-414B-9F65-3D833CE39387}" type="pres">
      <dgm:prSet presAssocID="{0E66746A-85C8-4E8C-B0A5-60667A64A57E}" presName="connectorText" presStyleLbl="sibTrans2D1" presStyleIdx="0" presStyleCnt="3"/>
      <dgm:spPr/>
      <dgm:t>
        <a:bodyPr/>
        <a:lstStyle/>
        <a:p>
          <a:endParaRPr lang="es-EC"/>
        </a:p>
      </dgm:t>
    </dgm:pt>
    <dgm:pt modelId="{8CB612F0-664B-4B62-A226-7601B6665CD8}" type="pres">
      <dgm:prSet presAssocID="{138E8E13-E192-4E7E-B27C-39BC7A478B60}" presName="node" presStyleLbl="node1" presStyleIdx="0" presStyleCnt="3" custScaleX="180793" custRadScaleRad="181121" custRadScaleInc="-3678">
        <dgm:presLayoutVars>
          <dgm:bulletEnabled val="1"/>
        </dgm:presLayoutVars>
      </dgm:prSet>
      <dgm:spPr/>
      <dgm:t>
        <a:bodyPr/>
        <a:lstStyle/>
        <a:p>
          <a:endParaRPr lang="es-EC"/>
        </a:p>
      </dgm:t>
    </dgm:pt>
    <dgm:pt modelId="{541CFD37-22B2-4830-B4E2-EAB0FAF7296F}" type="pres">
      <dgm:prSet presAssocID="{2C73ECA6-E66D-4897-BE80-9A4FE6830FF3}" presName="parTrans" presStyleLbl="sibTrans2D1" presStyleIdx="1" presStyleCnt="3"/>
      <dgm:spPr/>
      <dgm:t>
        <a:bodyPr/>
        <a:lstStyle/>
        <a:p>
          <a:endParaRPr lang="es-EC"/>
        </a:p>
      </dgm:t>
    </dgm:pt>
    <dgm:pt modelId="{4924CA2D-80C1-495A-B444-9ECC3FD293E6}" type="pres">
      <dgm:prSet presAssocID="{2C73ECA6-E66D-4897-BE80-9A4FE6830FF3}" presName="connectorText" presStyleLbl="sibTrans2D1" presStyleIdx="1" presStyleCnt="3"/>
      <dgm:spPr/>
      <dgm:t>
        <a:bodyPr/>
        <a:lstStyle/>
        <a:p>
          <a:endParaRPr lang="es-EC"/>
        </a:p>
      </dgm:t>
    </dgm:pt>
    <dgm:pt modelId="{40403118-B71E-4F8E-9422-26A26733D825}" type="pres">
      <dgm:prSet presAssocID="{FAF13456-E8C8-48DF-89E6-4CD5BC6066E9}" presName="node" presStyleLbl="node1" presStyleIdx="1" presStyleCnt="3" custScaleX="152502" custRadScaleRad="149748" custRadScaleInc="-21098">
        <dgm:presLayoutVars>
          <dgm:bulletEnabled val="1"/>
        </dgm:presLayoutVars>
      </dgm:prSet>
      <dgm:spPr/>
      <dgm:t>
        <a:bodyPr/>
        <a:lstStyle/>
        <a:p>
          <a:endParaRPr lang="es-EC"/>
        </a:p>
      </dgm:t>
    </dgm:pt>
    <dgm:pt modelId="{4EC52F5C-3048-4602-BEDA-B1E2EF502AC3}" type="pres">
      <dgm:prSet presAssocID="{3554C54E-5DEE-443E-BA55-4F5453DF341D}" presName="parTrans" presStyleLbl="sibTrans2D1" presStyleIdx="2" presStyleCnt="3"/>
      <dgm:spPr/>
      <dgm:t>
        <a:bodyPr/>
        <a:lstStyle/>
        <a:p>
          <a:endParaRPr lang="es-EC"/>
        </a:p>
      </dgm:t>
    </dgm:pt>
    <dgm:pt modelId="{BBB0EFC9-53D8-454D-AB7E-DB2BC183C3D7}" type="pres">
      <dgm:prSet presAssocID="{3554C54E-5DEE-443E-BA55-4F5453DF341D}" presName="connectorText" presStyleLbl="sibTrans2D1" presStyleIdx="2" presStyleCnt="3"/>
      <dgm:spPr/>
      <dgm:t>
        <a:bodyPr/>
        <a:lstStyle/>
        <a:p>
          <a:endParaRPr lang="es-EC"/>
        </a:p>
      </dgm:t>
    </dgm:pt>
    <dgm:pt modelId="{F1DEE65A-EE53-413C-8D8B-87EB37A217DB}" type="pres">
      <dgm:prSet presAssocID="{F7DED968-4131-41A0-B650-370B81F337FA}" presName="node" presStyleLbl="node1" presStyleIdx="2" presStyleCnt="3" custScaleX="165000" custRadScaleRad="143705" custRadScaleInc="21647">
        <dgm:presLayoutVars>
          <dgm:bulletEnabled val="1"/>
        </dgm:presLayoutVars>
      </dgm:prSet>
      <dgm:spPr/>
      <dgm:t>
        <a:bodyPr/>
        <a:lstStyle/>
        <a:p>
          <a:endParaRPr lang="es-EC"/>
        </a:p>
      </dgm:t>
    </dgm:pt>
  </dgm:ptLst>
  <dgm:cxnLst>
    <dgm:cxn modelId="{E37C126F-07D3-4741-8281-598D30C801A3}" type="presOf" srcId="{2C73ECA6-E66D-4897-BE80-9A4FE6830FF3}" destId="{4924CA2D-80C1-495A-B444-9ECC3FD293E6}" srcOrd="1" destOrd="0" presId="urn:microsoft.com/office/officeart/2005/8/layout/radial5"/>
    <dgm:cxn modelId="{A0FED055-17B0-48D6-8ABE-E448971D4C6F}" type="presOf" srcId="{0E66746A-85C8-4E8C-B0A5-60667A64A57E}" destId="{47728AF0-CF7A-414B-9F65-3D833CE39387}" srcOrd="1" destOrd="0" presId="urn:microsoft.com/office/officeart/2005/8/layout/radial5"/>
    <dgm:cxn modelId="{5F8E286C-8C6B-443F-A46F-DAB6298BC6D3}" type="presOf" srcId="{AA846077-91BD-46DA-BCB4-3F8F5B364C14}" destId="{2652307A-0E6D-40E9-A6FF-64E8BEB4741E}" srcOrd="0" destOrd="0" presId="urn:microsoft.com/office/officeart/2005/8/layout/radial5"/>
    <dgm:cxn modelId="{352CF1DF-80D3-409C-A422-8EC7B01022B2}" type="presOf" srcId="{2C73ECA6-E66D-4897-BE80-9A4FE6830FF3}" destId="{541CFD37-22B2-4830-B4E2-EAB0FAF7296F}" srcOrd="0" destOrd="0" presId="urn:microsoft.com/office/officeart/2005/8/layout/radial5"/>
    <dgm:cxn modelId="{76198BC0-DDC6-4BF1-8B2C-03291F440923}" type="presOf" srcId="{F708E252-F82A-4794-B137-6B10AA0ED975}" destId="{370A3A12-52FF-46DC-89B9-1FBDA14BD11F}" srcOrd="0" destOrd="0" presId="urn:microsoft.com/office/officeart/2005/8/layout/radial5"/>
    <dgm:cxn modelId="{693884A6-B1EC-4572-B2B4-97EC9A3DE484}" type="presOf" srcId="{F7DED968-4131-41A0-B650-370B81F337FA}" destId="{F1DEE65A-EE53-413C-8D8B-87EB37A217DB}" srcOrd="0" destOrd="0" presId="urn:microsoft.com/office/officeart/2005/8/layout/radial5"/>
    <dgm:cxn modelId="{4592BE96-8E68-4164-A381-B5F5B9362706}" srcId="{F708E252-F82A-4794-B137-6B10AA0ED975}" destId="{F7DED968-4131-41A0-B650-370B81F337FA}" srcOrd="2" destOrd="0" parTransId="{3554C54E-5DEE-443E-BA55-4F5453DF341D}" sibTransId="{96A9A546-6254-4EAD-95B4-736B60AFC2BF}"/>
    <dgm:cxn modelId="{107F999F-E83D-419E-9BCC-575C62C3A9DE}" srcId="{AA846077-91BD-46DA-BCB4-3F8F5B364C14}" destId="{F708E252-F82A-4794-B137-6B10AA0ED975}" srcOrd="0" destOrd="0" parTransId="{5B8C311C-A803-4062-913C-73C3EB817870}" sibTransId="{FA92EE47-8BAA-4492-8D77-0ED20C470CA4}"/>
    <dgm:cxn modelId="{C05BE2B9-1761-411E-AB49-1400832D10DD}" type="presOf" srcId="{3554C54E-5DEE-443E-BA55-4F5453DF341D}" destId="{BBB0EFC9-53D8-454D-AB7E-DB2BC183C3D7}" srcOrd="1" destOrd="0" presId="urn:microsoft.com/office/officeart/2005/8/layout/radial5"/>
    <dgm:cxn modelId="{50E29441-8979-4EF3-89DF-94BD7B94D450}" type="presOf" srcId="{3554C54E-5DEE-443E-BA55-4F5453DF341D}" destId="{4EC52F5C-3048-4602-BEDA-B1E2EF502AC3}" srcOrd="0" destOrd="0" presId="urn:microsoft.com/office/officeart/2005/8/layout/radial5"/>
    <dgm:cxn modelId="{C1725D94-A30F-4690-A1CE-0EB968453149}" srcId="{F708E252-F82A-4794-B137-6B10AA0ED975}" destId="{FAF13456-E8C8-48DF-89E6-4CD5BC6066E9}" srcOrd="1" destOrd="0" parTransId="{2C73ECA6-E66D-4897-BE80-9A4FE6830FF3}" sibTransId="{D42D0EE9-8E16-47C3-A5D4-CC063DB5BA3A}"/>
    <dgm:cxn modelId="{14817683-D584-4BED-90C6-798B0EBB8424}" type="presOf" srcId="{FAF13456-E8C8-48DF-89E6-4CD5BC6066E9}" destId="{40403118-B71E-4F8E-9422-26A26733D825}" srcOrd="0" destOrd="0" presId="urn:microsoft.com/office/officeart/2005/8/layout/radial5"/>
    <dgm:cxn modelId="{8A635209-3BEE-459F-84FB-44764B4ED682}" type="presOf" srcId="{138E8E13-E192-4E7E-B27C-39BC7A478B60}" destId="{8CB612F0-664B-4B62-A226-7601B6665CD8}" srcOrd="0" destOrd="0" presId="urn:microsoft.com/office/officeart/2005/8/layout/radial5"/>
    <dgm:cxn modelId="{EAD8A481-EB72-4778-80FF-F3728BF6CFE4}" type="presOf" srcId="{0E66746A-85C8-4E8C-B0A5-60667A64A57E}" destId="{42AC3BB9-9503-4BCD-9BFA-54D17BAE32E1}" srcOrd="0" destOrd="0" presId="urn:microsoft.com/office/officeart/2005/8/layout/radial5"/>
    <dgm:cxn modelId="{D71E476A-0349-4E03-BC48-DB3D8D5401B4}" srcId="{F708E252-F82A-4794-B137-6B10AA0ED975}" destId="{138E8E13-E192-4E7E-B27C-39BC7A478B60}" srcOrd="0" destOrd="0" parTransId="{0E66746A-85C8-4E8C-B0A5-60667A64A57E}" sibTransId="{396DE333-E0BD-4ACF-A6B0-BC17E6C96DC8}"/>
    <dgm:cxn modelId="{3048F57C-7045-4FFF-B305-BAFAA7B39958}" type="presParOf" srcId="{2652307A-0E6D-40E9-A6FF-64E8BEB4741E}" destId="{370A3A12-52FF-46DC-89B9-1FBDA14BD11F}" srcOrd="0" destOrd="0" presId="urn:microsoft.com/office/officeart/2005/8/layout/radial5"/>
    <dgm:cxn modelId="{37C02BF1-9F9E-403F-9418-378116D74CCB}" type="presParOf" srcId="{2652307A-0E6D-40E9-A6FF-64E8BEB4741E}" destId="{42AC3BB9-9503-4BCD-9BFA-54D17BAE32E1}" srcOrd="1" destOrd="0" presId="urn:microsoft.com/office/officeart/2005/8/layout/radial5"/>
    <dgm:cxn modelId="{A44EBB14-73E1-4B75-97AD-0671317BD433}" type="presParOf" srcId="{42AC3BB9-9503-4BCD-9BFA-54D17BAE32E1}" destId="{47728AF0-CF7A-414B-9F65-3D833CE39387}" srcOrd="0" destOrd="0" presId="urn:microsoft.com/office/officeart/2005/8/layout/radial5"/>
    <dgm:cxn modelId="{874A765A-5912-4402-B3B7-20E99C46D37A}" type="presParOf" srcId="{2652307A-0E6D-40E9-A6FF-64E8BEB4741E}" destId="{8CB612F0-664B-4B62-A226-7601B6665CD8}" srcOrd="2" destOrd="0" presId="urn:microsoft.com/office/officeart/2005/8/layout/radial5"/>
    <dgm:cxn modelId="{C9B54572-C9A8-4CE0-B936-1E911FC8FB6F}" type="presParOf" srcId="{2652307A-0E6D-40E9-A6FF-64E8BEB4741E}" destId="{541CFD37-22B2-4830-B4E2-EAB0FAF7296F}" srcOrd="3" destOrd="0" presId="urn:microsoft.com/office/officeart/2005/8/layout/radial5"/>
    <dgm:cxn modelId="{29755872-9F47-45EE-89F9-363085D69340}" type="presParOf" srcId="{541CFD37-22B2-4830-B4E2-EAB0FAF7296F}" destId="{4924CA2D-80C1-495A-B444-9ECC3FD293E6}" srcOrd="0" destOrd="0" presId="urn:microsoft.com/office/officeart/2005/8/layout/radial5"/>
    <dgm:cxn modelId="{25AA12E7-1FEB-49A0-AFD6-57BEDC6AA513}" type="presParOf" srcId="{2652307A-0E6D-40E9-A6FF-64E8BEB4741E}" destId="{40403118-B71E-4F8E-9422-26A26733D825}" srcOrd="4" destOrd="0" presId="urn:microsoft.com/office/officeart/2005/8/layout/radial5"/>
    <dgm:cxn modelId="{21610809-8EFA-41E5-B3C5-2CA32E71E463}" type="presParOf" srcId="{2652307A-0E6D-40E9-A6FF-64E8BEB4741E}" destId="{4EC52F5C-3048-4602-BEDA-B1E2EF502AC3}" srcOrd="5" destOrd="0" presId="urn:microsoft.com/office/officeart/2005/8/layout/radial5"/>
    <dgm:cxn modelId="{FBA0D36E-9E5E-4542-AE95-5B095EA6C38B}" type="presParOf" srcId="{4EC52F5C-3048-4602-BEDA-B1E2EF502AC3}" destId="{BBB0EFC9-53D8-454D-AB7E-DB2BC183C3D7}" srcOrd="0" destOrd="0" presId="urn:microsoft.com/office/officeart/2005/8/layout/radial5"/>
    <dgm:cxn modelId="{E93D5275-E3E2-4584-A06A-36A394F69044}" type="presParOf" srcId="{2652307A-0E6D-40E9-A6FF-64E8BEB4741E}" destId="{F1DEE65A-EE53-413C-8D8B-87EB37A217DB}"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CADBB6-3A04-46FE-87E9-07C47DC92A13}" type="doc">
      <dgm:prSet loTypeId="urn:microsoft.com/office/officeart/2005/8/layout/chevron1" loCatId="process" qsTypeId="urn:microsoft.com/office/officeart/2005/8/quickstyle/simple1" qsCatId="simple" csTypeId="urn:microsoft.com/office/officeart/2005/8/colors/accent1_2" csCatId="accent1" phldr="1"/>
      <dgm:spPr/>
    </dgm:pt>
    <dgm:pt modelId="{8924DC2A-7C64-4A97-88BB-00A9785AEECC}" type="pres">
      <dgm:prSet presAssocID="{3FCADBB6-3A04-46FE-87E9-07C47DC92A13}" presName="Name0" presStyleCnt="0">
        <dgm:presLayoutVars>
          <dgm:dir/>
          <dgm:animLvl val="lvl"/>
          <dgm:resizeHandles val="exact"/>
        </dgm:presLayoutVars>
      </dgm:prSet>
      <dgm:spPr/>
    </dgm:pt>
  </dgm:ptLst>
  <dgm:cxnLst>
    <dgm:cxn modelId="{1FD22585-A359-4AE3-8647-4DE29A271BCD}" type="presOf" srcId="{3FCADBB6-3A04-46FE-87E9-07C47DC92A13}" destId="{8924DC2A-7C64-4A97-88BB-00A9785AEECC}"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644B67-603F-4788-B482-3C41A063F6A7}"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s-EC"/>
        </a:p>
      </dgm:t>
    </dgm:pt>
    <dgm:pt modelId="{B6136E1C-87BE-48A6-B030-D7D740A6416D}">
      <dgm:prSet phldrT="[Texto]" custT="1"/>
      <dgm:spPr>
        <a:gradFill flip="none" rotWithShape="1">
          <a:gsLst>
            <a:gs pos="0">
              <a:srgbClr val="0070C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47625">
          <a:solidFill>
            <a:srgbClr val="FB6BFB"/>
          </a:solidFill>
        </a:ln>
      </dgm:spPr>
      <dgm:t>
        <a:bodyPr/>
        <a:lstStyle/>
        <a:p>
          <a:pPr algn="ctr"/>
          <a:r>
            <a:rPr lang="es-EC" sz="1800" b="1" dirty="0" smtClean="0">
              <a:latin typeface="Arial" panose="020B0604020202020204" pitchFamily="34" charset="0"/>
              <a:cs typeface="Arial" panose="020B0604020202020204" pitchFamily="34" charset="0"/>
            </a:rPr>
            <a:t>MISIÓN</a:t>
          </a:r>
        </a:p>
        <a:p>
          <a:pPr algn="l"/>
          <a:r>
            <a:rPr lang="es-ES" sz="1400" dirty="0" smtClean="0">
              <a:solidFill>
                <a:schemeClr val="tx1"/>
              </a:solidFill>
              <a:latin typeface="Arial" panose="020B0604020202020204" pitchFamily="34" charset="0"/>
              <a:cs typeface="Arial" panose="020B0604020202020204" pitchFamily="34" charset="0"/>
            </a:rPr>
            <a:t>Brindar servicios de seguridad en el Ecuador, con el fin de brindar a nuestros clientes la tranquilidad de que se encuentran resguardados adecuadamente, a través de la implementación de prácticas innovadoras en el sector, involucrando dentro de este proceso a todas las partes relacionadas con su adecuado desempeño</a:t>
          </a:r>
          <a:endParaRPr lang="es-EC" sz="1800" dirty="0">
            <a:solidFill>
              <a:schemeClr val="tx1"/>
            </a:solidFill>
            <a:latin typeface="Arial" panose="020B0604020202020204" pitchFamily="34" charset="0"/>
            <a:cs typeface="Arial" panose="020B0604020202020204" pitchFamily="34" charset="0"/>
          </a:endParaRPr>
        </a:p>
      </dgm:t>
    </dgm:pt>
    <dgm:pt modelId="{A67DCC2A-79B4-4AFE-8D45-AC90525A3B65}" type="parTrans" cxnId="{D656AB66-36EC-4102-A79D-FAB8FCFA0397}">
      <dgm:prSet/>
      <dgm:spPr/>
      <dgm:t>
        <a:bodyPr/>
        <a:lstStyle/>
        <a:p>
          <a:endParaRPr lang="es-EC">
            <a:latin typeface="Arial" panose="020B0604020202020204" pitchFamily="34" charset="0"/>
            <a:cs typeface="Arial" panose="020B0604020202020204" pitchFamily="34" charset="0"/>
          </a:endParaRPr>
        </a:p>
      </dgm:t>
    </dgm:pt>
    <dgm:pt modelId="{F8BA49E1-7A25-457B-895E-8A3AF1819583}" type="sibTrans" cxnId="{D656AB66-36EC-4102-A79D-FAB8FCFA0397}">
      <dgm:prSet/>
      <dgm:spPr/>
      <dgm:t>
        <a:bodyPr/>
        <a:lstStyle/>
        <a:p>
          <a:endParaRPr lang="es-EC">
            <a:latin typeface="Arial" panose="020B0604020202020204" pitchFamily="34" charset="0"/>
            <a:cs typeface="Arial" panose="020B0604020202020204" pitchFamily="34" charset="0"/>
          </a:endParaRPr>
        </a:p>
      </dgm:t>
    </dgm:pt>
    <dgm:pt modelId="{061CFE4B-9460-4F54-BBCB-D6F1978A753B}">
      <dgm:prSet phldrT="[Texto]" custT="1"/>
      <dgm:spPr>
        <a:gradFill rotWithShape="0">
          <a:gsLst>
            <a:gs pos="0">
              <a:srgbClr val="0070C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w="47625">
          <a:solidFill>
            <a:srgbClr val="FB6BFB"/>
          </a:solidFill>
        </a:ln>
      </dgm:spPr>
      <dgm:t>
        <a:bodyPr/>
        <a:lstStyle/>
        <a:p>
          <a:pPr algn="ctr"/>
          <a:r>
            <a:rPr lang="es-EC" sz="1800" dirty="0" smtClean="0">
              <a:latin typeface="Arial" panose="020B0604020202020204" pitchFamily="34" charset="0"/>
              <a:cs typeface="Arial" panose="020B0604020202020204" pitchFamily="34" charset="0"/>
            </a:rPr>
            <a:t>VISIÓN </a:t>
          </a:r>
          <a:endParaRPr lang="es-EC" sz="1800" dirty="0">
            <a:latin typeface="Arial" panose="020B0604020202020204" pitchFamily="34" charset="0"/>
            <a:cs typeface="Arial" panose="020B0604020202020204" pitchFamily="34" charset="0"/>
          </a:endParaRPr>
        </a:p>
      </dgm:t>
    </dgm:pt>
    <dgm:pt modelId="{BA382761-6DCC-48BD-ACCA-4B7C7B9EB072}" type="parTrans" cxnId="{398F6B2B-6FCC-4881-9CC8-163A476C9DFC}">
      <dgm:prSet/>
      <dgm:spPr/>
      <dgm:t>
        <a:bodyPr/>
        <a:lstStyle/>
        <a:p>
          <a:endParaRPr lang="es-EC">
            <a:latin typeface="Arial" panose="020B0604020202020204" pitchFamily="34" charset="0"/>
            <a:cs typeface="Arial" panose="020B0604020202020204" pitchFamily="34" charset="0"/>
          </a:endParaRPr>
        </a:p>
      </dgm:t>
    </dgm:pt>
    <dgm:pt modelId="{891D09D3-8421-4986-92E6-E425C0999F55}" type="sibTrans" cxnId="{398F6B2B-6FCC-4881-9CC8-163A476C9DFC}">
      <dgm:prSet/>
      <dgm:spPr/>
      <dgm:t>
        <a:bodyPr/>
        <a:lstStyle/>
        <a:p>
          <a:endParaRPr lang="es-EC">
            <a:latin typeface="Arial" panose="020B0604020202020204" pitchFamily="34" charset="0"/>
            <a:cs typeface="Arial" panose="020B0604020202020204" pitchFamily="34" charset="0"/>
          </a:endParaRPr>
        </a:p>
      </dgm:t>
    </dgm:pt>
    <dgm:pt modelId="{7FBC12C4-817A-40D4-BC2E-7891C6E909FC}">
      <dgm:prSet phldrT="[Texto]" custT="1"/>
      <dgm:spPr>
        <a:gradFill rotWithShape="0">
          <a:gsLst>
            <a:gs pos="0">
              <a:srgbClr val="0070C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w="47625">
          <a:solidFill>
            <a:srgbClr val="FB6BFB"/>
          </a:solidFill>
        </a:ln>
      </dgm:spPr>
      <dgm:t>
        <a:bodyPr/>
        <a:lstStyle/>
        <a:p>
          <a:pPr algn="just"/>
          <a:r>
            <a:rPr lang="es-ES" sz="1400" dirty="0" smtClean="0">
              <a:solidFill>
                <a:schemeClr val="tx1"/>
              </a:solidFill>
              <a:latin typeface="Arial" panose="020B0604020202020204" pitchFamily="34" charset="0"/>
              <a:cs typeface="Arial" panose="020B0604020202020204" pitchFamily="34" charset="0"/>
            </a:rPr>
            <a:t>Para el 2020, Vip Force Cía. Ltda., será el proveedor de servicios de seguridad privada líder a nivel nacional con incursionamiento en mercados de Latinoamérica, a través de un modelo de gestión sostenible y transparente.</a:t>
          </a:r>
          <a:endParaRPr lang="es-EC" sz="1400" dirty="0">
            <a:solidFill>
              <a:schemeClr val="tx1"/>
            </a:solidFill>
            <a:latin typeface="Arial" panose="020B0604020202020204" pitchFamily="34" charset="0"/>
            <a:cs typeface="Arial" panose="020B0604020202020204" pitchFamily="34" charset="0"/>
          </a:endParaRPr>
        </a:p>
      </dgm:t>
    </dgm:pt>
    <dgm:pt modelId="{ABB842D7-3B82-48A0-AE8D-C4F5B6E1A011}" type="parTrans" cxnId="{9E703B47-14C0-4BA6-8D5C-A81F3DEE7907}">
      <dgm:prSet/>
      <dgm:spPr/>
      <dgm:t>
        <a:bodyPr/>
        <a:lstStyle/>
        <a:p>
          <a:endParaRPr lang="es-EC">
            <a:latin typeface="Arial" panose="020B0604020202020204" pitchFamily="34" charset="0"/>
            <a:cs typeface="Arial" panose="020B0604020202020204" pitchFamily="34" charset="0"/>
          </a:endParaRPr>
        </a:p>
      </dgm:t>
    </dgm:pt>
    <dgm:pt modelId="{CCF8AA7A-B159-4599-8495-D26EFA183659}" type="sibTrans" cxnId="{9E703B47-14C0-4BA6-8D5C-A81F3DEE7907}">
      <dgm:prSet/>
      <dgm:spPr/>
      <dgm:t>
        <a:bodyPr/>
        <a:lstStyle/>
        <a:p>
          <a:endParaRPr lang="es-EC">
            <a:latin typeface="Arial" panose="020B0604020202020204" pitchFamily="34" charset="0"/>
            <a:cs typeface="Arial" panose="020B0604020202020204" pitchFamily="34" charset="0"/>
          </a:endParaRPr>
        </a:p>
      </dgm:t>
    </dgm:pt>
    <dgm:pt modelId="{219EE680-7416-4350-A3AD-87E27B46B71B}" type="pres">
      <dgm:prSet presAssocID="{88644B67-603F-4788-B482-3C41A063F6A7}" presName="Name0" presStyleCnt="0">
        <dgm:presLayoutVars>
          <dgm:dir/>
          <dgm:resizeHandles val="exact"/>
        </dgm:presLayoutVars>
      </dgm:prSet>
      <dgm:spPr/>
      <dgm:t>
        <a:bodyPr/>
        <a:lstStyle/>
        <a:p>
          <a:endParaRPr lang="es-EC"/>
        </a:p>
      </dgm:t>
    </dgm:pt>
    <dgm:pt modelId="{235E07BC-ADE5-4837-A99D-D5C292432587}" type="pres">
      <dgm:prSet presAssocID="{B6136E1C-87BE-48A6-B030-D7D740A6416D}" presName="node" presStyleLbl="node1" presStyleIdx="0" presStyleCnt="2" custScaleX="125429" custScaleY="158971" custRadScaleRad="82768" custRadScaleInc="-3093">
        <dgm:presLayoutVars>
          <dgm:bulletEnabled val="1"/>
        </dgm:presLayoutVars>
      </dgm:prSet>
      <dgm:spPr/>
      <dgm:t>
        <a:bodyPr/>
        <a:lstStyle/>
        <a:p>
          <a:endParaRPr lang="es-EC"/>
        </a:p>
      </dgm:t>
    </dgm:pt>
    <dgm:pt modelId="{E75E3153-FD35-41F8-9819-D0EC138FD4D3}" type="pres">
      <dgm:prSet presAssocID="{F8BA49E1-7A25-457B-895E-8A3AF1819583}" presName="sibTrans" presStyleLbl="sibTrans2D1" presStyleIdx="0" presStyleCnt="2" custScaleX="114290" custLinFactNeighborX="-25052" custLinFactNeighborY="-2644"/>
      <dgm:spPr/>
      <dgm:t>
        <a:bodyPr/>
        <a:lstStyle/>
        <a:p>
          <a:endParaRPr lang="es-EC"/>
        </a:p>
      </dgm:t>
    </dgm:pt>
    <dgm:pt modelId="{6E423113-CE00-4975-9734-C94FD1A9584F}" type="pres">
      <dgm:prSet presAssocID="{F8BA49E1-7A25-457B-895E-8A3AF1819583}" presName="connectorText" presStyleLbl="sibTrans2D1" presStyleIdx="0" presStyleCnt="2"/>
      <dgm:spPr/>
      <dgm:t>
        <a:bodyPr/>
        <a:lstStyle/>
        <a:p>
          <a:endParaRPr lang="es-EC"/>
        </a:p>
      </dgm:t>
    </dgm:pt>
    <dgm:pt modelId="{9EFDF654-E883-427E-9515-2D90E22B8AAF}" type="pres">
      <dgm:prSet presAssocID="{061CFE4B-9460-4F54-BBCB-D6F1978A753B}" presName="node" presStyleLbl="node1" presStyleIdx="1" presStyleCnt="2" custScaleX="120949" custScaleY="120415" custRadScaleRad="80803" custRadScaleInc="3169">
        <dgm:presLayoutVars>
          <dgm:bulletEnabled val="1"/>
        </dgm:presLayoutVars>
      </dgm:prSet>
      <dgm:spPr/>
      <dgm:t>
        <a:bodyPr/>
        <a:lstStyle/>
        <a:p>
          <a:endParaRPr lang="es-EC"/>
        </a:p>
      </dgm:t>
    </dgm:pt>
    <dgm:pt modelId="{AA3BF5C5-95B6-49AC-AA3D-C7501BEB34AA}" type="pres">
      <dgm:prSet presAssocID="{891D09D3-8421-4986-92E6-E425C0999F55}" presName="sibTrans" presStyleLbl="sibTrans2D1" presStyleIdx="1" presStyleCnt="2" custScaleX="143012" custLinFactNeighborX="-25052" custLinFactNeighborY="2644"/>
      <dgm:spPr/>
      <dgm:t>
        <a:bodyPr/>
        <a:lstStyle/>
        <a:p>
          <a:endParaRPr lang="es-EC"/>
        </a:p>
      </dgm:t>
    </dgm:pt>
    <dgm:pt modelId="{80B57321-05E8-4A9D-87EA-1E6A99750E8D}" type="pres">
      <dgm:prSet presAssocID="{891D09D3-8421-4986-92E6-E425C0999F55}" presName="connectorText" presStyleLbl="sibTrans2D1" presStyleIdx="1" presStyleCnt="2"/>
      <dgm:spPr/>
      <dgm:t>
        <a:bodyPr/>
        <a:lstStyle/>
        <a:p>
          <a:endParaRPr lang="es-EC"/>
        </a:p>
      </dgm:t>
    </dgm:pt>
  </dgm:ptLst>
  <dgm:cxnLst>
    <dgm:cxn modelId="{2C066236-50E3-432F-8FB5-6ED12F66A984}" type="presOf" srcId="{F8BA49E1-7A25-457B-895E-8A3AF1819583}" destId="{6E423113-CE00-4975-9734-C94FD1A9584F}" srcOrd="1" destOrd="0" presId="urn:microsoft.com/office/officeart/2005/8/layout/cycle7"/>
    <dgm:cxn modelId="{A578FC92-F0F9-480A-96B2-F45233A24DCB}" type="presOf" srcId="{891D09D3-8421-4986-92E6-E425C0999F55}" destId="{AA3BF5C5-95B6-49AC-AA3D-C7501BEB34AA}" srcOrd="0" destOrd="0" presId="urn:microsoft.com/office/officeart/2005/8/layout/cycle7"/>
    <dgm:cxn modelId="{5A338BF7-61E8-49A0-B31C-1A91EBA06E3E}" type="presOf" srcId="{88644B67-603F-4788-B482-3C41A063F6A7}" destId="{219EE680-7416-4350-A3AD-87E27B46B71B}" srcOrd="0" destOrd="0" presId="urn:microsoft.com/office/officeart/2005/8/layout/cycle7"/>
    <dgm:cxn modelId="{840E4C8D-2925-4045-82A5-359D1AC3FD5E}" type="presOf" srcId="{F8BA49E1-7A25-457B-895E-8A3AF1819583}" destId="{E75E3153-FD35-41F8-9819-D0EC138FD4D3}" srcOrd="0" destOrd="0" presId="urn:microsoft.com/office/officeart/2005/8/layout/cycle7"/>
    <dgm:cxn modelId="{CCE2B82F-8EDB-4626-92D4-F8E881DF6CC4}" type="presOf" srcId="{B6136E1C-87BE-48A6-B030-D7D740A6416D}" destId="{235E07BC-ADE5-4837-A99D-D5C292432587}" srcOrd="0" destOrd="0" presId="urn:microsoft.com/office/officeart/2005/8/layout/cycle7"/>
    <dgm:cxn modelId="{D656AB66-36EC-4102-A79D-FAB8FCFA0397}" srcId="{88644B67-603F-4788-B482-3C41A063F6A7}" destId="{B6136E1C-87BE-48A6-B030-D7D740A6416D}" srcOrd="0" destOrd="0" parTransId="{A67DCC2A-79B4-4AFE-8D45-AC90525A3B65}" sibTransId="{F8BA49E1-7A25-457B-895E-8A3AF1819583}"/>
    <dgm:cxn modelId="{398F6B2B-6FCC-4881-9CC8-163A476C9DFC}" srcId="{88644B67-603F-4788-B482-3C41A063F6A7}" destId="{061CFE4B-9460-4F54-BBCB-D6F1978A753B}" srcOrd="1" destOrd="0" parTransId="{BA382761-6DCC-48BD-ACCA-4B7C7B9EB072}" sibTransId="{891D09D3-8421-4986-92E6-E425C0999F55}"/>
    <dgm:cxn modelId="{62D5588C-FD9B-41A9-BBD1-B4AB99EEEE93}" type="presOf" srcId="{061CFE4B-9460-4F54-BBCB-D6F1978A753B}" destId="{9EFDF654-E883-427E-9515-2D90E22B8AAF}" srcOrd="0" destOrd="0" presId="urn:microsoft.com/office/officeart/2005/8/layout/cycle7"/>
    <dgm:cxn modelId="{69737787-1377-4B1D-8E96-677532F985E8}" type="presOf" srcId="{7FBC12C4-817A-40D4-BC2E-7891C6E909FC}" destId="{9EFDF654-E883-427E-9515-2D90E22B8AAF}" srcOrd="0" destOrd="1" presId="urn:microsoft.com/office/officeart/2005/8/layout/cycle7"/>
    <dgm:cxn modelId="{CC35A193-4672-4CDC-BEEC-9FAEF4EFFCA8}" type="presOf" srcId="{891D09D3-8421-4986-92E6-E425C0999F55}" destId="{80B57321-05E8-4A9D-87EA-1E6A99750E8D}" srcOrd="1" destOrd="0" presId="urn:microsoft.com/office/officeart/2005/8/layout/cycle7"/>
    <dgm:cxn modelId="{9E703B47-14C0-4BA6-8D5C-A81F3DEE7907}" srcId="{061CFE4B-9460-4F54-BBCB-D6F1978A753B}" destId="{7FBC12C4-817A-40D4-BC2E-7891C6E909FC}" srcOrd="0" destOrd="0" parTransId="{ABB842D7-3B82-48A0-AE8D-C4F5B6E1A011}" sibTransId="{CCF8AA7A-B159-4599-8495-D26EFA183659}"/>
    <dgm:cxn modelId="{8C6288EF-75C6-41D2-86AD-45DAAEDB2DFD}" type="presParOf" srcId="{219EE680-7416-4350-A3AD-87E27B46B71B}" destId="{235E07BC-ADE5-4837-A99D-D5C292432587}" srcOrd="0" destOrd="0" presId="urn:microsoft.com/office/officeart/2005/8/layout/cycle7"/>
    <dgm:cxn modelId="{5F87E7C4-F0B2-4101-9E8B-55B5D0DA8BC6}" type="presParOf" srcId="{219EE680-7416-4350-A3AD-87E27B46B71B}" destId="{E75E3153-FD35-41F8-9819-D0EC138FD4D3}" srcOrd="1" destOrd="0" presId="urn:microsoft.com/office/officeart/2005/8/layout/cycle7"/>
    <dgm:cxn modelId="{CAB13B2C-EB55-41D8-83F3-13399B867F2A}" type="presParOf" srcId="{E75E3153-FD35-41F8-9819-D0EC138FD4D3}" destId="{6E423113-CE00-4975-9734-C94FD1A9584F}" srcOrd="0" destOrd="0" presId="urn:microsoft.com/office/officeart/2005/8/layout/cycle7"/>
    <dgm:cxn modelId="{B573230F-C12C-476B-A1DE-2299C3DC7BB9}" type="presParOf" srcId="{219EE680-7416-4350-A3AD-87E27B46B71B}" destId="{9EFDF654-E883-427E-9515-2D90E22B8AAF}" srcOrd="2" destOrd="0" presId="urn:microsoft.com/office/officeart/2005/8/layout/cycle7"/>
    <dgm:cxn modelId="{E7E3C6F3-F3B3-413E-864C-4D41A396768E}" type="presParOf" srcId="{219EE680-7416-4350-A3AD-87E27B46B71B}" destId="{AA3BF5C5-95B6-49AC-AA3D-C7501BEB34AA}" srcOrd="3" destOrd="0" presId="urn:microsoft.com/office/officeart/2005/8/layout/cycle7"/>
    <dgm:cxn modelId="{F475803D-E452-4FE0-8965-AC9E4C2A7B70}" type="presParOf" srcId="{AA3BF5C5-95B6-49AC-AA3D-C7501BEB34AA}" destId="{80B57321-05E8-4A9D-87EA-1E6A99750E8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3F7040-D71C-47DB-96E3-66D3BDAF18A9}" type="doc">
      <dgm:prSet loTypeId="urn:microsoft.com/office/officeart/2005/8/layout/vList3#1" loCatId="list" qsTypeId="urn:microsoft.com/office/officeart/2005/8/quickstyle/simple1" qsCatId="simple" csTypeId="urn:microsoft.com/office/officeart/2005/8/colors/colorful2" csCatId="colorful" phldr="1"/>
      <dgm:spPr/>
    </dgm:pt>
    <dgm:pt modelId="{8D5C5D08-B3A4-425A-A766-35CDD177E52D}">
      <dgm:prSet phldrT="[Texto]"/>
      <dgm:spPr>
        <a:gradFill rotWithShape="0">
          <a:gsLst>
            <a:gs pos="0">
              <a:schemeClr val="accent5">
                <a:hueOff val="2495256"/>
                <a:satOff val="-50489"/>
                <a:lumOff val="1569"/>
                <a:alphaOff val="0"/>
                <a:tint val="65000"/>
                <a:lumMod val="110000"/>
              </a:schemeClr>
            </a:gs>
            <a:gs pos="88000">
              <a:schemeClr val="accent5">
                <a:hueOff val="2495256"/>
                <a:satOff val="-50489"/>
                <a:lumOff val="1569"/>
                <a:alphaOff val="0"/>
                <a:tint val="90000"/>
              </a:schemeClr>
            </a:gs>
          </a:gsLst>
          <a:lin ang="5400000" scaled="0"/>
        </a:gradFill>
        <a:ln w="41275">
          <a:solidFill>
            <a:srgbClr val="FB6BFB"/>
          </a:solidFill>
        </a:ln>
      </dgm:spPr>
      <dgm:t>
        <a:bodyPr/>
        <a:lstStyle/>
        <a:p>
          <a:r>
            <a:rPr lang="es-ES" dirty="0" smtClean="0"/>
            <a:t>Aspecto Político</a:t>
          </a:r>
          <a:endParaRPr lang="es-ES" dirty="0"/>
        </a:p>
      </dgm:t>
    </dgm:pt>
    <dgm:pt modelId="{E60185A9-4C95-437A-8FBA-6F3B7124B558}" type="parTrans" cxnId="{D04D21D2-091A-499E-8AE4-F7B2BAC58D58}">
      <dgm:prSet/>
      <dgm:spPr/>
      <dgm:t>
        <a:bodyPr/>
        <a:lstStyle/>
        <a:p>
          <a:endParaRPr lang="es-ES"/>
        </a:p>
      </dgm:t>
    </dgm:pt>
    <dgm:pt modelId="{EE27840C-004E-44B3-B760-D267E810FD7D}" type="sibTrans" cxnId="{D04D21D2-091A-499E-8AE4-F7B2BAC58D58}">
      <dgm:prSet/>
      <dgm:spPr/>
      <dgm:t>
        <a:bodyPr/>
        <a:lstStyle/>
        <a:p>
          <a:endParaRPr lang="es-ES"/>
        </a:p>
      </dgm:t>
    </dgm:pt>
    <dgm:pt modelId="{763AF9C2-DFA0-4E1A-BA69-565AAF78FBB1}">
      <dgm:prSet phldrT="[Texto]"/>
      <dgm:spPr>
        <a:gradFill rotWithShape="0">
          <a:gsLst>
            <a:gs pos="0">
              <a:schemeClr val="accent5">
                <a:hueOff val="2495256"/>
                <a:satOff val="-50489"/>
                <a:lumOff val="1569"/>
                <a:alphaOff val="0"/>
                <a:tint val="65000"/>
                <a:lumMod val="110000"/>
              </a:schemeClr>
            </a:gs>
            <a:gs pos="88000">
              <a:schemeClr val="accent5">
                <a:hueOff val="2495256"/>
                <a:satOff val="-50489"/>
                <a:lumOff val="1569"/>
                <a:alphaOff val="0"/>
                <a:tint val="90000"/>
              </a:schemeClr>
            </a:gs>
          </a:gsLst>
          <a:lin ang="5400000" scaled="0"/>
        </a:gradFill>
        <a:ln w="41275">
          <a:solidFill>
            <a:srgbClr val="FB6BFB"/>
          </a:solidFill>
        </a:ln>
      </dgm:spPr>
      <dgm:t>
        <a:bodyPr/>
        <a:lstStyle/>
        <a:p>
          <a:r>
            <a:rPr lang="es-ES" dirty="0" smtClean="0"/>
            <a:t>Aspecto Económico</a:t>
          </a:r>
          <a:endParaRPr lang="es-ES" dirty="0"/>
        </a:p>
      </dgm:t>
    </dgm:pt>
    <dgm:pt modelId="{9D7BD31E-652D-4C5C-A76A-3CABEDBE04CA}" type="parTrans" cxnId="{84E2CAFD-72E4-4408-BCE7-A2E66AF81F03}">
      <dgm:prSet/>
      <dgm:spPr/>
      <dgm:t>
        <a:bodyPr/>
        <a:lstStyle/>
        <a:p>
          <a:endParaRPr lang="es-ES"/>
        </a:p>
      </dgm:t>
    </dgm:pt>
    <dgm:pt modelId="{2059038C-7747-4F55-9CC0-43EFF4934AAD}" type="sibTrans" cxnId="{84E2CAFD-72E4-4408-BCE7-A2E66AF81F03}">
      <dgm:prSet/>
      <dgm:spPr/>
      <dgm:t>
        <a:bodyPr/>
        <a:lstStyle/>
        <a:p>
          <a:endParaRPr lang="es-ES"/>
        </a:p>
      </dgm:t>
    </dgm:pt>
    <dgm:pt modelId="{DDDA4BC2-7779-4683-A792-FAF9FC9D9492}">
      <dgm:prSet phldrT="[Texto]"/>
      <dgm:spPr>
        <a:gradFill rotWithShape="0">
          <a:gsLst>
            <a:gs pos="0">
              <a:schemeClr val="accent5">
                <a:hueOff val="2495256"/>
                <a:satOff val="-50489"/>
                <a:lumOff val="1569"/>
                <a:alphaOff val="0"/>
                <a:tint val="65000"/>
                <a:lumMod val="110000"/>
              </a:schemeClr>
            </a:gs>
            <a:gs pos="88000">
              <a:schemeClr val="accent5">
                <a:hueOff val="2495256"/>
                <a:satOff val="-50489"/>
                <a:lumOff val="1569"/>
                <a:alphaOff val="0"/>
                <a:tint val="90000"/>
              </a:schemeClr>
            </a:gs>
          </a:gsLst>
          <a:lin ang="5400000" scaled="0"/>
        </a:gradFill>
        <a:ln w="41275">
          <a:solidFill>
            <a:srgbClr val="FB6BFB"/>
          </a:solidFill>
        </a:ln>
      </dgm:spPr>
      <dgm:t>
        <a:bodyPr/>
        <a:lstStyle/>
        <a:p>
          <a:r>
            <a:rPr lang="es-ES" dirty="0" smtClean="0"/>
            <a:t>Aspecto Legal</a:t>
          </a:r>
          <a:endParaRPr lang="es-ES" dirty="0"/>
        </a:p>
      </dgm:t>
    </dgm:pt>
    <dgm:pt modelId="{E3AF8D58-0D43-4021-972B-27FF17E127B4}" type="parTrans" cxnId="{71184FAD-D8CF-49BB-A234-3D4225E2D730}">
      <dgm:prSet/>
      <dgm:spPr/>
      <dgm:t>
        <a:bodyPr/>
        <a:lstStyle/>
        <a:p>
          <a:endParaRPr lang="es-ES"/>
        </a:p>
      </dgm:t>
    </dgm:pt>
    <dgm:pt modelId="{BA15E75E-6722-4E8F-B36D-11BB501E6CA5}" type="sibTrans" cxnId="{71184FAD-D8CF-49BB-A234-3D4225E2D730}">
      <dgm:prSet/>
      <dgm:spPr/>
      <dgm:t>
        <a:bodyPr/>
        <a:lstStyle/>
        <a:p>
          <a:endParaRPr lang="es-ES"/>
        </a:p>
      </dgm:t>
    </dgm:pt>
    <dgm:pt modelId="{2118EC88-AF06-4F32-814A-2EB21B9D2FFF}">
      <dgm:prSet phldrT="[Texto]"/>
      <dgm:spPr>
        <a:gradFill rotWithShape="0">
          <a:gsLst>
            <a:gs pos="0">
              <a:schemeClr val="accent5">
                <a:hueOff val="2495256"/>
                <a:satOff val="-50489"/>
                <a:lumOff val="1569"/>
                <a:alphaOff val="0"/>
                <a:tint val="65000"/>
                <a:lumMod val="110000"/>
              </a:schemeClr>
            </a:gs>
            <a:gs pos="88000">
              <a:schemeClr val="accent5">
                <a:hueOff val="2495256"/>
                <a:satOff val="-50489"/>
                <a:lumOff val="1569"/>
                <a:alphaOff val="0"/>
                <a:tint val="90000"/>
              </a:schemeClr>
            </a:gs>
          </a:gsLst>
          <a:lin ang="5400000" scaled="0"/>
        </a:gradFill>
        <a:ln w="41275">
          <a:solidFill>
            <a:srgbClr val="FB6BFB"/>
          </a:solidFill>
        </a:ln>
      </dgm:spPr>
      <dgm:t>
        <a:bodyPr/>
        <a:lstStyle/>
        <a:p>
          <a:r>
            <a:rPr lang="es-ES" dirty="0" smtClean="0"/>
            <a:t>Aspecto Tecnológico</a:t>
          </a:r>
          <a:endParaRPr lang="es-ES" dirty="0"/>
        </a:p>
      </dgm:t>
    </dgm:pt>
    <dgm:pt modelId="{5E7C6C74-1FE7-4E7B-9939-9CE9B8204915}" type="parTrans" cxnId="{D6929993-2DB3-49B3-B90F-DFB797055687}">
      <dgm:prSet/>
      <dgm:spPr/>
      <dgm:t>
        <a:bodyPr/>
        <a:lstStyle/>
        <a:p>
          <a:endParaRPr lang="es-ES"/>
        </a:p>
      </dgm:t>
    </dgm:pt>
    <dgm:pt modelId="{156D6000-6F62-4E52-8A41-F2B77598E159}" type="sibTrans" cxnId="{D6929993-2DB3-49B3-B90F-DFB797055687}">
      <dgm:prSet/>
      <dgm:spPr/>
      <dgm:t>
        <a:bodyPr/>
        <a:lstStyle/>
        <a:p>
          <a:endParaRPr lang="es-ES"/>
        </a:p>
      </dgm:t>
    </dgm:pt>
    <dgm:pt modelId="{549E6A51-929F-472C-810A-ADC9907EE1EB}" type="pres">
      <dgm:prSet presAssocID="{C53F7040-D71C-47DB-96E3-66D3BDAF18A9}" presName="linearFlow" presStyleCnt="0">
        <dgm:presLayoutVars>
          <dgm:dir/>
          <dgm:resizeHandles val="exact"/>
        </dgm:presLayoutVars>
      </dgm:prSet>
      <dgm:spPr/>
    </dgm:pt>
    <dgm:pt modelId="{6E3E23B9-B0CA-4A85-BBCC-76EA4946A608}" type="pres">
      <dgm:prSet presAssocID="{8D5C5D08-B3A4-425A-A766-35CDD177E52D}" presName="composite" presStyleCnt="0"/>
      <dgm:spPr/>
    </dgm:pt>
    <dgm:pt modelId="{4A6B6658-1219-4C3F-94A9-0A9C8DD4E1EF}" type="pres">
      <dgm:prSet presAssocID="{8D5C5D08-B3A4-425A-A766-35CDD177E52D}" presName="imgShp" presStyleLbl="fgImgPlace1" presStyleIdx="0" presStyleCnt="4"/>
      <dgm:spPr>
        <a:blipFill rotWithShape="0">
          <a:blip xmlns:r="http://schemas.openxmlformats.org/officeDocument/2006/relationships" r:embed="rId1"/>
          <a:stretch>
            <a:fillRect/>
          </a:stretch>
        </a:blipFill>
      </dgm:spPr>
    </dgm:pt>
    <dgm:pt modelId="{3AB21089-2BEC-401D-9B7C-1BF61BCF144F}" type="pres">
      <dgm:prSet presAssocID="{8D5C5D08-B3A4-425A-A766-35CDD177E52D}" presName="txShp" presStyleLbl="node1" presStyleIdx="0" presStyleCnt="4" custLinFactNeighborX="2059" custLinFactNeighborY="2318">
        <dgm:presLayoutVars>
          <dgm:bulletEnabled val="1"/>
        </dgm:presLayoutVars>
      </dgm:prSet>
      <dgm:spPr/>
      <dgm:t>
        <a:bodyPr/>
        <a:lstStyle/>
        <a:p>
          <a:endParaRPr lang="es-EC"/>
        </a:p>
      </dgm:t>
    </dgm:pt>
    <dgm:pt modelId="{425FDAF4-BD22-4C0B-B931-DB21DCB5BADE}" type="pres">
      <dgm:prSet presAssocID="{EE27840C-004E-44B3-B760-D267E810FD7D}" presName="spacing" presStyleCnt="0"/>
      <dgm:spPr/>
    </dgm:pt>
    <dgm:pt modelId="{C478DD40-F191-40A2-BCE5-9C389B7D880B}" type="pres">
      <dgm:prSet presAssocID="{763AF9C2-DFA0-4E1A-BA69-565AAF78FBB1}" presName="composite" presStyleCnt="0"/>
      <dgm:spPr/>
    </dgm:pt>
    <dgm:pt modelId="{FAFCB826-8B6B-4546-A19E-10365DAB8DA4}" type="pres">
      <dgm:prSet presAssocID="{763AF9C2-DFA0-4E1A-BA69-565AAF78FBB1}" presName="imgShp" presStyleLbl="fgImgPlace1" presStyleIdx="1" presStyleCnt="4"/>
      <dgm:spPr>
        <a:blipFill rotWithShape="0">
          <a:blip xmlns:r="http://schemas.openxmlformats.org/officeDocument/2006/relationships" r:embed="rId2"/>
          <a:stretch>
            <a:fillRect/>
          </a:stretch>
        </a:blipFill>
      </dgm:spPr>
    </dgm:pt>
    <dgm:pt modelId="{91CD96E1-C2CA-4229-BAC7-8D20B2884298}" type="pres">
      <dgm:prSet presAssocID="{763AF9C2-DFA0-4E1A-BA69-565AAF78FBB1}" presName="txShp" presStyleLbl="node1" presStyleIdx="1" presStyleCnt="4">
        <dgm:presLayoutVars>
          <dgm:bulletEnabled val="1"/>
        </dgm:presLayoutVars>
      </dgm:prSet>
      <dgm:spPr/>
      <dgm:t>
        <a:bodyPr/>
        <a:lstStyle/>
        <a:p>
          <a:endParaRPr lang="es-EC"/>
        </a:p>
      </dgm:t>
    </dgm:pt>
    <dgm:pt modelId="{BD4ED8A3-F76F-46DD-9E28-70CB67EEDCA2}" type="pres">
      <dgm:prSet presAssocID="{2059038C-7747-4F55-9CC0-43EFF4934AAD}" presName="spacing" presStyleCnt="0"/>
      <dgm:spPr/>
    </dgm:pt>
    <dgm:pt modelId="{E68DAFA9-A87E-4E9F-9B72-D55DB02C89E1}" type="pres">
      <dgm:prSet presAssocID="{2118EC88-AF06-4F32-814A-2EB21B9D2FFF}" presName="composite" presStyleCnt="0"/>
      <dgm:spPr/>
    </dgm:pt>
    <dgm:pt modelId="{C75DE41C-6A71-4369-B786-03BF0BC12A48}" type="pres">
      <dgm:prSet presAssocID="{2118EC88-AF06-4F32-814A-2EB21B9D2FFF}" presName="imgShp" presStyleLbl="fgImgPlace1" presStyleIdx="2" presStyleCnt="4"/>
      <dgm:spPr>
        <a:blipFill rotWithShape="0">
          <a:blip xmlns:r="http://schemas.openxmlformats.org/officeDocument/2006/relationships" r:embed="rId3"/>
          <a:stretch>
            <a:fillRect/>
          </a:stretch>
        </a:blipFill>
      </dgm:spPr>
    </dgm:pt>
    <dgm:pt modelId="{53F00FA6-A807-4A8C-857B-5419D97A315E}" type="pres">
      <dgm:prSet presAssocID="{2118EC88-AF06-4F32-814A-2EB21B9D2FFF}" presName="txShp" presStyleLbl="node1" presStyleIdx="2" presStyleCnt="4">
        <dgm:presLayoutVars>
          <dgm:bulletEnabled val="1"/>
        </dgm:presLayoutVars>
      </dgm:prSet>
      <dgm:spPr/>
      <dgm:t>
        <a:bodyPr/>
        <a:lstStyle/>
        <a:p>
          <a:endParaRPr lang="es-EC"/>
        </a:p>
      </dgm:t>
    </dgm:pt>
    <dgm:pt modelId="{4518C494-4BEF-4C8C-B38A-EC659EBFEB2C}" type="pres">
      <dgm:prSet presAssocID="{156D6000-6F62-4E52-8A41-F2B77598E159}" presName="spacing" presStyleCnt="0"/>
      <dgm:spPr/>
    </dgm:pt>
    <dgm:pt modelId="{355630C0-8EE7-4869-851B-8E241E358777}" type="pres">
      <dgm:prSet presAssocID="{DDDA4BC2-7779-4683-A792-FAF9FC9D9492}" presName="composite" presStyleCnt="0"/>
      <dgm:spPr/>
    </dgm:pt>
    <dgm:pt modelId="{9A84EF39-404E-4ED6-902E-9BF6BCAA0109}" type="pres">
      <dgm:prSet presAssocID="{DDDA4BC2-7779-4683-A792-FAF9FC9D9492}" presName="imgShp" presStyleLbl="fgImgPlace1" presStyleIdx="3" presStyleCnt="4"/>
      <dgm:spPr>
        <a:blipFill rotWithShape="0">
          <a:blip xmlns:r="http://schemas.openxmlformats.org/officeDocument/2006/relationships" r:embed="rId4"/>
          <a:stretch>
            <a:fillRect/>
          </a:stretch>
        </a:blipFill>
      </dgm:spPr>
    </dgm:pt>
    <dgm:pt modelId="{6B500D1B-2016-4FDD-BC08-819C4E51C79F}" type="pres">
      <dgm:prSet presAssocID="{DDDA4BC2-7779-4683-A792-FAF9FC9D9492}" presName="txShp" presStyleLbl="node1" presStyleIdx="3" presStyleCnt="4">
        <dgm:presLayoutVars>
          <dgm:bulletEnabled val="1"/>
        </dgm:presLayoutVars>
      </dgm:prSet>
      <dgm:spPr/>
      <dgm:t>
        <a:bodyPr/>
        <a:lstStyle/>
        <a:p>
          <a:endParaRPr lang="es-EC"/>
        </a:p>
      </dgm:t>
    </dgm:pt>
  </dgm:ptLst>
  <dgm:cxnLst>
    <dgm:cxn modelId="{D87AE495-AEB2-4511-9A22-970C33559FE8}" type="presOf" srcId="{C53F7040-D71C-47DB-96E3-66D3BDAF18A9}" destId="{549E6A51-929F-472C-810A-ADC9907EE1EB}" srcOrd="0" destOrd="0" presId="urn:microsoft.com/office/officeart/2005/8/layout/vList3#1"/>
    <dgm:cxn modelId="{D6929993-2DB3-49B3-B90F-DFB797055687}" srcId="{C53F7040-D71C-47DB-96E3-66D3BDAF18A9}" destId="{2118EC88-AF06-4F32-814A-2EB21B9D2FFF}" srcOrd="2" destOrd="0" parTransId="{5E7C6C74-1FE7-4E7B-9939-9CE9B8204915}" sibTransId="{156D6000-6F62-4E52-8A41-F2B77598E159}"/>
    <dgm:cxn modelId="{2225DBE5-AC31-41BF-A4DB-A0EABB863E61}" type="presOf" srcId="{8D5C5D08-B3A4-425A-A766-35CDD177E52D}" destId="{3AB21089-2BEC-401D-9B7C-1BF61BCF144F}" srcOrd="0" destOrd="0" presId="urn:microsoft.com/office/officeart/2005/8/layout/vList3#1"/>
    <dgm:cxn modelId="{71184FAD-D8CF-49BB-A234-3D4225E2D730}" srcId="{C53F7040-D71C-47DB-96E3-66D3BDAF18A9}" destId="{DDDA4BC2-7779-4683-A792-FAF9FC9D9492}" srcOrd="3" destOrd="0" parTransId="{E3AF8D58-0D43-4021-972B-27FF17E127B4}" sibTransId="{BA15E75E-6722-4E8F-B36D-11BB501E6CA5}"/>
    <dgm:cxn modelId="{9B51D3F8-85D7-4635-8C38-FE56B6D467BF}" type="presOf" srcId="{763AF9C2-DFA0-4E1A-BA69-565AAF78FBB1}" destId="{91CD96E1-C2CA-4229-BAC7-8D20B2884298}" srcOrd="0" destOrd="0" presId="urn:microsoft.com/office/officeart/2005/8/layout/vList3#1"/>
    <dgm:cxn modelId="{B5A416DB-6F62-4A16-87BC-8EF8882C0846}" type="presOf" srcId="{2118EC88-AF06-4F32-814A-2EB21B9D2FFF}" destId="{53F00FA6-A807-4A8C-857B-5419D97A315E}" srcOrd="0" destOrd="0" presId="urn:microsoft.com/office/officeart/2005/8/layout/vList3#1"/>
    <dgm:cxn modelId="{0C1D6FBE-63BC-49E3-96CB-1B4463226813}" type="presOf" srcId="{DDDA4BC2-7779-4683-A792-FAF9FC9D9492}" destId="{6B500D1B-2016-4FDD-BC08-819C4E51C79F}" srcOrd="0" destOrd="0" presId="urn:microsoft.com/office/officeart/2005/8/layout/vList3#1"/>
    <dgm:cxn modelId="{D04D21D2-091A-499E-8AE4-F7B2BAC58D58}" srcId="{C53F7040-D71C-47DB-96E3-66D3BDAF18A9}" destId="{8D5C5D08-B3A4-425A-A766-35CDD177E52D}" srcOrd="0" destOrd="0" parTransId="{E60185A9-4C95-437A-8FBA-6F3B7124B558}" sibTransId="{EE27840C-004E-44B3-B760-D267E810FD7D}"/>
    <dgm:cxn modelId="{84E2CAFD-72E4-4408-BCE7-A2E66AF81F03}" srcId="{C53F7040-D71C-47DB-96E3-66D3BDAF18A9}" destId="{763AF9C2-DFA0-4E1A-BA69-565AAF78FBB1}" srcOrd="1" destOrd="0" parTransId="{9D7BD31E-652D-4C5C-A76A-3CABEDBE04CA}" sibTransId="{2059038C-7747-4F55-9CC0-43EFF4934AAD}"/>
    <dgm:cxn modelId="{04B8E4A2-C733-4908-B49B-F53339D58A3B}" type="presParOf" srcId="{549E6A51-929F-472C-810A-ADC9907EE1EB}" destId="{6E3E23B9-B0CA-4A85-BBCC-76EA4946A608}" srcOrd="0" destOrd="0" presId="urn:microsoft.com/office/officeart/2005/8/layout/vList3#1"/>
    <dgm:cxn modelId="{D02AC323-0CE3-45D7-8A5E-7CC3B41863E3}" type="presParOf" srcId="{6E3E23B9-B0CA-4A85-BBCC-76EA4946A608}" destId="{4A6B6658-1219-4C3F-94A9-0A9C8DD4E1EF}" srcOrd="0" destOrd="0" presId="urn:microsoft.com/office/officeart/2005/8/layout/vList3#1"/>
    <dgm:cxn modelId="{51124344-67DA-476E-BC8C-F65701367EDC}" type="presParOf" srcId="{6E3E23B9-B0CA-4A85-BBCC-76EA4946A608}" destId="{3AB21089-2BEC-401D-9B7C-1BF61BCF144F}" srcOrd="1" destOrd="0" presId="urn:microsoft.com/office/officeart/2005/8/layout/vList3#1"/>
    <dgm:cxn modelId="{54568882-030F-4217-9D43-E1E1AE909C2E}" type="presParOf" srcId="{549E6A51-929F-472C-810A-ADC9907EE1EB}" destId="{425FDAF4-BD22-4C0B-B931-DB21DCB5BADE}" srcOrd="1" destOrd="0" presId="urn:microsoft.com/office/officeart/2005/8/layout/vList3#1"/>
    <dgm:cxn modelId="{D22F3272-A27F-48B3-BA74-4957118F5CB0}" type="presParOf" srcId="{549E6A51-929F-472C-810A-ADC9907EE1EB}" destId="{C478DD40-F191-40A2-BCE5-9C389B7D880B}" srcOrd="2" destOrd="0" presId="urn:microsoft.com/office/officeart/2005/8/layout/vList3#1"/>
    <dgm:cxn modelId="{886374B5-A45F-419D-ACB1-3ACBDF7CCDF5}" type="presParOf" srcId="{C478DD40-F191-40A2-BCE5-9C389B7D880B}" destId="{FAFCB826-8B6B-4546-A19E-10365DAB8DA4}" srcOrd="0" destOrd="0" presId="urn:microsoft.com/office/officeart/2005/8/layout/vList3#1"/>
    <dgm:cxn modelId="{67B6878D-4927-4B8F-99F3-2876E1394AB0}" type="presParOf" srcId="{C478DD40-F191-40A2-BCE5-9C389B7D880B}" destId="{91CD96E1-C2CA-4229-BAC7-8D20B2884298}" srcOrd="1" destOrd="0" presId="urn:microsoft.com/office/officeart/2005/8/layout/vList3#1"/>
    <dgm:cxn modelId="{89900A05-A510-4116-89EB-4A2232C927DB}" type="presParOf" srcId="{549E6A51-929F-472C-810A-ADC9907EE1EB}" destId="{BD4ED8A3-F76F-46DD-9E28-70CB67EEDCA2}" srcOrd="3" destOrd="0" presId="urn:microsoft.com/office/officeart/2005/8/layout/vList3#1"/>
    <dgm:cxn modelId="{576F9AD0-68B4-43E7-8BEA-955258526E8A}" type="presParOf" srcId="{549E6A51-929F-472C-810A-ADC9907EE1EB}" destId="{E68DAFA9-A87E-4E9F-9B72-D55DB02C89E1}" srcOrd="4" destOrd="0" presId="urn:microsoft.com/office/officeart/2005/8/layout/vList3#1"/>
    <dgm:cxn modelId="{B691F016-45C7-4A7F-A28C-6544BEE6AD6E}" type="presParOf" srcId="{E68DAFA9-A87E-4E9F-9B72-D55DB02C89E1}" destId="{C75DE41C-6A71-4369-B786-03BF0BC12A48}" srcOrd="0" destOrd="0" presId="urn:microsoft.com/office/officeart/2005/8/layout/vList3#1"/>
    <dgm:cxn modelId="{34520CC7-3915-4F0F-8382-B7E999B7E036}" type="presParOf" srcId="{E68DAFA9-A87E-4E9F-9B72-D55DB02C89E1}" destId="{53F00FA6-A807-4A8C-857B-5419D97A315E}" srcOrd="1" destOrd="0" presId="urn:microsoft.com/office/officeart/2005/8/layout/vList3#1"/>
    <dgm:cxn modelId="{FF1754BE-BFE7-4033-85D5-DA11D91ABDFC}" type="presParOf" srcId="{549E6A51-929F-472C-810A-ADC9907EE1EB}" destId="{4518C494-4BEF-4C8C-B38A-EC659EBFEB2C}" srcOrd="5" destOrd="0" presId="urn:microsoft.com/office/officeart/2005/8/layout/vList3#1"/>
    <dgm:cxn modelId="{3FB7EE0A-7DA3-4FB0-BA78-B298DAFD1D32}" type="presParOf" srcId="{549E6A51-929F-472C-810A-ADC9907EE1EB}" destId="{355630C0-8EE7-4869-851B-8E241E358777}" srcOrd="6" destOrd="0" presId="urn:microsoft.com/office/officeart/2005/8/layout/vList3#1"/>
    <dgm:cxn modelId="{17FD14EA-1C32-4B91-A366-56EFA8640743}" type="presParOf" srcId="{355630C0-8EE7-4869-851B-8E241E358777}" destId="{9A84EF39-404E-4ED6-902E-9BF6BCAA0109}" srcOrd="0" destOrd="0" presId="urn:microsoft.com/office/officeart/2005/8/layout/vList3#1"/>
    <dgm:cxn modelId="{73ED8514-4DCF-478F-B4D6-DF1AD5023B5C}" type="presParOf" srcId="{355630C0-8EE7-4869-851B-8E241E358777}" destId="{6B500D1B-2016-4FDD-BC08-819C4E51C79F}" srcOrd="1" destOrd="0" presId="urn:microsoft.com/office/officeart/2005/8/layout/vList3#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32F602-825E-4450-A5C8-381D4B891AB2}" type="doc">
      <dgm:prSet loTypeId="urn:microsoft.com/office/officeart/2005/8/layout/hierarchy1" loCatId="hierarchy" qsTypeId="urn:microsoft.com/office/officeart/2005/8/quickstyle/simple2" qsCatId="simple" csTypeId="urn:microsoft.com/office/officeart/2005/8/colors/colorful1" csCatId="colorful" phldr="1"/>
      <dgm:spPr/>
      <dgm:t>
        <a:bodyPr/>
        <a:lstStyle/>
        <a:p>
          <a:endParaRPr lang="en-US"/>
        </a:p>
      </dgm:t>
    </dgm:pt>
    <dgm:pt modelId="{29E61C2F-851E-48B4-B802-814433832ABC}">
      <dgm:prSet phldrT="[Text]" custT="1"/>
      <dgm:spPr>
        <a:solidFill>
          <a:schemeClr val="bg1">
            <a:alpha val="90000"/>
          </a:schemeClr>
        </a:solidFill>
      </dgm:spPr>
      <dgm:t>
        <a:bodyPr/>
        <a:lstStyle/>
        <a:p>
          <a:r>
            <a:rPr lang="es-ES" sz="1100" b="1" noProof="0" dirty="0" smtClean="0">
              <a:latin typeface="Arial" panose="020B0604020202020204" pitchFamily="34" charset="0"/>
              <a:cs typeface="Arial" panose="020B0604020202020204" pitchFamily="34" charset="0"/>
            </a:rPr>
            <a:t>ESTADO DE RESULTADOS</a:t>
          </a:r>
          <a:endParaRPr lang="es-ES" sz="1100" b="1" noProof="0" dirty="0">
            <a:latin typeface="Arial" panose="020B0604020202020204" pitchFamily="34" charset="0"/>
            <a:cs typeface="Arial" panose="020B0604020202020204" pitchFamily="34" charset="0"/>
          </a:endParaRPr>
        </a:p>
      </dgm:t>
    </dgm:pt>
    <dgm:pt modelId="{84AEC17D-6D4D-45CF-8B5B-BDB75C9541EC}" type="parTrans" cxnId="{506EF670-9D2A-49D4-8E13-179E23EC5FBA}">
      <dgm:prSet/>
      <dgm:spPr/>
      <dgm:t>
        <a:bodyPr/>
        <a:lstStyle/>
        <a:p>
          <a:endParaRPr lang="es-ES" sz="1000" noProof="0">
            <a:latin typeface="Arial" panose="020B0604020202020204" pitchFamily="34" charset="0"/>
            <a:cs typeface="Arial" panose="020B0604020202020204" pitchFamily="34" charset="0"/>
          </a:endParaRPr>
        </a:p>
      </dgm:t>
    </dgm:pt>
    <dgm:pt modelId="{48C01936-391B-4898-B545-98919D8E9369}" type="sibTrans" cxnId="{506EF670-9D2A-49D4-8E13-179E23EC5FBA}">
      <dgm:prSet/>
      <dgm:spPr/>
      <dgm:t>
        <a:bodyPr/>
        <a:lstStyle/>
        <a:p>
          <a:endParaRPr lang="es-ES" sz="1000" noProof="0">
            <a:latin typeface="Arial" panose="020B0604020202020204" pitchFamily="34" charset="0"/>
            <a:cs typeface="Arial" panose="020B0604020202020204" pitchFamily="34" charset="0"/>
          </a:endParaRPr>
        </a:p>
      </dgm:t>
    </dgm:pt>
    <dgm:pt modelId="{FDC2DF1A-6024-4F81-98F4-04A22E5B4E69}">
      <dgm:prSet phldrT="[Text]" custT="1"/>
      <dgm:spPr>
        <a:solidFill>
          <a:schemeClr val="bg1">
            <a:alpha val="90000"/>
          </a:schemeClr>
        </a:solidFill>
      </dgm:spPr>
      <dgm:t>
        <a:bodyPr/>
        <a:lstStyle/>
        <a:p>
          <a:r>
            <a:rPr lang="es-ES" sz="1000" b="1" noProof="0" dirty="0" smtClean="0">
              <a:latin typeface="Arial" panose="020B0604020202020204" pitchFamily="34" charset="0"/>
              <a:cs typeface="Arial" panose="020B0604020202020204" pitchFamily="34" charset="0"/>
            </a:rPr>
            <a:t>VENTAS</a:t>
          </a:r>
          <a:endParaRPr lang="es-ES" sz="1000" b="1" noProof="0" dirty="0">
            <a:latin typeface="Arial" panose="020B0604020202020204" pitchFamily="34" charset="0"/>
            <a:cs typeface="Arial" panose="020B0604020202020204" pitchFamily="34" charset="0"/>
          </a:endParaRPr>
        </a:p>
      </dgm:t>
    </dgm:pt>
    <dgm:pt modelId="{9730C978-DFD1-4CF7-98B4-260D703D8293}" type="parTrans" cxnId="{015DFF27-0291-45AF-A912-04B1E39A3B79}">
      <dgm:prSet/>
      <dgm:spPr/>
      <dgm:t>
        <a:bodyPr/>
        <a:lstStyle/>
        <a:p>
          <a:endParaRPr lang="es-ES" sz="1000" noProof="0">
            <a:latin typeface="Arial" panose="020B0604020202020204" pitchFamily="34" charset="0"/>
            <a:cs typeface="Arial" panose="020B0604020202020204" pitchFamily="34" charset="0"/>
          </a:endParaRPr>
        </a:p>
      </dgm:t>
    </dgm:pt>
    <dgm:pt modelId="{E5D1CB73-DB83-4DB3-BC30-A146FA9ABC7D}" type="sibTrans" cxnId="{015DFF27-0291-45AF-A912-04B1E39A3B79}">
      <dgm:prSet/>
      <dgm:spPr/>
      <dgm:t>
        <a:bodyPr/>
        <a:lstStyle/>
        <a:p>
          <a:endParaRPr lang="es-ES" sz="1000" noProof="0">
            <a:latin typeface="Arial" panose="020B0604020202020204" pitchFamily="34" charset="0"/>
            <a:cs typeface="Arial" panose="020B0604020202020204" pitchFamily="34" charset="0"/>
          </a:endParaRPr>
        </a:p>
      </dgm:t>
    </dgm:pt>
    <dgm:pt modelId="{78B1B1EE-C592-4CC0-9EB1-FBAB60DDA73D}">
      <dgm:prSet phldrT="[Text]" custT="1"/>
      <dgm:spPr>
        <a:solidFill>
          <a:schemeClr val="bg1">
            <a:alpha val="90000"/>
          </a:schemeClr>
        </a:solidFill>
      </dgm:spPr>
      <dgm:t>
        <a:bodyPr/>
        <a:lstStyle/>
        <a:p>
          <a:r>
            <a:rPr lang="es-ES" sz="1000" b="1" noProof="0" dirty="0" smtClean="0">
              <a:latin typeface="Arial" panose="020B0604020202020204" pitchFamily="34" charset="0"/>
              <a:cs typeface="Arial" panose="020B0604020202020204" pitchFamily="34" charset="0"/>
            </a:rPr>
            <a:t>COSTO DE VENTAS</a:t>
          </a:r>
          <a:endParaRPr lang="es-ES" sz="1000" b="1" noProof="0" dirty="0">
            <a:latin typeface="Arial" panose="020B0604020202020204" pitchFamily="34" charset="0"/>
            <a:cs typeface="Arial" panose="020B0604020202020204" pitchFamily="34" charset="0"/>
          </a:endParaRPr>
        </a:p>
      </dgm:t>
    </dgm:pt>
    <dgm:pt modelId="{8187750A-59D6-4678-9D0C-3BB7153BF61E}" type="parTrans" cxnId="{7FF62DFC-208D-4B86-B5BD-B72F3B8807A9}">
      <dgm:prSet/>
      <dgm:spPr/>
      <dgm:t>
        <a:bodyPr/>
        <a:lstStyle/>
        <a:p>
          <a:endParaRPr lang="es-ES" sz="1000" noProof="0">
            <a:latin typeface="Arial" panose="020B0604020202020204" pitchFamily="34" charset="0"/>
            <a:cs typeface="Arial" panose="020B0604020202020204" pitchFamily="34" charset="0"/>
          </a:endParaRPr>
        </a:p>
      </dgm:t>
    </dgm:pt>
    <dgm:pt modelId="{98023466-0DDB-408E-8A15-966CC5A5CB8B}" type="sibTrans" cxnId="{7FF62DFC-208D-4B86-B5BD-B72F3B8807A9}">
      <dgm:prSet/>
      <dgm:spPr/>
      <dgm:t>
        <a:bodyPr/>
        <a:lstStyle/>
        <a:p>
          <a:endParaRPr lang="es-ES" sz="1000" noProof="0">
            <a:latin typeface="Arial" panose="020B0604020202020204" pitchFamily="34" charset="0"/>
            <a:cs typeface="Arial" panose="020B0604020202020204" pitchFamily="34" charset="0"/>
          </a:endParaRPr>
        </a:p>
      </dgm:t>
    </dgm:pt>
    <dgm:pt modelId="{2C6C82D9-34ED-4531-A98A-707B85783513}">
      <dgm:prSet phldrT="[Text]" custT="1"/>
      <dgm:spPr>
        <a:solidFill>
          <a:schemeClr val="bg1">
            <a:alpha val="90000"/>
          </a:schemeClr>
        </a:solidFill>
      </dgm:spPr>
      <dgm:t>
        <a:bodyPr/>
        <a:lstStyle/>
        <a:p>
          <a:r>
            <a:rPr lang="es-ES" sz="1000" b="1" noProof="0" dirty="0" smtClean="0">
              <a:latin typeface="Arial" panose="020B0604020202020204" pitchFamily="34" charset="0"/>
              <a:cs typeface="Arial" panose="020B0604020202020204" pitchFamily="34" charset="0"/>
            </a:rPr>
            <a:t>GASTOS ADMINISTRATIVOS Y VENTAS</a:t>
          </a:r>
          <a:endParaRPr lang="es-ES" sz="1000" b="1" noProof="0" dirty="0">
            <a:latin typeface="Arial" panose="020B0604020202020204" pitchFamily="34" charset="0"/>
            <a:cs typeface="Arial" panose="020B0604020202020204" pitchFamily="34" charset="0"/>
          </a:endParaRPr>
        </a:p>
      </dgm:t>
    </dgm:pt>
    <dgm:pt modelId="{9C6F1A85-DF9F-49E0-A359-D1ED0267FFE3}" type="parTrans" cxnId="{DBE8E252-0EE4-459B-AD6B-5727AED72C65}">
      <dgm:prSet/>
      <dgm:spPr/>
      <dgm:t>
        <a:bodyPr/>
        <a:lstStyle/>
        <a:p>
          <a:endParaRPr lang="es-ES" sz="1000" noProof="0">
            <a:latin typeface="Arial" panose="020B0604020202020204" pitchFamily="34" charset="0"/>
            <a:cs typeface="Arial" panose="020B0604020202020204" pitchFamily="34" charset="0"/>
          </a:endParaRPr>
        </a:p>
      </dgm:t>
    </dgm:pt>
    <dgm:pt modelId="{0108CE61-7A5C-47FA-9DF9-47C579DDA646}" type="sibTrans" cxnId="{DBE8E252-0EE4-459B-AD6B-5727AED72C65}">
      <dgm:prSet/>
      <dgm:spPr/>
      <dgm:t>
        <a:bodyPr/>
        <a:lstStyle/>
        <a:p>
          <a:endParaRPr lang="es-ES" sz="1000" noProof="0">
            <a:latin typeface="Arial" panose="020B0604020202020204" pitchFamily="34" charset="0"/>
            <a:cs typeface="Arial" panose="020B0604020202020204" pitchFamily="34" charset="0"/>
          </a:endParaRPr>
        </a:p>
      </dgm:t>
    </dgm:pt>
    <dgm:pt modelId="{D6D4E6A6-7A0F-42C7-B115-50730C38A50E}">
      <dgm:prSet phldrT="[Text]" custT="1"/>
      <dgm:spPr>
        <a:solidFill>
          <a:schemeClr val="bg1">
            <a:alpha val="90000"/>
          </a:schemeClr>
        </a:solidFill>
      </dgm:spPr>
      <dgm:t>
        <a:bodyPr/>
        <a:lstStyle/>
        <a:p>
          <a:r>
            <a:rPr lang="es-ES" sz="1000" b="1" noProof="0" dirty="0" smtClean="0">
              <a:latin typeface="Arial" panose="020B0604020202020204" pitchFamily="34" charset="0"/>
              <a:cs typeface="Arial" panose="020B0604020202020204" pitchFamily="34" charset="0"/>
            </a:rPr>
            <a:t>DEPRECIACIONES</a:t>
          </a:r>
          <a:endParaRPr lang="es-ES" sz="1000" b="1" noProof="0" dirty="0">
            <a:latin typeface="Arial" panose="020B0604020202020204" pitchFamily="34" charset="0"/>
            <a:cs typeface="Arial" panose="020B0604020202020204" pitchFamily="34" charset="0"/>
          </a:endParaRPr>
        </a:p>
      </dgm:t>
    </dgm:pt>
    <dgm:pt modelId="{F4E0A0F4-4A52-4433-BC3A-B738DDB2A549}" type="parTrans" cxnId="{BA0711B1-CBD7-4D03-92E6-2AE8A60039F7}">
      <dgm:prSet/>
      <dgm:spPr/>
      <dgm:t>
        <a:bodyPr/>
        <a:lstStyle/>
        <a:p>
          <a:endParaRPr lang="es-ES" sz="1000" noProof="0">
            <a:latin typeface="Arial" panose="020B0604020202020204" pitchFamily="34" charset="0"/>
            <a:cs typeface="Arial" panose="020B0604020202020204" pitchFamily="34" charset="0"/>
          </a:endParaRPr>
        </a:p>
      </dgm:t>
    </dgm:pt>
    <dgm:pt modelId="{7F49FF25-7D4B-4857-BDF8-9F159709FCB9}" type="sibTrans" cxnId="{BA0711B1-CBD7-4D03-92E6-2AE8A60039F7}">
      <dgm:prSet/>
      <dgm:spPr/>
      <dgm:t>
        <a:bodyPr/>
        <a:lstStyle/>
        <a:p>
          <a:endParaRPr lang="es-ES" sz="1000" noProof="0">
            <a:latin typeface="Arial" panose="020B0604020202020204" pitchFamily="34" charset="0"/>
            <a:cs typeface="Arial" panose="020B0604020202020204" pitchFamily="34" charset="0"/>
          </a:endParaRPr>
        </a:p>
      </dgm:t>
    </dgm:pt>
    <dgm:pt modelId="{5B8CC1E1-F783-4E6B-BC40-BF8C197EBAF9}">
      <dgm:prSet custT="1"/>
      <dgm:spPr/>
      <dgm:t>
        <a:bodyPr/>
        <a:lstStyle/>
        <a:p>
          <a:r>
            <a:rPr lang="es-ES" sz="1000" noProof="0" dirty="0" smtClean="0">
              <a:latin typeface="Arial" panose="020B0604020202020204" pitchFamily="34" charset="0"/>
              <a:cs typeface="Arial" panose="020B0604020202020204" pitchFamily="34" charset="0"/>
            </a:rPr>
            <a:t>TASA DE CRECIMEINTO “g”</a:t>
          </a:r>
        </a:p>
        <a:p>
          <a:endParaRPr lang="es-ES" sz="1000" noProof="0" dirty="0">
            <a:latin typeface="Arial" panose="020B0604020202020204" pitchFamily="34" charset="0"/>
            <a:cs typeface="Arial" panose="020B0604020202020204" pitchFamily="34" charset="0"/>
          </a:endParaRPr>
        </a:p>
      </dgm:t>
    </dgm:pt>
    <dgm:pt modelId="{2AAB3E6D-945C-4FD2-A50E-5BDA29651045}" type="parTrans" cxnId="{58C34DB8-2C22-40C8-9824-E1B424294EA8}">
      <dgm:prSet/>
      <dgm:spPr/>
      <dgm:t>
        <a:bodyPr/>
        <a:lstStyle/>
        <a:p>
          <a:endParaRPr lang="es-ES" sz="1000" noProof="0">
            <a:latin typeface="Arial" panose="020B0604020202020204" pitchFamily="34" charset="0"/>
            <a:cs typeface="Arial" panose="020B0604020202020204" pitchFamily="34" charset="0"/>
          </a:endParaRPr>
        </a:p>
      </dgm:t>
    </dgm:pt>
    <dgm:pt modelId="{926EDF36-0E35-449D-9C43-D1A8998A00A2}" type="sibTrans" cxnId="{58C34DB8-2C22-40C8-9824-E1B424294EA8}">
      <dgm:prSet/>
      <dgm:spPr/>
      <dgm:t>
        <a:bodyPr/>
        <a:lstStyle/>
        <a:p>
          <a:endParaRPr lang="es-ES" sz="1000" noProof="0">
            <a:latin typeface="Arial" panose="020B0604020202020204" pitchFamily="34" charset="0"/>
            <a:cs typeface="Arial" panose="020B0604020202020204" pitchFamily="34" charset="0"/>
          </a:endParaRPr>
        </a:p>
      </dgm:t>
    </dgm:pt>
    <dgm:pt modelId="{1FEDFEF1-4CDD-45BC-A831-6266A8445D21}">
      <dgm:prSet custT="1"/>
      <dgm:spPr/>
      <dgm:t>
        <a:bodyPr/>
        <a:lstStyle/>
        <a:p>
          <a:r>
            <a:rPr lang="es-ES" sz="1000" noProof="0" dirty="0" smtClean="0">
              <a:latin typeface="Arial" panose="020B0604020202020204" pitchFamily="34" charset="0"/>
              <a:cs typeface="Arial" panose="020B0604020202020204" pitchFamily="34" charset="0"/>
            </a:rPr>
            <a:t>Tasa de Inflación</a:t>
          </a:r>
          <a:endParaRPr lang="es-ES" sz="1000" noProof="0" dirty="0">
            <a:latin typeface="Arial" panose="020B0604020202020204" pitchFamily="34" charset="0"/>
            <a:cs typeface="Arial" panose="020B0604020202020204" pitchFamily="34" charset="0"/>
          </a:endParaRPr>
        </a:p>
      </dgm:t>
    </dgm:pt>
    <dgm:pt modelId="{B2455CD6-1A5E-4426-8860-DD374BD87057}" type="parTrans" cxnId="{73D074D1-D79A-4C83-9A8B-94A67145CBBF}">
      <dgm:prSet/>
      <dgm:spPr/>
      <dgm:t>
        <a:bodyPr/>
        <a:lstStyle/>
        <a:p>
          <a:endParaRPr lang="es-ES" sz="1000" noProof="0">
            <a:latin typeface="Arial" panose="020B0604020202020204" pitchFamily="34" charset="0"/>
            <a:cs typeface="Arial" panose="020B0604020202020204" pitchFamily="34" charset="0"/>
          </a:endParaRPr>
        </a:p>
      </dgm:t>
    </dgm:pt>
    <dgm:pt modelId="{B78FB0A8-38CB-43F7-A4C9-6D2B09564E70}" type="sibTrans" cxnId="{73D074D1-D79A-4C83-9A8B-94A67145CBBF}">
      <dgm:prSet/>
      <dgm:spPr/>
      <dgm:t>
        <a:bodyPr/>
        <a:lstStyle/>
        <a:p>
          <a:endParaRPr lang="es-ES" sz="1000" noProof="0">
            <a:latin typeface="Arial" panose="020B0604020202020204" pitchFamily="34" charset="0"/>
            <a:cs typeface="Arial" panose="020B0604020202020204" pitchFamily="34" charset="0"/>
          </a:endParaRPr>
        </a:p>
      </dgm:t>
    </dgm:pt>
    <dgm:pt modelId="{2959877A-8440-4B76-B409-0CEE4DBD3D38}">
      <dgm:prSet custT="1"/>
      <dgm:spPr/>
      <dgm:t>
        <a:bodyPr/>
        <a:lstStyle/>
        <a:p>
          <a:r>
            <a:rPr lang="es-ES" sz="1000" noProof="0" dirty="0" smtClean="0">
              <a:latin typeface="Arial" panose="020B0604020202020204" pitchFamily="34" charset="0"/>
              <a:cs typeface="Arial" panose="020B0604020202020204" pitchFamily="34" charset="0"/>
            </a:rPr>
            <a:t>Tasa de Inflación</a:t>
          </a:r>
        </a:p>
      </dgm:t>
    </dgm:pt>
    <dgm:pt modelId="{8F590D3C-42BE-4B1C-B72D-63536A84FE10}" type="parTrans" cxnId="{94BC2013-D6E7-49FA-A316-27D7657D1518}">
      <dgm:prSet/>
      <dgm:spPr/>
      <dgm:t>
        <a:bodyPr/>
        <a:lstStyle/>
        <a:p>
          <a:endParaRPr lang="es-ES" sz="1000" noProof="0">
            <a:latin typeface="Arial" panose="020B0604020202020204" pitchFamily="34" charset="0"/>
            <a:cs typeface="Arial" panose="020B0604020202020204" pitchFamily="34" charset="0"/>
          </a:endParaRPr>
        </a:p>
      </dgm:t>
    </dgm:pt>
    <dgm:pt modelId="{BEBFAFA6-901F-443E-A2C7-C4C5C06A4019}" type="sibTrans" cxnId="{94BC2013-D6E7-49FA-A316-27D7657D1518}">
      <dgm:prSet/>
      <dgm:spPr/>
      <dgm:t>
        <a:bodyPr/>
        <a:lstStyle/>
        <a:p>
          <a:endParaRPr lang="es-ES" sz="1000" noProof="0">
            <a:latin typeface="Arial" panose="020B0604020202020204" pitchFamily="34" charset="0"/>
            <a:cs typeface="Arial" panose="020B0604020202020204" pitchFamily="34" charset="0"/>
          </a:endParaRPr>
        </a:p>
      </dgm:t>
    </dgm:pt>
    <dgm:pt modelId="{3E426929-2577-432B-8523-F3C62F954E11}">
      <dgm:prSet custT="1"/>
      <dgm:spPr/>
      <dgm:t>
        <a:bodyPr/>
        <a:lstStyle/>
        <a:p>
          <a:r>
            <a:rPr lang="es-ES" sz="1000" noProof="0" dirty="0" smtClean="0">
              <a:latin typeface="Arial" panose="020B0604020202020204" pitchFamily="34" charset="0"/>
              <a:cs typeface="Arial" panose="020B0604020202020204" pitchFamily="34" charset="0"/>
            </a:rPr>
            <a:t>Se mantienen constantes </a:t>
          </a:r>
          <a:r>
            <a:rPr lang="es-EC" sz="1000" dirty="0" smtClean="0">
              <a:latin typeface="Arial" panose="020B0604020202020204" pitchFamily="34" charset="0"/>
              <a:cs typeface="Arial" panose="020B0604020202020204" pitchFamily="34" charset="0"/>
            </a:rPr>
            <a:t>tomando como base los saldos 2014</a:t>
          </a:r>
          <a:endParaRPr lang="es-ES" sz="1000" noProof="0" dirty="0">
            <a:latin typeface="Arial" panose="020B0604020202020204" pitchFamily="34" charset="0"/>
            <a:cs typeface="Arial" panose="020B0604020202020204" pitchFamily="34" charset="0"/>
          </a:endParaRPr>
        </a:p>
      </dgm:t>
    </dgm:pt>
    <dgm:pt modelId="{FDBDF029-9C4F-410A-9E60-1349D0BF1D02}" type="parTrans" cxnId="{04EA98DF-F1B4-46C4-893C-DE65F26C51EF}">
      <dgm:prSet/>
      <dgm:spPr/>
      <dgm:t>
        <a:bodyPr/>
        <a:lstStyle/>
        <a:p>
          <a:endParaRPr lang="es-ES" sz="1000" noProof="0">
            <a:latin typeface="Arial" panose="020B0604020202020204" pitchFamily="34" charset="0"/>
            <a:cs typeface="Arial" panose="020B0604020202020204" pitchFamily="34" charset="0"/>
          </a:endParaRPr>
        </a:p>
      </dgm:t>
    </dgm:pt>
    <dgm:pt modelId="{620E911A-D4D6-4983-82B1-1546F75DA331}" type="sibTrans" cxnId="{04EA98DF-F1B4-46C4-893C-DE65F26C51EF}">
      <dgm:prSet/>
      <dgm:spPr/>
      <dgm:t>
        <a:bodyPr/>
        <a:lstStyle/>
        <a:p>
          <a:endParaRPr lang="es-ES" sz="1000" noProof="0">
            <a:latin typeface="Arial" panose="020B0604020202020204" pitchFamily="34" charset="0"/>
            <a:cs typeface="Arial" panose="020B0604020202020204" pitchFamily="34" charset="0"/>
          </a:endParaRPr>
        </a:p>
      </dgm:t>
    </dgm:pt>
    <dgm:pt modelId="{453FC1AE-EC9B-4E75-93F4-D258803D0833}" type="pres">
      <dgm:prSet presAssocID="{E432F602-825E-4450-A5C8-381D4B891AB2}" presName="hierChild1" presStyleCnt="0">
        <dgm:presLayoutVars>
          <dgm:chPref val="1"/>
          <dgm:dir/>
          <dgm:animOne val="branch"/>
          <dgm:animLvl val="lvl"/>
          <dgm:resizeHandles/>
        </dgm:presLayoutVars>
      </dgm:prSet>
      <dgm:spPr/>
      <dgm:t>
        <a:bodyPr/>
        <a:lstStyle/>
        <a:p>
          <a:endParaRPr lang="es-ES"/>
        </a:p>
      </dgm:t>
    </dgm:pt>
    <dgm:pt modelId="{F60AF583-05DB-40EC-A71B-12CF158B9907}" type="pres">
      <dgm:prSet presAssocID="{29E61C2F-851E-48B4-B802-814433832ABC}" presName="hierRoot1" presStyleCnt="0"/>
      <dgm:spPr/>
      <dgm:t>
        <a:bodyPr/>
        <a:lstStyle/>
        <a:p>
          <a:endParaRPr lang="es-EC"/>
        </a:p>
      </dgm:t>
    </dgm:pt>
    <dgm:pt modelId="{8715C391-7E42-476D-BA69-177169CD7A58}" type="pres">
      <dgm:prSet presAssocID="{29E61C2F-851E-48B4-B802-814433832ABC}" presName="composite" presStyleCnt="0"/>
      <dgm:spPr/>
      <dgm:t>
        <a:bodyPr/>
        <a:lstStyle/>
        <a:p>
          <a:endParaRPr lang="es-EC"/>
        </a:p>
      </dgm:t>
    </dgm:pt>
    <dgm:pt modelId="{ECA241DB-F57D-4385-B176-A33D975F6A22}" type="pres">
      <dgm:prSet presAssocID="{29E61C2F-851E-48B4-B802-814433832ABC}" presName="background" presStyleLbl="node0" presStyleIdx="0" presStyleCnt="1"/>
      <dgm:spPr/>
      <dgm:t>
        <a:bodyPr/>
        <a:lstStyle/>
        <a:p>
          <a:endParaRPr lang="es-EC"/>
        </a:p>
      </dgm:t>
    </dgm:pt>
    <dgm:pt modelId="{C6A50E25-8F3C-4DF4-B537-9F56B0A12B81}" type="pres">
      <dgm:prSet presAssocID="{29E61C2F-851E-48B4-B802-814433832ABC}" presName="text" presStyleLbl="fgAcc0" presStyleIdx="0" presStyleCnt="1" custScaleY="56633" custLinFactNeighborX="-4267" custLinFactNeighborY="-5084">
        <dgm:presLayoutVars>
          <dgm:chPref val="3"/>
        </dgm:presLayoutVars>
      </dgm:prSet>
      <dgm:spPr/>
      <dgm:t>
        <a:bodyPr/>
        <a:lstStyle/>
        <a:p>
          <a:endParaRPr lang="es-ES"/>
        </a:p>
      </dgm:t>
    </dgm:pt>
    <dgm:pt modelId="{A50E8144-2044-4027-BD4C-F8BC89E1414B}" type="pres">
      <dgm:prSet presAssocID="{29E61C2F-851E-48B4-B802-814433832ABC}" presName="hierChild2" presStyleCnt="0"/>
      <dgm:spPr/>
      <dgm:t>
        <a:bodyPr/>
        <a:lstStyle/>
        <a:p>
          <a:endParaRPr lang="es-EC"/>
        </a:p>
      </dgm:t>
    </dgm:pt>
    <dgm:pt modelId="{10FCD5E5-1EB0-42F5-BE92-E08B66B2AEC9}" type="pres">
      <dgm:prSet presAssocID="{9730C978-DFD1-4CF7-98B4-260D703D8293}" presName="Name10" presStyleLbl="parChTrans1D2" presStyleIdx="0" presStyleCnt="4"/>
      <dgm:spPr/>
      <dgm:t>
        <a:bodyPr/>
        <a:lstStyle/>
        <a:p>
          <a:endParaRPr lang="es-ES"/>
        </a:p>
      </dgm:t>
    </dgm:pt>
    <dgm:pt modelId="{8E745900-7203-4EB8-88DA-D012FD5A4758}" type="pres">
      <dgm:prSet presAssocID="{FDC2DF1A-6024-4F81-98F4-04A22E5B4E69}" presName="hierRoot2" presStyleCnt="0"/>
      <dgm:spPr/>
      <dgm:t>
        <a:bodyPr/>
        <a:lstStyle/>
        <a:p>
          <a:endParaRPr lang="es-EC"/>
        </a:p>
      </dgm:t>
    </dgm:pt>
    <dgm:pt modelId="{453EF1D6-EB79-45B6-9DED-98AF8C88043C}" type="pres">
      <dgm:prSet presAssocID="{FDC2DF1A-6024-4F81-98F4-04A22E5B4E69}" presName="composite2" presStyleCnt="0"/>
      <dgm:spPr/>
      <dgm:t>
        <a:bodyPr/>
        <a:lstStyle/>
        <a:p>
          <a:endParaRPr lang="es-EC"/>
        </a:p>
      </dgm:t>
    </dgm:pt>
    <dgm:pt modelId="{2A03E212-BAC6-4BC8-A414-058D02D44954}" type="pres">
      <dgm:prSet presAssocID="{FDC2DF1A-6024-4F81-98F4-04A22E5B4E69}" presName="background2" presStyleLbl="node2" presStyleIdx="0" presStyleCnt="4"/>
      <dgm:spPr/>
      <dgm:t>
        <a:bodyPr/>
        <a:lstStyle/>
        <a:p>
          <a:endParaRPr lang="es-EC"/>
        </a:p>
      </dgm:t>
    </dgm:pt>
    <dgm:pt modelId="{DB3B5BAD-FF72-4B8E-BDF3-727225C9C34A}" type="pres">
      <dgm:prSet presAssocID="{FDC2DF1A-6024-4F81-98F4-04A22E5B4E69}" presName="text2" presStyleLbl="fgAcc2" presStyleIdx="0" presStyleCnt="4" custScaleY="56633" custLinFactNeighborX="1405">
        <dgm:presLayoutVars>
          <dgm:chPref val="3"/>
        </dgm:presLayoutVars>
      </dgm:prSet>
      <dgm:spPr/>
      <dgm:t>
        <a:bodyPr/>
        <a:lstStyle/>
        <a:p>
          <a:endParaRPr lang="es-ES"/>
        </a:p>
      </dgm:t>
    </dgm:pt>
    <dgm:pt modelId="{524BD9F3-7737-40F2-94C9-1D024DBABD63}" type="pres">
      <dgm:prSet presAssocID="{FDC2DF1A-6024-4F81-98F4-04A22E5B4E69}" presName="hierChild3" presStyleCnt="0"/>
      <dgm:spPr/>
      <dgm:t>
        <a:bodyPr/>
        <a:lstStyle/>
        <a:p>
          <a:endParaRPr lang="es-EC"/>
        </a:p>
      </dgm:t>
    </dgm:pt>
    <dgm:pt modelId="{C79F00A7-8F91-4882-9737-8F83DDBD69A3}" type="pres">
      <dgm:prSet presAssocID="{2AAB3E6D-945C-4FD2-A50E-5BDA29651045}" presName="Name17" presStyleLbl="parChTrans1D3" presStyleIdx="0" presStyleCnt="4"/>
      <dgm:spPr/>
      <dgm:t>
        <a:bodyPr/>
        <a:lstStyle/>
        <a:p>
          <a:endParaRPr lang="es-ES"/>
        </a:p>
      </dgm:t>
    </dgm:pt>
    <dgm:pt modelId="{F12DD79B-2D89-4C87-82D4-0D2CA906AD65}" type="pres">
      <dgm:prSet presAssocID="{5B8CC1E1-F783-4E6B-BC40-BF8C197EBAF9}" presName="hierRoot3" presStyleCnt="0"/>
      <dgm:spPr/>
      <dgm:t>
        <a:bodyPr/>
        <a:lstStyle/>
        <a:p>
          <a:endParaRPr lang="es-EC"/>
        </a:p>
      </dgm:t>
    </dgm:pt>
    <dgm:pt modelId="{B93EB099-C6A4-4B0A-A0E8-5F3AC5B8FC4B}" type="pres">
      <dgm:prSet presAssocID="{5B8CC1E1-F783-4E6B-BC40-BF8C197EBAF9}" presName="composite3" presStyleCnt="0"/>
      <dgm:spPr/>
      <dgm:t>
        <a:bodyPr/>
        <a:lstStyle/>
        <a:p>
          <a:endParaRPr lang="es-EC"/>
        </a:p>
      </dgm:t>
    </dgm:pt>
    <dgm:pt modelId="{A4C07349-9CCD-459A-979B-DB5DB5B1C0A3}" type="pres">
      <dgm:prSet presAssocID="{5B8CC1E1-F783-4E6B-BC40-BF8C197EBAF9}" presName="background3" presStyleLbl="node3" presStyleIdx="0" presStyleCnt="4"/>
      <dgm:spPr/>
      <dgm:t>
        <a:bodyPr/>
        <a:lstStyle/>
        <a:p>
          <a:endParaRPr lang="es-EC"/>
        </a:p>
      </dgm:t>
    </dgm:pt>
    <dgm:pt modelId="{3D6A21F4-B4B1-4002-AB21-88930DD03A23}" type="pres">
      <dgm:prSet presAssocID="{5B8CC1E1-F783-4E6B-BC40-BF8C197EBAF9}" presName="text3" presStyleLbl="fgAcc3" presStyleIdx="0" presStyleCnt="4" custLinFactNeighborX="-648" custLinFactNeighborY="-8884">
        <dgm:presLayoutVars>
          <dgm:chPref val="3"/>
        </dgm:presLayoutVars>
      </dgm:prSet>
      <dgm:spPr/>
      <dgm:t>
        <a:bodyPr/>
        <a:lstStyle/>
        <a:p>
          <a:endParaRPr lang="en-US"/>
        </a:p>
      </dgm:t>
    </dgm:pt>
    <dgm:pt modelId="{492F3BED-DAF7-44AA-99E8-6EF26DFEA709}" type="pres">
      <dgm:prSet presAssocID="{5B8CC1E1-F783-4E6B-BC40-BF8C197EBAF9}" presName="hierChild4" presStyleCnt="0"/>
      <dgm:spPr/>
      <dgm:t>
        <a:bodyPr/>
        <a:lstStyle/>
        <a:p>
          <a:endParaRPr lang="es-EC"/>
        </a:p>
      </dgm:t>
    </dgm:pt>
    <dgm:pt modelId="{2B8EFCDC-FBF4-4F09-9F62-10462723BE66}" type="pres">
      <dgm:prSet presAssocID="{8187750A-59D6-4678-9D0C-3BB7153BF61E}" presName="Name10" presStyleLbl="parChTrans1D2" presStyleIdx="1" presStyleCnt="4"/>
      <dgm:spPr/>
      <dgm:t>
        <a:bodyPr/>
        <a:lstStyle/>
        <a:p>
          <a:endParaRPr lang="es-ES"/>
        </a:p>
      </dgm:t>
    </dgm:pt>
    <dgm:pt modelId="{2D3EDE9C-4DF9-4A2F-BA76-BBD9DD414825}" type="pres">
      <dgm:prSet presAssocID="{78B1B1EE-C592-4CC0-9EB1-FBAB60DDA73D}" presName="hierRoot2" presStyleCnt="0"/>
      <dgm:spPr/>
      <dgm:t>
        <a:bodyPr/>
        <a:lstStyle/>
        <a:p>
          <a:endParaRPr lang="es-EC"/>
        </a:p>
      </dgm:t>
    </dgm:pt>
    <dgm:pt modelId="{0529987E-426D-4E22-BC56-A076AB266A09}" type="pres">
      <dgm:prSet presAssocID="{78B1B1EE-C592-4CC0-9EB1-FBAB60DDA73D}" presName="composite2" presStyleCnt="0"/>
      <dgm:spPr/>
      <dgm:t>
        <a:bodyPr/>
        <a:lstStyle/>
        <a:p>
          <a:endParaRPr lang="es-EC"/>
        </a:p>
      </dgm:t>
    </dgm:pt>
    <dgm:pt modelId="{0C8C5A83-BE39-488D-871F-90BA3EA5F71D}" type="pres">
      <dgm:prSet presAssocID="{78B1B1EE-C592-4CC0-9EB1-FBAB60DDA73D}" presName="background2" presStyleLbl="node2" presStyleIdx="1" presStyleCnt="4"/>
      <dgm:spPr/>
      <dgm:t>
        <a:bodyPr/>
        <a:lstStyle/>
        <a:p>
          <a:endParaRPr lang="es-EC"/>
        </a:p>
      </dgm:t>
    </dgm:pt>
    <dgm:pt modelId="{6036D9BE-21D7-4662-A161-BB53E3A79EF1}" type="pres">
      <dgm:prSet presAssocID="{78B1B1EE-C592-4CC0-9EB1-FBAB60DDA73D}" presName="text2" presStyleLbl="fgAcc2" presStyleIdx="1" presStyleCnt="4" custScaleY="56633" custLinFactNeighborX="1405">
        <dgm:presLayoutVars>
          <dgm:chPref val="3"/>
        </dgm:presLayoutVars>
      </dgm:prSet>
      <dgm:spPr/>
      <dgm:t>
        <a:bodyPr/>
        <a:lstStyle/>
        <a:p>
          <a:endParaRPr lang="es-ES"/>
        </a:p>
      </dgm:t>
    </dgm:pt>
    <dgm:pt modelId="{144D97A8-6DAB-45DE-845B-76ABC8578586}" type="pres">
      <dgm:prSet presAssocID="{78B1B1EE-C592-4CC0-9EB1-FBAB60DDA73D}" presName="hierChild3" presStyleCnt="0"/>
      <dgm:spPr/>
      <dgm:t>
        <a:bodyPr/>
        <a:lstStyle/>
        <a:p>
          <a:endParaRPr lang="es-EC"/>
        </a:p>
      </dgm:t>
    </dgm:pt>
    <dgm:pt modelId="{37270ACA-D6FD-40C5-8D15-AF288C997192}" type="pres">
      <dgm:prSet presAssocID="{B2455CD6-1A5E-4426-8860-DD374BD87057}" presName="Name17" presStyleLbl="parChTrans1D3" presStyleIdx="1" presStyleCnt="4"/>
      <dgm:spPr/>
      <dgm:t>
        <a:bodyPr/>
        <a:lstStyle/>
        <a:p>
          <a:endParaRPr lang="es-ES"/>
        </a:p>
      </dgm:t>
    </dgm:pt>
    <dgm:pt modelId="{CD92DDC7-E39D-4AD6-A2FD-DD8A3B947E07}" type="pres">
      <dgm:prSet presAssocID="{1FEDFEF1-4CDD-45BC-A831-6266A8445D21}" presName="hierRoot3" presStyleCnt="0"/>
      <dgm:spPr/>
      <dgm:t>
        <a:bodyPr/>
        <a:lstStyle/>
        <a:p>
          <a:endParaRPr lang="es-EC"/>
        </a:p>
      </dgm:t>
    </dgm:pt>
    <dgm:pt modelId="{4B9F6286-7A9B-485C-9DAE-BB63217592D7}" type="pres">
      <dgm:prSet presAssocID="{1FEDFEF1-4CDD-45BC-A831-6266A8445D21}" presName="composite3" presStyleCnt="0"/>
      <dgm:spPr/>
      <dgm:t>
        <a:bodyPr/>
        <a:lstStyle/>
        <a:p>
          <a:endParaRPr lang="es-EC"/>
        </a:p>
      </dgm:t>
    </dgm:pt>
    <dgm:pt modelId="{F194FA76-0A7C-4183-9050-FC6F1D651B1C}" type="pres">
      <dgm:prSet presAssocID="{1FEDFEF1-4CDD-45BC-A831-6266A8445D21}" presName="background3" presStyleLbl="node3" presStyleIdx="1" presStyleCnt="4"/>
      <dgm:spPr/>
      <dgm:t>
        <a:bodyPr/>
        <a:lstStyle/>
        <a:p>
          <a:endParaRPr lang="es-EC"/>
        </a:p>
      </dgm:t>
    </dgm:pt>
    <dgm:pt modelId="{4CBE726D-243D-41DB-96E4-56D035D3943E}" type="pres">
      <dgm:prSet presAssocID="{1FEDFEF1-4CDD-45BC-A831-6266A8445D21}" presName="text3" presStyleLbl="fgAcc3" presStyleIdx="1" presStyleCnt="4">
        <dgm:presLayoutVars>
          <dgm:chPref val="3"/>
        </dgm:presLayoutVars>
      </dgm:prSet>
      <dgm:spPr/>
      <dgm:t>
        <a:bodyPr/>
        <a:lstStyle/>
        <a:p>
          <a:endParaRPr lang="en-US"/>
        </a:p>
      </dgm:t>
    </dgm:pt>
    <dgm:pt modelId="{248F3725-BF98-4EFA-82DB-9B06EBBC36A1}" type="pres">
      <dgm:prSet presAssocID="{1FEDFEF1-4CDD-45BC-A831-6266A8445D21}" presName="hierChild4" presStyleCnt="0"/>
      <dgm:spPr/>
      <dgm:t>
        <a:bodyPr/>
        <a:lstStyle/>
        <a:p>
          <a:endParaRPr lang="es-EC"/>
        </a:p>
      </dgm:t>
    </dgm:pt>
    <dgm:pt modelId="{EF576C58-60C0-4616-BEF7-99A00D34FA0A}" type="pres">
      <dgm:prSet presAssocID="{9C6F1A85-DF9F-49E0-A359-D1ED0267FFE3}" presName="Name10" presStyleLbl="parChTrans1D2" presStyleIdx="2" presStyleCnt="4"/>
      <dgm:spPr/>
      <dgm:t>
        <a:bodyPr/>
        <a:lstStyle/>
        <a:p>
          <a:endParaRPr lang="es-ES"/>
        </a:p>
      </dgm:t>
    </dgm:pt>
    <dgm:pt modelId="{1BF14F4F-20D7-46C5-97E1-4944865A7F70}" type="pres">
      <dgm:prSet presAssocID="{2C6C82D9-34ED-4531-A98A-707B85783513}" presName="hierRoot2" presStyleCnt="0"/>
      <dgm:spPr/>
      <dgm:t>
        <a:bodyPr/>
        <a:lstStyle/>
        <a:p>
          <a:endParaRPr lang="es-EC"/>
        </a:p>
      </dgm:t>
    </dgm:pt>
    <dgm:pt modelId="{4A09C0C7-2C4F-4B15-92DE-26885EF17858}" type="pres">
      <dgm:prSet presAssocID="{2C6C82D9-34ED-4531-A98A-707B85783513}" presName="composite2" presStyleCnt="0"/>
      <dgm:spPr/>
      <dgm:t>
        <a:bodyPr/>
        <a:lstStyle/>
        <a:p>
          <a:endParaRPr lang="es-EC"/>
        </a:p>
      </dgm:t>
    </dgm:pt>
    <dgm:pt modelId="{BF808962-AFE9-4013-ABE5-07C914C33A83}" type="pres">
      <dgm:prSet presAssocID="{2C6C82D9-34ED-4531-A98A-707B85783513}" presName="background2" presStyleLbl="node2" presStyleIdx="2" presStyleCnt="4"/>
      <dgm:spPr/>
      <dgm:t>
        <a:bodyPr/>
        <a:lstStyle/>
        <a:p>
          <a:endParaRPr lang="es-EC"/>
        </a:p>
      </dgm:t>
    </dgm:pt>
    <dgm:pt modelId="{D9811504-05EC-47A9-A164-0E91ED334D21}" type="pres">
      <dgm:prSet presAssocID="{2C6C82D9-34ED-4531-A98A-707B85783513}" presName="text2" presStyleLbl="fgAcc2" presStyleIdx="2" presStyleCnt="4" custScaleY="56633">
        <dgm:presLayoutVars>
          <dgm:chPref val="3"/>
        </dgm:presLayoutVars>
      </dgm:prSet>
      <dgm:spPr/>
      <dgm:t>
        <a:bodyPr/>
        <a:lstStyle/>
        <a:p>
          <a:endParaRPr lang="es-ES"/>
        </a:p>
      </dgm:t>
    </dgm:pt>
    <dgm:pt modelId="{8F66CDAF-1B30-48F3-92BA-31A8B3426452}" type="pres">
      <dgm:prSet presAssocID="{2C6C82D9-34ED-4531-A98A-707B85783513}" presName="hierChild3" presStyleCnt="0"/>
      <dgm:spPr/>
      <dgm:t>
        <a:bodyPr/>
        <a:lstStyle/>
        <a:p>
          <a:endParaRPr lang="es-EC"/>
        </a:p>
      </dgm:t>
    </dgm:pt>
    <dgm:pt modelId="{F40BEB6B-B48B-463F-8486-F434957B9775}" type="pres">
      <dgm:prSet presAssocID="{8F590D3C-42BE-4B1C-B72D-63536A84FE10}" presName="Name17" presStyleLbl="parChTrans1D3" presStyleIdx="2" presStyleCnt="4"/>
      <dgm:spPr/>
      <dgm:t>
        <a:bodyPr/>
        <a:lstStyle/>
        <a:p>
          <a:endParaRPr lang="es-ES"/>
        </a:p>
      </dgm:t>
    </dgm:pt>
    <dgm:pt modelId="{5A6B6EA4-1B40-4088-ACEC-EAFCE5E6B08B}" type="pres">
      <dgm:prSet presAssocID="{2959877A-8440-4B76-B409-0CEE4DBD3D38}" presName="hierRoot3" presStyleCnt="0"/>
      <dgm:spPr/>
      <dgm:t>
        <a:bodyPr/>
        <a:lstStyle/>
        <a:p>
          <a:endParaRPr lang="es-EC"/>
        </a:p>
      </dgm:t>
    </dgm:pt>
    <dgm:pt modelId="{40BA5EDA-3F64-49C4-A5C4-CC78AF062425}" type="pres">
      <dgm:prSet presAssocID="{2959877A-8440-4B76-B409-0CEE4DBD3D38}" presName="composite3" presStyleCnt="0"/>
      <dgm:spPr/>
      <dgm:t>
        <a:bodyPr/>
        <a:lstStyle/>
        <a:p>
          <a:endParaRPr lang="es-EC"/>
        </a:p>
      </dgm:t>
    </dgm:pt>
    <dgm:pt modelId="{59DC643D-B8C8-4E5F-A405-5E707B6F6338}" type="pres">
      <dgm:prSet presAssocID="{2959877A-8440-4B76-B409-0CEE4DBD3D38}" presName="background3" presStyleLbl="node3" presStyleIdx="2" presStyleCnt="4"/>
      <dgm:spPr/>
      <dgm:t>
        <a:bodyPr/>
        <a:lstStyle/>
        <a:p>
          <a:endParaRPr lang="es-EC"/>
        </a:p>
      </dgm:t>
    </dgm:pt>
    <dgm:pt modelId="{9C55BBBB-A9B6-45AE-88F4-5D4524D31DB4}" type="pres">
      <dgm:prSet presAssocID="{2959877A-8440-4B76-B409-0CEE4DBD3D38}" presName="text3" presStyleLbl="fgAcc3" presStyleIdx="2" presStyleCnt="4">
        <dgm:presLayoutVars>
          <dgm:chPref val="3"/>
        </dgm:presLayoutVars>
      </dgm:prSet>
      <dgm:spPr/>
      <dgm:t>
        <a:bodyPr/>
        <a:lstStyle/>
        <a:p>
          <a:endParaRPr lang="en-US"/>
        </a:p>
      </dgm:t>
    </dgm:pt>
    <dgm:pt modelId="{7320846A-EF5B-4263-8E6D-D3D864709707}" type="pres">
      <dgm:prSet presAssocID="{2959877A-8440-4B76-B409-0CEE4DBD3D38}" presName="hierChild4" presStyleCnt="0"/>
      <dgm:spPr/>
      <dgm:t>
        <a:bodyPr/>
        <a:lstStyle/>
        <a:p>
          <a:endParaRPr lang="es-EC"/>
        </a:p>
      </dgm:t>
    </dgm:pt>
    <dgm:pt modelId="{220091A9-3162-423F-BC3B-56245341105F}" type="pres">
      <dgm:prSet presAssocID="{F4E0A0F4-4A52-4433-BC3A-B738DDB2A549}" presName="Name10" presStyleLbl="parChTrans1D2" presStyleIdx="3" presStyleCnt="4"/>
      <dgm:spPr/>
      <dgm:t>
        <a:bodyPr/>
        <a:lstStyle/>
        <a:p>
          <a:endParaRPr lang="es-ES"/>
        </a:p>
      </dgm:t>
    </dgm:pt>
    <dgm:pt modelId="{AE4EE74F-9DC4-4316-AEF8-712B1CBECC0B}" type="pres">
      <dgm:prSet presAssocID="{D6D4E6A6-7A0F-42C7-B115-50730C38A50E}" presName="hierRoot2" presStyleCnt="0"/>
      <dgm:spPr/>
      <dgm:t>
        <a:bodyPr/>
        <a:lstStyle/>
        <a:p>
          <a:endParaRPr lang="es-EC"/>
        </a:p>
      </dgm:t>
    </dgm:pt>
    <dgm:pt modelId="{C6B03B67-BBD8-4839-87D8-6F05EB73D0E5}" type="pres">
      <dgm:prSet presAssocID="{D6D4E6A6-7A0F-42C7-B115-50730C38A50E}" presName="composite2" presStyleCnt="0"/>
      <dgm:spPr/>
      <dgm:t>
        <a:bodyPr/>
        <a:lstStyle/>
        <a:p>
          <a:endParaRPr lang="es-EC"/>
        </a:p>
      </dgm:t>
    </dgm:pt>
    <dgm:pt modelId="{FACE0E64-B398-4C1F-8E4E-B9E8189F9CCD}" type="pres">
      <dgm:prSet presAssocID="{D6D4E6A6-7A0F-42C7-B115-50730C38A50E}" presName="background2" presStyleLbl="node2" presStyleIdx="3" presStyleCnt="4"/>
      <dgm:spPr/>
      <dgm:t>
        <a:bodyPr/>
        <a:lstStyle/>
        <a:p>
          <a:endParaRPr lang="es-EC"/>
        </a:p>
      </dgm:t>
    </dgm:pt>
    <dgm:pt modelId="{0A993E14-86FA-4581-A902-3875C02945E8}" type="pres">
      <dgm:prSet presAssocID="{D6D4E6A6-7A0F-42C7-B115-50730C38A50E}" presName="text2" presStyleLbl="fgAcc2" presStyleIdx="3" presStyleCnt="4" custScaleY="56633">
        <dgm:presLayoutVars>
          <dgm:chPref val="3"/>
        </dgm:presLayoutVars>
      </dgm:prSet>
      <dgm:spPr/>
      <dgm:t>
        <a:bodyPr/>
        <a:lstStyle/>
        <a:p>
          <a:endParaRPr lang="es-ES"/>
        </a:p>
      </dgm:t>
    </dgm:pt>
    <dgm:pt modelId="{D0AF9F72-D4BC-45B7-B321-41A9FCE38328}" type="pres">
      <dgm:prSet presAssocID="{D6D4E6A6-7A0F-42C7-B115-50730C38A50E}" presName="hierChild3" presStyleCnt="0"/>
      <dgm:spPr/>
      <dgm:t>
        <a:bodyPr/>
        <a:lstStyle/>
        <a:p>
          <a:endParaRPr lang="es-EC"/>
        </a:p>
      </dgm:t>
    </dgm:pt>
    <dgm:pt modelId="{FFB24B77-78C3-49A7-B6EE-5599A3FDB619}" type="pres">
      <dgm:prSet presAssocID="{FDBDF029-9C4F-410A-9E60-1349D0BF1D02}" presName="Name17" presStyleLbl="parChTrans1D3" presStyleIdx="3" presStyleCnt="4"/>
      <dgm:spPr/>
      <dgm:t>
        <a:bodyPr/>
        <a:lstStyle/>
        <a:p>
          <a:endParaRPr lang="es-ES"/>
        </a:p>
      </dgm:t>
    </dgm:pt>
    <dgm:pt modelId="{0930EC50-4501-4985-A718-826383DC24B2}" type="pres">
      <dgm:prSet presAssocID="{3E426929-2577-432B-8523-F3C62F954E11}" presName="hierRoot3" presStyleCnt="0"/>
      <dgm:spPr/>
      <dgm:t>
        <a:bodyPr/>
        <a:lstStyle/>
        <a:p>
          <a:endParaRPr lang="es-EC"/>
        </a:p>
      </dgm:t>
    </dgm:pt>
    <dgm:pt modelId="{6038AA8D-FD3F-477B-A6A4-EA071FFC8AC5}" type="pres">
      <dgm:prSet presAssocID="{3E426929-2577-432B-8523-F3C62F954E11}" presName="composite3" presStyleCnt="0"/>
      <dgm:spPr/>
      <dgm:t>
        <a:bodyPr/>
        <a:lstStyle/>
        <a:p>
          <a:endParaRPr lang="es-EC"/>
        </a:p>
      </dgm:t>
    </dgm:pt>
    <dgm:pt modelId="{1C114421-D3A0-42CA-BE9C-895745451861}" type="pres">
      <dgm:prSet presAssocID="{3E426929-2577-432B-8523-F3C62F954E11}" presName="background3" presStyleLbl="node3" presStyleIdx="3" presStyleCnt="4"/>
      <dgm:spPr/>
      <dgm:t>
        <a:bodyPr/>
        <a:lstStyle/>
        <a:p>
          <a:endParaRPr lang="es-EC"/>
        </a:p>
      </dgm:t>
    </dgm:pt>
    <dgm:pt modelId="{D16E2480-7B33-4BA5-861F-8118A06C6047}" type="pres">
      <dgm:prSet presAssocID="{3E426929-2577-432B-8523-F3C62F954E11}" presName="text3" presStyleLbl="fgAcc3" presStyleIdx="3" presStyleCnt="4" custScaleY="93552">
        <dgm:presLayoutVars>
          <dgm:chPref val="3"/>
        </dgm:presLayoutVars>
      </dgm:prSet>
      <dgm:spPr/>
      <dgm:t>
        <a:bodyPr/>
        <a:lstStyle/>
        <a:p>
          <a:endParaRPr lang="en-US"/>
        </a:p>
      </dgm:t>
    </dgm:pt>
    <dgm:pt modelId="{6EA902FD-EB45-46B6-97AD-ADC1A0E95F15}" type="pres">
      <dgm:prSet presAssocID="{3E426929-2577-432B-8523-F3C62F954E11}" presName="hierChild4" presStyleCnt="0"/>
      <dgm:spPr/>
      <dgm:t>
        <a:bodyPr/>
        <a:lstStyle/>
        <a:p>
          <a:endParaRPr lang="es-EC"/>
        </a:p>
      </dgm:t>
    </dgm:pt>
  </dgm:ptLst>
  <dgm:cxnLst>
    <dgm:cxn modelId="{29AF0B53-5DF7-4E70-B126-94F2CF733203}" type="presOf" srcId="{B2455CD6-1A5E-4426-8860-DD374BD87057}" destId="{37270ACA-D6FD-40C5-8D15-AF288C997192}" srcOrd="0" destOrd="0" presId="urn:microsoft.com/office/officeart/2005/8/layout/hierarchy1"/>
    <dgm:cxn modelId="{015DFF27-0291-45AF-A912-04B1E39A3B79}" srcId="{29E61C2F-851E-48B4-B802-814433832ABC}" destId="{FDC2DF1A-6024-4F81-98F4-04A22E5B4E69}" srcOrd="0" destOrd="0" parTransId="{9730C978-DFD1-4CF7-98B4-260D703D8293}" sibTransId="{E5D1CB73-DB83-4DB3-BC30-A146FA9ABC7D}"/>
    <dgm:cxn modelId="{DA5D2ABC-E5ED-41D7-8F5E-069BB7FF9FD6}" type="presOf" srcId="{9730C978-DFD1-4CF7-98B4-260D703D8293}" destId="{10FCD5E5-1EB0-42F5-BE92-E08B66B2AEC9}" srcOrd="0" destOrd="0" presId="urn:microsoft.com/office/officeart/2005/8/layout/hierarchy1"/>
    <dgm:cxn modelId="{04EA98DF-F1B4-46C4-893C-DE65F26C51EF}" srcId="{D6D4E6A6-7A0F-42C7-B115-50730C38A50E}" destId="{3E426929-2577-432B-8523-F3C62F954E11}" srcOrd="0" destOrd="0" parTransId="{FDBDF029-9C4F-410A-9E60-1349D0BF1D02}" sibTransId="{620E911A-D4D6-4983-82B1-1546F75DA331}"/>
    <dgm:cxn modelId="{5E3B3DC6-A10C-4514-85B6-97CCB1DCF471}" type="presOf" srcId="{3E426929-2577-432B-8523-F3C62F954E11}" destId="{D16E2480-7B33-4BA5-861F-8118A06C6047}" srcOrd="0" destOrd="0" presId="urn:microsoft.com/office/officeart/2005/8/layout/hierarchy1"/>
    <dgm:cxn modelId="{BA0711B1-CBD7-4D03-92E6-2AE8A60039F7}" srcId="{29E61C2F-851E-48B4-B802-814433832ABC}" destId="{D6D4E6A6-7A0F-42C7-B115-50730C38A50E}" srcOrd="3" destOrd="0" parTransId="{F4E0A0F4-4A52-4433-BC3A-B738DDB2A549}" sibTransId="{7F49FF25-7D4B-4857-BDF8-9F159709FCB9}"/>
    <dgm:cxn modelId="{54993177-7838-4378-AF41-12ACBE6570C1}" type="presOf" srcId="{2959877A-8440-4B76-B409-0CEE4DBD3D38}" destId="{9C55BBBB-A9B6-45AE-88F4-5D4524D31DB4}" srcOrd="0" destOrd="0" presId="urn:microsoft.com/office/officeart/2005/8/layout/hierarchy1"/>
    <dgm:cxn modelId="{DBE8E252-0EE4-459B-AD6B-5727AED72C65}" srcId="{29E61C2F-851E-48B4-B802-814433832ABC}" destId="{2C6C82D9-34ED-4531-A98A-707B85783513}" srcOrd="2" destOrd="0" parTransId="{9C6F1A85-DF9F-49E0-A359-D1ED0267FFE3}" sibTransId="{0108CE61-7A5C-47FA-9DF9-47C579DDA646}"/>
    <dgm:cxn modelId="{0C252DBC-75ED-495F-819E-A26DC3297F36}" type="presOf" srcId="{2C6C82D9-34ED-4531-A98A-707B85783513}" destId="{D9811504-05EC-47A9-A164-0E91ED334D21}" srcOrd="0" destOrd="0" presId="urn:microsoft.com/office/officeart/2005/8/layout/hierarchy1"/>
    <dgm:cxn modelId="{F3E943E1-B36F-465E-BB21-2E60ACA2643A}" type="presOf" srcId="{78B1B1EE-C592-4CC0-9EB1-FBAB60DDA73D}" destId="{6036D9BE-21D7-4662-A161-BB53E3A79EF1}" srcOrd="0" destOrd="0" presId="urn:microsoft.com/office/officeart/2005/8/layout/hierarchy1"/>
    <dgm:cxn modelId="{399A3B11-311E-4B34-BFBE-E1488A873444}" type="presOf" srcId="{1FEDFEF1-4CDD-45BC-A831-6266A8445D21}" destId="{4CBE726D-243D-41DB-96E4-56D035D3943E}" srcOrd="0" destOrd="0" presId="urn:microsoft.com/office/officeart/2005/8/layout/hierarchy1"/>
    <dgm:cxn modelId="{C4366864-2AE3-43C4-9853-F258CDEED11C}" type="presOf" srcId="{FDBDF029-9C4F-410A-9E60-1349D0BF1D02}" destId="{FFB24B77-78C3-49A7-B6EE-5599A3FDB619}" srcOrd="0" destOrd="0" presId="urn:microsoft.com/office/officeart/2005/8/layout/hierarchy1"/>
    <dgm:cxn modelId="{931F5F56-F8F0-4BB9-9A2A-75AE37221168}" type="presOf" srcId="{F4E0A0F4-4A52-4433-BC3A-B738DDB2A549}" destId="{220091A9-3162-423F-BC3B-56245341105F}" srcOrd="0" destOrd="0" presId="urn:microsoft.com/office/officeart/2005/8/layout/hierarchy1"/>
    <dgm:cxn modelId="{3D5FA0B9-B5BD-4611-ABB4-F3AC10D678EC}" type="presOf" srcId="{2AAB3E6D-945C-4FD2-A50E-5BDA29651045}" destId="{C79F00A7-8F91-4882-9737-8F83DDBD69A3}" srcOrd="0" destOrd="0" presId="urn:microsoft.com/office/officeart/2005/8/layout/hierarchy1"/>
    <dgm:cxn modelId="{7FF62DFC-208D-4B86-B5BD-B72F3B8807A9}" srcId="{29E61C2F-851E-48B4-B802-814433832ABC}" destId="{78B1B1EE-C592-4CC0-9EB1-FBAB60DDA73D}" srcOrd="1" destOrd="0" parTransId="{8187750A-59D6-4678-9D0C-3BB7153BF61E}" sibTransId="{98023466-0DDB-408E-8A15-966CC5A5CB8B}"/>
    <dgm:cxn modelId="{73D074D1-D79A-4C83-9A8B-94A67145CBBF}" srcId="{78B1B1EE-C592-4CC0-9EB1-FBAB60DDA73D}" destId="{1FEDFEF1-4CDD-45BC-A831-6266A8445D21}" srcOrd="0" destOrd="0" parTransId="{B2455CD6-1A5E-4426-8860-DD374BD87057}" sibTransId="{B78FB0A8-38CB-43F7-A4C9-6D2B09564E70}"/>
    <dgm:cxn modelId="{DEF65EE5-2AFF-4BAD-B35B-F1AFC9A13655}" type="presOf" srcId="{D6D4E6A6-7A0F-42C7-B115-50730C38A50E}" destId="{0A993E14-86FA-4581-A902-3875C02945E8}" srcOrd="0" destOrd="0" presId="urn:microsoft.com/office/officeart/2005/8/layout/hierarchy1"/>
    <dgm:cxn modelId="{E7ED6432-EDA5-4D48-B57C-E0AD3F7A1F09}" type="presOf" srcId="{E432F602-825E-4450-A5C8-381D4B891AB2}" destId="{453FC1AE-EC9B-4E75-93F4-D258803D0833}" srcOrd="0" destOrd="0" presId="urn:microsoft.com/office/officeart/2005/8/layout/hierarchy1"/>
    <dgm:cxn modelId="{633190C6-DB16-478A-A80B-E8BF138AB082}" type="presOf" srcId="{8187750A-59D6-4678-9D0C-3BB7153BF61E}" destId="{2B8EFCDC-FBF4-4F09-9F62-10462723BE66}" srcOrd="0" destOrd="0" presId="urn:microsoft.com/office/officeart/2005/8/layout/hierarchy1"/>
    <dgm:cxn modelId="{58C34DB8-2C22-40C8-9824-E1B424294EA8}" srcId="{FDC2DF1A-6024-4F81-98F4-04A22E5B4E69}" destId="{5B8CC1E1-F783-4E6B-BC40-BF8C197EBAF9}" srcOrd="0" destOrd="0" parTransId="{2AAB3E6D-945C-4FD2-A50E-5BDA29651045}" sibTransId="{926EDF36-0E35-449D-9C43-D1A8998A00A2}"/>
    <dgm:cxn modelId="{0652F605-C661-480E-AB14-8DFFBF0588B2}" type="presOf" srcId="{5B8CC1E1-F783-4E6B-BC40-BF8C197EBAF9}" destId="{3D6A21F4-B4B1-4002-AB21-88930DD03A23}" srcOrd="0" destOrd="0" presId="urn:microsoft.com/office/officeart/2005/8/layout/hierarchy1"/>
    <dgm:cxn modelId="{CE4AE23B-716C-408E-B7BA-A0018F0EEE1C}" type="presOf" srcId="{9C6F1A85-DF9F-49E0-A359-D1ED0267FFE3}" destId="{EF576C58-60C0-4616-BEF7-99A00D34FA0A}" srcOrd="0" destOrd="0" presId="urn:microsoft.com/office/officeart/2005/8/layout/hierarchy1"/>
    <dgm:cxn modelId="{CF8634F4-184A-48C1-A592-49BCBA438467}" type="presOf" srcId="{29E61C2F-851E-48B4-B802-814433832ABC}" destId="{C6A50E25-8F3C-4DF4-B537-9F56B0A12B81}" srcOrd="0" destOrd="0" presId="urn:microsoft.com/office/officeart/2005/8/layout/hierarchy1"/>
    <dgm:cxn modelId="{94BC2013-D6E7-49FA-A316-27D7657D1518}" srcId="{2C6C82D9-34ED-4531-A98A-707B85783513}" destId="{2959877A-8440-4B76-B409-0CEE4DBD3D38}" srcOrd="0" destOrd="0" parTransId="{8F590D3C-42BE-4B1C-B72D-63536A84FE10}" sibTransId="{BEBFAFA6-901F-443E-A2C7-C4C5C06A4019}"/>
    <dgm:cxn modelId="{506EF670-9D2A-49D4-8E13-179E23EC5FBA}" srcId="{E432F602-825E-4450-A5C8-381D4B891AB2}" destId="{29E61C2F-851E-48B4-B802-814433832ABC}" srcOrd="0" destOrd="0" parTransId="{84AEC17D-6D4D-45CF-8B5B-BDB75C9541EC}" sibTransId="{48C01936-391B-4898-B545-98919D8E9369}"/>
    <dgm:cxn modelId="{7EFA7CD5-5CA4-4A98-8BD0-361B493C116A}" type="presOf" srcId="{FDC2DF1A-6024-4F81-98F4-04A22E5B4E69}" destId="{DB3B5BAD-FF72-4B8E-BDF3-727225C9C34A}" srcOrd="0" destOrd="0" presId="urn:microsoft.com/office/officeart/2005/8/layout/hierarchy1"/>
    <dgm:cxn modelId="{A5C9AC64-2D65-4277-B71D-DD4AB26C749F}" type="presOf" srcId="{8F590D3C-42BE-4B1C-B72D-63536A84FE10}" destId="{F40BEB6B-B48B-463F-8486-F434957B9775}" srcOrd="0" destOrd="0" presId="urn:microsoft.com/office/officeart/2005/8/layout/hierarchy1"/>
    <dgm:cxn modelId="{2E0DEBF3-326D-4EE5-9208-805A190521AA}" type="presParOf" srcId="{453FC1AE-EC9B-4E75-93F4-D258803D0833}" destId="{F60AF583-05DB-40EC-A71B-12CF158B9907}" srcOrd="0" destOrd="0" presId="urn:microsoft.com/office/officeart/2005/8/layout/hierarchy1"/>
    <dgm:cxn modelId="{0A4B2AB3-2408-48F1-B214-48C221D51359}" type="presParOf" srcId="{F60AF583-05DB-40EC-A71B-12CF158B9907}" destId="{8715C391-7E42-476D-BA69-177169CD7A58}" srcOrd="0" destOrd="0" presId="urn:microsoft.com/office/officeart/2005/8/layout/hierarchy1"/>
    <dgm:cxn modelId="{0DF1F788-0606-423A-A778-77D4A186BC91}" type="presParOf" srcId="{8715C391-7E42-476D-BA69-177169CD7A58}" destId="{ECA241DB-F57D-4385-B176-A33D975F6A22}" srcOrd="0" destOrd="0" presId="urn:microsoft.com/office/officeart/2005/8/layout/hierarchy1"/>
    <dgm:cxn modelId="{B03D48D5-57E7-416D-8483-350FFB90F1C5}" type="presParOf" srcId="{8715C391-7E42-476D-BA69-177169CD7A58}" destId="{C6A50E25-8F3C-4DF4-B537-9F56B0A12B81}" srcOrd="1" destOrd="0" presId="urn:microsoft.com/office/officeart/2005/8/layout/hierarchy1"/>
    <dgm:cxn modelId="{4D87FC99-2E8A-45CE-81B2-CE19D4E4D378}" type="presParOf" srcId="{F60AF583-05DB-40EC-A71B-12CF158B9907}" destId="{A50E8144-2044-4027-BD4C-F8BC89E1414B}" srcOrd="1" destOrd="0" presId="urn:microsoft.com/office/officeart/2005/8/layout/hierarchy1"/>
    <dgm:cxn modelId="{AEBCB092-B430-4DF9-966E-4D13556C1BC4}" type="presParOf" srcId="{A50E8144-2044-4027-BD4C-F8BC89E1414B}" destId="{10FCD5E5-1EB0-42F5-BE92-E08B66B2AEC9}" srcOrd="0" destOrd="0" presId="urn:microsoft.com/office/officeart/2005/8/layout/hierarchy1"/>
    <dgm:cxn modelId="{0C66E758-D9E2-4024-A89F-72566E57EFEF}" type="presParOf" srcId="{A50E8144-2044-4027-BD4C-F8BC89E1414B}" destId="{8E745900-7203-4EB8-88DA-D012FD5A4758}" srcOrd="1" destOrd="0" presId="urn:microsoft.com/office/officeart/2005/8/layout/hierarchy1"/>
    <dgm:cxn modelId="{B78C6702-AB98-463C-830F-8C3123AB38DE}" type="presParOf" srcId="{8E745900-7203-4EB8-88DA-D012FD5A4758}" destId="{453EF1D6-EB79-45B6-9DED-98AF8C88043C}" srcOrd="0" destOrd="0" presId="urn:microsoft.com/office/officeart/2005/8/layout/hierarchy1"/>
    <dgm:cxn modelId="{28DEDDCF-A93A-44DE-AD15-E1A2BF9E454B}" type="presParOf" srcId="{453EF1D6-EB79-45B6-9DED-98AF8C88043C}" destId="{2A03E212-BAC6-4BC8-A414-058D02D44954}" srcOrd="0" destOrd="0" presId="urn:microsoft.com/office/officeart/2005/8/layout/hierarchy1"/>
    <dgm:cxn modelId="{F20B9F0E-FEE1-4001-B6B4-4ACDE3A2DE8A}" type="presParOf" srcId="{453EF1D6-EB79-45B6-9DED-98AF8C88043C}" destId="{DB3B5BAD-FF72-4B8E-BDF3-727225C9C34A}" srcOrd="1" destOrd="0" presId="urn:microsoft.com/office/officeart/2005/8/layout/hierarchy1"/>
    <dgm:cxn modelId="{6CC82FD2-7E02-44F8-A262-CD07437E1621}" type="presParOf" srcId="{8E745900-7203-4EB8-88DA-D012FD5A4758}" destId="{524BD9F3-7737-40F2-94C9-1D024DBABD63}" srcOrd="1" destOrd="0" presId="urn:microsoft.com/office/officeart/2005/8/layout/hierarchy1"/>
    <dgm:cxn modelId="{643C914B-3180-444F-B9CA-E28C2491A501}" type="presParOf" srcId="{524BD9F3-7737-40F2-94C9-1D024DBABD63}" destId="{C79F00A7-8F91-4882-9737-8F83DDBD69A3}" srcOrd="0" destOrd="0" presId="urn:microsoft.com/office/officeart/2005/8/layout/hierarchy1"/>
    <dgm:cxn modelId="{C132855B-FE8B-4572-ABA8-F9AF88F03A7B}" type="presParOf" srcId="{524BD9F3-7737-40F2-94C9-1D024DBABD63}" destId="{F12DD79B-2D89-4C87-82D4-0D2CA906AD65}" srcOrd="1" destOrd="0" presId="urn:microsoft.com/office/officeart/2005/8/layout/hierarchy1"/>
    <dgm:cxn modelId="{4EF36117-7970-4156-8BB9-DD450EE1D511}" type="presParOf" srcId="{F12DD79B-2D89-4C87-82D4-0D2CA906AD65}" destId="{B93EB099-C6A4-4B0A-A0E8-5F3AC5B8FC4B}" srcOrd="0" destOrd="0" presId="urn:microsoft.com/office/officeart/2005/8/layout/hierarchy1"/>
    <dgm:cxn modelId="{FFF2D911-EEE4-4226-89CE-9032337FAFEF}" type="presParOf" srcId="{B93EB099-C6A4-4B0A-A0E8-5F3AC5B8FC4B}" destId="{A4C07349-9CCD-459A-979B-DB5DB5B1C0A3}" srcOrd="0" destOrd="0" presId="urn:microsoft.com/office/officeart/2005/8/layout/hierarchy1"/>
    <dgm:cxn modelId="{87EC69A1-BB8F-453F-AF48-8D74C2E6EAB7}" type="presParOf" srcId="{B93EB099-C6A4-4B0A-A0E8-5F3AC5B8FC4B}" destId="{3D6A21F4-B4B1-4002-AB21-88930DD03A23}" srcOrd="1" destOrd="0" presId="urn:microsoft.com/office/officeart/2005/8/layout/hierarchy1"/>
    <dgm:cxn modelId="{3D63F490-B44A-4AF1-BED8-5D011F1DB9CE}" type="presParOf" srcId="{F12DD79B-2D89-4C87-82D4-0D2CA906AD65}" destId="{492F3BED-DAF7-44AA-99E8-6EF26DFEA709}" srcOrd="1" destOrd="0" presId="urn:microsoft.com/office/officeart/2005/8/layout/hierarchy1"/>
    <dgm:cxn modelId="{2313DD93-6B5D-454A-9E2C-88B2BB3C4297}" type="presParOf" srcId="{A50E8144-2044-4027-BD4C-F8BC89E1414B}" destId="{2B8EFCDC-FBF4-4F09-9F62-10462723BE66}" srcOrd="2" destOrd="0" presId="urn:microsoft.com/office/officeart/2005/8/layout/hierarchy1"/>
    <dgm:cxn modelId="{D7CFEA6C-F1BF-41F9-B6D3-33E19930B2AD}" type="presParOf" srcId="{A50E8144-2044-4027-BD4C-F8BC89E1414B}" destId="{2D3EDE9C-4DF9-4A2F-BA76-BBD9DD414825}" srcOrd="3" destOrd="0" presId="urn:microsoft.com/office/officeart/2005/8/layout/hierarchy1"/>
    <dgm:cxn modelId="{7774EE71-FF65-48D6-8CBC-C13599E11DAD}" type="presParOf" srcId="{2D3EDE9C-4DF9-4A2F-BA76-BBD9DD414825}" destId="{0529987E-426D-4E22-BC56-A076AB266A09}" srcOrd="0" destOrd="0" presId="urn:microsoft.com/office/officeart/2005/8/layout/hierarchy1"/>
    <dgm:cxn modelId="{C5785E77-2A67-45EE-8319-B894C7DCE927}" type="presParOf" srcId="{0529987E-426D-4E22-BC56-A076AB266A09}" destId="{0C8C5A83-BE39-488D-871F-90BA3EA5F71D}" srcOrd="0" destOrd="0" presId="urn:microsoft.com/office/officeart/2005/8/layout/hierarchy1"/>
    <dgm:cxn modelId="{F7B73196-A4CD-449D-A394-8499A9A3BCEB}" type="presParOf" srcId="{0529987E-426D-4E22-BC56-A076AB266A09}" destId="{6036D9BE-21D7-4662-A161-BB53E3A79EF1}" srcOrd="1" destOrd="0" presId="urn:microsoft.com/office/officeart/2005/8/layout/hierarchy1"/>
    <dgm:cxn modelId="{BF309945-FC5C-40F0-B640-9D8CEB8EA738}" type="presParOf" srcId="{2D3EDE9C-4DF9-4A2F-BA76-BBD9DD414825}" destId="{144D97A8-6DAB-45DE-845B-76ABC8578586}" srcOrd="1" destOrd="0" presId="urn:microsoft.com/office/officeart/2005/8/layout/hierarchy1"/>
    <dgm:cxn modelId="{035BA4BB-FA41-41A4-903C-21FB3EEA60DD}" type="presParOf" srcId="{144D97A8-6DAB-45DE-845B-76ABC8578586}" destId="{37270ACA-D6FD-40C5-8D15-AF288C997192}" srcOrd="0" destOrd="0" presId="urn:microsoft.com/office/officeart/2005/8/layout/hierarchy1"/>
    <dgm:cxn modelId="{1EC8B93F-BD17-4D6E-9DAF-D95F3993B5E4}" type="presParOf" srcId="{144D97A8-6DAB-45DE-845B-76ABC8578586}" destId="{CD92DDC7-E39D-4AD6-A2FD-DD8A3B947E07}" srcOrd="1" destOrd="0" presId="urn:microsoft.com/office/officeart/2005/8/layout/hierarchy1"/>
    <dgm:cxn modelId="{94E52477-5E1C-46E0-B138-5EBC9FD179EF}" type="presParOf" srcId="{CD92DDC7-E39D-4AD6-A2FD-DD8A3B947E07}" destId="{4B9F6286-7A9B-485C-9DAE-BB63217592D7}" srcOrd="0" destOrd="0" presId="urn:microsoft.com/office/officeart/2005/8/layout/hierarchy1"/>
    <dgm:cxn modelId="{5FA9EC57-847F-4614-9827-83029744AAD9}" type="presParOf" srcId="{4B9F6286-7A9B-485C-9DAE-BB63217592D7}" destId="{F194FA76-0A7C-4183-9050-FC6F1D651B1C}" srcOrd="0" destOrd="0" presId="urn:microsoft.com/office/officeart/2005/8/layout/hierarchy1"/>
    <dgm:cxn modelId="{23674981-7156-4B5B-A601-8C91E29A1266}" type="presParOf" srcId="{4B9F6286-7A9B-485C-9DAE-BB63217592D7}" destId="{4CBE726D-243D-41DB-96E4-56D035D3943E}" srcOrd="1" destOrd="0" presId="urn:microsoft.com/office/officeart/2005/8/layout/hierarchy1"/>
    <dgm:cxn modelId="{966DBE13-FEA1-468D-A218-67B137864EDE}" type="presParOf" srcId="{CD92DDC7-E39D-4AD6-A2FD-DD8A3B947E07}" destId="{248F3725-BF98-4EFA-82DB-9B06EBBC36A1}" srcOrd="1" destOrd="0" presId="urn:microsoft.com/office/officeart/2005/8/layout/hierarchy1"/>
    <dgm:cxn modelId="{C6ECC901-46E3-4F56-B0D1-A5B0CFCB2A81}" type="presParOf" srcId="{A50E8144-2044-4027-BD4C-F8BC89E1414B}" destId="{EF576C58-60C0-4616-BEF7-99A00D34FA0A}" srcOrd="4" destOrd="0" presId="urn:microsoft.com/office/officeart/2005/8/layout/hierarchy1"/>
    <dgm:cxn modelId="{DC7B1FE7-76FD-4E83-9E03-6625849A9164}" type="presParOf" srcId="{A50E8144-2044-4027-BD4C-F8BC89E1414B}" destId="{1BF14F4F-20D7-46C5-97E1-4944865A7F70}" srcOrd="5" destOrd="0" presId="urn:microsoft.com/office/officeart/2005/8/layout/hierarchy1"/>
    <dgm:cxn modelId="{1E27DE66-4A1B-411C-8130-1D04CB8A5F55}" type="presParOf" srcId="{1BF14F4F-20D7-46C5-97E1-4944865A7F70}" destId="{4A09C0C7-2C4F-4B15-92DE-26885EF17858}" srcOrd="0" destOrd="0" presId="urn:microsoft.com/office/officeart/2005/8/layout/hierarchy1"/>
    <dgm:cxn modelId="{D3CC8471-D469-4753-84A9-4EB2378C6589}" type="presParOf" srcId="{4A09C0C7-2C4F-4B15-92DE-26885EF17858}" destId="{BF808962-AFE9-4013-ABE5-07C914C33A83}" srcOrd="0" destOrd="0" presId="urn:microsoft.com/office/officeart/2005/8/layout/hierarchy1"/>
    <dgm:cxn modelId="{DD6DEDA7-DEF8-44FE-A5AD-E198E1F58101}" type="presParOf" srcId="{4A09C0C7-2C4F-4B15-92DE-26885EF17858}" destId="{D9811504-05EC-47A9-A164-0E91ED334D21}" srcOrd="1" destOrd="0" presId="urn:microsoft.com/office/officeart/2005/8/layout/hierarchy1"/>
    <dgm:cxn modelId="{E2AA5F9B-604C-4CEC-AA3F-25B7E38C0F13}" type="presParOf" srcId="{1BF14F4F-20D7-46C5-97E1-4944865A7F70}" destId="{8F66CDAF-1B30-48F3-92BA-31A8B3426452}" srcOrd="1" destOrd="0" presId="urn:microsoft.com/office/officeart/2005/8/layout/hierarchy1"/>
    <dgm:cxn modelId="{6823CDBD-0BE9-40F4-8DDF-64BAB82C265A}" type="presParOf" srcId="{8F66CDAF-1B30-48F3-92BA-31A8B3426452}" destId="{F40BEB6B-B48B-463F-8486-F434957B9775}" srcOrd="0" destOrd="0" presId="urn:microsoft.com/office/officeart/2005/8/layout/hierarchy1"/>
    <dgm:cxn modelId="{99F1E9BE-8902-4632-AB48-A71341DE9A96}" type="presParOf" srcId="{8F66CDAF-1B30-48F3-92BA-31A8B3426452}" destId="{5A6B6EA4-1B40-4088-ACEC-EAFCE5E6B08B}" srcOrd="1" destOrd="0" presId="urn:microsoft.com/office/officeart/2005/8/layout/hierarchy1"/>
    <dgm:cxn modelId="{59353A64-703C-48EE-B71F-1FC967B77379}" type="presParOf" srcId="{5A6B6EA4-1B40-4088-ACEC-EAFCE5E6B08B}" destId="{40BA5EDA-3F64-49C4-A5C4-CC78AF062425}" srcOrd="0" destOrd="0" presId="urn:microsoft.com/office/officeart/2005/8/layout/hierarchy1"/>
    <dgm:cxn modelId="{F4E8C634-E16B-4765-B37B-3964C0D3963D}" type="presParOf" srcId="{40BA5EDA-3F64-49C4-A5C4-CC78AF062425}" destId="{59DC643D-B8C8-4E5F-A405-5E707B6F6338}" srcOrd="0" destOrd="0" presId="urn:microsoft.com/office/officeart/2005/8/layout/hierarchy1"/>
    <dgm:cxn modelId="{77CE6A40-0FE4-4347-80A4-B1CDDE8502A7}" type="presParOf" srcId="{40BA5EDA-3F64-49C4-A5C4-CC78AF062425}" destId="{9C55BBBB-A9B6-45AE-88F4-5D4524D31DB4}" srcOrd="1" destOrd="0" presId="urn:microsoft.com/office/officeart/2005/8/layout/hierarchy1"/>
    <dgm:cxn modelId="{772F6567-5111-4880-8F00-6B77404363DB}" type="presParOf" srcId="{5A6B6EA4-1B40-4088-ACEC-EAFCE5E6B08B}" destId="{7320846A-EF5B-4263-8E6D-D3D864709707}" srcOrd="1" destOrd="0" presId="urn:microsoft.com/office/officeart/2005/8/layout/hierarchy1"/>
    <dgm:cxn modelId="{975F61B2-AACC-47D6-BA1A-4D0DE2FB621A}" type="presParOf" srcId="{A50E8144-2044-4027-BD4C-F8BC89E1414B}" destId="{220091A9-3162-423F-BC3B-56245341105F}" srcOrd="6" destOrd="0" presId="urn:microsoft.com/office/officeart/2005/8/layout/hierarchy1"/>
    <dgm:cxn modelId="{C4D31ECA-785A-4C3D-BFD5-214990886821}" type="presParOf" srcId="{A50E8144-2044-4027-BD4C-F8BC89E1414B}" destId="{AE4EE74F-9DC4-4316-AEF8-712B1CBECC0B}" srcOrd="7" destOrd="0" presId="urn:microsoft.com/office/officeart/2005/8/layout/hierarchy1"/>
    <dgm:cxn modelId="{4DA4DBF3-56CC-4EEC-BD13-5BB66BEEBCA4}" type="presParOf" srcId="{AE4EE74F-9DC4-4316-AEF8-712B1CBECC0B}" destId="{C6B03B67-BBD8-4839-87D8-6F05EB73D0E5}" srcOrd="0" destOrd="0" presId="urn:microsoft.com/office/officeart/2005/8/layout/hierarchy1"/>
    <dgm:cxn modelId="{0DB40C33-954B-4618-9E7E-1FB180905628}" type="presParOf" srcId="{C6B03B67-BBD8-4839-87D8-6F05EB73D0E5}" destId="{FACE0E64-B398-4C1F-8E4E-B9E8189F9CCD}" srcOrd="0" destOrd="0" presId="urn:microsoft.com/office/officeart/2005/8/layout/hierarchy1"/>
    <dgm:cxn modelId="{B82E3AEB-3C90-4789-BC76-A6BA768DDD08}" type="presParOf" srcId="{C6B03B67-BBD8-4839-87D8-6F05EB73D0E5}" destId="{0A993E14-86FA-4581-A902-3875C02945E8}" srcOrd="1" destOrd="0" presId="urn:microsoft.com/office/officeart/2005/8/layout/hierarchy1"/>
    <dgm:cxn modelId="{783BEB43-B2AF-4994-8AA7-E9807CF7FC42}" type="presParOf" srcId="{AE4EE74F-9DC4-4316-AEF8-712B1CBECC0B}" destId="{D0AF9F72-D4BC-45B7-B321-41A9FCE38328}" srcOrd="1" destOrd="0" presId="urn:microsoft.com/office/officeart/2005/8/layout/hierarchy1"/>
    <dgm:cxn modelId="{D198663B-268E-412A-9BE1-0FB520A19DA8}" type="presParOf" srcId="{D0AF9F72-D4BC-45B7-B321-41A9FCE38328}" destId="{FFB24B77-78C3-49A7-B6EE-5599A3FDB619}" srcOrd="0" destOrd="0" presId="urn:microsoft.com/office/officeart/2005/8/layout/hierarchy1"/>
    <dgm:cxn modelId="{1DC7545C-A77D-4F66-9924-B7FE88AC4C0D}" type="presParOf" srcId="{D0AF9F72-D4BC-45B7-B321-41A9FCE38328}" destId="{0930EC50-4501-4985-A718-826383DC24B2}" srcOrd="1" destOrd="0" presId="urn:microsoft.com/office/officeart/2005/8/layout/hierarchy1"/>
    <dgm:cxn modelId="{4EC2213E-0F07-4537-82A6-6C90DACEF2B6}" type="presParOf" srcId="{0930EC50-4501-4985-A718-826383DC24B2}" destId="{6038AA8D-FD3F-477B-A6A4-EA071FFC8AC5}" srcOrd="0" destOrd="0" presId="urn:microsoft.com/office/officeart/2005/8/layout/hierarchy1"/>
    <dgm:cxn modelId="{D0CF13D4-F832-4F4E-9A20-5B309E204722}" type="presParOf" srcId="{6038AA8D-FD3F-477B-A6A4-EA071FFC8AC5}" destId="{1C114421-D3A0-42CA-BE9C-895745451861}" srcOrd="0" destOrd="0" presId="urn:microsoft.com/office/officeart/2005/8/layout/hierarchy1"/>
    <dgm:cxn modelId="{86FCBF56-2E9C-4E1E-8B03-37CD7DE0E2CF}" type="presParOf" srcId="{6038AA8D-FD3F-477B-A6A4-EA071FFC8AC5}" destId="{D16E2480-7B33-4BA5-861F-8118A06C6047}" srcOrd="1" destOrd="0" presId="urn:microsoft.com/office/officeart/2005/8/layout/hierarchy1"/>
    <dgm:cxn modelId="{7A558957-1537-44D9-9095-A814900B9513}" type="presParOf" srcId="{0930EC50-4501-4985-A718-826383DC24B2}" destId="{6EA902FD-EB45-46B6-97AD-ADC1A0E95F1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32F602-825E-4450-A5C8-381D4B891AB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9E61C2F-851E-48B4-B802-814433832ABC}">
      <dgm:prSet phldrT="[Text]" custT="1"/>
      <dgm:spPr/>
      <dgm:t>
        <a:bodyPr/>
        <a:lstStyle/>
        <a:p>
          <a:r>
            <a:rPr lang="en-US" sz="1600" b="1" dirty="0" smtClean="0">
              <a:latin typeface="Arial" panose="020B0604020202020204" pitchFamily="34" charset="0"/>
              <a:cs typeface="Arial" panose="020B0604020202020204" pitchFamily="34" charset="0"/>
            </a:rPr>
            <a:t>BALANCE GENERAL</a:t>
          </a:r>
          <a:endParaRPr lang="en-US" sz="1600" b="1" dirty="0">
            <a:latin typeface="Arial" panose="020B0604020202020204" pitchFamily="34" charset="0"/>
            <a:cs typeface="Arial" panose="020B0604020202020204" pitchFamily="34" charset="0"/>
          </a:endParaRPr>
        </a:p>
      </dgm:t>
    </dgm:pt>
    <dgm:pt modelId="{84AEC17D-6D4D-45CF-8B5B-BDB75C9541EC}" type="parTrans" cxnId="{506EF670-9D2A-49D4-8E13-179E23EC5FBA}">
      <dgm:prSet/>
      <dgm:spPr/>
      <dgm:t>
        <a:bodyPr/>
        <a:lstStyle/>
        <a:p>
          <a:endParaRPr lang="en-US" sz="1200">
            <a:latin typeface="Arial" panose="020B0604020202020204" pitchFamily="34" charset="0"/>
            <a:cs typeface="Arial" panose="020B0604020202020204" pitchFamily="34" charset="0"/>
          </a:endParaRPr>
        </a:p>
      </dgm:t>
    </dgm:pt>
    <dgm:pt modelId="{48C01936-391B-4898-B545-98919D8E9369}" type="sibTrans" cxnId="{506EF670-9D2A-49D4-8E13-179E23EC5FBA}">
      <dgm:prSet/>
      <dgm:spPr/>
      <dgm:t>
        <a:bodyPr/>
        <a:lstStyle/>
        <a:p>
          <a:endParaRPr lang="en-US" sz="1200">
            <a:latin typeface="Arial" panose="020B0604020202020204" pitchFamily="34" charset="0"/>
            <a:cs typeface="Arial" panose="020B0604020202020204" pitchFamily="34" charset="0"/>
          </a:endParaRPr>
        </a:p>
      </dgm:t>
    </dgm:pt>
    <dgm:pt modelId="{FDC2DF1A-6024-4F81-98F4-04A22E5B4E69}">
      <dgm:prSet phldrT="[Text]" custT="1"/>
      <dgm:spPr/>
      <dgm:t>
        <a:bodyPr/>
        <a:lstStyle/>
        <a:p>
          <a:r>
            <a:rPr lang="en-US" sz="1200" b="1" dirty="0" smtClean="0">
              <a:latin typeface="Arial" panose="020B0604020202020204" pitchFamily="34" charset="0"/>
              <a:cs typeface="Arial" panose="020B0604020202020204" pitchFamily="34" charset="0"/>
            </a:rPr>
            <a:t>ACTIVO</a:t>
          </a:r>
          <a:endParaRPr lang="en-US" sz="1200" b="1" dirty="0">
            <a:latin typeface="Arial" panose="020B0604020202020204" pitchFamily="34" charset="0"/>
            <a:cs typeface="Arial" panose="020B0604020202020204" pitchFamily="34" charset="0"/>
          </a:endParaRPr>
        </a:p>
      </dgm:t>
    </dgm:pt>
    <dgm:pt modelId="{9730C978-DFD1-4CF7-98B4-260D703D8293}" type="parTrans" cxnId="{015DFF27-0291-45AF-A912-04B1E39A3B79}">
      <dgm:prSet/>
      <dgm:spPr/>
      <dgm:t>
        <a:bodyPr/>
        <a:lstStyle/>
        <a:p>
          <a:endParaRPr lang="en-US" sz="1200" dirty="0">
            <a:latin typeface="Arial" panose="020B0604020202020204" pitchFamily="34" charset="0"/>
            <a:cs typeface="Arial" panose="020B0604020202020204" pitchFamily="34" charset="0"/>
          </a:endParaRPr>
        </a:p>
      </dgm:t>
    </dgm:pt>
    <dgm:pt modelId="{E5D1CB73-DB83-4DB3-BC30-A146FA9ABC7D}" type="sibTrans" cxnId="{015DFF27-0291-45AF-A912-04B1E39A3B79}">
      <dgm:prSet/>
      <dgm:spPr/>
      <dgm:t>
        <a:bodyPr/>
        <a:lstStyle/>
        <a:p>
          <a:endParaRPr lang="en-US" sz="1200">
            <a:latin typeface="Arial" panose="020B0604020202020204" pitchFamily="34" charset="0"/>
            <a:cs typeface="Arial" panose="020B0604020202020204" pitchFamily="34" charset="0"/>
          </a:endParaRPr>
        </a:p>
      </dgm:t>
    </dgm:pt>
    <dgm:pt modelId="{78B1B1EE-C592-4CC0-9EB1-FBAB60DDA73D}">
      <dgm:prSet phldrT="[Text]" custT="1"/>
      <dgm:spPr/>
      <dgm:t>
        <a:bodyPr/>
        <a:lstStyle/>
        <a:p>
          <a:r>
            <a:rPr lang="en-US" sz="1200" b="1" dirty="0" smtClean="0">
              <a:latin typeface="Arial" panose="020B0604020202020204" pitchFamily="34" charset="0"/>
              <a:cs typeface="Arial" panose="020B0604020202020204" pitchFamily="34" charset="0"/>
            </a:rPr>
            <a:t>PASIVO</a:t>
          </a:r>
          <a:endParaRPr lang="en-US" sz="1200" b="1" dirty="0">
            <a:latin typeface="Arial" panose="020B0604020202020204" pitchFamily="34" charset="0"/>
            <a:cs typeface="Arial" panose="020B0604020202020204" pitchFamily="34" charset="0"/>
          </a:endParaRPr>
        </a:p>
      </dgm:t>
    </dgm:pt>
    <dgm:pt modelId="{8187750A-59D6-4678-9D0C-3BB7153BF61E}" type="parTrans" cxnId="{7FF62DFC-208D-4B86-B5BD-B72F3B8807A9}">
      <dgm:prSet/>
      <dgm:spPr/>
      <dgm:t>
        <a:bodyPr/>
        <a:lstStyle/>
        <a:p>
          <a:endParaRPr lang="en-US" sz="1200" dirty="0">
            <a:latin typeface="Arial" panose="020B0604020202020204" pitchFamily="34" charset="0"/>
            <a:cs typeface="Arial" panose="020B0604020202020204" pitchFamily="34" charset="0"/>
          </a:endParaRPr>
        </a:p>
      </dgm:t>
    </dgm:pt>
    <dgm:pt modelId="{98023466-0DDB-408E-8A15-966CC5A5CB8B}" type="sibTrans" cxnId="{7FF62DFC-208D-4B86-B5BD-B72F3B8807A9}">
      <dgm:prSet/>
      <dgm:spPr/>
      <dgm:t>
        <a:bodyPr/>
        <a:lstStyle/>
        <a:p>
          <a:endParaRPr lang="en-US" sz="1200">
            <a:latin typeface="Arial" panose="020B0604020202020204" pitchFamily="34" charset="0"/>
            <a:cs typeface="Arial" panose="020B0604020202020204" pitchFamily="34" charset="0"/>
          </a:endParaRPr>
        </a:p>
      </dgm:t>
    </dgm:pt>
    <dgm:pt modelId="{2C6C82D9-34ED-4531-A98A-707B85783513}">
      <dgm:prSet phldrT="[Text]" custT="1"/>
      <dgm:spPr/>
      <dgm:t>
        <a:bodyPr/>
        <a:lstStyle/>
        <a:p>
          <a:r>
            <a:rPr lang="en-US" sz="1200" b="1" dirty="0" smtClean="0">
              <a:latin typeface="Arial" panose="020B0604020202020204" pitchFamily="34" charset="0"/>
              <a:cs typeface="Arial" panose="020B0604020202020204" pitchFamily="34" charset="0"/>
            </a:rPr>
            <a:t>PATRIMONIO</a:t>
          </a:r>
          <a:endParaRPr lang="en-US" sz="1200" b="1" dirty="0">
            <a:latin typeface="Arial" panose="020B0604020202020204" pitchFamily="34" charset="0"/>
            <a:cs typeface="Arial" panose="020B0604020202020204" pitchFamily="34" charset="0"/>
          </a:endParaRPr>
        </a:p>
      </dgm:t>
    </dgm:pt>
    <dgm:pt modelId="{9C6F1A85-DF9F-49E0-A359-D1ED0267FFE3}" type="parTrans" cxnId="{DBE8E252-0EE4-459B-AD6B-5727AED72C65}">
      <dgm:prSet/>
      <dgm:spPr/>
      <dgm:t>
        <a:bodyPr/>
        <a:lstStyle/>
        <a:p>
          <a:endParaRPr lang="en-US" sz="1200" dirty="0">
            <a:latin typeface="Arial" panose="020B0604020202020204" pitchFamily="34" charset="0"/>
            <a:cs typeface="Arial" panose="020B0604020202020204" pitchFamily="34" charset="0"/>
          </a:endParaRPr>
        </a:p>
      </dgm:t>
    </dgm:pt>
    <dgm:pt modelId="{0108CE61-7A5C-47FA-9DF9-47C579DDA646}" type="sibTrans" cxnId="{DBE8E252-0EE4-459B-AD6B-5727AED72C65}">
      <dgm:prSet/>
      <dgm:spPr/>
      <dgm:t>
        <a:bodyPr/>
        <a:lstStyle/>
        <a:p>
          <a:endParaRPr lang="en-US" sz="1200">
            <a:latin typeface="Arial" panose="020B0604020202020204" pitchFamily="34" charset="0"/>
            <a:cs typeface="Arial" panose="020B0604020202020204" pitchFamily="34" charset="0"/>
          </a:endParaRPr>
        </a:p>
      </dgm:t>
    </dgm:pt>
    <dgm:pt modelId="{5B8CC1E1-F783-4E6B-BC40-BF8C197EBAF9}">
      <dgm:prSet custT="1"/>
      <dgm:spPr/>
      <dgm:t>
        <a:bodyPr/>
        <a:lstStyle/>
        <a:p>
          <a:r>
            <a:rPr lang="en-US" sz="1200" b="1" dirty="0" smtClean="0">
              <a:latin typeface="Arial" panose="020B0604020202020204" pitchFamily="34" charset="0"/>
              <a:cs typeface="Arial" panose="020B0604020202020204" pitchFamily="34" charset="0"/>
            </a:rPr>
            <a:t>CORRIENTE</a:t>
          </a:r>
          <a:endParaRPr lang="en-US" sz="1200" b="1" dirty="0">
            <a:latin typeface="Arial" panose="020B0604020202020204" pitchFamily="34" charset="0"/>
            <a:cs typeface="Arial" panose="020B0604020202020204" pitchFamily="34" charset="0"/>
          </a:endParaRPr>
        </a:p>
      </dgm:t>
    </dgm:pt>
    <dgm:pt modelId="{2AAB3E6D-945C-4FD2-A50E-5BDA29651045}" type="parTrans" cxnId="{58C34DB8-2C22-40C8-9824-E1B424294EA8}">
      <dgm:prSet/>
      <dgm:spPr/>
      <dgm:t>
        <a:bodyPr/>
        <a:lstStyle/>
        <a:p>
          <a:endParaRPr lang="en-US" sz="1200" dirty="0">
            <a:latin typeface="Arial" panose="020B0604020202020204" pitchFamily="34" charset="0"/>
            <a:cs typeface="Arial" panose="020B0604020202020204" pitchFamily="34" charset="0"/>
          </a:endParaRPr>
        </a:p>
      </dgm:t>
    </dgm:pt>
    <dgm:pt modelId="{926EDF36-0E35-449D-9C43-D1A8998A00A2}" type="sibTrans" cxnId="{58C34DB8-2C22-40C8-9824-E1B424294EA8}">
      <dgm:prSet/>
      <dgm:spPr/>
      <dgm:t>
        <a:bodyPr/>
        <a:lstStyle/>
        <a:p>
          <a:endParaRPr lang="en-US" sz="1200">
            <a:latin typeface="Arial" panose="020B0604020202020204" pitchFamily="34" charset="0"/>
            <a:cs typeface="Arial" panose="020B0604020202020204" pitchFamily="34" charset="0"/>
          </a:endParaRPr>
        </a:p>
      </dgm:t>
    </dgm:pt>
    <dgm:pt modelId="{1FEDFEF1-4CDD-45BC-A831-6266A8445D21}">
      <dgm:prSet custT="1"/>
      <dgm:spPr/>
      <dgm:t>
        <a:bodyPr/>
        <a:lstStyle/>
        <a:p>
          <a:r>
            <a:rPr lang="en-US" sz="1200" b="1" dirty="0" smtClean="0">
              <a:latin typeface="Arial" panose="020B0604020202020204" pitchFamily="34" charset="0"/>
              <a:cs typeface="Arial" panose="020B0604020202020204" pitchFamily="34" charset="0"/>
            </a:rPr>
            <a:t>CORRIENTE</a:t>
          </a:r>
          <a:endParaRPr lang="en-US" sz="1200" b="1" dirty="0">
            <a:latin typeface="Arial" panose="020B0604020202020204" pitchFamily="34" charset="0"/>
            <a:cs typeface="Arial" panose="020B0604020202020204" pitchFamily="34" charset="0"/>
          </a:endParaRPr>
        </a:p>
      </dgm:t>
    </dgm:pt>
    <dgm:pt modelId="{B2455CD6-1A5E-4426-8860-DD374BD87057}" type="parTrans" cxnId="{73D074D1-D79A-4C83-9A8B-94A67145CBBF}">
      <dgm:prSet/>
      <dgm:spPr/>
      <dgm:t>
        <a:bodyPr/>
        <a:lstStyle/>
        <a:p>
          <a:endParaRPr lang="en-US" sz="1200" dirty="0">
            <a:latin typeface="Arial" panose="020B0604020202020204" pitchFamily="34" charset="0"/>
            <a:cs typeface="Arial" panose="020B0604020202020204" pitchFamily="34" charset="0"/>
          </a:endParaRPr>
        </a:p>
      </dgm:t>
    </dgm:pt>
    <dgm:pt modelId="{B78FB0A8-38CB-43F7-A4C9-6D2B09564E70}" type="sibTrans" cxnId="{73D074D1-D79A-4C83-9A8B-94A67145CBBF}">
      <dgm:prSet/>
      <dgm:spPr/>
      <dgm:t>
        <a:bodyPr/>
        <a:lstStyle/>
        <a:p>
          <a:endParaRPr lang="en-US" sz="1200">
            <a:latin typeface="Arial" panose="020B0604020202020204" pitchFamily="34" charset="0"/>
            <a:cs typeface="Arial" panose="020B0604020202020204" pitchFamily="34" charset="0"/>
          </a:endParaRPr>
        </a:p>
      </dgm:t>
    </dgm:pt>
    <dgm:pt modelId="{2959877A-8440-4B76-B409-0CEE4DBD3D38}">
      <dgm:prSet custT="1"/>
      <dgm:spPr/>
      <dgm:t>
        <a:bodyPr/>
        <a:lstStyle/>
        <a:p>
          <a:r>
            <a:rPr lang="en-US" sz="1200" b="1" dirty="0" smtClean="0">
              <a:latin typeface="Arial" panose="020B0604020202020204" pitchFamily="34" charset="0"/>
              <a:cs typeface="Arial" panose="020B0604020202020204" pitchFamily="34" charset="0"/>
            </a:rPr>
            <a:t>Capital </a:t>
          </a:r>
          <a:r>
            <a:rPr lang="es-EC" sz="1200" b="1" noProof="0" dirty="0" smtClean="0">
              <a:latin typeface="Arial" panose="020B0604020202020204" pitchFamily="34" charset="0"/>
              <a:cs typeface="Arial" panose="020B0604020202020204" pitchFamily="34" charset="0"/>
            </a:rPr>
            <a:t>Suscrito y Reserva Legal</a:t>
          </a:r>
          <a:r>
            <a:rPr lang="en-US" sz="1200" b="1"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Se </a:t>
          </a:r>
          <a:r>
            <a:rPr lang="es-EC" sz="1200" noProof="0" dirty="0" smtClean="0">
              <a:latin typeface="Arial" panose="020B0604020202020204" pitchFamily="34" charset="0"/>
              <a:cs typeface="Arial" panose="020B0604020202020204" pitchFamily="34" charset="0"/>
            </a:rPr>
            <a:t>mantiene</a:t>
          </a:r>
          <a:r>
            <a:rPr lang="en-US" sz="1200" dirty="0" smtClean="0">
              <a:latin typeface="Arial" panose="020B0604020202020204" pitchFamily="34" charset="0"/>
              <a:cs typeface="Arial" panose="020B0604020202020204" pitchFamily="34" charset="0"/>
            </a:rPr>
            <a:t> </a:t>
          </a:r>
          <a:r>
            <a:rPr lang="es-EC" sz="1200" noProof="0" dirty="0" smtClean="0">
              <a:latin typeface="Arial" panose="020B0604020202020204" pitchFamily="34" charset="0"/>
              <a:cs typeface="Arial" panose="020B0604020202020204" pitchFamily="34" charset="0"/>
            </a:rPr>
            <a:t>constante</a:t>
          </a:r>
        </a:p>
        <a:p>
          <a:r>
            <a:rPr lang="es-EC" sz="1200" b="1" noProof="0" dirty="0" smtClean="0">
              <a:latin typeface="Arial" panose="020B0604020202020204" pitchFamily="34" charset="0"/>
              <a:cs typeface="Arial" panose="020B0604020202020204" pitchFamily="34" charset="0"/>
            </a:rPr>
            <a:t>Resultados</a:t>
          </a:r>
          <a:r>
            <a:rPr lang="en-US" sz="1200" b="1" dirty="0" smtClean="0">
              <a:latin typeface="Arial" panose="020B0604020202020204" pitchFamily="34" charset="0"/>
              <a:cs typeface="Arial" panose="020B0604020202020204" pitchFamily="34" charset="0"/>
            </a:rPr>
            <a:t>: </a:t>
          </a:r>
          <a:r>
            <a:rPr lang="es-EC" sz="1200" b="0" noProof="0" dirty="0" smtClean="0">
              <a:latin typeface="Arial" panose="020B0604020202020204" pitchFamily="34" charset="0"/>
              <a:cs typeface="Arial" panose="020B0604020202020204" pitchFamily="34" charset="0"/>
            </a:rPr>
            <a:t>D</a:t>
          </a:r>
          <a:r>
            <a:rPr lang="es-EC" sz="1200" noProof="0" dirty="0" smtClean="0">
              <a:latin typeface="Arial" panose="020B0604020202020204" pitchFamily="34" charset="0"/>
              <a:cs typeface="Arial" panose="020B0604020202020204" pitchFamily="34" charset="0"/>
            </a:rPr>
            <a:t>iferencia</a:t>
          </a:r>
          <a:r>
            <a:rPr lang="en-US" sz="1200" b="1" dirty="0" smtClean="0">
              <a:latin typeface="Arial" panose="020B0604020202020204" pitchFamily="34" charset="0"/>
              <a:cs typeface="Arial" panose="020B0604020202020204" pitchFamily="34" charset="0"/>
            </a:rPr>
            <a:t> </a:t>
          </a:r>
        </a:p>
        <a:p>
          <a:r>
            <a:rPr lang="en-US" sz="1200" b="1" dirty="0" smtClean="0">
              <a:latin typeface="Arial" panose="020B0604020202020204" pitchFamily="34" charset="0"/>
              <a:cs typeface="Arial" panose="020B0604020202020204" pitchFamily="34" charset="0"/>
            </a:rPr>
            <a:t>Utilidades del ejercicio: </a:t>
          </a:r>
          <a:r>
            <a:rPr lang="en-US" sz="1200" b="0" dirty="0" smtClean="0">
              <a:latin typeface="Arial" panose="020B0604020202020204" pitchFamily="34" charset="0"/>
              <a:cs typeface="Arial" panose="020B0604020202020204" pitchFamily="34" charset="0"/>
            </a:rPr>
            <a:t>Se retiene</a:t>
          </a:r>
          <a:endParaRPr lang="en-US" sz="1200" b="1" dirty="0" smtClean="0">
            <a:latin typeface="Arial" panose="020B0604020202020204" pitchFamily="34" charset="0"/>
            <a:cs typeface="Arial" panose="020B0604020202020204" pitchFamily="34" charset="0"/>
          </a:endParaRPr>
        </a:p>
      </dgm:t>
    </dgm:pt>
    <dgm:pt modelId="{8F590D3C-42BE-4B1C-B72D-63536A84FE10}" type="parTrans" cxnId="{94BC2013-D6E7-49FA-A316-27D7657D1518}">
      <dgm:prSet/>
      <dgm:spPr/>
      <dgm:t>
        <a:bodyPr/>
        <a:lstStyle/>
        <a:p>
          <a:endParaRPr lang="en-US" sz="1200" dirty="0">
            <a:latin typeface="Arial" panose="020B0604020202020204" pitchFamily="34" charset="0"/>
            <a:cs typeface="Arial" panose="020B0604020202020204" pitchFamily="34" charset="0"/>
          </a:endParaRPr>
        </a:p>
      </dgm:t>
    </dgm:pt>
    <dgm:pt modelId="{BEBFAFA6-901F-443E-A2C7-C4C5C06A4019}" type="sibTrans" cxnId="{94BC2013-D6E7-49FA-A316-27D7657D1518}">
      <dgm:prSet/>
      <dgm:spPr/>
      <dgm:t>
        <a:bodyPr/>
        <a:lstStyle/>
        <a:p>
          <a:endParaRPr lang="en-US" sz="1200">
            <a:latin typeface="Arial" panose="020B0604020202020204" pitchFamily="34" charset="0"/>
            <a:cs typeface="Arial" panose="020B0604020202020204" pitchFamily="34" charset="0"/>
          </a:endParaRPr>
        </a:p>
      </dgm:t>
    </dgm:pt>
    <dgm:pt modelId="{81653F48-52B1-4E46-91A0-389E892F1288}">
      <dgm:prSet custT="1"/>
      <dgm:spPr/>
      <dgm:t>
        <a:bodyPr/>
        <a:lstStyle/>
        <a:p>
          <a:r>
            <a:rPr lang="en-US" sz="1200" b="1" dirty="0" smtClean="0">
              <a:latin typeface="Arial" panose="020B0604020202020204" pitchFamily="34" charset="0"/>
              <a:cs typeface="Arial" panose="020B0604020202020204" pitchFamily="34" charset="0"/>
            </a:rPr>
            <a:t>FIJO</a:t>
          </a:r>
          <a:endParaRPr lang="en-US" sz="1200" b="1" dirty="0">
            <a:latin typeface="Arial" panose="020B0604020202020204" pitchFamily="34" charset="0"/>
            <a:cs typeface="Arial" panose="020B0604020202020204" pitchFamily="34" charset="0"/>
          </a:endParaRPr>
        </a:p>
      </dgm:t>
    </dgm:pt>
    <dgm:pt modelId="{6E6056CE-10DB-4623-B426-1AF4C8A7E131}" type="parTrans" cxnId="{5236FBB8-B2FA-4B38-B7F5-9842340C70F6}">
      <dgm:prSet/>
      <dgm:spPr/>
      <dgm:t>
        <a:bodyPr/>
        <a:lstStyle/>
        <a:p>
          <a:endParaRPr lang="en-US" sz="1200">
            <a:latin typeface="Arial" panose="020B0604020202020204" pitchFamily="34" charset="0"/>
            <a:cs typeface="Arial" panose="020B0604020202020204" pitchFamily="34" charset="0"/>
          </a:endParaRPr>
        </a:p>
      </dgm:t>
    </dgm:pt>
    <dgm:pt modelId="{C6675B3D-D4E5-4291-A4D6-1E1388CED374}" type="sibTrans" cxnId="{5236FBB8-B2FA-4B38-B7F5-9842340C70F6}">
      <dgm:prSet/>
      <dgm:spPr/>
      <dgm:t>
        <a:bodyPr/>
        <a:lstStyle/>
        <a:p>
          <a:endParaRPr lang="en-US" sz="1200">
            <a:latin typeface="Arial" panose="020B0604020202020204" pitchFamily="34" charset="0"/>
            <a:cs typeface="Arial" panose="020B0604020202020204" pitchFamily="34" charset="0"/>
          </a:endParaRPr>
        </a:p>
      </dgm:t>
    </dgm:pt>
    <dgm:pt modelId="{E830FF7C-AABC-4BCF-B740-0E692265BA22}">
      <dgm:prSet custT="1"/>
      <dgm:spPr/>
      <dgm:t>
        <a:bodyPr/>
        <a:lstStyle/>
        <a:p>
          <a:r>
            <a:rPr lang="en-US" sz="1200" b="1" dirty="0" smtClean="0">
              <a:latin typeface="Arial" panose="020B0604020202020204" pitchFamily="34" charset="0"/>
              <a:cs typeface="Arial" panose="020B0604020202020204" pitchFamily="34" charset="0"/>
            </a:rPr>
            <a:t>NO CORRIENTE</a:t>
          </a:r>
          <a:endParaRPr lang="en-US" sz="1200" b="1" dirty="0">
            <a:latin typeface="Arial" panose="020B0604020202020204" pitchFamily="34" charset="0"/>
            <a:cs typeface="Arial" panose="020B0604020202020204" pitchFamily="34" charset="0"/>
          </a:endParaRPr>
        </a:p>
      </dgm:t>
    </dgm:pt>
    <dgm:pt modelId="{58DF4774-2B8E-45EB-8541-AB07852AE19D}" type="parTrans" cxnId="{0CDE733A-B9D2-44F3-B23F-F2BE19478C2D}">
      <dgm:prSet/>
      <dgm:spPr/>
      <dgm:t>
        <a:bodyPr/>
        <a:lstStyle/>
        <a:p>
          <a:endParaRPr lang="en-US" sz="1200">
            <a:latin typeface="Arial" panose="020B0604020202020204" pitchFamily="34" charset="0"/>
            <a:cs typeface="Arial" panose="020B0604020202020204" pitchFamily="34" charset="0"/>
          </a:endParaRPr>
        </a:p>
      </dgm:t>
    </dgm:pt>
    <dgm:pt modelId="{339A5BF3-C505-4814-AFCB-4CBB1528BDB8}" type="sibTrans" cxnId="{0CDE733A-B9D2-44F3-B23F-F2BE19478C2D}">
      <dgm:prSet/>
      <dgm:spPr/>
      <dgm:t>
        <a:bodyPr/>
        <a:lstStyle/>
        <a:p>
          <a:endParaRPr lang="en-US" sz="1200">
            <a:latin typeface="Arial" panose="020B0604020202020204" pitchFamily="34" charset="0"/>
            <a:cs typeface="Arial" panose="020B0604020202020204" pitchFamily="34" charset="0"/>
          </a:endParaRPr>
        </a:p>
      </dgm:t>
    </dgm:pt>
    <dgm:pt modelId="{A1A7B378-B7D1-4E8C-8058-467014D461C3}">
      <dgm:prSet custT="1"/>
      <dgm:spPr/>
      <dgm:t>
        <a:bodyPr/>
        <a:lstStyle/>
        <a:p>
          <a:r>
            <a:rPr lang="es-EC" sz="1200" b="1" noProof="0" dirty="0" smtClean="0">
              <a:latin typeface="Arial" panose="020B0604020202020204" pitchFamily="34" charset="0"/>
              <a:cs typeface="Arial" panose="020B0604020202020204" pitchFamily="34" charset="0"/>
            </a:rPr>
            <a:t>Disponible: </a:t>
          </a:r>
          <a:r>
            <a:rPr lang="es-EC" sz="1200" b="0" noProof="0" dirty="0" smtClean="0">
              <a:latin typeface="Arial" panose="020B0604020202020204" pitchFamily="34" charset="0"/>
              <a:cs typeface="Arial" panose="020B0604020202020204" pitchFamily="34" charset="0"/>
            </a:rPr>
            <a:t>Ciclo de caja </a:t>
          </a:r>
          <a:endParaRPr lang="es-EC" sz="1200" noProof="0" dirty="0" smtClean="0">
            <a:latin typeface="Arial" panose="020B0604020202020204" pitchFamily="34" charset="0"/>
            <a:cs typeface="Arial" panose="020B0604020202020204" pitchFamily="34" charset="0"/>
          </a:endParaRPr>
        </a:p>
        <a:p>
          <a:r>
            <a:rPr lang="es-EC" sz="1200" b="1" noProof="0" dirty="0" smtClean="0">
              <a:latin typeface="Arial" panose="020B0604020202020204" pitchFamily="34" charset="0"/>
              <a:cs typeface="Arial" panose="020B0604020202020204" pitchFamily="34" charset="0"/>
            </a:rPr>
            <a:t>Exigible</a:t>
          </a:r>
          <a:r>
            <a:rPr lang="en-US" sz="1200" b="1" dirty="0" smtClean="0">
              <a:latin typeface="Arial" panose="020B0604020202020204" pitchFamily="34" charset="0"/>
              <a:cs typeface="Arial" panose="020B0604020202020204" pitchFamily="34" charset="0"/>
            </a:rPr>
            <a:t>: </a:t>
          </a:r>
          <a:r>
            <a:rPr lang="es-EC" sz="1200" noProof="0" dirty="0" smtClean="0">
              <a:latin typeface="Arial" panose="020B0604020202020204" pitchFamily="34" charset="0"/>
              <a:cs typeface="Arial" panose="020B0604020202020204" pitchFamily="34" charset="0"/>
            </a:rPr>
            <a:t>Porcentaje</a:t>
          </a:r>
          <a:r>
            <a:rPr lang="en-US" sz="1200" dirty="0" smtClean="0">
              <a:latin typeface="Arial" panose="020B0604020202020204" pitchFamily="34" charset="0"/>
              <a:cs typeface="Arial" panose="020B0604020202020204" pitchFamily="34" charset="0"/>
            </a:rPr>
            <a:t> de </a:t>
          </a:r>
          <a:r>
            <a:rPr lang="es-EC" sz="1200" noProof="0" dirty="0" smtClean="0">
              <a:latin typeface="Arial" panose="020B0604020202020204" pitchFamily="34" charset="0"/>
              <a:cs typeface="Arial" panose="020B0604020202020204" pitchFamily="34" charset="0"/>
            </a:rPr>
            <a:t>ventas</a:t>
          </a:r>
          <a:r>
            <a:rPr lang="en-US" sz="1200" dirty="0" smtClean="0">
              <a:latin typeface="Arial" panose="020B0604020202020204" pitchFamily="34" charset="0"/>
              <a:cs typeface="Arial" panose="020B0604020202020204" pitchFamily="34" charset="0"/>
            </a:rPr>
            <a:t> </a:t>
          </a:r>
          <a:r>
            <a:rPr lang="es-EC" sz="1200" noProof="0" dirty="0" smtClean="0">
              <a:latin typeface="Arial" panose="020B0604020202020204" pitchFamily="34" charset="0"/>
              <a:cs typeface="Arial" panose="020B0604020202020204" pitchFamily="34" charset="0"/>
            </a:rPr>
            <a:t>estimado</a:t>
          </a:r>
          <a:endParaRPr lang="es-EC" sz="1200" noProof="0" dirty="0">
            <a:latin typeface="Arial" panose="020B0604020202020204" pitchFamily="34" charset="0"/>
            <a:cs typeface="Arial" panose="020B0604020202020204" pitchFamily="34" charset="0"/>
          </a:endParaRPr>
        </a:p>
      </dgm:t>
    </dgm:pt>
    <dgm:pt modelId="{85498DA7-2704-42A9-B063-2841B1D3AFA9}" type="parTrans" cxnId="{E5FD246E-4759-491F-B06C-E7E4AE4C11D5}">
      <dgm:prSet/>
      <dgm:spPr/>
      <dgm:t>
        <a:bodyPr/>
        <a:lstStyle/>
        <a:p>
          <a:endParaRPr lang="en-US" sz="1200">
            <a:latin typeface="Arial" panose="020B0604020202020204" pitchFamily="34" charset="0"/>
            <a:cs typeface="Arial" panose="020B0604020202020204" pitchFamily="34" charset="0"/>
          </a:endParaRPr>
        </a:p>
      </dgm:t>
    </dgm:pt>
    <dgm:pt modelId="{A5A32CEA-4B6D-436B-B4EB-075FB3A41E79}" type="sibTrans" cxnId="{E5FD246E-4759-491F-B06C-E7E4AE4C11D5}">
      <dgm:prSet/>
      <dgm:spPr/>
      <dgm:t>
        <a:bodyPr/>
        <a:lstStyle/>
        <a:p>
          <a:endParaRPr lang="en-US" sz="1200">
            <a:latin typeface="Arial" panose="020B0604020202020204" pitchFamily="34" charset="0"/>
            <a:cs typeface="Arial" panose="020B0604020202020204" pitchFamily="34" charset="0"/>
          </a:endParaRPr>
        </a:p>
      </dgm:t>
    </dgm:pt>
    <dgm:pt modelId="{52F392F5-CB55-4E54-86F3-C8877AD65B76}">
      <dgm:prSet custT="1"/>
      <dgm:spPr/>
      <dgm:t>
        <a:bodyPr/>
        <a:lstStyle/>
        <a:p>
          <a:r>
            <a:rPr lang="es-EC" sz="1200" noProof="0" dirty="0" smtClean="0">
              <a:latin typeface="Arial" panose="020B0604020202020204" pitchFamily="34" charset="0"/>
              <a:cs typeface="Arial" panose="020B0604020202020204" pitchFamily="34" charset="0"/>
            </a:rPr>
            <a:t>Variación</a:t>
          </a:r>
          <a:r>
            <a:rPr lang="en-US" sz="1200" dirty="0" smtClean="0">
              <a:latin typeface="Arial" panose="020B0604020202020204" pitchFamily="34" charset="0"/>
              <a:cs typeface="Arial" panose="020B0604020202020204" pitchFamily="34" charset="0"/>
            </a:rPr>
            <a:t> 2013-2014</a:t>
          </a:r>
          <a:endParaRPr lang="en-US" sz="1200" dirty="0">
            <a:latin typeface="Arial" panose="020B0604020202020204" pitchFamily="34" charset="0"/>
            <a:cs typeface="Arial" panose="020B0604020202020204" pitchFamily="34" charset="0"/>
          </a:endParaRPr>
        </a:p>
      </dgm:t>
    </dgm:pt>
    <dgm:pt modelId="{7F6BF368-8B6E-47AC-8A8D-129AED59CE85}" type="parTrans" cxnId="{7213BAF2-2602-423B-B7A0-476EE5FBC71A}">
      <dgm:prSet/>
      <dgm:spPr/>
      <dgm:t>
        <a:bodyPr/>
        <a:lstStyle/>
        <a:p>
          <a:endParaRPr lang="en-US" sz="1200">
            <a:latin typeface="Arial" panose="020B0604020202020204" pitchFamily="34" charset="0"/>
            <a:cs typeface="Arial" panose="020B0604020202020204" pitchFamily="34" charset="0"/>
          </a:endParaRPr>
        </a:p>
      </dgm:t>
    </dgm:pt>
    <dgm:pt modelId="{ACE3588A-DF5B-4C0E-A4AD-EF989840E8AA}" type="sibTrans" cxnId="{7213BAF2-2602-423B-B7A0-476EE5FBC71A}">
      <dgm:prSet/>
      <dgm:spPr/>
      <dgm:t>
        <a:bodyPr/>
        <a:lstStyle/>
        <a:p>
          <a:endParaRPr lang="en-US" sz="1200">
            <a:latin typeface="Arial" panose="020B0604020202020204" pitchFamily="34" charset="0"/>
            <a:cs typeface="Arial" panose="020B0604020202020204" pitchFamily="34" charset="0"/>
          </a:endParaRPr>
        </a:p>
      </dgm:t>
    </dgm:pt>
    <dgm:pt modelId="{18F03681-A672-40FC-8019-F6D8E8495DC5}">
      <dgm:prSet custT="1"/>
      <dgm:spPr/>
      <dgm:t>
        <a:bodyPr/>
        <a:lstStyle/>
        <a:p>
          <a:r>
            <a:rPr lang="es-EC" sz="1200" noProof="0" dirty="0" smtClean="0">
              <a:latin typeface="Arial" panose="020B0604020202020204" pitchFamily="34" charset="0"/>
              <a:cs typeface="Arial" panose="020B0604020202020204" pitchFamily="34" charset="0"/>
            </a:rPr>
            <a:t>Porcentaje</a:t>
          </a:r>
          <a:r>
            <a:rPr lang="en-US" sz="1200" dirty="0" smtClean="0">
              <a:latin typeface="Arial" panose="020B0604020202020204" pitchFamily="34" charset="0"/>
              <a:cs typeface="Arial" panose="020B0604020202020204" pitchFamily="34" charset="0"/>
            </a:rPr>
            <a:t> de </a:t>
          </a:r>
          <a:r>
            <a:rPr lang="es-EC" sz="1200" noProof="0" dirty="0" smtClean="0">
              <a:latin typeface="Arial" panose="020B0604020202020204" pitchFamily="34" charset="0"/>
              <a:cs typeface="Arial" panose="020B0604020202020204" pitchFamily="34" charset="0"/>
            </a:rPr>
            <a:t>crecimiento</a:t>
          </a:r>
          <a:r>
            <a:rPr lang="en-US" sz="1200" dirty="0" smtClean="0">
              <a:latin typeface="Arial" panose="020B0604020202020204" pitchFamily="34" charset="0"/>
              <a:cs typeface="Arial" panose="020B0604020202020204" pitchFamily="34" charset="0"/>
            </a:rPr>
            <a:t>, </a:t>
          </a:r>
          <a:r>
            <a:rPr lang="es-EC" sz="1200" noProof="0" dirty="0" smtClean="0">
              <a:latin typeface="Arial" panose="020B0604020202020204" pitchFamily="34" charset="0"/>
              <a:cs typeface="Arial" panose="020B0604020202020204" pitchFamily="34" charset="0"/>
            </a:rPr>
            <a:t>excepto</a:t>
          </a:r>
          <a:r>
            <a:rPr lang="en-US" sz="1200" dirty="0" smtClean="0">
              <a:latin typeface="Arial" panose="020B0604020202020204" pitchFamily="34" charset="0"/>
              <a:cs typeface="Arial" panose="020B0604020202020204" pitchFamily="34" charset="0"/>
            </a:rPr>
            <a:t> </a:t>
          </a:r>
          <a:r>
            <a:rPr lang="es-EC" sz="1200" noProof="0" dirty="0" smtClean="0">
              <a:latin typeface="Arial" panose="020B0604020202020204" pitchFamily="34" charset="0"/>
              <a:cs typeface="Arial" panose="020B0604020202020204" pitchFamily="34" charset="0"/>
            </a:rPr>
            <a:t>participación</a:t>
          </a:r>
          <a:r>
            <a:rPr lang="en-US" sz="1200" dirty="0" smtClean="0">
              <a:latin typeface="Arial" panose="020B0604020202020204" pitchFamily="34" charset="0"/>
              <a:cs typeface="Arial" panose="020B0604020202020204" pitchFamily="34" charset="0"/>
            </a:rPr>
            <a:t> </a:t>
          </a:r>
          <a:r>
            <a:rPr lang="es-EC" sz="1200" noProof="0" dirty="0" smtClean="0">
              <a:latin typeface="Arial" panose="020B0604020202020204" pitchFamily="34" charset="0"/>
              <a:cs typeface="Arial" panose="020B0604020202020204" pitchFamily="34" charset="0"/>
            </a:rPr>
            <a:t>trabajadores</a:t>
          </a:r>
          <a:r>
            <a:rPr lang="en-US" sz="1200" dirty="0" smtClean="0">
              <a:latin typeface="Arial" panose="020B0604020202020204" pitchFamily="34" charset="0"/>
              <a:cs typeface="Arial" panose="020B0604020202020204" pitchFamily="34" charset="0"/>
            </a:rPr>
            <a:t> e </a:t>
          </a:r>
          <a:r>
            <a:rPr lang="es-EC" sz="1200" noProof="0" dirty="0" smtClean="0">
              <a:latin typeface="Arial" panose="020B0604020202020204" pitchFamily="34" charset="0"/>
              <a:cs typeface="Arial" panose="020B0604020202020204" pitchFamily="34" charset="0"/>
            </a:rPr>
            <a:t>impuesto</a:t>
          </a:r>
          <a:r>
            <a:rPr lang="en-US" sz="1200" dirty="0" smtClean="0">
              <a:latin typeface="Arial" panose="020B0604020202020204" pitchFamily="34" charset="0"/>
              <a:cs typeface="Arial" panose="020B0604020202020204" pitchFamily="34" charset="0"/>
            </a:rPr>
            <a:t> a la </a:t>
          </a:r>
          <a:r>
            <a:rPr lang="es-EC" sz="1200" noProof="0" dirty="0" smtClean="0">
              <a:latin typeface="Arial" panose="020B0604020202020204" pitchFamily="34" charset="0"/>
              <a:cs typeface="Arial" panose="020B0604020202020204" pitchFamily="34" charset="0"/>
            </a:rPr>
            <a:t>renta del estado de resultados</a:t>
          </a:r>
          <a:endParaRPr lang="es-EC" sz="1200" noProof="0" dirty="0">
            <a:latin typeface="Arial" panose="020B0604020202020204" pitchFamily="34" charset="0"/>
            <a:cs typeface="Arial" panose="020B0604020202020204" pitchFamily="34" charset="0"/>
          </a:endParaRPr>
        </a:p>
      </dgm:t>
    </dgm:pt>
    <dgm:pt modelId="{77A576A6-C159-49F7-9C99-0849DCC35E60}" type="parTrans" cxnId="{BA6A8BEE-0BD0-449C-89C5-62F0987C5531}">
      <dgm:prSet/>
      <dgm:spPr/>
      <dgm:t>
        <a:bodyPr/>
        <a:lstStyle/>
        <a:p>
          <a:endParaRPr lang="en-US" sz="1200">
            <a:latin typeface="Arial" panose="020B0604020202020204" pitchFamily="34" charset="0"/>
            <a:cs typeface="Arial" panose="020B0604020202020204" pitchFamily="34" charset="0"/>
          </a:endParaRPr>
        </a:p>
      </dgm:t>
    </dgm:pt>
    <dgm:pt modelId="{9446785E-B9DE-4B06-9BD2-A2A4EF3E311D}" type="sibTrans" cxnId="{BA6A8BEE-0BD0-449C-89C5-62F0987C5531}">
      <dgm:prSet/>
      <dgm:spPr/>
      <dgm:t>
        <a:bodyPr/>
        <a:lstStyle/>
        <a:p>
          <a:endParaRPr lang="en-US" sz="1200">
            <a:latin typeface="Arial" panose="020B0604020202020204" pitchFamily="34" charset="0"/>
            <a:cs typeface="Arial" panose="020B0604020202020204" pitchFamily="34" charset="0"/>
          </a:endParaRPr>
        </a:p>
      </dgm:t>
    </dgm:pt>
    <dgm:pt modelId="{A74BBCB4-86E7-410E-A196-4D1FF2BADD2D}">
      <dgm:prSet custT="1"/>
      <dgm:spPr/>
      <dgm:t>
        <a:bodyPr/>
        <a:lstStyle/>
        <a:p>
          <a:r>
            <a:rPr lang="es-EC" sz="1200" noProof="0" dirty="0" smtClean="0">
              <a:latin typeface="Arial" panose="020B0604020202020204" pitchFamily="34" charset="0"/>
              <a:cs typeface="Arial" panose="020B0604020202020204" pitchFamily="34" charset="0"/>
            </a:rPr>
            <a:t>Provisiones de acuerdo tasa de crecimiento</a:t>
          </a:r>
        </a:p>
      </dgm:t>
    </dgm:pt>
    <dgm:pt modelId="{BD980911-F806-4E33-AD14-B0C15922DD36}" type="parTrans" cxnId="{59446DCE-3910-4674-9A19-8244B49AC133}">
      <dgm:prSet/>
      <dgm:spPr/>
      <dgm:t>
        <a:bodyPr/>
        <a:lstStyle/>
        <a:p>
          <a:endParaRPr lang="es-EC"/>
        </a:p>
      </dgm:t>
    </dgm:pt>
    <dgm:pt modelId="{2D04A20D-1CBB-47D1-A77D-9FC954BBB994}" type="sibTrans" cxnId="{59446DCE-3910-4674-9A19-8244B49AC133}">
      <dgm:prSet/>
      <dgm:spPr/>
      <dgm:t>
        <a:bodyPr/>
        <a:lstStyle/>
        <a:p>
          <a:endParaRPr lang="es-EC"/>
        </a:p>
      </dgm:t>
    </dgm:pt>
    <dgm:pt modelId="{453FC1AE-EC9B-4E75-93F4-D258803D0833}" type="pres">
      <dgm:prSet presAssocID="{E432F602-825E-4450-A5C8-381D4B891AB2}" presName="hierChild1" presStyleCnt="0">
        <dgm:presLayoutVars>
          <dgm:chPref val="1"/>
          <dgm:dir/>
          <dgm:animOne val="branch"/>
          <dgm:animLvl val="lvl"/>
          <dgm:resizeHandles/>
        </dgm:presLayoutVars>
      </dgm:prSet>
      <dgm:spPr/>
      <dgm:t>
        <a:bodyPr/>
        <a:lstStyle/>
        <a:p>
          <a:endParaRPr lang="es-ES"/>
        </a:p>
      </dgm:t>
    </dgm:pt>
    <dgm:pt modelId="{F60AF583-05DB-40EC-A71B-12CF158B9907}" type="pres">
      <dgm:prSet presAssocID="{29E61C2F-851E-48B4-B802-814433832ABC}" presName="hierRoot1" presStyleCnt="0"/>
      <dgm:spPr/>
      <dgm:t>
        <a:bodyPr/>
        <a:lstStyle/>
        <a:p>
          <a:endParaRPr lang="es-EC"/>
        </a:p>
      </dgm:t>
    </dgm:pt>
    <dgm:pt modelId="{8715C391-7E42-476D-BA69-177169CD7A58}" type="pres">
      <dgm:prSet presAssocID="{29E61C2F-851E-48B4-B802-814433832ABC}" presName="composite" presStyleCnt="0"/>
      <dgm:spPr/>
      <dgm:t>
        <a:bodyPr/>
        <a:lstStyle/>
        <a:p>
          <a:endParaRPr lang="es-EC"/>
        </a:p>
      </dgm:t>
    </dgm:pt>
    <dgm:pt modelId="{ECA241DB-F57D-4385-B176-A33D975F6A22}" type="pres">
      <dgm:prSet presAssocID="{29E61C2F-851E-48B4-B802-814433832ABC}" presName="background" presStyleLbl="node0" presStyleIdx="0" presStyleCnt="1"/>
      <dgm:spPr/>
      <dgm:t>
        <a:bodyPr/>
        <a:lstStyle/>
        <a:p>
          <a:endParaRPr lang="es-EC"/>
        </a:p>
      </dgm:t>
    </dgm:pt>
    <dgm:pt modelId="{C6A50E25-8F3C-4DF4-B537-9F56B0A12B81}" type="pres">
      <dgm:prSet presAssocID="{29E61C2F-851E-48B4-B802-814433832ABC}" presName="text" presStyleLbl="fgAcc0" presStyleIdx="0" presStyleCnt="1" custScaleX="133448" custScaleY="89165">
        <dgm:presLayoutVars>
          <dgm:chPref val="3"/>
        </dgm:presLayoutVars>
      </dgm:prSet>
      <dgm:spPr/>
      <dgm:t>
        <a:bodyPr/>
        <a:lstStyle/>
        <a:p>
          <a:endParaRPr lang="en-US"/>
        </a:p>
      </dgm:t>
    </dgm:pt>
    <dgm:pt modelId="{A50E8144-2044-4027-BD4C-F8BC89E1414B}" type="pres">
      <dgm:prSet presAssocID="{29E61C2F-851E-48B4-B802-814433832ABC}" presName="hierChild2" presStyleCnt="0"/>
      <dgm:spPr/>
      <dgm:t>
        <a:bodyPr/>
        <a:lstStyle/>
        <a:p>
          <a:endParaRPr lang="es-EC"/>
        </a:p>
      </dgm:t>
    </dgm:pt>
    <dgm:pt modelId="{10FCD5E5-1EB0-42F5-BE92-E08B66B2AEC9}" type="pres">
      <dgm:prSet presAssocID="{9730C978-DFD1-4CF7-98B4-260D703D8293}" presName="Name10" presStyleLbl="parChTrans1D2" presStyleIdx="0" presStyleCnt="3"/>
      <dgm:spPr/>
      <dgm:t>
        <a:bodyPr/>
        <a:lstStyle/>
        <a:p>
          <a:endParaRPr lang="es-ES"/>
        </a:p>
      </dgm:t>
    </dgm:pt>
    <dgm:pt modelId="{8E745900-7203-4EB8-88DA-D012FD5A4758}" type="pres">
      <dgm:prSet presAssocID="{FDC2DF1A-6024-4F81-98F4-04A22E5B4E69}" presName="hierRoot2" presStyleCnt="0"/>
      <dgm:spPr/>
      <dgm:t>
        <a:bodyPr/>
        <a:lstStyle/>
        <a:p>
          <a:endParaRPr lang="es-EC"/>
        </a:p>
      </dgm:t>
    </dgm:pt>
    <dgm:pt modelId="{453EF1D6-EB79-45B6-9DED-98AF8C88043C}" type="pres">
      <dgm:prSet presAssocID="{FDC2DF1A-6024-4F81-98F4-04A22E5B4E69}" presName="composite2" presStyleCnt="0"/>
      <dgm:spPr/>
      <dgm:t>
        <a:bodyPr/>
        <a:lstStyle/>
        <a:p>
          <a:endParaRPr lang="es-EC"/>
        </a:p>
      </dgm:t>
    </dgm:pt>
    <dgm:pt modelId="{2A03E212-BAC6-4BC8-A414-058D02D44954}" type="pres">
      <dgm:prSet presAssocID="{FDC2DF1A-6024-4F81-98F4-04A22E5B4E69}" presName="background2" presStyleLbl="node2" presStyleIdx="0" presStyleCnt="3"/>
      <dgm:spPr/>
      <dgm:t>
        <a:bodyPr/>
        <a:lstStyle/>
        <a:p>
          <a:endParaRPr lang="es-EC"/>
        </a:p>
      </dgm:t>
    </dgm:pt>
    <dgm:pt modelId="{DB3B5BAD-FF72-4B8E-BDF3-727225C9C34A}" type="pres">
      <dgm:prSet presAssocID="{FDC2DF1A-6024-4F81-98F4-04A22E5B4E69}" presName="text2" presStyleLbl="fgAcc2" presStyleIdx="0" presStyleCnt="3" custScaleY="56633">
        <dgm:presLayoutVars>
          <dgm:chPref val="3"/>
        </dgm:presLayoutVars>
      </dgm:prSet>
      <dgm:spPr/>
      <dgm:t>
        <a:bodyPr/>
        <a:lstStyle/>
        <a:p>
          <a:endParaRPr lang="en-US"/>
        </a:p>
      </dgm:t>
    </dgm:pt>
    <dgm:pt modelId="{524BD9F3-7737-40F2-94C9-1D024DBABD63}" type="pres">
      <dgm:prSet presAssocID="{FDC2DF1A-6024-4F81-98F4-04A22E5B4E69}" presName="hierChild3" presStyleCnt="0"/>
      <dgm:spPr/>
      <dgm:t>
        <a:bodyPr/>
        <a:lstStyle/>
        <a:p>
          <a:endParaRPr lang="es-EC"/>
        </a:p>
      </dgm:t>
    </dgm:pt>
    <dgm:pt modelId="{C79F00A7-8F91-4882-9737-8F83DDBD69A3}" type="pres">
      <dgm:prSet presAssocID="{2AAB3E6D-945C-4FD2-A50E-5BDA29651045}" presName="Name17" presStyleLbl="parChTrans1D3" presStyleIdx="0" presStyleCnt="5"/>
      <dgm:spPr/>
      <dgm:t>
        <a:bodyPr/>
        <a:lstStyle/>
        <a:p>
          <a:endParaRPr lang="es-ES"/>
        </a:p>
      </dgm:t>
    </dgm:pt>
    <dgm:pt modelId="{F12DD79B-2D89-4C87-82D4-0D2CA906AD65}" type="pres">
      <dgm:prSet presAssocID="{5B8CC1E1-F783-4E6B-BC40-BF8C197EBAF9}" presName="hierRoot3" presStyleCnt="0"/>
      <dgm:spPr/>
      <dgm:t>
        <a:bodyPr/>
        <a:lstStyle/>
        <a:p>
          <a:endParaRPr lang="es-EC"/>
        </a:p>
      </dgm:t>
    </dgm:pt>
    <dgm:pt modelId="{B93EB099-C6A4-4B0A-A0E8-5F3AC5B8FC4B}" type="pres">
      <dgm:prSet presAssocID="{5B8CC1E1-F783-4E6B-BC40-BF8C197EBAF9}" presName="composite3" presStyleCnt="0"/>
      <dgm:spPr/>
      <dgm:t>
        <a:bodyPr/>
        <a:lstStyle/>
        <a:p>
          <a:endParaRPr lang="es-EC"/>
        </a:p>
      </dgm:t>
    </dgm:pt>
    <dgm:pt modelId="{A4C07349-9CCD-459A-979B-DB5DB5B1C0A3}" type="pres">
      <dgm:prSet presAssocID="{5B8CC1E1-F783-4E6B-BC40-BF8C197EBAF9}" presName="background3" presStyleLbl="node3" presStyleIdx="0" presStyleCnt="5"/>
      <dgm:spPr/>
      <dgm:t>
        <a:bodyPr/>
        <a:lstStyle/>
        <a:p>
          <a:endParaRPr lang="es-EC"/>
        </a:p>
      </dgm:t>
    </dgm:pt>
    <dgm:pt modelId="{3D6A21F4-B4B1-4002-AB21-88930DD03A23}" type="pres">
      <dgm:prSet presAssocID="{5B8CC1E1-F783-4E6B-BC40-BF8C197EBAF9}" presName="text3" presStyleLbl="fgAcc3" presStyleIdx="0" presStyleCnt="5" custScaleY="56922">
        <dgm:presLayoutVars>
          <dgm:chPref val="3"/>
        </dgm:presLayoutVars>
      </dgm:prSet>
      <dgm:spPr/>
      <dgm:t>
        <a:bodyPr/>
        <a:lstStyle/>
        <a:p>
          <a:endParaRPr lang="en-US"/>
        </a:p>
      </dgm:t>
    </dgm:pt>
    <dgm:pt modelId="{492F3BED-DAF7-44AA-99E8-6EF26DFEA709}" type="pres">
      <dgm:prSet presAssocID="{5B8CC1E1-F783-4E6B-BC40-BF8C197EBAF9}" presName="hierChild4" presStyleCnt="0"/>
      <dgm:spPr/>
      <dgm:t>
        <a:bodyPr/>
        <a:lstStyle/>
        <a:p>
          <a:endParaRPr lang="es-EC"/>
        </a:p>
      </dgm:t>
    </dgm:pt>
    <dgm:pt modelId="{3855681A-FF63-4364-9209-EAD322CEBC2A}" type="pres">
      <dgm:prSet presAssocID="{85498DA7-2704-42A9-B063-2841B1D3AFA9}" presName="Name23" presStyleLbl="parChTrans1D4" presStyleIdx="0" presStyleCnt="4"/>
      <dgm:spPr/>
      <dgm:t>
        <a:bodyPr/>
        <a:lstStyle/>
        <a:p>
          <a:endParaRPr lang="es-ES"/>
        </a:p>
      </dgm:t>
    </dgm:pt>
    <dgm:pt modelId="{A15D501B-0752-4EBC-8D53-FD75DA6C50B2}" type="pres">
      <dgm:prSet presAssocID="{A1A7B378-B7D1-4E8C-8058-467014D461C3}" presName="hierRoot4" presStyleCnt="0"/>
      <dgm:spPr/>
      <dgm:t>
        <a:bodyPr/>
        <a:lstStyle/>
        <a:p>
          <a:endParaRPr lang="es-EC"/>
        </a:p>
      </dgm:t>
    </dgm:pt>
    <dgm:pt modelId="{19D21D2E-E5ED-4D65-9BBF-37E01DA95895}" type="pres">
      <dgm:prSet presAssocID="{A1A7B378-B7D1-4E8C-8058-467014D461C3}" presName="composite4" presStyleCnt="0"/>
      <dgm:spPr/>
      <dgm:t>
        <a:bodyPr/>
        <a:lstStyle/>
        <a:p>
          <a:endParaRPr lang="es-EC"/>
        </a:p>
      </dgm:t>
    </dgm:pt>
    <dgm:pt modelId="{03F3DDFF-D4D2-4697-AAE9-012CCBA8BA02}" type="pres">
      <dgm:prSet presAssocID="{A1A7B378-B7D1-4E8C-8058-467014D461C3}" presName="background4" presStyleLbl="node4" presStyleIdx="0" presStyleCnt="4"/>
      <dgm:spPr/>
      <dgm:t>
        <a:bodyPr/>
        <a:lstStyle/>
        <a:p>
          <a:endParaRPr lang="es-EC"/>
        </a:p>
      </dgm:t>
    </dgm:pt>
    <dgm:pt modelId="{73C8CC3C-EA8D-4660-AEDC-3A936F8DF3A4}" type="pres">
      <dgm:prSet presAssocID="{A1A7B378-B7D1-4E8C-8058-467014D461C3}" presName="text4" presStyleLbl="fgAcc4" presStyleIdx="0" presStyleCnt="4" custScaleY="164528">
        <dgm:presLayoutVars>
          <dgm:chPref val="3"/>
        </dgm:presLayoutVars>
      </dgm:prSet>
      <dgm:spPr/>
      <dgm:t>
        <a:bodyPr/>
        <a:lstStyle/>
        <a:p>
          <a:endParaRPr lang="es-ES"/>
        </a:p>
      </dgm:t>
    </dgm:pt>
    <dgm:pt modelId="{CF7C2A96-330F-433E-87FF-96D9D4CC637B}" type="pres">
      <dgm:prSet presAssocID="{A1A7B378-B7D1-4E8C-8058-467014D461C3}" presName="hierChild5" presStyleCnt="0"/>
      <dgm:spPr/>
      <dgm:t>
        <a:bodyPr/>
        <a:lstStyle/>
        <a:p>
          <a:endParaRPr lang="es-EC"/>
        </a:p>
      </dgm:t>
    </dgm:pt>
    <dgm:pt modelId="{2A2C00A5-F7E1-4B76-982C-DBAD3B44F0BA}" type="pres">
      <dgm:prSet presAssocID="{6E6056CE-10DB-4623-B426-1AF4C8A7E131}" presName="Name17" presStyleLbl="parChTrans1D3" presStyleIdx="1" presStyleCnt="5"/>
      <dgm:spPr/>
      <dgm:t>
        <a:bodyPr/>
        <a:lstStyle/>
        <a:p>
          <a:endParaRPr lang="es-ES"/>
        </a:p>
      </dgm:t>
    </dgm:pt>
    <dgm:pt modelId="{E60CAE2B-E9FE-4629-8923-9B3CA4E59EDC}" type="pres">
      <dgm:prSet presAssocID="{81653F48-52B1-4E46-91A0-389E892F1288}" presName="hierRoot3" presStyleCnt="0"/>
      <dgm:spPr/>
      <dgm:t>
        <a:bodyPr/>
        <a:lstStyle/>
        <a:p>
          <a:endParaRPr lang="es-EC"/>
        </a:p>
      </dgm:t>
    </dgm:pt>
    <dgm:pt modelId="{9E28936E-E759-41AA-A81B-CE7B04F02ECA}" type="pres">
      <dgm:prSet presAssocID="{81653F48-52B1-4E46-91A0-389E892F1288}" presName="composite3" presStyleCnt="0"/>
      <dgm:spPr/>
      <dgm:t>
        <a:bodyPr/>
        <a:lstStyle/>
        <a:p>
          <a:endParaRPr lang="es-EC"/>
        </a:p>
      </dgm:t>
    </dgm:pt>
    <dgm:pt modelId="{D7E4F142-A01C-4C22-8B51-18D1D36916DC}" type="pres">
      <dgm:prSet presAssocID="{81653F48-52B1-4E46-91A0-389E892F1288}" presName="background3" presStyleLbl="node3" presStyleIdx="1" presStyleCnt="5"/>
      <dgm:spPr/>
      <dgm:t>
        <a:bodyPr/>
        <a:lstStyle/>
        <a:p>
          <a:endParaRPr lang="es-EC"/>
        </a:p>
      </dgm:t>
    </dgm:pt>
    <dgm:pt modelId="{0EC4F1E1-8714-4347-AD96-C9ED7AF3C9B7}" type="pres">
      <dgm:prSet presAssocID="{81653F48-52B1-4E46-91A0-389E892F1288}" presName="text3" presStyleLbl="fgAcc3" presStyleIdx="1" presStyleCnt="5" custScaleY="56922">
        <dgm:presLayoutVars>
          <dgm:chPref val="3"/>
        </dgm:presLayoutVars>
      </dgm:prSet>
      <dgm:spPr/>
      <dgm:t>
        <a:bodyPr/>
        <a:lstStyle/>
        <a:p>
          <a:endParaRPr lang="es-ES"/>
        </a:p>
      </dgm:t>
    </dgm:pt>
    <dgm:pt modelId="{1234B286-F4A0-4EE6-933C-BFC01CD3F4CA}" type="pres">
      <dgm:prSet presAssocID="{81653F48-52B1-4E46-91A0-389E892F1288}" presName="hierChild4" presStyleCnt="0"/>
      <dgm:spPr/>
      <dgm:t>
        <a:bodyPr/>
        <a:lstStyle/>
        <a:p>
          <a:endParaRPr lang="es-EC"/>
        </a:p>
      </dgm:t>
    </dgm:pt>
    <dgm:pt modelId="{29A149D4-3E37-472B-B2E5-BB245C8EF07E}" type="pres">
      <dgm:prSet presAssocID="{7F6BF368-8B6E-47AC-8A8D-129AED59CE85}" presName="Name23" presStyleLbl="parChTrans1D4" presStyleIdx="1" presStyleCnt="4"/>
      <dgm:spPr/>
      <dgm:t>
        <a:bodyPr/>
        <a:lstStyle/>
        <a:p>
          <a:endParaRPr lang="es-ES"/>
        </a:p>
      </dgm:t>
    </dgm:pt>
    <dgm:pt modelId="{5F11F3C4-9F0F-4DA6-98AF-9017C2A12C20}" type="pres">
      <dgm:prSet presAssocID="{52F392F5-CB55-4E54-86F3-C8877AD65B76}" presName="hierRoot4" presStyleCnt="0"/>
      <dgm:spPr/>
      <dgm:t>
        <a:bodyPr/>
        <a:lstStyle/>
        <a:p>
          <a:endParaRPr lang="es-EC"/>
        </a:p>
      </dgm:t>
    </dgm:pt>
    <dgm:pt modelId="{5026B6DB-05C4-40CB-BDD7-E733EE79D847}" type="pres">
      <dgm:prSet presAssocID="{52F392F5-CB55-4E54-86F3-C8877AD65B76}" presName="composite4" presStyleCnt="0"/>
      <dgm:spPr/>
      <dgm:t>
        <a:bodyPr/>
        <a:lstStyle/>
        <a:p>
          <a:endParaRPr lang="es-EC"/>
        </a:p>
      </dgm:t>
    </dgm:pt>
    <dgm:pt modelId="{912F4E79-BDAD-4A5B-B888-A1D4EC43783C}" type="pres">
      <dgm:prSet presAssocID="{52F392F5-CB55-4E54-86F3-C8877AD65B76}" presName="background4" presStyleLbl="node4" presStyleIdx="1" presStyleCnt="4"/>
      <dgm:spPr/>
      <dgm:t>
        <a:bodyPr/>
        <a:lstStyle/>
        <a:p>
          <a:endParaRPr lang="es-EC"/>
        </a:p>
      </dgm:t>
    </dgm:pt>
    <dgm:pt modelId="{E506AC77-8F43-4DFB-AB38-A878899560C1}" type="pres">
      <dgm:prSet presAssocID="{52F392F5-CB55-4E54-86F3-C8877AD65B76}" presName="text4" presStyleLbl="fgAcc4" presStyleIdx="1" presStyleCnt="4">
        <dgm:presLayoutVars>
          <dgm:chPref val="3"/>
        </dgm:presLayoutVars>
      </dgm:prSet>
      <dgm:spPr/>
      <dgm:t>
        <a:bodyPr/>
        <a:lstStyle/>
        <a:p>
          <a:endParaRPr lang="en-US"/>
        </a:p>
      </dgm:t>
    </dgm:pt>
    <dgm:pt modelId="{89CF92EA-7394-4103-99F9-7F771E81AAC5}" type="pres">
      <dgm:prSet presAssocID="{52F392F5-CB55-4E54-86F3-C8877AD65B76}" presName="hierChild5" presStyleCnt="0"/>
      <dgm:spPr/>
      <dgm:t>
        <a:bodyPr/>
        <a:lstStyle/>
        <a:p>
          <a:endParaRPr lang="es-EC"/>
        </a:p>
      </dgm:t>
    </dgm:pt>
    <dgm:pt modelId="{2B8EFCDC-FBF4-4F09-9F62-10462723BE66}" type="pres">
      <dgm:prSet presAssocID="{8187750A-59D6-4678-9D0C-3BB7153BF61E}" presName="Name10" presStyleLbl="parChTrans1D2" presStyleIdx="1" presStyleCnt="3"/>
      <dgm:spPr/>
      <dgm:t>
        <a:bodyPr/>
        <a:lstStyle/>
        <a:p>
          <a:endParaRPr lang="es-ES"/>
        </a:p>
      </dgm:t>
    </dgm:pt>
    <dgm:pt modelId="{2D3EDE9C-4DF9-4A2F-BA76-BBD9DD414825}" type="pres">
      <dgm:prSet presAssocID="{78B1B1EE-C592-4CC0-9EB1-FBAB60DDA73D}" presName="hierRoot2" presStyleCnt="0"/>
      <dgm:spPr/>
      <dgm:t>
        <a:bodyPr/>
        <a:lstStyle/>
        <a:p>
          <a:endParaRPr lang="es-EC"/>
        </a:p>
      </dgm:t>
    </dgm:pt>
    <dgm:pt modelId="{0529987E-426D-4E22-BC56-A076AB266A09}" type="pres">
      <dgm:prSet presAssocID="{78B1B1EE-C592-4CC0-9EB1-FBAB60DDA73D}" presName="composite2" presStyleCnt="0"/>
      <dgm:spPr/>
      <dgm:t>
        <a:bodyPr/>
        <a:lstStyle/>
        <a:p>
          <a:endParaRPr lang="es-EC"/>
        </a:p>
      </dgm:t>
    </dgm:pt>
    <dgm:pt modelId="{0C8C5A83-BE39-488D-871F-90BA3EA5F71D}" type="pres">
      <dgm:prSet presAssocID="{78B1B1EE-C592-4CC0-9EB1-FBAB60DDA73D}" presName="background2" presStyleLbl="node2" presStyleIdx="1" presStyleCnt="3"/>
      <dgm:spPr/>
      <dgm:t>
        <a:bodyPr/>
        <a:lstStyle/>
        <a:p>
          <a:endParaRPr lang="es-EC"/>
        </a:p>
      </dgm:t>
    </dgm:pt>
    <dgm:pt modelId="{6036D9BE-21D7-4662-A161-BB53E3A79EF1}" type="pres">
      <dgm:prSet presAssocID="{78B1B1EE-C592-4CC0-9EB1-FBAB60DDA73D}" presName="text2" presStyleLbl="fgAcc2" presStyleIdx="1" presStyleCnt="3" custScaleY="56633">
        <dgm:presLayoutVars>
          <dgm:chPref val="3"/>
        </dgm:presLayoutVars>
      </dgm:prSet>
      <dgm:spPr/>
      <dgm:t>
        <a:bodyPr/>
        <a:lstStyle/>
        <a:p>
          <a:endParaRPr lang="es-ES"/>
        </a:p>
      </dgm:t>
    </dgm:pt>
    <dgm:pt modelId="{144D97A8-6DAB-45DE-845B-76ABC8578586}" type="pres">
      <dgm:prSet presAssocID="{78B1B1EE-C592-4CC0-9EB1-FBAB60DDA73D}" presName="hierChild3" presStyleCnt="0"/>
      <dgm:spPr/>
      <dgm:t>
        <a:bodyPr/>
        <a:lstStyle/>
        <a:p>
          <a:endParaRPr lang="es-EC"/>
        </a:p>
      </dgm:t>
    </dgm:pt>
    <dgm:pt modelId="{37270ACA-D6FD-40C5-8D15-AF288C997192}" type="pres">
      <dgm:prSet presAssocID="{B2455CD6-1A5E-4426-8860-DD374BD87057}" presName="Name17" presStyleLbl="parChTrans1D3" presStyleIdx="2" presStyleCnt="5"/>
      <dgm:spPr/>
      <dgm:t>
        <a:bodyPr/>
        <a:lstStyle/>
        <a:p>
          <a:endParaRPr lang="es-ES"/>
        </a:p>
      </dgm:t>
    </dgm:pt>
    <dgm:pt modelId="{CD92DDC7-E39D-4AD6-A2FD-DD8A3B947E07}" type="pres">
      <dgm:prSet presAssocID="{1FEDFEF1-4CDD-45BC-A831-6266A8445D21}" presName="hierRoot3" presStyleCnt="0"/>
      <dgm:spPr/>
      <dgm:t>
        <a:bodyPr/>
        <a:lstStyle/>
        <a:p>
          <a:endParaRPr lang="es-EC"/>
        </a:p>
      </dgm:t>
    </dgm:pt>
    <dgm:pt modelId="{4B9F6286-7A9B-485C-9DAE-BB63217592D7}" type="pres">
      <dgm:prSet presAssocID="{1FEDFEF1-4CDD-45BC-A831-6266A8445D21}" presName="composite3" presStyleCnt="0"/>
      <dgm:spPr/>
      <dgm:t>
        <a:bodyPr/>
        <a:lstStyle/>
        <a:p>
          <a:endParaRPr lang="es-EC"/>
        </a:p>
      </dgm:t>
    </dgm:pt>
    <dgm:pt modelId="{F194FA76-0A7C-4183-9050-FC6F1D651B1C}" type="pres">
      <dgm:prSet presAssocID="{1FEDFEF1-4CDD-45BC-A831-6266A8445D21}" presName="background3" presStyleLbl="node3" presStyleIdx="2" presStyleCnt="5"/>
      <dgm:spPr/>
      <dgm:t>
        <a:bodyPr/>
        <a:lstStyle/>
        <a:p>
          <a:endParaRPr lang="es-EC"/>
        </a:p>
      </dgm:t>
    </dgm:pt>
    <dgm:pt modelId="{4CBE726D-243D-41DB-96E4-56D035D3943E}" type="pres">
      <dgm:prSet presAssocID="{1FEDFEF1-4CDD-45BC-A831-6266A8445D21}" presName="text3" presStyleLbl="fgAcc3" presStyleIdx="2" presStyleCnt="5" custScaleY="56922">
        <dgm:presLayoutVars>
          <dgm:chPref val="3"/>
        </dgm:presLayoutVars>
      </dgm:prSet>
      <dgm:spPr/>
      <dgm:t>
        <a:bodyPr/>
        <a:lstStyle/>
        <a:p>
          <a:endParaRPr lang="en-US"/>
        </a:p>
      </dgm:t>
    </dgm:pt>
    <dgm:pt modelId="{248F3725-BF98-4EFA-82DB-9B06EBBC36A1}" type="pres">
      <dgm:prSet presAssocID="{1FEDFEF1-4CDD-45BC-A831-6266A8445D21}" presName="hierChild4" presStyleCnt="0"/>
      <dgm:spPr/>
      <dgm:t>
        <a:bodyPr/>
        <a:lstStyle/>
        <a:p>
          <a:endParaRPr lang="es-EC"/>
        </a:p>
      </dgm:t>
    </dgm:pt>
    <dgm:pt modelId="{059496B3-F714-4C96-A16E-027344C95A77}" type="pres">
      <dgm:prSet presAssocID="{77A576A6-C159-49F7-9C99-0849DCC35E60}" presName="Name23" presStyleLbl="parChTrans1D4" presStyleIdx="2" presStyleCnt="4"/>
      <dgm:spPr/>
      <dgm:t>
        <a:bodyPr/>
        <a:lstStyle/>
        <a:p>
          <a:endParaRPr lang="es-ES"/>
        </a:p>
      </dgm:t>
    </dgm:pt>
    <dgm:pt modelId="{680A42DF-3A48-43A8-BE4A-F8DBB5CF7955}" type="pres">
      <dgm:prSet presAssocID="{18F03681-A672-40FC-8019-F6D8E8495DC5}" presName="hierRoot4" presStyleCnt="0"/>
      <dgm:spPr/>
      <dgm:t>
        <a:bodyPr/>
        <a:lstStyle/>
        <a:p>
          <a:endParaRPr lang="es-EC"/>
        </a:p>
      </dgm:t>
    </dgm:pt>
    <dgm:pt modelId="{4A730D20-89CE-40E2-A1F2-2AD04048E496}" type="pres">
      <dgm:prSet presAssocID="{18F03681-A672-40FC-8019-F6D8E8495DC5}" presName="composite4" presStyleCnt="0"/>
      <dgm:spPr/>
      <dgm:t>
        <a:bodyPr/>
        <a:lstStyle/>
        <a:p>
          <a:endParaRPr lang="es-EC"/>
        </a:p>
      </dgm:t>
    </dgm:pt>
    <dgm:pt modelId="{0DB300CE-A14E-4CA8-BF4D-ED2BA0A41458}" type="pres">
      <dgm:prSet presAssocID="{18F03681-A672-40FC-8019-F6D8E8495DC5}" presName="background4" presStyleLbl="node4" presStyleIdx="2" presStyleCnt="4"/>
      <dgm:spPr/>
      <dgm:t>
        <a:bodyPr/>
        <a:lstStyle/>
        <a:p>
          <a:endParaRPr lang="es-EC"/>
        </a:p>
      </dgm:t>
    </dgm:pt>
    <dgm:pt modelId="{538050B8-34B9-4D58-969F-CF56677C2F82}" type="pres">
      <dgm:prSet presAssocID="{18F03681-A672-40FC-8019-F6D8E8495DC5}" presName="text4" presStyleLbl="fgAcc4" presStyleIdx="2" presStyleCnt="4" custScaleX="110879" custScaleY="134913">
        <dgm:presLayoutVars>
          <dgm:chPref val="3"/>
        </dgm:presLayoutVars>
      </dgm:prSet>
      <dgm:spPr/>
      <dgm:t>
        <a:bodyPr/>
        <a:lstStyle/>
        <a:p>
          <a:endParaRPr lang="en-US"/>
        </a:p>
      </dgm:t>
    </dgm:pt>
    <dgm:pt modelId="{BD5A6CEB-7502-4D0E-8784-8CC30CA4F389}" type="pres">
      <dgm:prSet presAssocID="{18F03681-A672-40FC-8019-F6D8E8495DC5}" presName="hierChild5" presStyleCnt="0"/>
      <dgm:spPr/>
      <dgm:t>
        <a:bodyPr/>
        <a:lstStyle/>
        <a:p>
          <a:endParaRPr lang="es-EC"/>
        </a:p>
      </dgm:t>
    </dgm:pt>
    <dgm:pt modelId="{0691B502-DF17-4968-A3DB-6F920537516E}" type="pres">
      <dgm:prSet presAssocID="{58DF4774-2B8E-45EB-8541-AB07852AE19D}" presName="Name17" presStyleLbl="parChTrans1D3" presStyleIdx="3" presStyleCnt="5"/>
      <dgm:spPr/>
      <dgm:t>
        <a:bodyPr/>
        <a:lstStyle/>
        <a:p>
          <a:endParaRPr lang="es-ES"/>
        </a:p>
      </dgm:t>
    </dgm:pt>
    <dgm:pt modelId="{DB0F255F-AA7C-48DF-843A-71A82C0D9DDE}" type="pres">
      <dgm:prSet presAssocID="{E830FF7C-AABC-4BCF-B740-0E692265BA22}" presName="hierRoot3" presStyleCnt="0"/>
      <dgm:spPr/>
      <dgm:t>
        <a:bodyPr/>
        <a:lstStyle/>
        <a:p>
          <a:endParaRPr lang="es-EC"/>
        </a:p>
      </dgm:t>
    </dgm:pt>
    <dgm:pt modelId="{4AE345E2-9284-4923-8536-EEC38F9D77A0}" type="pres">
      <dgm:prSet presAssocID="{E830FF7C-AABC-4BCF-B740-0E692265BA22}" presName="composite3" presStyleCnt="0"/>
      <dgm:spPr/>
      <dgm:t>
        <a:bodyPr/>
        <a:lstStyle/>
        <a:p>
          <a:endParaRPr lang="es-EC"/>
        </a:p>
      </dgm:t>
    </dgm:pt>
    <dgm:pt modelId="{2C37026D-166A-4934-9BFD-1CECC1AAA11A}" type="pres">
      <dgm:prSet presAssocID="{E830FF7C-AABC-4BCF-B740-0E692265BA22}" presName="background3" presStyleLbl="node3" presStyleIdx="3" presStyleCnt="5"/>
      <dgm:spPr/>
      <dgm:t>
        <a:bodyPr/>
        <a:lstStyle/>
        <a:p>
          <a:endParaRPr lang="es-EC"/>
        </a:p>
      </dgm:t>
    </dgm:pt>
    <dgm:pt modelId="{DD1ED1C1-D5EB-4757-877C-46A1FB2D8B64}" type="pres">
      <dgm:prSet presAssocID="{E830FF7C-AABC-4BCF-B740-0E692265BA22}" presName="text3" presStyleLbl="fgAcc3" presStyleIdx="3" presStyleCnt="5" custScaleY="56922">
        <dgm:presLayoutVars>
          <dgm:chPref val="3"/>
        </dgm:presLayoutVars>
      </dgm:prSet>
      <dgm:spPr/>
      <dgm:t>
        <a:bodyPr/>
        <a:lstStyle/>
        <a:p>
          <a:endParaRPr lang="en-US"/>
        </a:p>
      </dgm:t>
    </dgm:pt>
    <dgm:pt modelId="{DAA3834B-2CF5-47D6-B49F-05D7F9C8BAC3}" type="pres">
      <dgm:prSet presAssocID="{E830FF7C-AABC-4BCF-B740-0E692265BA22}" presName="hierChild4" presStyleCnt="0"/>
      <dgm:spPr/>
      <dgm:t>
        <a:bodyPr/>
        <a:lstStyle/>
        <a:p>
          <a:endParaRPr lang="es-EC"/>
        </a:p>
      </dgm:t>
    </dgm:pt>
    <dgm:pt modelId="{86352E90-A13C-4599-9AB1-07BDEABCB3EE}" type="pres">
      <dgm:prSet presAssocID="{BD980911-F806-4E33-AD14-B0C15922DD36}" presName="Name23" presStyleLbl="parChTrans1D4" presStyleIdx="3" presStyleCnt="4"/>
      <dgm:spPr/>
      <dgm:t>
        <a:bodyPr/>
        <a:lstStyle/>
        <a:p>
          <a:endParaRPr lang="es-EC"/>
        </a:p>
      </dgm:t>
    </dgm:pt>
    <dgm:pt modelId="{FEED3EDD-B853-484F-8BE6-87463AC7E85B}" type="pres">
      <dgm:prSet presAssocID="{A74BBCB4-86E7-410E-A196-4D1FF2BADD2D}" presName="hierRoot4" presStyleCnt="0"/>
      <dgm:spPr/>
    </dgm:pt>
    <dgm:pt modelId="{B554B02A-97EA-480C-9D99-3C226227CB1E}" type="pres">
      <dgm:prSet presAssocID="{A74BBCB4-86E7-410E-A196-4D1FF2BADD2D}" presName="composite4" presStyleCnt="0"/>
      <dgm:spPr/>
    </dgm:pt>
    <dgm:pt modelId="{F789321E-3ECA-4651-B65C-33A0B8A46394}" type="pres">
      <dgm:prSet presAssocID="{A74BBCB4-86E7-410E-A196-4D1FF2BADD2D}" presName="background4" presStyleLbl="node4" presStyleIdx="3" presStyleCnt="4"/>
      <dgm:spPr/>
    </dgm:pt>
    <dgm:pt modelId="{82D01D00-4B07-41B7-90FC-D20D78E6BA43}" type="pres">
      <dgm:prSet presAssocID="{A74BBCB4-86E7-410E-A196-4D1FF2BADD2D}" presName="text4" presStyleLbl="fgAcc4" presStyleIdx="3" presStyleCnt="4">
        <dgm:presLayoutVars>
          <dgm:chPref val="3"/>
        </dgm:presLayoutVars>
      </dgm:prSet>
      <dgm:spPr/>
      <dgm:t>
        <a:bodyPr/>
        <a:lstStyle/>
        <a:p>
          <a:endParaRPr lang="es-EC"/>
        </a:p>
      </dgm:t>
    </dgm:pt>
    <dgm:pt modelId="{238C1FD6-3CE5-4EC3-86A1-023770C6D61D}" type="pres">
      <dgm:prSet presAssocID="{A74BBCB4-86E7-410E-A196-4D1FF2BADD2D}" presName="hierChild5" presStyleCnt="0"/>
      <dgm:spPr/>
    </dgm:pt>
    <dgm:pt modelId="{EF576C58-60C0-4616-BEF7-99A00D34FA0A}" type="pres">
      <dgm:prSet presAssocID="{9C6F1A85-DF9F-49E0-A359-D1ED0267FFE3}" presName="Name10" presStyleLbl="parChTrans1D2" presStyleIdx="2" presStyleCnt="3"/>
      <dgm:spPr/>
      <dgm:t>
        <a:bodyPr/>
        <a:lstStyle/>
        <a:p>
          <a:endParaRPr lang="es-ES"/>
        </a:p>
      </dgm:t>
    </dgm:pt>
    <dgm:pt modelId="{1BF14F4F-20D7-46C5-97E1-4944865A7F70}" type="pres">
      <dgm:prSet presAssocID="{2C6C82D9-34ED-4531-A98A-707B85783513}" presName="hierRoot2" presStyleCnt="0"/>
      <dgm:spPr/>
      <dgm:t>
        <a:bodyPr/>
        <a:lstStyle/>
        <a:p>
          <a:endParaRPr lang="es-EC"/>
        </a:p>
      </dgm:t>
    </dgm:pt>
    <dgm:pt modelId="{4A09C0C7-2C4F-4B15-92DE-26885EF17858}" type="pres">
      <dgm:prSet presAssocID="{2C6C82D9-34ED-4531-A98A-707B85783513}" presName="composite2" presStyleCnt="0"/>
      <dgm:spPr/>
      <dgm:t>
        <a:bodyPr/>
        <a:lstStyle/>
        <a:p>
          <a:endParaRPr lang="es-EC"/>
        </a:p>
      </dgm:t>
    </dgm:pt>
    <dgm:pt modelId="{BF808962-AFE9-4013-ABE5-07C914C33A83}" type="pres">
      <dgm:prSet presAssocID="{2C6C82D9-34ED-4531-A98A-707B85783513}" presName="background2" presStyleLbl="node2" presStyleIdx="2" presStyleCnt="3"/>
      <dgm:spPr/>
      <dgm:t>
        <a:bodyPr/>
        <a:lstStyle/>
        <a:p>
          <a:endParaRPr lang="es-EC"/>
        </a:p>
      </dgm:t>
    </dgm:pt>
    <dgm:pt modelId="{D9811504-05EC-47A9-A164-0E91ED334D21}" type="pres">
      <dgm:prSet presAssocID="{2C6C82D9-34ED-4531-A98A-707B85783513}" presName="text2" presStyleLbl="fgAcc2" presStyleIdx="2" presStyleCnt="3" custScaleY="56633">
        <dgm:presLayoutVars>
          <dgm:chPref val="3"/>
        </dgm:presLayoutVars>
      </dgm:prSet>
      <dgm:spPr/>
      <dgm:t>
        <a:bodyPr/>
        <a:lstStyle/>
        <a:p>
          <a:endParaRPr lang="es-ES"/>
        </a:p>
      </dgm:t>
    </dgm:pt>
    <dgm:pt modelId="{8F66CDAF-1B30-48F3-92BA-31A8B3426452}" type="pres">
      <dgm:prSet presAssocID="{2C6C82D9-34ED-4531-A98A-707B85783513}" presName="hierChild3" presStyleCnt="0"/>
      <dgm:spPr/>
      <dgm:t>
        <a:bodyPr/>
        <a:lstStyle/>
        <a:p>
          <a:endParaRPr lang="es-EC"/>
        </a:p>
      </dgm:t>
    </dgm:pt>
    <dgm:pt modelId="{F40BEB6B-B48B-463F-8486-F434957B9775}" type="pres">
      <dgm:prSet presAssocID="{8F590D3C-42BE-4B1C-B72D-63536A84FE10}" presName="Name17" presStyleLbl="parChTrans1D3" presStyleIdx="4" presStyleCnt="5"/>
      <dgm:spPr/>
      <dgm:t>
        <a:bodyPr/>
        <a:lstStyle/>
        <a:p>
          <a:endParaRPr lang="es-ES"/>
        </a:p>
      </dgm:t>
    </dgm:pt>
    <dgm:pt modelId="{5A6B6EA4-1B40-4088-ACEC-EAFCE5E6B08B}" type="pres">
      <dgm:prSet presAssocID="{2959877A-8440-4B76-B409-0CEE4DBD3D38}" presName="hierRoot3" presStyleCnt="0"/>
      <dgm:spPr/>
      <dgm:t>
        <a:bodyPr/>
        <a:lstStyle/>
        <a:p>
          <a:endParaRPr lang="es-EC"/>
        </a:p>
      </dgm:t>
    </dgm:pt>
    <dgm:pt modelId="{40BA5EDA-3F64-49C4-A5C4-CC78AF062425}" type="pres">
      <dgm:prSet presAssocID="{2959877A-8440-4B76-B409-0CEE4DBD3D38}" presName="composite3" presStyleCnt="0"/>
      <dgm:spPr/>
      <dgm:t>
        <a:bodyPr/>
        <a:lstStyle/>
        <a:p>
          <a:endParaRPr lang="es-EC"/>
        </a:p>
      </dgm:t>
    </dgm:pt>
    <dgm:pt modelId="{59DC643D-B8C8-4E5F-A405-5E707B6F6338}" type="pres">
      <dgm:prSet presAssocID="{2959877A-8440-4B76-B409-0CEE4DBD3D38}" presName="background3" presStyleLbl="node3" presStyleIdx="4" presStyleCnt="5"/>
      <dgm:spPr/>
      <dgm:t>
        <a:bodyPr/>
        <a:lstStyle/>
        <a:p>
          <a:endParaRPr lang="es-EC"/>
        </a:p>
      </dgm:t>
    </dgm:pt>
    <dgm:pt modelId="{9C55BBBB-A9B6-45AE-88F4-5D4524D31DB4}" type="pres">
      <dgm:prSet presAssocID="{2959877A-8440-4B76-B409-0CEE4DBD3D38}" presName="text3" presStyleLbl="fgAcc3" presStyleIdx="4" presStyleCnt="5" custScaleX="123030" custScaleY="224979">
        <dgm:presLayoutVars>
          <dgm:chPref val="3"/>
        </dgm:presLayoutVars>
      </dgm:prSet>
      <dgm:spPr/>
      <dgm:t>
        <a:bodyPr/>
        <a:lstStyle/>
        <a:p>
          <a:endParaRPr lang="en-US"/>
        </a:p>
      </dgm:t>
    </dgm:pt>
    <dgm:pt modelId="{7320846A-EF5B-4263-8E6D-D3D864709707}" type="pres">
      <dgm:prSet presAssocID="{2959877A-8440-4B76-B409-0CEE4DBD3D38}" presName="hierChild4" presStyleCnt="0"/>
      <dgm:spPr/>
      <dgm:t>
        <a:bodyPr/>
        <a:lstStyle/>
        <a:p>
          <a:endParaRPr lang="es-EC"/>
        </a:p>
      </dgm:t>
    </dgm:pt>
  </dgm:ptLst>
  <dgm:cxnLst>
    <dgm:cxn modelId="{EB8C9DAF-A3C6-4720-8DC1-730B49E27B85}" type="presOf" srcId="{77A576A6-C159-49F7-9C99-0849DCC35E60}" destId="{059496B3-F714-4C96-A16E-027344C95A77}" srcOrd="0" destOrd="0" presId="urn:microsoft.com/office/officeart/2005/8/layout/hierarchy1"/>
    <dgm:cxn modelId="{4CAC3784-031F-4F1D-BDFA-6274B3887E60}" type="presOf" srcId="{B2455CD6-1A5E-4426-8860-DD374BD87057}" destId="{37270ACA-D6FD-40C5-8D15-AF288C997192}" srcOrd="0" destOrd="0" presId="urn:microsoft.com/office/officeart/2005/8/layout/hierarchy1"/>
    <dgm:cxn modelId="{7D5E57E6-D2F4-4095-B843-F892EDBB308B}" type="presOf" srcId="{A74BBCB4-86E7-410E-A196-4D1FF2BADD2D}" destId="{82D01D00-4B07-41B7-90FC-D20D78E6BA43}" srcOrd="0" destOrd="0" presId="urn:microsoft.com/office/officeart/2005/8/layout/hierarchy1"/>
    <dgm:cxn modelId="{9C1E57C0-2958-4549-BCDC-A98CFC929E7D}" type="presOf" srcId="{7F6BF368-8B6E-47AC-8A8D-129AED59CE85}" destId="{29A149D4-3E37-472B-B2E5-BB245C8EF07E}" srcOrd="0" destOrd="0" presId="urn:microsoft.com/office/officeart/2005/8/layout/hierarchy1"/>
    <dgm:cxn modelId="{099D4BD1-778C-4EE4-9783-C9B56E6CEAC0}" type="presOf" srcId="{18F03681-A672-40FC-8019-F6D8E8495DC5}" destId="{538050B8-34B9-4D58-969F-CF56677C2F82}" srcOrd="0" destOrd="0" presId="urn:microsoft.com/office/officeart/2005/8/layout/hierarchy1"/>
    <dgm:cxn modelId="{E5061211-BE08-4CB5-BB3B-F1FB7E2A7DDB}" type="presOf" srcId="{A1A7B378-B7D1-4E8C-8058-467014D461C3}" destId="{73C8CC3C-EA8D-4660-AEDC-3A936F8DF3A4}" srcOrd="0" destOrd="0" presId="urn:microsoft.com/office/officeart/2005/8/layout/hierarchy1"/>
    <dgm:cxn modelId="{580AE24E-2740-4FBE-BB0E-845AF5BB8094}" type="presOf" srcId="{81653F48-52B1-4E46-91A0-389E892F1288}" destId="{0EC4F1E1-8714-4347-AD96-C9ED7AF3C9B7}" srcOrd="0" destOrd="0" presId="urn:microsoft.com/office/officeart/2005/8/layout/hierarchy1"/>
    <dgm:cxn modelId="{015DFF27-0291-45AF-A912-04B1E39A3B79}" srcId="{29E61C2F-851E-48B4-B802-814433832ABC}" destId="{FDC2DF1A-6024-4F81-98F4-04A22E5B4E69}" srcOrd="0" destOrd="0" parTransId="{9730C978-DFD1-4CF7-98B4-260D703D8293}" sibTransId="{E5D1CB73-DB83-4DB3-BC30-A146FA9ABC7D}"/>
    <dgm:cxn modelId="{F162BC07-E56D-454B-AC78-C888B0C6DE5A}" type="presOf" srcId="{E432F602-825E-4450-A5C8-381D4B891AB2}" destId="{453FC1AE-EC9B-4E75-93F4-D258803D0833}" srcOrd="0" destOrd="0" presId="urn:microsoft.com/office/officeart/2005/8/layout/hierarchy1"/>
    <dgm:cxn modelId="{BA6A8BEE-0BD0-449C-89C5-62F0987C5531}" srcId="{1FEDFEF1-4CDD-45BC-A831-6266A8445D21}" destId="{18F03681-A672-40FC-8019-F6D8E8495DC5}" srcOrd="0" destOrd="0" parTransId="{77A576A6-C159-49F7-9C99-0849DCC35E60}" sibTransId="{9446785E-B9DE-4B06-9BD2-A2A4EF3E311D}"/>
    <dgm:cxn modelId="{87031CA1-EFAE-42B3-AEC3-F04217CA139D}" type="presOf" srcId="{52F392F5-CB55-4E54-86F3-C8877AD65B76}" destId="{E506AC77-8F43-4DFB-AB38-A878899560C1}" srcOrd="0" destOrd="0" presId="urn:microsoft.com/office/officeart/2005/8/layout/hierarchy1"/>
    <dgm:cxn modelId="{B2B39157-D064-4411-A6D5-9793CC0B4906}" type="presOf" srcId="{9C6F1A85-DF9F-49E0-A359-D1ED0267FFE3}" destId="{EF576C58-60C0-4616-BEF7-99A00D34FA0A}" srcOrd="0" destOrd="0" presId="urn:microsoft.com/office/officeart/2005/8/layout/hierarchy1"/>
    <dgm:cxn modelId="{6E51C3FD-D552-47F9-BF4B-4DB3AEFBB93D}" type="presOf" srcId="{FDC2DF1A-6024-4F81-98F4-04A22E5B4E69}" destId="{DB3B5BAD-FF72-4B8E-BDF3-727225C9C34A}" srcOrd="0" destOrd="0" presId="urn:microsoft.com/office/officeart/2005/8/layout/hierarchy1"/>
    <dgm:cxn modelId="{DBE8E252-0EE4-459B-AD6B-5727AED72C65}" srcId="{29E61C2F-851E-48B4-B802-814433832ABC}" destId="{2C6C82D9-34ED-4531-A98A-707B85783513}" srcOrd="2" destOrd="0" parTransId="{9C6F1A85-DF9F-49E0-A359-D1ED0267FFE3}" sibTransId="{0108CE61-7A5C-47FA-9DF9-47C579DDA646}"/>
    <dgm:cxn modelId="{967C3E9B-65AE-4491-8BB0-EA509EDE96BE}" type="presOf" srcId="{8F590D3C-42BE-4B1C-B72D-63536A84FE10}" destId="{F40BEB6B-B48B-463F-8486-F434957B9775}" srcOrd="0" destOrd="0" presId="urn:microsoft.com/office/officeart/2005/8/layout/hierarchy1"/>
    <dgm:cxn modelId="{5FD987F1-FF6E-427D-AD7F-AA9ED86A139E}" type="presOf" srcId="{2959877A-8440-4B76-B409-0CEE4DBD3D38}" destId="{9C55BBBB-A9B6-45AE-88F4-5D4524D31DB4}" srcOrd="0" destOrd="0" presId="urn:microsoft.com/office/officeart/2005/8/layout/hierarchy1"/>
    <dgm:cxn modelId="{0078B340-BA2C-46FA-92EB-9124C1559C82}" type="presOf" srcId="{2AAB3E6D-945C-4FD2-A50E-5BDA29651045}" destId="{C79F00A7-8F91-4882-9737-8F83DDBD69A3}" srcOrd="0" destOrd="0" presId="urn:microsoft.com/office/officeart/2005/8/layout/hierarchy1"/>
    <dgm:cxn modelId="{4FA241C0-FF2F-40F5-80D5-4FF48E34E1DA}" type="presOf" srcId="{2C6C82D9-34ED-4531-A98A-707B85783513}" destId="{D9811504-05EC-47A9-A164-0E91ED334D21}" srcOrd="0" destOrd="0" presId="urn:microsoft.com/office/officeart/2005/8/layout/hierarchy1"/>
    <dgm:cxn modelId="{034FCFC9-4292-4CC4-ACC7-4898A38DEC5E}" type="presOf" srcId="{5B8CC1E1-F783-4E6B-BC40-BF8C197EBAF9}" destId="{3D6A21F4-B4B1-4002-AB21-88930DD03A23}" srcOrd="0" destOrd="0" presId="urn:microsoft.com/office/officeart/2005/8/layout/hierarchy1"/>
    <dgm:cxn modelId="{9D16F5E2-1DF6-4F62-B2B9-22B3B72711CF}" type="presOf" srcId="{8187750A-59D6-4678-9D0C-3BB7153BF61E}" destId="{2B8EFCDC-FBF4-4F09-9F62-10462723BE66}" srcOrd="0" destOrd="0" presId="urn:microsoft.com/office/officeart/2005/8/layout/hierarchy1"/>
    <dgm:cxn modelId="{0AABEDE7-4DE8-42DC-892F-08FC2275B68F}" type="presOf" srcId="{58DF4774-2B8E-45EB-8541-AB07852AE19D}" destId="{0691B502-DF17-4968-A3DB-6F920537516E}" srcOrd="0" destOrd="0" presId="urn:microsoft.com/office/officeart/2005/8/layout/hierarchy1"/>
    <dgm:cxn modelId="{5236FBB8-B2FA-4B38-B7F5-9842340C70F6}" srcId="{FDC2DF1A-6024-4F81-98F4-04A22E5B4E69}" destId="{81653F48-52B1-4E46-91A0-389E892F1288}" srcOrd="1" destOrd="0" parTransId="{6E6056CE-10DB-4623-B426-1AF4C8A7E131}" sibTransId="{C6675B3D-D4E5-4291-A4D6-1E1388CED374}"/>
    <dgm:cxn modelId="{506EF670-9D2A-49D4-8E13-179E23EC5FBA}" srcId="{E432F602-825E-4450-A5C8-381D4B891AB2}" destId="{29E61C2F-851E-48B4-B802-814433832ABC}" srcOrd="0" destOrd="0" parTransId="{84AEC17D-6D4D-45CF-8B5B-BDB75C9541EC}" sibTransId="{48C01936-391B-4898-B545-98919D8E9369}"/>
    <dgm:cxn modelId="{669C426B-1680-4E3A-8E80-721CBA570286}" type="presOf" srcId="{85498DA7-2704-42A9-B063-2841B1D3AFA9}" destId="{3855681A-FF63-4364-9209-EAD322CEBC2A}" srcOrd="0" destOrd="0" presId="urn:microsoft.com/office/officeart/2005/8/layout/hierarchy1"/>
    <dgm:cxn modelId="{AC668FE8-04D2-46DE-B9A3-A776D89DDF5D}" type="presOf" srcId="{6E6056CE-10DB-4623-B426-1AF4C8A7E131}" destId="{2A2C00A5-F7E1-4B76-982C-DBAD3B44F0BA}" srcOrd="0" destOrd="0" presId="urn:microsoft.com/office/officeart/2005/8/layout/hierarchy1"/>
    <dgm:cxn modelId="{E5FD246E-4759-491F-B06C-E7E4AE4C11D5}" srcId="{5B8CC1E1-F783-4E6B-BC40-BF8C197EBAF9}" destId="{A1A7B378-B7D1-4E8C-8058-467014D461C3}" srcOrd="0" destOrd="0" parTransId="{85498DA7-2704-42A9-B063-2841B1D3AFA9}" sibTransId="{A5A32CEA-4B6D-436B-B4EB-075FB3A41E79}"/>
    <dgm:cxn modelId="{4C12D263-3CED-4FE0-B089-782A3DF19A35}" type="presOf" srcId="{78B1B1EE-C592-4CC0-9EB1-FBAB60DDA73D}" destId="{6036D9BE-21D7-4662-A161-BB53E3A79EF1}" srcOrd="0" destOrd="0" presId="urn:microsoft.com/office/officeart/2005/8/layout/hierarchy1"/>
    <dgm:cxn modelId="{E1773073-87A1-4C03-BE79-B9BBFA3EF4EF}" type="presOf" srcId="{E830FF7C-AABC-4BCF-B740-0E692265BA22}" destId="{DD1ED1C1-D5EB-4757-877C-46A1FB2D8B64}" srcOrd="0" destOrd="0" presId="urn:microsoft.com/office/officeart/2005/8/layout/hierarchy1"/>
    <dgm:cxn modelId="{D4D333F2-8CD2-4105-B122-6E61667226AE}" type="presOf" srcId="{1FEDFEF1-4CDD-45BC-A831-6266A8445D21}" destId="{4CBE726D-243D-41DB-96E4-56D035D3943E}" srcOrd="0" destOrd="0" presId="urn:microsoft.com/office/officeart/2005/8/layout/hierarchy1"/>
    <dgm:cxn modelId="{94BC2013-D6E7-49FA-A316-27D7657D1518}" srcId="{2C6C82D9-34ED-4531-A98A-707B85783513}" destId="{2959877A-8440-4B76-B409-0CEE4DBD3D38}" srcOrd="0" destOrd="0" parTransId="{8F590D3C-42BE-4B1C-B72D-63536A84FE10}" sibTransId="{BEBFAFA6-901F-443E-A2C7-C4C5C06A4019}"/>
    <dgm:cxn modelId="{58C34DB8-2C22-40C8-9824-E1B424294EA8}" srcId="{FDC2DF1A-6024-4F81-98F4-04A22E5B4E69}" destId="{5B8CC1E1-F783-4E6B-BC40-BF8C197EBAF9}" srcOrd="0" destOrd="0" parTransId="{2AAB3E6D-945C-4FD2-A50E-5BDA29651045}" sibTransId="{926EDF36-0E35-449D-9C43-D1A8998A00A2}"/>
    <dgm:cxn modelId="{7213BAF2-2602-423B-B7A0-476EE5FBC71A}" srcId="{81653F48-52B1-4E46-91A0-389E892F1288}" destId="{52F392F5-CB55-4E54-86F3-C8877AD65B76}" srcOrd="0" destOrd="0" parTransId="{7F6BF368-8B6E-47AC-8A8D-129AED59CE85}" sibTransId="{ACE3588A-DF5B-4C0E-A4AD-EF989840E8AA}"/>
    <dgm:cxn modelId="{73D074D1-D79A-4C83-9A8B-94A67145CBBF}" srcId="{78B1B1EE-C592-4CC0-9EB1-FBAB60DDA73D}" destId="{1FEDFEF1-4CDD-45BC-A831-6266A8445D21}" srcOrd="0" destOrd="0" parTransId="{B2455CD6-1A5E-4426-8860-DD374BD87057}" sibTransId="{B78FB0A8-38CB-43F7-A4C9-6D2B09564E70}"/>
    <dgm:cxn modelId="{59446DCE-3910-4674-9A19-8244B49AC133}" srcId="{E830FF7C-AABC-4BCF-B740-0E692265BA22}" destId="{A74BBCB4-86E7-410E-A196-4D1FF2BADD2D}" srcOrd="0" destOrd="0" parTransId="{BD980911-F806-4E33-AD14-B0C15922DD36}" sibTransId="{2D04A20D-1CBB-47D1-A77D-9FC954BBB994}"/>
    <dgm:cxn modelId="{7FF62DFC-208D-4B86-B5BD-B72F3B8807A9}" srcId="{29E61C2F-851E-48B4-B802-814433832ABC}" destId="{78B1B1EE-C592-4CC0-9EB1-FBAB60DDA73D}" srcOrd="1" destOrd="0" parTransId="{8187750A-59D6-4678-9D0C-3BB7153BF61E}" sibTransId="{98023466-0DDB-408E-8A15-966CC5A5CB8B}"/>
    <dgm:cxn modelId="{F6AAB1D8-17EA-43D3-B401-5FBECBDC209E}" type="presOf" srcId="{29E61C2F-851E-48B4-B802-814433832ABC}" destId="{C6A50E25-8F3C-4DF4-B537-9F56B0A12B81}" srcOrd="0" destOrd="0" presId="urn:microsoft.com/office/officeart/2005/8/layout/hierarchy1"/>
    <dgm:cxn modelId="{DE445D61-12C5-4D90-BAA8-799C7B3EDB22}" type="presOf" srcId="{9730C978-DFD1-4CF7-98B4-260D703D8293}" destId="{10FCD5E5-1EB0-42F5-BE92-E08B66B2AEC9}" srcOrd="0" destOrd="0" presId="urn:microsoft.com/office/officeart/2005/8/layout/hierarchy1"/>
    <dgm:cxn modelId="{0CDE733A-B9D2-44F3-B23F-F2BE19478C2D}" srcId="{78B1B1EE-C592-4CC0-9EB1-FBAB60DDA73D}" destId="{E830FF7C-AABC-4BCF-B740-0E692265BA22}" srcOrd="1" destOrd="0" parTransId="{58DF4774-2B8E-45EB-8541-AB07852AE19D}" sibTransId="{339A5BF3-C505-4814-AFCB-4CBB1528BDB8}"/>
    <dgm:cxn modelId="{6AF92BD0-AF1F-47A6-AC4C-30EC968895FB}" type="presOf" srcId="{BD980911-F806-4E33-AD14-B0C15922DD36}" destId="{86352E90-A13C-4599-9AB1-07BDEABCB3EE}" srcOrd="0" destOrd="0" presId="urn:microsoft.com/office/officeart/2005/8/layout/hierarchy1"/>
    <dgm:cxn modelId="{A4583477-8277-4C82-A868-35834E52C532}" type="presParOf" srcId="{453FC1AE-EC9B-4E75-93F4-D258803D0833}" destId="{F60AF583-05DB-40EC-A71B-12CF158B9907}" srcOrd="0" destOrd="0" presId="urn:microsoft.com/office/officeart/2005/8/layout/hierarchy1"/>
    <dgm:cxn modelId="{46A61B54-4A93-4E09-8BB4-5900A1FAFD55}" type="presParOf" srcId="{F60AF583-05DB-40EC-A71B-12CF158B9907}" destId="{8715C391-7E42-476D-BA69-177169CD7A58}" srcOrd="0" destOrd="0" presId="urn:microsoft.com/office/officeart/2005/8/layout/hierarchy1"/>
    <dgm:cxn modelId="{CFEF732B-DCC6-4AA7-BCE5-5D46E8293C43}" type="presParOf" srcId="{8715C391-7E42-476D-BA69-177169CD7A58}" destId="{ECA241DB-F57D-4385-B176-A33D975F6A22}" srcOrd="0" destOrd="0" presId="urn:microsoft.com/office/officeart/2005/8/layout/hierarchy1"/>
    <dgm:cxn modelId="{C7755E02-070D-4A05-BC90-532CA0412B77}" type="presParOf" srcId="{8715C391-7E42-476D-BA69-177169CD7A58}" destId="{C6A50E25-8F3C-4DF4-B537-9F56B0A12B81}" srcOrd="1" destOrd="0" presId="urn:microsoft.com/office/officeart/2005/8/layout/hierarchy1"/>
    <dgm:cxn modelId="{6DAD6F15-8282-45E5-93C8-2C380CEDE056}" type="presParOf" srcId="{F60AF583-05DB-40EC-A71B-12CF158B9907}" destId="{A50E8144-2044-4027-BD4C-F8BC89E1414B}" srcOrd="1" destOrd="0" presId="urn:microsoft.com/office/officeart/2005/8/layout/hierarchy1"/>
    <dgm:cxn modelId="{C096C642-5B30-456E-BEF9-407E6E00CC66}" type="presParOf" srcId="{A50E8144-2044-4027-BD4C-F8BC89E1414B}" destId="{10FCD5E5-1EB0-42F5-BE92-E08B66B2AEC9}" srcOrd="0" destOrd="0" presId="urn:microsoft.com/office/officeart/2005/8/layout/hierarchy1"/>
    <dgm:cxn modelId="{42DB3F3C-2A63-4FB2-BB74-8DD981DAC626}" type="presParOf" srcId="{A50E8144-2044-4027-BD4C-F8BC89E1414B}" destId="{8E745900-7203-4EB8-88DA-D012FD5A4758}" srcOrd="1" destOrd="0" presId="urn:microsoft.com/office/officeart/2005/8/layout/hierarchy1"/>
    <dgm:cxn modelId="{49B19A7A-38D6-4C88-A913-DA3DDC267CD8}" type="presParOf" srcId="{8E745900-7203-4EB8-88DA-D012FD5A4758}" destId="{453EF1D6-EB79-45B6-9DED-98AF8C88043C}" srcOrd="0" destOrd="0" presId="urn:microsoft.com/office/officeart/2005/8/layout/hierarchy1"/>
    <dgm:cxn modelId="{ED7EE119-D719-4D12-B081-2FE57357DE5A}" type="presParOf" srcId="{453EF1D6-EB79-45B6-9DED-98AF8C88043C}" destId="{2A03E212-BAC6-4BC8-A414-058D02D44954}" srcOrd="0" destOrd="0" presId="urn:microsoft.com/office/officeart/2005/8/layout/hierarchy1"/>
    <dgm:cxn modelId="{962C7EE7-FA06-4DC5-8113-906E84934B47}" type="presParOf" srcId="{453EF1D6-EB79-45B6-9DED-98AF8C88043C}" destId="{DB3B5BAD-FF72-4B8E-BDF3-727225C9C34A}" srcOrd="1" destOrd="0" presId="urn:microsoft.com/office/officeart/2005/8/layout/hierarchy1"/>
    <dgm:cxn modelId="{0DBFD8DD-B428-4F6E-BAFC-934CAE37D7DC}" type="presParOf" srcId="{8E745900-7203-4EB8-88DA-D012FD5A4758}" destId="{524BD9F3-7737-40F2-94C9-1D024DBABD63}" srcOrd="1" destOrd="0" presId="urn:microsoft.com/office/officeart/2005/8/layout/hierarchy1"/>
    <dgm:cxn modelId="{AE4EE549-1EFD-4C3D-B5FD-9EDE59F2AAC1}" type="presParOf" srcId="{524BD9F3-7737-40F2-94C9-1D024DBABD63}" destId="{C79F00A7-8F91-4882-9737-8F83DDBD69A3}" srcOrd="0" destOrd="0" presId="urn:microsoft.com/office/officeart/2005/8/layout/hierarchy1"/>
    <dgm:cxn modelId="{637D2E9F-388F-458F-9323-D79F9B1441F6}" type="presParOf" srcId="{524BD9F3-7737-40F2-94C9-1D024DBABD63}" destId="{F12DD79B-2D89-4C87-82D4-0D2CA906AD65}" srcOrd="1" destOrd="0" presId="urn:microsoft.com/office/officeart/2005/8/layout/hierarchy1"/>
    <dgm:cxn modelId="{1E0CF999-1BB7-47F2-AE05-1FDCA1FBDE07}" type="presParOf" srcId="{F12DD79B-2D89-4C87-82D4-0D2CA906AD65}" destId="{B93EB099-C6A4-4B0A-A0E8-5F3AC5B8FC4B}" srcOrd="0" destOrd="0" presId="urn:microsoft.com/office/officeart/2005/8/layout/hierarchy1"/>
    <dgm:cxn modelId="{08767EE1-04F3-4CB1-9893-1FA91BCF0368}" type="presParOf" srcId="{B93EB099-C6A4-4B0A-A0E8-5F3AC5B8FC4B}" destId="{A4C07349-9CCD-459A-979B-DB5DB5B1C0A3}" srcOrd="0" destOrd="0" presId="urn:microsoft.com/office/officeart/2005/8/layout/hierarchy1"/>
    <dgm:cxn modelId="{58D3DFFD-FD9B-47D4-89C7-D8B911613719}" type="presParOf" srcId="{B93EB099-C6A4-4B0A-A0E8-5F3AC5B8FC4B}" destId="{3D6A21F4-B4B1-4002-AB21-88930DD03A23}" srcOrd="1" destOrd="0" presId="urn:microsoft.com/office/officeart/2005/8/layout/hierarchy1"/>
    <dgm:cxn modelId="{B6A546EE-058C-41FD-A25F-292413EEE42E}" type="presParOf" srcId="{F12DD79B-2D89-4C87-82D4-0D2CA906AD65}" destId="{492F3BED-DAF7-44AA-99E8-6EF26DFEA709}" srcOrd="1" destOrd="0" presId="urn:microsoft.com/office/officeart/2005/8/layout/hierarchy1"/>
    <dgm:cxn modelId="{B3D5FC15-7609-4EDB-BF2A-11DB203C3D60}" type="presParOf" srcId="{492F3BED-DAF7-44AA-99E8-6EF26DFEA709}" destId="{3855681A-FF63-4364-9209-EAD322CEBC2A}" srcOrd="0" destOrd="0" presId="urn:microsoft.com/office/officeart/2005/8/layout/hierarchy1"/>
    <dgm:cxn modelId="{1A27EE69-5127-411F-887E-B4B69AC948E8}" type="presParOf" srcId="{492F3BED-DAF7-44AA-99E8-6EF26DFEA709}" destId="{A15D501B-0752-4EBC-8D53-FD75DA6C50B2}" srcOrd="1" destOrd="0" presId="urn:microsoft.com/office/officeart/2005/8/layout/hierarchy1"/>
    <dgm:cxn modelId="{34A1B44C-6CFA-4D9E-9B45-8AE6EFDDD5C7}" type="presParOf" srcId="{A15D501B-0752-4EBC-8D53-FD75DA6C50B2}" destId="{19D21D2E-E5ED-4D65-9BBF-37E01DA95895}" srcOrd="0" destOrd="0" presId="urn:microsoft.com/office/officeart/2005/8/layout/hierarchy1"/>
    <dgm:cxn modelId="{7C591B98-2637-4DE9-8316-577C42730D1A}" type="presParOf" srcId="{19D21D2E-E5ED-4D65-9BBF-37E01DA95895}" destId="{03F3DDFF-D4D2-4697-AAE9-012CCBA8BA02}" srcOrd="0" destOrd="0" presId="urn:microsoft.com/office/officeart/2005/8/layout/hierarchy1"/>
    <dgm:cxn modelId="{C28EA4D1-FE89-4C73-935A-1FD663489B8C}" type="presParOf" srcId="{19D21D2E-E5ED-4D65-9BBF-37E01DA95895}" destId="{73C8CC3C-EA8D-4660-AEDC-3A936F8DF3A4}" srcOrd="1" destOrd="0" presId="urn:microsoft.com/office/officeart/2005/8/layout/hierarchy1"/>
    <dgm:cxn modelId="{CEC598D3-A72E-4DBD-B389-CCC9C8DF32F9}" type="presParOf" srcId="{A15D501B-0752-4EBC-8D53-FD75DA6C50B2}" destId="{CF7C2A96-330F-433E-87FF-96D9D4CC637B}" srcOrd="1" destOrd="0" presId="urn:microsoft.com/office/officeart/2005/8/layout/hierarchy1"/>
    <dgm:cxn modelId="{19418643-1018-40B9-AD83-555ABE17BFBC}" type="presParOf" srcId="{524BD9F3-7737-40F2-94C9-1D024DBABD63}" destId="{2A2C00A5-F7E1-4B76-982C-DBAD3B44F0BA}" srcOrd="2" destOrd="0" presId="urn:microsoft.com/office/officeart/2005/8/layout/hierarchy1"/>
    <dgm:cxn modelId="{5C4FE7DB-C90A-4A29-8486-BF8516564A5F}" type="presParOf" srcId="{524BD9F3-7737-40F2-94C9-1D024DBABD63}" destId="{E60CAE2B-E9FE-4629-8923-9B3CA4E59EDC}" srcOrd="3" destOrd="0" presId="urn:microsoft.com/office/officeart/2005/8/layout/hierarchy1"/>
    <dgm:cxn modelId="{0277CB70-D9A9-4A37-BAA0-64F15232F309}" type="presParOf" srcId="{E60CAE2B-E9FE-4629-8923-9B3CA4E59EDC}" destId="{9E28936E-E759-41AA-A81B-CE7B04F02ECA}" srcOrd="0" destOrd="0" presId="urn:microsoft.com/office/officeart/2005/8/layout/hierarchy1"/>
    <dgm:cxn modelId="{1F53F42D-79A7-45E1-97B3-FA4749DA6F39}" type="presParOf" srcId="{9E28936E-E759-41AA-A81B-CE7B04F02ECA}" destId="{D7E4F142-A01C-4C22-8B51-18D1D36916DC}" srcOrd="0" destOrd="0" presId="urn:microsoft.com/office/officeart/2005/8/layout/hierarchy1"/>
    <dgm:cxn modelId="{4C779323-EED5-4A79-878F-B3732BE82CCC}" type="presParOf" srcId="{9E28936E-E759-41AA-A81B-CE7B04F02ECA}" destId="{0EC4F1E1-8714-4347-AD96-C9ED7AF3C9B7}" srcOrd="1" destOrd="0" presId="urn:microsoft.com/office/officeart/2005/8/layout/hierarchy1"/>
    <dgm:cxn modelId="{0AFF3BCD-BC2D-40DC-A1B0-164FD94C068A}" type="presParOf" srcId="{E60CAE2B-E9FE-4629-8923-9B3CA4E59EDC}" destId="{1234B286-F4A0-4EE6-933C-BFC01CD3F4CA}" srcOrd="1" destOrd="0" presId="urn:microsoft.com/office/officeart/2005/8/layout/hierarchy1"/>
    <dgm:cxn modelId="{D60F978F-49E8-4695-8E42-0EF995A02ED0}" type="presParOf" srcId="{1234B286-F4A0-4EE6-933C-BFC01CD3F4CA}" destId="{29A149D4-3E37-472B-B2E5-BB245C8EF07E}" srcOrd="0" destOrd="0" presId="urn:microsoft.com/office/officeart/2005/8/layout/hierarchy1"/>
    <dgm:cxn modelId="{DED214FD-D8FC-45C8-BF96-42CED2FAAA21}" type="presParOf" srcId="{1234B286-F4A0-4EE6-933C-BFC01CD3F4CA}" destId="{5F11F3C4-9F0F-4DA6-98AF-9017C2A12C20}" srcOrd="1" destOrd="0" presId="urn:microsoft.com/office/officeart/2005/8/layout/hierarchy1"/>
    <dgm:cxn modelId="{292ADB99-8662-4755-B8FB-0F9B27F0D897}" type="presParOf" srcId="{5F11F3C4-9F0F-4DA6-98AF-9017C2A12C20}" destId="{5026B6DB-05C4-40CB-BDD7-E733EE79D847}" srcOrd="0" destOrd="0" presId="urn:microsoft.com/office/officeart/2005/8/layout/hierarchy1"/>
    <dgm:cxn modelId="{8E6E2967-1B7E-4F48-BE32-57C77473D33F}" type="presParOf" srcId="{5026B6DB-05C4-40CB-BDD7-E733EE79D847}" destId="{912F4E79-BDAD-4A5B-B888-A1D4EC43783C}" srcOrd="0" destOrd="0" presId="urn:microsoft.com/office/officeart/2005/8/layout/hierarchy1"/>
    <dgm:cxn modelId="{8168F671-7F27-4B8A-924C-FAA81BB8C948}" type="presParOf" srcId="{5026B6DB-05C4-40CB-BDD7-E733EE79D847}" destId="{E506AC77-8F43-4DFB-AB38-A878899560C1}" srcOrd="1" destOrd="0" presId="urn:microsoft.com/office/officeart/2005/8/layout/hierarchy1"/>
    <dgm:cxn modelId="{7E2BCB4E-AE71-4C86-B2B5-9F78AF403A8A}" type="presParOf" srcId="{5F11F3C4-9F0F-4DA6-98AF-9017C2A12C20}" destId="{89CF92EA-7394-4103-99F9-7F771E81AAC5}" srcOrd="1" destOrd="0" presId="urn:microsoft.com/office/officeart/2005/8/layout/hierarchy1"/>
    <dgm:cxn modelId="{01B3813D-4A42-4C36-8488-1C2EF1805A0E}" type="presParOf" srcId="{A50E8144-2044-4027-BD4C-F8BC89E1414B}" destId="{2B8EFCDC-FBF4-4F09-9F62-10462723BE66}" srcOrd="2" destOrd="0" presId="urn:microsoft.com/office/officeart/2005/8/layout/hierarchy1"/>
    <dgm:cxn modelId="{0A33FB8C-2D91-4D45-A4A3-639A4B9F2EEF}" type="presParOf" srcId="{A50E8144-2044-4027-BD4C-F8BC89E1414B}" destId="{2D3EDE9C-4DF9-4A2F-BA76-BBD9DD414825}" srcOrd="3" destOrd="0" presId="urn:microsoft.com/office/officeart/2005/8/layout/hierarchy1"/>
    <dgm:cxn modelId="{A635BAA7-4ECD-4E46-9334-2EE543855EDB}" type="presParOf" srcId="{2D3EDE9C-4DF9-4A2F-BA76-BBD9DD414825}" destId="{0529987E-426D-4E22-BC56-A076AB266A09}" srcOrd="0" destOrd="0" presId="urn:microsoft.com/office/officeart/2005/8/layout/hierarchy1"/>
    <dgm:cxn modelId="{AEFE4B51-3252-47FA-8055-EB5D267971D1}" type="presParOf" srcId="{0529987E-426D-4E22-BC56-A076AB266A09}" destId="{0C8C5A83-BE39-488D-871F-90BA3EA5F71D}" srcOrd="0" destOrd="0" presId="urn:microsoft.com/office/officeart/2005/8/layout/hierarchy1"/>
    <dgm:cxn modelId="{13F57259-9896-4D08-8552-BC8554A6B844}" type="presParOf" srcId="{0529987E-426D-4E22-BC56-A076AB266A09}" destId="{6036D9BE-21D7-4662-A161-BB53E3A79EF1}" srcOrd="1" destOrd="0" presId="urn:microsoft.com/office/officeart/2005/8/layout/hierarchy1"/>
    <dgm:cxn modelId="{0671B26F-6BC8-4BBA-9142-51D0BFF9ECE3}" type="presParOf" srcId="{2D3EDE9C-4DF9-4A2F-BA76-BBD9DD414825}" destId="{144D97A8-6DAB-45DE-845B-76ABC8578586}" srcOrd="1" destOrd="0" presId="urn:microsoft.com/office/officeart/2005/8/layout/hierarchy1"/>
    <dgm:cxn modelId="{F3FB29F7-32D8-4492-AE86-971EDD42C9CF}" type="presParOf" srcId="{144D97A8-6DAB-45DE-845B-76ABC8578586}" destId="{37270ACA-D6FD-40C5-8D15-AF288C997192}" srcOrd="0" destOrd="0" presId="urn:microsoft.com/office/officeart/2005/8/layout/hierarchy1"/>
    <dgm:cxn modelId="{C47BD99D-641D-4827-B3C2-50D73E6B78C8}" type="presParOf" srcId="{144D97A8-6DAB-45DE-845B-76ABC8578586}" destId="{CD92DDC7-E39D-4AD6-A2FD-DD8A3B947E07}" srcOrd="1" destOrd="0" presId="urn:microsoft.com/office/officeart/2005/8/layout/hierarchy1"/>
    <dgm:cxn modelId="{722C5B2A-094D-4EBE-AAD6-791A63CC1BAB}" type="presParOf" srcId="{CD92DDC7-E39D-4AD6-A2FD-DD8A3B947E07}" destId="{4B9F6286-7A9B-485C-9DAE-BB63217592D7}" srcOrd="0" destOrd="0" presId="urn:microsoft.com/office/officeart/2005/8/layout/hierarchy1"/>
    <dgm:cxn modelId="{E4E106AC-C137-4860-A532-6B87901D3AC6}" type="presParOf" srcId="{4B9F6286-7A9B-485C-9DAE-BB63217592D7}" destId="{F194FA76-0A7C-4183-9050-FC6F1D651B1C}" srcOrd="0" destOrd="0" presId="urn:microsoft.com/office/officeart/2005/8/layout/hierarchy1"/>
    <dgm:cxn modelId="{BE86F5BA-2FA4-4966-A5A6-B67C22DE027A}" type="presParOf" srcId="{4B9F6286-7A9B-485C-9DAE-BB63217592D7}" destId="{4CBE726D-243D-41DB-96E4-56D035D3943E}" srcOrd="1" destOrd="0" presId="urn:microsoft.com/office/officeart/2005/8/layout/hierarchy1"/>
    <dgm:cxn modelId="{39A93AFB-6182-4534-9F1A-D573591C9C4F}" type="presParOf" srcId="{CD92DDC7-E39D-4AD6-A2FD-DD8A3B947E07}" destId="{248F3725-BF98-4EFA-82DB-9B06EBBC36A1}" srcOrd="1" destOrd="0" presId="urn:microsoft.com/office/officeart/2005/8/layout/hierarchy1"/>
    <dgm:cxn modelId="{78F684B2-963A-41BD-9E3C-0D6986BB6704}" type="presParOf" srcId="{248F3725-BF98-4EFA-82DB-9B06EBBC36A1}" destId="{059496B3-F714-4C96-A16E-027344C95A77}" srcOrd="0" destOrd="0" presId="urn:microsoft.com/office/officeart/2005/8/layout/hierarchy1"/>
    <dgm:cxn modelId="{2DF2390F-D5DA-443C-9114-E82E9A7EF19D}" type="presParOf" srcId="{248F3725-BF98-4EFA-82DB-9B06EBBC36A1}" destId="{680A42DF-3A48-43A8-BE4A-F8DBB5CF7955}" srcOrd="1" destOrd="0" presId="urn:microsoft.com/office/officeart/2005/8/layout/hierarchy1"/>
    <dgm:cxn modelId="{821D1DE5-11DA-4A8D-B59D-03AC14B31AAD}" type="presParOf" srcId="{680A42DF-3A48-43A8-BE4A-F8DBB5CF7955}" destId="{4A730D20-89CE-40E2-A1F2-2AD04048E496}" srcOrd="0" destOrd="0" presId="urn:microsoft.com/office/officeart/2005/8/layout/hierarchy1"/>
    <dgm:cxn modelId="{765243A2-C33E-47C8-B0A2-7110622991D6}" type="presParOf" srcId="{4A730D20-89CE-40E2-A1F2-2AD04048E496}" destId="{0DB300CE-A14E-4CA8-BF4D-ED2BA0A41458}" srcOrd="0" destOrd="0" presId="urn:microsoft.com/office/officeart/2005/8/layout/hierarchy1"/>
    <dgm:cxn modelId="{53B89EEF-B61F-41B4-BF49-132EB35D029A}" type="presParOf" srcId="{4A730D20-89CE-40E2-A1F2-2AD04048E496}" destId="{538050B8-34B9-4D58-969F-CF56677C2F82}" srcOrd="1" destOrd="0" presId="urn:microsoft.com/office/officeart/2005/8/layout/hierarchy1"/>
    <dgm:cxn modelId="{ACBC59CA-E540-4F80-A889-5A3FEEC6B1DA}" type="presParOf" srcId="{680A42DF-3A48-43A8-BE4A-F8DBB5CF7955}" destId="{BD5A6CEB-7502-4D0E-8784-8CC30CA4F389}" srcOrd="1" destOrd="0" presId="urn:microsoft.com/office/officeart/2005/8/layout/hierarchy1"/>
    <dgm:cxn modelId="{0CD15AF6-89AB-4E48-9188-67BCE577FBBD}" type="presParOf" srcId="{144D97A8-6DAB-45DE-845B-76ABC8578586}" destId="{0691B502-DF17-4968-A3DB-6F920537516E}" srcOrd="2" destOrd="0" presId="urn:microsoft.com/office/officeart/2005/8/layout/hierarchy1"/>
    <dgm:cxn modelId="{3A53998F-044A-4C14-BD01-9FEDB9AA2179}" type="presParOf" srcId="{144D97A8-6DAB-45DE-845B-76ABC8578586}" destId="{DB0F255F-AA7C-48DF-843A-71A82C0D9DDE}" srcOrd="3" destOrd="0" presId="urn:microsoft.com/office/officeart/2005/8/layout/hierarchy1"/>
    <dgm:cxn modelId="{F63D698F-1643-49C9-970C-8AFA02045338}" type="presParOf" srcId="{DB0F255F-AA7C-48DF-843A-71A82C0D9DDE}" destId="{4AE345E2-9284-4923-8536-EEC38F9D77A0}" srcOrd="0" destOrd="0" presId="urn:microsoft.com/office/officeart/2005/8/layout/hierarchy1"/>
    <dgm:cxn modelId="{3FF4C1F0-9389-4BC8-942A-544E34DF0554}" type="presParOf" srcId="{4AE345E2-9284-4923-8536-EEC38F9D77A0}" destId="{2C37026D-166A-4934-9BFD-1CECC1AAA11A}" srcOrd="0" destOrd="0" presId="urn:microsoft.com/office/officeart/2005/8/layout/hierarchy1"/>
    <dgm:cxn modelId="{CBBDE72E-AE71-433F-B7DD-C2CD868CEB30}" type="presParOf" srcId="{4AE345E2-9284-4923-8536-EEC38F9D77A0}" destId="{DD1ED1C1-D5EB-4757-877C-46A1FB2D8B64}" srcOrd="1" destOrd="0" presId="urn:microsoft.com/office/officeart/2005/8/layout/hierarchy1"/>
    <dgm:cxn modelId="{EAB5B1FE-BE61-477D-BCCB-2EDDBF7F65B3}" type="presParOf" srcId="{DB0F255F-AA7C-48DF-843A-71A82C0D9DDE}" destId="{DAA3834B-2CF5-47D6-B49F-05D7F9C8BAC3}" srcOrd="1" destOrd="0" presId="urn:microsoft.com/office/officeart/2005/8/layout/hierarchy1"/>
    <dgm:cxn modelId="{62F9779E-BE00-4863-9438-4C74B18D768D}" type="presParOf" srcId="{DAA3834B-2CF5-47D6-B49F-05D7F9C8BAC3}" destId="{86352E90-A13C-4599-9AB1-07BDEABCB3EE}" srcOrd="0" destOrd="0" presId="urn:microsoft.com/office/officeart/2005/8/layout/hierarchy1"/>
    <dgm:cxn modelId="{AB169791-7FA7-4E11-87A0-340596486530}" type="presParOf" srcId="{DAA3834B-2CF5-47D6-B49F-05D7F9C8BAC3}" destId="{FEED3EDD-B853-484F-8BE6-87463AC7E85B}" srcOrd="1" destOrd="0" presId="urn:microsoft.com/office/officeart/2005/8/layout/hierarchy1"/>
    <dgm:cxn modelId="{BC527E77-046B-4DB3-AD86-47ED3D46BF03}" type="presParOf" srcId="{FEED3EDD-B853-484F-8BE6-87463AC7E85B}" destId="{B554B02A-97EA-480C-9D99-3C226227CB1E}" srcOrd="0" destOrd="0" presId="urn:microsoft.com/office/officeart/2005/8/layout/hierarchy1"/>
    <dgm:cxn modelId="{461010D0-A705-4921-B7CF-13EA04CC5402}" type="presParOf" srcId="{B554B02A-97EA-480C-9D99-3C226227CB1E}" destId="{F789321E-3ECA-4651-B65C-33A0B8A46394}" srcOrd="0" destOrd="0" presId="urn:microsoft.com/office/officeart/2005/8/layout/hierarchy1"/>
    <dgm:cxn modelId="{09822907-F397-4CA5-AAAB-2B405C2B2815}" type="presParOf" srcId="{B554B02A-97EA-480C-9D99-3C226227CB1E}" destId="{82D01D00-4B07-41B7-90FC-D20D78E6BA43}" srcOrd="1" destOrd="0" presId="urn:microsoft.com/office/officeart/2005/8/layout/hierarchy1"/>
    <dgm:cxn modelId="{75A7B93C-0300-46C0-98D6-0A343CA3CF3B}" type="presParOf" srcId="{FEED3EDD-B853-484F-8BE6-87463AC7E85B}" destId="{238C1FD6-3CE5-4EC3-86A1-023770C6D61D}" srcOrd="1" destOrd="0" presId="urn:microsoft.com/office/officeart/2005/8/layout/hierarchy1"/>
    <dgm:cxn modelId="{04837051-4E43-43B4-A2B7-5C9DDF5A3BF5}" type="presParOf" srcId="{A50E8144-2044-4027-BD4C-F8BC89E1414B}" destId="{EF576C58-60C0-4616-BEF7-99A00D34FA0A}" srcOrd="4" destOrd="0" presId="urn:microsoft.com/office/officeart/2005/8/layout/hierarchy1"/>
    <dgm:cxn modelId="{256181DC-A92F-47D5-A0AE-A56F76C0D355}" type="presParOf" srcId="{A50E8144-2044-4027-BD4C-F8BC89E1414B}" destId="{1BF14F4F-20D7-46C5-97E1-4944865A7F70}" srcOrd="5" destOrd="0" presId="urn:microsoft.com/office/officeart/2005/8/layout/hierarchy1"/>
    <dgm:cxn modelId="{E2FBB3E6-F443-4529-84EF-DD40E8843C93}" type="presParOf" srcId="{1BF14F4F-20D7-46C5-97E1-4944865A7F70}" destId="{4A09C0C7-2C4F-4B15-92DE-26885EF17858}" srcOrd="0" destOrd="0" presId="urn:microsoft.com/office/officeart/2005/8/layout/hierarchy1"/>
    <dgm:cxn modelId="{84C1E61F-340F-46D1-A4B8-F5DABD4FC1DA}" type="presParOf" srcId="{4A09C0C7-2C4F-4B15-92DE-26885EF17858}" destId="{BF808962-AFE9-4013-ABE5-07C914C33A83}" srcOrd="0" destOrd="0" presId="urn:microsoft.com/office/officeart/2005/8/layout/hierarchy1"/>
    <dgm:cxn modelId="{584A2A7B-21D6-4DA0-A417-67F307C087CC}" type="presParOf" srcId="{4A09C0C7-2C4F-4B15-92DE-26885EF17858}" destId="{D9811504-05EC-47A9-A164-0E91ED334D21}" srcOrd="1" destOrd="0" presId="urn:microsoft.com/office/officeart/2005/8/layout/hierarchy1"/>
    <dgm:cxn modelId="{D4218A11-D8F9-42B8-B39C-F02B0C8EFB7F}" type="presParOf" srcId="{1BF14F4F-20D7-46C5-97E1-4944865A7F70}" destId="{8F66CDAF-1B30-48F3-92BA-31A8B3426452}" srcOrd="1" destOrd="0" presId="urn:microsoft.com/office/officeart/2005/8/layout/hierarchy1"/>
    <dgm:cxn modelId="{4881FF65-9B0C-4D99-95C8-D22410426695}" type="presParOf" srcId="{8F66CDAF-1B30-48F3-92BA-31A8B3426452}" destId="{F40BEB6B-B48B-463F-8486-F434957B9775}" srcOrd="0" destOrd="0" presId="urn:microsoft.com/office/officeart/2005/8/layout/hierarchy1"/>
    <dgm:cxn modelId="{C352E51D-16D6-42D6-9665-F9ACC38FB5B9}" type="presParOf" srcId="{8F66CDAF-1B30-48F3-92BA-31A8B3426452}" destId="{5A6B6EA4-1B40-4088-ACEC-EAFCE5E6B08B}" srcOrd="1" destOrd="0" presId="urn:microsoft.com/office/officeart/2005/8/layout/hierarchy1"/>
    <dgm:cxn modelId="{EB9E7A35-9D27-4D3A-A9F2-687E4EDE9EBB}" type="presParOf" srcId="{5A6B6EA4-1B40-4088-ACEC-EAFCE5E6B08B}" destId="{40BA5EDA-3F64-49C4-A5C4-CC78AF062425}" srcOrd="0" destOrd="0" presId="urn:microsoft.com/office/officeart/2005/8/layout/hierarchy1"/>
    <dgm:cxn modelId="{15C06EAE-C690-44FC-B19E-9A11E4F43B29}" type="presParOf" srcId="{40BA5EDA-3F64-49C4-A5C4-CC78AF062425}" destId="{59DC643D-B8C8-4E5F-A405-5E707B6F6338}" srcOrd="0" destOrd="0" presId="urn:microsoft.com/office/officeart/2005/8/layout/hierarchy1"/>
    <dgm:cxn modelId="{D8BEAB18-7B23-4F03-ACD2-D9CBB7987C7A}" type="presParOf" srcId="{40BA5EDA-3F64-49C4-A5C4-CC78AF062425}" destId="{9C55BBBB-A9B6-45AE-88F4-5D4524D31DB4}" srcOrd="1" destOrd="0" presId="urn:microsoft.com/office/officeart/2005/8/layout/hierarchy1"/>
    <dgm:cxn modelId="{58E82CF3-918C-444F-8308-2E5421AB9EAA}" type="presParOf" srcId="{5A6B6EA4-1B40-4088-ACEC-EAFCE5E6B08B}" destId="{7320846A-EF5B-4263-8E6D-D3D86470970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1AE703-E7C8-4A32-9726-1848AD11FC9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C"/>
        </a:p>
      </dgm:t>
    </dgm:pt>
    <dgm:pt modelId="{19BE885D-0884-4590-960D-15FF7F761ABD}">
      <dgm:prSet phldrT="[Texto]" custT="1"/>
      <dgm:spPr>
        <a:ln w="41275">
          <a:solidFill>
            <a:srgbClr val="FB6BFB"/>
          </a:solidFill>
        </a:ln>
      </dgm:spPr>
      <dgm:t>
        <a:bodyPr/>
        <a:lstStyle/>
        <a:p>
          <a:pPr algn="l"/>
          <a:r>
            <a:rPr lang="es-ES" sz="1600" dirty="0" smtClean="0">
              <a:latin typeface="Arial" panose="020B0604020202020204" pitchFamily="34" charset="0"/>
              <a:cs typeface="Arial" panose="020B0604020202020204" pitchFamily="34" charset="0"/>
            </a:rPr>
            <a:t>Recopilación de fuentes  de información general sobre la empresa uso de este proyecto.</a:t>
          </a:r>
          <a:endParaRPr lang="es-EC" sz="1600" dirty="0">
            <a:latin typeface="Arial" panose="020B0604020202020204" pitchFamily="34" charset="0"/>
            <a:cs typeface="Arial" panose="020B0604020202020204" pitchFamily="34" charset="0"/>
          </a:endParaRPr>
        </a:p>
      </dgm:t>
    </dgm:pt>
    <dgm:pt modelId="{1B2BB516-0BD0-4E11-9C90-787513D9DFB9}" type="parTrans" cxnId="{7E2881B0-B927-4F68-AA77-007B887BF20A}">
      <dgm:prSet/>
      <dgm:spPr/>
      <dgm:t>
        <a:bodyPr/>
        <a:lstStyle/>
        <a:p>
          <a:endParaRPr lang="es-EC"/>
        </a:p>
      </dgm:t>
    </dgm:pt>
    <dgm:pt modelId="{A0EE599B-BC5E-4FA3-99FC-9082E48ACEE5}" type="sibTrans" cxnId="{7E2881B0-B927-4F68-AA77-007B887BF20A}">
      <dgm:prSet/>
      <dgm:spPr/>
      <dgm:t>
        <a:bodyPr/>
        <a:lstStyle/>
        <a:p>
          <a:endParaRPr lang="es-EC"/>
        </a:p>
      </dgm:t>
    </dgm:pt>
    <dgm:pt modelId="{D942774E-2AA3-4F56-B3DB-04EA6C4BA0A3}">
      <dgm:prSet phldrT="[Texto]" custT="1"/>
      <dgm:spPr>
        <a:ln w="44450">
          <a:solidFill>
            <a:srgbClr val="FB6BFB"/>
          </a:solidFill>
        </a:ln>
      </dgm:spPr>
      <dgm:t>
        <a:bodyPr/>
        <a:lstStyle/>
        <a:p>
          <a:pPr algn="l"/>
          <a:r>
            <a:rPr lang="es-ES" sz="1600" dirty="0" smtClean="0">
              <a:latin typeface="Arial" panose="020B0604020202020204" pitchFamily="34" charset="0"/>
              <a:cs typeface="Arial" panose="020B0604020202020204" pitchFamily="34" charset="0"/>
            </a:rPr>
            <a:t>Investigar sobre la valoración de empresas, su importancia, fundamentos  detallar los  métodos utilizados y determinar el  más acorde para la empresa </a:t>
          </a:r>
          <a:endParaRPr lang="es-EC" sz="1600" dirty="0">
            <a:latin typeface="Arial" panose="020B0604020202020204" pitchFamily="34" charset="0"/>
            <a:cs typeface="Arial" panose="020B0604020202020204" pitchFamily="34" charset="0"/>
          </a:endParaRPr>
        </a:p>
      </dgm:t>
    </dgm:pt>
    <dgm:pt modelId="{2D2AA6AF-263F-42F9-9AF5-64517EB7A3BC}" type="parTrans" cxnId="{1BAC2DE1-CE8A-4AFE-838F-34793AF37554}">
      <dgm:prSet/>
      <dgm:spPr/>
      <dgm:t>
        <a:bodyPr/>
        <a:lstStyle/>
        <a:p>
          <a:endParaRPr lang="es-EC"/>
        </a:p>
      </dgm:t>
    </dgm:pt>
    <dgm:pt modelId="{506FF3F1-7831-4F21-8B6B-A4B931213A33}" type="sibTrans" cxnId="{1BAC2DE1-CE8A-4AFE-838F-34793AF37554}">
      <dgm:prSet/>
      <dgm:spPr/>
      <dgm:t>
        <a:bodyPr/>
        <a:lstStyle/>
        <a:p>
          <a:endParaRPr lang="es-EC"/>
        </a:p>
      </dgm:t>
    </dgm:pt>
    <dgm:pt modelId="{45C9F840-BDED-46B7-A24D-9000E342297B}">
      <dgm:prSet phldrT="[Texto]" custT="1"/>
      <dgm:spPr>
        <a:ln w="44450">
          <a:solidFill>
            <a:srgbClr val="FB6BFB"/>
          </a:solidFill>
        </a:ln>
      </dgm:spPr>
      <dgm:t>
        <a:bodyPr/>
        <a:lstStyle/>
        <a:p>
          <a:pPr algn="l"/>
          <a:r>
            <a:rPr lang="es-ES" sz="1600" dirty="0" smtClean="0">
              <a:latin typeface="Arial" panose="020B0604020202020204" pitchFamily="34" charset="0"/>
              <a:cs typeface="Arial" panose="020B0604020202020204" pitchFamily="34" charset="0"/>
            </a:rPr>
            <a:t>Definir qué tipos de estudio y métodos de investigación se llevarán a    cabo para el levantamiento de la información.</a:t>
          </a:r>
          <a:endParaRPr lang="es-EC" sz="1600" dirty="0">
            <a:latin typeface="Arial" panose="020B0604020202020204" pitchFamily="34" charset="0"/>
            <a:cs typeface="Arial" panose="020B0604020202020204" pitchFamily="34" charset="0"/>
          </a:endParaRPr>
        </a:p>
      </dgm:t>
    </dgm:pt>
    <dgm:pt modelId="{1BA39068-4215-4F22-B90D-5373BE4E0F13}" type="parTrans" cxnId="{862685F8-E646-4EC9-8E8E-ABAE2A092C75}">
      <dgm:prSet/>
      <dgm:spPr/>
      <dgm:t>
        <a:bodyPr/>
        <a:lstStyle/>
        <a:p>
          <a:endParaRPr lang="es-EC"/>
        </a:p>
      </dgm:t>
    </dgm:pt>
    <dgm:pt modelId="{22F84FA8-011A-4F1C-BA72-F8A7F63FB41F}" type="sibTrans" cxnId="{862685F8-E646-4EC9-8E8E-ABAE2A092C75}">
      <dgm:prSet/>
      <dgm:spPr/>
      <dgm:t>
        <a:bodyPr/>
        <a:lstStyle/>
        <a:p>
          <a:endParaRPr lang="es-EC"/>
        </a:p>
      </dgm:t>
    </dgm:pt>
    <dgm:pt modelId="{167C59F4-32CB-425E-991C-29BA40DF3150}">
      <dgm:prSet phldrT="[Texto]" custT="1"/>
      <dgm:spPr>
        <a:ln w="44450">
          <a:solidFill>
            <a:srgbClr val="FB6BFB"/>
          </a:solidFill>
        </a:ln>
      </dgm:spPr>
      <dgm:t>
        <a:bodyPr/>
        <a:lstStyle/>
        <a:p>
          <a:pPr algn="just"/>
          <a:r>
            <a:rPr lang="es-ES" sz="1600" dirty="0" smtClean="0">
              <a:latin typeface="Arial" panose="020B0604020202020204" pitchFamily="34" charset="0"/>
              <a:cs typeface="Arial" panose="020B0604020202020204" pitchFamily="34" charset="0"/>
            </a:rPr>
            <a:t>Realizar la valoración financiera de la empresa utilizando el método de Flujos Descontados, analizando los resultados del modelo de aplicación..</a:t>
          </a:r>
          <a:endParaRPr lang="es-EC" sz="1600" dirty="0">
            <a:latin typeface="Arial" panose="020B0604020202020204" pitchFamily="34" charset="0"/>
            <a:cs typeface="Arial" panose="020B0604020202020204" pitchFamily="34" charset="0"/>
          </a:endParaRPr>
        </a:p>
      </dgm:t>
    </dgm:pt>
    <dgm:pt modelId="{6269C498-CE08-47A4-82A1-DB7E4D709B8B}" type="parTrans" cxnId="{BCD88F79-6ED0-4353-9764-5714310FD25D}">
      <dgm:prSet/>
      <dgm:spPr/>
      <dgm:t>
        <a:bodyPr/>
        <a:lstStyle/>
        <a:p>
          <a:endParaRPr lang="es-EC"/>
        </a:p>
      </dgm:t>
    </dgm:pt>
    <dgm:pt modelId="{C7C6AEA7-C9A9-46A6-B685-B0F6A48D5587}" type="sibTrans" cxnId="{BCD88F79-6ED0-4353-9764-5714310FD25D}">
      <dgm:prSet/>
      <dgm:spPr/>
      <dgm:t>
        <a:bodyPr/>
        <a:lstStyle/>
        <a:p>
          <a:endParaRPr lang="es-EC"/>
        </a:p>
      </dgm:t>
    </dgm:pt>
    <dgm:pt modelId="{8A8FA9B3-EF34-400F-A9DA-5205A257780B}" type="pres">
      <dgm:prSet presAssocID="{A11AE703-E7C8-4A32-9726-1848AD11FC91}" presName="compositeShape" presStyleCnt="0">
        <dgm:presLayoutVars>
          <dgm:dir/>
          <dgm:resizeHandles/>
        </dgm:presLayoutVars>
      </dgm:prSet>
      <dgm:spPr/>
      <dgm:t>
        <a:bodyPr/>
        <a:lstStyle/>
        <a:p>
          <a:endParaRPr lang="es-EC"/>
        </a:p>
      </dgm:t>
    </dgm:pt>
    <dgm:pt modelId="{E63CD2EB-5A57-4F80-89A4-EC235D2D1D3B}" type="pres">
      <dgm:prSet presAssocID="{A11AE703-E7C8-4A32-9726-1848AD11FC91}" presName="pyramid" presStyleLbl="node1" presStyleIdx="0" presStyleCnt="1" custScaleX="117502" custLinFactNeighborX="37556"/>
      <dgm:spPr/>
    </dgm:pt>
    <dgm:pt modelId="{D5B78AA8-381E-4D3E-AB13-56D39992BCC8}" type="pres">
      <dgm:prSet presAssocID="{A11AE703-E7C8-4A32-9726-1848AD11FC91}" presName="theList" presStyleCnt="0"/>
      <dgm:spPr/>
    </dgm:pt>
    <dgm:pt modelId="{B6F354E2-709B-46F3-9207-6D77F5140006}" type="pres">
      <dgm:prSet presAssocID="{19BE885D-0884-4590-960D-15FF7F761ABD}" presName="aNode" presStyleLbl="fgAcc1" presStyleIdx="0" presStyleCnt="4" custScaleX="98105" custScaleY="102809" custLinFactY="-18672" custLinFactNeighborX="-4539" custLinFactNeighborY="-100000">
        <dgm:presLayoutVars>
          <dgm:bulletEnabled val="1"/>
        </dgm:presLayoutVars>
      </dgm:prSet>
      <dgm:spPr/>
      <dgm:t>
        <a:bodyPr/>
        <a:lstStyle/>
        <a:p>
          <a:endParaRPr lang="es-EC"/>
        </a:p>
      </dgm:t>
    </dgm:pt>
    <dgm:pt modelId="{B8D6D947-76C7-4558-8281-74767368F212}" type="pres">
      <dgm:prSet presAssocID="{19BE885D-0884-4590-960D-15FF7F761ABD}" presName="aSpace" presStyleCnt="0"/>
      <dgm:spPr/>
    </dgm:pt>
    <dgm:pt modelId="{6304FC02-90C3-4ABE-A71C-30E1CCB9B1BF}" type="pres">
      <dgm:prSet presAssocID="{D942774E-2AA3-4F56-B3DB-04EA6C4BA0A3}" presName="aNode" presStyleLbl="fgAcc1" presStyleIdx="1" presStyleCnt="4" custScaleX="101070" custScaleY="153533" custLinFactY="-16419" custLinFactNeighborX="-6190" custLinFactNeighborY="-100000">
        <dgm:presLayoutVars>
          <dgm:bulletEnabled val="1"/>
        </dgm:presLayoutVars>
      </dgm:prSet>
      <dgm:spPr/>
      <dgm:t>
        <a:bodyPr/>
        <a:lstStyle/>
        <a:p>
          <a:endParaRPr lang="es-EC"/>
        </a:p>
      </dgm:t>
    </dgm:pt>
    <dgm:pt modelId="{E3D0903E-59D8-4A69-8592-93C833FFD103}" type="pres">
      <dgm:prSet presAssocID="{D942774E-2AA3-4F56-B3DB-04EA6C4BA0A3}" presName="aSpace" presStyleCnt="0"/>
      <dgm:spPr/>
    </dgm:pt>
    <dgm:pt modelId="{7135796D-3AB9-495E-A37A-433D21FE58D2}" type="pres">
      <dgm:prSet presAssocID="{45C9F840-BDED-46B7-A24D-9000E342297B}" presName="aNode" presStyleLbl="fgAcc1" presStyleIdx="2" presStyleCnt="4" custScaleY="111170" custLinFactNeighborX="-7428" custLinFactNeighborY="22117">
        <dgm:presLayoutVars>
          <dgm:bulletEnabled val="1"/>
        </dgm:presLayoutVars>
      </dgm:prSet>
      <dgm:spPr/>
      <dgm:t>
        <a:bodyPr/>
        <a:lstStyle/>
        <a:p>
          <a:endParaRPr lang="es-EC"/>
        </a:p>
      </dgm:t>
    </dgm:pt>
    <dgm:pt modelId="{6EFF3823-5EC1-4D44-BA87-FEC848EDBFEA}" type="pres">
      <dgm:prSet presAssocID="{45C9F840-BDED-46B7-A24D-9000E342297B}" presName="aSpace" presStyleCnt="0"/>
      <dgm:spPr/>
    </dgm:pt>
    <dgm:pt modelId="{EF304A81-1D29-4968-8773-68FA818BBB8D}" type="pres">
      <dgm:prSet presAssocID="{167C59F4-32CB-425E-991C-29BA40DF3150}" presName="aNode" presStyleLbl="fgAcc1" presStyleIdx="3" presStyleCnt="4" custScaleY="155672" custLinFactY="9256" custLinFactNeighborX="-5777" custLinFactNeighborY="100000">
        <dgm:presLayoutVars>
          <dgm:bulletEnabled val="1"/>
        </dgm:presLayoutVars>
      </dgm:prSet>
      <dgm:spPr/>
      <dgm:t>
        <a:bodyPr/>
        <a:lstStyle/>
        <a:p>
          <a:endParaRPr lang="es-EC"/>
        </a:p>
      </dgm:t>
    </dgm:pt>
    <dgm:pt modelId="{E56D4220-74C0-4DAA-85C5-70F869949AB6}" type="pres">
      <dgm:prSet presAssocID="{167C59F4-32CB-425E-991C-29BA40DF3150}" presName="aSpace" presStyleCnt="0"/>
      <dgm:spPr/>
    </dgm:pt>
  </dgm:ptLst>
  <dgm:cxnLst>
    <dgm:cxn modelId="{5E068CC4-D60B-4C88-B10C-E8F22E40EC11}" type="presOf" srcId="{45C9F840-BDED-46B7-A24D-9000E342297B}" destId="{7135796D-3AB9-495E-A37A-433D21FE58D2}" srcOrd="0" destOrd="0" presId="urn:microsoft.com/office/officeart/2005/8/layout/pyramid2"/>
    <dgm:cxn modelId="{1BAC2DE1-CE8A-4AFE-838F-34793AF37554}" srcId="{A11AE703-E7C8-4A32-9726-1848AD11FC91}" destId="{D942774E-2AA3-4F56-B3DB-04EA6C4BA0A3}" srcOrd="1" destOrd="0" parTransId="{2D2AA6AF-263F-42F9-9AF5-64517EB7A3BC}" sibTransId="{506FF3F1-7831-4F21-8B6B-A4B931213A33}"/>
    <dgm:cxn modelId="{862685F8-E646-4EC9-8E8E-ABAE2A092C75}" srcId="{A11AE703-E7C8-4A32-9726-1848AD11FC91}" destId="{45C9F840-BDED-46B7-A24D-9000E342297B}" srcOrd="2" destOrd="0" parTransId="{1BA39068-4215-4F22-B90D-5373BE4E0F13}" sibTransId="{22F84FA8-011A-4F1C-BA72-F8A7F63FB41F}"/>
    <dgm:cxn modelId="{F7237C9E-F24B-414C-B34F-DC979330AE67}" type="presOf" srcId="{A11AE703-E7C8-4A32-9726-1848AD11FC91}" destId="{8A8FA9B3-EF34-400F-A9DA-5205A257780B}" srcOrd="0" destOrd="0" presId="urn:microsoft.com/office/officeart/2005/8/layout/pyramid2"/>
    <dgm:cxn modelId="{BBF3416A-41F6-4C03-BF85-B41CD761D78D}" type="presOf" srcId="{D942774E-2AA3-4F56-B3DB-04EA6C4BA0A3}" destId="{6304FC02-90C3-4ABE-A71C-30E1CCB9B1BF}" srcOrd="0" destOrd="0" presId="urn:microsoft.com/office/officeart/2005/8/layout/pyramid2"/>
    <dgm:cxn modelId="{BCD88F79-6ED0-4353-9764-5714310FD25D}" srcId="{A11AE703-E7C8-4A32-9726-1848AD11FC91}" destId="{167C59F4-32CB-425E-991C-29BA40DF3150}" srcOrd="3" destOrd="0" parTransId="{6269C498-CE08-47A4-82A1-DB7E4D709B8B}" sibTransId="{C7C6AEA7-C9A9-46A6-B685-B0F6A48D5587}"/>
    <dgm:cxn modelId="{7E2881B0-B927-4F68-AA77-007B887BF20A}" srcId="{A11AE703-E7C8-4A32-9726-1848AD11FC91}" destId="{19BE885D-0884-4590-960D-15FF7F761ABD}" srcOrd="0" destOrd="0" parTransId="{1B2BB516-0BD0-4E11-9C90-787513D9DFB9}" sibTransId="{A0EE599B-BC5E-4FA3-99FC-9082E48ACEE5}"/>
    <dgm:cxn modelId="{7B006C8E-1903-4479-9DB9-5E95176152CA}" type="presOf" srcId="{167C59F4-32CB-425E-991C-29BA40DF3150}" destId="{EF304A81-1D29-4968-8773-68FA818BBB8D}" srcOrd="0" destOrd="0" presId="urn:microsoft.com/office/officeart/2005/8/layout/pyramid2"/>
    <dgm:cxn modelId="{1E6A70E8-0662-4B0C-B296-81CE854D47E3}" type="presOf" srcId="{19BE885D-0884-4590-960D-15FF7F761ABD}" destId="{B6F354E2-709B-46F3-9207-6D77F5140006}" srcOrd="0" destOrd="0" presId="urn:microsoft.com/office/officeart/2005/8/layout/pyramid2"/>
    <dgm:cxn modelId="{2B7ACBED-3EA3-4E31-95EF-7A5C2029CDAF}" type="presParOf" srcId="{8A8FA9B3-EF34-400F-A9DA-5205A257780B}" destId="{E63CD2EB-5A57-4F80-89A4-EC235D2D1D3B}" srcOrd="0" destOrd="0" presId="urn:microsoft.com/office/officeart/2005/8/layout/pyramid2"/>
    <dgm:cxn modelId="{1078D371-258B-4E78-BFDA-2EF40AEC4D02}" type="presParOf" srcId="{8A8FA9B3-EF34-400F-A9DA-5205A257780B}" destId="{D5B78AA8-381E-4D3E-AB13-56D39992BCC8}" srcOrd="1" destOrd="0" presId="urn:microsoft.com/office/officeart/2005/8/layout/pyramid2"/>
    <dgm:cxn modelId="{91DE20FC-AF84-4333-BDBF-75783A8DF829}" type="presParOf" srcId="{D5B78AA8-381E-4D3E-AB13-56D39992BCC8}" destId="{B6F354E2-709B-46F3-9207-6D77F5140006}" srcOrd="0" destOrd="0" presId="urn:microsoft.com/office/officeart/2005/8/layout/pyramid2"/>
    <dgm:cxn modelId="{986B3D9F-6E15-464C-864C-987BCD6AA122}" type="presParOf" srcId="{D5B78AA8-381E-4D3E-AB13-56D39992BCC8}" destId="{B8D6D947-76C7-4558-8281-74767368F212}" srcOrd="1" destOrd="0" presId="urn:microsoft.com/office/officeart/2005/8/layout/pyramid2"/>
    <dgm:cxn modelId="{36CAAFA8-EDF1-4D6E-9FE0-BBE8018404BE}" type="presParOf" srcId="{D5B78AA8-381E-4D3E-AB13-56D39992BCC8}" destId="{6304FC02-90C3-4ABE-A71C-30E1CCB9B1BF}" srcOrd="2" destOrd="0" presId="urn:microsoft.com/office/officeart/2005/8/layout/pyramid2"/>
    <dgm:cxn modelId="{06BE398B-F376-48FF-A3C1-9FE5859FBD93}" type="presParOf" srcId="{D5B78AA8-381E-4D3E-AB13-56D39992BCC8}" destId="{E3D0903E-59D8-4A69-8592-93C833FFD103}" srcOrd="3" destOrd="0" presId="urn:microsoft.com/office/officeart/2005/8/layout/pyramid2"/>
    <dgm:cxn modelId="{3400AE93-05B9-43A4-AE50-F6F6F01DE7E9}" type="presParOf" srcId="{D5B78AA8-381E-4D3E-AB13-56D39992BCC8}" destId="{7135796D-3AB9-495E-A37A-433D21FE58D2}" srcOrd="4" destOrd="0" presId="urn:microsoft.com/office/officeart/2005/8/layout/pyramid2"/>
    <dgm:cxn modelId="{573771BC-08E3-415F-8719-3019F689122A}" type="presParOf" srcId="{D5B78AA8-381E-4D3E-AB13-56D39992BCC8}" destId="{6EFF3823-5EC1-4D44-BA87-FEC848EDBFEA}" srcOrd="5" destOrd="0" presId="urn:microsoft.com/office/officeart/2005/8/layout/pyramid2"/>
    <dgm:cxn modelId="{56C3EEB9-301F-4B63-B98A-8771380A2239}" type="presParOf" srcId="{D5B78AA8-381E-4D3E-AB13-56D39992BCC8}" destId="{EF304A81-1D29-4968-8773-68FA818BBB8D}" srcOrd="6" destOrd="0" presId="urn:microsoft.com/office/officeart/2005/8/layout/pyramid2"/>
    <dgm:cxn modelId="{558A3E1A-741F-4B67-93B6-CA90FD1FAA1F}" type="presParOf" srcId="{D5B78AA8-381E-4D3E-AB13-56D39992BCC8}" destId="{E56D4220-74C0-4DAA-85C5-70F869949AB6}"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BB2E8C-9308-4D2F-9A29-2475B9DCA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2049F03-039C-4595-9980-74077C44105C}">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VALORACIÓN CONTABLE</a:t>
          </a:r>
          <a:endParaRPr lang="es-ES" sz="1200" dirty="0">
            <a:solidFill>
              <a:schemeClr val="tx1"/>
            </a:solidFill>
            <a:latin typeface="Arial" panose="020B0604020202020204" pitchFamily="34" charset="0"/>
            <a:cs typeface="Arial" panose="020B0604020202020204" pitchFamily="34" charset="0"/>
          </a:endParaRPr>
        </a:p>
      </dgm:t>
    </dgm:pt>
    <dgm:pt modelId="{969817BD-C942-4211-AC0D-CE8CCE08738D}" type="parTrans" cxnId="{7764743E-D8C8-4213-AA97-A0740080B1D7}">
      <dgm:prSet/>
      <dgm:spPr/>
      <dgm:t>
        <a:bodyPr/>
        <a:lstStyle/>
        <a:p>
          <a:endParaRPr lang="es-ES"/>
        </a:p>
      </dgm:t>
    </dgm:pt>
    <dgm:pt modelId="{2A8A6A47-84D0-4581-8A31-CEB4ECF7EEC4}" type="sibTrans" cxnId="{7764743E-D8C8-4213-AA97-A0740080B1D7}">
      <dgm:prSet/>
      <dgm:spPr/>
      <dgm:t>
        <a:bodyPr/>
        <a:lstStyle/>
        <a:p>
          <a:endParaRPr lang="es-ES"/>
        </a:p>
      </dgm:t>
    </dgm:pt>
    <dgm:pt modelId="{139AA623-C610-4F04-81AA-8F015579FA1E}">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ACTIVO NETO REAL</a:t>
          </a:r>
          <a:endParaRPr lang="es-ES" sz="1200" dirty="0">
            <a:solidFill>
              <a:schemeClr val="tx1"/>
            </a:solidFill>
            <a:latin typeface="Arial" panose="020B0604020202020204" pitchFamily="34" charset="0"/>
            <a:cs typeface="Arial" panose="020B0604020202020204" pitchFamily="34" charset="0"/>
          </a:endParaRPr>
        </a:p>
      </dgm:t>
    </dgm:pt>
    <dgm:pt modelId="{D2F9422E-1917-41BD-9B19-4574E8DFF36F}" type="parTrans" cxnId="{63D37689-D7A6-424D-9E23-96A83764AEF9}">
      <dgm:prSet/>
      <dgm:spPr/>
      <dgm:t>
        <a:bodyPr/>
        <a:lstStyle/>
        <a:p>
          <a:endParaRPr lang="es-ES"/>
        </a:p>
      </dgm:t>
    </dgm:pt>
    <dgm:pt modelId="{FA256438-6AB2-4784-B644-E61B85D0C7DC}" type="sibTrans" cxnId="{63D37689-D7A6-424D-9E23-96A83764AEF9}">
      <dgm:prSet/>
      <dgm:spPr/>
      <dgm:t>
        <a:bodyPr/>
        <a:lstStyle/>
        <a:p>
          <a:endParaRPr lang="es-ES"/>
        </a:p>
      </dgm:t>
    </dgm:pt>
    <dgm:pt modelId="{F5CEF6C0-E20A-4B43-9021-ADA0D714A0AC}">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VALOR SUSTANCIAL</a:t>
          </a:r>
          <a:endParaRPr lang="es-ES" sz="1200" dirty="0">
            <a:solidFill>
              <a:schemeClr val="tx1"/>
            </a:solidFill>
            <a:latin typeface="Arial" panose="020B0604020202020204" pitchFamily="34" charset="0"/>
            <a:cs typeface="Arial" panose="020B0604020202020204" pitchFamily="34" charset="0"/>
          </a:endParaRPr>
        </a:p>
      </dgm:t>
    </dgm:pt>
    <dgm:pt modelId="{7201DD9D-D280-4AEA-A323-FE05B70E848C}" type="parTrans" cxnId="{18C527C7-0837-44C7-84BB-1CA542C90170}">
      <dgm:prSet/>
      <dgm:spPr/>
      <dgm:t>
        <a:bodyPr/>
        <a:lstStyle/>
        <a:p>
          <a:endParaRPr lang="es-ES"/>
        </a:p>
      </dgm:t>
    </dgm:pt>
    <dgm:pt modelId="{998149AD-672D-4727-973B-8B747866DA65}" type="sibTrans" cxnId="{18C527C7-0837-44C7-84BB-1CA542C90170}">
      <dgm:prSet/>
      <dgm:spPr/>
      <dgm:t>
        <a:bodyPr/>
        <a:lstStyle/>
        <a:p>
          <a:endParaRPr lang="es-ES"/>
        </a:p>
      </dgm:t>
    </dgm:pt>
    <dgm:pt modelId="{D821559D-AFE8-4559-816C-81A974112634}">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VALOR DE LIQUIDACION</a:t>
          </a:r>
          <a:endParaRPr lang="es-ES" sz="1200" dirty="0">
            <a:solidFill>
              <a:schemeClr val="tx1"/>
            </a:solidFill>
            <a:latin typeface="Arial" panose="020B0604020202020204" pitchFamily="34" charset="0"/>
            <a:cs typeface="Arial" panose="020B0604020202020204" pitchFamily="34" charset="0"/>
          </a:endParaRPr>
        </a:p>
      </dgm:t>
    </dgm:pt>
    <dgm:pt modelId="{A0A98E8E-C966-4DC3-B2C3-78BD6A5ECDBC}" type="parTrans" cxnId="{31BFF92D-2830-4108-A39E-A9BBF6232198}">
      <dgm:prSet/>
      <dgm:spPr/>
      <dgm:t>
        <a:bodyPr/>
        <a:lstStyle/>
        <a:p>
          <a:endParaRPr lang="es-ES"/>
        </a:p>
      </dgm:t>
    </dgm:pt>
    <dgm:pt modelId="{F680E492-F271-4DCE-842F-4DFC504B2DE3}" type="sibTrans" cxnId="{31BFF92D-2830-4108-A39E-A9BBF6232198}">
      <dgm:prSet/>
      <dgm:spPr/>
      <dgm:t>
        <a:bodyPr/>
        <a:lstStyle/>
        <a:p>
          <a:endParaRPr lang="es-ES"/>
        </a:p>
      </dgm:t>
    </dgm:pt>
    <dgm:pt modelId="{E3E5E982-BDB3-44D7-BAE8-8C2418A692B9}" type="pres">
      <dgm:prSet presAssocID="{5DBB2E8C-9308-4D2F-9A29-2475B9DCAE29}" presName="linear" presStyleCnt="0">
        <dgm:presLayoutVars>
          <dgm:dir/>
          <dgm:animLvl val="lvl"/>
          <dgm:resizeHandles val="exact"/>
        </dgm:presLayoutVars>
      </dgm:prSet>
      <dgm:spPr/>
      <dgm:t>
        <a:bodyPr/>
        <a:lstStyle/>
        <a:p>
          <a:endParaRPr lang="es-ES"/>
        </a:p>
      </dgm:t>
    </dgm:pt>
    <dgm:pt modelId="{A54E79D0-AC98-47CC-A11F-AA98010426B7}" type="pres">
      <dgm:prSet presAssocID="{F2049F03-039C-4595-9980-74077C44105C}" presName="parentLin" presStyleCnt="0"/>
      <dgm:spPr/>
    </dgm:pt>
    <dgm:pt modelId="{3F9D12B1-7FED-4548-8604-EF2A89F35D20}" type="pres">
      <dgm:prSet presAssocID="{F2049F03-039C-4595-9980-74077C44105C}" presName="parentLeftMargin" presStyleLbl="node1" presStyleIdx="0" presStyleCnt="4"/>
      <dgm:spPr/>
      <dgm:t>
        <a:bodyPr/>
        <a:lstStyle/>
        <a:p>
          <a:endParaRPr lang="es-ES"/>
        </a:p>
      </dgm:t>
    </dgm:pt>
    <dgm:pt modelId="{5983A660-ECBB-47D4-BA8A-ADF2FD3EBBD7}" type="pres">
      <dgm:prSet presAssocID="{F2049F03-039C-4595-9980-74077C44105C}" presName="parentText" presStyleLbl="node1" presStyleIdx="0" presStyleCnt="4" custLinFactX="-28623" custLinFactNeighborX="-100000" custLinFactNeighborY="-2166">
        <dgm:presLayoutVars>
          <dgm:chMax val="0"/>
          <dgm:bulletEnabled val="1"/>
        </dgm:presLayoutVars>
      </dgm:prSet>
      <dgm:spPr/>
      <dgm:t>
        <a:bodyPr/>
        <a:lstStyle/>
        <a:p>
          <a:endParaRPr lang="es-ES"/>
        </a:p>
      </dgm:t>
    </dgm:pt>
    <dgm:pt modelId="{8ED3EC43-7B8A-44C4-AFD5-763BDC799666}" type="pres">
      <dgm:prSet presAssocID="{F2049F03-039C-4595-9980-74077C44105C}" presName="negativeSpace" presStyleCnt="0"/>
      <dgm:spPr/>
    </dgm:pt>
    <dgm:pt modelId="{24163327-4265-4F4F-9337-30CB6A2B0CA5}" type="pres">
      <dgm:prSet presAssocID="{F2049F03-039C-4595-9980-74077C44105C}" presName="childText" presStyleLbl="conFgAcc1" presStyleIdx="0" presStyleCnt="4">
        <dgm:presLayoutVars>
          <dgm:bulletEnabled val="1"/>
        </dgm:presLayoutVars>
      </dgm:prSet>
      <dgm:spPr/>
      <dgm:t>
        <a:bodyPr/>
        <a:lstStyle/>
        <a:p>
          <a:endParaRPr lang="es-EC"/>
        </a:p>
      </dgm:t>
    </dgm:pt>
    <dgm:pt modelId="{B5F5AF7D-499C-4C43-8A52-8C0A51DCCDE7}" type="pres">
      <dgm:prSet presAssocID="{2A8A6A47-84D0-4581-8A31-CEB4ECF7EEC4}" presName="spaceBetweenRectangles" presStyleCnt="0"/>
      <dgm:spPr/>
    </dgm:pt>
    <dgm:pt modelId="{D8CB618B-6064-487B-80D3-3A242595F86E}" type="pres">
      <dgm:prSet presAssocID="{139AA623-C610-4F04-81AA-8F015579FA1E}" presName="parentLin" presStyleCnt="0"/>
      <dgm:spPr/>
    </dgm:pt>
    <dgm:pt modelId="{A9F84571-8188-49BF-841A-B8B6D9F8C6EB}" type="pres">
      <dgm:prSet presAssocID="{139AA623-C610-4F04-81AA-8F015579FA1E}" presName="parentLeftMargin" presStyleLbl="node1" presStyleIdx="0" presStyleCnt="4"/>
      <dgm:spPr/>
      <dgm:t>
        <a:bodyPr/>
        <a:lstStyle/>
        <a:p>
          <a:endParaRPr lang="es-ES"/>
        </a:p>
      </dgm:t>
    </dgm:pt>
    <dgm:pt modelId="{A3D39243-E0B0-4F43-B2F5-A196D5C74A33}" type="pres">
      <dgm:prSet presAssocID="{139AA623-C610-4F04-81AA-8F015579FA1E}" presName="parentText" presStyleLbl="node1" presStyleIdx="1" presStyleCnt="4">
        <dgm:presLayoutVars>
          <dgm:chMax val="0"/>
          <dgm:bulletEnabled val="1"/>
        </dgm:presLayoutVars>
      </dgm:prSet>
      <dgm:spPr/>
      <dgm:t>
        <a:bodyPr/>
        <a:lstStyle/>
        <a:p>
          <a:endParaRPr lang="es-ES"/>
        </a:p>
      </dgm:t>
    </dgm:pt>
    <dgm:pt modelId="{00B84D94-1330-487C-B88A-54D9752A220A}" type="pres">
      <dgm:prSet presAssocID="{139AA623-C610-4F04-81AA-8F015579FA1E}" presName="negativeSpace" presStyleCnt="0"/>
      <dgm:spPr/>
    </dgm:pt>
    <dgm:pt modelId="{CB8B5AE3-8458-4894-9FC5-484A01B832ED}" type="pres">
      <dgm:prSet presAssocID="{139AA623-C610-4F04-81AA-8F015579FA1E}" presName="childText" presStyleLbl="conFgAcc1" presStyleIdx="1" presStyleCnt="4">
        <dgm:presLayoutVars>
          <dgm:bulletEnabled val="1"/>
        </dgm:presLayoutVars>
      </dgm:prSet>
      <dgm:spPr/>
      <dgm:t>
        <a:bodyPr/>
        <a:lstStyle/>
        <a:p>
          <a:endParaRPr lang="es-EC"/>
        </a:p>
      </dgm:t>
    </dgm:pt>
    <dgm:pt modelId="{08047765-A0C0-45C4-A969-3BAC11BE61AB}" type="pres">
      <dgm:prSet presAssocID="{FA256438-6AB2-4784-B644-E61B85D0C7DC}" presName="spaceBetweenRectangles" presStyleCnt="0"/>
      <dgm:spPr/>
    </dgm:pt>
    <dgm:pt modelId="{86F58CC4-1EDF-4873-9ECB-07F3B5D2914F}" type="pres">
      <dgm:prSet presAssocID="{F5CEF6C0-E20A-4B43-9021-ADA0D714A0AC}" presName="parentLin" presStyleCnt="0"/>
      <dgm:spPr/>
    </dgm:pt>
    <dgm:pt modelId="{74E70F63-BFF8-4AD0-A732-BFB9BE85E5DA}" type="pres">
      <dgm:prSet presAssocID="{F5CEF6C0-E20A-4B43-9021-ADA0D714A0AC}" presName="parentLeftMargin" presStyleLbl="node1" presStyleIdx="1" presStyleCnt="4"/>
      <dgm:spPr/>
      <dgm:t>
        <a:bodyPr/>
        <a:lstStyle/>
        <a:p>
          <a:endParaRPr lang="es-ES"/>
        </a:p>
      </dgm:t>
    </dgm:pt>
    <dgm:pt modelId="{C5D9A8FD-F1BD-4791-BC27-C26F49DC5D4E}" type="pres">
      <dgm:prSet presAssocID="{F5CEF6C0-E20A-4B43-9021-ADA0D714A0AC}" presName="parentText" presStyleLbl="node1" presStyleIdx="2" presStyleCnt="4">
        <dgm:presLayoutVars>
          <dgm:chMax val="0"/>
          <dgm:bulletEnabled val="1"/>
        </dgm:presLayoutVars>
      </dgm:prSet>
      <dgm:spPr/>
      <dgm:t>
        <a:bodyPr/>
        <a:lstStyle/>
        <a:p>
          <a:endParaRPr lang="es-ES"/>
        </a:p>
      </dgm:t>
    </dgm:pt>
    <dgm:pt modelId="{278CEFDE-0046-439B-807A-6F42CE690304}" type="pres">
      <dgm:prSet presAssocID="{F5CEF6C0-E20A-4B43-9021-ADA0D714A0AC}" presName="negativeSpace" presStyleCnt="0"/>
      <dgm:spPr/>
    </dgm:pt>
    <dgm:pt modelId="{B6500E11-41C3-422E-B336-961503986CA4}" type="pres">
      <dgm:prSet presAssocID="{F5CEF6C0-E20A-4B43-9021-ADA0D714A0AC}" presName="childText" presStyleLbl="conFgAcc1" presStyleIdx="2" presStyleCnt="4">
        <dgm:presLayoutVars>
          <dgm:bulletEnabled val="1"/>
        </dgm:presLayoutVars>
      </dgm:prSet>
      <dgm:spPr/>
      <dgm:t>
        <a:bodyPr/>
        <a:lstStyle/>
        <a:p>
          <a:endParaRPr lang="es-EC"/>
        </a:p>
      </dgm:t>
    </dgm:pt>
    <dgm:pt modelId="{FC410A04-D481-4D2A-9E7E-C60897DFA051}" type="pres">
      <dgm:prSet presAssocID="{998149AD-672D-4727-973B-8B747866DA65}" presName="spaceBetweenRectangles" presStyleCnt="0"/>
      <dgm:spPr/>
    </dgm:pt>
    <dgm:pt modelId="{7E8A10D8-B408-489F-8783-BC1D67990D08}" type="pres">
      <dgm:prSet presAssocID="{D821559D-AFE8-4559-816C-81A974112634}" presName="parentLin" presStyleCnt="0"/>
      <dgm:spPr/>
    </dgm:pt>
    <dgm:pt modelId="{08CB20CC-01DC-4BBF-9238-E875B57A1815}" type="pres">
      <dgm:prSet presAssocID="{D821559D-AFE8-4559-816C-81A974112634}" presName="parentLeftMargin" presStyleLbl="node1" presStyleIdx="2" presStyleCnt="4"/>
      <dgm:spPr/>
      <dgm:t>
        <a:bodyPr/>
        <a:lstStyle/>
        <a:p>
          <a:endParaRPr lang="es-ES"/>
        </a:p>
      </dgm:t>
    </dgm:pt>
    <dgm:pt modelId="{DA44DBB3-9089-4EA8-8AB6-0C4E24C1AD44}" type="pres">
      <dgm:prSet presAssocID="{D821559D-AFE8-4559-816C-81A974112634}" presName="parentText" presStyleLbl="node1" presStyleIdx="3" presStyleCnt="4">
        <dgm:presLayoutVars>
          <dgm:chMax val="0"/>
          <dgm:bulletEnabled val="1"/>
        </dgm:presLayoutVars>
      </dgm:prSet>
      <dgm:spPr/>
      <dgm:t>
        <a:bodyPr/>
        <a:lstStyle/>
        <a:p>
          <a:endParaRPr lang="es-ES"/>
        </a:p>
      </dgm:t>
    </dgm:pt>
    <dgm:pt modelId="{2BA49D1C-35BC-4C37-BEC6-91A52C030F5B}" type="pres">
      <dgm:prSet presAssocID="{D821559D-AFE8-4559-816C-81A974112634}" presName="negativeSpace" presStyleCnt="0"/>
      <dgm:spPr/>
    </dgm:pt>
    <dgm:pt modelId="{E1DB9896-AEE9-4575-B7EE-9199D4E97F08}" type="pres">
      <dgm:prSet presAssocID="{D821559D-AFE8-4559-816C-81A974112634}" presName="childText" presStyleLbl="conFgAcc1" presStyleIdx="3" presStyleCnt="4">
        <dgm:presLayoutVars>
          <dgm:bulletEnabled val="1"/>
        </dgm:presLayoutVars>
      </dgm:prSet>
      <dgm:spPr/>
      <dgm:t>
        <a:bodyPr/>
        <a:lstStyle/>
        <a:p>
          <a:endParaRPr lang="es-EC"/>
        </a:p>
      </dgm:t>
    </dgm:pt>
  </dgm:ptLst>
  <dgm:cxnLst>
    <dgm:cxn modelId="{31BFF92D-2830-4108-A39E-A9BBF6232198}" srcId="{5DBB2E8C-9308-4D2F-9A29-2475B9DCAE29}" destId="{D821559D-AFE8-4559-816C-81A974112634}" srcOrd="3" destOrd="0" parTransId="{A0A98E8E-C966-4DC3-B2C3-78BD6A5ECDBC}" sibTransId="{F680E492-F271-4DCE-842F-4DFC504B2DE3}"/>
    <dgm:cxn modelId="{A28B6CE6-151E-4AA1-B92C-F6114190E9C2}" type="presOf" srcId="{D821559D-AFE8-4559-816C-81A974112634}" destId="{DA44DBB3-9089-4EA8-8AB6-0C4E24C1AD44}" srcOrd="1" destOrd="0" presId="urn:microsoft.com/office/officeart/2005/8/layout/list1"/>
    <dgm:cxn modelId="{7764743E-D8C8-4213-AA97-A0740080B1D7}" srcId="{5DBB2E8C-9308-4D2F-9A29-2475B9DCAE29}" destId="{F2049F03-039C-4595-9980-74077C44105C}" srcOrd="0" destOrd="0" parTransId="{969817BD-C942-4211-AC0D-CE8CCE08738D}" sibTransId="{2A8A6A47-84D0-4581-8A31-CEB4ECF7EEC4}"/>
    <dgm:cxn modelId="{E890E51B-A9BA-4184-BCB1-81A91D795522}" type="presOf" srcId="{F2049F03-039C-4595-9980-74077C44105C}" destId="{3F9D12B1-7FED-4548-8604-EF2A89F35D20}" srcOrd="0" destOrd="0" presId="urn:microsoft.com/office/officeart/2005/8/layout/list1"/>
    <dgm:cxn modelId="{6120B06C-058C-4B2B-A7BF-18F0C8E5F51D}" type="presOf" srcId="{F5CEF6C0-E20A-4B43-9021-ADA0D714A0AC}" destId="{74E70F63-BFF8-4AD0-A732-BFB9BE85E5DA}" srcOrd="0" destOrd="0" presId="urn:microsoft.com/office/officeart/2005/8/layout/list1"/>
    <dgm:cxn modelId="{32CC78BD-07A7-4D43-81C8-E070D202BB49}" type="presOf" srcId="{D821559D-AFE8-4559-816C-81A974112634}" destId="{08CB20CC-01DC-4BBF-9238-E875B57A1815}" srcOrd="0" destOrd="0" presId="urn:microsoft.com/office/officeart/2005/8/layout/list1"/>
    <dgm:cxn modelId="{92F02355-FD2E-4799-9DFF-67E16B24D829}" type="presOf" srcId="{139AA623-C610-4F04-81AA-8F015579FA1E}" destId="{A3D39243-E0B0-4F43-B2F5-A196D5C74A33}" srcOrd="1" destOrd="0" presId="urn:microsoft.com/office/officeart/2005/8/layout/list1"/>
    <dgm:cxn modelId="{345E3930-E559-4522-9663-A29D6313158A}" type="presOf" srcId="{139AA623-C610-4F04-81AA-8F015579FA1E}" destId="{A9F84571-8188-49BF-841A-B8B6D9F8C6EB}" srcOrd="0" destOrd="0" presId="urn:microsoft.com/office/officeart/2005/8/layout/list1"/>
    <dgm:cxn modelId="{05F82D6F-FD3F-4683-86B3-F373ECF22BA5}" type="presOf" srcId="{5DBB2E8C-9308-4D2F-9A29-2475B9DCAE29}" destId="{E3E5E982-BDB3-44D7-BAE8-8C2418A692B9}" srcOrd="0" destOrd="0" presId="urn:microsoft.com/office/officeart/2005/8/layout/list1"/>
    <dgm:cxn modelId="{18C527C7-0837-44C7-84BB-1CA542C90170}" srcId="{5DBB2E8C-9308-4D2F-9A29-2475B9DCAE29}" destId="{F5CEF6C0-E20A-4B43-9021-ADA0D714A0AC}" srcOrd="2" destOrd="0" parTransId="{7201DD9D-D280-4AEA-A323-FE05B70E848C}" sibTransId="{998149AD-672D-4727-973B-8B747866DA65}"/>
    <dgm:cxn modelId="{4D0D1B03-9799-44EA-A1CC-33D792321F4C}" type="presOf" srcId="{F5CEF6C0-E20A-4B43-9021-ADA0D714A0AC}" destId="{C5D9A8FD-F1BD-4791-BC27-C26F49DC5D4E}" srcOrd="1" destOrd="0" presId="urn:microsoft.com/office/officeart/2005/8/layout/list1"/>
    <dgm:cxn modelId="{63D37689-D7A6-424D-9E23-96A83764AEF9}" srcId="{5DBB2E8C-9308-4D2F-9A29-2475B9DCAE29}" destId="{139AA623-C610-4F04-81AA-8F015579FA1E}" srcOrd="1" destOrd="0" parTransId="{D2F9422E-1917-41BD-9B19-4574E8DFF36F}" sibTransId="{FA256438-6AB2-4784-B644-E61B85D0C7DC}"/>
    <dgm:cxn modelId="{FD05B601-0883-4B17-B9C4-3EF05417DCA2}" type="presOf" srcId="{F2049F03-039C-4595-9980-74077C44105C}" destId="{5983A660-ECBB-47D4-BA8A-ADF2FD3EBBD7}" srcOrd="1" destOrd="0" presId="urn:microsoft.com/office/officeart/2005/8/layout/list1"/>
    <dgm:cxn modelId="{B3296DAA-AC7D-4AAE-B28B-FFF96B9559C6}" type="presParOf" srcId="{E3E5E982-BDB3-44D7-BAE8-8C2418A692B9}" destId="{A54E79D0-AC98-47CC-A11F-AA98010426B7}" srcOrd="0" destOrd="0" presId="urn:microsoft.com/office/officeart/2005/8/layout/list1"/>
    <dgm:cxn modelId="{6AD17C78-00C4-43A3-AD63-8EB3CB7D9AA1}" type="presParOf" srcId="{A54E79D0-AC98-47CC-A11F-AA98010426B7}" destId="{3F9D12B1-7FED-4548-8604-EF2A89F35D20}" srcOrd="0" destOrd="0" presId="urn:microsoft.com/office/officeart/2005/8/layout/list1"/>
    <dgm:cxn modelId="{3F1C4AF4-23E3-4D58-A065-06FE849FF364}" type="presParOf" srcId="{A54E79D0-AC98-47CC-A11F-AA98010426B7}" destId="{5983A660-ECBB-47D4-BA8A-ADF2FD3EBBD7}" srcOrd="1" destOrd="0" presId="urn:microsoft.com/office/officeart/2005/8/layout/list1"/>
    <dgm:cxn modelId="{4EAECAAC-4E39-4529-9A2D-7CE6D8688BCC}" type="presParOf" srcId="{E3E5E982-BDB3-44D7-BAE8-8C2418A692B9}" destId="{8ED3EC43-7B8A-44C4-AFD5-763BDC799666}" srcOrd="1" destOrd="0" presId="urn:microsoft.com/office/officeart/2005/8/layout/list1"/>
    <dgm:cxn modelId="{AB403109-4656-40F2-97ED-132A4C5CD276}" type="presParOf" srcId="{E3E5E982-BDB3-44D7-BAE8-8C2418A692B9}" destId="{24163327-4265-4F4F-9337-30CB6A2B0CA5}" srcOrd="2" destOrd="0" presId="urn:microsoft.com/office/officeart/2005/8/layout/list1"/>
    <dgm:cxn modelId="{068F1385-1BA4-4952-BE43-9789A7969A23}" type="presParOf" srcId="{E3E5E982-BDB3-44D7-BAE8-8C2418A692B9}" destId="{B5F5AF7D-499C-4C43-8A52-8C0A51DCCDE7}" srcOrd="3" destOrd="0" presId="urn:microsoft.com/office/officeart/2005/8/layout/list1"/>
    <dgm:cxn modelId="{597BED07-D7CA-43F8-9A3B-5398BB7F804F}" type="presParOf" srcId="{E3E5E982-BDB3-44D7-BAE8-8C2418A692B9}" destId="{D8CB618B-6064-487B-80D3-3A242595F86E}" srcOrd="4" destOrd="0" presId="urn:microsoft.com/office/officeart/2005/8/layout/list1"/>
    <dgm:cxn modelId="{9C27A292-87AB-46F9-A8A7-9EE56EDA0E1B}" type="presParOf" srcId="{D8CB618B-6064-487B-80D3-3A242595F86E}" destId="{A9F84571-8188-49BF-841A-B8B6D9F8C6EB}" srcOrd="0" destOrd="0" presId="urn:microsoft.com/office/officeart/2005/8/layout/list1"/>
    <dgm:cxn modelId="{7D94B51A-1D65-4D6B-9C72-BC1BF639CBF2}" type="presParOf" srcId="{D8CB618B-6064-487B-80D3-3A242595F86E}" destId="{A3D39243-E0B0-4F43-B2F5-A196D5C74A33}" srcOrd="1" destOrd="0" presId="urn:microsoft.com/office/officeart/2005/8/layout/list1"/>
    <dgm:cxn modelId="{5A9FF6A7-5203-4F5F-BC30-2A5392402E7B}" type="presParOf" srcId="{E3E5E982-BDB3-44D7-BAE8-8C2418A692B9}" destId="{00B84D94-1330-487C-B88A-54D9752A220A}" srcOrd="5" destOrd="0" presId="urn:microsoft.com/office/officeart/2005/8/layout/list1"/>
    <dgm:cxn modelId="{520CEA3B-64FD-405A-9624-76E15FDBCA7B}" type="presParOf" srcId="{E3E5E982-BDB3-44D7-BAE8-8C2418A692B9}" destId="{CB8B5AE3-8458-4894-9FC5-484A01B832ED}" srcOrd="6" destOrd="0" presId="urn:microsoft.com/office/officeart/2005/8/layout/list1"/>
    <dgm:cxn modelId="{6188A613-A5C3-4812-AD7A-97153D9C6A75}" type="presParOf" srcId="{E3E5E982-BDB3-44D7-BAE8-8C2418A692B9}" destId="{08047765-A0C0-45C4-A969-3BAC11BE61AB}" srcOrd="7" destOrd="0" presId="urn:microsoft.com/office/officeart/2005/8/layout/list1"/>
    <dgm:cxn modelId="{C070EE69-6EE6-452A-ABDF-DE487A1F4F92}" type="presParOf" srcId="{E3E5E982-BDB3-44D7-BAE8-8C2418A692B9}" destId="{86F58CC4-1EDF-4873-9ECB-07F3B5D2914F}" srcOrd="8" destOrd="0" presId="urn:microsoft.com/office/officeart/2005/8/layout/list1"/>
    <dgm:cxn modelId="{95A03ED5-427D-41A2-A527-641265D1CF7C}" type="presParOf" srcId="{86F58CC4-1EDF-4873-9ECB-07F3B5D2914F}" destId="{74E70F63-BFF8-4AD0-A732-BFB9BE85E5DA}" srcOrd="0" destOrd="0" presId="urn:microsoft.com/office/officeart/2005/8/layout/list1"/>
    <dgm:cxn modelId="{BE5C21E1-4661-4C23-949D-36EA8BAC9CCC}" type="presParOf" srcId="{86F58CC4-1EDF-4873-9ECB-07F3B5D2914F}" destId="{C5D9A8FD-F1BD-4791-BC27-C26F49DC5D4E}" srcOrd="1" destOrd="0" presId="urn:microsoft.com/office/officeart/2005/8/layout/list1"/>
    <dgm:cxn modelId="{F9BDB41F-5501-449F-BA9A-FD5D39010946}" type="presParOf" srcId="{E3E5E982-BDB3-44D7-BAE8-8C2418A692B9}" destId="{278CEFDE-0046-439B-807A-6F42CE690304}" srcOrd="9" destOrd="0" presId="urn:microsoft.com/office/officeart/2005/8/layout/list1"/>
    <dgm:cxn modelId="{957E1F57-1185-450D-9A4F-B14CFDFF7A1B}" type="presParOf" srcId="{E3E5E982-BDB3-44D7-BAE8-8C2418A692B9}" destId="{B6500E11-41C3-422E-B336-961503986CA4}" srcOrd="10" destOrd="0" presId="urn:microsoft.com/office/officeart/2005/8/layout/list1"/>
    <dgm:cxn modelId="{D310AD4F-2F40-41ED-AE66-03AC3D06922F}" type="presParOf" srcId="{E3E5E982-BDB3-44D7-BAE8-8C2418A692B9}" destId="{FC410A04-D481-4D2A-9E7E-C60897DFA051}" srcOrd="11" destOrd="0" presId="urn:microsoft.com/office/officeart/2005/8/layout/list1"/>
    <dgm:cxn modelId="{F3FAF7AB-73A2-4FAE-8FF6-5D378D726379}" type="presParOf" srcId="{E3E5E982-BDB3-44D7-BAE8-8C2418A692B9}" destId="{7E8A10D8-B408-489F-8783-BC1D67990D08}" srcOrd="12" destOrd="0" presId="urn:microsoft.com/office/officeart/2005/8/layout/list1"/>
    <dgm:cxn modelId="{076369D2-A898-4BB2-BBD6-E8D7777FF34B}" type="presParOf" srcId="{7E8A10D8-B408-489F-8783-BC1D67990D08}" destId="{08CB20CC-01DC-4BBF-9238-E875B57A1815}" srcOrd="0" destOrd="0" presId="urn:microsoft.com/office/officeart/2005/8/layout/list1"/>
    <dgm:cxn modelId="{1953AF96-5E12-4A04-BF6C-08EF941A3C87}" type="presParOf" srcId="{7E8A10D8-B408-489F-8783-BC1D67990D08}" destId="{DA44DBB3-9089-4EA8-8AB6-0C4E24C1AD44}" srcOrd="1" destOrd="0" presId="urn:microsoft.com/office/officeart/2005/8/layout/list1"/>
    <dgm:cxn modelId="{30105F09-4AE4-4794-BBA2-1ECA2D477B13}" type="presParOf" srcId="{E3E5E982-BDB3-44D7-BAE8-8C2418A692B9}" destId="{2BA49D1C-35BC-4C37-BEC6-91A52C030F5B}" srcOrd="13" destOrd="0" presId="urn:microsoft.com/office/officeart/2005/8/layout/list1"/>
    <dgm:cxn modelId="{AA012704-6524-4C3B-BB59-E5F6BE19A6BB}" type="presParOf" srcId="{E3E5E982-BDB3-44D7-BAE8-8C2418A692B9}" destId="{E1DB9896-AEE9-4575-B7EE-9199D4E97F0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BB2E8C-9308-4D2F-9A29-2475B9DCA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2049F03-039C-4595-9980-74077C44105C}">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DESCUENTOS DE FLUJOS DE CAJA LIBRE</a:t>
          </a:r>
          <a:endParaRPr lang="es-ES" sz="1200" dirty="0">
            <a:solidFill>
              <a:schemeClr val="tx1"/>
            </a:solidFill>
            <a:latin typeface="Arial" panose="020B0604020202020204" pitchFamily="34" charset="0"/>
            <a:cs typeface="Arial" panose="020B0604020202020204" pitchFamily="34" charset="0"/>
          </a:endParaRPr>
        </a:p>
      </dgm:t>
    </dgm:pt>
    <dgm:pt modelId="{969817BD-C942-4211-AC0D-CE8CCE08738D}" type="parTrans" cxnId="{7764743E-D8C8-4213-AA97-A0740080B1D7}">
      <dgm:prSet/>
      <dgm:spPr/>
      <dgm:t>
        <a:bodyPr/>
        <a:lstStyle/>
        <a:p>
          <a:endParaRPr lang="es-ES"/>
        </a:p>
      </dgm:t>
    </dgm:pt>
    <dgm:pt modelId="{2A8A6A47-84D0-4581-8A31-CEB4ECF7EEC4}" type="sibTrans" cxnId="{7764743E-D8C8-4213-AA97-A0740080B1D7}">
      <dgm:prSet/>
      <dgm:spPr/>
      <dgm:t>
        <a:bodyPr/>
        <a:lstStyle/>
        <a:p>
          <a:endParaRPr lang="es-ES"/>
        </a:p>
      </dgm:t>
    </dgm:pt>
    <dgm:pt modelId="{139AA623-C610-4F04-81AA-8F015579FA1E}">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DESCUENTOS FLUJOS DISPONIBLES PARA LOS ACCIONISTAS</a:t>
          </a:r>
          <a:endParaRPr lang="es-ES" sz="1200" dirty="0">
            <a:solidFill>
              <a:schemeClr val="tx1"/>
            </a:solidFill>
            <a:latin typeface="Arial" panose="020B0604020202020204" pitchFamily="34" charset="0"/>
            <a:cs typeface="Arial" panose="020B0604020202020204" pitchFamily="34" charset="0"/>
          </a:endParaRPr>
        </a:p>
      </dgm:t>
    </dgm:pt>
    <dgm:pt modelId="{D2F9422E-1917-41BD-9B19-4574E8DFF36F}" type="parTrans" cxnId="{63D37689-D7A6-424D-9E23-96A83764AEF9}">
      <dgm:prSet/>
      <dgm:spPr/>
      <dgm:t>
        <a:bodyPr/>
        <a:lstStyle/>
        <a:p>
          <a:endParaRPr lang="es-ES"/>
        </a:p>
      </dgm:t>
    </dgm:pt>
    <dgm:pt modelId="{FA256438-6AB2-4784-B644-E61B85D0C7DC}" type="sibTrans" cxnId="{63D37689-D7A6-424D-9E23-96A83764AEF9}">
      <dgm:prSet/>
      <dgm:spPr/>
      <dgm:t>
        <a:bodyPr/>
        <a:lstStyle/>
        <a:p>
          <a:endParaRPr lang="es-ES"/>
        </a:p>
      </dgm:t>
    </dgm:pt>
    <dgm:pt modelId="{F5CEF6C0-E20A-4B43-9021-ADA0D714A0AC}">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DESCUENTOS DE FLUJOS DE CAJA DE CAPITAL</a:t>
          </a:r>
          <a:endParaRPr lang="es-ES" sz="1200" dirty="0">
            <a:solidFill>
              <a:schemeClr val="tx1"/>
            </a:solidFill>
            <a:latin typeface="Arial" panose="020B0604020202020204" pitchFamily="34" charset="0"/>
            <a:cs typeface="Arial" panose="020B0604020202020204" pitchFamily="34" charset="0"/>
          </a:endParaRPr>
        </a:p>
      </dgm:t>
    </dgm:pt>
    <dgm:pt modelId="{7201DD9D-D280-4AEA-A323-FE05B70E848C}" type="parTrans" cxnId="{18C527C7-0837-44C7-84BB-1CA542C90170}">
      <dgm:prSet/>
      <dgm:spPr/>
      <dgm:t>
        <a:bodyPr/>
        <a:lstStyle/>
        <a:p>
          <a:endParaRPr lang="es-ES"/>
        </a:p>
      </dgm:t>
    </dgm:pt>
    <dgm:pt modelId="{998149AD-672D-4727-973B-8B747866DA65}" type="sibTrans" cxnId="{18C527C7-0837-44C7-84BB-1CA542C90170}">
      <dgm:prSet/>
      <dgm:spPr/>
      <dgm:t>
        <a:bodyPr/>
        <a:lstStyle/>
        <a:p>
          <a:endParaRPr lang="es-ES"/>
        </a:p>
      </dgm:t>
    </dgm:pt>
    <dgm:pt modelId="{D821559D-AFE8-4559-816C-81A974112634}">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BENEFICIOS DESCONTADOS</a:t>
          </a:r>
          <a:endParaRPr lang="es-ES" sz="1200" dirty="0">
            <a:solidFill>
              <a:schemeClr val="tx1"/>
            </a:solidFill>
            <a:latin typeface="Arial" panose="020B0604020202020204" pitchFamily="34" charset="0"/>
            <a:cs typeface="Arial" panose="020B0604020202020204" pitchFamily="34" charset="0"/>
          </a:endParaRPr>
        </a:p>
      </dgm:t>
    </dgm:pt>
    <dgm:pt modelId="{A0A98E8E-C966-4DC3-B2C3-78BD6A5ECDBC}" type="parTrans" cxnId="{31BFF92D-2830-4108-A39E-A9BBF6232198}">
      <dgm:prSet/>
      <dgm:spPr/>
      <dgm:t>
        <a:bodyPr/>
        <a:lstStyle/>
        <a:p>
          <a:endParaRPr lang="es-ES"/>
        </a:p>
      </dgm:t>
    </dgm:pt>
    <dgm:pt modelId="{F680E492-F271-4DCE-842F-4DFC504B2DE3}" type="sibTrans" cxnId="{31BFF92D-2830-4108-A39E-A9BBF6232198}">
      <dgm:prSet/>
      <dgm:spPr/>
      <dgm:t>
        <a:bodyPr/>
        <a:lstStyle/>
        <a:p>
          <a:endParaRPr lang="es-ES"/>
        </a:p>
      </dgm:t>
    </dgm:pt>
    <dgm:pt modelId="{6816B2E0-0227-4B52-8307-75CF628312A4}">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APV (ADJUSTED PRESENT VALUE)</a:t>
          </a:r>
          <a:endParaRPr lang="es-ES" sz="1200" dirty="0">
            <a:solidFill>
              <a:schemeClr val="tx1"/>
            </a:solidFill>
            <a:latin typeface="Arial" panose="020B0604020202020204" pitchFamily="34" charset="0"/>
            <a:cs typeface="Arial" panose="020B0604020202020204" pitchFamily="34" charset="0"/>
          </a:endParaRPr>
        </a:p>
      </dgm:t>
    </dgm:pt>
    <dgm:pt modelId="{E10A5ACE-FC7D-49A3-BCBA-58E831518926}" type="parTrans" cxnId="{04B17820-6963-448E-B1B9-CE734A2F0CCC}">
      <dgm:prSet/>
      <dgm:spPr/>
      <dgm:t>
        <a:bodyPr/>
        <a:lstStyle/>
        <a:p>
          <a:endParaRPr lang="es-ES"/>
        </a:p>
      </dgm:t>
    </dgm:pt>
    <dgm:pt modelId="{284366D3-4950-4562-94B2-F7ED03B27369}" type="sibTrans" cxnId="{04B17820-6963-448E-B1B9-CE734A2F0CCC}">
      <dgm:prSet/>
      <dgm:spPr/>
      <dgm:t>
        <a:bodyPr/>
        <a:lstStyle/>
        <a:p>
          <a:endParaRPr lang="es-ES"/>
        </a:p>
      </dgm:t>
    </dgm:pt>
    <dgm:pt modelId="{E3E5E982-BDB3-44D7-BAE8-8C2418A692B9}" type="pres">
      <dgm:prSet presAssocID="{5DBB2E8C-9308-4D2F-9A29-2475B9DCAE29}" presName="linear" presStyleCnt="0">
        <dgm:presLayoutVars>
          <dgm:dir/>
          <dgm:animLvl val="lvl"/>
          <dgm:resizeHandles val="exact"/>
        </dgm:presLayoutVars>
      </dgm:prSet>
      <dgm:spPr/>
      <dgm:t>
        <a:bodyPr/>
        <a:lstStyle/>
        <a:p>
          <a:endParaRPr lang="es-ES"/>
        </a:p>
      </dgm:t>
    </dgm:pt>
    <dgm:pt modelId="{A54E79D0-AC98-47CC-A11F-AA98010426B7}" type="pres">
      <dgm:prSet presAssocID="{F2049F03-039C-4595-9980-74077C44105C}" presName="parentLin" presStyleCnt="0"/>
      <dgm:spPr/>
    </dgm:pt>
    <dgm:pt modelId="{3F9D12B1-7FED-4548-8604-EF2A89F35D20}" type="pres">
      <dgm:prSet presAssocID="{F2049F03-039C-4595-9980-74077C44105C}" presName="parentLeftMargin" presStyleLbl="node1" presStyleIdx="0" presStyleCnt="5"/>
      <dgm:spPr/>
      <dgm:t>
        <a:bodyPr/>
        <a:lstStyle/>
        <a:p>
          <a:endParaRPr lang="es-ES"/>
        </a:p>
      </dgm:t>
    </dgm:pt>
    <dgm:pt modelId="{5983A660-ECBB-47D4-BA8A-ADF2FD3EBBD7}" type="pres">
      <dgm:prSet presAssocID="{F2049F03-039C-4595-9980-74077C44105C}" presName="parentText" presStyleLbl="node1" presStyleIdx="0" presStyleCnt="5" custScaleX="142857" custScaleY="114177" custLinFactNeighborX="8561" custLinFactNeighborY="7524">
        <dgm:presLayoutVars>
          <dgm:chMax val="0"/>
          <dgm:bulletEnabled val="1"/>
        </dgm:presLayoutVars>
      </dgm:prSet>
      <dgm:spPr/>
      <dgm:t>
        <a:bodyPr/>
        <a:lstStyle/>
        <a:p>
          <a:endParaRPr lang="es-ES"/>
        </a:p>
      </dgm:t>
    </dgm:pt>
    <dgm:pt modelId="{8ED3EC43-7B8A-44C4-AFD5-763BDC799666}" type="pres">
      <dgm:prSet presAssocID="{F2049F03-039C-4595-9980-74077C44105C}" presName="negativeSpace" presStyleCnt="0"/>
      <dgm:spPr/>
    </dgm:pt>
    <dgm:pt modelId="{24163327-4265-4F4F-9337-30CB6A2B0CA5}" type="pres">
      <dgm:prSet presAssocID="{F2049F03-039C-4595-9980-74077C44105C}" presName="childText" presStyleLbl="conFgAcc1" presStyleIdx="0" presStyleCnt="5" custLinFactNeighborX="-793" custLinFactNeighborY="-6230">
        <dgm:presLayoutVars>
          <dgm:bulletEnabled val="1"/>
        </dgm:presLayoutVars>
      </dgm:prSet>
      <dgm:spPr/>
    </dgm:pt>
    <dgm:pt modelId="{B5F5AF7D-499C-4C43-8A52-8C0A51DCCDE7}" type="pres">
      <dgm:prSet presAssocID="{2A8A6A47-84D0-4581-8A31-CEB4ECF7EEC4}" presName="spaceBetweenRectangles" presStyleCnt="0"/>
      <dgm:spPr/>
    </dgm:pt>
    <dgm:pt modelId="{D8CB618B-6064-487B-80D3-3A242595F86E}" type="pres">
      <dgm:prSet presAssocID="{139AA623-C610-4F04-81AA-8F015579FA1E}" presName="parentLin" presStyleCnt="0"/>
      <dgm:spPr/>
    </dgm:pt>
    <dgm:pt modelId="{A9F84571-8188-49BF-841A-B8B6D9F8C6EB}" type="pres">
      <dgm:prSet presAssocID="{139AA623-C610-4F04-81AA-8F015579FA1E}" presName="parentLeftMargin" presStyleLbl="node1" presStyleIdx="0" presStyleCnt="5"/>
      <dgm:spPr/>
      <dgm:t>
        <a:bodyPr/>
        <a:lstStyle/>
        <a:p>
          <a:endParaRPr lang="es-ES"/>
        </a:p>
      </dgm:t>
    </dgm:pt>
    <dgm:pt modelId="{A3D39243-E0B0-4F43-B2F5-A196D5C74A33}" type="pres">
      <dgm:prSet presAssocID="{139AA623-C610-4F04-81AA-8F015579FA1E}" presName="parentText" presStyleLbl="node1" presStyleIdx="1" presStyleCnt="5" custScaleX="125617" custScaleY="132988">
        <dgm:presLayoutVars>
          <dgm:chMax val="0"/>
          <dgm:bulletEnabled val="1"/>
        </dgm:presLayoutVars>
      </dgm:prSet>
      <dgm:spPr/>
      <dgm:t>
        <a:bodyPr/>
        <a:lstStyle/>
        <a:p>
          <a:endParaRPr lang="es-ES"/>
        </a:p>
      </dgm:t>
    </dgm:pt>
    <dgm:pt modelId="{00B84D94-1330-487C-B88A-54D9752A220A}" type="pres">
      <dgm:prSet presAssocID="{139AA623-C610-4F04-81AA-8F015579FA1E}" presName="negativeSpace" presStyleCnt="0"/>
      <dgm:spPr/>
    </dgm:pt>
    <dgm:pt modelId="{CB8B5AE3-8458-4894-9FC5-484A01B832ED}" type="pres">
      <dgm:prSet presAssocID="{139AA623-C610-4F04-81AA-8F015579FA1E}" presName="childText" presStyleLbl="conFgAcc1" presStyleIdx="1" presStyleCnt="5">
        <dgm:presLayoutVars>
          <dgm:bulletEnabled val="1"/>
        </dgm:presLayoutVars>
      </dgm:prSet>
      <dgm:spPr/>
    </dgm:pt>
    <dgm:pt modelId="{08047765-A0C0-45C4-A969-3BAC11BE61AB}" type="pres">
      <dgm:prSet presAssocID="{FA256438-6AB2-4784-B644-E61B85D0C7DC}" presName="spaceBetweenRectangles" presStyleCnt="0"/>
      <dgm:spPr/>
    </dgm:pt>
    <dgm:pt modelId="{86F58CC4-1EDF-4873-9ECB-07F3B5D2914F}" type="pres">
      <dgm:prSet presAssocID="{F5CEF6C0-E20A-4B43-9021-ADA0D714A0AC}" presName="parentLin" presStyleCnt="0"/>
      <dgm:spPr/>
    </dgm:pt>
    <dgm:pt modelId="{74E70F63-BFF8-4AD0-A732-BFB9BE85E5DA}" type="pres">
      <dgm:prSet presAssocID="{F5CEF6C0-E20A-4B43-9021-ADA0D714A0AC}" presName="parentLeftMargin" presStyleLbl="node1" presStyleIdx="1" presStyleCnt="5"/>
      <dgm:spPr/>
      <dgm:t>
        <a:bodyPr/>
        <a:lstStyle/>
        <a:p>
          <a:endParaRPr lang="es-ES"/>
        </a:p>
      </dgm:t>
    </dgm:pt>
    <dgm:pt modelId="{C5D9A8FD-F1BD-4791-BC27-C26F49DC5D4E}" type="pres">
      <dgm:prSet presAssocID="{F5CEF6C0-E20A-4B43-9021-ADA0D714A0AC}" presName="parentText" presStyleLbl="node1" presStyleIdx="2" presStyleCnt="5" custScaleX="114988">
        <dgm:presLayoutVars>
          <dgm:chMax val="0"/>
          <dgm:bulletEnabled val="1"/>
        </dgm:presLayoutVars>
      </dgm:prSet>
      <dgm:spPr/>
      <dgm:t>
        <a:bodyPr/>
        <a:lstStyle/>
        <a:p>
          <a:endParaRPr lang="es-ES"/>
        </a:p>
      </dgm:t>
    </dgm:pt>
    <dgm:pt modelId="{278CEFDE-0046-439B-807A-6F42CE690304}" type="pres">
      <dgm:prSet presAssocID="{F5CEF6C0-E20A-4B43-9021-ADA0D714A0AC}" presName="negativeSpace" presStyleCnt="0"/>
      <dgm:spPr/>
    </dgm:pt>
    <dgm:pt modelId="{B6500E11-41C3-422E-B336-961503986CA4}" type="pres">
      <dgm:prSet presAssocID="{F5CEF6C0-E20A-4B43-9021-ADA0D714A0AC}" presName="childText" presStyleLbl="conFgAcc1" presStyleIdx="2" presStyleCnt="5">
        <dgm:presLayoutVars>
          <dgm:bulletEnabled val="1"/>
        </dgm:presLayoutVars>
      </dgm:prSet>
      <dgm:spPr/>
    </dgm:pt>
    <dgm:pt modelId="{FC410A04-D481-4D2A-9E7E-C60897DFA051}" type="pres">
      <dgm:prSet presAssocID="{998149AD-672D-4727-973B-8B747866DA65}" presName="spaceBetweenRectangles" presStyleCnt="0"/>
      <dgm:spPr/>
    </dgm:pt>
    <dgm:pt modelId="{7E8A10D8-B408-489F-8783-BC1D67990D08}" type="pres">
      <dgm:prSet presAssocID="{D821559D-AFE8-4559-816C-81A974112634}" presName="parentLin" presStyleCnt="0"/>
      <dgm:spPr/>
    </dgm:pt>
    <dgm:pt modelId="{08CB20CC-01DC-4BBF-9238-E875B57A1815}" type="pres">
      <dgm:prSet presAssocID="{D821559D-AFE8-4559-816C-81A974112634}" presName="parentLeftMargin" presStyleLbl="node1" presStyleIdx="2" presStyleCnt="5"/>
      <dgm:spPr/>
      <dgm:t>
        <a:bodyPr/>
        <a:lstStyle/>
        <a:p>
          <a:endParaRPr lang="es-ES"/>
        </a:p>
      </dgm:t>
    </dgm:pt>
    <dgm:pt modelId="{DA44DBB3-9089-4EA8-8AB6-0C4E24C1AD44}" type="pres">
      <dgm:prSet presAssocID="{D821559D-AFE8-4559-816C-81A974112634}" presName="parentText" presStyleLbl="node1" presStyleIdx="3" presStyleCnt="5">
        <dgm:presLayoutVars>
          <dgm:chMax val="0"/>
          <dgm:bulletEnabled val="1"/>
        </dgm:presLayoutVars>
      </dgm:prSet>
      <dgm:spPr/>
      <dgm:t>
        <a:bodyPr/>
        <a:lstStyle/>
        <a:p>
          <a:endParaRPr lang="es-ES"/>
        </a:p>
      </dgm:t>
    </dgm:pt>
    <dgm:pt modelId="{2BA49D1C-35BC-4C37-BEC6-91A52C030F5B}" type="pres">
      <dgm:prSet presAssocID="{D821559D-AFE8-4559-816C-81A974112634}" presName="negativeSpace" presStyleCnt="0"/>
      <dgm:spPr/>
    </dgm:pt>
    <dgm:pt modelId="{E1DB9896-AEE9-4575-B7EE-9199D4E97F08}" type="pres">
      <dgm:prSet presAssocID="{D821559D-AFE8-4559-816C-81A974112634}" presName="childText" presStyleLbl="conFgAcc1" presStyleIdx="3" presStyleCnt="5">
        <dgm:presLayoutVars>
          <dgm:bulletEnabled val="1"/>
        </dgm:presLayoutVars>
      </dgm:prSet>
      <dgm:spPr/>
    </dgm:pt>
    <dgm:pt modelId="{F2272439-9321-416B-8EDB-BB26ED98AE62}" type="pres">
      <dgm:prSet presAssocID="{F680E492-F271-4DCE-842F-4DFC504B2DE3}" presName="spaceBetweenRectangles" presStyleCnt="0"/>
      <dgm:spPr/>
    </dgm:pt>
    <dgm:pt modelId="{E69B0463-379B-441F-864F-70891321F5D7}" type="pres">
      <dgm:prSet presAssocID="{6816B2E0-0227-4B52-8307-75CF628312A4}" presName="parentLin" presStyleCnt="0"/>
      <dgm:spPr/>
    </dgm:pt>
    <dgm:pt modelId="{E37A0732-0D86-427F-8B30-D6659F98CC3B}" type="pres">
      <dgm:prSet presAssocID="{6816B2E0-0227-4B52-8307-75CF628312A4}" presName="parentLeftMargin" presStyleLbl="node1" presStyleIdx="3" presStyleCnt="5"/>
      <dgm:spPr/>
      <dgm:t>
        <a:bodyPr/>
        <a:lstStyle/>
        <a:p>
          <a:endParaRPr lang="es-ES"/>
        </a:p>
      </dgm:t>
    </dgm:pt>
    <dgm:pt modelId="{9FC0D7EB-DD67-427D-ABC2-CB5C9E4ECDD2}" type="pres">
      <dgm:prSet presAssocID="{6816B2E0-0227-4B52-8307-75CF628312A4}" presName="parentText" presStyleLbl="node1" presStyleIdx="4" presStyleCnt="5">
        <dgm:presLayoutVars>
          <dgm:chMax val="0"/>
          <dgm:bulletEnabled val="1"/>
        </dgm:presLayoutVars>
      </dgm:prSet>
      <dgm:spPr/>
      <dgm:t>
        <a:bodyPr/>
        <a:lstStyle/>
        <a:p>
          <a:endParaRPr lang="es-ES"/>
        </a:p>
      </dgm:t>
    </dgm:pt>
    <dgm:pt modelId="{5F170405-F9C2-46FC-B3AF-FD534595C2DA}" type="pres">
      <dgm:prSet presAssocID="{6816B2E0-0227-4B52-8307-75CF628312A4}" presName="negativeSpace" presStyleCnt="0"/>
      <dgm:spPr/>
    </dgm:pt>
    <dgm:pt modelId="{52A008B5-7B29-4192-A4B6-77126485F018}" type="pres">
      <dgm:prSet presAssocID="{6816B2E0-0227-4B52-8307-75CF628312A4}" presName="childText" presStyleLbl="conFgAcc1" presStyleIdx="4" presStyleCnt="5">
        <dgm:presLayoutVars>
          <dgm:bulletEnabled val="1"/>
        </dgm:presLayoutVars>
      </dgm:prSet>
      <dgm:spPr/>
    </dgm:pt>
  </dgm:ptLst>
  <dgm:cxnLst>
    <dgm:cxn modelId="{F81144BB-02FF-49AD-AA95-D4708B415BCE}" type="presOf" srcId="{F5CEF6C0-E20A-4B43-9021-ADA0D714A0AC}" destId="{C5D9A8FD-F1BD-4791-BC27-C26F49DC5D4E}" srcOrd="1" destOrd="0" presId="urn:microsoft.com/office/officeart/2005/8/layout/list1"/>
    <dgm:cxn modelId="{63D37689-D7A6-424D-9E23-96A83764AEF9}" srcId="{5DBB2E8C-9308-4D2F-9A29-2475B9DCAE29}" destId="{139AA623-C610-4F04-81AA-8F015579FA1E}" srcOrd="1" destOrd="0" parTransId="{D2F9422E-1917-41BD-9B19-4574E8DFF36F}" sibTransId="{FA256438-6AB2-4784-B644-E61B85D0C7DC}"/>
    <dgm:cxn modelId="{792E6ECB-4724-422C-90ED-CB6CD75F75F8}" type="presOf" srcId="{D821559D-AFE8-4559-816C-81A974112634}" destId="{DA44DBB3-9089-4EA8-8AB6-0C4E24C1AD44}" srcOrd="1" destOrd="0" presId="urn:microsoft.com/office/officeart/2005/8/layout/list1"/>
    <dgm:cxn modelId="{F26C16C0-A0D1-48A5-BF6E-B53F0638E4B6}" type="presOf" srcId="{139AA623-C610-4F04-81AA-8F015579FA1E}" destId="{A3D39243-E0B0-4F43-B2F5-A196D5C74A33}" srcOrd="1" destOrd="0" presId="urn:microsoft.com/office/officeart/2005/8/layout/list1"/>
    <dgm:cxn modelId="{18C527C7-0837-44C7-84BB-1CA542C90170}" srcId="{5DBB2E8C-9308-4D2F-9A29-2475B9DCAE29}" destId="{F5CEF6C0-E20A-4B43-9021-ADA0D714A0AC}" srcOrd="2" destOrd="0" parTransId="{7201DD9D-D280-4AEA-A323-FE05B70E848C}" sibTransId="{998149AD-672D-4727-973B-8B747866DA65}"/>
    <dgm:cxn modelId="{D7D04701-9BFD-46A2-AC3E-4E740B2285DB}" type="presOf" srcId="{5DBB2E8C-9308-4D2F-9A29-2475B9DCAE29}" destId="{E3E5E982-BDB3-44D7-BAE8-8C2418A692B9}" srcOrd="0" destOrd="0" presId="urn:microsoft.com/office/officeart/2005/8/layout/list1"/>
    <dgm:cxn modelId="{6A90A46C-B76D-4553-B487-AA6F99DFC032}" type="presOf" srcId="{6816B2E0-0227-4B52-8307-75CF628312A4}" destId="{9FC0D7EB-DD67-427D-ABC2-CB5C9E4ECDD2}" srcOrd="1" destOrd="0" presId="urn:microsoft.com/office/officeart/2005/8/layout/list1"/>
    <dgm:cxn modelId="{31BFF92D-2830-4108-A39E-A9BBF6232198}" srcId="{5DBB2E8C-9308-4D2F-9A29-2475B9DCAE29}" destId="{D821559D-AFE8-4559-816C-81A974112634}" srcOrd="3" destOrd="0" parTransId="{A0A98E8E-C966-4DC3-B2C3-78BD6A5ECDBC}" sibTransId="{F680E492-F271-4DCE-842F-4DFC504B2DE3}"/>
    <dgm:cxn modelId="{7764743E-D8C8-4213-AA97-A0740080B1D7}" srcId="{5DBB2E8C-9308-4D2F-9A29-2475B9DCAE29}" destId="{F2049F03-039C-4595-9980-74077C44105C}" srcOrd="0" destOrd="0" parTransId="{969817BD-C942-4211-AC0D-CE8CCE08738D}" sibTransId="{2A8A6A47-84D0-4581-8A31-CEB4ECF7EEC4}"/>
    <dgm:cxn modelId="{672E5BAB-DAF4-498A-96A7-C3D72282520E}" type="presOf" srcId="{139AA623-C610-4F04-81AA-8F015579FA1E}" destId="{A9F84571-8188-49BF-841A-B8B6D9F8C6EB}" srcOrd="0" destOrd="0" presId="urn:microsoft.com/office/officeart/2005/8/layout/list1"/>
    <dgm:cxn modelId="{761FD282-319D-4EB1-8922-ED60EFEF798F}" type="presOf" srcId="{F5CEF6C0-E20A-4B43-9021-ADA0D714A0AC}" destId="{74E70F63-BFF8-4AD0-A732-BFB9BE85E5DA}" srcOrd="0" destOrd="0" presId="urn:microsoft.com/office/officeart/2005/8/layout/list1"/>
    <dgm:cxn modelId="{A7AFA11D-EC2D-4585-9371-50D1762221EF}" type="presOf" srcId="{F2049F03-039C-4595-9980-74077C44105C}" destId="{3F9D12B1-7FED-4548-8604-EF2A89F35D20}" srcOrd="0" destOrd="0" presId="urn:microsoft.com/office/officeart/2005/8/layout/list1"/>
    <dgm:cxn modelId="{AF44B707-D4AA-48FB-85E1-02D54056CE38}" type="presOf" srcId="{6816B2E0-0227-4B52-8307-75CF628312A4}" destId="{E37A0732-0D86-427F-8B30-D6659F98CC3B}" srcOrd="0" destOrd="0" presId="urn:microsoft.com/office/officeart/2005/8/layout/list1"/>
    <dgm:cxn modelId="{A953081D-0810-4D36-BEC3-E3794B8FC857}" type="presOf" srcId="{F2049F03-039C-4595-9980-74077C44105C}" destId="{5983A660-ECBB-47D4-BA8A-ADF2FD3EBBD7}" srcOrd="1" destOrd="0" presId="urn:microsoft.com/office/officeart/2005/8/layout/list1"/>
    <dgm:cxn modelId="{04B17820-6963-448E-B1B9-CE734A2F0CCC}" srcId="{5DBB2E8C-9308-4D2F-9A29-2475B9DCAE29}" destId="{6816B2E0-0227-4B52-8307-75CF628312A4}" srcOrd="4" destOrd="0" parTransId="{E10A5ACE-FC7D-49A3-BCBA-58E831518926}" sibTransId="{284366D3-4950-4562-94B2-F7ED03B27369}"/>
    <dgm:cxn modelId="{ECC3F94F-9EFD-47A9-8C53-585B325C9A20}" type="presOf" srcId="{D821559D-AFE8-4559-816C-81A974112634}" destId="{08CB20CC-01DC-4BBF-9238-E875B57A1815}" srcOrd="0" destOrd="0" presId="urn:microsoft.com/office/officeart/2005/8/layout/list1"/>
    <dgm:cxn modelId="{47EC15B2-CBF1-4AE4-BC70-9FCF94A8E655}" type="presParOf" srcId="{E3E5E982-BDB3-44D7-BAE8-8C2418A692B9}" destId="{A54E79D0-AC98-47CC-A11F-AA98010426B7}" srcOrd="0" destOrd="0" presId="urn:microsoft.com/office/officeart/2005/8/layout/list1"/>
    <dgm:cxn modelId="{328984EE-EBB2-442F-888D-CE9392F60183}" type="presParOf" srcId="{A54E79D0-AC98-47CC-A11F-AA98010426B7}" destId="{3F9D12B1-7FED-4548-8604-EF2A89F35D20}" srcOrd="0" destOrd="0" presId="urn:microsoft.com/office/officeart/2005/8/layout/list1"/>
    <dgm:cxn modelId="{6827C247-5670-4E50-8F6B-5BC501A92BD1}" type="presParOf" srcId="{A54E79D0-AC98-47CC-A11F-AA98010426B7}" destId="{5983A660-ECBB-47D4-BA8A-ADF2FD3EBBD7}" srcOrd="1" destOrd="0" presId="urn:microsoft.com/office/officeart/2005/8/layout/list1"/>
    <dgm:cxn modelId="{7881A141-2A34-46A5-94A8-880AD68FA163}" type="presParOf" srcId="{E3E5E982-BDB3-44D7-BAE8-8C2418A692B9}" destId="{8ED3EC43-7B8A-44C4-AFD5-763BDC799666}" srcOrd="1" destOrd="0" presId="urn:microsoft.com/office/officeart/2005/8/layout/list1"/>
    <dgm:cxn modelId="{383A696C-F732-4C50-9D44-92ADA289A674}" type="presParOf" srcId="{E3E5E982-BDB3-44D7-BAE8-8C2418A692B9}" destId="{24163327-4265-4F4F-9337-30CB6A2B0CA5}" srcOrd="2" destOrd="0" presId="urn:microsoft.com/office/officeart/2005/8/layout/list1"/>
    <dgm:cxn modelId="{9D30610F-107D-430B-89EB-CF870B45EC45}" type="presParOf" srcId="{E3E5E982-BDB3-44D7-BAE8-8C2418A692B9}" destId="{B5F5AF7D-499C-4C43-8A52-8C0A51DCCDE7}" srcOrd="3" destOrd="0" presId="urn:microsoft.com/office/officeart/2005/8/layout/list1"/>
    <dgm:cxn modelId="{109A3836-D0C0-4023-8FDA-52395BDE54D4}" type="presParOf" srcId="{E3E5E982-BDB3-44D7-BAE8-8C2418A692B9}" destId="{D8CB618B-6064-487B-80D3-3A242595F86E}" srcOrd="4" destOrd="0" presId="urn:microsoft.com/office/officeart/2005/8/layout/list1"/>
    <dgm:cxn modelId="{79D72125-9EB6-4200-A104-6D2A9246F2B8}" type="presParOf" srcId="{D8CB618B-6064-487B-80D3-3A242595F86E}" destId="{A9F84571-8188-49BF-841A-B8B6D9F8C6EB}" srcOrd="0" destOrd="0" presId="urn:microsoft.com/office/officeart/2005/8/layout/list1"/>
    <dgm:cxn modelId="{CD3FBA5F-FD8B-49B7-9D06-812473A5F932}" type="presParOf" srcId="{D8CB618B-6064-487B-80D3-3A242595F86E}" destId="{A3D39243-E0B0-4F43-B2F5-A196D5C74A33}" srcOrd="1" destOrd="0" presId="urn:microsoft.com/office/officeart/2005/8/layout/list1"/>
    <dgm:cxn modelId="{A26F4E84-0B7A-4A8D-AB60-C9C88A4F827A}" type="presParOf" srcId="{E3E5E982-BDB3-44D7-BAE8-8C2418A692B9}" destId="{00B84D94-1330-487C-B88A-54D9752A220A}" srcOrd="5" destOrd="0" presId="urn:microsoft.com/office/officeart/2005/8/layout/list1"/>
    <dgm:cxn modelId="{4CF3D0D3-5AFC-43CD-A938-442C895664A2}" type="presParOf" srcId="{E3E5E982-BDB3-44D7-BAE8-8C2418A692B9}" destId="{CB8B5AE3-8458-4894-9FC5-484A01B832ED}" srcOrd="6" destOrd="0" presId="urn:microsoft.com/office/officeart/2005/8/layout/list1"/>
    <dgm:cxn modelId="{5697B4C0-6878-459C-BA03-D3BC0851A583}" type="presParOf" srcId="{E3E5E982-BDB3-44D7-BAE8-8C2418A692B9}" destId="{08047765-A0C0-45C4-A969-3BAC11BE61AB}" srcOrd="7" destOrd="0" presId="urn:microsoft.com/office/officeart/2005/8/layout/list1"/>
    <dgm:cxn modelId="{6BF17D34-FFDD-48AA-9E62-9229611A5459}" type="presParOf" srcId="{E3E5E982-BDB3-44D7-BAE8-8C2418A692B9}" destId="{86F58CC4-1EDF-4873-9ECB-07F3B5D2914F}" srcOrd="8" destOrd="0" presId="urn:microsoft.com/office/officeart/2005/8/layout/list1"/>
    <dgm:cxn modelId="{F5DB35BC-61F3-47C6-9C04-AB61DEFCA046}" type="presParOf" srcId="{86F58CC4-1EDF-4873-9ECB-07F3B5D2914F}" destId="{74E70F63-BFF8-4AD0-A732-BFB9BE85E5DA}" srcOrd="0" destOrd="0" presId="urn:microsoft.com/office/officeart/2005/8/layout/list1"/>
    <dgm:cxn modelId="{ACC0C928-85A4-4E3D-A4F3-491E34205335}" type="presParOf" srcId="{86F58CC4-1EDF-4873-9ECB-07F3B5D2914F}" destId="{C5D9A8FD-F1BD-4791-BC27-C26F49DC5D4E}" srcOrd="1" destOrd="0" presId="urn:microsoft.com/office/officeart/2005/8/layout/list1"/>
    <dgm:cxn modelId="{C629C13C-82F8-4A3D-B710-67F12D98D075}" type="presParOf" srcId="{E3E5E982-BDB3-44D7-BAE8-8C2418A692B9}" destId="{278CEFDE-0046-439B-807A-6F42CE690304}" srcOrd="9" destOrd="0" presId="urn:microsoft.com/office/officeart/2005/8/layout/list1"/>
    <dgm:cxn modelId="{6D6EB009-0F3C-44F8-927C-4D8EAFE9C091}" type="presParOf" srcId="{E3E5E982-BDB3-44D7-BAE8-8C2418A692B9}" destId="{B6500E11-41C3-422E-B336-961503986CA4}" srcOrd="10" destOrd="0" presId="urn:microsoft.com/office/officeart/2005/8/layout/list1"/>
    <dgm:cxn modelId="{D2524B23-6D87-4EA7-9E11-20B1E265E24F}" type="presParOf" srcId="{E3E5E982-BDB3-44D7-BAE8-8C2418A692B9}" destId="{FC410A04-D481-4D2A-9E7E-C60897DFA051}" srcOrd="11" destOrd="0" presId="urn:microsoft.com/office/officeart/2005/8/layout/list1"/>
    <dgm:cxn modelId="{EB89E763-BF50-4D04-87A0-0BB5E23E13C5}" type="presParOf" srcId="{E3E5E982-BDB3-44D7-BAE8-8C2418A692B9}" destId="{7E8A10D8-B408-489F-8783-BC1D67990D08}" srcOrd="12" destOrd="0" presId="urn:microsoft.com/office/officeart/2005/8/layout/list1"/>
    <dgm:cxn modelId="{4AC14026-4ACE-4467-8B99-84E84F22A5FF}" type="presParOf" srcId="{7E8A10D8-B408-489F-8783-BC1D67990D08}" destId="{08CB20CC-01DC-4BBF-9238-E875B57A1815}" srcOrd="0" destOrd="0" presId="urn:microsoft.com/office/officeart/2005/8/layout/list1"/>
    <dgm:cxn modelId="{612F90C4-6AA4-4F2D-AEC1-A9BE4A18CE36}" type="presParOf" srcId="{7E8A10D8-B408-489F-8783-BC1D67990D08}" destId="{DA44DBB3-9089-4EA8-8AB6-0C4E24C1AD44}" srcOrd="1" destOrd="0" presId="urn:microsoft.com/office/officeart/2005/8/layout/list1"/>
    <dgm:cxn modelId="{E77DF8DB-03FF-40AE-B30F-853D9EB8AA16}" type="presParOf" srcId="{E3E5E982-BDB3-44D7-BAE8-8C2418A692B9}" destId="{2BA49D1C-35BC-4C37-BEC6-91A52C030F5B}" srcOrd="13" destOrd="0" presId="urn:microsoft.com/office/officeart/2005/8/layout/list1"/>
    <dgm:cxn modelId="{00A53C2C-0FEE-4F6C-AF65-D1080B8A9EDD}" type="presParOf" srcId="{E3E5E982-BDB3-44D7-BAE8-8C2418A692B9}" destId="{E1DB9896-AEE9-4575-B7EE-9199D4E97F08}" srcOrd="14" destOrd="0" presId="urn:microsoft.com/office/officeart/2005/8/layout/list1"/>
    <dgm:cxn modelId="{9036A91A-B4F3-4858-8E6B-243B63AC2CF8}" type="presParOf" srcId="{E3E5E982-BDB3-44D7-BAE8-8C2418A692B9}" destId="{F2272439-9321-416B-8EDB-BB26ED98AE62}" srcOrd="15" destOrd="0" presId="urn:microsoft.com/office/officeart/2005/8/layout/list1"/>
    <dgm:cxn modelId="{124D8E59-4A12-4E7B-857D-B39B42B14BC7}" type="presParOf" srcId="{E3E5E982-BDB3-44D7-BAE8-8C2418A692B9}" destId="{E69B0463-379B-441F-864F-70891321F5D7}" srcOrd="16" destOrd="0" presId="urn:microsoft.com/office/officeart/2005/8/layout/list1"/>
    <dgm:cxn modelId="{E8E2425F-E888-4F2B-B467-BB22C54F1474}" type="presParOf" srcId="{E69B0463-379B-441F-864F-70891321F5D7}" destId="{E37A0732-0D86-427F-8B30-D6659F98CC3B}" srcOrd="0" destOrd="0" presId="urn:microsoft.com/office/officeart/2005/8/layout/list1"/>
    <dgm:cxn modelId="{A5D4C10D-9FA2-4AEA-ADFE-9A23AB830BB5}" type="presParOf" srcId="{E69B0463-379B-441F-864F-70891321F5D7}" destId="{9FC0D7EB-DD67-427D-ABC2-CB5C9E4ECDD2}" srcOrd="1" destOrd="0" presId="urn:microsoft.com/office/officeart/2005/8/layout/list1"/>
    <dgm:cxn modelId="{6CB6AB62-9701-411B-8BE5-132C5FC1DC5F}" type="presParOf" srcId="{E3E5E982-BDB3-44D7-BAE8-8C2418A692B9}" destId="{5F170405-F9C2-46FC-B3AF-FD534595C2DA}" srcOrd="17" destOrd="0" presId="urn:microsoft.com/office/officeart/2005/8/layout/list1"/>
    <dgm:cxn modelId="{3C350E91-7808-4BFD-9FE6-7C7B3CDDAB44}" type="presParOf" srcId="{E3E5E982-BDB3-44D7-BAE8-8C2418A692B9}" destId="{52A008B5-7B29-4192-A4B6-77126485F018}"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BB2E8C-9308-4D2F-9A29-2475B9DCA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2049F03-039C-4595-9980-74077C44105C}">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VALORACIÓN CLÁSICO</a:t>
          </a:r>
          <a:endParaRPr lang="es-ES" sz="1200" dirty="0">
            <a:solidFill>
              <a:schemeClr val="tx1"/>
            </a:solidFill>
            <a:latin typeface="Arial" panose="020B0604020202020204" pitchFamily="34" charset="0"/>
            <a:cs typeface="Arial" panose="020B0604020202020204" pitchFamily="34" charset="0"/>
          </a:endParaRPr>
        </a:p>
      </dgm:t>
    </dgm:pt>
    <dgm:pt modelId="{969817BD-C942-4211-AC0D-CE8CCE08738D}" type="parTrans" cxnId="{7764743E-D8C8-4213-AA97-A0740080B1D7}">
      <dgm:prSet/>
      <dgm:spPr/>
      <dgm:t>
        <a:bodyPr/>
        <a:lstStyle/>
        <a:p>
          <a:endParaRPr lang="es-ES"/>
        </a:p>
      </dgm:t>
    </dgm:pt>
    <dgm:pt modelId="{2A8A6A47-84D0-4581-8A31-CEB4ECF7EEC4}" type="sibTrans" cxnId="{7764743E-D8C8-4213-AA97-A0740080B1D7}">
      <dgm:prSet/>
      <dgm:spPr/>
      <dgm:t>
        <a:bodyPr/>
        <a:lstStyle/>
        <a:p>
          <a:endParaRPr lang="es-ES"/>
        </a:p>
      </dgm:t>
    </dgm:pt>
    <dgm:pt modelId="{139AA623-C610-4F04-81AA-8F015579FA1E}">
      <dgm:prSet phldrT="[Texto]" custT="1"/>
      <dgm:spPr>
        <a:solidFill>
          <a:schemeClr val="tx2">
            <a:lumMod val="40000"/>
            <a:lumOff val="60000"/>
          </a:schemeClr>
        </a:solidFill>
      </dgm:spPr>
      <dgm:t>
        <a:bodyPr/>
        <a:lstStyle/>
        <a:p>
          <a:pPr algn="just"/>
          <a:r>
            <a:rPr lang="es-ES" sz="1200" dirty="0" smtClean="0">
              <a:solidFill>
                <a:schemeClr val="tx1"/>
              </a:solidFill>
              <a:latin typeface="Arial" panose="020B0604020202020204" pitchFamily="34" charset="0"/>
              <a:cs typeface="Arial" panose="020B0604020202020204" pitchFamily="34" charset="0"/>
            </a:rPr>
            <a:t>MIXTO, INDIRECTO O DE LOS PRÁCTICOS</a:t>
          </a:r>
          <a:endParaRPr lang="es-ES" sz="1200" dirty="0">
            <a:solidFill>
              <a:schemeClr val="tx1"/>
            </a:solidFill>
            <a:latin typeface="Arial" panose="020B0604020202020204" pitchFamily="34" charset="0"/>
            <a:cs typeface="Arial" panose="020B0604020202020204" pitchFamily="34" charset="0"/>
          </a:endParaRPr>
        </a:p>
      </dgm:t>
    </dgm:pt>
    <dgm:pt modelId="{D2F9422E-1917-41BD-9B19-4574E8DFF36F}" type="parTrans" cxnId="{63D37689-D7A6-424D-9E23-96A83764AEF9}">
      <dgm:prSet/>
      <dgm:spPr/>
      <dgm:t>
        <a:bodyPr/>
        <a:lstStyle/>
        <a:p>
          <a:endParaRPr lang="es-ES"/>
        </a:p>
      </dgm:t>
    </dgm:pt>
    <dgm:pt modelId="{FA256438-6AB2-4784-B644-E61B85D0C7DC}" type="sibTrans" cxnId="{63D37689-D7A6-424D-9E23-96A83764AEF9}">
      <dgm:prSet/>
      <dgm:spPr/>
      <dgm:t>
        <a:bodyPr/>
        <a:lstStyle/>
        <a:p>
          <a:endParaRPr lang="es-ES"/>
        </a:p>
      </dgm:t>
    </dgm:pt>
    <dgm:pt modelId="{F5CEF6C0-E20A-4B43-9021-ADA0D714A0AC}">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DE STUTTGART</a:t>
          </a:r>
          <a:endParaRPr lang="es-ES" sz="1200" dirty="0">
            <a:solidFill>
              <a:schemeClr val="tx1"/>
            </a:solidFill>
            <a:latin typeface="Arial" panose="020B0604020202020204" pitchFamily="34" charset="0"/>
            <a:cs typeface="Arial" panose="020B0604020202020204" pitchFamily="34" charset="0"/>
          </a:endParaRPr>
        </a:p>
      </dgm:t>
    </dgm:pt>
    <dgm:pt modelId="{7201DD9D-D280-4AEA-A323-FE05B70E848C}" type="parTrans" cxnId="{18C527C7-0837-44C7-84BB-1CA542C90170}">
      <dgm:prSet/>
      <dgm:spPr/>
      <dgm:t>
        <a:bodyPr/>
        <a:lstStyle/>
        <a:p>
          <a:endParaRPr lang="es-ES"/>
        </a:p>
      </dgm:t>
    </dgm:pt>
    <dgm:pt modelId="{998149AD-672D-4727-973B-8B747866DA65}" type="sibTrans" cxnId="{18C527C7-0837-44C7-84BB-1CA542C90170}">
      <dgm:prSet/>
      <dgm:spPr/>
      <dgm:t>
        <a:bodyPr/>
        <a:lstStyle/>
        <a:p>
          <a:endParaRPr lang="es-ES"/>
        </a:p>
      </dgm:t>
    </dgm:pt>
    <dgm:pt modelId="{D821559D-AFE8-4559-816C-81A974112634}">
      <dgm:prSet phldrT="[Texto]" custT="1"/>
      <dgm:spPr>
        <a:solidFill>
          <a:schemeClr val="tx2">
            <a:lumMod val="40000"/>
            <a:lumOff val="60000"/>
          </a:schemeClr>
        </a:solidFill>
      </dgm:spPr>
      <dgm:t>
        <a:bodyPr/>
        <a:lstStyle/>
        <a:p>
          <a:pPr algn="just"/>
          <a:r>
            <a:rPr lang="es-ES" sz="1200" dirty="0" smtClean="0">
              <a:solidFill>
                <a:schemeClr val="tx1"/>
              </a:solidFill>
              <a:latin typeface="Arial" panose="020B0604020202020204" pitchFamily="34" charset="0"/>
              <a:cs typeface="Arial" panose="020B0604020202020204" pitchFamily="34" charset="0"/>
            </a:rPr>
            <a:t>DIRECTO DE LOS ANGLOSAJONES</a:t>
          </a:r>
          <a:endParaRPr lang="es-ES" sz="1200" dirty="0">
            <a:solidFill>
              <a:schemeClr val="tx1"/>
            </a:solidFill>
            <a:latin typeface="Arial" panose="020B0604020202020204" pitchFamily="34" charset="0"/>
            <a:cs typeface="Arial" panose="020B0604020202020204" pitchFamily="34" charset="0"/>
          </a:endParaRPr>
        </a:p>
      </dgm:t>
    </dgm:pt>
    <dgm:pt modelId="{A0A98E8E-C966-4DC3-B2C3-78BD6A5ECDBC}" type="parTrans" cxnId="{31BFF92D-2830-4108-A39E-A9BBF6232198}">
      <dgm:prSet/>
      <dgm:spPr/>
      <dgm:t>
        <a:bodyPr/>
        <a:lstStyle/>
        <a:p>
          <a:endParaRPr lang="es-ES"/>
        </a:p>
      </dgm:t>
    </dgm:pt>
    <dgm:pt modelId="{F680E492-F271-4DCE-842F-4DFC504B2DE3}" type="sibTrans" cxnId="{31BFF92D-2830-4108-A39E-A9BBF6232198}">
      <dgm:prSet/>
      <dgm:spPr/>
      <dgm:t>
        <a:bodyPr/>
        <a:lstStyle/>
        <a:p>
          <a:endParaRPr lang="es-ES"/>
        </a:p>
      </dgm:t>
    </dgm:pt>
    <dgm:pt modelId="{E3E5E982-BDB3-44D7-BAE8-8C2418A692B9}" type="pres">
      <dgm:prSet presAssocID="{5DBB2E8C-9308-4D2F-9A29-2475B9DCAE29}" presName="linear" presStyleCnt="0">
        <dgm:presLayoutVars>
          <dgm:dir/>
          <dgm:animLvl val="lvl"/>
          <dgm:resizeHandles val="exact"/>
        </dgm:presLayoutVars>
      </dgm:prSet>
      <dgm:spPr/>
      <dgm:t>
        <a:bodyPr/>
        <a:lstStyle/>
        <a:p>
          <a:endParaRPr lang="es-ES"/>
        </a:p>
      </dgm:t>
    </dgm:pt>
    <dgm:pt modelId="{A54E79D0-AC98-47CC-A11F-AA98010426B7}" type="pres">
      <dgm:prSet presAssocID="{F2049F03-039C-4595-9980-74077C44105C}" presName="parentLin" presStyleCnt="0"/>
      <dgm:spPr/>
    </dgm:pt>
    <dgm:pt modelId="{3F9D12B1-7FED-4548-8604-EF2A89F35D20}" type="pres">
      <dgm:prSet presAssocID="{F2049F03-039C-4595-9980-74077C44105C}" presName="parentLeftMargin" presStyleLbl="node1" presStyleIdx="0" presStyleCnt="4"/>
      <dgm:spPr/>
      <dgm:t>
        <a:bodyPr/>
        <a:lstStyle/>
        <a:p>
          <a:endParaRPr lang="es-ES"/>
        </a:p>
      </dgm:t>
    </dgm:pt>
    <dgm:pt modelId="{5983A660-ECBB-47D4-BA8A-ADF2FD3EBBD7}" type="pres">
      <dgm:prSet presAssocID="{F2049F03-039C-4595-9980-74077C44105C}" presName="parentText" presStyleLbl="node1" presStyleIdx="0" presStyleCnt="4">
        <dgm:presLayoutVars>
          <dgm:chMax val="0"/>
          <dgm:bulletEnabled val="1"/>
        </dgm:presLayoutVars>
      </dgm:prSet>
      <dgm:spPr/>
      <dgm:t>
        <a:bodyPr/>
        <a:lstStyle/>
        <a:p>
          <a:endParaRPr lang="es-ES"/>
        </a:p>
      </dgm:t>
    </dgm:pt>
    <dgm:pt modelId="{8ED3EC43-7B8A-44C4-AFD5-763BDC799666}" type="pres">
      <dgm:prSet presAssocID="{F2049F03-039C-4595-9980-74077C44105C}" presName="negativeSpace" presStyleCnt="0"/>
      <dgm:spPr/>
    </dgm:pt>
    <dgm:pt modelId="{24163327-4265-4F4F-9337-30CB6A2B0CA5}" type="pres">
      <dgm:prSet presAssocID="{F2049F03-039C-4595-9980-74077C44105C}" presName="childText" presStyleLbl="conFgAcc1" presStyleIdx="0" presStyleCnt="4">
        <dgm:presLayoutVars>
          <dgm:bulletEnabled val="1"/>
        </dgm:presLayoutVars>
      </dgm:prSet>
      <dgm:spPr/>
    </dgm:pt>
    <dgm:pt modelId="{B5F5AF7D-499C-4C43-8A52-8C0A51DCCDE7}" type="pres">
      <dgm:prSet presAssocID="{2A8A6A47-84D0-4581-8A31-CEB4ECF7EEC4}" presName="spaceBetweenRectangles" presStyleCnt="0"/>
      <dgm:spPr/>
    </dgm:pt>
    <dgm:pt modelId="{D8CB618B-6064-487B-80D3-3A242595F86E}" type="pres">
      <dgm:prSet presAssocID="{139AA623-C610-4F04-81AA-8F015579FA1E}" presName="parentLin" presStyleCnt="0"/>
      <dgm:spPr/>
    </dgm:pt>
    <dgm:pt modelId="{A9F84571-8188-49BF-841A-B8B6D9F8C6EB}" type="pres">
      <dgm:prSet presAssocID="{139AA623-C610-4F04-81AA-8F015579FA1E}" presName="parentLeftMargin" presStyleLbl="node1" presStyleIdx="0" presStyleCnt="4"/>
      <dgm:spPr/>
      <dgm:t>
        <a:bodyPr/>
        <a:lstStyle/>
        <a:p>
          <a:endParaRPr lang="es-ES"/>
        </a:p>
      </dgm:t>
    </dgm:pt>
    <dgm:pt modelId="{A3D39243-E0B0-4F43-B2F5-A196D5C74A33}" type="pres">
      <dgm:prSet presAssocID="{139AA623-C610-4F04-81AA-8F015579FA1E}" presName="parentText" presStyleLbl="node1" presStyleIdx="1" presStyleCnt="4">
        <dgm:presLayoutVars>
          <dgm:chMax val="0"/>
          <dgm:bulletEnabled val="1"/>
        </dgm:presLayoutVars>
      </dgm:prSet>
      <dgm:spPr/>
      <dgm:t>
        <a:bodyPr/>
        <a:lstStyle/>
        <a:p>
          <a:endParaRPr lang="es-ES"/>
        </a:p>
      </dgm:t>
    </dgm:pt>
    <dgm:pt modelId="{00B84D94-1330-487C-B88A-54D9752A220A}" type="pres">
      <dgm:prSet presAssocID="{139AA623-C610-4F04-81AA-8F015579FA1E}" presName="negativeSpace" presStyleCnt="0"/>
      <dgm:spPr/>
    </dgm:pt>
    <dgm:pt modelId="{CB8B5AE3-8458-4894-9FC5-484A01B832ED}" type="pres">
      <dgm:prSet presAssocID="{139AA623-C610-4F04-81AA-8F015579FA1E}" presName="childText" presStyleLbl="conFgAcc1" presStyleIdx="1" presStyleCnt="4">
        <dgm:presLayoutVars>
          <dgm:bulletEnabled val="1"/>
        </dgm:presLayoutVars>
      </dgm:prSet>
      <dgm:spPr/>
    </dgm:pt>
    <dgm:pt modelId="{08047765-A0C0-45C4-A969-3BAC11BE61AB}" type="pres">
      <dgm:prSet presAssocID="{FA256438-6AB2-4784-B644-E61B85D0C7DC}" presName="spaceBetweenRectangles" presStyleCnt="0"/>
      <dgm:spPr/>
    </dgm:pt>
    <dgm:pt modelId="{86F58CC4-1EDF-4873-9ECB-07F3B5D2914F}" type="pres">
      <dgm:prSet presAssocID="{F5CEF6C0-E20A-4B43-9021-ADA0D714A0AC}" presName="parentLin" presStyleCnt="0"/>
      <dgm:spPr/>
    </dgm:pt>
    <dgm:pt modelId="{74E70F63-BFF8-4AD0-A732-BFB9BE85E5DA}" type="pres">
      <dgm:prSet presAssocID="{F5CEF6C0-E20A-4B43-9021-ADA0D714A0AC}" presName="parentLeftMargin" presStyleLbl="node1" presStyleIdx="1" presStyleCnt="4"/>
      <dgm:spPr/>
      <dgm:t>
        <a:bodyPr/>
        <a:lstStyle/>
        <a:p>
          <a:endParaRPr lang="es-ES"/>
        </a:p>
      </dgm:t>
    </dgm:pt>
    <dgm:pt modelId="{C5D9A8FD-F1BD-4791-BC27-C26F49DC5D4E}" type="pres">
      <dgm:prSet presAssocID="{F5CEF6C0-E20A-4B43-9021-ADA0D714A0AC}" presName="parentText" presStyleLbl="node1" presStyleIdx="2" presStyleCnt="4">
        <dgm:presLayoutVars>
          <dgm:chMax val="0"/>
          <dgm:bulletEnabled val="1"/>
        </dgm:presLayoutVars>
      </dgm:prSet>
      <dgm:spPr/>
      <dgm:t>
        <a:bodyPr/>
        <a:lstStyle/>
        <a:p>
          <a:endParaRPr lang="es-ES"/>
        </a:p>
      </dgm:t>
    </dgm:pt>
    <dgm:pt modelId="{278CEFDE-0046-439B-807A-6F42CE690304}" type="pres">
      <dgm:prSet presAssocID="{F5CEF6C0-E20A-4B43-9021-ADA0D714A0AC}" presName="negativeSpace" presStyleCnt="0"/>
      <dgm:spPr/>
    </dgm:pt>
    <dgm:pt modelId="{B6500E11-41C3-422E-B336-961503986CA4}" type="pres">
      <dgm:prSet presAssocID="{F5CEF6C0-E20A-4B43-9021-ADA0D714A0AC}" presName="childText" presStyleLbl="conFgAcc1" presStyleIdx="2" presStyleCnt="4">
        <dgm:presLayoutVars>
          <dgm:bulletEnabled val="1"/>
        </dgm:presLayoutVars>
      </dgm:prSet>
      <dgm:spPr/>
    </dgm:pt>
    <dgm:pt modelId="{FC410A04-D481-4D2A-9E7E-C60897DFA051}" type="pres">
      <dgm:prSet presAssocID="{998149AD-672D-4727-973B-8B747866DA65}" presName="spaceBetweenRectangles" presStyleCnt="0"/>
      <dgm:spPr/>
    </dgm:pt>
    <dgm:pt modelId="{7E8A10D8-B408-489F-8783-BC1D67990D08}" type="pres">
      <dgm:prSet presAssocID="{D821559D-AFE8-4559-816C-81A974112634}" presName="parentLin" presStyleCnt="0"/>
      <dgm:spPr/>
    </dgm:pt>
    <dgm:pt modelId="{08CB20CC-01DC-4BBF-9238-E875B57A1815}" type="pres">
      <dgm:prSet presAssocID="{D821559D-AFE8-4559-816C-81A974112634}" presName="parentLeftMargin" presStyleLbl="node1" presStyleIdx="2" presStyleCnt="4"/>
      <dgm:spPr/>
      <dgm:t>
        <a:bodyPr/>
        <a:lstStyle/>
        <a:p>
          <a:endParaRPr lang="es-ES"/>
        </a:p>
      </dgm:t>
    </dgm:pt>
    <dgm:pt modelId="{DA44DBB3-9089-4EA8-8AB6-0C4E24C1AD44}" type="pres">
      <dgm:prSet presAssocID="{D821559D-AFE8-4559-816C-81A974112634}" presName="parentText" presStyleLbl="node1" presStyleIdx="3" presStyleCnt="4" custScaleX="122316">
        <dgm:presLayoutVars>
          <dgm:chMax val="0"/>
          <dgm:bulletEnabled val="1"/>
        </dgm:presLayoutVars>
      </dgm:prSet>
      <dgm:spPr/>
      <dgm:t>
        <a:bodyPr/>
        <a:lstStyle/>
        <a:p>
          <a:endParaRPr lang="es-ES"/>
        </a:p>
      </dgm:t>
    </dgm:pt>
    <dgm:pt modelId="{2BA49D1C-35BC-4C37-BEC6-91A52C030F5B}" type="pres">
      <dgm:prSet presAssocID="{D821559D-AFE8-4559-816C-81A974112634}" presName="negativeSpace" presStyleCnt="0"/>
      <dgm:spPr/>
    </dgm:pt>
    <dgm:pt modelId="{E1DB9896-AEE9-4575-B7EE-9199D4E97F08}" type="pres">
      <dgm:prSet presAssocID="{D821559D-AFE8-4559-816C-81A974112634}" presName="childText" presStyleLbl="conFgAcc1" presStyleIdx="3" presStyleCnt="4">
        <dgm:presLayoutVars>
          <dgm:bulletEnabled val="1"/>
        </dgm:presLayoutVars>
      </dgm:prSet>
      <dgm:spPr/>
    </dgm:pt>
  </dgm:ptLst>
  <dgm:cxnLst>
    <dgm:cxn modelId="{A3C9549A-0B6E-4BF8-AB1B-66EF9727A025}" type="presOf" srcId="{5DBB2E8C-9308-4D2F-9A29-2475B9DCAE29}" destId="{E3E5E982-BDB3-44D7-BAE8-8C2418A692B9}" srcOrd="0" destOrd="0" presId="urn:microsoft.com/office/officeart/2005/8/layout/list1"/>
    <dgm:cxn modelId="{C11FF493-B81F-4531-8860-19BCFA32DC58}" type="presOf" srcId="{139AA623-C610-4F04-81AA-8F015579FA1E}" destId="{A9F84571-8188-49BF-841A-B8B6D9F8C6EB}" srcOrd="0" destOrd="0" presId="urn:microsoft.com/office/officeart/2005/8/layout/list1"/>
    <dgm:cxn modelId="{31BFF92D-2830-4108-A39E-A9BBF6232198}" srcId="{5DBB2E8C-9308-4D2F-9A29-2475B9DCAE29}" destId="{D821559D-AFE8-4559-816C-81A974112634}" srcOrd="3" destOrd="0" parTransId="{A0A98E8E-C966-4DC3-B2C3-78BD6A5ECDBC}" sibTransId="{F680E492-F271-4DCE-842F-4DFC504B2DE3}"/>
    <dgm:cxn modelId="{E83C9EDA-7B2C-4A87-803A-C5DB51944CA9}" type="presOf" srcId="{F2049F03-039C-4595-9980-74077C44105C}" destId="{3F9D12B1-7FED-4548-8604-EF2A89F35D20}" srcOrd="0" destOrd="0" presId="urn:microsoft.com/office/officeart/2005/8/layout/list1"/>
    <dgm:cxn modelId="{A2902FAF-D919-4F5E-90BA-38577DBB7B80}" type="presOf" srcId="{D821559D-AFE8-4559-816C-81A974112634}" destId="{DA44DBB3-9089-4EA8-8AB6-0C4E24C1AD44}" srcOrd="1" destOrd="0" presId="urn:microsoft.com/office/officeart/2005/8/layout/list1"/>
    <dgm:cxn modelId="{7764743E-D8C8-4213-AA97-A0740080B1D7}" srcId="{5DBB2E8C-9308-4D2F-9A29-2475B9DCAE29}" destId="{F2049F03-039C-4595-9980-74077C44105C}" srcOrd="0" destOrd="0" parTransId="{969817BD-C942-4211-AC0D-CE8CCE08738D}" sibTransId="{2A8A6A47-84D0-4581-8A31-CEB4ECF7EEC4}"/>
    <dgm:cxn modelId="{A0265466-643E-4676-9408-DFDEF3C66B9F}" type="presOf" srcId="{F5CEF6C0-E20A-4B43-9021-ADA0D714A0AC}" destId="{C5D9A8FD-F1BD-4791-BC27-C26F49DC5D4E}" srcOrd="1" destOrd="0" presId="urn:microsoft.com/office/officeart/2005/8/layout/list1"/>
    <dgm:cxn modelId="{5D8080C9-5B22-44DA-AE99-BD4A8F8EB810}" type="presOf" srcId="{D821559D-AFE8-4559-816C-81A974112634}" destId="{08CB20CC-01DC-4BBF-9238-E875B57A1815}" srcOrd="0" destOrd="0" presId="urn:microsoft.com/office/officeart/2005/8/layout/list1"/>
    <dgm:cxn modelId="{7A9C1597-F122-4AC1-A8BE-977F168A7A64}" type="presOf" srcId="{F2049F03-039C-4595-9980-74077C44105C}" destId="{5983A660-ECBB-47D4-BA8A-ADF2FD3EBBD7}" srcOrd="1" destOrd="0" presId="urn:microsoft.com/office/officeart/2005/8/layout/list1"/>
    <dgm:cxn modelId="{EBEFB869-192F-407B-88A6-BE729498B829}" type="presOf" srcId="{F5CEF6C0-E20A-4B43-9021-ADA0D714A0AC}" destId="{74E70F63-BFF8-4AD0-A732-BFB9BE85E5DA}" srcOrd="0" destOrd="0" presId="urn:microsoft.com/office/officeart/2005/8/layout/list1"/>
    <dgm:cxn modelId="{9A1BFEED-150E-4389-A560-4D09F965C999}" type="presOf" srcId="{139AA623-C610-4F04-81AA-8F015579FA1E}" destId="{A3D39243-E0B0-4F43-B2F5-A196D5C74A33}" srcOrd="1" destOrd="0" presId="urn:microsoft.com/office/officeart/2005/8/layout/list1"/>
    <dgm:cxn modelId="{18C527C7-0837-44C7-84BB-1CA542C90170}" srcId="{5DBB2E8C-9308-4D2F-9A29-2475B9DCAE29}" destId="{F5CEF6C0-E20A-4B43-9021-ADA0D714A0AC}" srcOrd="2" destOrd="0" parTransId="{7201DD9D-D280-4AEA-A323-FE05B70E848C}" sibTransId="{998149AD-672D-4727-973B-8B747866DA65}"/>
    <dgm:cxn modelId="{63D37689-D7A6-424D-9E23-96A83764AEF9}" srcId="{5DBB2E8C-9308-4D2F-9A29-2475B9DCAE29}" destId="{139AA623-C610-4F04-81AA-8F015579FA1E}" srcOrd="1" destOrd="0" parTransId="{D2F9422E-1917-41BD-9B19-4574E8DFF36F}" sibTransId="{FA256438-6AB2-4784-B644-E61B85D0C7DC}"/>
    <dgm:cxn modelId="{5E2683EA-4C62-4C6F-81AF-54636A682926}" type="presParOf" srcId="{E3E5E982-BDB3-44D7-BAE8-8C2418A692B9}" destId="{A54E79D0-AC98-47CC-A11F-AA98010426B7}" srcOrd="0" destOrd="0" presId="urn:microsoft.com/office/officeart/2005/8/layout/list1"/>
    <dgm:cxn modelId="{40C252D3-8203-43C0-ACA7-2A8EE5094AC6}" type="presParOf" srcId="{A54E79D0-AC98-47CC-A11F-AA98010426B7}" destId="{3F9D12B1-7FED-4548-8604-EF2A89F35D20}" srcOrd="0" destOrd="0" presId="urn:microsoft.com/office/officeart/2005/8/layout/list1"/>
    <dgm:cxn modelId="{8F6C9114-860A-457C-AA12-8140A977E7B5}" type="presParOf" srcId="{A54E79D0-AC98-47CC-A11F-AA98010426B7}" destId="{5983A660-ECBB-47D4-BA8A-ADF2FD3EBBD7}" srcOrd="1" destOrd="0" presId="urn:microsoft.com/office/officeart/2005/8/layout/list1"/>
    <dgm:cxn modelId="{DCF9E9D4-D66F-48D3-8226-9E7EB480E47B}" type="presParOf" srcId="{E3E5E982-BDB3-44D7-BAE8-8C2418A692B9}" destId="{8ED3EC43-7B8A-44C4-AFD5-763BDC799666}" srcOrd="1" destOrd="0" presId="urn:microsoft.com/office/officeart/2005/8/layout/list1"/>
    <dgm:cxn modelId="{76E3497F-598D-403E-B375-1BE846FAF5AD}" type="presParOf" srcId="{E3E5E982-BDB3-44D7-BAE8-8C2418A692B9}" destId="{24163327-4265-4F4F-9337-30CB6A2B0CA5}" srcOrd="2" destOrd="0" presId="urn:microsoft.com/office/officeart/2005/8/layout/list1"/>
    <dgm:cxn modelId="{0A27EF85-6D34-4AEC-AC89-5BF790AB85C0}" type="presParOf" srcId="{E3E5E982-BDB3-44D7-BAE8-8C2418A692B9}" destId="{B5F5AF7D-499C-4C43-8A52-8C0A51DCCDE7}" srcOrd="3" destOrd="0" presId="urn:microsoft.com/office/officeart/2005/8/layout/list1"/>
    <dgm:cxn modelId="{C5BFFE08-C6FB-41A1-81AF-304462E78457}" type="presParOf" srcId="{E3E5E982-BDB3-44D7-BAE8-8C2418A692B9}" destId="{D8CB618B-6064-487B-80D3-3A242595F86E}" srcOrd="4" destOrd="0" presId="urn:microsoft.com/office/officeart/2005/8/layout/list1"/>
    <dgm:cxn modelId="{1D3F96A9-B970-478E-A86C-F7F0942B5637}" type="presParOf" srcId="{D8CB618B-6064-487B-80D3-3A242595F86E}" destId="{A9F84571-8188-49BF-841A-B8B6D9F8C6EB}" srcOrd="0" destOrd="0" presId="urn:microsoft.com/office/officeart/2005/8/layout/list1"/>
    <dgm:cxn modelId="{CC762EA4-7E54-433D-BA5A-CB64296AB87D}" type="presParOf" srcId="{D8CB618B-6064-487B-80D3-3A242595F86E}" destId="{A3D39243-E0B0-4F43-B2F5-A196D5C74A33}" srcOrd="1" destOrd="0" presId="urn:microsoft.com/office/officeart/2005/8/layout/list1"/>
    <dgm:cxn modelId="{E1E43BED-20F3-4A4F-8542-FC1C3A355A0D}" type="presParOf" srcId="{E3E5E982-BDB3-44D7-BAE8-8C2418A692B9}" destId="{00B84D94-1330-487C-B88A-54D9752A220A}" srcOrd="5" destOrd="0" presId="urn:microsoft.com/office/officeart/2005/8/layout/list1"/>
    <dgm:cxn modelId="{4FA50989-17AD-4844-A0FE-CA238D8FC7D2}" type="presParOf" srcId="{E3E5E982-BDB3-44D7-BAE8-8C2418A692B9}" destId="{CB8B5AE3-8458-4894-9FC5-484A01B832ED}" srcOrd="6" destOrd="0" presId="urn:microsoft.com/office/officeart/2005/8/layout/list1"/>
    <dgm:cxn modelId="{58AF6A59-D08B-445C-9015-AA0FC3ADF754}" type="presParOf" srcId="{E3E5E982-BDB3-44D7-BAE8-8C2418A692B9}" destId="{08047765-A0C0-45C4-A969-3BAC11BE61AB}" srcOrd="7" destOrd="0" presId="urn:microsoft.com/office/officeart/2005/8/layout/list1"/>
    <dgm:cxn modelId="{08D5B012-7E39-4E4F-BEC0-55B1214381BD}" type="presParOf" srcId="{E3E5E982-BDB3-44D7-BAE8-8C2418A692B9}" destId="{86F58CC4-1EDF-4873-9ECB-07F3B5D2914F}" srcOrd="8" destOrd="0" presId="urn:microsoft.com/office/officeart/2005/8/layout/list1"/>
    <dgm:cxn modelId="{5132EE52-6992-4388-B284-610E76563ED4}" type="presParOf" srcId="{86F58CC4-1EDF-4873-9ECB-07F3B5D2914F}" destId="{74E70F63-BFF8-4AD0-A732-BFB9BE85E5DA}" srcOrd="0" destOrd="0" presId="urn:microsoft.com/office/officeart/2005/8/layout/list1"/>
    <dgm:cxn modelId="{9CF7B6E3-EFF1-4FED-80B4-79216F0BC170}" type="presParOf" srcId="{86F58CC4-1EDF-4873-9ECB-07F3B5D2914F}" destId="{C5D9A8FD-F1BD-4791-BC27-C26F49DC5D4E}" srcOrd="1" destOrd="0" presId="urn:microsoft.com/office/officeart/2005/8/layout/list1"/>
    <dgm:cxn modelId="{4313F393-2A16-486E-B9F3-C969F4455E7E}" type="presParOf" srcId="{E3E5E982-BDB3-44D7-BAE8-8C2418A692B9}" destId="{278CEFDE-0046-439B-807A-6F42CE690304}" srcOrd="9" destOrd="0" presId="urn:microsoft.com/office/officeart/2005/8/layout/list1"/>
    <dgm:cxn modelId="{4A744EFD-33B1-43E2-9E9A-D73C92D0CC6B}" type="presParOf" srcId="{E3E5E982-BDB3-44D7-BAE8-8C2418A692B9}" destId="{B6500E11-41C3-422E-B336-961503986CA4}" srcOrd="10" destOrd="0" presId="urn:microsoft.com/office/officeart/2005/8/layout/list1"/>
    <dgm:cxn modelId="{2C34DEE7-70F8-4441-A9C4-0719D9B3AC3A}" type="presParOf" srcId="{E3E5E982-BDB3-44D7-BAE8-8C2418A692B9}" destId="{FC410A04-D481-4D2A-9E7E-C60897DFA051}" srcOrd="11" destOrd="0" presId="urn:microsoft.com/office/officeart/2005/8/layout/list1"/>
    <dgm:cxn modelId="{532142CC-03E1-485E-A00F-CBEDF7BE2505}" type="presParOf" srcId="{E3E5E982-BDB3-44D7-BAE8-8C2418A692B9}" destId="{7E8A10D8-B408-489F-8783-BC1D67990D08}" srcOrd="12" destOrd="0" presId="urn:microsoft.com/office/officeart/2005/8/layout/list1"/>
    <dgm:cxn modelId="{1212F081-75C4-4668-AB91-C933EFC1C346}" type="presParOf" srcId="{7E8A10D8-B408-489F-8783-BC1D67990D08}" destId="{08CB20CC-01DC-4BBF-9238-E875B57A1815}" srcOrd="0" destOrd="0" presId="urn:microsoft.com/office/officeart/2005/8/layout/list1"/>
    <dgm:cxn modelId="{79FD632A-9CA3-4018-99BE-CBA1B7B2510E}" type="presParOf" srcId="{7E8A10D8-B408-489F-8783-BC1D67990D08}" destId="{DA44DBB3-9089-4EA8-8AB6-0C4E24C1AD44}" srcOrd="1" destOrd="0" presId="urn:microsoft.com/office/officeart/2005/8/layout/list1"/>
    <dgm:cxn modelId="{49347B56-BDC4-4819-88C8-0FCE30409F7B}" type="presParOf" srcId="{E3E5E982-BDB3-44D7-BAE8-8C2418A692B9}" destId="{2BA49D1C-35BC-4C37-BEC6-91A52C030F5B}" srcOrd="13" destOrd="0" presId="urn:microsoft.com/office/officeart/2005/8/layout/list1"/>
    <dgm:cxn modelId="{571E6BDA-3643-43A1-8D6E-E2D3775AFAA6}" type="presParOf" srcId="{E3E5E982-BDB3-44D7-BAE8-8C2418A692B9}" destId="{E1DB9896-AEE9-4575-B7EE-9199D4E97F08}" srcOrd="14"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BB2E8C-9308-4D2F-9A29-2475B9DCA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2049F03-039C-4595-9980-74077C44105C}">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PER</a:t>
          </a:r>
          <a:endParaRPr lang="es-ES" sz="1200" dirty="0">
            <a:solidFill>
              <a:schemeClr val="tx1"/>
            </a:solidFill>
            <a:latin typeface="Arial" panose="020B0604020202020204" pitchFamily="34" charset="0"/>
            <a:cs typeface="Arial" panose="020B0604020202020204" pitchFamily="34" charset="0"/>
          </a:endParaRPr>
        </a:p>
      </dgm:t>
    </dgm:pt>
    <dgm:pt modelId="{969817BD-C942-4211-AC0D-CE8CCE08738D}" type="parTrans" cxnId="{7764743E-D8C8-4213-AA97-A0740080B1D7}">
      <dgm:prSet/>
      <dgm:spPr/>
      <dgm:t>
        <a:bodyPr/>
        <a:lstStyle/>
        <a:p>
          <a:endParaRPr lang="es-ES"/>
        </a:p>
      </dgm:t>
    </dgm:pt>
    <dgm:pt modelId="{2A8A6A47-84D0-4581-8A31-CEB4ECF7EEC4}" type="sibTrans" cxnId="{7764743E-D8C8-4213-AA97-A0740080B1D7}">
      <dgm:prSet/>
      <dgm:spPr/>
      <dgm:t>
        <a:bodyPr/>
        <a:lstStyle/>
        <a:p>
          <a:endParaRPr lang="es-ES"/>
        </a:p>
      </dgm:t>
    </dgm:pt>
    <dgm:pt modelId="{139AA623-C610-4F04-81AA-8F015579FA1E}">
      <dgm:prSet phldrT="[Texto]" custT="1"/>
      <dgm:spPr>
        <a:solidFill>
          <a:schemeClr val="tx2">
            <a:lumMod val="40000"/>
            <a:lumOff val="60000"/>
          </a:schemeClr>
        </a:solidFill>
      </dgm:spPr>
      <dgm:t>
        <a:bodyPr/>
        <a:lstStyle/>
        <a:p>
          <a:pPr algn="just"/>
          <a:r>
            <a:rPr lang="es-ES" sz="1200" dirty="0" smtClean="0">
              <a:solidFill>
                <a:schemeClr val="tx1"/>
              </a:solidFill>
              <a:latin typeface="Arial" panose="020B0604020202020204" pitchFamily="34" charset="0"/>
              <a:cs typeface="Arial" panose="020B0604020202020204" pitchFamily="34" charset="0"/>
            </a:rPr>
            <a:t>EBITDA</a:t>
          </a:r>
          <a:endParaRPr lang="es-ES" sz="1200" dirty="0">
            <a:solidFill>
              <a:schemeClr val="tx1"/>
            </a:solidFill>
            <a:latin typeface="Arial" panose="020B0604020202020204" pitchFamily="34" charset="0"/>
            <a:cs typeface="Arial" panose="020B0604020202020204" pitchFamily="34" charset="0"/>
          </a:endParaRPr>
        </a:p>
      </dgm:t>
    </dgm:pt>
    <dgm:pt modelId="{D2F9422E-1917-41BD-9B19-4574E8DFF36F}" type="parTrans" cxnId="{63D37689-D7A6-424D-9E23-96A83764AEF9}">
      <dgm:prSet/>
      <dgm:spPr/>
      <dgm:t>
        <a:bodyPr/>
        <a:lstStyle/>
        <a:p>
          <a:endParaRPr lang="es-ES"/>
        </a:p>
      </dgm:t>
    </dgm:pt>
    <dgm:pt modelId="{FA256438-6AB2-4784-B644-E61B85D0C7DC}" type="sibTrans" cxnId="{63D37689-D7A6-424D-9E23-96A83764AEF9}">
      <dgm:prSet/>
      <dgm:spPr/>
      <dgm:t>
        <a:bodyPr/>
        <a:lstStyle/>
        <a:p>
          <a:endParaRPr lang="es-ES"/>
        </a:p>
      </dgm:t>
    </dgm:pt>
    <dgm:pt modelId="{F5CEF6C0-E20A-4B43-9021-ADA0D714A0AC}">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OTROS MULTIPLOS</a:t>
          </a:r>
          <a:endParaRPr lang="es-ES" sz="1200" dirty="0">
            <a:solidFill>
              <a:schemeClr val="tx1"/>
            </a:solidFill>
            <a:latin typeface="Arial" panose="020B0604020202020204" pitchFamily="34" charset="0"/>
            <a:cs typeface="Arial" panose="020B0604020202020204" pitchFamily="34" charset="0"/>
          </a:endParaRPr>
        </a:p>
      </dgm:t>
    </dgm:pt>
    <dgm:pt modelId="{7201DD9D-D280-4AEA-A323-FE05B70E848C}" type="parTrans" cxnId="{18C527C7-0837-44C7-84BB-1CA542C90170}">
      <dgm:prSet/>
      <dgm:spPr/>
      <dgm:t>
        <a:bodyPr/>
        <a:lstStyle/>
        <a:p>
          <a:endParaRPr lang="es-ES"/>
        </a:p>
      </dgm:t>
    </dgm:pt>
    <dgm:pt modelId="{998149AD-672D-4727-973B-8B747866DA65}" type="sibTrans" cxnId="{18C527C7-0837-44C7-84BB-1CA542C90170}">
      <dgm:prSet/>
      <dgm:spPr/>
      <dgm:t>
        <a:bodyPr/>
        <a:lstStyle/>
        <a:p>
          <a:endParaRPr lang="es-ES"/>
        </a:p>
      </dgm:t>
    </dgm:pt>
    <dgm:pt modelId="{E3E5E982-BDB3-44D7-BAE8-8C2418A692B9}" type="pres">
      <dgm:prSet presAssocID="{5DBB2E8C-9308-4D2F-9A29-2475B9DCAE29}" presName="linear" presStyleCnt="0">
        <dgm:presLayoutVars>
          <dgm:dir/>
          <dgm:animLvl val="lvl"/>
          <dgm:resizeHandles val="exact"/>
        </dgm:presLayoutVars>
      </dgm:prSet>
      <dgm:spPr/>
      <dgm:t>
        <a:bodyPr/>
        <a:lstStyle/>
        <a:p>
          <a:endParaRPr lang="es-ES"/>
        </a:p>
      </dgm:t>
    </dgm:pt>
    <dgm:pt modelId="{A54E79D0-AC98-47CC-A11F-AA98010426B7}" type="pres">
      <dgm:prSet presAssocID="{F2049F03-039C-4595-9980-74077C44105C}" presName="parentLin" presStyleCnt="0"/>
      <dgm:spPr/>
    </dgm:pt>
    <dgm:pt modelId="{3F9D12B1-7FED-4548-8604-EF2A89F35D20}" type="pres">
      <dgm:prSet presAssocID="{F2049F03-039C-4595-9980-74077C44105C}" presName="parentLeftMargin" presStyleLbl="node1" presStyleIdx="0" presStyleCnt="3"/>
      <dgm:spPr/>
      <dgm:t>
        <a:bodyPr/>
        <a:lstStyle/>
        <a:p>
          <a:endParaRPr lang="es-ES"/>
        </a:p>
      </dgm:t>
    </dgm:pt>
    <dgm:pt modelId="{5983A660-ECBB-47D4-BA8A-ADF2FD3EBBD7}" type="pres">
      <dgm:prSet presAssocID="{F2049F03-039C-4595-9980-74077C44105C}" presName="parentText" presStyleLbl="node1" presStyleIdx="0" presStyleCnt="3">
        <dgm:presLayoutVars>
          <dgm:chMax val="0"/>
          <dgm:bulletEnabled val="1"/>
        </dgm:presLayoutVars>
      </dgm:prSet>
      <dgm:spPr/>
      <dgm:t>
        <a:bodyPr/>
        <a:lstStyle/>
        <a:p>
          <a:endParaRPr lang="es-ES"/>
        </a:p>
      </dgm:t>
    </dgm:pt>
    <dgm:pt modelId="{8ED3EC43-7B8A-44C4-AFD5-763BDC799666}" type="pres">
      <dgm:prSet presAssocID="{F2049F03-039C-4595-9980-74077C44105C}" presName="negativeSpace" presStyleCnt="0"/>
      <dgm:spPr/>
    </dgm:pt>
    <dgm:pt modelId="{24163327-4265-4F4F-9337-30CB6A2B0CA5}" type="pres">
      <dgm:prSet presAssocID="{F2049F03-039C-4595-9980-74077C44105C}" presName="childText" presStyleLbl="conFgAcc1" presStyleIdx="0" presStyleCnt="3">
        <dgm:presLayoutVars>
          <dgm:bulletEnabled val="1"/>
        </dgm:presLayoutVars>
      </dgm:prSet>
      <dgm:spPr/>
    </dgm:pt>
    <dgm:pt modelId="{B5F5AF7D-499C-4C43-8A52-8C0A51DCCDE7}" type="pres">
      <dgm:prSet presAssocID="{2A8A6A47-84D0-4581-8A31-CEB4ECF7EEC4}" presName="spaceBetweenRectangles" presStyleCnt="0"/>
      <dgm:spPr/>
    </dgm:pt>
    <dgm:pt modelId="{D8CB618B-6064-487B-80D3-3A242595F86E}" type="pres">
      <dgm:prSet presAssocID="{139AA623-C610-4F04-81AA-8F015579FA1E}" presName="parentLin" presStyleCnt="0"/>
      <dgm:spPr/>
    </dgm:pt>
    <dgm:pt modelId="{A9F84571-8188-49BF-841A-B8B6D9F8C6EB}" type="pres">
      <dgm:prSet presAssocID="{139AA623-C610-4F04-81AA-8F015579FA1E}" presName="parentLeftMargin" presStyleLbl="node1" presStyleIdx="0" presStyleCnt="3"/>
      <dgm:spPr/>
      <dgm:t>
        <a:bodyPr/>
        <a:lstStyle/>
        <a:p>
          <a:endParaRPr lang="es-ES"/>
        </a:p>
      </dgm:t>
    </dgm:pt>
    <dgm:pt modelId="{A3D39243-E0B0-4F43-B2F5-A196D5C74A33}" type="pres">
      <dgm:prSet presAssocID="{139AA623-C610-4F04-81AA-8F015579FA1E}" presName="parentText" presStyleLbl="node1" presStyleIdx="1" presStyleCnt="3">
        <dgm:presLayoutVars>
          <dgm:chMax val="0"/>
          <dgm:bulletEnabled val="1"/>
        </dgm:presLayoutVars>
      </dgm:prSet>
      <dgm:spPr/>
      <dgm:t>
        <a:bodyPr/>
        <a:lstStyle/>
        <a:p>
          <a:endParaRPr lang="es-ES"/>
        </a:p>
      </dgm:t>
    </dgm:pt>
    <dgm:pt modelId="{00B84D94-1330-487C-B88A-54D9752A220A}" type="pres">
      <dgm:prSet presAssocID="{139AA623-C610-4F04-81AA-8F015579FA1E}" presName="negativeSpace" presStyleCnt="0"/>
      <dgm:spPr/>
    </dgm:pt>
    <dgm:pt modelId="{CB8B5AE3-8458-4894-9FC5-484A01B832ED}" type="pres">
      <dgm:prSet presAssocID="{139AA623-C610-4F04-81AA-8F015579FA1E}" presName="childText" presStyleLbl="conFgAcc1" presStyleIdx="1" presStyleCnt="3">
        <dgm:presLayoutVars>
          <dgm:bulletEnabled val="1"/>
        </dgm:presLayoutVars>
      </dgm:prSet>
      <dgm:spPr/>
    </dgm:pt>
    <dgm:pt modelId="{08047765-A0C0-45C4-A969-3BAC11BE61AB}" type="pres">
      <dgm:prSet presAssocID="{FA256438-6AB2-4784-B644-E61B85D0C7DC}" presName="spaceBetweenRectangles" presStyleCnt="0"/>
      <dgm:spPr/>
    </dgm:pt>
    <dgm:pt modelId="{86F58CC4-1EDF-4873-9ECB-07F3B5D2914F}" type="pres">
      <dgm:prSet presAssocID="{F5CEF6C0-E20A-4B43-9021-ADA0D714A0AC}" presName="parentLin" presStyleCnt="0"/>
      <dgm:spPr/>
    </dgm:pt>
    <dgm:pt modelId="{74E70F63-BFF8-4AD0-A732-BFB9BE85E5DA}" type="pres">
      <dgm:prSet presAssocID="{F5CEF6C0-E20A-4B43-9021-ADA0D714A0AC}" presName="parentLeftMargin" presStyleLbl="node1" presStyleIdx="1" presStyleCnt="3"/>
      <dgm:spPr/>
      <dgm:t>
        <a:bodyPr/>
        <a:lstStyle/>
        <a:p>
          <a:endParaRPr lang="es-ES"/>
        </a:p>
      </dgm:t>
    </dgm:pt>
    <dgm:pt modelId="{C5D9A8FD-F1BD-4791-BC27-C26F49DC5D4E}" type="pres">
      <dgm:prSet presAssocID="{F5CEF6C0-E20A-4B43-9021-ADA0D714A0AC}" presName="parentText" presStyleLbl="node1" presStyleIdx="2" presStyleCnt="3" custScaleX="142857">
        <dgm:presLayoutVars>
          <dgm:chMax val="0"/>
          <dgm:bulletEnabled val="1"/>
        </dgm:presLayoutVars>
      </dgm:prSet>
      <dgm:spPr/>
      <dgm:t>
        <a:bodyPr/>
        <a:lstStyle/>
        <a:p>
          <a:endParaRPr lang="es-ES"/>
        </a:p>
      </dgm:t>
    </dgm:pt>
    <dgm:pt modelId="{278CEFDE-0046-439B-807A-6F42CE690304}" type="pres">
      <dgm:prSet presAssocID="{F5CEF6C0-E20A-4B43-9021-ADA0D714A0AC}" presName="negativeSpace" presStyleCnt="0"/>
      <dgm:spPr/>
    </dgm:pt>
    <dgm:pt modelId="{B6500E11-41C3-422E-B336-961503986CA4}" type="pres">
      <dgm:prSet presAssocID="{F5CEF6C0-E20A-4B43-9021-ADA0D714A0AC}" presName="childText" presStyleLbl="conFgAcc1" presStyleIdx="2" presStyleCnt="3">
        <dgm:presLayoutVars>
          <dgm:bulletEnabled val="1"/>
        </dgm:presLayoutVars>
      </dgm:prSet>
      <dgm:spPr/>
    </dgm:pt>
  </dgm:ptLst>
  <dgm:cxnLst>
    <dgm:cxn modelId="{BE1549F9-32BB-4305-8456-53AF4E602F0E}" type="presOf" srcId="{F2049F03-039C-4595-9980-74077C44105C}" destId="{3F9D12B1-7FED-4548-8604-EF2A89F35D20}" srcOrd="0" destOrd="0" presId="urn:microsoft.com/office/officeart/2005/8/layout/list1"/>
    <dgm:cxn modelId="{ED3326DD-5876-41B5-BE2E-F406F9814F1F}" type="presOf" srcId="{139AA623-C610-4F04-81AA-8F015579FA1E}" destId="{A9F84571-8188-49BF-841A-B8B6D9F8C6EB}" srcOrd="0" destOrd="0" presId="urn:microsoft.com/office/officeart/2005/8/layout/list1"/>
    <dgm:cxn modelId="{6AEC172B-217F-4AE2-ACCA-BFB30CC14FB1}" type="presOf" srcId="{139AA623-C610-4F04-81AA-8F015579FA1E}" destId="{A3D39243-E0B0-4F43-B2F5-A196D5C74A33}" srcOrd="1" destOrd="0" presId="urn:microsoft.com/office/officeart/2005/8/layout/list1"/>
    <dgm:cxn modelId="{7764743E-D8C8-4213-AA97-A0740080B1D7}" srcId="{5DBB2E8C-9308-4D2F-9A29-2475B9DCAE29}" destId="{F2049F03-039C-4595-9980-74077C44105C}" srcOrd="0" destOrd="0" parTransId="{969817BD-C942-4211-AC0D-CE8CCE08738D}" sibTransId="{2A8A6A47-84D0-4581-8A31-CEB4ECF7EEC4}"/>
    <dgm:cxn modelId="{6864B97D-571C-4A3C-BF2F-736492FFE297}" type="presOf" srcId="{F5CEF6C0-E20A-4B43-9021-ADA0D714A0AC}" destId="{74E70F63-BFF8-4AD0-A732-BFB9BE85E5DA}" srcOrd="0" destOrd="0" presId="urn:microsoft.com/office/officeart/2005/8/layout/list1"/>
    <dgm:cxn modelId="{43C9B74B-33A8-4516-973A-2BAE34BF0DC2}" type="presOf" srcId="{5DBB2E8C-9308-4D2F-9A29-2475B9DCAE29}" destId="{E3E5E982-BDB3-44D7-BAE8-8C2418A692B9}" srcOrd="0" destOrd="0" presId="urn:microsoft.com/office/officeart/2005/8/layout/list1"/>
    <dgm:cxn modelId="{C25061A3-4126-4960-A8E9-4B694831A50D}" type="presOf" srcId="{F2049F03-039C-4595-9980-74077C44105C}" destId="{5983A660-ECBB-47D4-BA8A-ADF2FD3EBBD7}" srcOrd="1" destOrd="0" presId="urn:microsoft.com/office/officeart/2005/8/layout/list1"/>
    <dgm:cxn modelId="{18C527C7-0837-44C7-84BB-1CA542C90170}" srcId="{5DBB2E8C-9308-4D2F-9A29-2475B9DCAE29}" destId="{F5CEF6C0-E20A-4B43-9021-ADA0D714A0AC}" srcOrd="2" destOrd="0" parTransId="{7201DD9D-D280-4AEA-A323-FE05B70E848C}" sibTransId="{998149AD-672D-4727-973B-8B747866DA65}"/>
    <dgm:cxn modelId="{76809E0B-7F14-45F6-873D-AA677555BF31}" type="presOf" srcId="{F5CEF6C0-E20A-4B43-9021-ADA0D714A0AC}" destId="{C5D9A8FD-F1BD-4791-BC27-C26F49DC5D4E}" srcOrd="1" destOrd="0" presId="urn:microsoft.com/office/officeart/2005/8/layout/list1"/>
    <dgm:cxn modelId="{63D37689-D7A6-424D-9E23-96A83764AEF9}" srcId="{5DBB2E8C-9308-4D2F-9A29-2475B9DCAE29}" destId="{139AA623-C610-4F04-81AA-8F015579FA1E}" srcOrd="1" destOrd="0" parTransId="{D2F9422E-1917-41BD-9B19-4574E8DFF36F}" sibTransId="{FA256438-6AB2-4784-B644-E61B85D0C7DC}"/>
    <dgm:cxn modelId="{DE3FCC3C-2083-4FC7-92CE-C938CCC1D2A3}" type="presParOf" srcId="{E3E5E982-BDB3-44D7-BAE8-8C2418A692B9}" destId="{A54E79D0-AC98-47CC-A11F-AA98010426B7}" srcOrd="0" destOrd="0" presId="urn:microsoft.com/office/officeart/2005/8/layout/list1"/>
    <dgm:cxn modelId="{87E97C3E-CD05-4F08-B360-06083D2BB6D5}" type="presParOf" srcId="{A54E79D0-AC98-47CC-A11F-AA98010426B7}" destId="{3F9D12B1-7FED-4548-8604-EF2A89F35D20}" srcOrd="0" destOrd="0" presId="urn:microsoft.com/office/officeart/2005/8/layout/list1"/>
    <dgm:cxn modelId="{C795EF95-AC0A-4034-9E30-942ADF6EBCCE}" type="presParOf" srcId="{A54E79D0-AC98-47CC-A11F-AA98010426B7}" destId="{5983A660-ECBB-47D4-BA8A-ADF2FD3EBBD7}" srcOrd="1" destOrd="0" presId="urn:microsoft.com/office/officeart/2005/8/layout/list1"/>
    <dgm:cxn modelId="{BBF8352E-1ACB-468C-9A4C-325AFEBF6109}" type="presParOf" srcId="{E3E5E982-BDB3-44D7-BAE8-8C2418A692B9}" destId="{8ED3EC43-7B8A-44C4-AFD5-763BDC799666}" srcOrd="1" destOrd="0" presId="urn:microsoft.com/office/officeart/2005/8/layout/list1"/>
    <dgm:cxn modelId="{93AB408E-90EB-47AB-84ED-B650FA12A7C7}" type="presParOf" srcId="{E3E5E982-BDB3-44D7-BAE8-8C2418A692B9}" destId="{24163327-4265-4F4F-9337-30CB6A2B0CA5}" srcOrd="2" destOrd="0" presId="urn:microsoft.com/office/officeart/2005/8/layout/list1"/>
    <dgm:cxn modelId="{27E16694-5004-4B23-A751-EEAB4E934BD1}" type="presParOf" srcId="{E3E5E982-BDB3-44D7-BAE8-8C2418A692B9}" destId="{B5F5AF7D-499C-4C43-8A52-8C0A51DCCDE7}" srcOrd="3" destOrd="0" presId="urn:microsoft.com/office/officeart/2005/8/layout/list1"/>
    <dgm:cxn modelId="{81EC086B-FB89-4EFF-809F-52313B3DB9A8}" type="presParOf" srcId="{E3E5E982-BDB3-44D7-BAE8-8C2418A692B9}" destId="{D8CB618B-6064-487B-80D3-3A242595F86E}" srcOrd="4" destOrd="0" presId="urn:microsoft.com/office/officeart/2005/8/layout/list1"/>
    <dgm:cxn modelId="{8984C46F-50B0-4EBA-8FDB-BE9BBC9582AC}" type="presParOf" srcId="{D8CB618B-6064-487B-80D3-3A242595F86E}" destId="{A9F84571-8188-49BF-841A-B8B6D9F8C6EB}" srcOrd="0" destOrd="0" presId="urn:microsoft.com/office/officeart/2005/8/layout/list1"/>
    <dgm:cxn modelId="{FD09D8B9-2214-47A9-BFA9-1D08F89B6B10}" type="presParOf" srcId="{D8CB618B-6064-487B-80D3-3A242595F86E}" destId="{A3D39243-E0B0-4F43-B2F5-A196D5C74A33}" srcOrd="1" destOrd="0" presId="urn:microsoft.com/office/officeart/2005/8/layout/list1"/>
    <dgm:cxn modelId="{9007922C-0B54-4B51-847E-3731248AE5FA}" type="presParOf" srcId="{E3E5E982-BDB3-44D7-BAE8-8C2418A692B9}" destId="{00B84D94-1330-487C-B88A-54D9752A220A}" srcOrd="5" destOrd="0" presId="urn:microsoft.com/office/officeart/2005/8/layout/list1"/>
    <dgm:cxn modelId="{A6628EEA-77CE-4F98-BF97-981616A682F2}" type="presParOf" srcId="{E3E5E982-BDB3-44D7-BAE8-8C2418A692B9}" destId="{CB8B5AE3-8458-4894-9FC5-484A01B832ED}" srcOrd="6" destOrd="0" presId="urn:microsoft.com/office/officeart/2005/8/layout/list1"/>
    <dgm:cxn modelId="{5F1BACAE-2A39-4EF3-9354-A507E6CA8DF4}" type="presParOf" srcId="{E3E5E982-BDB3-44D7-BAE8-8C2418A692B9}" destId="{08047765-A0C0-45C4-A969-3BAC11BE61AB}" srcOrd="7" destOrd="0" presId="urn:microsoft.com/office/officeart/2005/8/layout/list1"/>
    <dgm:cxn modelId="{72A6822B-6575-418A-957B-A90D011BF7FA}" type="presParOf" srcId="{E3E5E982-BDB3-44D7-BAE8-8C2418A692B9}" destId="{86F58CC4-1EDF-4873-9ECB-07F3B5D2914F}" srcOrd="8" destOrd="0" presId="urn:microsoft.com/office/officeart/2005/8/layout/list1"/>
    <dgm:cxn modelId="{4FA8C992-4F3C-4E55-84BA-BEEF5F5AEA02}" type="presParOf" srcId="{86F58CC4-1EDF-4873-9ECB-07F3B5D2914F}" destId="{74E70F63-BFF8-4AD0-A732-BFB9BE85E5DA}" srcOrd="0" destOrd="0" presId="urn:microsoft.com/office/officeart/2005/8/layout/list1"/>
    <dgm:cxn modelId="{418AAA5C-5A1D-4FE2-9D5D-08A562AA9FAE}" type="presParOf" srcId="{86F58CC4-1EDF-4873-9ECB-07F3B5D2914F}" destId="{C5D9A8FD-F1BD-4791-BC27-C26F49DC5D4E}" srcOrd="1" destOrd="0" presId="urn:microsoft.com/office/officeart/2005/8/layout/list1"/>
    <dgm:cxn modelId="{41F04B5D-8F38-45E3-B148-7FB0877BB750}" type="presParOf" srcId="{E3E5E982-BDB3-44D7-BAE8-8C2418A692B9}" destId="{278CEFDE-0046-439B-807A-6F42CE690304}" srcOrd="9" destOrd="0" presId="urn:microsoft.com/office/officeart/2005/8/layout/list1"/>
    <dgm:cxn modelId="{8BBFF3F1-3C88-44F7-B21F-D3CF781FFC0D}" type="presParOf" srcId="{E3E5E982-BDB3-44D7-BAE8-8C2418A692B9}" destId="{B6500E11-41C3-422E-B336-961503986CA4}" srcOrd="10"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BB2E8C-9308-4D2F-9A29-2475B9DCA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5CEF6C0-E20A-4B43-9021-ADA0D714A0AC}">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CASH VALUE ADDED</a:t>
          </a:r>
          <a:endParaRPr lang="es-ES" sz="1200" dirty="0">
            <a:solidFill>
              <a:schemeClr val="tx1"/>
            </a:solidFill>
            <a:latin typeface="Arial" panose="020B0604020202020204" pitchFamily="34" charset="0"/>
            <a:cs typeface="Arial" panose="020B0604020202020204" pitchFamily="34" charset="0"/>
          </a:endParaRPr>
        </a:p>
      </dgm:t>
    </dgm:pt>
    <dgm:pt modelId="{998149AD-672D-4727-973B-8B747866DA65}" type="sibTrans" cxnId="{18C527C7-0837-44C7-84BB-1CA542C90170}">
      <dgm:prSet/>
      <dgm:spPr/>
      <dgm:t>
        <a:bodyPr/>
        <a:lstStyle/>
        <a:p>
          <a:endParaRPr lang="es-ES"/>
        </a:p>
      </dgm:t>
    </dgm:pt>
    <dgm:pt modelId="{7201DD9D-D280-4AEA-A323-FE05B70E848C}" type="parTrans" cxnId="{18C527C7-0837-44C7-84BB-1CA542C90170}">
      <dgm:prSet/>
      <dgm:spPr/>
      <dgm:t>
        <a:bodyPr/>
        <a:lstStyle/>
        <a:p>
          <a:endParaRPr lang="es-ES"/>
        </a:p>
      </dgm:t>
    </dgm:pt>
    <dgm:pt modelId="{139AA623-C610-4F04-81AA-8F015579FA1E}">
      <dgm:prSet phldrT="[Texto]" custT="1"/>
      <dgm:spPr>
        <a:solidFill>
          <a:schemeClr val="tx2">
            <a:lumMod val="40000"/>
            <a:lumOff val="60000"/>
          </a:schemeClr>
        </a:solidFill>
      </dgm:spPr>
      <dgm:t>
        <a:bodyPr/>
        <a:lstStyle/>
        <a:p>
          <a:pPr algn="just"/>
          <a:r>
            <a:rPr lang="es-ES" sz="1200" dirty="0" smtClean="0">
              <a:solidFill>
                <a:schemeClr val="tx1"/>
              </a:solidFill>
              <a:latin typeface="Arial" panose="020B0604020202020204" pitchFamily="34" charset="0"/>
              <a:cs typeface="Arial" panose="020B0604020202020204" pitchFamily="34" charset="0"/>
            </a:rPr>
            <a:t>BENEFICIO ECONOMICO</a:t>
          </a:r>
          <a:endParaRPr lang="es-ES" sz="1200" dirty="0">
            <a:solidFill>
              <a:schemeClr val="tx1"/>
            </a:solidFill>
            <a:latin typeface="Arial" panose="020B0604020202020204" pitchFamily="34" charset="0"/>
            <a:cs typeface="Arial" panose="020B0604020202020204" pitchFamily="34" charset="0"/>
          </a:endParaRPr>
        </a:p>
      </dgm:t>
    </dgm:pt>
    <dgm:pt modelId="{FA256438-6AB2-4784-B644-E61B85D0C7DC}" type="sibTrans" cxnId="{63D37689-D7A6-424D-9E23-96A83764AEF9}">
      <dgm:prSet/>
      <dgm:spPr/>
      <dgm:t>
        <a:bodyPr/>
        <a:lstStyle/>
        <a:p>
          <a:endParaRPr lang="es-ES"/>
        </a:p>
      </dgm:t>
    </dgm:pt>
    <dgm:pt modelId="{D2F9422E-1917-41BD-9B19-4574E8DFF36F}" type="parTrans" cxnId="{63D37689-D7A6-424D-9E23-96A83764AEF9}">
      <dgm:prSet/>
      <dgm:spPr/>
      <dgm:t>
        <a:bodyPr/>
        <a:lstStyle/>
        <a:p>
          <a:endParaRPr lang="es-ES"/>
        </a:p>
      </dgm:t>
    </dgm:pt>
    <dgm:pt modelId="{F2049F03-039C-4595-9980-74077C44105C}">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EVA</a:t>
          </a:r>
          <a:endParaRPr lang="es-ES" sz="1200" dirty="0">
            <a:solidFill>
              <a:schemeClr val="tx1"/>
            </a:solidFill>
            <a:latin typeface="Arial" panose="020B0604020202020204" pitchFamily="34" charset="0"/>
            <a:cs typeface="Arial" panose="020B0604020202020204" pitchFamily="34" charset="0"/>
          </a:endParaRPr>
        </a:p>
      </dgm:t>
    </dgm:pt>
    <dgm:pt modelId="{2A8A6A47-84D0-4581-8A31-CEB4ECF7EEC4}" type="sibTrans" cxnId="{7764743E-D8C8-4213-AA97-A0740080B1D7}">
      <dgm:prSet/>
      <dgm:spPr/>
      <dgm:t>
        <a:bodyPr/>
        <a:lstStyle/>
        <a:p>
          <a:endParaRPr lang="es-ES"/>
        </a:p>
      </dgm:t>
    </dgm:pt>
    <dgm:pt modelId="{969817BD-C942-4211-AC0D-CE8CCE08738D}" type="parTrans" cxnId="{7764743E-D8C8-4213-AA97-A0740080B1D7}">
      <dgm:prSet/>
      <dgm:spPr/>
      <dgm:t>
        <a:bodyPr/>
        <a:lstStyle/>
        <a:p>
          <a:endParaRPr lang="es-ES"/>
        </a:p>
      </dgm:t>
    </dgm:pt>
    <dgm:pt modelId="{8DBE82F9-13E1-4CE1-87C9-78BBC8034A0D}">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CFROI</a:t>
          </a:r>
          <a:endParaRPr lang="es-ES" sz="1200" dirty="0">
            <a:solidFill>
              <a:schemeClr val="tx1"/>
            </a:solidFill>
            <a:latin typeface="Arial" panose="020B0604020202020204" pitchFamily="34" charset="0"/>
            <a:cs typeface="Arial" panose="020B0604020202020204" pitchFamily="34" charset="0"/>
          </a:endParaRPr>
        </a:p>
      </dgm:t>
    </dgm:pt>
    <dgm:pt modelId="{E437207F-FAE7-4C27-B2BC-EF1E1CAAD2BC}" type="parTrans" cxnId="{32A730E9-0111-40EF-A720-1E22FBE4D94B}">
      <dgm:prSet/>
      <dgm:spPr/>
      <dgm:t>
        <a:bodyPr/>
        <a:lstStyle/>
        <a:p>
          <a:endParaRPr lang="es-EC"/>
        </a:p>
      </dgm:t>
    </dgm:pt>
    <dgm:pt modelId="{0FA59A2C-6CAC-485F-B953-30D9AAA7FDBE}" type="sibTrans" cxnId="{32A730E9-0111-40EF-A720-1E22FBE4D94B}">
      <dgm:prSet/>
      <dgm:spPr/>
      <dgm:t>
        <a:bodyPr/>
        <a:lstStyle/>
        <a:p>
          <a:endParaRPr lang="es-EC"/>
        </a:p>
      </dgm:t>
    </dgm:pt>
    <dgm:pt modelId="{E3E5E982-BDB3-44D7-BAE8-8C2418A692B9}" type="pres">
      <dgm:prSet presAssocID="{5DBB2E8C-9308-4D2F-9A29-2475B9DCAE29}" presName="linear" presStyleCnt="0">
        <dgm:presLayoutVars>
          <dgm:dir/>
          <dgm:animLvl val="lvl"/>
          <dgm:resizeHandles val="exact"/>
        </dgm:presLayoutVars>
      </dgm:prSet>
      <dgm:spPr/>
      <dgm:t>
        <a:bodyPr/>
        <a:lstStyle/>
        <a:p>
          <a:endParaRPr lang="es-ES"/>
        </a:p>
      </dgm:t>
    </dgm:pt>
    <dgm:pt modelId="{A54E79D0-AC98-47CC-A11F-AA98010426B7}" type="pres">
      <dgm:prSet presAssocID="{F2049F03-039C-4595-9980-74077C44105C}" presName="parentLin" presStyleCnt="0"/>
      <dgm:spPr/>
    </dgm:pt>
    <dgm:pt modelId="{3F9D12B1-7FED-4548-8604-EF2A89F35D20}" type="pres">
      <dgm:prSet presAssocID="{F2049F03-039C-4595-9980-74077C44105C}" presName="parentLeftMargin" presStyleLbl="node1" presStyleIdx="0" presStyleCnt="4"/>
      <dgm:spPr/>
      <dgm:t>
        <a:bodyPr/>
        <a:lstStyle/>
        <a:p>
          <a:endParaRPr lang="es-ES"/>
        </a:p>
      </dgm:t>
    </dgm:pt>
    <dgm:pt modelId="{5983A660-ECBB-47D4-BA8A-ADF2FD3EBBD7}" type="pres">
      <dgm:prSet presAssocID="{F2049F03-039C-4595-9980-74077C44105C}" presName="parentText" presStyleLbl="node1" presStyleIdx="0" presStyleCnt="4" custLinFactX="1660" custLinFactNeighborX="100000" custLinFactNeighborY="-11523">
        <dgm:presLayoutVars>
          <dgm:chMax val="0"/>
          <dgm:bulletEnabled val="1"/>
        </dgm:presLayoutVars>
      </dgm:prSet>
      <dgm:spPr/>
      <dgm:t>
        <a:bodyPr/>
        <a:lstStyle/>
        <a:p>
          <a:endParaRPr lang="es-ES"/>
        </a:p>
      </dgm:t>
    </dgm:pt>
    <dgm:pt modelId="{8ED3EC43-7B8A-44C4-AFD5-763BDC799666}" type="pres">
      <dgm:prSet presAssocID="{F2049F03-039C-4595-9980-74077C44105C}" presName="negativeSpace" presStyleCnt="0"/>
      <dgm:spPr/>
    </dgm:pt>
    <dgm:pt modelId="{24163327-4265-4F4F-9337-30CB6A2B0CA5}" type="pres">
      <dgm:prSet presAssocID="{F2049F03-039C-4595-9980-74077C44105C}" presName="childText" presStyleLbl="conFgAcc1" presStyleIdx="0" presStyleCnt="4">
        <dgm:presLayoutVars>
          <dgm:bulletEnabled val="1"/>
        </dgm:presLayoutVars>
      </dgm:prSet>
      <dgm:spPr/>
    </dgm:pt>
    <dgm:pt modelId="{B5F5AF7D-499C-4C43-8A52-8C0A51DCCDE7}" type="pres">
      <dgm:prSet presAssocID="{2A8A6A47-84D0-4581-8A31-CEB4ECF7EEC4}" presName="spaceBetweenRectangles" presStyleCnt="0"/>
      <dgm:spPr/>
    </dgm:pt>
    <dgm:pt modelId="{D8CB618B-6064-487B-80D3-3A242595F86E}" type="pres">
      <dgm:prSet presAssocID="{139AA623-C610-4F04-81AA-8F015579FA1E}" presName="parentLin" presStyleCnt="0"/>
      <dgm:spPr/>
    </dgm:pt>
    <dgm:pt modelId="{A9F84571-8188-49BF-841A-B8B6D9F8C6EB}" type="pres">
      <dgm:prSet presAssocID="{139AA623-C610-4F04-81AA-8F015579FA1E}" presName="parentLeftMargin" presStyleLbl="node1" presStyleIdx="0" presStyleCnt="4"/>
      <dgm:spPr/>
      <dgm:t>
        <a:bodyPr/>
        <a:lstStyle/>
        <a:p>
          <a:endParaRPr lang="es-ES"/>
        </a:p>
      </dgm:t>
    </dgm:pt>
    <dgm:pt modelId="{A3D39243-E0B0-4F43-B2F5-A196D5C74A33}" type="pres">
      <dgm:prSet presAssocID="{139AA623-C610-4F04-81AA-8F015579FA1E}" presName="parentText" presStyleLbl="node1" presStyleIdx="1" presStyleCnt="4">
        <dgm:presLayoutVars>
          <dgm:chMax val="0"/>
          <dgm:bulletEnabled val="1"/>
        </dgm:presLayoutVars>
      </dgm:prSet>
      <dgm:spPr/>
      <dgm:t>
        <a:bodyPr/>
        <a:lstStyle/>
        <a:p>
          <a:endParaRPr lang="es-ES"/>
        </a:p>
      </dgm:t>
    </dgm:pt>
    <dgm:pt modelId="{00B84D94-1330-487C-B88A-54D9752A220A}" type="pres">
      <dgm:prSet presAssocID="{139AA623-C610-4F04-81AA-8F015579FA1E}" presName="negativeSpace" presStyleCnt="0"/>
      <dgm:spPr/>
    </dgm:pt>
    <dgm:pt modelId="{CB8B5AE3-8458-4894-9FC5-484A01B832ED}" type="pres">
      <dgm:prSet presAssocID="{139AA623-C610-4F04-81AA-8F015579FA1E}" presName="childText" presStyleLbl="conFgAcc1" presStyleIdx="1" presStyleCnt="4">
        <dgm:presLayoutVars>
          <dgm:bulletEnabled val="1"/>
        </dgm:presLayoutVars>
      </dgm:prSet>
      <dgm:spPr/>
    </dgm:pt>
    <dgm:pt modelId="{08047765-A0C0-45C4-A969-3BAC11BE61AB}" type="pres">
      <dgm:prSet presAssocID="{FA256438-6AB2-4784-B644-E61B85D0C7DC}" presName="spaceBetweenRectangles" presStyleCnt="0"/>
      <dgm:spPr/>
    </dgm:pt>
    <dgm:pt modelId="{86F58CC4-1EDF-4873-9ECB-07F3B5D2914F}" type="pres">
      <dgm:prSet presAssocID="{F5CEF6C0-E20A-4B43-9021-ADA0D714A0AC}" presName="parentLin" presStyleCnt="0"/>
      <dgm:spPr/>
    </dgm:pt>
    <dgm:pt modelId="{74E70F63-BFF8-4AD0-A732-BFB9BE85E5DA}" type="pres">
      <dgm:prSet presAssocID="{F5CEF6C0-E20A-4B43-9021-ADA0D714A0AC}" presName="parentLeftMargin" presStyleLbl="node1" presStyleIdx="1" presStyleCnt="4"/>
      <dgm:spPr/>
      <dgm:t>
        <a:bodyPr/>
        <a:lstStyle/>
        <a:p>
          <a:endParaRPr lang="es-ES"/>
        </a:p>
      </dgm:t>
    </dgm:pt>
    <dgm:pt modelId="{C5D9A8FD-F1BD-4791-BC27-C26F49DC5D4E}" type="pres">
      <dgm:prSet presAssocID="{F5CEF6C0-E20A-4B43-9021-ADA0D714A0AC}" presName="parentText" presStyleLbl="node1" presStyleIdx="2" presStyleCnt="4">
        <dgm:presLayoutVars>
          <dgm:chMax val="0"/>
          <dgm:bulletEnabled val="1"/>
        </dgm:presLayoutVars>
      </dgm:prSet>
      <dgm:spPr/>
      <dgm:t>
        <a:bodyPr/>
        <a:lstStyle/>
        <a:p>
          <a:endParaRPr lang="es-ES"/>
        </a:p>
      </dgm:t>
    </dgm:pt>
    <dgm:pt modelId="{278CEFDE-0046-439B-807A-6F42CE690304}" type="pres">
      <dgm:prSet presAssocID="{F5CEF6C0-E20A-4B43-9021-ADA0D714A0AC}" presName="negativeSpace" presStyleCnt="0"/>
      <dgm:spPr/>
    </dgm:pt>
    <dgm:pt modelId="{B6500E11-41C3-422E-B336-961503986CA4}" type="pres">
      <dgm:prSet presAssocID="{F5CEF6C0-E20A-4B43-9021-ADA0D714A0AC}" presName="childText" presStyleLbl="conFgAcc1" presStyleIdx="2" presStyleCnt="4">
        <dgm:presLayoutVars>
          <dgm:bulletEnabled val="1"/>
        </dgm:presLayoutVars>
      </dgm:prSet>
      <dgm:spPr/>
    </dgm:pt>
    <dgm:pt modelId="{FC410A04-D481-4D2A-9E7E-C60897DFA051}" type="pres">
      <dgm:prSet presAssocID="{998149AD-672D-4727-973B-8B747866DA65}" presName="spaceBetweenRectangles" presStyleCnt="0"/>
      <dgm:spPr/>
    </dgm:pt>
    <dgm:pt modelId="{2793EC05-8D17-43B6-96A1-9908354B75A1}" type="pres">
      <dgm:prSet presAssocID="{8DBE82F9-13E1-4CE1-87C9-78BBC8034A0D}" presName="parentLin" presStyleCnt="0"/>
      <dgm:spPr/>
    </dgm:pt>
    <dgm:pt modelId="{BEBD7F35-DF85-4E22-BACC-475E5221308E}" type="pres">
      <dgm:prSet presAssocID="{8DBE82F9-13E1-4CE1-87C9-78BBC8034A0D}" presName="parentLeftMargin" presStyleLbl="node1" presStyleIdx="2" presStyleCnt="4"/>
      <dgm:spPr/>
      <dgm:t>
        <a:bodyPr/>
        <a:lstStyle/>
        <a:p>
          <a:endParaRPr lang="es-EC"/>
        </a:p>
      </dgm:t>
    </dgm:pt>
    <dgm:pt modelId="{631CD36F-B671-4DA8-9781-F736BD9115FB}" type="pres">
      <dgm:prSet presAssocID="{8DBE82F9-13E1-4CE1-87C9-78BBC8034A0D}" presName="parentText" presStyleLbl="node1" presStyleIdx="3" presStyleCnt="4">
        <dgm:presLayoutVars>
          <dgm:chMax val="0"/>
          <dgm:bulletEnabled val="1"/>
        </dgm:presLayoutVars>
      </dgm:prSet>
      <dgm:spPr/>
      <dgm:t>
        <a:bodyPr/>
        <a:lstStyle/>
        <a:p>
          <a:endParaRPr lang="es-EC"/>
        </a:p>
      </dgm:t>
    </dgm:pt>
    <dgm:pt modelId="{E7E26C01-00EB-4905-A1EA-2AD0CAA6B023}" type="pres">
      <dgm:prSet presAssocID="{8DBE82F9-13E1-4CE1-87C9-78BBC8034A0D}" presName="negativeSpace" presStyleCnt="0"/>
      <dgm:spPr/>
    </dgm:pt>
    <dgm:pt modelId="{DDE82840-2756-4670-A573-722702CC736D}" type="pres">
      <dgm:prSet presAssocID="{8DBE82F9-13E1-4CE1-87C9-78BBC8034A0D}" presName="childText" presStyleLbl="conFgAcc1" presStyleIdx="3" presStyleCnt="4">
        <dgm:presLayoutVars>
          <dgm:bulletEnabled val="1"/>
        </dgm:presLayoutVars>
      </dgm:prSet>
      <dgm:spPr/>
    </dgm:pt>
  </dgm:ptLst>
  <dgm:cxnLst>
    <dgm:cxn modelId="{66702817-4877-43C7-BEF9-97AF6827CBF5}" type="presOf" srcId="{139AA623-C610-4F04-81AA-8F015579FA1E}" destId="{A9F84571-8188-49BF-841A-B8B6D9F8C6EB}" srcOrd="0" destOrd="0" presId="urn:microsoft.com/office/officeart/2005/8/layout/list1"/>
    <dgm:cxn modelId="{4F3D8A6F-3599-409F-A74C-8F8B70D0F7E0}" type="presOf" srcId="{8DBE82F9-13E1-4CE1-87C9-78BBC8034A0D}" destId="{631CD36F-B671-4DA8-9781-F736BD9115FB}" srcOrd="1" destOrd="0" presId="urn:microsoft.com/office/officeart/2005/8/layout/list1"/>
    <dgm:cxn modelId="{0C593DAB-4D91-470E-AD4F-06A601664823}" type="presOf" srcId="{F5CEF6C0-E20A-4B43-9021-ADA0D714A0AC}" destId="{C5D9A8FD-F1BD-4791-BC27-C26F49DC5D4E}" srcOrd="1" destOrd="0" presId="urn:microsoft.com/office/officeart/2005/8/layout/list1"/>
    <dgm:cxn modelId="{7764743E-D8C8-4213-AA97-A0740080B1D7}" srcId="{5DBB2E8C-9308-4D2F-9A29-2475B9DCAE29}" destId="{F2049F03-039C-4595-9980-74077C44105C}" srcOrd="0" destOrd="0" parTransId="{969817BD-C942-4211-AC0D-CE8CCE08738D}" sibTransId="{2A8A6A47-84D0-4581-8A31-CEB4ECF7EEC4}"/>
    <dgm:cxn modelId="{8A15BED1-1D6B-448E-9ED1-74B7BE8A9E80}" type="presOf" srcId="{F2049F03-039C-4595-9980-74077C44105C}" destId="{5983A660-ECBB-47D4-BA8A-ADF2FD3EBBD7}" srcOrd="1" destOrd="0" presId="urn:microsoft.com/office/officeart/2005/8/layout/list1"/>
    <dgm:cxn modelId="{2A787EFD-9E34-4FC4-9B1C-ED667AB92828}" type="presOf" srcId="{8DBE82F9-13E1-4CE1-87C9-78BBC8034A0D}" destId="{BEBD7F35-DF85-4E22-BACC-475E5221308E}" srcOrd="0" destOrd="0" presId="urn:microsoft.com/office/officeart/2005/8/layout/list1"/>
    <dgm:cxn modelId="{E4EFAFA0-511E-4CE6-9F31-ECC3F23E5F9F}" type="presOf" srcId="{F5CEF6C0-E20A-4B43-9021-ADA0D714A0AC}" destId="{74E70F63-BFF8-4AD0-A732-BFB9BE85E5DA}" srcOrd="0" destOrd="0" presId="urn:microsoft.com/office/officeart/2005/8/layout/list1"/>
    <dgm:cxn modelId="{32A730E9-0111-40EF-A720-1E22FBE4D94B}" srcId="{5DBB2E8C-9308-4D2F-9A29-2475B9DCAE29}" destId="{8DBE82F9-13E1-4CE1-87C9-78BBC8034A0D}" srcOrd="3" destOrd="0" parTransId="{E437207F-FAE7-4C27-B2BC-EF1E1CAAD2BC}" sibTransId="{0FA59A2C-6CAC-485F-B953-30D9AAA7FDBE}"/>
    <dgm:cxn modelId="{0F1AF465-E5B9-4D8C-BC9A-AB321CBCFBCE}" type="presOf" srcId="{F2049F03-039C-4595-9980-74077C44105C}" destId="{3F9D12B1-7FED-4548-8604-EF2A89F35D20}" srcOrd="0" destOrd="0" presId="urn:microsoft.com/office/officeart/2005/8/layout/list1"/>
    <dgm:cxn modelId="{18C527C7-0837-44C7-84BB-1CA542C90170}" srcId="{5DBB2E8C-9308-4D2F-9A29-2475B9DCAE29}" destId="{F5CEF6C0-E20A-4B43-9021-ADA0D714A0AC}" srcOrd="2" destOrd="0" parTransId="{7201DD9D-D280-4AEA-A323-FE05B70E848C}" sibTransId="{998149AD-672D-4727-973B-8B747866DA65}"/>
    <dgm:cxn modelId="{8548BA6B-1C3A-478B-8D23-62C49FC11B15}" type="presOf" srcId="{139AA623-C610-4F04-81AA-8F015579FA1E}" destId="{A3D39243-E0B0-4F43-B2F5-A196D5C74A33}" srcOrd="1" destOrd="0" presId="urn:microsoft.com/office/officeart/2005/8/layout/list1"/>
    <dgm:cxn modelId="{6B5AB5FB-D99F-49A8-B009-B7F099B5424D}" type="presOf" srcId="{5DBB2E8C-9308-4D2F-9A29-2475B9DCAE29}" destId="{E3E5E982-BDB3-44D7-BAE8-8C2418A692B9}" srcOrd="0" destOrd="0" presId="urn:microsoft.com/office/officeart/2005/8/layout/list1"/>
    <dgm:cxn modelId="{63D37689-D7A6-424D-9E23-96A83764AEF9}" srcId="{5DBB2E8C-9308-4D2F-9A29-2475B9DCAE29}" destId="{139AA623-C610-4F04-81AA-8F015579FA1E}" srcOrd="1" destOrd="0" parTransId="{D2F9422E-1917-41BD-9B19-4574E8DFF36F}" sibTransId="{FA256438-6AB2-4784-B644-E61B85D0C7DC}"/>
    <dgm:cxn modelId="{5F571110-804A-4852-B311-BB29802AF6A5}" type="presParOf" srcId="{E3E5E982-BDB3-44D7-BAE8-8C2418A692B9}" destId="{A54E79D0-AC98-47CC-A11F-AA98010426B7}" srcOrd="0" destOrd="0" presId="urn:microsoft.com/office/officeart/2005/8/layout/list1"/>
    <dgm:cxn modelId="{21EB54ED-4CA5-4496-8EE3-428D5DB7AEA3}" type="presParOf" srcId="{A54E79D0-AC98-47CC-A11F-AA98010426B7}" destId="{3F9D12B1-7FED-4548-8604-EF2A89F35D20}" srcOrd="0" destOrd="0" presId="urn:microsoft.com/office/officeart/2005/8/layout/list1"/>
    <dgm:cxn modelId="{DA2D5662-6F12-4CA8-AD38-FF3BD9A9947F}" type="presParOf" srcId="{A54E79D0-AC98-47CC-A11F-AA98010426B7}" destId="{5983A660-ECBB-47D4-BA8A-ADF2FD3EBBD7}" srcOrd="1" destOrd="0" presId="urn:microsoft.com/office/officeart/2005/8/layout/list1"/>
    <dgm:cxn modelId="{9D955AFA-E1EB-4BE1-AD1E-179EB6F2A34E}" type="presParOf" srcId="{E3E5E982-BDB3-44D7-BAE8-8C2418A692B9}" destId="{8ED3EC43-7B8A-44C4-AFD5-763BDC799666}" srcOrd="1" destOrd="0" presId="urn:microsoft.com/office/officeart/2005/8/layout/list1"/>
    <dgm:cxn modelId="{3A03D6AD-5633-44E6-BA47-12AF4B29516F}" type="presParOf" srcId="{E3E5E982-BDB3-44D7-BAE8-8C2418A692B9}" destId="{24163327-4265-4F4F-9337-30CB6A2B0CA5}" srcOrd="2" destOrd="0" presId="urn:microsoft.com/office/officeart/2005/8/layout/list1"/>
    <dgm:cxn modelId="{56317662-CC1E-49AC-B119-2C89671B7278}" type="presParOf" srcId="{E3E5E982-BDB3-44D7-BAE8-8C2418A692B9}" destId="{B5F5AF7D-499C-4C43-8A52-8C0A51DCCDE7}" srcOrd="3" destOrd="0" presId="urn:microsoft.com/office/officeart/2005/8/layout/list1"/>
    <dgm:cxn modelId="{115CDAF0-6D3A-4410-8A62-0850E1C835D7}" type="presParOf" srcId="{E3E5E982-BDB3-44D7-BAE8-8C2418A692B9}" destId="{D8CB618B-6064-487B-80D3-3A242595F86E}" srcOrd="4" destOrd="0" presId="urn:microsoft.com/office/officeart/2005/8/layout/list1"/>
    <dgm:cxn modelId="{31376818-6100-4779-B73C-7145E764B289}" type="presParOf" srcId="{D8CB618B-6064-487B-80D3-3A242595F86E}" destId="{A9F84571-8188-49BF-841A-B8B6D9F8C6EB}" srcOrd="0" destOrd="0" presId="urn:microsoft.com/office/officeart/2005/8/layout/list1"/>
    <dgm:cxn modelId="{C4B9F54C-06A1-4788-9898-91FEB1323763}" type="presParOf" srcId="{D8CB618B-6064-487B-80D3-3A242595F86E}" destId="{A3D39243-E0B0-4F43-B2F5-A196D5C74A33}" srcOrd="1" destOrd="0" presId="urn:microsoft.com/office/officeart/2005/8/layout/list1"/>
    <dgm:cxn modelId="{1A7ABFFE-DC7A-45FE-BD9C-43DE6999B005}" type="presParOf" srcId="{E3E5E982-BDB3-44D7-BAE8-8C2418A692B9}" destId="{00B84D94-1330-487C-B88A-54D9752A220A}" srcOrd="5" destOrd="0" presId="urn:microsoft.com/office/officeart/2005/8/layout/list1"/>
    <dgm:cxn modelId="{DD586FF9-FD13-4C95-975E-C5B79F59A427}" type="presParOf" srcId="{E3E5E982-BDB3-44D7-BAE8-8C2418A692B9}" destId="{CB8B5AE3-8458-4894-9FC5-484A01B832ED}" srcOrd="6" destOrd="0" presId="urn:microsoft.com/office/officeart/2005/8/layout/list1"/>
    <dgm:cxn modelId="{3DD092A1-815D-4F11-A783-D905207FB40B}" type="presParOf" srcId="{E3E5E982-BDB3-44D7-BAE8-8C2418A692B9}" destId="{08047765-A0C0-45C4-A969-3BAC11BE61AB}" srcOrd="7" destOrd="0" presId="urn:microsoft.com/office/officeart/2005/8/layout/list1"/>
    <dgm:cxn modelId="{2870AEA6-408A-401F-BE1E-E4D18C11D604}" type="presParOf" srcId="{E3E5E982-BDB3-44D7-BAE8-8C2418A692B9}" destId="{86F58CC4-1EDF-4873-9ECB-07F3B5D2914F}" srcOrd="8" destOrd="0" presId="urn:microsoft.com/office/officeart/2005/8/layout/list1"/>
    <dgm:cxn modelId="{968F7E2F-ED56-4BDF-8804-A86F605862D9}" type="presParOf" srcId="{86F58CC4-1EDF-4873-9ECB-07F3B5D2914F}" destId="{74E70F63-BFF8-4AD0-A732-BFB9BE85E5DA}" srcOrd="0" destOrd="0" presId="urn:microsoft.com/office/officeart/2005/8/layout/list1"/>
    <dgm:cxn modelId="{ED178D29-3963-4C5B-9592-7481A4F38414}" type="presParOf" srcId="{86F58CC4-1EDF-4873-9ECB-07F3B5D2914F}" destId="{C5D9A8FD-F1BD-4791-BC27-C26F49DC5D4E}" srcOrd="1" destOrd="0" presId="urn:microsoft.com/office/officeart/2005/8/layout/list1"/>
    <dgm:cxn modelId="{E1E9EA4C-3B69-48F5-AE79-306C89189FD5}" type="presParOf" srcId="{E3E5E982-BDB3-44D7-BAE8-8C2418A692B9}" destId="{278CEFDE-0046-439B-807A-6F42CE690304}" srcOrd="9" destOrd="0" presId="urn:microsoft.com/office/officeart/2005/8/layout/list1"/>
    <dgm:cxn modelId="{5B453819-6C10-460B-9D2E-736E045AFA56}" type="presParOf" srcId="{E3E5E982-BDB3-44D7-BAE8-8C2418A692B9}" destId="{B6500E11-41C3-422E-B336-961503986CA4}" srcOrd="10" destOrd="0" presId="urn:microsoft.com/office/officeart/2005/8/layout/list1"/>
    <dgm:cxn modelId="{9E3591F1-E452-4843-AACA-547F38198BB3}" type="presParOf" srcId="{E3E5E982-BDB3-44D7-BAE8-8C2418A692B9}" destId="{FC410A04-D481-4D2A-9E7E-C60897DFA051}" srcOrd="11" destOrd="0" presId="urn:microsoft.com/office/officeart/2005/8/layout/list1"/>
    <dgm:cxn modelId="{B5A72241-F911-481E-B036-D21EAAA9EA53}" type="presParOf" srcId="{E3E5E982-BDB3-44D7-BAE8-8C2418A692B9}" destId="{2793EC05-8D17-43B6-96A1-9908354B75A1}" srcOrd="12" destOrd="0" presId="urn:microsoft.com/office/officeart/2005/8/layout/list1"/>
    <dgm:cxn modelId="{0D6CCE13-7983-4FBE-AA46-1F02555C508F}" type="presParOf" srcId="{2793EC05-8D17-43B6-96A1-9908354B75A1}" destId="{BEBD7F35-DF85-4E22-BACC-475E5221308E}" srcOrd="0" destOrd="0" presId="urn:microsoft.com/office/officeart/2005/8/layout/list1"/>
    <dgm:cxn modelId="{A43EC30A-D10C-4934-8323-F7EEB0703907}" type="presParOf" srcId="{2793EC05-8D17-43B6-96A1-9908354B75A1}" destId="{631CD36F-B671-4DA8-9781-F736BD9115FB}" srcOrd="1" destOrd="0" presId="urn:microsoft.com/office/officeart/2005/8/layout/list1"/>
    <dgm:cxn modelId="{70387661-44BC-4A03-B60B-A72BEE0BFCAA}" type="presParOf" srcId="{E3E5E982-BDB3-44D7-BAE8-8C2418A692B9}" destId="{E7E26C01-00EB-4905-A1EA-2AD0CAA6B023}" srcOrd="13" destOrd="0" presId="urn:microsoft.com/office/officeart/2005/8/layout/list1"/>
    <dgm:cxn modelId="{0E938024-B85E-46BB-9CD9-0D6FC8C29C5D}" type="presParOf" srcId="{E3E5E982-BDB3-44D7-BAE8-8C2418A692B9}" destId="{DDE82840-2756-4670-A573-722702CC736D}" srcOrd="14" destOrd="0" presId="urn:microsoft.com/office/officeart/2005/8/layout/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BB2E8C-9308-4D2F-9A29-2475B9DCA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139AA623-C610-4F04-81AA-8F015579FA1E}">
      <dgm:prSet phldrT="[Texto]" custT="1"/>
      <dgm:spPr>
        <a:solidFill>
          <a:schemeClr val="tx2">
            <a:lumMod val="40000"/>
            <a:lumOff val="60000"/>
          </a:schemeClr>
        </a:solidFill>
      </dgm:spPr>
      <dgm:t>
        <a:bodyPr/>
        <a:lstStyle/>
        <a:p>
          <a:pPr algn="just"/>
          <a:r>
            <a:rPr lang="es-ES" sz="1200" dirty="0" smtClean="0">
              <a:solidFill>
                <a:schemeClr val="tx1"/>
              </a:solidFill>
              <a:latin typeface="Arial" panose="020B0604020202020204" pitchFamily="34" charset="0"/>
              <a:cs typeface="Arial" panose="020B0604020202020204" pitchFamily="34" charset="0"/>
            </a:rPr>
            <a:t>BINOMINAL</a:t>
          </a:r>
          <a:endParaRPr lang="es-ES" sz="1200" dirty="0">
            <a:solidFill>
              <a:schemeClr val="tx1"/>
            </a:solidFill>
            <a:latin typeface="Arial" panose="020B0604020202020204" pitchFamily="34" charset="0"/>
            <a:cs typeface="Arial" panose="020B0604020202020204" pitchFamily="34" charset="0"/>
          </a:endParaRPr>
        </a:p>
      </dgm:t>
    </dgm:pt>
    <dgm:pt modelId="{FA256438-6AB2-4784-B644-E61B85D0C7DC}" type="sibTrans" cxnId="{63D37689-D7A6-424D-9E23-96A83764AEF9}">
      <dgm:prSet/>
      <dgm:spPr/>
      <dgm:t>
        <a:bodyPr/>
        <a:lstStyle/>
        <a:p>
          <a:endParaRPr lang="es-ES"/>
        </a:p>
      </dgm:t>
    </dgm:pt>
    <dgm:pt modelId="{D2F9422E-1917-41BD-9B19-4574E8DFF36F}" type="parTrans" cxnId="{63D37689-D7A6-424D-9E23-96A83764AEF9}">
      <dgm:prSet/>
      <dgm:spPr/>
      <dgm:t>
        <a:bodyPr/>
        <a:lstStyle/>
        <a:p>
          <a:endParaRPr lang="es-ES"/>
        </a:p>
      </dgm:t>
    </dgm:pt>
    <dgm:pt modelId="{F2049F03-039C-4595-9980-74077C44105C}">
      <dgm:prSet phldrT="[Texto]" custT="1"/>
      <dgm:spPr>
        <a:solidFill>
          <a:schemeClr val="tx2">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BLACK Y SCHOLES</a:t>
          </a:r>
          <a:endParaRPr lang="es-ES" sz="1200" dirty="0">
            <a:solidFill>
              <a:schemeClr val="tx1"/>
            </a:solidFill>
            <a:latin typeface="Arial" panose="020B0604020202020204" pitchFamily="34" charset="0"/>
            <a:cs typeface="Arial" panose="020B0604020202020204" pitchFamily="34" charset="0"/>
          </a:endParaRPr>
        </a:p>
      </dgm:t>
    </dgm:pt>
    <dgm:pt modelId="{2A8A6A47-84D0-4581-8A31-CEB4ECF7EEC4}" type="sibTrans" cxnId="{7764743E-D8C8-4213-AA97-A0740080B1D7}">
      <dgm:prSet/>
      <dgm:spPr/>
      <dgm:t>
        <a:bodyPr/>
        <a:lstStyle/>
        <a:p>
          <a:endParaRPr lang="es-ES"/>
        </a:p>
      </dgm:t>
    </dgm:pt>
    <dgm:pt modelId="{969817BD-C942-4211-AC0D-CE8CCE08738D}" type="parTrans" cxnId="{7764743E-D8C8-4213-AA97-A0740080B1D7}">
      <dgm:prSet/>
      <dgm:spPr/>
      <dgm:t>
        <a:bodyPr/>
        <a:lstStyle/>
        <a:p>
          <a:endParaRPr lang="es-ES"/>
        </a:p>
      </dgm:t>
    </dgm:pt>
    <dgm:pt modelId="{E3E5E982-BDB3-44D7-BAE8-8C2418A692B9}" type="pres">
      <dgm:prSet presAssocID="{5DBB2E8C-9308-4D2F-9A29-2475B9DCAE29}" presName="linear" presStyleCnt="0">
        <dgm:presLayoutVars>
          <dgm:dir/>
          <dgm:animLvl val="lvl"/>
          <dgm:resizeHandles val="exact"/>
        </dgm:presLayoutVars>
      </dgm:prSet>
      <dgm:spPr/>
      <dgm:t>
        <a:bodyPr/>
        <a:lstStyle/>
        <a:p>
          <a:endParaRPr lang="es-ES"/>
        </a:p>
      </dgm:t>
    </dgm:pt>
    <dgm:pt modelId="{A54E79D0-AC98-47CC-A11F-AA98010426B7}" type="pres">
      <dgm:prSet presAssocID="{F2049F03-039C-4595-9980-74077C44105C}" presName="parentLin" presStyleCnt="0"/>
      <dgm:spPr/>
    </dgm:pt>
    <dgm:pt modelId="{3F9D12B1-7FED-4548-8604-EF2A89F35D20}" type="pres">
      <dgm:prSet presAssocID="{F2049F03-039C-4595-9980-74077C44105C}" presName="parentLeftMargin" presStyleLbl="node1" presStyleIdx="0" presStyleCnt="2"/>
      <dgm:spPr/>
      <dgm:t>
        <a:bodyPr/>
        <a:lstStyle/>
        <a:p>
          <a:endParaRPr lang="es-ES"/>
        </a:p>
      </dgm:t>
    </dgm:pt>
    <dgm:pt modelId="{5983A660-ECBB-47D4-BA8A-ADF2FD3EBBD7}" type="pres">
      <dgm:prSet presAssocID="{F2049F03-039C-4595-9980-74077C44105C}" presName="parentText" presStyleLbl="node1" presStyleIdx="0" presStyleCnt="2" custScaleX="142857" custScaleY="57706" custLinFactX="1660" custLinFactNeighborX="100000" custLinFactNeighborY="-11523">
        <dgm:presLayoutVars>
          <dgm:chMax val="0"/>
          <dgm:bulletEnabled val="1"/>
        </dgm:presLayoutVars>
      </dgm:prSet>
      <dgm:spPr/>
      <dgm:t>
        <a:bodyPr/>
        <a:lstStyle/>
        <a:p>
          <a:endParaRPr lang="es-ES"/>
        </a:p>
      </dgm:t>
    </dgm:pt>
    <dgm:pt modelId="{8ED3EC43-7B8A-44C4-AFD5-763BDC799666}" type="pres">
      <dgm:prSet presAssocID="{F2049F03-039C-4595-9980-74077C44105C}" presName="negativeSpace" presStyleCnt="0"/>
      <dgm:spPr/>
    </dgm:pt>
    <dgm:pt modelId="{24163327-4265-4F4F-9337-30CB6A2B0CA5}" type="pres">
      <dgm:prSet presAssocID="{F2049F03-039C-4595-9980-74077C44105C}" presName="childText" presStyleLbl="conFgAcc1" presStyleIdx="0" presStyleCnt="2" custScaleY="74165">
        <dgm:presLayoutVars>
          <dgm:bulletEnabled val="1"/>
        </dgm:presLayoutVars>
      </dgm:prSet>
      <dgm:spPr/>
    </dgm:pt>
    <dgm:pt modelId="{B5F5AF7D-499C-4C43-8A52-8C0A51DCCDE7}" type="pres">
      <dgm:prSet presAssocID="{2A8A6A47-84D0-4581-8A31-CEB4ECF7EEC4}" presName="spaceBetweenRectangles" presStyleCnt="0"/>
      <dgm:spPr/>
    </dgm:pt>
    <dgm:pt modelId="{D8CB618B-6064-487B-80D3-3A242595F86E}" type="pres">
      <dgm:prSet presAssocID="{139AA623-C610-4F04-81AA-8F015579FA1E}" presName="parentLin" presStyleCnt="0"/>
      <dgm:spPr/>
    </dgm:pt>
    <dgm:pt modelId="{A9F84571-8188-49BF-841A-B8B6D9F8C6EB}" type="pres">
      <dgm:prSet presAssocID="{139AA623-C610-4F04-81AA-8F015579FA1E}" presName="parentLeftMargin" presStyleLbl="node1" presStyleIdx="0" presStyleCnt="2"/>
      <dgm:spPr/>
      <dgm:t>
        <a:bodyPr/>
        <a:lstStyle/>
        <a:p>
          <a:endParaRPr lang="es-ES"/>
        </a:p>
      </dgm:t>
    </dgm:pt>
    <dgm:pt modelId="{A3D39243-E0B0-4F43-B2F5-A196D5C74A33}" type="pres">
      <dgm:prSet presAssocID="{139AA623-C610-4F04-81AA-8F015579FA1E}" presName="parentText" presStyleLbl="node1" presStyleIdx="1" presStyleCnt="2" custScaleX="141016" custScaleY="48513">
        <dgm:presLayoutVars>
          <dgm:chMax val="0"/>
          <dgm:bulletEnabled val="1"/>
        </dgm:presLayoutVars>
      </dgm:prSet>
      <dgm:spPr/>
      <dgm:t>
        <a:bodyPr/>
        <a:lstStyle/>
        <a:p>
          <a:endParaRPr lang="es-ES"/>
        </a:p>
      </dgm:t>
    </dgm:pt>
    <dgm:pt modelId="{00B84D94-1330-487C-B88A-54D9752A220A}" type="pres">
      <dgm:prSet presAssocID="{139AA623-C610-4F04-81AA-8F015579FA1E}" presName="negativeSpace" presStyleCnt="0"/>
      <dgm:spPr/>
    </dgm:pt>
    <dgm:pt modelId="{CB8B5AE3-8458-4894-9FC5-484A01B832ED}" type="pres">
      <dgm:prSet presAssocID="{139AA623-C610-4F04-81AA-8F015579FA1E}" presName="childText" presStyleLbl="conFgAcc1" presStyleIdx="1" presStyleCnt="2" custScaleY="67690">
        <dgm:presLayoutVars>
          <dgm:bulletEnabled val="1"/>
        </dgm:presLayoutVars>
      </dgm:prSet>
      <dgm:spPr/>
    </dgm:pt>
  </dgm:ptLst>
  <dgm:cxnLst>
    <dgm:cxn modelId="{9DABB199-FC82-4FF1-A46D-F217A4436D70}" type="presOf" srcId="{5DBB2E8C-9308-4D2F-9A29-2475B9DCAE29}" destId="{E3E5E982-BDB3-44D7-BAE8-8C2418A692B9}" srcOrd="0" destOrd="0" presId="urn:microsoft.com/office/officeart/2005/8/layout/list1"/>
    <dgm:cxn modelId="{761FACB5-846D-490D-A99C-F556BA391EF5}" type="presOf" srcId="{139AA623-C610-4F04-81AA-8F015579FA1E}" destId="{A9F84571-8188-49BF-841A-B8B6D9F8C6EB}" srcOrd="0" destOrd="0" presId="urn:microsoft.com/office/officeart/2005/8/layout/list1"/>
    <dgm:cxn modelId="{7764743E-D8C8-4213-AA97-A0740080B1D7}" srcId="{5DBB2E8C-9308-4D2F-9A29-2475B9DCAE29}" destId="{F2049F03-039C-4595-9980-74077C44105C}" srcOrd="0" destOrd="0" parTransId="{969817BD-C942-4211-AC0D-CE8CCE08738D}" sibTransId="{2A8A6A47-84D0-4581-8A31-CEB4ECF7EEC4}"/>
    <dgm:cxn modelId="{5D91D5AA-0F41-427B-8179-2411E316A390}" type="presOf" srcId="{139AA623-C610-4F04-81AA-8F015579FA1E}" destId="{A3D39243-E0B0-4F43-B2F5-A196D5C74A33}" srcOrd="1" destOrd="0" presId="urn:microsoft.com/office/officeart/2005/8/layout/list1"/>
    <dgm:cxn modelId="{7C34AC7F-2983-4B05-9277-C073C018CF92}" type="presOf" srcId="{F2049F03-039C-4595-9980-74077C44105C}" destId="{5983A660-ECBB-47D4-BA8A-ADF2FD3EBBD7}" srcOrd="1" destOrd="0" presId="urn:microsoft.com/office/officeart/2005/8/layout/list1"/>
    <dgm:cxn modelId="{427F341D-44F9-4D90-9599-0D08B740F5E3}" type="presOf" srcId="{F2049F03-039C-4595-9980-74077C44105C}" destId="{3F9D12B1-7FED-4548-8604-EF2A89F35D20}" srcOrd="0" destOrd="0" presId="urn:microsoft.com/office/officeart/2005/8/layout/list1"/>
    <dgm:cxn modelId="{63D37689-D7A6-424D-9E23-96A83764AEF9}" srcId="{5DBB2E8C-9308-4D2F-9A29-2475B9DCAE29}" destId="{139AA623-C610-4F04-81AA-8F015579FA1E}" srcOrd="1" destOrd="0" parTransId="{D2F9422E-1917-41BD-9B19-4574E8DFF36F}" sibTransId="{FA256438-6AB2-4784-B644-E61B85D0C7DC}"/>
    <dgm:cxn modelId="{C7DC682D-7D69-4752-83D5-4D65371C5B3F}" type="presParOf" srcId="{E3E5E982-BDB3-44D7-BAE8-8C2418A692B9}" destId="{A54E79D0-AC98-47CC-A11F-AA98010426B7}" srcOrd="0" destOrd="0" presId="urn:microsoft.com/office/officeart/2005/8/layout/list1"/>
    <dgm:cxn modelId="{CE45CC4F-A8EB-4B2A-AA43-8B58D3C1CBAD}" type="presParOf" srcId="{A54E79D0-AC98-47CC-A11F-AA98010426B7}" destId="{3F9D12B1-7FED-4548-8604-EF2A89F35D20}" srcOrd="0" destOrd="0" presId="urn:microsoft.com/office/officeart/2005/8/layout/list1"/>
    <dgm:cxn modelId="{30536036-2251-4669-951A-5B7246A4BDFE}" type="presParOf" srcId="{A54E79D0-AC98-47CC-A11F-AA98010426B7}" destId="{5983A660-ECBB-47D4-BA8A-ADF2FD3EBBD7}" srcOrd="1" destOrd="0" presId="urn:microsoft.com/office/officeart/2005/8/layout/list1"/>
    <dgm:cxn modelId="{DDB92F60-C7CA-4676-A340-1129B743902F}" type="presParOf" srcId="{E3E5E982-BDB3-44D7-BAE8-8C2418A692B9}" destId="{8ED3EC43-7B8A-44C4-AFD5-763BDC799666}" srcOrd="1" destOrd="0" presId="urn:microsoft.com/office/officeart/2005/8/layout/list1"/>
    <dgm:cxn modelId="{06308955-1557-4C8B-A3A2-D1A5C3A6CBD8}" type="presParOf" srcId="{E3E5E982-BDB3-44D7-BAE8-8C2418A692B9}" destId="{24163327-4265-4F4F-9337-30CB6A2B0CA5}" srcOrd="2" destOrd="0" presId="urn:microsoft.com/office/officeart/2005/8/layout/list1"/>
    <dgm:cxn modelId="{E074D405-5002-4922-A87B-7AF8871B97EE}" type="presParOf" srcId="{E3E5E982-BDB3-44D7-BAE8-8C2418A692B9}" destId="{B5F5AF7D-499C-4C43-8A52-8C0A51DCCDE7}" srcOrd="3" destOrd="0" presId="urn:microsoft.com/office/officeart/2005/8/layout/list1"/>
    <dgm:cxn modelId="{5FBE0337-D372-440D-8747-4CE299B73558}" type="presParOf" srcId="{E3E5E982-BDB3-44D7-BAE8-8C2418A692B9}" destId="{D8CB618B-6064-487B-80D3-3A242595F86E}" srcOrd="4" destOrd="0" presId="urn:microsoft.com/office/officeart/2005/8/layout/list1"/>
    <dgm:cxn modelId="{B4ADA51D-1799-4081-A9B0-1D1E5AC8AA36}" type="presParOf" srcId="{D8CB618B-6064-487B-80D3-3A242595F86E}" destId="{A9F84571-8188-49BF-841A-B8B6D9F8C6EB}" srcOrd="0" destOrd="0" presId="urn:microsoft.com/office/officeart/2005/8/layout/list1"/>
    <dgm:cxn modelId="{5BD15D1D-05A5-4CFD-B48A-7DBEC8B3FE07}" type="presParOf" srcId="{D8CB618B-6064-487B-80D3-3A242595F86E}" destId="{A3D39243-E0B0-4F43-B2F5-A196D5C74A33}" srcOrd="1" destOrd="0" presId="urn:microsoft.com/office/officeart/2005/8/layout/list1"/>
    <dgm:cxn modelId="{95E967F1-8B98-4C5D-8F06-BEA4D7F582A0}" type="presParOf" srcId="{E3E5E982-BDB3-44D7-BAE8-8C2418A692B9}" destId="{00B84D94-1330-487C-B88A-54D9752A220A}" srcOrd="5" destOrd="0" presId="urn:microsoft.com/office/officeart/2005/8/layout/list1"/>
    <dgm:cxn modelId="{408985F5-7956-42CA-973E-299FFB6F6DA6}" type="presParOf" srcId="{E3E5E982-BDB3-44D7-BAE8-8C2418A692B9}" destId="{CB8B5AE3-8458-4894-9FC5-484A01B832ED}" srcOrd="6" destOrd="0" presId="urn:microsoft.com/office/officeart/2005/8/layout/list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DD6B93-E2B4-4236-9FBC-BD0BFA8BA574}" type="doc">
      <dgm:prSet loTypeId="urn:microsoft.com/office/officeart/2005/8/layout/radial6" loCatId="cycle" qsTypeId="urn:microsoft.com/office/officeart/2005/8/quickstyle/simple3" qsCatId="simple" csTypeId="urn:microsoft.com/office/officeart/2005/8/colors/colorful1" csCatId="colorful" phldr="1"/>
      <dgm:spPr/>
      <dgm:t>
        <a:bodyPr/>
        <a:lstStyle/>
        <a:p>
          <a:endParaRPr lang="en-US"/>
        </a:p>
      </dgm:t>
    </dgm:pt>
    <dgm:pt modelId="{C52C7C08-6DBC-4B64-A434-6C56FFF37246}">
      <dgm:prSet phldrT="[Text]" custT="1"/>
      <dgm:spPr/>
      <dgm:t>
        <a:bodyPr/>
        <a:lstStyle/>
        <a:p>
          <a:r>
            <a:rPr lang="es-EC" sz="2000" b="1" noProof="0" dirty="0" smtClean="0">
              <a:latin typeface="Arial" panose="020B0604020202020204" pitchFamily="34" charset="0"/>
              <a:cs typeface="Arial" panose="020B0604020202020204" pitchFamily="34" charset="0"/>
            </a:rPr>
            <a:t>Free Cash Flow </a:t>
          </a:r>
          <a:r>
            <a:rPr lang="es-EC" sz="1500" b="1" noProof="0" dirty="0" smtClean="0">
              <a:latin typeface="Arial" panose="020B0604020202020204" pitchFamily="34" charset="0"/>
              <a:cs typeface="Arial" panose="020B0604020202020204" pitchFamily="34" charset="0"/>
            </a:rPr>
            <a:t>– </a:t>
          </a:r>
          <a:r>
            <a:rPr lang="es-EC" sz="1500" b="1" i="1" dirty="0" smtClean="0"/>
            <a:t>Flujo De Fondos Descontados</a:t>
          </a:r>
          <a:endParaRPr lang="es-EC" sz="1500" b="1" noProof="0" dirty="0" smtClean="0">
            <a:latin typeface="Arial" panose="020B0604020202020204" pitchFamily="34" charset="0"/>
            <a:cs typeface="Arial" panose="020B0604020202020204" pitchFamily="34" charset="0"/>
          </a:endParaRPr>
        </a:p>
        <a:p>
          <a:r>
            <a:rPr lang="es-EC" sz="1500" noProof="0" dirty="0" smtClean="0">
              <a:latin typeface="Arial" panose="020B0604020202020204" pitchFamily="34" charset="0"/>
              <a:cs typeface="Arial" panose="020B0604020202020204" pitchFamily="34" charset="0"/>
            </a:rPr>
            <a:t>Dinero disponible luego de reinversión y necesidades operativas. </a:t>
          </a:r>
          <a:endParaRPr lang="en-US" sz="1500" dirty="0">
            <a:latin typeface="Arial" panose="020B0604020202020204" pitchFamily="34" charset="0"/>
            <a:cs typeface="Arial" panose="020B0604020202020204" pitchFamily="34" charset="0"/>
          </a:endParaRPr>
        </a:p>
      </dgm:t>
    </dgm:pt>
    <dgm:pt modelId="{B0CA270A-39A4-4A35-AD40-F85205D4B2A7}" type="parTrans" cxnId="{10096492-50D7-4756-9719-34B3D807874B}">
      <dgm:prSet/>
      <dgm:spPr/>
      <dgm:t>
        <a:bodyPr/>
        <a:lstStyle/>
        <a:p>
          <a:endParaRPr lang="en-US" sz="1500">
            <a:latin typeface="Arial" panose="020B0604020202020204" pitchFamily="34" charset="0"/>
            <a:cs typeface="Arial" panose="020B0604020202020204" pitchFamily="34" charset="0"/>
          </a:endParaRPr>
        </a:p>
      </dgm:t>
    </dgm:pt>
    <dgm:pt modelId="{E8A8B9DE-598A-4601-910E-B8AAF69B687D}" type="sibTrans" cxnId="{10096492-50D7-4756-9719-34B3D807874B}">
      <dgm:prSet/>
      <dgm:spPr/>
      <dgm:t>
        <a:bodyPr/>
        <a:lstStyle/>
        <a:p>
          <a:endParaRPr lang="en-US" sz="1500">
            <a:latin typeface="Arial" panose="020B0604020202020204" pitchFamily="34" charset="0"/>
            <a:cs typeface="Arial" panose="020B0604020202020204" pitchFamily="34" charset="0"/>
          </a:endParaRPr>
        </a:p>
      </dgm:t>
    </dgm:pt>
    <dgm:pt modelId="{1579CFF8-1B77-47EF-9CC3-2E8D30F62ACB}">
      <dgm:prSet phldrT="[Text]" custT="1"/>
      <dgm:spPr/>
      <dgm:t>
        <a:bodyPr/>
        <a:lstStyle/>
        <a:p>
          <a:r>
            <a:rPr lang="es-ES" sz="1450" dirty="0" smtClean="0">
              <a:latin typeface="Arial" panose="020B0604020202020204" pitchFamily="34" charset="0"/>
              <a:cs typeface="Arial" panose="020B0604020202020204" pitchFamily="34" charset="0"/>
            </a:rPr>
            <a:t>ANALISIS POR ESCENARIOS</a:t>
          </a:r>
          <a:endParaRPr lang="en-US" sz="1450" dirty="0">
            <a:latin typeface="Arial" panose="020B0604020202020204" pitchFamily="34" charset="0"/>
            <a:cs typeface="Arial" panose="020B0604020202020204" pitchFamily="34" charset="0"/>
          </a:endParaRPr>
        </a:p>
      </dgm:t>
    </dgm:pt>
    <dgm:pt modelId="{E41C2367-39F6-407F-9739-32A08212E97E}" type="parTrans" cxnId="{A93F24F6-4C08-4802-9E63-0F21A27AD459}">
      <dgm:prSet custT="1"/>
      <dgm:spPr/>
      <dgm:t>
        <a:bodyPr/>
        <a:lstStyle/>
        <a:p>
          <a:endParaRPr lang="en-US" sz="1500">
            <a:latin typeface="Arial" panose="020B0604020202020204" pitchFamily="34" charset="0"/>
            <a:cs typeface="Arial" panose="020B0604020202020204" pitchFamily="34" charset="0"/>
          </a:endParaRPr>
        </a:p>
      </dgm:t>
    </dgm:pt>
    <dgm:pt modelId="{DC591AA3-A5CC-4DF3-83B2-2AB9670AFE67}" type="sibTrans" cxnId="{A93F24F6-4C08-4802-9E63-0F21A27AD459}">
      <dgm:prSet/>
      <dgm:spPr/>
      <dgm:t>
        <a:bodyPr/>
        <a:lstStyle/>
        <a:p>
          <a:endParaRPr lang="en-US" sz="1500">
            <a:latin typeface="Arial" panose="020B0604020202020204" pitchFamily="34" charset="0"/>
            <a:cs typeface="Arial" panose="020B0604020202020204" pitchFamily="34" charset="0"/>
          </a:endParaRPr>
        </a:p>
      </dgm:t>
    </dgm:pt>
    <dgm:pt modelId="{F05A1185-7A6F-40EA-A41D-CE7CCCEA66DA}">
      <dgm:prSet phldrT="[Text]" custT="1"/>
      <dgm:spPr/>
      <dgm:t>
        <a:bodyPr/>
        <a:lstStyle/>
        <a:p>
          <a:pPr algn="just"/>
          <a:r>
            <a:rPr lang="es-ES" sz="1400" dirty="0" smtClean="0">
              <a:latin typeface="Arial" panose="020B0604020202020204" pitchFamily="34" charset="0"/>
              <a:cs typeface="Arial" panose="020B0604020202020204" pitchFamily="34" charset="0"/>
            </a:rPr>
            <a:t>HERRAMIENTA DE TOMA DE DECISIONES</a:t>
          </a:r>
          <a:endParaRPr lang="en-US" sz="1450" dirty="0">
            <a:latin typeface="Arial" panose="020B0604020202020204" pitchFamily="34" charset="0"/>
            <a:cs typeface="Arial" panose="020B0604020202020204" pitchFamily="34" charset="0"/>
          </a:endParaRPr>
        </a:p>
      </dgm:t>
    </dgm:pt>
    <dgm:pt modelId="{53127EDB-F99B-4F27-82B7-A7125B73B287}" type="parTrans" cxnId="{8FAC1369-BB0A-40F7-8369-D2D50EE62A40}">
      <dgm:prSet custT="1"/>
      <dgm:spPr/>
      <dgm:t>
        <a:bodyPr/>
        <a:lstStyle/>
        <a:p>
          <a:endParaRPr lang="en-US" sz="1500">
            <a:latin typeface="Arial" panose="020B0604020202020204" pitchFamily="34" charset="0"/>
            <a:cs typeface="Arial" panose="020B0604020202020204" pitchFamily="34" charset="0"/>
          </a:endParaRPr>
        </a:p>
      </dgm:t>
    </dgm:pt>
    <dgm:pt modelId="{445F448F-156B-4738-97D0-56ECDE30A927}" type="sibTrans" cxnId="{8FAC1369-BB0A-40F7-8369-D2D50EE62A40}">
      <dgm:prSet/>
      <dgm:spPr/>
      <dgm:t>
        <a:bodyPr/>
        <a:lstStyle/>
        <a:p>
          <a:endParaRPr lang="en-US" sz="1500">
            <a:latin typeface="Arial" panose="020B0604020202020204" pitchFamily="34" charset="0"/>
            <a:cs typeface="Arial" panose="020B0604020202020204" pitchFamily="34" charset="0"/>
          </a:endParaRPr>
        </a:p>
      </dgm:t>
    </dgm:pt>
    <dgm:pt modelId="{F2801C53-8000-4B5C-9A51-FFFB180EDEEA}">
      <dgm:prSet phldrT="[Text]" custT="1"/>
      <dgm:spPr/>
      <dgm:t>
        <a:bodyPr/>
        <a:lstStyle/>
        <a:p>
          <a:r>
            <a:rPr lang="es-EC" sz="1600" u="none" dirty="0" smtClean="0">
              <a:latin typeface="Arial" panose="020B0604020202020204" pitchFamily="34" charset="0"/>
              <a:cs typeface="Arial" panose="020B0604020202020204" pitchFamily="34" charset="0"/>
            </a:rPr>
            <a:t>MIDE LA CAPACIDAD DE GENERAR RIQUEZA FUTURAS</a:t>
          </a:r>
          <a:r>
            <a:rPr lang="es-EC" sz="1500" u="none" dirty="0" smtClean="0"/>
            <a:t/>
          </a:r>
          <a:br>
            <a:rPr lang="es-EC" sz="1500" u="none" dirty="0" smtClean="0"/>
          </a:br>
          <a:endParaRPr lang="en-US" sz="1500" dirty="0">
            <a:latin typeface="Arial" panose="020B0604020202020204" pitchFamily="34" charset="0"/>
            <a:cs typeface="Arial" panose="020B0604020202020204" pitchFamily="34" charset="0"/>
          </a:endParaRPr>
        </a:p>
      </dgm:t>
    </dgm:pt>
    <dgm:pt modelId="{1CCCD34D-EFB2-4A5F-8AA2-6D62EFA8A783}" type="parTrans" cxnId="{D11A21A3-B2E5-4224-985C-991A7900F530}">
      <dgm:prSet custT="1"/>
      <dgm:spPr/>
      <dgm:t>
        <a:bodyPr/>
        <a:lstStyle/>
        <a:p>
          <a:endParaRPr lang="en-US" sz="1500">
            <a:latin typeface="Arial" panose="020B0604020202020204" pitchFamily="34" charset="0"/>
            <a:cs typeface="Arial" panose="020B0604020202020204" pitchFamily="34" charset="0"/>
          </a:endParaRPr>
        </a:p>
      </dgm:t>
    </dgm:pt>
    <dgm:pt modelId="{E1ED9E32-6D28-4B1C-9D0D-3C1270C2A4A4}" type="sibTrans" cxnId="{D11A21A3-B2E5-4224-985C-991A7900F530}">
      <dgm:prSet/>
      <dgm:spPr/>
      <dgm:t>
        <a:bodyPr/>
        <a:lstStyle/>
        <a:p>
          <a:endParaRPr lang="en-US" sz="1500">
            <a:latin typeface="Arial" panose="020B0604020202020204" pitchFamily="34" charset="0"/>
            <a:cs typeface="Arial" panose="020B0604020202020204" pitchFamily="34" charset="0"/>
          </a:endParaRPr>
        </a:p>
      </dgm:t>
    </dgm:pt>
    <dgm:pt modelId="{0852ABAC-C409-4874-B20E-4C35075FD602}">
      <dgm:prSet phldrT="[Text]" custT="1"/>
      <dgm:spPr/>
      <dgm:t>
        <a:bodyPr/>
        <a:lstStyle/>
        <a:p>
          <a:r>
            <a:rPr lang="es-EC" sz="1500" dirty="0" smtClean="0"/>
            <a:t>TOMA EN CUENTA RIESGOS OPERATIVOS Y FINANCIEROS, LOS FLUJOS PRESENTES Y FUTUROSEN BASE A PREVISIONES FINANCIERAS</a:t>
          </a:r>
          <a:endParaRPr lang="en-US" sz="1500" dirty="0">
            <a:latin typeface="Arial" panose="020B0604020202020204" pitchFamily="34" charset="0"/>
            <a:cs typeface="Arial" panose="020B0604020202020204" pitchFamily="34" charset="0"/>
          </a:endParaRPr>
        </a:p>
      </dgm:t>
    </dgm:pt>
    <dgm:pt modelId="{1FC25A10-4072-4637-861E-93C9A82A450C}" type="parTrans" cxnId="{FEF4D646-2FB5-4459-A25F-37C4245FD212}">
      <dgm:prSet/>
      <dgm:spPr/>
      <dgm:t>
        <a:bodyPr/>
        <a:lstStyle/>
        <a:p>
          <a:endParaRPr lang="es-EC"/>
        </a:p>
      </dgm:t>
    </dgm:pt>
    <dgm:pt modelId="{5C0FA9DC-B0E8-46AF-AA62-574B8EC985F9}" type="sibTrans" cxnId="{FEF4D646-2FB5-4459-A25F-37C4245FD212}">
      <dgm:prSet/>
      <dgm:spPr/>
      <dgm:t>
        <a:bodyPr/>
        <a:lstStyle/>
        <a:p>
          <a:endParaRPr lang="es-EC"/>
        </a:p>
      </dgm:t>
    </dgm:pt>
    <dgm:pt modelId="{96956EA5-F521-4ADA-A71F-368804F2C633}">
      <dgm:prSet phldrT="[Text]" custT="1"/>
      <dgm:spPr/>
      <dgm:t>
        <a:bodyPr/>
        <a:lstStyle/>
        <a:p>
          <a:r>
            <a:rPr lang="es-EC" sz="1500" dirty="0" smtClean="0"/>
            <a:t>METODO MAS APROPIADO PARA LA VALORAR UNA EMPRESA</a:t>
          </a:r>
          <a:endParaRPr lang="en-US" sz="1500" dirty="0">
            <a:latin typeface="Arial" panose="020B0604020202020204" pitchFamily="34" charset="0"/>
            <a:cs typeface="Arial" panose="020B0604020202020204" pitchFamily="34" charset="0"/>
          </a:endParaRPr>
        </a:p>
      </dgm:t>
    </dgm:pt>
    <dgm:pt modelId="{A46331F6-E621-4D50-9A62-BC80C261AF7A}" type="parTrans" cxnId="{A5F231E3-8B80-41CD-A3D9-37D035E2707C}">
      <dgm:prSet/>
      <dgm:spPr/>
      <dgm:t>
        <a:bodyPr/>
        <a:lstStyle/>
        <a:p>
          <a:endParaRPr lang="es-EC"/>
        </a:p>
      </dgm:t>
    </dgm:pt>
    <dgm:pt modelId="{892AA6E5-5257-4891-82E9-4EF036DC7743}" type="sibTrans" cxnId="{A5F231E3-8B80-41CD-A3D9-37D035E2707C}">
      <dgm:prSet/>
      <dgm:spPr/>
      <dgm:t>
        <a:bodyPr/>
        <a:lstStyle/>
        <a:p>
          <a:endParaRPr lang="es-EC"/>
        </a:p>
      </dgm:t>
    </dgm:pt>
    <dgm:pt modelId="{9620E309-8174-4177-8FC8-52FE80046EE4}" type="pres">
      <dgm:prSet presAssocID="{18DD6B93-E2B4-4236-9FBC-BD0BFA8BA574}" presName="Name0" presStyleCnt="0">
        <dgm:presLayoutVars>
          <dgm:chMax val="1"/>
          <dgm:dir/>
          <dgm:animLvl val="ctr"/>
          <dgm:resizeHandles val="exact"/>
        </dgm:presLayoutVars>
      </dgm:prSet>
      <dgm:spPr/>
      <dgm:t>
        <a:bodyPr/>
        <a:lstStyle/>
        <a:p>
          <a:endParaRPr lang="es-EC"/>
        </a:p>
      </dgm:t>
    </dgm:pt>
    <dgm:pt modelId="{16B3F595-8E95-46CD-9AEF-D36715F60B98}" type="pres">
      <dgm:prSet presAssocID="{C52C7C08-6DBC-4B64-A434-6C56FFF37246}" presName="centerShape" presStyleLbl="node0" presStyleIdx="0" presStyleCnt="1" custScaleX="176466"/>
      <dgm:spPr/>
      <dgm:t>
        <a:bodyPr/>
        <a:lstStyle/>
        <a:p>
          <a:endParaRPr lang="es-EC"/>
        </a:p>
      </dgm:t>
    </dgm:pt>
    <dgm:pt modelId="{F47FD401-2298-487D-9C1F-8D51DF7F1312}" type="pres">
      <dgm:prSet presAssocID="{1579CFF8-1B77-47EF-9CC3-2E8D30F62ACB}" presName="node" presStyleLbl="node1" presStyleIdx="0" presStyleCnt="5" custScaleX="155331">
        <dgm:presLayoutVars>
          <dgm:bulletEnabled val="1"/>
        </dgm:presLayoutVars>
      </dgm:prSet>
      <dgm:spPr/>
      <dgm:t>
        <a:bodyPr/>
        <a:lstStyle/>
        <a:p>
          <a:endParaRPr lang="es-EC"/>
        </a:p>
      </dgm:t>
    </dgm:pt>
    <dgm:pt modelId="{EA2C9E60-6754-4916-BAD9-245871D19596}" type="pres">
      <dgm:prSet presAssocID="{1579CFF8-1B77-47EF-9CC3-2E8D30F62ACB}" presName="dummy" presStyleCnt="0"/>
      <dgm:spPr/>
      <dgm:t>
        <a:bodyPr/>
        <a:lstStyle/>
        <a:p>
          <a:endParaRPr lang="es-EC"/>
        </a:p>
      </dgm:t>
    </dgm:pt>
    <dgm:pt modelId="{1FA2B9B5-F18C-4887-B853-A1C334CEE04B}" type="pres">
      <dgm:prSet presAssocID="{DC591AA3-A5CC-4DF3-83B2-2AB9670AFE67}" presName="sibTrans" presStyleLbl="sibTrans2D1" presStyleIdx="0" presStyleCnt="5"/>
      <dgm:spPr/>
      <dgm:t>
        <a:bodyPr/>
        <a:lstStyle/>
        <a:p>
          <a:endParaRPr lang="es-EC"/>
        </a:p>
      </dgm:t>
    </dgm:pt>
    <dgm:pt modelId="{0EE15F2F-985C-41AF-B42B-62DFB9BEBE64}" type="pres">
      <dgm:prSet presAssocID="{96956EA5-F521-4ADA-A71F-368804F2C633}" presName="node" presStyleLbl="node1" presStyleIdx="1" presStyleCnt="5" custScaleX="143774" custRadScaleRad="138792" custRadScaleInc="-8980">
        <dgm:presLayoutVars>
          <dgm:bulletEnabled val="1"/>
        </dgm:presLayoutVars>
      </dgm:prSet>
      <dgm:spPr/>
      <dgm:t>
        <a:bodyPr/>
        <a:lstStyle/>
        <a:p>
          <a:endParaRPr lang="es-EC"/>
        </a:p>
      </dgm:t>
    </dgm:pt>
    <dgm:pt modelId="{F9451222-9F14-4CC5-9616-5C09A33AE5E0}" type="pres">
      <dgm:prSet presAssocID="{96956EA5-F521-4ADA-A71F-368804F2C633}" presName="dummy" presStyleCnt="0"/>
      <dgm:spPr/>
    </dgm:pt>
    <dgm:pt modelId="{5F40D459-3FCE-42AC-948B-D4011C01043F}" type="pres">
      <dgm:prSet presAssocID="{892AA6E5-5257-4891-82E9-4EF036DC7743}" presName="sibTrans" presStyleLbl="sibTrans2D1" presStyleIdx="1" presStyleCnt="5"/>
      <dgm:spPr/>
      <dgm:t>
        <a:bodyPr/>
        <a:lstStyle/>
        <a:p>
          <a:endParaRPr lang="es-EC"/>
        </a:p>
      </dgm:t>
    </dgm:pt>
    <dgm:pt modelId="{364603E4-3BBB-48EE-B5CB-7F664C64633E}" type="pres">
      <dgm:prSet presAssocID="{F05A1185-7A6F-40EA-A41D-CE7CCCEA66DA}" presName="node" presStyleLbl="node1" presStyleIdx="2" presStyleCnt="5" custScaleX="151388">
        <dgm:presLayoutVars>
          <dgm:bulletEnabled val="1"/>
        </dgm:presLayoutVars>
      </dgm:prSet>
      <dgm:spPr/>
      <dgm:t>
        <a:bodyPr/>
        <a:lstStyle/>
        <a:p>
          <a:endParaRPr lang="es-EC"/>
        </a:p>
      </dgm:t>
    </dgm:pt>
    <dgm:pt modelId="{0A57515A-81F5-4228-BDE0-7859EA281BF5}" type="pres">
      <dgm:prSet presAssocID="{F05A1185-7A6F-40EA-A41D-CE7CCCEA66DA}" presName="dummy" presStyleCnt="0"/>
      <dgm:spPr/>
      <dgm:t>
        <a:bodyPr/>
        <a:lstStyle/>
        <a:p>
          <a:endParaRPr lang="es-EC"/>
        </a:p>
      </dgm:t>
    </dgm:pt>
    <dgm:pt modelId="{60E1C575-DC05-4DD6-8236-D4014D32668C}" type="pres">
      <dgm:prSet presAssocID="{445F448F-156B-4738-97D0-56ECDE30A927}" presName="sibTrans" presStyleLbl="sibTrans2D1" presStyleIdx="2" presStyleCnt="5"/>
      <dgm:spPr/>
      <dgm:t>
        <a:bodyPr/>
        <a:lstStyle/>
        <a:p>
          <a:endParaRPr lang="es-EC"/>
        </a:p>
      </dgm:t>
    </dgm:pt>
    <dgm:pt modelId="{1BA3F766-5BF8-4C10-9DF4-027AD3313742}" type="pres">
      <dgm:prSet presAssocID="{F2801C53-8000-4B5C-9A51-FFFB180EDEEA}" presName="node" presStyleLbl="node1" presStyleIdx="3" presStyleCnt="5" custScaleX="167360" custScaleY="120474" custRadScaleRad="150553" custRadScaleInc="6775">
        <dgm:presLayoutVars>
          <dgm:bulletEnabled val="1"/>
        </dgm:presLayoutVars>
      </dgm:prSet>
      <dgm:spPr/>
      <dgm:t>
        <a:bodyPr/>
        <a:lstStyle/>
        <a:p>
          <a:endParaRPr lang="es-EC"/>
        </a:p>
      </dgm:t>
    </dgm:pt>
    <dgm:pt modelId="{23B68E2C-EE15-44CA-A197-D64A4BC2E1EA}" type="pres">
      <dgm:prSet presAssocID="{F2801C53-8000-4B5C-9A51-FFFB180EDEEA}" presName="dummy" presStyleCnt="0"/>
      <dgm:spPr/>
      <dgm:t>
        <a:bodyPr/>
        <a:lstStyle/>
        <a:p>
          <a:endParaRPr lang="es-EC"/>
        </a:p>
      </dgm:t>
    </dgm:pt>
    <dgm:pt modelId="{6BB44E78-FB08-4163-8C45-1D7ECF321745}" type="pres">
      <dgm:prSet presAssocID="{E1ED9E32-6D28-4B1C-9D0D-3C1270C2A4A4}" presName="sibTrans" presStyleLbl="sibTrans2D1" presStyleIdx="3" presStyleCnt="5"/>
      <dgm:spPr/>
      <dgm:t>
        <a:bodyPr/>
        <a:lstStyle/>
        <a:p>
          <a:endParaRPr lang="es-EC"/>
        </a:p>
      </dgm:t>
    </dgm:pt>
    <dgm:pt modelId="{4C6A765A-21D1-4EE1-A406-0E4888EB4BBB}" type="pres">
      <dgm:prSet presAssocID="{0852ABAC-C409-4874-B20E-4C35075FD602}" presName="node" presStyleLbl="node1" presStyleIdx="4" presStyleCnt="5" custScaleX="190343" custScaleY="168910" custRadScaleRad="147528" custRadScaleInc="-24884">
        <dgm:presLayoutVars>
          <dgm:bulletEnabled val="1"/>
        </dgm:presLayoutVars>
      </dgm:prSet>
      <dgm:spPr/>
      <dgm:t>
        <a:bodyPr/>
        <a:lstStyle/>
        <a:p>
          <a:endParaRPr lang="es-EC"/>
        </a:p>
      </dgm:t>
    </dgm:pt>
    <dgm:pt modelId="{CF88AD12-8340-4243-9DD5-D6CFCB2DD067}" type="pres">
      <dgm:prSet presAssocID="{0852ABAC-C409-4874-B20E-4C35075FD602}" presName="dummy" presStyleCnt="0"/>
      <dgm:spPr/>
    </dgm:pt>
    <dgm:pt modelId="{CBFDD222-B9BD-4DE7-987A-EB7A094223B0}" type="pres">
      <dgm:prSet presAssocID="{5C0FA9DC-B0E8-46AF-AA62-574B8EC985F9}" presName="sibTrans" presStyleLbl="sibTrans2D1" presStyleIdx="4" presStyleCnt="5"/>
      <dgm:spPr/>
      <dgm:t>
        <a:bodyPr/>
        <a:lstStyle/>
        <a:p>
          <a:endParaRPr lang="es-EC"/>
        </a:p>
      </dgm:t>
    </dgm:pt>
  </dgm:ptLst>
  <dgm:cxnLst>
    <dgm:cxn modelId="{9E4620BC-2AFB-4CF3-BFB9-474E089AEC45}" type="presOf" srcId="{445F448F-156B-4738-97D0-56ECDE30A927}" destId="{60E1C575-DC05-4DD6-8236-D4014D32668C}" srcOrd="0" destOrd="0" presId="urn:microsoft.com/office/officeart/2005/8/layout/radial6"/>
    <dgm:cxn modelId="{38859B0D-9EE7-49DD-B77F-FA991445033C}" type="presOf" srcId="{18DD6B93-E2B4-4236-9FBC-BD0BFA8BA574}" destId="{9620E309-8174-4177-8FC8-52FE80046EE4}" srcOrd="0" destOrd="0" presId="urn:microsoft.com/office/officeart/2005/8/layout/radial6"/>
    <dgm:cxn modelId="{FEF4D646-2FB5-4459-A25F-37C4245FD212}" srcId="{C52C7C08-6DBC-4B64-A434-6C56FFF37246}" destId="{0852ABAC-C409-4874-B20E-4C35075FD602}" srcOrd="4" destOrd="0" parTransId="{1FC25A10-4072-4637-861E-93C9A82A450C}" sibTransId="{5C0FA9DC-B0E8-46AF-AA62-574B8EC985F9}"/>
    <dgm:cxn modelId="{1218B5CB-5034-401A-B069-7ABFC1C2E52C}" type="presOf" srcId="{F05A1185-7A6F-40EA-A41D-CE7CCCEA66DA}" destId="{364603E4-3BBB-48EE-B5CB-7F664C64633E}" srcOrd="0" destOrd="0" presId="urn:microsoft.com/office/officeart/2005/8/layout/radial6"/>
    <dgm:cxn modelId="{7AC40B5F-45E4-4019-B1CD-CAFAED63DA31}" type="presOf" srcId="{C52C7C08-6DBC-4B64-A434-6C56FFF37246}" destId="{16B3F595-8E95-46CD-9AEF-D36715F60B98}" srcOrd="0" destOrd="0" presId="urn:microsoft.com/office/officeart/2005/8/layout/radial6"/>
    <dgm:cxn modelId="{19EED6F9-D378-45C9-97CC-392240A1A781}" type="presOf" srcId="{E1ED9E32-6D28-4B1C-9D0D-3C1270C2A4A4}" destId="{6BB44E78-FB08-4163-8C45-1D7ECF321745}" srcOrd="0" destOrd="0" presId="urn:microsoft.com/office/officeart/2005/8/layout/radial6"/>
    <dgm:cxn modelId="{1D83029C-211F-49EB-89DA-88398738FF4C}" type="presOf" srcId="{892AA6E5-5257-4891-82E9-4EF036DC7743}" destId="{5F40D459-3FCE-42AC-948B-D4011C01043F}" srcOrd="0" destOrd="0" presId="urn:microsoft.com/office/officeart/2005/8/layout/radial6"/>
    <dgm:cxn modelId="{3AEEE7CE-C634-487A-87B1-A58CE8D1EECD}" type="presOf" srcId="{1579CFF8-1B77-47EF-9CC3-2E8D30F62ACB}" destId="{F47FD401-2298-487D-9C1F-8D51DF7F1312}" srcOrd="0" destOrd="0" presId="urn:microsoft.com/office/officeart/2005/8/layout/radial6"/>
    <dgm:cxn modelId="{A93F24F6-4C08-4802-9E63-0F21A27AD459}" srcId="{C52C7C08-6DBC-4B64-A434-6C56FFF37246}" destId="{1579CFF8-1B77-47EF-9CC3-2E8D30F62ACB}" srcOrd="0" destOrd="0" parTransId="{E41C2367-39F6-407F-9739-32A08212E97E}" sibTransId="{DC591AA3-A5CC-4DF3-83B2-2AB9670AFE67}"/>
    <dgm:cxn modelId="{98594014-455F-48A8-8B60-2E5DD88E8B4E}" type="presOf" srcId="{96956EA5-F521-4ADA-A71F-368804F2C633}" destId="{0EE15F2F-985C-41AF-B42B-62DFB9BEBE64}" srcOrd="0" destOrd="0" presId="urn:microsoft.com/office/officeart/2005/8/layout/radial6"/>
    <dgm:cxn modelId="{98632EA0-086D-477C-9965-824DDAABE9B4}" type="presOf" srcId="{0852ABAC-C409-4874-B20E-4C35075FD602}" destId="{4C6A765A-21D1-4EE1-A406-0E4888EB4BBB}" srcOrd="0" destOrd="0" presId="urn:microsoft.com/office/officeart/2005/8/layout/radial6"/>
    <dgm:cxn modelId="{A9B0C7FD-6DB1-4EB8-8409-0CEA90189EA7}" type="presOf" srcId="{DC591AA3-A5CC-4DF3-83B2-2AB9670AFE67}" destId="{1FA2B9B5-F18C-4887-B853-A1C334CEE04B}" srcOrd="0" destOrd="0" presId="urn:microsoft.com/office/officeart/2005/8/layout/radial6"/>
    <dgm:cxn modelId="{10096492-50D7-4756-9719-34B3D807874B}" srcId="{18DD6B93-E2B4-4236-9FBC-BD0BFA8BA574}" destId="{C52C7C08-6DBC-4B64-A434-6C56FFF37246}" srcOrd="0" destOrd="0" parTransId="{B0CA270A-39A4-4A35-AD40-F85205D4B2A7}" sibTransId="{E8A8B9DE-598A-4601-910E-B8AAF69B687D}"/>
    <dgm:cxn modelId="{D11A21A3-B2E5-4224-985C-991A7900F530}" srcId="{C52C7C08-6DBC-4B64-A434-6C56FFF37246}" destId="{F2801C53-8000-4B5C-9A51-FFFB180EDEEA}" srcOrd="3" destOrd="0" parTransId="{1CCCD34D-EFB2-4A5F-8AA2-6D62EFA8A783}" sibTransId="{E1ED9E32-6D28-4B1C-9D0D-3C1270C2A4A4}"/>
    <dgm:cxn modelId="{565E3393-E0B6-4CA2-8CA5-867AA1C55519}" type="presOf" srcId="{F2801C53-8000-4B5C-9A51-FFFB180EDEEA}" destId="{1BA3F766-5BF8-4C10-9DF4-027AD3313742}" srcOrd="0" destOrd="0" presId="urn:microsoft.com/office/officeart/2005/8/layout/radial6"/>
    <dgm:cxn modelId="{A5F231E3-8B80-41CD-A3D9-37D035E2707C}" srcId="{C52C7C08-6DBC-4B64-A434-6C56FFF37246}" destId="{96956EA5-F521-4ADA-A71F-368804F2C633}" srcOrd="1" destOrd="0" parTransId="{A46331F6-E621-4D50-9A62-BC80C261AF7A}" sibTransId="{892AA6E5-5257-4891-82E9-4EF036DC7743}"/>
    <dgm:cxn modelId="{4B75C6E0-E889-4B16-A658-5E8B168B834C}" type="presOf" srcId="{5C0FA9DC-B0E8-46AF-AA62-574B8EC985F9}" destId="{CBFDD222-B9BD-4DE7-987A-EB7A094223B0}" srcOrd="0" destOrd="0" presId="urn:microsoft.com/office/officeart/2005/8/layout/radial6"/>
    <dgm:cxn modelId="{8FAC1369-BB0A-40F7-8369-D2D50EE62A40}" srcId="{C52C7C08-6DBC-4B64-A434-6C56FFF37246}" destId="{F05A1185-7A6F-40EA-A41D-CE7CCCEA66DA}" srcOrd="2" destOrd="0" parTransId="{53127EDB-F99B-4F27-82B7-A7125B73B287}" sibTransId="{445F448F-156B-4738-97D0-56ECDE30A927}"/>
    <dgm:cxn modelId="{F6826F39-FEAD-4218-9199-4BD91D9CCC89}" type="presParOf" srcId="{9620E309-8174-4177-8FC8-52FE80046EE4}" destId="{16B3F595-8E95-46CD-9AEF-D36715F60B98}" srcOrd="0" destOrd="0" presId="urn:microsoft.com/office/officeart/2005/8/layout/radial6"/>
    <dgm:cxn modelId="{FDC40BF5-8F3E-4A39-BAA8-07DD86D0F633}" type="presParOf" srcId="{9620E309-8174-4177-8FC8-52FE80046EE4}" destId="{F47FD401-2298-487D-9C1F-8D51DF7F1312}" srcOrd="1" destOrd="0" presId="urn:microsoft.com/office/officeart/2005/8/layout/radial6"/>
    <dgm:cxn modelId="{50AC4DC8-2222-4ECD-9AD1-C13EEFBF56A9}" type="presParOf" srcId="{9620E309-8174-4177-8FC8-52FE80046EE4}" destId="{EA2C9E60-6754-4916-BAD9-245871D19596}" srcOrd="2" destOrd="0" presId="urn:microsoft.com/office/officeart/2005/8/layout/radial6"/>
    <dgm:cxn modelId="{66161C81-7344-4C87-BC2C-2F664EA0D0D6}" type="presParOf" srcId="{9620E309-8174-4177-8FC8-52FE80046EE4}" destId="{1FA2B9B5-F18C-4887-B853-A1C334CEE04B}" srcOrd="3" destOrd="0" presId="urn:microsoft.com/office/officeart/2005/8/layout/radial6"/>
    <dgm:cxn modelId="{66634A10-8ABB-4CF9-B9AC-568F78BE1693}" type="presParOf" srcId="{9620E309-8174-4177-8FC8-52FE80046EE4}" destId="{0EE15F2F-985C-41AF-B42B-62DFB9BEBE64}" srcOrd="4" destOrd="0" presId="urn:microsoft.com/office/officeart/2005/8/layout/radial6"/>
    <dgm:cxn modelId="{201C269A-980E-46BE-A659-DF596A4F72DB}" type="presParOf" srcId="{9620E309-8174-4177-8FC8-52FE80046EE4}" destId="{F9451222-9F14-4CC5-9616-5C09A33AE5E0}" srcOrd="5" destOrd="0" presId="urn:microsoft.com/office/officeart/2005/8/layout/radial6"/>
    <dgm:cxn modelId="{FB123C25-AA44-4F72-B8CD-D62250A24E9B}" type="presParOf" srcId="{9620E309-8174-4177-8FC8-52FE80046EE4}" destId="{5F40D459-3FCE-42AC-948B-D4011C01043F}" srcOrd="6" destOrd="0" presId="urn:microsoft.com/office/officeart/2005/8/layout/radial6"/>
    <dgm:cxn modelId="{FADABCF1-8D2F-4C2E-92A9-CA2DB2528D65}" type="presParOf" srcId="{9620E309-8174-4177-8FC8-52FE80046EE4}" destId="{364603E4-3BBB-48EE-B5CB-7F664C64633E}" srcOrd="7" destOrd="0" presId="urn:microsoft.com/office/officeart/2005/8/layout/radial6"/>
    <dgm:cxn modelId="{6B7D416A-A3D5-46EA-A2DF-DD829F08F8B6}" type="presParOf" srcId="{9620E309-8174-4177-8FC8-52FE80046EE4}" destId="{0A57515A-81F5-4228-BDE0-7859EA281BF5}" srcOrd="8" destOrd="0" presId="urn:microsoft.com/office/officeart/2005/8/layout/radial6"/>
    <dgm:cxn modelId="{3E5052E5-D586-4BBA-96A2-7A76297EA1A3}" type="presParOf" srcId="{9620E309-8174-4177-8FC8-52FE80046EE4}" destId="{60E1C575-DC05-4DD6-8236-D4014D32668C}" srcOrd="9" destOrd="0" presId="urn:microsoft.com/office/officeart/2005/8/layout/radial6"/>
    <dgm:cxn modelId="{9DC1A877-A3C0-4BB9-A79F-767B8DDCAC65}" type="presParOf" srcId="{9620E309-8174-4177-8FC8-52FE80046EE4}" destId="{1BA3F766-5BF8-4C10-9DF4-027AD3313742}" srcOrd="10" destOrd="0" presId="urn:microsoft.com/office/officeart/2005/8/layout/radial6"/>
    <dgm:cxn modelId="{4CC16DC6-F96E-4606-A8A1-753F90A2D79A}" type="presParOf" srcId="{9620E309-8174-4177-8FC8-52FE80046EE4}" destId="{23B68E2C-EE15-44CA-A197-D64A4BC2E1EA}" srcOrd="11" destOrd="0" presId="urn:microsoft.com/office/officeart/2005/8/layout/radial6"/>
    <dgm:cxn modelId="{648D2F26-81EF-4B60-A71A-B51CAEE3ACC6}" type="presParOf" srcId="{9620E309-8174-4177-8FC8-52FE80046EE4}" destId="{6BB44E78-FB08-4163-8C45-1D7ECF321745}" srcOrd="12" destOrd="0" presId="urn:microsoft.com/office/officeart/2005/8/layout/radial6"/>
    <dgm:cxn modelId="{85F318D5-D5C9-405D-A508-8B7497677523}" type="presParOf" srcId="{9620E309-8174-4177-8FC8-52FE80046EE4}" destId="{4C6A765A-21D1-4EE1-A406-0E4888EB4BBB}" srcOrd="13" destOrd="0" presId="urn:microsoft.com/office/officeart/2005/8/layout/radial6"/>
    <dgm:cxn modelId="{B326C96B-BACE-4D66-8092-3A0E86B5D294}" type="presParOf" srcId="{9620E309-8174-4177-8FC8-52FE80046EE4}" destId="{CF88AD12-8340-4243-9DD5-D6CFCB2DD067}" srcOrd="14" destOrd="0" presId="urn:microsoft.com/office/officeart/2005/8/layout/radial6"/>
    <dgm:cxn modelId="{567E26B5-2B99-4630-8A75-67653F97D2A4}" type="presParOf" srcId="{9620E309-8174-4177-8FC8-52FE80046EE4}" destId="{CBFDD222-B9BD-4DE7-987A-EB7A094223B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A3A12-52FF-46DC-89B9-1FBDA14BD11F}">
      <dsp:nvSpPr>
        <dsp:cNvPr id="0" name=""/>
        <dsp:cNvSpPr/>
      </dsp:nvSpPr>
      <dsp:spPr>
        <a:xfrm>
          <a:off x="3119731" y="2525762"/>
          <a:ext cx="4665472" cy="1872390"/>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41275" cap="rnd" cmpd="sng" algn="ctr">
          <a:solidFill>
            <a:srgbClr val="CF97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solidFill>
                <a:srgbClr val="00B0F0"/>
              </a:solidFill>
              <a:latin typeface="Algerian" panose="04020705040A02060702" pitchFamily="82" charset="0"/>
              <a:cs typeface="Arial" panose="020B0604020202020204" pitchFamily="34" charset="0"/>
            </a:rPr>
            <a:t>PROBLEMÁTICA</a:t>
          </a:r>
          <a:endParaRPr lang="es-EC" sz="2400" kern="1200" dirty="0">
            <a:solidFill>
              <a:srgbClr val="00B0F0"/>
            </a:solidFill>
            <a:latin typeface="Algerian" panose="04020705040A02060702" pitchFamily="82" charset="0"/>
            <a:cs typeface="Arial" panose="020B0604020202020204" pitchFamily="34" charset="0"/>
          </a:endParaRPr>
        </a:p>
      </dsp:txBody>
      <dsp:txXfrm>
        <a:off x="3802974" y="2799967"/>
        <a:ext cx="3298986" cy="1323980"/>
      </dsp:txXfrm>
    </dsp:sp>
    <dsp:sp modelId="{42AC3BB9-9503-4BCD-9BFA-54D17BAE32E1}">
      <dsp:nvSpPr>
        <dsp:cNvPr id="0" name=""/>
        <dsp:cNvSpPr/>
      </dsp:nvSpPr>
      <dsp:spPr>
        <a:xfrm rot="16131088">
          <a:off x="5138423" y="1890195"/>
          <a:ext cx="349846" cy="6366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a:p>
      </dsp:txBody>
      <dsp:txXfrm rot="10800000">
        <a:off x="5191952" y="2069983"/>
        <a:ext cx="244892" cy="381968"/>
      </dsp:txXfrm>
    </dsp:sp>
    <dsp:sp modelId="{8CB612F0-664B-4B62-A226-7601B6665CD8}">
      <dsp:nvSpPr>
        <dsp:cNvPr id="0" name=""/>
        <dsp:cNvSpPr/>
      </dsp:nvSpPr>
      <dsp:spPr>
        <a:xfrm>
          <a:off x="3479558" y="0"/>
          <a:ext cx="3385150" cy="1872390"/>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41275" cap="rnd" cmpd="sng" algn="ctr">
          <a:solidFill>
            <a:srgbClr val="CF97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lgerian" panose="04020705040A02060702" pitchFamily="82" charset="0"/>
            </a:rPr>
            <a:t>PROCESO DE VENTA</a:t>
          </a:r>
          <a:endParaRPr lang="es-EC" sz="2000" kern="1200" dirty="0">
            <a:solidFill>
              <a:schemeClr val="tx1"/>
            </a:solidFill>
            <a:latin typeface="Algerian" panose="04020705040A02060702" pitchFamily="82" charset="0"/>
          </a:endParaRPr>
        </a:p>
      </dsp:txBody>
      <dsp:txXfrm>
        <a:off x="3975302" y="274205"/>
        <a:ext cx="2393662" cy="1323980"/>
      </dsp:txXfrm>
    </dsp:sp>
    <dsp:sp modelId="{541CFD37-22B2-4830-B4E2-EAB0FAF7296F}">
      <dsp:nvSpPr>
        <dsp:cNvPr id="0" name=""/>
        <dsp:cNvSpPr/>
      </dsp:nvSpPr>
      <dsp:spPr>
        <a:xfrm rot="1149959">
          <a:off x="7343683" y="3861964"/>
          <a:ext cx="350892" cy="6366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a:p>
      </dsp:txBody>
      <dsp:txXfrm>
        <a:off x="7346600" y="3972006"/>
        <a:ext cx="245624" cy="381968"/>
      </dsp:txXfrm>
    </dsp:sp>
    <dsp:sp modelId="{40403118-B71E-4F8E-9422-26A26733D825}">
      <dsp:nvSpPr>
        <dsp:cNvPr id="0" name=""/>
        <dsp:cNvSpPr/>
      </dsp:nvSpPr>
      <dsp:spPr>
        <a:xfrm>
          <a:off x="7674939" y="3794463"/>
          <a:ext cx="2855432" cy="1872390"/>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41275" cap="rnd" cmpd="sng" algn="ctr">
          <a:solidFill>
            <a:srgbClr val="CF97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lgerian" panose="04020705040A02060702" pitchFamily="82" charset="0"/>
            </a:rPr>
            <a:t>DUDAS INVERSIONISTAS</a:t>
          </a:r>
          <a:endParaRPr lang="es-EC" sz="2000" kern="1200" dirty="0">
            <a:latin typeface="Algerian" panose="04020705040A02060702" pitchFamily="82" charset="0"/>
          </a:endParaRPr>
        </a:p>
      </dsp:txBody>
      <dsp:txXfrm>
        <a:off x="8093107" y="4068668"/>
        <a:ext cx="2019096" cy="1323980"/>
      </dsp:txXfrm>
    </dsp:sp>
    <dsp:sp modelId="{4EC52F5C-3048-4602-BEDA-B1E2EF502AC3}">
      <dsp:nvSpPr>
        <dsp:cNvPr id="0" name=""/>
        <dsp:cNvSpPr/>
      </dsp:nvSpPr>
      <dsp:spPr>
        <a:xfrm rot="9721278">
          <a:off x="3237962" y="3814851"/>
          <a:ext cx="292295" cy="6366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a:p>
      </dsp:txBody>
      <dsp:txXfrm rot="10800000">
        <a:off x="3323509" y="3928640"/>
        <a:ext cx="204607" cy="381968"/>
      </dsp:txXfrm>
    </dsp:sp>
    <dsp:sp modelId="{F1DEE65A-EE53-413C-8D8B-87EB37A217DB}">
      <dsp:nvSpPr>
        <dsp:cNvPr id="0" name=""/>
        <dsp:cNvSpPr/>
      </dsp:nvSpPr>
      <dsp:spPr>
        <a:xfrm>
          <a:off x="207436" y="3726545"/>
          <a:ext cx="3089444" cy="1872390"/>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41275" cap="rnd" cmpd="sng" algn="ctr">
          <a:solidFill>
            <a:srgbClr val="CF97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lgerian" panose="04020705040A02060702" pitchFamily="82" charset="0"/>
            </a:rPr>
            <a:t>VALORACIONES FALLIDAS</a:t>
          </a:r>
          <a:endParaRPr lang="es-EC" sz="2000" kern="1200" dirty="0">
            <a:solidFill>
              <a:schemeClr val="tx1"/>
            </a:solidFill>
            <a:latin typeface="Algerian" panose="04020705040A02060702" pitchFamily="82" charset="0"/>
          </a:endParaRPr>
        </a:p>
      </dsp:txBody>
      <dsp:txXfrm>
        <a:off x="659875" y="4000750"/>
        <a:ext cx="2184566" cy="13239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E07BC-ADE5-4837-A99D-D5C292432587}">
      <dsp:nvSpPr>
        <dsp:cNvPr id="0" name=""/>
        <dsp:cNvSpPr/>
      </dsp:nvSpPr>
      <dsp:spPr>
        <a:xfrm>
          <a:off x="98490" y="1762"/>
          <a:ext cx="3813850" cy="2416871"/>
        </a:xfrm>
        <a:prstGeom prst="roundRect">
          <a:avLst>
            <a:gd name="adj" fmla="val 10000"/>
          </a:avLst>
        </a:prstGeom>
        <a:gradFill flip="none" rotWithShape="1">
          <a:gsLst>
            <a:gs pos="0">
              <a:srgbClr val="0070C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47625" cap="rnd" cmpd="sng" algn="ctr">
          <a:solidFill>
            <a:srgbClr val="FB6BF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latin typeface="Arial" panose="020B0604020202020204" pitchFamily="34" charset="0"/>
              <a:cs typeface="Arial" panose="020B0604020202020204" pitchFamily="34" charset="0"/>
            </a:rPr>
            <a:t>MISIÓN</a:t>
          </a:r>
        </a:p>
        <a:p>
          <a:pPr lvl="0" algn="l" defTabSz="8001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Brindar servicios de seguridad en el Ecuador, con el fin de brindar a nuestros clientes la tranquilidad de que se encuentran resguardados adecuadamente, a través de la implementación de prácticas innovadoras en el sector, involucrando dentro de este proceso a todas las partes relacionadas con su adecuado desempeño</a:t>
          </a:r>
          <a:endParaRPr lang="es-EC" sz="1800" kern="1200" dirty="0">
            <a:solidFill>
              <a:schemeClr val="tx1"/>
            </a:solidFill>
            <a:latin typeface="Arial" panose="020B0604020202020204" pitchFamily="34" charset="0"/>
            <a:cs typeface="Arial" panose="020B0604020202020204" pitchFamily="34" charset="0"/>
          </a:endParaRPr>
        </a:p>
      </dsp:txBody>
      <dsp:txXfrm>
        <a:off x="169278" y="72550"/>
        <a:ext cx="3672274" cy="2275295"/>
      </dsp:txXfrm>
    </dsp:sp>
    <dsp:sp modelId="{E75E3153-FD35-41F8-9819-D0EC138FD4D3}">
      <dsp:nvSpPr>
        <dsp:cNvPr id="0" name=""/>
        <dsp:cNvSpPr/>
      </dsp:nvSpPr>
      <dsp:spPr>
        <a:xfrm rot="5400019">
          <a:off x="1522290" y="2505855"/>
          <a:ext cx="671744" cy="532112"/>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latin typeface="Arial" panose="020B0604020202020204" pitchFamily="34" charset="0"/>
            <a:cs typeface="Arial" panose="020B0604020202020204" pitchFamily="34" charset="0"/>
          </a:endParaRPr>
        </a:p>
      </dsp:txBody>
      <dsp:txXfrm rot="10800000">
        <a:off x="1681924" y="2612277"/>
        <a:ext cx="352476" cy="319268"/>
      </dsp:txXfrm>
    </dsp:sp>
    <dsp:sp modelId="{9EFDF654-E883-427E-9515-2D90E22B8AAF}">
      <dsp:nvSpPr>
        <dsp:cNvPr id="0" name=""/>
        <dsp:cNvSpPr/>
      </dsp:nvSpPr>
      <dsp:spPr>
        <a:xfrm>
          <a:off x="166585" y="3153327"/>
          <a:ext cx="3677629" cy="1830696"/>
        </a:xfrm>
        <a:prstGeom prst="roundRect">
          <a:avLst>
            <a:gd name="adj" fmla="val 10000"/>
          </a:avLst>
        </a:prstGeom>
        <a:gradFill rotWithShape="0">
          <a:gsLst>
            <a:gs pos="0">
              <a:srgbClr val="0070C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w="47625" cap="rnd" cmpd="sng" algn="ctr">
          <a:solidFill>
            <a:srgbClr val="FB6BF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VISIÓN </a:t>
          </a:r>
          <a:endParaRPr lang="es-EC" sz="18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S" sz="1400" kern="1200" dirty="0" smtClean="0">
              <a:solidFill>
                <a:schemeClr val="tx1"/>
              </a:solidFill>
              <a:latin typeface="Arial" panose="020B0604020202020204" pitchFamily="34" charset="0"/>
              <a:cs typeface="Arial" panose="020B0604020202020204" pitchFamily="34" charset="0"/>
            </a:rPr>
            <a:t>Para el 2020, Vip Force Cía. Ltda., será el proveedor de servicios de seguridad privada líder a nivel nacional con incursionamiento en mercados de Latinoamérica, a través de un modelo de gestión sostenible y transparente.</a:t>
          </a:r>
          <a:endParaRPr lang="es-EC" sz="1400" kern="1200" dirty="0">
            <a:solidFill>
              <a:schemeClr val="tx1"/>
            </a:solidFill>
            <a:latin typeface="Arial" panose="020B0604020202020204" pitchFamily="34" charset="0"/>
            <a:cs typeface="Arial" panose="020B0604020202020204" pitchFamily="34" charset="0"/>
          </a:endParaRPr>
        </a:p>
      </dsp:txBody>
      <dsp:txXfrm>
        <a:off x="220204" y="3206946"/>
        <a:ext cx="3570391" cy="1723458"/>
      </dsp:txXfrm>
    </dsp:sp>
    <dsp:sp modelId="{AA3BF5C5-95B6-49AC-AA3D-C7501BEB34AA}">
      <dsp:nvSpPr>
        <dsp:cNvPr id="0" name=""/>
        <dsp:cNvSpPr/>
      </dsp:nvSpPr>
      <dsp:spPr>
        <a:xfrm rot="16200019">
          <a:off x="1437883" y="2533993"/>
          <a:ext cx="840559" cy="532112"/>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latin typeface="Arial" panose="020B0604020202020204" pitchFamily="34" charset="0"/>
            <a:cs typeface="Arial" panose="020B0604020202020204" pitchFamily="34" charset="0"/>
          </a:endParaRPr>
        </a:p>
      </dsp:txBody>
      <dsp:txXfrm>
        <a:off x="1597517" y="2640415"/>
        <a:ext cx="521291" cy="3192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21089-2BEC-401D-9B7C-1BF61BCF144F}">
      <dsp:nvSpPr>
        <dsp:cNvPr id="0" name=""/>
        <dsp:cNvSpPr/>
      </dsp:nvSpPr>
      <dsp:spPr>
        <a:xfrm rot="10800000">
          <a:off x="1395067" y="22676"/>
          <a:ext cx="4284597" cy="910577"/>
        </a:xfrm>
        <a:prstGeom prst="homePlate">
          <a:avLst/>
        </a:prstGeom>
        <a:gradFill rotWithShape="0">
          <a:gsLst>
            <a:gs pos="0">
              <a:schemeClr val="accent5">
                <a:hueOff val="2495256"/>
                <a:satOff val="-50489"/>
                <a:lumOff val="1569"/>
                <a:alphaOff val="0"/>
                <a:tint val="65000"/>
                <a:lumMod val="110000"/>
              </a:schemeClr>
            </a:gs>
            <a:gs pos="88000">
              <a:schemeClr val="accent5">
                <a:hueOff val="2495256"/>
                <a:satOff val="-50489"/>
                <a:lumOff val="1569"/>
                <a:alphaOff val="0"/>
                <a:tint val="90000"/>
              </a:schemeClr>
            </a:gs>
          </a:gsLst>
          <a:lin ang="5400000" scaled="0"/>
        </a:gradFill>
        <a:ln w="41275" cap="rnd" cmpd="sng" algn="ctr">
          <a:solidFill>
            <a:srgbClr val="FB6BF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539" tIns="110490" rIns="206248" bIns="110490" numCol="1" spcCol="1270" anchor="ctr" anchorCtr="0">
          <a:noAutofit/>
        </a:bodyPr>
        <a:lstStyle/>
        <a:p>
          <a:pPr lvl="0" algn="ctr" defTabSz="1289050">
            <a:lnSpc>
              <a:spcPct val="90000"/>
            </a:lnSpc>
            <a:spcBef>
              <a:spcPct val="0"/>
            </a:spcBef>
            <a:spcAft>
              <a:spcPct val="35000"/>
            </a:spcAft>
          </a:pPr>
          <a:r>
            <a:rPr lang="es-ES" sz="2900" kern="1200" dirty="0" smtClean="0"/>
            <a:t>Aspecto Político</a:t>
          </a:r>
          <a:endParaRPr lang="es-ES" sz="2900" kern="1200" dirty="0"/>
        </a:p>
      </dsp:txBody>
      <dsp:txXfrm rot="10800000">
        <a:off x="1622711" y="22676"/>
        <a:ext cx="4056953" cy="910577"/>
      </dsp:txXfrm>
    </dsp:sp>
    <dsp:sp modelId="{4A6B6658-1219-4C3F-94A9-0A9C8DD4E1EF}">
      <dsp:nvSpPr>
        <dsp:cNvPr id="0" name=""/>
        <dsp:cNvSpPr/>
      </dsp:nvSpPr>
      <dsp:spPr>
        <a:xfrm>
          <a:off x="851558" y="1569"/>
          <a:ext cx="910577" cy="910577"/>
        </a:xfrm>
        <a:prstGeom prst="ellipse">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CD96E1-C2CA-4229-BAC7-8D20B2884298}">
      <dsp:nvSpPr>
        <dsp:cNvPr id="0" name=""/>
        <dsp:cNvSpPr/>
      </dsp:nvSpPr>
      <dsp:spPr>
        <a:xfrm rot="10800000">
          <a:off x="1306847" y="1183961"/>
          <a:ext cx="4284597" cy="910577"/>
        </a:xfrm>
        <a:prstGeom prst="homePlate">
          <a:avLst/>
        </a:prstGeom>
        <a:gradFill rotWithShape="0">
          <a:gsLst>
            <a:gs pos="0">
              <a:schemeClr val="accent5">
                <a:hueOff val="2495256"/>
                <a:satOff val="-50489"/>
                <a:lumOff val="1569"/>
                <a:alphaOff val="0"/>
                <a:tint val="65000"/>
                <a:lumMod val="110000"/>
              </a:schemeClr>
            </a:gs>
            <a:gs pos="88000">
              <a:schemeClr val="accent5">
                <a:hueOff val="2495256"/>
                <a:satOff val="-50489"/>
                <a:lumOff val="1569"/>
                <a:alphaOff val="0"/>
                <a:tint val="90000"/>
              </a:schemeClr>
            </a:gs>
          </a:gsLst>
          <a:lin ang="5400000" scaled="0"/>
        </a:gradFill>
        <a:ln w="41275" cap="rnd" cmpd="sng" algn="ctr">
          <a:solidFill>
            <a:srgbClr val="FB6BF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539" tIns="110490" rIns="206248" bIns="110490" numCol="1" spcCol="1270" anchor="ctr" anchorCtr="0">
          <a:noAutofit/>
        </a:bodyPr>
        <a:lstStyle/>
        <a:p>
          <a:pPr lvl="0" algn="ctr" defTabSz="1289050">
            <a:lnSpc>
              <a:spcPct val="90000"/>
            </a:lnSpc>
            <a:spcBef>
              <a:spcPct val="0"/>
            </a:spcBef>
            <a:spcAft>
              <a:spcPct val="35000"/>
            </a:spcAft>
          </a:pPr>
          <a:r>
            <a:rPr lang="es-ES" sz="2900" kern="1200" dirty="0" smtClean="0"/>
            <a:t>Aspecto Económico</a:t>
          </a:r>
          <a:endParaRPr lang="es-ES" sz="2900" kern="1200" dirty="0"/>
        </a:p>
      </dsp:txBody>
      <dsp:txXfrm rot="10800000">
        <a:off x="1534491" y="1183961"/>
        <a:ext cx="4056953" cy="910577"/>
      </dsp:txXfrm>
    </dsp:sp>
    <dsp:sp modelId="{FAFCB826-8B6B-4546-A19E-10365DAB8DA4}">
      <dsp:nvSpPr>
        <dsp:cNvPr id="0" name=""/>
        <dsp:cNvSpPr/>
      </dsp:nvSpPr>
      <dsp:spPr>
        <a:xfrm>
          <a:off x="851558" y="1183961"/>
          <a:ext cx="910577" cy="910577"/>
        </a:xfrm>
        <a:prstGeom prst="ellipse">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F00FA6-A807-4A8C-857B-5419D97A315E}">
      <dsp:nvSpPr>
        <dsp:cNvPr id="0" name=""/>
        <dsp:cNvSpPr/>
      </dsp:nvSpPr>
      <dsp:spPr>
        <a:xfrm rot="10800000">
          <a:off x="1306847" y="2366353"/>
          <a:ext cx="4284597" cy="910577"/>
        </a:xfrm>
        <a:prstGeom prst="homePlate">
          <a:avLst/>
        </a:prstGeom>
        <a:gradFill rotWithShape="0">
          <a:gsLst>
            <a:gs pos="0">
              <a:schemeClr val="accent5">
                <a:hueOff val="2495256"/>
                <a:satOff val="-50489"/>
                <a:lumOff val="1569"/>
                <a:alphaOff val="0"/>
                <a:tint val="65000"/>
                <a:lumMod val="110000"/>
              </a:schemeClr>
            </a:gs>
            <a:gs pos="88000">
              <a:schemeClr val="accent5">
                <a:hueOff val="2495256"/>
                <a:satOff val="-50489"/>
                <a:lumOff val="1569"/>
                <a:alphaOff val="0"/>
                <a:tint val="90000"/>
              </a:schemeClr>
            </a:gs>
          </a:gsLst>
          <a:lin ang="5400000" scaled="0"/>
        </a:gradFill>
        <a:ln w="41275" cap="rnd" cmpd="sng" algn="ctr">
          <a:solidFill>
            <a:srgbClr val="FB6BF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539" tIns="110490" rIns="206248" bIns="110490" numCol="1" spcCol="1270" anchor="ctr" anchorCtr="0">
          <a:noAutofit/>
        </a:bodyPr>
        <a:lstStyle/>
        <a:p>
          <a:pPr lvl="0" algn="ctr" defTabSz="1289050">
            <a:lnSpc>
              <a:spcPct val="90000"/>
            </a:lnSpc>
            <a:spcBef>
              <a:spcPct val="0"/>
            </a:spcBef>
            <a:spcAft>
              <a:spcPct val="35000"/>
            </a:spcAft>
          </a:pPr>
          <a:r>
            <a:rPr lang="es-ES" sz="2900" kern="1200" dirty="0" smtClean="0"/>
            <a:t>Aspecto Tecnológico</a:t>
          </a:r>
          <a:endParaRPr lang="es-ES" sz="2900" kern="1200" dirty="0"/>
        </a:p>
      </dsp:txBody>
      <dsp:txXfrm rot="10800000">
        <a:off x="1534491" y="2366353"/>
        <a:ext cx="4056953" cy="910577"/>
      </dsp:txXfrm>
    </dsp:sp>
    <dsp:sp modelId="{C75DE41C-6A71-4369-B786-03BF0BC12A48}">
      <dsp:nvSpPr>
        <dsp:cNvPr id="0" name=""/>
        <dsp:cNvSpPr/>
      </dsp:nvSpPr>
      <dsp:spPr>
        <a:xfrm>
          <a:off x="851558" y="2366353"/>
          <a:ext cx="910577" cy="910577"/>
        </a:xfrm>
        <a:prstGeom prst="ellipse">
          <a:avLst/>
        </a:prstGeom>
        <a:blipFill rotWithShape="0">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500D1B-2016-4FDD-BC08-819C4E51C79F}">
      <dsp:nvSpPr>
        <dsp:cNvPr id="0" name=""/>
        <dsp:cNvSpPr/>
      </dsp:nvSpPr>
      <dsp:spPr>
        <a:xfrm rot="10800000">
          <a:off x="1306847" y="3548745"/>
          <a:ext cx="4284597" cy="910577"/>
        </a:xfrm>
        <a:prstGeom prst="homePlate">
          <a:avLst/>
        </a:prstGeom>
        <a:gradFill rotWithShape="0">
          <a:gsLst>
            <a:gs pos="0">
              <a:schemeClr val="accent5">
                <a:hueOff val="2495256"/>
                <a:satOff val="-50489"/>
                <a:lumOff val="1569"/>
                <a:alphaOff val="0"/>
                <a:tint val="65000"/>
                <a:lumMod val="110000"/>
              </a:schemeClr>
            </a:gs>
            <a:gs pos="88000">
              <a:schemeClr val="accent5">
                <a:hueOff val="2495256"/>
                <a:satOff val="-50489"/>
                <a:lumOff val="1569"/>
                <a:alphaOff val="0"/>
                <a:tint val="90000"/>
              </a:schemeClr>
            </a:gs>
          </a:gsLst>
          <a:lin ang="5400000" scaled="0"/>
        </a:gradFill>
        <a:ln w="41275" cap="rnd" cmpd="sng" algn="ctr">
          <a:solidFill>
            <a:srgbClr val="FB6BF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539" tIns="110490" rIns="206248" bIns="110490" numCol="1" spcCol="1270" anchor="ctr" anchorCtr="0">
          <a:noAutofit/>
        </a:bodyPr>
        <a:lstStyle/>
        <a:p>
          <a:pPr lvl="0" algn="ctr" defTabSz="1289050">
            <a:lnSpc>
              <a:spcPct val="90000"/>
            </a:lnSpc>
            <a:spcBef>
              <a:spcPct val="0"/>
            </a:spcBef>
            <a:spcAft>
              <a:spcPct val="35000"/>
            </a:spcAft>
          </a:pPr>
          <a:r>
            <a:rPr lang="es-ES" sz="2900" kern="1200" dirty="0" smtClean="0"/>
            <a:t>Aspecto Legal</a:t>
          </a:r>
          <a:endParaRPr lang="es-ES" sz="2900" kern="1200" dirty="0"/>
        </a:p>
      </dsp:txBody>
      <dsp:txXfrm rot="10800000">
        <a:off x="1534491" y="3548745"/>
        <a:ext cx="4056953" cy="910577"/>
      </dsp:txXfrm>
    </dsp:sp>
    <dsp:sp modelId="{9A84EF39-404E-4ED6-902E-9BF6BCAA0109}">
      <dsp:nvSpPr>
        <dsp:cNvPr id="0" name=""/>
        <dsp:cNvSpPr/>
      </dsp:nvSpPr>
      <dsp:spPr>
        <a:xfrm>
          <a:off x="851558" y="3548745"/>
          <a:ext cx="910577" cy="910577"/>
        </a:xfrm>
        <a:prstGeom prst="ellipse">
          <a:avLst/>
        </a:prstGeom>
        <a:blipFill rotWithShape="0">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24B77-78C3-49A7-B6EE-5599A3FDB619}">
      <dsp:nvSpPr>
        <dsp:cNvPr id="0" name=""/>
        <dsp:cNvSpPr/>
      </dsp:nvSpPr>
      <dsp:spPr>
        <a:xfrm>
          <a:off x="8243917" y="2198266"/>
          <a:ext cx="91440" cy="578422"/>
        </a:xfrm>
        <a:custGeom>
          <a:avLst/>
          <a:gdLst/>
          <a:ahLst/>
          <a:cxnLst/>
          <a:rect l="0" t="0" r="0" b="0"/>
          <a:pathLst>
            <a:path>
              <a:moveTo>
                <a:pt x="45720" y="0"/>
              </a:moveTo>
              <a:lnTo>
                <a:pt x="45720" y="578422"/>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091A9-3162-423F-BC3B-56245341105F}">
      <dsp:nvSpPr>
        <dsp:cNvPr id="0" name=""/>
        <dsp:cNvSpPr/>
      </dsp:nvSpPr>
      <dsp:spPr>
        <a:xfrm>
          <a:off x="4558558" y="840410"/>
          <a:ext cx="3731078" cy="642628"/>
        </a:xfrm>
        <a:custGeom>
          <a:avLst/>
          <a:gdLst/>
          <a:ahLst/>
          <a:cxnLst/>
          <a:rect l="0" t="0" r="0" b="0"/>
          <a:pathLst>
            <a:path>
              <a:moveTo>
                <a:pt x="0" y="0"/>
              </a:moveTo>
              <a:lnTo>
                <a:pt x="0" y="458384"/>
              </a:lnTo>
              <a:lnTo>
                <a:pt x="3731078" y="458384"/>
              </a:lnTo>
              <a:lnTo>
                <a:pt x="3731078" y="64262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BEB6B-B48B-463F-8486-F434957B9775}">
      <dsp:nvSpPr>
        <dsp:cNvPr id="0" name=""/>
        <dsp:cNvSpPr/>
      </dsp:nvSpPr>
      <dsp:spPr>
        <a:xfrm>
          <a:off x="5813107" y="2198266"/>
          <a:ext cx="91440" cy="578422"/>
        </a:xfrm>
        <a:custGeom>
          <a:avLst/>
          <a:gdLst/>
          <a:ahLst/>
          <a:cxnLst/>
          <a:rect l="0" t="0" r="0" b="0"/>
          <a:pathLst>
            <a:path>
              <a:moveTo>
                <a:pt x="45720" y="0"/>
              </a:moveTo>
              <a:lnTo>
                <a:pt x="45720" y="578422"/>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576C58-60C0-4616-BEF7-99A00D34FA0A}">
      <dsp:nvSpPr>
        <dsp:cNvPr id="0" name=""/>
        <dsp:cNvSpPr/>
      </dsp:nvSpPr>
      <dsp:spPr>
        <a:xfrm>
          <a:off x="4558558" y="840410"/>
          <a:ext cx="1300268" cy="642628"/>
        </a:xfrm>
        <a:custGeom>
          <a:avLst/>
          <a:gdLst/>
          <a:ahLst/>
          <a:cxnLst/>
          <a:rect l="0" t="0" r="0" b="0"/>
          <a:pathLst>
            <a:path>
              <a:moveTo>
                <a:pt x="0" y="0"/>
              </a:moveTo>
              <a:lnTo>
                <a:pt x="0" y="458384"/>
              </a:lnTo>
              <a:lnTo>
                <a:pt x="1300268" y="458384"/>
              </a:lnTo>
              <a:lnTo>
                <a:pt x="1300268" y="64262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270ACA-D6FD-40C5-8D15-AF288C997192}">
      <dsp:nvSpPr>
        <dsp:cNvPr id="0" name=""/>
        <dsp:cNvSpPr/>
      </dsp:nvSpPr>
      <dsp:spPr>
        <a:xfrm>
          <a:off x="3382297" y="2198266"/>
          <a:ext cx="91440" cy="578422"/>
        </a:xfrm>
        <a:custGeom>
          <a:avLst/>
          <a:gdLst/>
          <a:ahLst/>
          <a:cxnLst/>
          <a:rect l="0" t="0" r="0" b="0"/>
          <a:pathLst>
            <a:path>
              <a:moveTo>
                <a:pt x="73663" y="0"/>
              </a:moveTo>
              <a:lnTo>
                <a:pt x="73663" y="394177"/>
              </a:lnTo>
              <a:lnTo>
                <a:pt x="45720" y="394177"/>
              </a:lnTo>
              <a:lnTo>
                <a:pt x="45720" y="578422"/>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8EFCDC-FBF4-4F09-9F62-10462723BE66}">
      <dsp:nvSpPr>
        <dsp:cNvPr id="0" name=""/>
        <dsp:cNvSpPr/>
      </dsp:nvSpPr>
      <dsp:spPr>
        <a:xfrm>
          <a:off x="3455960" y="840410"/>
          <a:ext cx="1102597" cy="642628"/>
        </a:xfrm>
        <a:custGeom>
          <a:avLst/>
          <a:gdLst/>
          <a:ahLst/>
          <a:cxnLst/>
          <a:rect l="0" t="0" r="0" b="0"/>
          <a:pathLst>
            <a:path>
              <a:moveTo>
                <a:pt x="1102597" y="0"/>
              </a:moveTo>
              <a:lnTo>
                <a:pt x="1102597" y="458384"/>
              </a:lnTo>
              <a:lnTo>
                <a:pt x="0" y="458384"/>
              </a:lnTo>
              <a:lnTo>
                <a:pt x="0" y="64262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9F00A7-8F91-4882-9737-8F83DDBD69A3}">
      <dsp:nvSpPr>
        <dsp:cNvPr id="0" name=""/>
        <dsp:cNvSpPr/>
      </dsp:nvSpPr>
      <dsp:spPr>
        <a:xfrm>
          <a:off x="938600" y="2198266"/>
          <a:ext cx="91440" cy="466224"/>
        </a:xfrm>
        <a:custGeom>
          <a:avLst/>
          <a:gdLst/>
          <a:ahLst/>
          <a:cxnLst/>
          <a:rect l="0" t="0" r="0" b="0"/>
          <a:pathLst>
            <a:path>
              <a:moveTo>
                <a:pt x="86550" y="0"/>
              </a:moveTo>
              <a:lnTo>
                <a:pt x="86550" y="281980"/>
              </a:lnTo>
              <a:lnTo>
                <a:pt x="45720" y="281980"/>
              </a:lnTo>
              <a:lnTo>
                <a:pt x="45720" y="46622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CD5E5-1EB0-42F5-BE92-E08B66B2AEC9}">
      <dsp:nvSpPr>
        <dsp:cNvPr id="0" name=""/>
        <dsp:cNvSpPr/>
      </dsp:nvSpPr>
      <dsp:spPr>
        <a:xfrm>
          <a:off x="1025151" y="840410"/>
          <a:ext cx="3533407" cy="642628"/>
        </a:xfrm>
        <a:custGeom>
          <a:avLst/>
          <a:gdLst/>
          <a:ahLst/>
          <a:cxnLst/>
          <a:rect l="0" t="0" r="0" b="0"/>
          <a:pathLst>
            <a:path>
              <a:moveTo>
                <a:pt x="3533407" y="0"/>
              </a:moveTo>
              <a:lnTo>
                <a:pt x="3533407" y="458384"/>
              </a:lnTo>
              <a:lnTo>
                <a:pt x="0" y="458384"/>
              </a:lnTo>
              <a:lnTo>
                <a:pt x="0" y="64262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241DB-F57D-4385-B176-A33D975F6A22}">
      <dsp:nvSpPr>
        <dsp:cNvPr id="0" name=""/>
        <dsp:cNvSpPr/>
      </dsp:nvSpPr>
      <dsp:spPr>
        <a:xfrm>
          <a:off x="3564136" y="125183"/>
          <a:ext cx="1988844" cy="71522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6A50E25-8F3C-4DF4-B537-9F56B0A12B81}">
      <dsp:nvSpPr>
        <dsp:cNvPr id="0" name=""/>
        <dsp:cNvSpPr/>
      </dsp:nvSpPr>
      <dsp:spPr>
        <a:xfrm>
          <a:off x="3785119" y="335116"/>
          <a:ext cx="1988844" cy="715227"/>
        </a:xfrm>
        <a:prstGeom prst="roundRect">
          <a:avLst>
            <a:gd name="adj" fmla="val 10000"/>
          </a:avLst>
        </a:prstGeom>
        <a:solidFill>
          <a:schemeClr val="bg1">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noProof="0" dirty="0" smtClean="0">
              <a:latin typeface="Arial" panose="020B0604020202020204" pitchFamily="34" charset="0"/>
              <a:cs typeface="Arial" panose="020B0604020202020204" pitchFamily="34" charset="0"/>
            </a:rPr>
            <a:t>ESTADO DE RESULTADOS</a:t>
          </a:r>
          <a:endParaRPr lang="es-ES" sz="1100" b="1" kern="1200" noProof="0" dirty="0">
            <a:latin typeface="Arial" panose="020B0604020202020204" pitchFamily="34" charset="0"/>
            <a:cs typeface="Arial" panose="020B0604020202020204" pitchFamily="34" charset="0"/>
          </a:endParaRPr>
        </a:p>
      </dsp:txBody>
      <dsp:txXfrm>
        <a:off x="3806067" y="356064"/>
        <a:ext cx="1946948" cy="673331"/>
      </dsp:txXfrm>
    </dsp:sp>
    <dsp:sp modelId="{2A03E212-BAC6-4BC8-A414-058D02D44954}">
      <dsp:nvSpPr>
        <dsp:cNvPr id="0" name=""/>
        <dsp:cNvSpPr/>
      </dsp:nvSpPr>
      <dsp:spPr>
        <a:xfrm>
          <a:off x="30728" y="1483039"/>
          <a:ext cx="1988844" cy="715227"/>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B3B5BAD-FF72-4B8E-BDF3-727225C9C34A}">
      <dsp:nvSpPr>
        <dsp:cNvPr id="0" name=""/>
        <dsp:cNvSpPr/>
      </dsp:nvSpPr>
      <dsp:spPr>
        <a:xfrm>
          <a:off x="251711" y="1692973"/>
          <a:ext cx="1988844" cy="715227"/>
        </a:xfrm>
        <a:prstGeom prst="roundRect">
          <a:avLst>
            <a:gd name="adj" fmla="val 10000"/>
          </a:avLst>
        </a:prstGeom>
        <a:solidFill>
          <a:schemeClr val="bg1">
            <a:alpha val="9000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noProof="0" dirty="0" smtClean="0">
              <a:latin typeface="Arial" panose="020B0604020202020204" pitchFamily="34" charset="0"/>
              <a:cs typeface="Arial" panose="020B0604020202020204" pitchFamily="34" charset="0"/>
            </a:rPr>
            <a:t>VENTAS</a:t>
          </a:r>
          <a:endParaRPr lang="es-ES" sz="1000" b="1" kern="1200" noProof="0" dirty="0">
            <a:latin typeface="Arial" panose="020B0604020202020204" pitchFamily="34" charset="0"/>
            <a:cs typeface="Arial" panose="020B0604020202020204" pitchFamily="34" charset="0"/>
          </a:endParaRPr>
        </a:p>
      </dsp:txBody>
      <dsp:txXfrm>
        <a:off x="272659" y="1713921"/>
        <a:ext cx="1946948" cy="673331"/>
      </dsp:txXfrm>
    </dsp:sp>
    <dsp:sp modelId="{A4C07349-9CCD-459A-979B-DB5DB5B1C0A3}">
      <dsp:nvSpPr>
        <dsp:cNvPr id="0" name=""/>
        <dsp:cNvSpPr/>
      </dsp:nvSpPr>
      <dsp:spPr>
        <a:xfrm>
          <a:off x="-10102" y="2664491"/>
          <a:ext cx="1988844" cy="1262916"/>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D6A21F4-B4B1-4002-AB21-88930DD03A23}">
      <dsp:nvSpPr>
        <dsp:cNvPr id="0" name=""/>
        <dsp:cNvSpPr/>
      </dsp:nvSpPr>
      <dsp:spPr>
        <a:xfrm>
          <a:off x="210880" y="2874425"/>
          <a:ext cx="1988844" cy="1262916"/>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noProof="0" dirty="0" smtClean="0">
              <a:latin typeface="Arial" panose="020B0604020202020204" pitchFamily="34" charset="0"/>
              <a:cs typeface="Arial" panose="020B0604020202020204" pitchFamily="34" charset="0"/>
            </a:rPr>
            <a:t>TASA DE CRECIMEINTO “g”</a:t>
          </a:r>
        </a:p>
        <a:p>
          <a:pPr lvl="0" algn="ctr" defTabSz="444500">
            <a:lnSpc>
              <a:spcPct val="90000"/>
            </a:lnSpc>
            <a:spcBef>
              <a:spcPct val="0"/>
            </a:spcBef>
            <a:spcAft>
              <a:spcPct val="35000"/>
            </a:spcAft>
          </a:pPr>
          <a:endParaRPr lang="es-ES" sz="1000" kern="1200" noProof="0" dirty="0">
            <a:latin typeface="Arial" panose="020B0604020202020204" pitchFamily="34" charset="0"/>
            <a:cs typeface="Arial" panose="020B0604020202020204" pitchFamily="34" charset="0"/>
          </a:endParaRPr>
        </a:p>
      </dsp:txBody>
      <dsp:txXfrm>
        <a:off x="247870" y="2911415"/>
        <a:ext cx="1914864" cy="1188936"/>
      </dsp:txXfrm>
    </dsp:sp>
    <dsp:sp modelId="{0C8C5A83-BE39-488D-871F-90BA3EA5F71D}">
      <dsp:nvSpPr>
        <dsp:cNvPr id="0" name=""/>
        <dsp:cNvSpPr/>
      </dsp:nvSpPr>
      <dsp:spPr>
        <a:xfrm>
          <a:off x="2461538" y="1483039"/>
          <a:ext cx="1988844" cy="715227"/>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036D9BE-21D7-4662-A161-BB53E3A79EF1}">
      <dsp:nvSpPr>
        <dsp:cNvPr id="0" name=""/>
        <dsp:cNvSpPr/>
      </dsp:nvSpPr>
      <dsp:spPr>
        <a:xfrm>
          <a:off x="2682521" y="1692973"/>
          <a:ext cx="1988844" cy="715227"/>
        </a:xfrm>
        <a:prstGeom prst="roundRect">
          <a:avLst>
            <a:gd name="adj" fmla="val 10000"/>
          </a:avLst>
        </a:prstGeom>
        <a:solidFill>
          <a:schemeClr val="bg1">
            <a:alpha val="9000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noProof="0" dirty="0" smtClean="0">
              <a:latin typeface="Arial" panose="020B0604020202020204" pitchFamily="34" charset="0"/>
              <a:cs typeface="Arial" panose="020B0604020202020204" pitchFamily="34" charset="0"/>
            </a:rPr>
            <a:t>COSTO DE VENTAS</a:t>
          </a:r>
          <a:endParaRPr lang="es-ES" sz="1000" b="1" kern="1200" noProof="0" dirty="0">
            <a:latin typeface="Arial" panose="020B0604020202020204" pitchFamily="34" charset="0"/>
            <a:cs typeface="Arial" panose="020B0604020202020204" pitchFamily="34" charset="0"/>
          </a:endParaRPr>
        </a:p>
      </dsp:txBody>
      <dsp:txXfrm>
        <a:off x="2703469" y="1713921"/>
        <a:ext cx="1946948" cy="673331"/>
      </dsp:txXfrm>
    </dsp:sp>
    <dsp:sp modelId="{F194FA76-0A7C-4183-9050-FC6F1D651B1C}">
      <dsp:nvSpPr>
        <dsp:cNvPr id="0" name=""/>
        <dsp:cNvSpPr/>
      </dsp:nvSpPr>
      <dsp:spPr>
        <a:xfrm>
          <a:off x="2433595" y="2776689"/>
          <a:ext cx="1988844" cy="1262916"/>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CBE726D-243D-41DB-96E4-56D035D3943E}">
      <dsp:nvSpPr>
        <dsp:cNvPr id="0" name=""/>
        <dsp:cNvSpPr/>
      </dsp:nvSpPr>
      <dsp:spPr>
        <a:xfrm>
          <a:off x="2654578" y="2986622"/>
          <a:ext cx="1988844" cy="1262916"/>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noProof="0" dirty="0" smtClean="0">
              <a:latin typeface="Arial" panose="020B0604020202020204" pitchFamily="34" charset="0"/>
              <a:cs typeface="Arial" panose="020B0604020202020204" pitchFamily="34" charset="0"/>
            </a:rPr>
            <a:t>Tasa de Inflación</a:t>
          </a:r>
          <a:endParaRPr lang="es-ES" sz="1000" kern="1200" noProof="0" dirty="0">
            <a:latin typeface="Arial" panose="020B0604020202020204" pitchFamily="34" charset="0"/>
            <a:cs typeface="Arial" panose="020B0604020202020204" pitchFamily="34" charset="0"/>
          </a:endParaRPr>
        </a:p>
      </dsp:txBody>
      <dsp:txXfrm>
        <a:off x="2691568" y="3023612"/>
        <a:ext cx="1914864" cy="1188936"/>
      </dsp:txXfrm>
    </dsp:sp>
    <dsp:sp modelId="{BF808962-AFE9-4013-ABE5-07C914C33A83}">
      <dsp:nvSpPr>
        <dsp:cNvPr id="0" name=""/>
        <dsp:cNvSpPr/>
      </dsp:nvSpPr>
      <dsp:spPr>
        <a:xfrm>
          <a:off x="4864405" y="1483039"/>
          <a:ext cx="1988844" cy="715227"/>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9811504-05EC-47A9-A164-0E91ED334D21}">
      <dsp:nvSpPr>
        <dsp:cNvPr id="0" name=""/>
        <dsp:cNvSpPr/>
      </dsp:nvSpPr>
      <dsp:spPr>
        <a:xfrm>
          <a:off x="5085388" y="1692973"/>
          <a:ext cx="1988844" cy="715227"/>
        </a:xfrm>
        <a:prstGeom prst="roundRect">
          <a:avLst>
            <a:gd name="adj" fmla="val 10000"/>
          </a:avLst>
        </a:prstGeom>
        <a:solidFill>
          <a:schemeClr val="bg1">
            <a:alpha val="9000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noProof="0" dirty="0" smtClean="0">
              <a:latin typeface="Arial" panose="020B0604020202020204" pitchFamily="34" charset="0"/>
              <a:cs typeface="Arial" panose="020B0604020202020204" pitchFamily="34" charset="0"/>
            </a:rPr>
            <a:t>GASTOS ADMINISTRATIVOS Y VENTAS</a:t>
          </a:r>
          <a:endParaRPr lang="es-ES" sz="1000" b="1" kern="1200" noProof="0" dirty="0">
            <a:latin typeface="Arial" panose="020B0604020202020204" pitchFamily="34" charset="0"/>
            <a:cs typeface="Arial" panose="020B0604020202020204" pitchFamily="34" charset="0"/>
          </a:endParaRPr>
        </a:p>
      </dsp:txBody>
      <dsp:txXfrm>
        <a:off x="5106336" y="1713921"/>
        <a:ext cx="1946948" cy="673331"/>
      </dsp:txXfrm>
    </dsp:sp>
    <dsp:sp modelId="{59DC643D-B8C8-4E5F-A405-5E707B6F6338}">
      <dsp:nvSpPr>
        <dsp:cNvPr id="0" name=""/>
        <dsp:cNvSpPr/>
      </dsp:nvSpPr>
      <dsp:spPr>
        <a:xfrm>
          <a:off x="4864405" y="2776689"/>
          <a:ext cx="1988844" cy="1262916"/>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C55BBBB-A9B6-45AE-88F4-5D4524D31DB4}">
      <dsp:nvSpPr>
        <dsp:cNvPr id="0" name=""/>
        <dsp:cNvSpPr/>
      </dsp:nvSpPr>
      <dsp:spPr>
        <a:xfrm>
          <a:off x="5085388" y="2986622"/>
          <a:ext cx="1988844" cy="1262916"/>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noProof="0" dirty="0" smtClean="0">
              <a:latin typeface="Arial" panose="020B0604020202020204" pitchFamily="34" charset="0"/>
              <a:cs typeface="Arial" panose="020B0604020202020204" pitchFamily="34" charset="0"/>
            </a:rPr>
            <a:t>Tasa de Inflación</a:t>
          </a:r>
        </a:p>
      </dsp:txBody>
      <dsp:txXfrm>
        <a:off x="5122378" y="3023612"/>
        <a:ext cx="1914864" cy="1188936"/>
      </dsp:txXfrm>
    </dsp:sp>
    <dsp:sp modelId="{FACE0E64-B398-4C1F-8E4E-B9E8189F9CCD}">
      <dsp:nvSpPr>
        <dsp:cNvPr id="0" name=""/>
        <dsp:cNvSpPr/>
      </dsp:nvSpPr>
      <dsp:spPr>
        <a:xfrm>
          <a:off x="7295215" y="1483039"/>
          <a:ext cx="1988844" cy="715227"/>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A993E14-86FA-4581-A902-3875C02945E8}">
      <dsp:nvSpPr>
        <dsp:cNvPr id="0" name=""/>
        <dsp:cNvSpPr/>
      </dsp:nvSpPr>
      <dsp:spPr>
        <a:xfrm>
          <a:off x="7516198" y="1692973"/>
          <a:ext cx="1988844" cy="715227"/>
        </a:xfrm>
        <a:prstGeom prst="roundRect">
          <a:avLst>
            <a:gd name="adj" fmla="val 10000"/>
          </a:avLst>
        </a:prstGeom>
        <a:solidFill>
          <a:schemeClr val="bg1">
            <a:alpha val="9000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noProof="0" dirty="0" smtClean="0">
              <a:latin typeface="Arial" panose="020B0604020202020204" pitchFamily="34" charset="0"/>
              <a:cs typeface="Arial" panose="020B0604020202020204" pitchFamily="34" charset="0"/>
            </a:rPr>
            <a:t>DEPRECIACIONES</a:t>
          </a:r>
          <a:endParaRPr lang="es-ES" sz="1000" b="1" kern="1200" noProof="0" dirty="0">
            <a:latin typeface="Arial" panose="020B0604020202020204" pitchFamily="34" charset="0"/>
            <a:cs typeface="Arial" panose="020B0604020202020204" pitchFamily="34" charset="0"/>
          </a:endParaRPr>
        </a:p>
      </dsp:txBody>
      <dsp:txXfrm>
        <a:off x="7537146" y="1713921"/>
        <a:ext cx="1946948" cy="673331"/>
      </dsp:txXfrm>
    </dsp:sp>
    <dsp:sp modelId="{1C114421-D3A0-42CA-BE9C-895745451861}">
      <dsp:nvSpPr>
        <dsp:cNvPr id="0" name=""/>
        <dsp:cNvSpPr/>
      </dsp:nvSpPr>
      <dsp:spPr>
        <a:xfrm>
          <a:off x="7295215" y="2776689"/>
          <a:ext cx="1988844" cy="1181483"/>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16E2480-7B33-4BA5-861F-8118A06C6047}">
      <dsp:nvSpPr>
        <dsp:cNvPr id="0" name=""/>
        <dsp:cNvSpPr/>
      </dsp:nvSpPr>
      <dsp:spPr>
        <a:xfrm>
          <a:off x="7516198" y="2986622"/>
          <a:ext cx="1988844" cy="1181483"/>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noProof="0" dirty="0" smtClean="0">
              <a:latin typeface="Arial" panose="020B0604020202020204" pitchFamily="34" charset="0"/>
              <a:cs typeface="Arial" panose="020B0604020202020204" pitchFamily="34" charset="0"/>
            </a:rPr>
            <a:t>Se mantienen constantes </a:t>
          </a:r>
          <a:r>
            <a:rPr lang="es-EC" sz="1000" kern="1200" dirty="0" smtClean="0">
              <a:latin typeface="Arial" panose="020B0604020202020204" pitchFamily="34" charset="0"/>
              <a:cs typeface="Arial" panose="020B0604020202020204" pitchFamily="34" charset="0"/>
            </a:rPr>
            <a:t>tomando como base los saldos 2014</a:t>
          </a:r>
          <a:endParaRPr lang="es-ES" sz="1000" kern="1200" noProof="0" dirty="0">
            <a:latin typeface="Arial" panose="020B0604020202020204" pitchFamily="34" charset="0"/>
            <a:cs typeface="Arial" panose="020B0604020202020204" pitchFamily="34" charset="0"/>
          </a:endParaRPr>
        </a:p>
      </dsp:txBody>
      <dsp:txXfrm>
        <a:off x="7550802" y="3021226"/>
        <a:ext cx="1919636" cy="11122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BEB6B-B48B-463F-8486-F434957B9775}">
      <dsp:nvSpPr>
        <dsp:cNvPr id="0" name=""/>
        <dsp:cNvSpPr/>
      </dsp:nvSpPr>
      <dsp:spPr>
        <a:xfrm>
          <a:off x="8812467" y="1964834"/>
          <a:ext cx="91440" cy="458653"/>
        </a:xfrm>
        <a:custGeom>
          <a:avLst/>
          <a:gdLst/>
          <a:ahLst/>
          <a:cxnLst/>
          <a:rect l="0" t="0" r="0" b="0"/>
          <a:pathLst>
            <a:path>
              <a:moveTo>
                <a:pt x="45720" y="0"/>
              </a:moveTo>
              <a:lnTo>
                <a:pt x="45720" y="45865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576C58-60C0-4616-BEF7-99A00D34FA0A}">
      <dsp:nvSpPr>
        <dsp:cNvPr id="0" name=""/>
        <dsp:cNvSpPr/>
      </dsp:nvSpPr>
      <dsp:spPr>
        <a:xfrm>
          <a:off x="5308512" y="939049"/>
          <a:ext cx="3549674" cy="458653"/>
        </a:xfrm>
        <a:custGeom>
          <a:avLst/>
          <a:gdLst/>
          <a:ahLst/>
          <a:cxnLst/>
          <a:rect l="0" t="0" r="0" b="0"/>
          <a:pathLst>
            <a:path>
              <a:moveTo>
                <a:pt x="0" y="0"/>
              </a:moveTo>
              <a:lnTo>
                <a:pt x="0" y="312558"/>
              </a:lnTo>
              <a:lnTo>
                <a:pt x="3549674" y="312558"/>
              </a:lnTo>
              <a:lnTo>
                <a:pt x="3549674" y="45865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352E90-A13C-4599-9AB1-07BDEABCB3EE}">
      <dsp:nvSpPr>
        <dsp:cNvPr id="0" name=""/>
        <dsp:cNvSpPr/>
      </dsp:nvSpPr>
      <dsp:spPr>
        <a:xfrm>
          <a:off x="6703389" y="2993513"/>
          <a:ext cx="91440" cy="458653"/>
        </a:xfrm>
        <a:custGeom>
          <a:avLst/>
          <a:gdLst/>
          <a:ahLst/>
          <a:cxnLst/>
          <a:rect l="0" t="0" r="0" b="0"/>
          <a:pathLst>
            <a:path>
              <a:moveTo>
                <a:pt x="45720" y="0"/>
              </a:moveTo>
              <a:lnTo>
                <a:pt x="45720" y="45865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91B502-DF17-4968-A3DB-6F920537516E}">
      <dsp:nvSpPr>
        <dsp:cNvPr id="0" name=""/>
        <dsp:cNvSpPr/>
      </dsp:nvSpPr>
      <dsp:spPr>
        <a:xfrm>
          <a:off x="5742476" y="1964834"/>
          <a:ext cx="1006632" cy="458653"/>
        </a:xfrm>
        <a:custGeom>
          <a:avLst/>
          <a:gdLst/>
          <a:ahLst/>
          <a:cxnLst/>
          <a:rect l="0" t="0" r="0" b="0"/>
          <a:pathLst>
            <a:path>
              <a:moveTo>
                <a:pt x="0" y="0"/>
              </a:moveTo>
              <a:lnTo>
                <a:pt x="0" y="312558"/>
              </a:lnTo>
              <a:lnTo>
                <a:pt x="1006632" y="312558"/>
              </a:lnTo>
              <a:lnTo>
                <a:pt x="1006632" y="45865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9496B3-F714-4C96-A16E-027344C95A77}">
      <dsp:nvSpPr>
        <dsp:cNvPr id="0" name=""/>
        <dsp:cNvSpPr/>
      </dsp:nvSpPr>
      <dsp:spPr>
        <a:xfrm>
          <a:off x="4690123" y="2993513"/>
          <a:ext cx="91440" cy="458653"/>
        </a:xfrm>
        <a:custGeom>
          <a:avLst/>
          <a:gdLst/>
          <a:ahLst/>
          <a:cxnLst/>
          <a:rect l="0" t="0" r="0" b="0"/>
          <a:pathLst>
            <a:path>
              <a:moveTo>
                <a:pt x="45720" y="0"/>
              </a:moveTo>
              <a:lnTo>
                <a:pt x="45720" y="45865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270ACA-D6FD-40C5-8D15-AF288C997192}">
      <dsp:nvSpPr>
        <dsp:cNvPr id="0" name=""/>
        <dsp:cNvSpPr/>
      </dsp:nvSpPr>
      <dsp:spPr>
        <a:xfrm>
          <a:off x="4735843" y="1964834"/>
          <a:ext cx="1006632" cy="458653"/>
        </a:xfrm>
        <a:custGeom>
          <a:avLst/>
          <a:gdLst/>
          <a:ahLst/>
          <a:cxnLst/>
          <a:rect l="0" t="0" r="0" b="0"/>
          <a:pathLst>
            <a:path>
              <a:moveTo>
                <a:pt x="1006632" y="0"/>
              </a:moveTo>
              <a:lnTo>
                <a:pt x="1006632" y="312558"/>
              </a:lnTo>
              <a:lnTo>
                <a:pt x="0" y="312558"/>
              </a:lnTo>
              <a:lnTo>
                <a:pt x="0" y="45865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8EFCDC-FBF4-4F09-9F62-10462723BE66}">
      <dsp:nvSpPr>
        <dsp:cNvPr id="0" name=""/>
        <dsp:cNvSpPr/>
      </dsp:nvSpPr>
      <dsp:spPr>
        <a:xfrm>
          <a:off x="5308512" y="939049"/>
          <a:ext cx="433964" cy="458653"/>
        </a:xfrm>
        <a:custGeom>
          <a:avLst/>
          <a:gdLst/>
          <a:ahLst/>
          <a:cxnLst/>
          <a:rect l="0" t="0" r="0" b="0"/>
          <a:pathLst>
            <a:path>
              <a:moveTo>
                <a:pt x="0" y="0"/>
              </a:moveTo>
              <a:lnTo>
                <a:pt x="0" y="312558"/>
              </a:lnTo>
              <a:lnTo>
                <a:pt x="433964" y="312558"/>
              </a:lnTo>
              <a:lnTo>
                <a:pt x="433964" y="45865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149D4-3E37-472B-B2E5-BB245C8EF07E}">
      <dsp:nvSpPr>
        <dsp:cNvPr id="0" name=""/>
        <dsp:cNvSpPr/>
      </dsp:nvSpPr>
      <dsp:spPr>
        <a:xfrm>
          <a:off x="2676858" y="2993513"/>
          <a:ext cx="91440" cy="458653"/>
        </a:xfrm>
        <a:custGeom>
          <a:avLst/>
          <a:gdLst/>
          <a:ahLst/>
          <a:cxnLst/>
          <a:rect l="0" t="0" r="0" b="0"/>
          <a:pathLst>
            <a:path>
              <a:moveTo>
                <a:pt x="45720" y="0"/>
              </a:moveTo>
              <a:lnTo>
                <a:pt x="45720" y="45865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2C00A5-F7E1-4B76-982C-DBAD3B44F0BA}">
      <dsp:nvSpPr>
        <dsp:cNvPr id="0" name=""/>
        <dsp:cNvSpPr/>
      </dsp:nvSpPr>
      <dsp:spPr>
        <a:xfrm>
          <a:off x="1758837" y="1964834"/>
          <a:ext cx="963741" cy="458653"/>
        </a:xfrm>
        <a:custGeom>
          <a:avLst/>
          <a:gdLst/>
          <a:ahLst/>
          <a:cxnLst/>
          <a:rect l="0" t="0" r="0" b="0"/>
          <a:pathLst>
            <a:path>
              <a:moveTo>
                <a:pt x="0" y="0"/>
              </a:moveTo>
              <a:lnTo>
                <a:pt x="0" y="312558"/>
              </a:lnTo>
              <a:lnTo>
                <a:pt x="963741" y="312558"/>
              </a:lnTo>
              <a:lnTo>
                <a:pt x="963741" y="45865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55681A-FF63-4364-9209-EAD322CEBC2A}">
      <dsp:nvSpPr>
        <dsp:cNvPr id="0" name=""/>
        <dsp:cNvSpPr/>
      </dsp:nvSpPr>
      <dsp:spPr>
        <a:xfrm>
          <a:off x="749376" y="2993513"/>
          <a:ext cx="91440" cy="458653"/>
        </a:xfrm>
        <a:custGeom>
          <a:avLst/>
          <a:gdLst/>
          <a:ahLst/>
          <a:cxnLst/>
          <a:rect l="0" t="0" r="0" b="0"/>
          <a:pathLst>
            <a:path>
              <a:moveTo>
                <a:pt x="45720" y="0"/>
              </a:moveTo>
              <a:lnTo>
                <a:pt x="45720" y="45865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9F00A7-8F91-4882-9737-8F83DDBD69A3}">
      <dsp:nvSpPr>
        <dsp:cNvPr id="0" name=""/>
        <dsp:cNvSpPr/>
      </dsp:nvSpPr>
      <dsp:spPr>
        <a:xfrm>
          <a:off x="795096" y="1964834"/>
          <a:ext cx="963741" cy="458653"/>
        </a:xfrm>
        <a:custGeom>
          <a:avLst/>
          <a:gdLst/>
          <a:ahLst/>
          <a:cxnLst/>
          <a:rect l="0" t="0" r="0" b="0"/>
          <a:pathLst>
            <a:path>
              <a:moveTo>
                <a:pt x="963741" y="0"/>
              </a:moveTo>
              <a:lnTo>
                <a:pt x="963741" y="312558"/>
              </a:lnTo>
              <a:lnTo>
                <a:pt x="0" y="312558"/>
              </a:lnTo>
              <a:lnTo>
                <a:pt x="0" y="45865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CD5E5-1EB0-42F5-BE92-E08B66B2AEC9}">
      <dsp:nvSpPr>
        <dsp:cNvPr id="0" name=""/>
        <dsp:cNvSpPr/>
      </dsp:nvSpPr>
      <dsp:spPr>
        <a:xfrm>
          <a:off x="1758837" y="939049"/>
          <a:ext cx="3549674" cy="458653"/>
        </a:xfrm>
        <a:custGeom>
          <a:avLst/>
          <a:gdLst/>
          <a:ahLst/>
          <a:cxnLst/>
          <a:rect l="0" t="0" r="0" b="0"/>
          <a:pathLst>
            <a:path>
              <a:moveTo>
                <a:pt x="3549674" y="0"/>
              </a:moveTo>
              <a:lnTo>
                <a:pt x="3549674" y="312558"/>
              </a:lnTo>
              <a:lnTo>
                <a:pt x="0" y="312558"/>
              </a:lnTo>
              <a:lnTo>
                <a:pt x="0" y="45865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241DB-F57D-4385-B176-A33D975F6A22}">
      <dsp:nvSpPr>
        <dsp:cNvPr id="0" name=""/>
        <dsp:cNvSpPr/>
      </dsp:nvSpPr>
      <dsp:spPr>
        <a:xfrm>
          <a:off x="4256253" y="46138"/>
          <a:ext cx="2104516" cy="8929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50E25-8F3C-4DF4-B537-9F56B0A12B81}">
      <dsp:nvSpPr>
        <dsp:cNvPr id="0" name=""/>
        <dsp:cNvSpPr/>
      </dsp:nvSpPr>
      <dsp:spPr>
        <a:xfrm>
          <a:off x="4431479" y="212602"/>
          <a:ext cx="2104516" cy="89291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BALANCE GENERAL</a:t>
          </a:r>
          <a:endParaRPr lang="en-US" sz="1600" b="1" kern="1200" dirty="0">
            <a:latin typeface="Arial" panose="020B0604020202020204" pitchFamily="34" charset="0"/>
            <a:cs typeface="Arial" panose="020B0604020202020204" pitchFamily="34" charset="0"/>
          </a:endParaRPr>
        </a:p>
      </dsp:txBody>
      <dsp:txXfrm>
        <a:off x="4457631" y="238754"/>
        <a:ext cx="2052212" cy="840607"/>
      </dsp:txXfrm>
    </dsp:sp>
    <dsp:sp modelId="{2A03E212-BAC6-4BC8-A414-058D02D44954}">
      <dsp:nvSpPr>
        <dsp:cNvPr id="0" name=""/>
        <dsp:cNvSpPr/>
      </dsp:nvSpPr>
      <dsp:spPr>
        <a:xfrm>
          <a:off x="970321" y="1397703"/>
          <a:ext cx="1577031" cy="56713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B5BAD-FF72-4B8E-BDF3-727225C9C34A}">
      <dsp:nvSpPr>
        <dsp:cNvPr id="0" name=""/>
        <dsp:cNvSpPr/>
      </dsp:nvSpPr>
      <dsp:spPr>
        <a:xfrm>
          <a:off x="1145547" y="1564167"/>
          <a:ext cx="1577031" cy="567131"/>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ACTIVO</a:t>
          </a:r>
          <a:endParaRPr lang="en-US" sz="1200" b="1" kern="1200" dirty="0">
            <a:latin typeface="Arial" panose="020B0604020202020204" pitchFamily="34" charset="0"/>
            <a:cs typeface="Arial" panose="020B0604020202020204" pitchFamily="34" charset="0"/>
          </a:endParaRPr>
        </a:p>
      </dsp:txBody>
      <dsp:txXfrm>
        <a:off x="1162158" y="1580778"/>
        <a:ext cx="1543809" cy="533909"/>
      </dsp:txXfrm>
    </dsp:sp>
    <dsp:sp modelId="{A4C07349-9CCD-459A-979B-DB5DB5B1C0A3}">
      <dsp:nvSpPr>
        <dsp:cNvPr id="0" name=""/>
        <dsp:cNvSpPr/>
      </dsp:nvSpPr>
      <dsp:spPr>
        <a:xfrm>
          <a:off x="6580" y="2423487"/>
          <a:ext cx="1577031" cy="57002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A21F4-B4B1-4002-AB21-88930DD03A23}">
      <dsp:nvSpPr>
        <dsp:cNvPr id="0" name=""/>
        <dsp:cNvSpPr/>
      </dsp:nvSpPr>
      <dsp:spPr>
        <a:xfrm>
          <a:off x="181806" y="2589952"/>
          <a:ext cx="1577031" cy="570025"/>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CORRIENTE</a:t>
          </a:r>
          <a:endParaRPr lang="en-US" sz="1200" b="1" kern="1200" dirty="0">
            <a:latin typeface="Arial" panose="020B0604020202020204" pitchFamily="34" charset="0"/>
            <a:cs typeface="Arial" panose="020B0604020202020204" pitchFamily="34" charset="0"/>
          </a:endParaRPr>
        </a:p>
      </dsp:txBody>
      <dsp:txXfrm>
        <a:off x="198501" y="2606647"/>
        <a:ext cx="1543641" cy="536635"/>
      </dsp:txXfrm>
    </dsp:sp>
    <dsp:sp modelId="{03F3DDFF-D4D2-4697-AAE9-012CCBA8BA02}">
      <dsp:nvSpPr>
        <dsp:cNvPr id="0" name=""/>
        <dsp:cNvSpPr/>
      </dsp:nvSpPr>
      <dsp:spPr>
        <a:xfrm>
          <a:off x="6580" y="3452166"/>
          <a:ext cx="1577031" cy="1647607"/>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8CC3C-EA8D-4660-AEDC-3A936F8DF3A4}">
      <dsp:nvSpPr>
        <dsp:cNvPr id="0" name=""/>
        <dsp:cNvSpPr/>
      </dsp:nvSpPr>
      <dsp:spPr>
        <a:xfrm>
          <a:off x="181806" y="3618630"/>
          <a:ext cx="1577031" cy="1647607"/>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noProof="0" dirty="0" smtClean="0">
              <a:latin typeface="Arial" panose="020B0604020202020204" pitchFamily="34" charset="0"/>
              <a:cs typeface="Arial" panose="020B0604020202020204" pitchFamily="34" charset="0"/>
            </a:rPr>
            <a:t>Disponible: </a:t>
          </a:r>
          <a:r>
            <a:rPr lang="es-EC" sz="1200" b="0" kern="1200" noProof="0" dirty="0" smtClean="0">
              <a:latin typeface="Arial" panose="020B0604020202020204" pitchFamily="34" charset="0"/>
              <a:cs typeface="Arial" panose="020B0604020202020204" pitchFamily="34" charset="0"/>
            </a:rPr>
            <a:t>Ciclo de caja </a:t>
          </a:r>
          <a:endParaRPr lang="es-EC" sz="1200" kern="1200" noProof="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C" sz="1200" b="1" kern="1200" noProof="0" dirty="0" smtClean="0">
              <a:latin typeface="Arial" panose="020B0604020202020204" pitchFamily="34" charset="0"/>
              <a:cs typeface="Arial" panose="020B0604020202020204" pitchFamily="34" charset="0"/>
            </a:rPr>
            <a:t>Exigible</a:t>
          </a:r>
          <a:r>
            <a:rPr lang="en-US" sz="1200" b="1" kern="1200" dirty="0" smtClean="0">
              <a:latin typeface="Arial" panose="020B0604020202020204" pitchFamily="34" charset="0"/>
              <a:cs typeface="Arial" panose="020B0604020202020204" pitchFamily="34" charset="0"/>
            </a:rPr>
            <a:t>: </a:t>
          </a:r>
          <a:r>
            <a:rPr lang="es-EC" sz="1200" kern="1200" noProof="0" dirty="0" smtClean="0">
              <a:latin typeface="Arial" panose="020B0604020202020204" pitchFamily="34" charset="0"/>
              <a:cs typeface="Arial" panose="020B0604020202020204" pitchFamily="34" charset="0"/>
            </a:rPr>
            <a:t>Porcentaje</a:t>
          </a:r>
          <a:r>
            <a:rPr lang="en-US" sz="1200" kern="1200" dirty="0" smtClean="0">
              <a:latin typeface="Arial" panose="020B0604020202020204" pitchFamily="34" charset="0"/>
              <a:cs typeface="Arial" panose="020B0604020202020204" pitchFamily="34" charset="0"/>
            </a:rPr>
            <a:t> de </a:t>
          </a:r>
          <a:r>
            <a:rPr lang="es-EC" sz="1200" kern="1200" noProof="0" dirty="0" smtClean="0">
              <a:latin typeface="Arial" panose="020B0604020202020204" pitchFamily="34" charset="0"/>
              <a:cs typeface="Arial" panose="020B0604020202020204" pitchFamily="34" charset="0"/>
            </a:rPr>
            <a:t>ventas</a:t>
          </a:r>
          <a:r>
            <a:rPr lang="en-US" sz="1200" kern="1200" dirty="0" smtClean="0">
              <a:latin typeface="Arial" panose="020B0604020202020204" pitchFamily="34" charset="0"/>
              <a:cs typeface="Arial" panose="020B0604020202020204" pitchFamily="34" charset="0"/>
            </a:rPr>
            <a:t> </a:t>
          </a:r>
          <a:r>
            <a:rPr lang="es-EC" sz="1200" kern="1200" noProof="0" dirty="0" smtClean="0">
              <a:latin typeface="Arial" panose="020B0604020202020204" pitchFamily="34" charset="0"/>
              <a:cs typeface="Arial" panose="020B0604020202020204" pitchFamily="34" charset="0"/>
            </a:rPr>
            <a:t>estimado</a:t>
          </a:r>
          <a:endParaRPr lang="es-EC" sz="1200" kern="1200" noProof="0" dirty="0">
            <a:latin typeface="Arial" panose="020B0604020202020204" pitchFamily="34" charset="0"/>
            <a:cs typeface="Arial" panose="020B0604020202020204" pitchFamily="34" charset="0"/>
          </a:endParaRPr>
        </a:p>
      </dsp:txBody>
      <dsp:txXfrm>
        <a:off x="227996" y="3664820"/>
        <a:ext cx="1484651" cy="1555227"/>
      </dsp:txXfrm>
    </dsp:sp>
    <dsp:sp modelId="{D7E4F142-A01C-4C22-8B51-18D1D36916DC}">
      <dsp:nvSpPr>
        <dsp:cNvPr id="0" name=""/>
        <dsp:cNvSpPr/>
      </dsp:nvSpPr>
      <dsp:spPr>
        <a:xfrm>
          <a:off x="1934063" y="2423487"/>
          <a:ext cx="1577031" cy="57002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4F1E1-8714-4347-AD96-C9ED7AF3C9B7}">
      <dsp:nvSpPr>
        <dsp:cNvPr id="0" name=""/>
        <dsp:cNvSpPr/>
      </dsp:nvSpPr>
      <dsp:spPr>
        <a:xfrm>
          <a:off x="2109288" y="2589952"/>
          <a:ext cx="1577031" cy="570025"/>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FIJO</a:t>
          </a:r>
          <a:endParaRPr lang="en-US" sz="1200" b="1" kern="1200" dirty="0">
            <a:latin typeface="Arial" panose="020B0604020202020204" pitchFamily="34" charset="0"/>
            <a:cs typeface="Arial" panose="020B0604020202020204" pitchFamily="34" charset="0"/>
          </a:endParaRPr>
        </a:p>
      </dsp:txBody>
      <dsp:txXfrm>
        <a:off x="2125983" y="2606647"/>
        <a:ext cx="1543641" cy="536635"/>
      </dsp:txXfrm>
    </dsp:sp>
    <dsp:sp modelId="{912F4E79-BDAD-4A5B-B888-A1D4EC43783C}">
      <dsp:nvSpPr>
        <dsp:cNvPr id="0" name=""/>
        <dsp:cNvSpPr/>
      </dsp:nvSpPr>
      <dsp:spPr>
        <a:xfrm>
          <a:off x="1934063" y="3452166"/>
          <a:ext cx="1577031" cy="1001414"/>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06AC77-8F43-4DFB-AB38-A878899560C1}">
      <dsp:nvSpPr>
        <dsp:cNvPr id="0" name=""/>
        <dsp:cNvSpPr/>
      </dsp:nvSpPr>
      <dsp:spPr>
        <a:xfrm>
          <a:off x="2109288" y="3618630"/>
          <a:ext cx="1577031" cy="1001414"/>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noProof="0" dirty="0" smtClean="0">
              <a:latin typeface="Arial" panose="020B0604020202020204" pitchFamily="34" charset="0"/>
              <a:cs typeface="Arial" panose="020B0604020202020204" pitchFamily="34" charset="0"/>
            </a:rPr>
            <a:t>Variación</a:t>
          </a:r>
          <a:r>
            <a:rPr lang="en-US" sz="1200" kern="1200" dirty="0" smtClean="0">
              <a:latin typeface="Arial" panose="020B0604020202020204" pitchFamily="34" charset="0"/>
              <a:cs typeface="Arial" panose="020B0604020202020204" pitchFamily="34" charset="0"/>
            </a:rPr>
            <a:t> 2013-2014</a:t>
          </a:r>
          <a:endParaRPr lang="en-US" sz="1200" kern="1200" dirty="0">
            <a:latin typeface="Arial" panose="020B0604020202020204" pitchFamily="34" charset="0"/>
            <a:cs typeface="Arial" panose="020B0604020202020204" pitchFamily="34" charset="0"/>
          </a:endParaRPr>
        </a:p>
      </dsp:txBody>
      <dsp:txXfrm>
        <a:off x="2138618" y="3647960"/>
        <a:ext cx="1518371" cy="942754"/>
      </dsp:txXfrm>
    </dsp:sp>
    <dsp:sp modelId="{0C8C5A83-BE39-488D-871F-90BA3EA5F71D}">
      <dsp:nvSpPr>
        <dsp:cNvPr id="0" name=""/>
        <dsp:cNvSpPr/>
      </dsp:nvSpPr>
      <dsp:spPr>
        <a:xfrm>
          <a:off x="4953961" y="1397703"/>
          <a:ext cx="1577031" cy="56713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36D9BE-21D7-4662-A161-BB53E3A79EF1}">
      <dsp:nvSpPr>
        <dsp:cNvPr id="0" name=""/>
        <dsp:cNvSpPr/>
      </dsp:nvSpPr>
      <dsp:spPr>
        <a:xfrm>
          <a:off x="5129186" y="1564167"/>
          <a:ext cx="1577031" cy="567131"/>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PASIVO</a:t>
          </a:r>
          <a:endParaRPr lang="en-US" sz="1200" b="1" kern="1200" dirty="0">
            <a:latin typeface="Arial" panose="020B0604020202020204" pitchFamily="34" charset="0"/>
            <a:cs typeface="Arial" panose="020B0604020202020204" pitchFamily="34" charset="0"/>
          </a:endParaRPr>
        </a:p>
      </dsp:txBody>
      <dsp:txXfrm>
        <a:off x="5145797" y="1580778"/>
        <a:ext cx="1543809" cy="533909"/>
      </dsp:txXfrm>
    </dsp:sp>
    <dsp:sp modelId="{F194FA76-0A7C-4183-9050-FC6F1D651B1C}">
      <dsp:nvSpPr>
        <dsp:cNvPr id="0" name=""/>
        <dsp:cNvSpPr/>
      </dsp:nvSpPr>
      <dsp:spPr>
        <a:xfrm>
          <a:off x="3947328" y="2423487"/>
          <a:ext cx="1577031" cy="57002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E726D-243D-41DB-96E4-56D035D3943E}">
      <dsp:nvSpPr>
        <dsp:cNvPr id="0" name=""/>
        <dsp:cNvSpPr/>
      </dsp:nvSpPr>
      <dsp:spPr>
        <a:xfrm>
          <a:off x="4122554" y="2589952"/>
          <a:ext cx="1577031" cy="570025"/>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CORRIENTE</a:t>
          </a:r>
          <a:endParaRPr lang="en-US" sz="1200" b="1" kern="1200" dirty="0">
            <a:latin typeface="Arial" panose="020B0604020202020204" pitchFamily="34" charset="0"/>
            <a:cs typeface="Arial" panose="020B0604020202020204" pitchFamily="34" charset="0"/>
          </a:endParaRPr>
        </a:p>
      </dsp:txBody>
      <dsp:txXfrm>
        <a:off x="4139249" y="2606647"/>
        <a:ext cx="1543641" cy="536635"/>
      </dsp:txXfrm>
    </dsp:sp>
    <dsp:sp modelId="{0DB300CE-A14E-4CA8-BF4D-ED2BA0A41458}">
      <dsp:nvSpPr>
        <dsp:cNvPr id="0" name=""/>
        <dsp:cNvSpPr/>
      </dsp:nvSpPr>
      <dsp:spPr>
        <a:xfrm>
          <a:off x="3861545" y="3452166"/>
          <a:ext cx="1748596" cy="1351038"/>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050B8-34B9-4D58-969F-CF56677C2F82}">
      <dsp:nvSpPr>
        <dsp:cNvPr id="0" name=""/>
        <dsp:cNvSpPr/>
      </dsp:nvSpPr>
      <dsp:spPr>
        <a:xfrm>
          <a:off x="4036771" y="3618630"/>
          <a:ext cx="1748596" cy="1351038"/>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noProof="0" dirty="0" smtClean="0">
              <a:latin typeface="Arial" panose="020B0604020202020204" pitchFamily="34" charset="0"/>
              <a:cs typeface="Arial" panose="020B0604020202020204" pitchFamily="34" charset="0"/>
            </a:rPr>
            <a:t>Porcentaje</a:t>
          </a:r>
          <a:r>
            <a:rPr lang="en-US" sz="1200" kern="1200" dirty="0" smtClean="0">
              <a:latin typeface="Arial" panose="020B0604020202020204" pitchFamily="34" charset="0"/>
              <a:cs typeface="Arial" panose="020B0604020202020204" pitchFamily="34" charset="0"/>
            </a:rPr>
            <a:t> de </a:t>
          </a:r>
          <a:r>
            <a:rPr lang="es-EC" sz="1200" kern="1200" noProof="0" dirty="0" smtClean="0">
              <a:latin typeface="Arial" panose="020B0604020202020204" pitchFamily="34" charset="0"/>
              <a:cs typeface="Arial" panose="020B0604020202020204" pitchFamily="34" charset="0"/>
            </a:rPr>
            <a:t>crecimiento</a:t>
          </a:r>
          <a:r>
            <a:rPr lang="en-US" sz="1200" kern="1200" dirty="0" smtClean="0">
              <a:latin typeface="Arial" panose="020B0604020202020204" pitchFamily="34" charset="0"/>
              <a:cs typeface="Arial" panose="020B0604020202020204" pitchFamily="34" charset="0"/>
            </a:rPr>
            <a:t>, </a:t>
          </a:r>
          <a:r>
            <a:rPr lang="es-EC" sz="1200" kern="1200" noProof="0" dirty="0" smtClean="0">
              <a:latin typeface="Arial" panose="020B0604020202020204" pitchFamily="34" charset="0"/>
              <a:cs typeface="Arial" panose="020B0604020202020204" pitchFamily="34" charset="0"/>
            </a:rPr>
            <a:t>excepto</a:t>
          </a:r>
          <a:r>
            <a:rPr lang="en-US" sz="1200" kern="1200" dirty="0" smtClean="0">
              <a:latin typeface="Arial" panose="020B0604020202020204" pitchFamily="34" charset="0"/>
              <a:cs typeface="Arial" panose="020B0604020202020204" pitchFamily="34" charset="0"/>
            </a:rPr>
            <a:t> </a:t>
          </a:r>
          <a:r>
            <a:rPr lang="es-EC" sz="1200" kern="1200" noProof="0" dirty="0" smtClean="0">
              <a:latin typeface="Arial" panose="020B0604020202020204" pitchFamily="34" charset="0"/>
              <a:cs typeface="Arial" panose="020B0604020202020204" pitchFamily="34" charset="0"/>
            </a:rPr>
            <a:t>participación</a:t>
          </a:r>
          <a:r>
            <a:rPr lang="en-US" sz="1200" kern="1200" dirty="0" smtClean="0">
              <a:latin typeface="Arial" panose="020B0604020202020204" pitchFamily="34" charset="0"/>
              <a:cs typeface="Arial" panose="020B0604020202020204" pitchFamily="34" charset="0"/>
            </a:rPr>
            <a:t> </a:t>
          </a:r>
          <a:r>
            <a:rPr lang="es-EC" sz="1200" kern="1200" noProof="0" dirty="0" smtClean="0">
              <a:latin typeface="Arial" panose="020B0604020202020204" pitchFamily="34" charset="0"/>
              <a:cs typeface="Arial" panose="020B0604020202020204" pitchFamily="34" charset="0"/>
            </a:rPr>
            <a:t>trabajadores</a:t>
          </a:r>
          <a:r>
            <a:rPr lang="en-US" sz="1200" kern="1200" dirty="0" smtClean="0">
              <a:latin typeface="Arial" panose="020B0604020202020204" pitchFamily="34" charset="0"/>
              <a:cs typeface="Arial" panose="020B0604020202020204" pitchFamily="34" charset="0"/>
            </a:rPr>
            <a:t> e </a:t>
          </a:r>
          <a:r>
            <a:rPr lang="es-EC" sz="1200" kern="1200" noProof="0" dirty="0" smtClean="0">
              <a:latin typeface="Arial" panose="020B0604020202020204" pitchFamily="34" charset="0"/>
              <a:cs typeface="Arial" panose="020B0604020202020204" pitchFamily="34" charset="0"/>
            </a:rPr>
            <a:t>impuesto</a:t>
          </a:r>
          <a:r>
            <a:rPr lang="en-US" sz="1200" kern="1200" dirty="0" smtClean="0">
              <a:latin typeface="Arial" panose="020B0604020202020204" pitchFamily="34" charset="0"/>
              <a:cs typeface="Arial" panose="020B0604020202020204" pitchFamily="34" charset="0"/>
            </a:rPr>
            <a:t> a la </a:t>
          </a:r>
          <a:r>
            <a:rPr lang="es-EC" sz="1200" kern="1200" noProof="0" dirty="0" smtClean="0">
              <a:latin typeface="Arial" panose="020B0604020202020204" pitchFamily="34" charset="0"/>
              <a:cs typeface="Arial" panose="020B0604020202020204" pitchFamily="34" charset="0"/>
            </a:rPr>
            <a:t>renta del estado de resultados</a:t>
          </a:r>
          <a:endParaRPr lang="es-EC" sz="1200" kern="1200" noProof="0" dirty="0">
            <a:latin typeface="Arial" panose="020B0604020202020204" pitchFamily="34" charset="0"/>
            <a:cs typeface="Arial" panose="020B0604020202020204" pitchFamily="34" charset="0"/>
          </a:endParaRPr>
        </a:p>
      </dsp:txBody>
      <dsp:txXfrm>
        <a:off x="4076342" y="3658201"/>
        <a:ext cx="1669454" cy="1271896"/>
      </dsp:txXfrm>
    </dsp:sp>
    <dsp:sp modelId="{2C37026D-166A-4934-9BFD-1CECC1AAA11A}">
      <dsp:nvSpPr>
        <dsp:cNvPr id="0" name=""/>
        <dsp:cNvSpPr/>
      </dsp:nvSpPr>
      <dsp:spPr>
        <a:xfrm>
          <a:off x="5960593" y="2423487"/>
          <a:ext cx="1577031" cy="57002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1ED1C1-D5EB-4757-877C-46A1FB2D8B64}">
      <dsp:nvSpPr>
        <dsp:cNvPr id="0" name=""/>
        <dsp:cNvSpPr/>
      </dsp:nvSpPr>
      <dsp:spPr>
        <a:xfrm>
          <a:off x="6135819" y="2589952"/>
          <a:ext cx="1577031" cy="570025"/>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NO CORRIENTE</a:t>
          </a:r>
          <a:endParaRPr lang="en-US" sz="1200" b="1" kern="1200" dirty="0">
            <a:latin typeface="Arial" panose="020B0604020202020204" pitchFamily="34" charset="0"/>
            <a:cs typeface="Arial" panose="020B0604020202020204" pitchFamily="34" charset="0"/>
          </a:endParaRPr>
        </a:p>
      </dsp:txBody>
      <dsp:txXfrm>
        <a:off x="6152514" y="2606647"/>
        <a:ext cx="1543641" cy="536635"/>
      </dsp:txXfrm>
    </dsp:sp>
    <dsp:sp modelId="{F789321E-3ECA-4651-B65C-33A0B8A46394}">
      <dsp:nvSpPr>
        <dsp:cNvPr id="0" name=""/>
        <dsp:cNvSpPr/>
      </dsp:nvSpPr>
      <dsp:spPr>
        <a:xfrm>
          <a:off x="5960593" y="3452166"/>
          <a:ext cx="1577031" cy="1001414"/>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01D00-4B07-41B7-90FC-D20D78E6BA43}">
      <dsp:nvSpPr>
        <dsp:cNvPr id="0" name=""/>
        <dsp:cNvSpPr/>
      </dsp:nvSpPr>
      <dsp:spPr>
        <a:xfrm>
          <a:off x="6135819" y="3618630"/>
          <a:ext cx="1577031" cy="1001414"/>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noProof="0" dirty="0" smtClean="0">
              <a:latin typeface="Arial" panose="020B0604020202020204" pitchFamily="34" charset="0"/>
              <a:cs typeface="Arial" panose="020B0604020202020204" pitchFamily="34" charset="0"/>
            </a:rPr>
            <a:t>Provisiones de acuerdo tasa de crecimiento</a:t>
          </a:r>
        </a:p>
      </dsp:txBody>
      <dsp:txXfrm>
        <a:off x="6165149" y="3647960"/>
        <a:ext cx="1518371" cy="942754"/>
      </dsp:txXfrm>
    </dsp:sp>
    <dsp:sp modelId="{BF808962-AFE9-4013-ABE5-07C914C33A83}">
      <dsp:nvSpPr>
        <dsp:cNvPr id="0" name=""/>
        <dsp:cNvSpPr/>
      </dsp:nvSpPr>
      <dsp:spPr>
        <a:xfrm>
          <a:off x="8069671" y="1397703"/>
          <a:ext cx="1577031" cy="56713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11504-05EC-47A9-A164-0E91ED334D21}">
      <dsp:nvSpPr>
        <dsp:cNvPr id="0" name=""/>
        <dsp:cNvSpPr/>
      </dsp:nvSpPr>
      <dsp:spPr>
        <a:xfrm>
          <a:off x="8244897" y="1564167"/>
          <a:ext cx="1577031" cy="567131"/>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PATRIMONIO</a:t>
          </a:r>
          <a:endParaRPr lang="en-US" sz="1200" b="1" kern="1200" dirty="0">
            <a:latin typeface="Arial" panose="020B0604020202020204" pitchFamily="34" charset="0"/>
            <a:cs typeface="Arial" panose="020B0604020202020204" pitchFamily="34" charset="0"/>
          </a:endParaRPr>
        </a:p>
      </dsp:txBody>
      <dsp:txXfrm>
        <a:off x="8261508" y="1580778"/>
        <a:ext cx="1543809" cy="533909"/>
      </dsp:txXfrm>
    </dsp:sp>
    <dsp:sp modelId="{59DC643D-B8C8-4E5F-A405-5E707B6F6338}">
      <dsp:nvSpPr>
        <dsp:cNvPr id="0" name=""/>
        <dsp:cNvSpPr/>
      </dsp:nvSpPr>
      <dsp:spPr>
        <a:xfrm>
          <a:off x="7888076" y="2423487"/>
          <a:ext cx="1940221" cy="2252973"/>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5BBBB-A9B6-45AE-88F4-5D4524D31DB4}">
      <dsp:nvSpPr>
        <dsp:cNvPr id="0" name=""/>
        <dsp:cNvSpPr/>
      </dsp:nvSpPr>
      <dsp:spPr>
        <a:xfrm>
          <a:off x="8063302" y="2589952"/>
          <a:ext cx="1940221" cy="2252973"/>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Capital </a:t>
          </a:r>
          <a:r>
            <a:rPr lang="es-EC" sz="1200" b="1" kern="1200" noProof="0" dirty="0" smtClean="0">
              <a:latin typeface="Arial" panose="020B0604020202020204" pitchFamily="34" charset="0"/>
              <a:cs typeface="Arial" panose="020B0604020202020204" pitchFamily="34" charset="0"/>
            </a:rPr>
            <a:t>Suscrito y Reserva Legal</a:t>
          </a:r>
          <a:r>
            <a:rPr lang="en-US" sz="1200" b="1" kern="1200" dirty="0" smtClean="0">
              <a:latin typeface="Arial" panose="020B0604020202020204" pitchFamily="34" charset="0"/>
              <a:cs typeface="Arial" panose="020B0604020202020204" pitchFamily="34" charset="0"/>
            </a:rPr>
            <a:t>: </a:t>
          </a:r>
          <a:r>
            <a:rPr lang="en-US" sz="1200" kern="1200" dirty="0" smtClean="0">
              <a:latin typeface="Arial" panose="020B0604020202020204" pitchFamily="34" charset="0"/>
              <a:cs typeface="Arial" panose="020B0604020202020204" pitchFamily="34" charset="0"/>
            </a:rPr>
            <a:t>Se </a:t>
          </a:r>
          <a:r>
            <a:rPr lang="es-EC" sz="1200" kern="1200" noProof="0" dirty="0" smtClean="0">
              <a:latin typeface="Arial" panose="020B0604020202020204" pitchFamily="34" charset="0"/>
              <a:cs typeface="Arial" panose="020B0604020202020204" pitchFamily="34" charset="0"/>
            </a:rPr>
            <a:t>mantiene</a:t>
          </a:r>
          <a:r>
            <a:rPr lang="en-US" sz="1200" kern="1200" dirty="0" smtClean="0">
              <a:latin typeface="Arial" panose="020B0604020202020204" pitchFamily="34" charset="0"/>
              <a:cs typeface="Arial" panose="020B0604020202020204" pitchFamily="34" charset="0"/>
            </a:rPr>
            <a:t> </a:t>
          </a:r>
          <a:r>
            <a:rPr lang="es-EC" sz="1200" kern="1200" noProof="0" dirty="0" smtClean="0">
              <a:latin typeface="Arial" panose="020B0604020202020204" pitchFamily="34" charset="0"/>
              <a:cs typeface="Arial" panose="020B0604020202020204" pitchFamily="34" charset="0"/>
            </a:rPr>
            <a:t>constante</a:t>
          </a:r>
        </a:p>
        <a:p>
          <a:pPr lvl="0" algn="ctr" defTabSz="533400">
            <a:lnSpc>
              <a:spcPct val="90000"/>
            </a:lnSpc>
            <a:spcBef>
              <a:spcPct val="0"/>
            </a:spcBef>
            <a:spcAft>
              <a:spcPct val="35000"/>
            </a:spcAft>
          </a:pPr>
          <a:r>
            <a:rPr lang="es-EC" sz="1200" b="1" kern="1200" noProof="0" dirty="0" smtClean="0">
              <a:latin typeface="Arial" panose="020B0604020202020204" pitchFamily="34" charset="0"/>
              <a:cs typeface="Arial" panose="020B0604020202020204" pitchFamily="34" charset="0"/>
            </a:rPr>
            <a:t>Resultados</a:t>
          </a:r>
          <a:r>
            <a:rPr lang="en-US" sz="1200" b="1" kern="1200" dirty="0" smtClean="0">
              <a:latin typeface="Arial" panose="020B0604020202020204" pitchFamily="34" charset="0"/>
              <a:cs typeface="Arial" panose="020B0604020202020204" pitchFamily="34" charset="0"/>
            </a:rPr>
            <a:t>: </a:t>
          </a:r>
          <a:r>
            <a:rPr lang="es-EC" sz="1200" b="0" kern="1200" noProof="0" dirty="0" smtClean="0">
              <a:latin typeface="Arial" panose="020B0604020202020204" pitchFamily="34" charset="0"/>
              <a:cs typeface="Arial" panose="020B0604020202020204" pitchFamily="34" charset="0"/>
            </a:rPr>
            <a:t>D</a:t>
          </a:r>
          <a:r>
            <a:rPr lang="es-EC" sz="1200" kern="1200" noProof="0" dirty="0" smtClean="0">
              <a:latin typeface="Arial" panose="020B0604020202020204" pitchFamily="34" charset="0"/>
              <a:cs typeface="Arial" panose="020B0604020202020204" pitchFamily="34" charset="0"/>
            </a:rPr>
            <a:t>iferencia</a:t>
          </a:r>
          <a:r>
            <a:rPr lang="en-US" sz="1200" b="1" kern="1200" dirty="0" smtClean="0">
              <a:latin typeface="Arial" panose="020B0604020202020204" pitchFamily="34" charset="0"/>
              <a:cs typeface="Arial" panose="020B0604020202020204" pitchFamily="34" charset="0"/>
            </a:rPr>
            <a:t> </a:t>
          </a:r>
        </a:p>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Utilidades del ejercicio: </a:t>
          </a:r>
          <a:r>
            <a:rPr lang="en-US" sz="1200" b="0" kern="1200" dirty="0" smtClean="0">
              <a:latin typeface="Arial" panose="020B0604020202020204" pitchFamily="34" charset="0"/>
              <a:cs typeface="Arial" panose="020B0604020202020204" pitchFamily="34" charset="0"/>
            </a:rPr>
            <a:t>Se retiene</a:t>
          </a:r>
          <a:endParaRPr lang="en-US" sz="1200" b="1" kern="1200" dirty="0" smtClean="0">
            <a:latin typeface="Arial" panose="020B0604020202020204" pitchFamily="34" charset="0"/>
            <a:cs typeface="Arial" panose="020B0604020202020204" pitchFamily="34" charset="0"/>
          </a:endParaRPr>
        </a:p>
      </dsp:txBody>
      <dsp:txXfrm>
        <a:off x="8120129" y="2646779"/>
        <a:ext cx="1826567" cy="2139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D2EB-5A57-4F80-89A4-EC235D2D1D3B}">
      <dsp:nvSpPr>
        <dsp:cNvPr id="0" name=""/>
        <dsp:cNvSpPr/>
      </dsp:nvSpPr>
      <dsp:spPr>
        <a:xfrm>
          <a:off x="27108" y="0"/>
          <a:ext cx="6162677" cy="5244743"/>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354E2-709B-46F3-9207-6D77F5140006}">
      <dsp:nvSpPr>
        <dsp:cNvPr id="0" name=""/>
        <dsp:cNvSpPr/>
      </dsp:nvSpPr>
      <dsp:spPr>
        <a:xfrm>
          <a:off x="2799464" y="298258"/>
          <a:ext cx="3344480" cy="751940"/>
        </a:xfrm>
        <a:prstGeom prst="roundRect">
          <a:avLst/>
        </a:prstGeom>
        <a:solidFill>
          <a:schemeClr val="lt1">
            <a:alpha val="90000"/>
            <a:hueOff val="0"/>
            <a:satOff val="0"/>
            <a:lumOff val="0"/>
            <a:alphaOff val="0"/>
          </a:schemeClr>
        </a:solidFill>
        <a:ln w="41275" cap="rnd" cmpd="sng" algn="ctr">
          <a:solidFill>
            <a:srgbClr val="FB6BFB"/>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Recopilación de fuentes  de información general sobre la empresa uso de este proyecto.</a:t>
          </a:r>
          <a:endParaRPr lang="es-EC" sz="1600" kern="1200" dirty="0">
            <a:latin typeface="Arial" panose="020B0604020202020204" pitchFamily="34" charset="0"/>
            <a:cs typeface="Arial" panose="020B0604020202020204" pitchFamily="34" charset="0"/>
          </a:endParaRPr>
        </a:p>
      </dsp:txBody>
      <dsp:txXfrm>
        <a:off x="2836171" y="334965"/>
        <a:ext cx="3271066" cy="678526"/>
      </dsp:txXfrm>
    </dsp:sp>
    <dsp:sp modelId="{6304FC02-90C3-4ABE-A71C-30E1CCB9B1BF}">
      <dsp:nvSpPr>
        <dsp:cNvPr id="0" name=""/>
        <dsp:cNvSpPr/>
      </dsp:nvSpPr>
      <dsp:spPr>
        <a:xfrm>
          <a:off x="2692640" y="1158102"/>
          <a:ext cx="3445560" cy="1122933"/>
        </a:xfrm>
        <a:prstGeom prst="roundRect">
          <a:avLst/>
        </a:prstGeom>
        <a:solidFill>
          <a:schemeClr val="lt1">
            <a:alpha val="90000"/>
            <a:hueOff val="0"/>
            <a:satOff val="0"/>
            <a:lumOff val="0"/>
            <a:alphaOff val="0"/>
          </a:schemeClr>
        </a:solidFill>
        <a:ln w="44450" cap="rnd" cmpd="sng" algn="ctr">
          <a:solidFill>
            <a:srgbClr val="FB6BFB"/>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Investigar sobre la valoración de empresas, su importancia, fundamentos  detallar los  métodos utilizados y determinar el  más acorde para la empresa </a:t>
          </a:r>
          <a:endParaRPr lang="es-EC" sz="1600" kern="1200" dirty="0">
            <a:latin typeface="Arial" panose="020B0604020202020204" pitchFamily="34" charset="0"/>
            <a:cs typeface="Arial" panose="020B0604020202020204" pitchFamily="34" charset="0"/>
          </a:endParaRPr>
        </a:p>
      </dsp:txBody>
      <dsp:txXfrm>
        <a:off x="2747457" y="1212919"/>
        <a:ext cx="3335926" cy="1013299"/>
      </dsp:txXfrm>
    </dsp:sp>
    <dsp:sp modelId="{7135796D-3AB9-495E-A37A-433D21FE58D2}">
      <dsp:nvSpPr>
        <dsp:cNvPr id="0" name=""/>
        <dsp:cNvSpPr/>
      </dsp:nvSpPr>
      <dsp:spPr>
        <a:xfrm>
          <a:off x="2668675" y="2604193"/>
          <a:ext cx="3409082" cy="813092"/>
        </a:xfrm>
        <a:prstGeom prst="roundRect">
          <a:avLst/>
        </a:prstGeom>
        <a:solidFill>
          <a:schemeClr val="lt1">
            <a:alpha val="90000"/>
            <a:hueOff val="0"/>
            <a:satOff val="0"/>
            <a:lumOff val="0"/>
            <a:alphaOff val="0"/>
          </a:schemeClr>
        </a:solidFill>
        <a:ln w="44450" cap="rnd" cmpd="sng" algn="ctr">
          <a:solidFill>
            <a:srgbClr val="FB6BFB"/>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Definir qué tipos de estudio y métodos de investigación se llevarán a    cabo para el levantamiento de la información.</a:t>
          </a:r>
          <a:endParaRPr lang="es-EC" sz="1600" kern="1200" dirty="0">
            <a:latin typeface="Arial" panose="020B0604020202020204" pitchFamily="34" charset="0"/>
            <a:cs typeface="Arial" panose="020B0604020202020204" pitchFamily="34" charset="0"/>
          </a:endParaRPr>
        </a:p>
      </dsp:txBody>
      <dsp:txXfrm>
        <a:off x="2708367" y="2643885"/>
        <a:ext cx="3329698" cy="733708"/>
      </dsp:txXfrm>
    </dsp:sp>
    <dsp:sp modelId="{EF304A81-1D29-4968-8773-68FA818BBB8D}">
      <dsp:nvSpPr>
        <dsp:cNvPr id="0" name=""/>
        <dsp:cNvSpPr/>
      </dsp:nvSpPr>
      <dsp:spPr>
        <a:xfrm>
          <a:off x="2724958" y="3647612"/>
          <a:ext cx="3409082" cy="1138578"/>
        </a:xfrm>
        <a:prstGeom prst="roundRect">
          <a:avLst/>
        </a:prstGeom>
        <a:solidFill>
          <a:schemeClr val="lt1">
            <a:alpha val="90000"/>
            <a:hueOff val="0"/>
            <a:satOff val="0"/>
            <a:lumOff val="0"/>
            <a:alphaOff val="0"/>
          </a:schemeClr>
        </a:solidFill>
        <a:ln w="44450" cap="rnd" cmpd="sng" algn="ctr">
          <a:solidFill>
            <a:srgbClr val="FB6BFB"/>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Realizar la valoración financiera de la empresa utilizando el método de Flujos Descontados, analizando los resultados del modelo de aplicación..</a:t>
          </a:r>
          <a:endParaRPr lang="es-EC" sz="1600" kern="1200" dirty="0">
            <a:latin typeface="Arial" panose="020B0604020202020204" pitchFamily="34" charset="0"/>
            <a:cs typeface="Arial" panose="020B0604020202020204" pitchFamily="34" charset="0"/>
          </a:endParaRPr>
        </a:p>
      </dsp:txBody>
      <dsp:txXfrm>
        <a:off x="2780539" y="3703193"/>
        <a:ext cx="3297920" cy="1027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63327-4265-4F4F-9337-30CB6A2B0CA5}">
      <dsp:nvSpPr>
        <dsp:cNvPr id="0" name=""/>
        <dsp:cNvSpPr/>
      </dsp:nvSpPr>
      <dsp:spPr>
        <a:xfrm>
          <a:off x="0" y="352489"/>
          <a:ext cx="1658734" cy="554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3A660-ECBB-47D4-BA8A-ADF2FD3EBBD7}">
      <dsp:nvSpPr>
        <dsp:cNvPr id="0" name=""/>
        <dsp:cNvSpPr/>
      </dsp:nvSpPr>
      <dsp:spPr>
        <a:xfrm>
          <a:off x="0" y="13702"/>
          <a:ext cx="1161113" cy="64944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87" tIns="0" rIns="43887"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VALORACIÓN CONTABLE</a:t>
          </a:r>
          <a:endParaRPr lang="es-ES" sz="1200" kern="1200" dirty="0">
            <a:solidFill>
              <a:schemeClr val="tx1"/>
            </a:solidFill>
            <a:latin typeface="Arial" panose="020B0604020202020204" pitchFamily="34" charset="0"/>
            <a:cs typeface="Arial" panose="020B0604020202020204" pitchFamily="34" charset="0"/>
          </a:endParaRPr>
        </a:p>
      </dsp:txBody>
      <dsp:txXfrm>
        <a:off x="31703" y="45405"/>
        <a:ext cx="1097707" cy="586034"/>
      </dsp:txXfrm>
    </dsp:sp>
    <dsp:sp modelId="{CB8B5AE3-8458-4894-9FC5-484A01B832ED}">
      <dsp:nvSpPr>
        <dsp:cNvPr id="0" name=""/>
        <dsp:cNvSpPr/>
      </dsp:nvSpPr>
      <dsp:spPr>
        <a:xfrm>
          <a:off x="0" y="1350409"/>
          <a:ext cx="1658734" cy="554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39243-E0B0-4F43-B2F5-A196D5C74A33}">
      <dsp:nvSpPr>
        <dsp:cNvPr id="0" name=""/>
        <dsp:cNvSpPr/>
      </dsp:nvSpPr>
      <dsp:spPr>
        <a:xfrm>
          <a:off x="82936" y="1025689"/>
          <a:ext cx="1161113" cy="64944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87" tIns="0" rIns="43887"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ACTIVO NETO REAL</a:t>
          </a:r>
          <a:endParaRPr lang="es-ES" sz="1200" kern="1200" dirty="0">
            <a:solidFill>
              <a:schemeClr val="tx1"/>
            </a:solidFill>
            <a:latin typeface="Arial" panose="020B0604020202020204" pitchFamily="34" charset="0"/>
            <a:cs typeface="Arial" panose="020B0604020202020204" pitchFamily="34" charset="0"/>
          </a:endParaRPr>
        </a:p>
      </dsp:txBody>
      <dsp:txXfrm>
        <a:off x="114639" y="1057392"/>
        <a:ext cx="1097707" cy="586034"/>
      </dsp:txXfrm>
    </dsp:sp>
    <dsp:sp modelId="{B6500E11-41C3-422E-B336-961503986CA4}">
      <dsp:nvSpPr>
        <dsp:cNvPr id="0" name=""/>
        <dsp:cNvSpPr/>
      </dsp:nvSpPr>
      <dsp:spPr>
        <a:xfrm>
          <a:off x="0" y="2348329"/>
          <a:ext cx="1658734" cy="554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D9A8FD-F1BD-4791-BC27-C26F49DC5D4E}">
      <dsp:nvSpPr>
        <dsp:cNvPr id="0" name=""/>
        <dsp:cNvSpPr/>
      </dsp:nvSpPr>
      <dsp:spPr>
        <a:xfrm>
          <a:off x="82936" y="2023609"/>
          <a:ext cx="1161113" cy="64944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87" tIns="0" rIns="43887"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VALOR SUSTANCIAL</a:t>
          </a:r>
          <a:endParaRPr lang="es-ES" sz="1200" kern="1200" dirty="0">
            <a:solidFill>
              <a:schemeClr val="tx1"/>
            </a:solidFill>
            <a:latin typeface="Arial" panose="020B0604020202020204" pitchFamily="34" charset="0"/>
            <a:cs typeface="Arial" panose="020B0604020202020204" pitchFamily="34" charset="0"/>
          </a:endParaRPr>
        </a:p>
      </dsp:txBody>
      <dsp:txXfrm>
        <a:off x="114639" y="2055312"/>
        <a:ext cx="1097707" cy="586034"/>
      </dsp:txXfrm>
    </dsp:sp>
    <dsp:sp modelId="{E1DB9896-AEE9-4575-B7EE-9199D4E97F08}">
      <dsp:nvSpPr>
        <dsp:cNvPr id="0" name=""/>
        <dsp:cNvSpPr/>
      </dsp:nvSpPr>
      <dsp:spPr>
        <a:xfrm>
          <a:off x="0" y="3346249"/>
          <a:ext cx="1658734" cy="554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44DBB3-9089-4EA8-8AB6-0C4E24C1AD44}">
      <dsp:nvSpPr>
        <dsp:cNvPr id="0" name=""/>
        <dsp:cNvSpPr/>
      </dsp:nvSpPr>
      <dsp:spPr>
        <a:xfrm>
          <a:off x="82936" y="3021529"/>
          <a:ext cx="1161113" cy="64944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87" tIns="0" rIns="43887"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VALOR DE LIQUIDACION</a:t>
          </a:r>
          <a:endParaRPr lang="es-ES" sz="1200" kern="1200" dirty="0">
            <a:solidFill>
              <a:schemeClr val="tx1"/>
            </a:solidFill>
            <a:latin typeface="Arial" panose="020B0604020202020204" pitchFamily="34" charset="0"/>
            <a:cs typeface="Arial" panose="020B0604020202020204" pitchFamily="34" charset="0"/>
          </a:endParaRPr>
        </a:p>
      </dsp:txBody>
      <dsp:txXfrm>
        <a:off x="114639" y="3053232"/>
        <a:ext cx="1097707"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63327-4265-4F4F-9337-30CB6A2B0CA5}">
      <dsp:nvSpPr>
        <dsp:cNvPr id="0" name=""/>
        <dsp:cNvSpPr/>
      </dsp:nvSpPr>
      <dsp:spPr>
        <a:xfrm>
          <a:off x="0" y="408864"/>
          <a:ext cx="2210587"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3A660-ECBB-47D4-BA8A-ADF2FD3EBBD7}">
      <dsp:nvSpPr>
        <dsp:cNvPr id="0" name=""/>
        <dsp:cNvSpPr/>
      </dsp:nvSpPr>
      <dsp:spPr>
        <a:xfrm>
          <a:off x="105782" y="113889"/>
          <a:ext cx="2104804" cy="60669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88" tIns="0" rIns="58488"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DESCUENTOS DE FLUJOS DE CAJA LIBRE</a:t>
          </a:r>
          <a:endParaRPr lang="es-ES" sz="1200" kern="1200" dirty="0">
            <a:solidFill>
              <a:schemeClr val="tx1"/>
            </a:solidFill>
            <a:latin typeface="Arial" panose="020B0604020202020204" pitchFamily="34" charset="0"/>
            <a:cs typeface="Arial" panose="020B0604020202020204" pitchFamily="34" charset="0"/>
          </a:endParaRPr>
        </a:p>
      </dsp:txBody>
      <dsp:txXfrm>
        <a:off x="135398" y="143505"/>
        <a:ext cx="2045572" cy="547458"/>
      </dsp:txXfrm>
    </dsp:sp>
    <dsp:sp modelId="{CB8B5AE3-8458-4894-9FC5-484A01B832ED}">
      <dsp:nvSpPr>
        <dsp:cNvPr id="0" name=""/>
        <dsp:cNvSpPr/>
      </dsp:nvSpPr>
      <dsp:spPr>
        <a:xfrm>
          <a:off x="0" y="1406685"/>
          <a:ext cx="2210587"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39243-E0B0-4F43-B2F5-A196D5C74A33}">
      <dsp:nvSpPr>
        <dsp:cNvPr id="0" name=""/>
        <dsp:cNvSpPr/>
      </dsp:nvSpPr>
      <dsp:spPr>
        <a:xfrm>
          <a:off x="110529" y="965720"/>
          <a:ext cx="1943811" cy="706645"/>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88" tIns="0" rIns="58488"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DESCUENTOS FLUJOS DISPONIBLES PARA LOS ACCIONISTAS</a:t>
          </a:r>
          <a:endParaRPr lang="es-ES" sz="1200" kern="1200" dirty="0">
            <a:solidFill>
              <a:schemeClr val="tx1"/>
            </a:solidFill>
            <a:latin typeface="Arial" panose="020B0604020202020204" pitchFamily="34" charset="0"/>
            <a:cs typeface="Arial" panose="020B0604020202020204" pitchFamily="34" charset="0"/>
          </a:endParaRPr>
        </a:p>
      </dsp:txBody>
      <dsp:txXfrm>
        <a:off x="145025" y="1000216"/>
        <a:ext cx="1874819" cy="637653"/>
      </dsp:txXfrm>
    </dsp:sp>
    <dsp:sp modelId="{B6500E11-41C3-422E-B336-961503986CA4}">
      <dsp:nvSpPr>
        <dsp:cNvPr id="0" name=""/>
        <dsp:cNvSpPr/>
      </dsp:nvSpPr>
      <dsp:spPr>
        <a:xfrm>
          <a:off x="0" y="2223165"/>
          <a:ext cx="2210587"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D9A8FD-F1BD-4791-BC27-C26F49DC5D4E}">
      <dsp:nvSpPr>
        <dsp:cNvPr id="0" name=""/>
        <dsp:cNvSpPr/>
      </dsp:nvSpPr>
      <dsp:spPr>
        <a:xfrm>
          <a:off x="110529" y="1957485"/>
          <a:ext cx="1779336" cy="53136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88" tIns="0" rIns="58488"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DESCUENTOS DE FLUJOS DE CAJA DE CAPITAL</a:t>
          </a:r>
          <a:endParaRPr lang="es-ES" sz="1200" kern="1200" dirty="0">
            <a:solidFill>
              <a:schemeClr val="tx1"/>
            </a:solidFill>
            <a:latin typeface="Arial" panose="020B0604020202020204" pitchFamily="34" charset="0"/>
            <a:cs typeface="Arial" panose="020B0604020202020204" pitchFamily="34" charset="0"/>
          </a:endParaRPr>
        </a:p>
      </dsp:txBody>
      <dsp:txXfrm>
        <a:off x="136468" y="1983424"/>
        <a:ext cx="1727458" cy="479482"/>
      </dsp:txXfrm>
    </dsp:sp>
    <dsp:sp modelId="{E1DB9896-AEE9-4575-B7EE-9199D4E97F08}">
      <dsp:nvSpPr>
        <dsp:cNvPr id="0" name=""/>
        <dsp:cNvSpPr/>
      </dsp:nvSpPr>
      <dsp:spPr>
        <a:xfrm>
          <a:off x="0" y="3039645"/>
          <a:ext cx="2210587"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44DBB3-9089-4EA8-8AB6-0C4E24C1AD44}">
      <dsp:nvSpPr>
        <dsp:cNvPr id="0" name=""/>
        <dsp:cNvSpPr/>
      </dsp:nvSpPr>
      <dsp:spPr>
        <a:xfrm>
          <a:off x="110529" y="2773965"/>
          <a:ext cx="1547410" cy="53136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88" tIns="0" rIns="58488"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BENEFICIOS DESCONTADOS</a:t>
          </a:r>
          <a:endParaRPr lang="es-ES" sz="1200" kern="1200" dirty="0">
            <a:solidFill>
              <a:schemeClr val="tx1"/>
            </a:solidFill>
            <a:latin typeface="Arial" panose="020B0604020202020204" pitchFamily="34" charset="0"/>
            <a:cs typeface="Arial" panose="020B0604020202020204" pitchFamily="34" charset="0"/>
          </a:endParaRPr>
        </a:p>
      </dsp:txBody>
      <dsp:txXfrm>
        <a:off x="136468" y="2799904"/>
        <a:ext cx="1495532" cy="479482"/>
      </dsp:txXfrm>
    </dsp:sp>
    <dsp:sp modelId="{52A008B5-7B29-4192-A4B6-77126485F018}">
      <dsp:nvSpPr>
        <dsp:cNvPr id="0" name=""/>
        <dsp:cNvSpPr/>
      </dsp:nvSpPr>
      <dsp:spPr>
        <a:xfrm>
          <a:off x="0" y="3856125"/>
          <a:ext cx="2210587"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0D7EB-DD67-427D-ABC2-CB5C9E4ECDD2}">
      <dsp:nvSpPr>
        <dsp:cNvPr id="0" name=""/>
        <dsp:cNvSpPr/>
      </dsp:nvSpPr>
      <dsp:spPr>
        <a:xfrm>
          <a:off x="110529" y="3590445"/>
          <a:ext cx="1547410" cy="53136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88" tIns="0" rIns="58488"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APV (ADJUSTED PRESENT VALUE)</a:t>
          </a:r>
          <a:endParaRPr lang="es-ES" sz="1200" kern="1200" dirty="0">
            <a:solidFill>
              <a:schemeClr val="tx1"/>
            </a:solidFill>
            <a:latin typeface="Arial" panose="020B0604020202020204" pitchFamily="34" charset="0"/>
            <a:cs typeface="Arial" panose="020B0604020202020204" pitchFamily="34" charset="0"/>
          </a:endParaRPr>
        </a:p>
      </dsp:txBody>
      <dsp:txXfrm>
        <a:off x="136468" y="3616384"/>
        <a:ext cx="149553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63327-4265-4F4F-9337-30CB6A2B0CA5}">
      <dsp:nvSpPr>
        <dsp:cNvPr id="0" name=""/>
        <dsp:cNvSpPr/>
      </dsp:nvSpPr>
      <dsp:spPr>
        <a:xfrm>
          <a:off x="0" y="386722"/>
          <a:ext cx="1722526" cy="579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3A660-ECBB-47D4-BA8A-ADF2FD3EBBD7}">
      <dsp:nvSpPr>
        <dsp:cNvPr id="0" name=""/>
        <dsp:cNvSpPr/>
      </dsp:nvSpPr>
      <dsp:spPr>
        <a:xfrm>
          <a:off x="86126" y="47242"/>
          <a:ext cx="1205768" cy="67896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5" tIns="0" rIns="45575"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VALORACIÓN CLÁSICO</a:t>
          </a:r>
          <a:endParaRPr lang="es-ES" sz="1200" kern="1200" dirty="0">
            <a:solidFill>
              <a:schemeClr val="tx1"/>
            </a:solidFill>
            <a:latin typeface="Arial" panose="020B0604020202020204" pitchFamily="34" charset="0"/>
            <a:cs typeface="Arial" panose="020B0604020202020204" pitchFamily="34" charset="0"/>
          </a:endParaRPr>
        </a:p>
      </dsp:txBody>
      <dsp:txXfrm>
        <a:off x="119270" y="80386"/>
        <a:ext cx="1139480" cy="612672"/>
      </dsp:txXfrm>
    </dsp:sp>
    <dsp:sp modelId="{CB8B5AE3-8458-4894-9FC5-484A01B832ED}">
      <dsp:nvSpPr>
        <dsp:cNvPr id="0" name=""/>
        <dsp:cNvSpPr/>
      </dsp:nvSpPr>
      <dsp:spPr>
        <a:xfrm>
          <a:off x="0" y="1430002"/>
          <a:ext cx="1722526" cy="579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39243-E0B0-4F43-B2F5-A196D5C74A33}">
      <dsp:nvSpPr>
        <dsp:cNvPr id="0" name=""/>
        <dsp:cNvSpPr/>
      </dsp:nvSpPr>
      <dsp:spPr>
        <a:xfrm>
          <a:off x="86126" y="1090522"/>
          <a:ext cx="1205768" cy="67896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5" tIns="0" rIns="45575" bIns="0" numCol="1" spcCol="1270" anchor="ctr" anchorCtr="0">
          <a:noAutofit/>
        </a:bodyPr>
        <a:lstStyle/>
        <a:p>
          <a:pPr lvl="0" algn="just"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MIXTO, INDIRECTO O DE LOS PRÁCTICOS</a:t>
          </a:r>
          <a:endParaRPr lang="es-ES" sz="1200" kern="1200" dirty="0">
            <a:solidFill>
              <a:schemeClr val="tx1"/>
            </a:solidFill>
            <a:latin typeface="Arial" panose="020B0604020202020204" pitchFamily="34" charset="0"/>
            <a:cs typeface="Arial" panose="020B0604020202020204" pitchFamily="34" charset="0"/>
          </a:endParaRPr>
        </a:p>
      </dsp:txBody>
      <dsp:txXfrm>
        <a:off x="119270" y="1123666"/>
        <a:ext cx="1139480" cy="612672"/>
      </dsp:txXfrm>
    </dsp:sp>
    <dsp:sp modelId="{B6500E11-41C3-422E-B336-961503986CA4}">
      <dsp:nvSpPr>
        <dsp:cNvPr id="0" name=""/>
        <dsp:cNvSpPr/>
      </dsp:nvSpPr>
      <dsp:spPr>
        <a:xfrm>
          <a:off x="0" y="2473282"/>
          <a:ext cx="1722526" cy="579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D9A8FD-F1BD-4791-BC27-C26F49DC5D4E}">
      <dsp:nvSpPr>
        <dsp:cNvPr id="0" name=""/>
        <dsp:cNvSpPr/>
      </dsp:nvSpPr>
      <dsp:spPr>
        <a:xfrm>
          <a:off x="86126" y="2133802"/>
          <a:ext cx="1205768" cy="67896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5" tIns="0" rIns="45575"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DE STUTTGART</a:t>
          </a:r>
          <a:endParaRPr lang="es-ES" sz="1200" kern="1200" dirty="0">
            <a:solidFill>
              <a:schemeClr val="tx1"/>
            </a:solidFill>
            <a:latin typeface="Arial" panose="020B0604020202020204" pitchFamily="34" charset="0"/>
            <a:cs typeface="Arial" panose="020B0604020202020204" pitchFamily="34" charset="0"/>
          </a:endParaRPr>
        </a:p>
      </dsp:txBody>
      <dsp:txXfrm>
        <a:off x="119270" y="2166946"/>
        <a:ext cx="1139480" cy="612672"/>
      </dsp:txXfrm>
    </dsp:sp>
    <dsp:sp modelId="{E1DB9896-AEE9-4575-B7EE-9199D4E97F08}">
      <dsp:nvSpPr>
        <dsp:cNvPr id="0" name=""/>
        <dsp:cNvSpPr/>
      </dsp:nvSpPr>
      <dsp:spPr>
        <a:xfrm>
          <a:off x="0" y="3516562"/>
          <a:ext cx="1722526" cy="579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44DBB3-9089-4EA8-8AB6-0C4E24C1AD44}">
      <dsp:nvSpPr>
        <dsp:cNvPr id="0" name=""/>
        <dsp:cNvSpPr/>
      </dsp:nvSpPr>
      <dsp:spPr>
        <a:xfrm>
          <a:off x="86126" y="3177082"/>
          <a:ext cx="1474847" cy="67896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5" tIns="0" rIns="45575" bIns="0" numCol="1" spcCol="1270" anchor="ctr" anchorCtr="0">
          <a:noAutofit/>
        </a:bodyPr>
        <a:lstStyle/>
        <a:p>
          <a:pPr lvl="0" algn="just"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DIRECTO DE LOS ANGLOSAJONES</a:t>
          </a:r>
          <a:endParaRPr lang="es-ES" sz="1200" kern="1200" dirty="0">
            <a:solidFill>
              <a:schemeClr val="tx1"/>
            </a:solidFill>
            <a:latin typeface="Arial" panose="020B0604020202020204" pitchFamily="34" charset="0"/>
            <a:cs typeface="Arial" panose="020B0604020202020204" pitchFamily="34" charset="0"/>
          </a:endParaRPr>
        </a:p>
      </dsp:txBody>
      <dsp:txXfrm>
        <a:off x="119270" y="3210226"/>
        <a:ext cx="1408559"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63327-4265-4F4F-9337-30CB6A2B0CA5}">
      <dsp:nvSpPr>
        <dsp:cNvPr id="0" name=""/>
        <dsp:cNvSpPr/>
      </dsp:nvSpPr>
      <dsp:spPr>
        <a:xfrm>
          <a:off x="0" y="412541"/>
          <a:ext cx="1195329" cy="630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3A660-ECBB-47D4-BA8A-ADF2FD3EBBD7}">
      <dsp:nvSpPr>
        <dsp:cNvPr id="0" name=""/>
        <dsp:cNvSpPr/>
      </dsp:nvSpPr>
      <dsp:spPr>
        <a:xfrm>
          <a:off x="59766" y="43541"/>
          <a:ext cx="836731" cy="73800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26" tIns="0" rIns="31626"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PER</a:t>
          </a:r>
          <a:endParaRPr lang="es-ES" sz="1200" kern="1200" dirty="0">
            <a:solidFill>
              <a:schemeClr val="tx1"/>
            </a:solidFill>
            <a:latin typeface="Arial" panose="020B0604020202020204" pitchFamily="34" charset="0"/>
            <a:cs typeface="Arial" panose="020B0604020202020204" pitchFamily="34" charset="0"/>
          </a:endParaRPr>
        </a:p>
      </dsp:txBody>
      <dsp:txXfrm>
        <a:off x="95792" y="79567"/>
        <a:ext cx="764679" cy="665948"/>
      </dsp:txXfrm>
    </dsp:sp>
    <dsp:sp modelId="{CB8B5AE3-8458-4894-9FC5-484A01B832ED}">
      <dsp:nvSpPr>
        <dsp:cNvPr id="0" name=""/>
        <dsp:cNvSpPr/>
      </dsp:nvSpPr>
      <dsp:spPr>
        <a:xfrm>
          <a:off x="0" y="1546541"/>
          <a:ext cx="1195329" cy="630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39243-E0B0-4F43-B2F5-A196D5C74A33}">
      <dsp:nvSpPr>
        <dsp:cNvPr id="0" name=""/>
        <dsp:cNvSpPr/>
      </dsp:nvSpPr>
      <dsp:spPr>
        <a:xfrm>
          <a:off x="59766" y="1177541"/>
          <a:ext cx="836731" cy="73800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26" tIns="0" rIns="31626" bIns="0" numCol="1" spcCol="1270" anchor="ctr" anchorCtr="0">
          <a:noAutofit/>
        </a:bodyPr>
        <a:lstStyle/>
        <a:p>
          <a:pPr lvl="0" algn="just"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EBITDA</a:t>
          </a:r>
          <a:endParaRPr lang="es-ES" sz="1200" kern="1200" dirty="0">
            <a:solidFill>
              <a:schemeClr val="tx1"/>
            </a:solidFill>
            <a:latin typeface="Arial" panose="020B0604020202020204" pitchFamily="34" charset="0"/>
            <a:cs typeface="Arial" panose="020B0604020202020204" pitchFamily="34" charset="0"/>
          </a:endParaRPr>
        </a:p>
      </dsp:txBody>
      <dsp:txXfrm>
        <a:off x="95792" y="1213567"/>
        <a:ext cx="764679" cy="665948"/>
      </dsp:txXfrm>
    </dsp:sp>
    <dsp:sp modelId="{B6500E11-41C3-422E-B336-961503986CA4}">
      <dsp:nvSpPr>
        <dsp:cNvPr id="0" name=""/>
        <dsp:cNvSpPr/>
      </dsp:nvSpPr>
      <dsp:spPr>
        <a:xfrm>
          <a:off x="0" y="2680541"/>
          <a:ext cx="1195329" cy="630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D9A8FD-F1BD-4791-BC27-C26F49DC5D4E}">
      <dsp:nvSpPr>
        <dsp:cNvPr id="0" name=""/>
        <dsp:cNvSpPr/>
      </dsp:nvSpPr>
      <dsp:spPr>
        <a:xfrm>
          <a:off x="56906" y="2311541"/>
          <a:ext cx="1138130" cy="73800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26" tIns="0" rIns="31626"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OTROS MULTIPLOS</a:t>
          </a:r>
          <a:endParaRPr lang="es-ES" sz="1200" kern="1200" dirty="0">
            <a:solidFill>
              <a:schemeClr val="tx1"/>
            </a:solidFill>
            <a:latin typeface="Arial" panose="020B0604020202020204" pitchFamily="34" charset="0"/>
            <a:cs typeface="Arial" panose="020B0604020202020204" pitchFamily="34" charset="0"/>
          </a:endParaRPr>
        </a:p>
      </dsp:txBody>
      <dsp:txXfrm>
        <a:off x="92932" y="2347567"/>
        <a:ext cx="1066078" cy="665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63327-4265-4F4F-9337-30CB6A2B0CA5}">
      <dsp:nvSpPr>
        <dsp:cNvPr id="0" name=""/>
        <dsp:cNvSpPr/>
      </dsp:nvSpPr>
      <dsp:spPr>
        <a:xfrm>
          <a:off x="0" y="376605"/>
          <a:ext cx="1711149" cy="504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3A660-ECBB-47D4-BA8A-ADF2FD3EBBD7}">
      <dsp:nvSpPr>
        <dsp:cNvPr id="0" name=""/>
        <dsp:cNvSpPr/>
      </dsp:nvSpPr>
      <dsp:spPr>
        <a:xfrm>
          <a:off x="190998" y="13373"/>
          <a:ext cx="1197804" cy="59040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74" tIns="0" rIns="45274"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EVA</a:t>
          </a:r>
          <a:endParaRPr lang="es-ES" sz="1200" kern="1200" dirty="0">
            <a:solidFill>
              <a:schemeClr val="tx1"/>
            </a:solidFill>
            <a:latin typeface="Arial" panose="020B0604020202020204" pitchFamily="34" charset="0"/>
            <a:cs typeface="Arial" panose="020B0604020202020204" pitchFamily="34" charset="0"/>
          </a:endParaRPr>
        </a:p>
      </dsp:txBody>
      <dsp:txXfrm>
        <a:off x="219819" y="42194"/>
        <a:ext cx="1140162" cy="532758"/>
      </dsp:txXfrm>
    </dsp:sp>
    <dsp:sp modelId="{CB8B5AE3-8458-4894-9FC5-484A01B832ED}">
      <dsp:nvSpPr>
        <dsp:cNvPr id="0" name=""/>
        <dsp:cNvSpPr/>
      </dsp:nvSpPr>
      <dsp:spPr>
        <a:xfrm>
          <a:off x="0" y="1283805"/>
          <a:ext cx="1711149" cy="504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39243-E0B0-4F43-B2F5-A196D5C74A33}">
      <dsp:nvSpPr>
        <dsp:cNvPr id="0" name=""/>
        <dsp:cNvSpPr/>
      </dsp:nvSpPr>
      <dsp:spPr>
        <a:xfrm>
          <a:off x="85557" y="988605"/>
          <a:ext cx="1197804" cy="59040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74" tIns="0" rIns="45274" bIns="0" numCol="1" spcCol="1270" anchor="ctr" anchorCtr="0">
          <a:noAutofit/>
        </a:bodyPr>
        <a:lstStyle/>
        <a:p>
          <a:pPr lvl="0" algn="just"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BENEFICIO ECONOMICO</a:t>
          </a:r>
          <a:endParaRPr lang="es-ES" sz="1200" kern="1200" dirty="0">
            <a:solidFill>
              <a:schemeClr val="tx1"/>
            </a:solidFill>
            <a:latin typeface="Arial" panose="020B0604020202020204" pitchFamily="34" charset="0"/>
            <a:cs typeface="Arial" panose="020B0604020202020204" pitchFamily="34" charset="0"/>
          </a:endParaRPr>
        </a:p>
      </dsp:txBody>
      <dsp:txXfrm>
        <a:off x="114378" y="1017426"/>
        <a:ext cx="1140162" cy="532758"/>
      </dsp:txXfrm>
    </dsp:sp>
    <dsp:sp modelId="{B6500E11-41C3-422E-B336-961503986CA4}">
      <dsp:nvSpPr>
        <dsp:cNvPr id="0" name=""/>
        <dsp:cNvSpPr/>
      </dsp:nvSpPr>
      <dsp:spPr>
        <a:xfrm>
          <a:off x="0" y="2191005"/>
          <a:ext cx="1711149" cy="504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D9A8FD-F1BD-4791-BC27-C26F49DC5D4E}">
      <dsp:nvSpPr>
        <dsp:cNvPr id="0" name=""/>
        <dsp:cNvSpPr/>
      </dsp:nvSpPr>
      <dsp:spPr>
        <a:xfrm>
          <a:off x="85557" y="1895805"/>
          <a:ext cx="1197804" cy="59040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74" tIns="0" rIns="45274"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CASH VALUE ADDED</a:t>
          </a:r>
          <a:endParaRPr lang="es-ES" sz="1200" kern="1200" dirty="0">
            <a:solidFill>
              <a:schemeClr val="tx1"/>
            </a:solidFill>
            <a:latin typeface="Arial" panose="020B0604020202020204" pitchFamily="34" charset="0"/>
            <a:cs typeface="Arial" panose="020B0604020202020204" pitchFamily="34" charset="0"/>
          </a:endParaRPr>
        </a:p>
      </dsp:txBody>
      <dsp:txXfrm>
        <a:off x="114378" y="1924626"/>
        <a:ext cx="1140162" cy="532758"/>
      </dsp:txXfrm>
    </dsp:sp>
    <dsp:sp modelId="{DDE82840-2756-4670-A573-722702CC736D}">
      <dsp:nvSpPr>
        <dsp:cNvPr id="0" name=""/>
        <dsp:cNvSpPr/>
      </dsp:nvSpPr>
      <dsp:spPr>
        <a:xfrm>
          <a:off x="0" y="3098205"/>
          <a:ext cx="1711149" cy="504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1CD36F-B671-4DA8-9781-F736BD9115FB}">
      <dsp:nvSpPr>
        <dsp:cNvPr id="0" name=""/>
        <dsp:cNvSpPr/>
      </dsp:nvSpPr>
      <dsp:spPr>
        <a:xfrm>
          <a:off x="85557" y="2803005"/>
          <a:ext cx="1197804" cy="59040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74" tIns="0" rIns="45274"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CFROI</a:t>
          </a:r>
          <a:endParaRPr lang="es-ES" sz="1200" kern="1200" dirty="0">
            <a:solidFill>
              <a:schemeClr val="tx1"/>
            </a:solidFill>
            <a:latin typeface="Arial" panose="020B0604020202020204" pitchFamily="34" charset="0"/>
            <a:cs typeface="Arial" panose="020B0604020202020204" pitchFamily="34" charset="0"/>
          </a:endParaRPr>
        </a:p>
      </dsp:txBody>
      <dsp:txXfrm>
        <a:off x="114378" y="2831826"/>
        <a:ext cx="1140162" cy="532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63327-4265-4F4F-9337-30CB6A2B0CA5}">
      <dsp:nvSpPr>
        <dsp:cNvPr id="0" name=""/>
        <dsp:cNvSpPr/>
      </dsp:nvSpPr>
      <dsp:spPr>
        <a:xfrm>
          <a:off x="0" y="130505"/>
          <a:ext cx="1222131" cy="91578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3A660-ECBB-47D4-BA8A-ADF2FD3EBBD7}">
      <dsp:nvSpPr>
        <dsp:cNvPr id="0" name=""/>
        <dsp:cNvSpPr/>
      </dsp:nvSpPr>
      <dsp:spPr>
        <a:xfrm>
          <a:off x="58482" y="0"/>
          <a:ext cx="1163648" cy="834705"/>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36" tIns="0" rIns="32336"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BLACK Y SCHOLES</a:t>
          </a:r>
          <a:endParaRPr lang="es-ES" sz="1200" kern="1200" dirty="0">
            <a:solidFill>
              <a:schemeClr val="tx1"/>
            </a:solidFill>
            <a:latin typeface="Arial" panose="020B0604020202020204" pitchFamily="34" charset="0"/>
            <a:cs typeface="Arial" panose="020B0604020202020204" pitchFamily="34" charset="0"/>
          </a:endParaRPr>
        </a:p>
      </dsp:txBody>
      <dsp:txXfrm>
        <a:off x="99229" y="40747"/>
        <a:ext cx="1082154" cy="753211"/>
      </dsp:txXfrm>
    </dsp:sp>
    <dsp:sp modelId="{CB8B5AE3-8458-4894-9FC5-484A01B832ED}">
      <dsp:nvSpPr>
        <dsp:cNvPr id="0" name=""/>
        <dsp:cNvSpPr/>
      </dsp:nvSpPr>
      <dsp:spPr>
        <a:xfrm>
          <a:off x="0" y="1289385"/>
          <a:ext cx="1222131" cy="835836"/>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39243-E0B0-4F43-B2F5-A196D5C74A33}">
      <dsp:nvSpPr>
        <dsp:cNvPr id="0" name=""/>
        <dsp:cNvSpPr/>
      </dsp:nvSpPr>
      <dsp:spPr>
        <a:xfrm>
          <a:off x="58898" y="1310894"/>
          <a:ext cx="1162790" cy="701730"/>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36" tIns="0" rIns="32336" bIns="0" numCol="1" spcCol="1270" anchor="ctr" anchorCtr="0">
          <a:noAutofit/>
        </a:bodyPr>
        <a:lstStyle/>
        <a:p>
          <a:pPr lvl="0" algn="just"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BINOMINAL</a:t>
          </a:r>
          <a:endParaRPr lang="es-ES" sz="1200" kern="1200" dirty="0">
            <a:solidFill>
              <a:schemeClr val="tx1"/>
            </a:solidFill>
            <a:latin typeface="Arial" panose="020B0604020202020204" pitchFamily="34" charset="0"/>
            <a:cs typeface="Arial" panose="020B0604020202020204" pitchFamily="34" charset="0"/>
          </a:endParaRPr>
        </a:p>
      </dsp:txBody>
      <dsp:txXfrm>
        <a:off x="93154" y="1345150"/>
        <a:ext cx="1094278" cy="6332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DD222-B9BD-4DE7-987A-EB7A094223B0}">
      <dsp:nvSpPr>
        <dsp:cNvPr id="0" name=""/>
        <dsp:cNvSpPr/>
      </dsp:nvSpPr>
      <dsp:spPr>
        <a:xfrm>
          <a:off x="1683415" y="344003"/>
          <a:ext cx="4159537" cy="4159537"/>
        </a:xfrm>
        <a:prstGeom prst="blockArc">
          <a:avLst>
            <a:gd name="adj1" fmla="val 11472341"/>
            <a:gd name="adj2" fmla="val 17850806"/>
            <a:gd name="adj3" fmla="val 4642"/>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BB44E78-FB08-4163-8C45-1D7ECF321745}">
      <dsp:nvSpPr>
        <dsp:cNvPr id="0" name=""/>
        <dsp:cNvSpPr/>
      </dsp:nvSpPr>
      <dsp:spPr>
        <a:xfrm>
          <a:off x="1670590" y="403976"/>
          <a:ext cx="4159537" cy="4159537"/>
        </a:xfrm>
        <a:prstGeom prst="blockArc">
          <a:avLst>
            <a:gd name="adj1" fmla="val 7007946"/>
            <a:gd name="adj2" fmla="val 11576127"/>
            <a:gd name="adj3" fmla="val 4642"/>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0E1C575-DC05-4DD6-8236-D4014D32668C}">
      <dsp:nvSpPr>
        <dsp:cNvPr id="0" name=""/>
        <dsp:cNvSpPr/>
      </dsp:nvSpPr>
      <dsp:spPr>
        <a:xfrm>
          <a:off x="2285313" y="881578"/>
          <a:ext cx="4159537" cy="4159537"/>
        </a:xfrm>
        <a:prstGeom prst="blockArc">
          <a:avLst>
            <a:gd name="adj1" fmla="val 2466545"/>
            <a:gd name="adj2" fmla="val 8333455"/>
            <a:gd name="adj3" fmla="val 4642"/>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F40D459-3FCE-42AC-948B-D4011C01043F}">
      <dsp:nvSpPr>
        <dsp:cNvPr id="0" name=""/>
        <dsp:cNvSpPr/>
      </dsp:nvSpPr>
      <dsp:spPr>
        <a:xfrm>
          <a:off x="3340695" y="242156"/>
          <a:ext cx="4159537" cy="4159537"/>
        </a:xfrm>
        <a:prstGeom prst="blockArc">
          <a:avLst>
            <a:gd name="adj1" fmla="val 20498365"/>
            <a:gd name="adj2" fmla="val 4588214"/>
            <a:gd name="adj3" fmla="val 4642"/>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FA2B9B5-F18C-4887-B853-A1C334CEE04B}">
      <dsp:nvSpPr>
        <dsp:cNvPr id="0" name=""/>
        <dsp:cNvSpPr/>
      </dsp:nvSpPr>
      <dsp:spPr>
        <a:xfrm>
          <a:off x="3407292" y="415792"/>
          <a:ext cx="4159537" cy="4159537"/>
        </a:xfrm>
        <a:prstGeom prst="blockArc">
          <a:avLst>
            <a:gd name="adj1" fmla="val 14835351"/>
            <a:gd name="adj2" fmla="val 20183553"/>
            <a:gd name="adj3" fmla="val 4642"/>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6B3F595-8E95-46CD-9AEF-D36715F60B98}">
      <dsp:nvSpPr>
        <dsp:cNvPr id="0" name=""/>
        <dsp:cNvSpPr/>
      </dsp:nvSpPr>
      <dsp:spPr>
        <a:xfrm>
          <a:off x="3011603" y="1695812"/>
          <a:ext cx="3380089" cy="1915433"/>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noProof="0" dirty="0" smtClean="0">
              <a:latin typeface="Arial" panose="020B0604020202020204" pitchFamily="34" charset="0"/>
              <a:cs typeface="Arial" panose="020B0604020202020204" pitchFamily="34" charset="0"/>
            </a:rPr>
            <a:t>Free Cash Flow </a:t>
          </a:r>
          <a:r>
            <a:rPr lang="es-EC" sz="1500" b="1" kern="1200" noProof="0" dirty="0" smtClean="0">
              <a:latin typeface="Arial" panose="020B0604020202020204" pitchFamily="34" charset="0"/>
              <a:cs typeface="Arial" panose="020B0604020202020204" pitchFamily="34" charset="0"/>
            </a:rPr>
            <a:t>– </a:t>
          </a:r>
          <a:r>
            <a:rPr lang="es-EC" sz="1500" b="1" i="1" kern="1200" dirty="0" smtClean="0"/>
            <a:t>Flujo De Fondos Descontados</a:t>
          </a:r>
          <a:endParaRPr lang="es-EC" sz="1500" b="1" kern="1200" noProof="0" dirty="0" smtClean="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es-EC" sz="1500" kern="1200" noProof="0" dirty="0" smtClean="0">
              <a:latin typeface="Arial" panose="020B0604020202020204" pitchFamily="34" charset="0"/>
              <a:cs typeface="Arial" panose="020B0604020202020204" pitchFamily="34" charset="0"/>
            </a:rPr>
            <a:t>Dinero disponible luego de reinversión y necesidades operativas. </a:t>
          </a:r>
          <a:endParaRPr lang="en-US" sz="1500" kern="1200" dirty="0">
            <a:latin typeface="Arial" panose="020B0604020202020204" pitchFamily="34" charset="0"/>
            <a:cs typeface="Arial" panose="020B0604020202020204" pitchFamily="34" charset="0"/>
          </a:endParaRPr>
        </a:p>
      </dsp:txBody>
      <dsp:txXfrm>
        <a:off x="3506606" y="1976321"/>
        <a:ext cx="2390083" cy="1354415"/>
      </dsp:txXfrm>
    </dsp:sp>
    <dsp:sp modelId="{F47FD401-2298-487D-9C1F-8D51DF7F1312}">
      <dsp:nvSpPr>
        <dsp:cNvPr id="0" name=""/>
        <dsp:cNvSpPr/>
      </dsp:nvSpPr>
      <dsp:spPr>
        <a:xfrm>
          <a:off x="3660306" y="-48371"/>
          <a:ext cx="2082683" cy="1340803"/>
        </a:xfrm>
        <a:prstGeom prst="ellipse">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44525">
            <a:lnSpc>
              <a:spcPct val="90000"/>
            </a:lnSpc>
            <a:spcBef>
              <a:spcPct val="0"/>
            </a:spcBef>
            <a:spcAft>
              <a:spcPct val="35000"/>
            </a:spcAft>
          </a:pPr>
          <a:r>
            <a:rPr lang="es-ES" sz="1450" kern="1200" dirty="0" smtClean="0">
              <a:latin typeface="Arial" panose="020B0604020202020204" pitchFamily="34" charset="0"/>
              <a:cs typeface="Arial" panose="020B0604020202020204" pitchFamily="34" charset="0"/>
            </a:rPr>
            <a:t>ANALISIS POR ESCENARIOS</a:t>
          </a:r>
          <a:endParaRPr lang="en-US" sz="1450" kern="1200" dirty="0">
            <a:latin typeface="Arial" panose="020B0604020202020204" pitchFamily="34" charset="0"/>
            <a:cs typeface="Arial" panose="020B0604020202020204" pitchFamily="34" charset="0"/>
          </a:endParaRPr>
        </a:p>
      </dsp:txBody>
      <dsp:txXfrm>
        <a:off x="3965308" y="147985"/>
        <a:ext cx="1472679" cy="948091"/>
      </dsp:txXfrm>
    </dsp:sp>
    <dsp:sp modelId="{0EE15F2F-985C-41AF-B42B-62DFB9BEBE64}">
      <dsp:nvSpPr>
        <dsp:cNvPr id="0" name=""/>
        <dsp:cNvSpPr/>
      </dsp:nvSpPr>
      <dsp:spPr>
        <a:xfrm>
          <a:off x="6384682" y="1011608"/>
          <a:ext cx="1927727" cy="1340803"/>
        </a:xfrm>
        <a:prstGeom prst="ellipse">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METODO MAS APROPIADO PARA LA VALORAR UNA EMPRESA</a:t>
          </a:r>
          <a:endParaRPr lang="en-US" sz="1500" kern="1200" dirty="0">
            <a:latin typeface="Arial" panose="020B0604020202020204" pitchFamily="34" charset="0"/>
            <a:cs typeface="Arial" panose="020B0604020202020204" pitchFamily="34" charset="0"/>
          </a:endParaRPr>
        </a:p>
      </dsp:txBody>
      <dsp:txXfrm>
        <a:off x="6666991" y="1207964"/>
        <a:ext cx="1363109" cy="948091"/>
      </dsp:txXfrm>
    </dsp:sp>
    <dsp:sp modelId="{364603E4-3BBB-48EE-B5CB-7F664C64633E}">
      <dsp:nvSpPr>
        <dsp:cNvPr id="0" name=""/>
        <dsp:cNvSpPr/>
      </dsp:nvSpPr>
      <dsp:spPr>
        <a:xfrm>
          <a:off x="4880826" y="3626645"/>
          <a:ext cx="2029816" cy="1340803"/>
        </a:xfrm>
        <a:prstGeom prst="ellipse">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HERRAMIENTA DE TOMA DE DECISIONES</a:t>
          </a:r>
          <a:endParaRPr lang="en-US" sz="1450" kern="1200" dirty="0">
            <a:latin typeface="Arial" panose="020B0604020202020204" pitchFamily="34" charset="0"/>
            <a:cs typeface="Arial" panose="020B0604020202020204" pitchFamily="34" charset="0"/>
          </a:endParaRPr>
        </a:p>
      </dsp:txBody>
      <dsp:txXfrm>
        <a:off x="5178086" y="3823001"/>
        <a:ext cx="1435296" cy="948091"/>
      </dsp:txXfrm>
    </dsp:sp>
    <dsp:sp modelId="{1BA3F766-5BF8-4C10-9DF4-027AD3313742}">
      <dsp:nvSpPr>
        <dsp:cNvPr id="0" name=""/>
        <dsp:cNvSpPr/>
      </dsp:nvSpPr>
      <dsp:spPr>
        <a:xfrm>
          <a:off x="1712445" y="3489387"/>
          <a:ext cx="2243969" cy="1615319"/>
        </a:xfrm>
        <a:prstGeom prst="ellipse">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u="none" kern="1200" dirty="0" smtClean="0">
              <a:latin typeface="Arial" panose="020B0604020202020204" pitchFamily="34" charset="0"/>
              <a:cs typeface="Arial" panose="020B0604020202020204" pitchFamily="34" charset="0"/>
            </a:rPr>
            <a:t>MIDE LA CAPACIDAD DE GENERAR RIQUEZA FUTURAS</a:t>
          </a:r>
          <a:r>
            <a:rPr lang="es-EC" sz="1500" u="none" kern="1200" dirty="0" smtClean="0"/>
            <a:t/>
          </a:r>
          <a:br>
            <a:rPr lang="es-EC" sz="1500" u="none" kern="1200" dirty="0" smtClean="0"/>
          </a:br>
          <a:endParaRPr lang="en-US" sz="1500" kern="1200" dirty="0">
            <a:latin typeface="Arial" panose="020B0604020202020204" pitchFamily="34" charset="0"/>
            <a:cs typeface="Arial" panose="020B0604020202020204" pitchFamily="34" charset="0"/>
          </a:endParaRPr>
        </a:p>
      </dsp:txBody>
      <dsp:txXfrm>
        <a:off x="2041067" y="3725945"/>
        <a:ext cx="1586725" cy="1142203"/>
      </dsp:txXfrm>
    </dsp:sp>
    <dsp:sp modelId="{4C6A765A-21D1-4EE1-A406-0E4888EB4BBB}">
      <dsp:nvSpPr>
        <dsp:cNvPr id="0" name=""/>
        <dsp:cNvSpPr/>
      </dsp:nvSpPr>
      <dsp:spPr>
        <a:xfrm>
          <a:off x="494350" y="896611"/>
          <a:ext cx="2552126" cy="2264751"/>
        </a:xfrm>
        <a:prstGeom prst="ellipse">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TOMA EN CUENTA RIESGOS OPERATIVOS Y FINANCIEROS, LOS FLUJOS PRESENTES Y FUTUROSEN BASE A PREVISIONES FINANCIERAS</a:t>
          </a:r>
          <a:endParaRPr lang="en-US" sz="1500" kern="1200" dirty="0">
            <a:latin typeface="Arial" panose="020B0604020202020204" pitchFamily="34" charset="0"/>
            <a:cs typeface="Arial" panose="020B0604020202020204" pitchFamily="34" charset="0"/>
          </a:endParaRPr>
        </a:p>
      </dsp:txBody>
      <dsp:txXfrm>
        <a:off x="868100" y="1228276"/>
        <a:ext cx="1804626" cy="160142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F8856E6-7C6E-4BBC-B61C-00D0BC408799}" type="datetimeFigureOut">
              <a:rPr lang="es-EC" smtClean="0"/>
              <a:t>11/05/2015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399292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F8856E6-7C6E-4BBC-B61C-00D0BC408799}" type="datetimeFigureOut">
              <a:rPr lang="es-EC" smtClean="0"/>
              <a:t>11/05/2015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264636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F8856E6-7C6E-4BBC-B61C-00D0BC408799}" type="datetimeFigureOut">
              <a:rPr lang="es-EC" smtClean="0"/>
              <a:t>11/05/2015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D9C65B-321C-42FD-B40C-B4E51C6F67FC}"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6003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F8856E6-7C6E-4BBC-B61C-00D0BC408799}" type="datetimeFigureOut">
              <a:rPr lang="es-EC" smtClean="0"/>
              <a:t>11/05/2015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46449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F8856E6-7C6E-4BBC-B61C-00D0BC408799}" type="datetimeFigureOut">
              <a:rPr lang="es-EC" smtClean="0"/>
              <a:t>11/05/2015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D9C65B-321C-42FD-B40C-B4E51C6F67FC}"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9030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F8856E6-7C6E-4BBC-B61C-00D0BC408799}" type="datetimeFigureOut">
              <a:rPr lang="es-EC" smtClean="0"/>
              <a:t>11/05/2015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105763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8856E6-7C6E-4BBC-B61C-00D0BC408799}" type="datetimeFigureOut">
              <a:rPr lang="es-EC" smtClean="0"/>
              <a:t>11/05/2015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1577690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8856E6-7C6E-4BBC-B61C-00D0BC408799}" type="datetimeFigureOut">
              <a:rPr lang="es-EC" smtClean="0"/>
              <a:t>11/05/2015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85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8856E6-7C6E-4BBC-B61C-00D0BC408799}" type="datetimeFigureOut">
              <a:rPr lang="es-EC" smtClean="0"/>
              <a:t>11/05/2015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139939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F8856E6-7C6E-4BBC-B61C-00D0BC408799}" type="datetimeFigureOut">
              <a:rPr lang="es-EC" smtClean="0"/>
              <a:t>11/05/2015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100663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F8856E6-7C6E-4BBC-B61C-00D0BC408799}" type="datetimeFigureOut">
              <a:rPr lang="es-EC" smtClean="0"/>
              <a:t>11/05/2015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419530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F8856E6-7C6E-4BBC-B61C-00D0BC408799}" type="datetimeFigureOut">
              <a:rPr lang="es-EC" smtClean="0"/>
              <a:t>11/05/2015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421057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F8856E6-7C6E-4BBC-B61C-00D0BC408799}" type="datetimeFigureOut">
              <a:rPr lang="es-EC" smtClean="0"/>
              <a:t>11/05/2015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360613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856E6-7C6E-4BBC-B61C-00D0BC408799}" type="datetimeFigureOut">
              <a:rPr lang="es-EC" smtClean="0"/>
              <a:t>11/05/2015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388620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F8856E6-7C6E-4BBC-B61C-00D0BC408799}" type="datetimeFigureOut">
              <a:rPr lang="es-EC" smtClean="0"/>
              <a:t>11/05/2015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192946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F8856E6-7C6E-4BBC-B61C-00D0BC408799}" type="datetimeFigureOut">
              <a:rPr lang="es-EC" smtClean="0"/>
              <a:t>11/05/2015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7D9C65B-321C-42FD-B40C-B4E51C6F67FC}" type="slidenum">
              <a:rPr lang="es-EC" smtClean="0"/>
              <a:t>‹Nº›</a:t>
            </a:fld>
            <a:endParaRPr lang="es-EC"/>
          </a:p>
        </p:txBody>
      </p:sp>
    </p:spTree>
    <p:extLst>
      <p:ext uri="{BB962C8B-B14F-4D97-AF65-F5344CB8AC3E}">
        <p14:creationId xmlns:p14="http://schemas.microsoft.com/office/powerpoint/2010/main" val="72686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8856E6-7C6E-4BBC-B61C-00D0BC408799}" type="datetimeFigureOut">
              <a:rPr lang="es-EC" smtClean="0"/>
              <a:t>11/05/2015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7D9C65B-321C-42FD-B40C-B4E51C6F67FC}" type="slidenum">
              <a:rPr lang="es-EC" smtClean="0"/>
              <a:t>‹Nº›</a:t>
            </a:fld>
            <a:endParaRPr lang="es-EC"/>
          </a:p>
        </p:txBody>
      </p:sp>
    </p:spTree>
    <p:extLst>
      <p:ext uri="{BB962C8B-B14F-4D97-AF65-F5344CB8AC3E}">
        <p14:creationId xmlns:p14="http://schemas.microsoft.com/office/powerpoint/2010/main" val="1458247862"/>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3.xml"/><Relationship Id="rId7" Type="http://schemas.openxmlformats.org/officeDocument/2006/relationships/image" Target="../media/image2.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4.xml"/><Relationship Id="rId7" Type="http://schemas.openxmlformats.org/officeDocument/2006/relationships/image" Target="../media/image2.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22.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26" Type="http://schemas.openxmlformats.org/officeDocument/2006/relationships/diagramColors" Target="../diagrams/colors7.xml"/><Relationship Id="rId3" Type="http://schemas.openxmlformats.org/officeDocument/2006/relationships/diagramLayout" Target="../diagrams/layout3.xml"/><Relationship Id="rId21" Type="http://schemas.openxmlformats.org/officeDocument/2006/relationships/diagramColors" Target="../diagrams/colors6.xml"/><Relationship Id="rId34" Type="http://schemas.openxmlformats.org/officeDocument/2006/relationships/image" Target="../media/image3.png"/><Relationship Id="rId7" Type="http://schemas.openxmlformats.org/officeDocument/2006/relationships/hyperlink" Target="Clasificaci&#243;n%20M&#233;todos%20Valoracion.docx" TargetMode="Externa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diagramQuickStyle" Target="../diagrams/quickStyle7.xml"/><Relationship Id="rId33" Type="http://schemas.openxmlformats.org/officeDocument/2006/relationships/image" Target="../media/image2.jpeg"/><Relationship Id="rId2" Type="http://schemas.openxmlformats.org/officeDocument/2006/relationships/diagramData" Target="../diagrams/data3.xml"/><Relationship Id="rId16" Type="http://schemas.openxmlformats.org/officeDocument/2006/relationships/diagramColors" Target="../diagrams/colors5.xml"/><Relationship Id="rId20" Type="http://schemas.openxmlformats.org/officeDocument/2006/relationships/diagramQuickStyle" Target="../diagrams/quickStyle6.xml"/><Relationship Id="rId29" Type="http://schemas.openxmlformats.org/officeDocument/2006/relationships/diagramLayout" Target="../diagrams/layout8.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Colors" Target="../diagrams/colors4.xml"/><Relationship Id="rId24" Type="http://schemas.openxmlformats.org/officeDocument/2006/relationships/diagramLayout" Target="../diagrams/layout7.xml"/><Relationship Id="rId32" Type="http://schemas.microsoft.com/office/2007/relationships/diagramDrawing" Target="../diagrams/drawing8.xml"/><Relationship Id="rId5" Type="http://schemas.openxmlformats.org/officeDocument/2006/relationships/diagramColors" Target="../diagrams/colors3.xml"/><Relationship Id="rId15" Type="http://schemas.openxmlformats.org/officeDocument/2006/relationships/diagramQuickStyle" Target="../diagrams/quickStyle5.xml"/><Relationship Id="rId23" Type="http://schemas.openxmlformats.org/officeDocument/2006/relationships/diagramData" Target="../diagrams/data7.xml"/><Relationship Id="rId28" Type="http://schemas.openxmlformats.org/officeDocument/2006/relationships/diagramData" Target="../diagrams/data8.xml"/><Relationship Id="rId10" Type="http://schemas.openxmlformats.org/officeDocument/2006/relationships/diagramQuickStyle" Target="../diagrams/quickStyle4.xml"/><Relationship Id="rId19" Type="http://schemas.openxmlformats.org/officeDocument/2006/relationships/diagramLayout" Target="../diagrams/layout6.xml"/><Relationship Id="rId31" Type="http://schemas.openxmlformats.org/officeDocument/2006/relationships/diagramColors" Target="../diagrams/colors8.xml"/><Relationship Id="rId4" Type="http://schemas.openxmlformats.org/officeDocument/2006/relationships/diagramQuickStyle" Target="../diagrams/quickStyle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 Id="rId27" Type="http://schemas.microsoft.com/office/2007/relationships/diagramDrawing" Target="../diagrams/drawing7.xml"/><Relationship Id="rId30"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9.xml"/><Relationship Id="rId7" Type="http://schemas.openxmlformats.org/officeDocument/2006/relationships/image" Target="../media/image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47730"/>
            <a:ext cx="9144000" cy="5872765"/>
          </a:xfrm>
        </p:spPr>
        <p:txBody>
          <a:bodyPr>
            <a:normAutofit fontScale="90000"/>
          </a:bodyPr>
          <a:lstStyle/>
          <a:p>
            <a:pPr algn="ctr">
              <a:spcBef>
                <a:spcPts val="0"/>
              </a:spcBef>
            </a:pPr>
            <a:r>
              <a:rPr lang="es-ES" sz="6600" b="1" dirty="0" smtClean="0">
                <a:solidFill>
                  <a:schemeClr val="tx1"/>
                </a:solidFill>
                <a:latin typeface="Arial" panose="020B0604020202020204" pitchFamily="34" charset="0"/>
                <a:cs typeface="Arial" panose="020B0604020202020204" pitchFamily="34" charset="0"/>
              </a:rPr>
              <a:t> </a:t>
            </a:r>
            <a:r>
              <a:rPr lang="es-ES" sz="2200" b="1" dirty="0" smtClean="0">
                <a:solidFill>
                  <a:schemeClr val="tx1"/>
                </a:solidFill>
                <a:latin typeface="Arial" panose="020B0604020202020204" pitchFamily="34" charset="0"/>
                <a:cs typeface="Arial" panose="020B0604020202020204" pitchFamily="34" charset="0"/>
              </a:rPr>
              <a:t>UNIVERSIDAD DE LAS FUERZAS ARMADAS</a:t>
            </a:r>
            <a:br>
              <a:rPr lang="es-ES" sz="2200" b="1" dirty="0" smtClean="0">
                <a:solidFill>
                  <a:schemeClr val="tx1"/>
                </a:solidFill>
                <a:latin typeface="Arial" panose="020B0604020202020204" pitchFamily="34" charset="0"/>
                <a:cs typeface="Arial" panose="020B0604020202020204" pitchFamily="34" charset="0"/>
              </a:rPr>
            </a:br>
            <a:r>
              <a:rPr lang="es-EC" sz="2200" b="1" dirty="0" smtClean="0">
                <a:solidFill>
                  <a:schemeClr val="tx1"/>
                </a:solidFill>
                <a:latin typeface="Arial" panose="020B0604020202020204" pitchFamily="34" charset="0"/>
                <a:cs typeface="Arial" panose="020B0604020202020204" pitchFamily="34" charset="0"/>
              </a:rPr>
              <a:t/>
            </a:r>
            <a:br>
              <a:rPr lang="es-EC" sz="2200" b="1" dirty="0" smtClean="0">
                <a:solidFill>
                  <a:schemeClr val="tx1"/>
                </a:solidFill>
                <a:latin typeface="Arial" panose="020B0604020202020204" pitchFamily="34" charset="0"/>
                <a:cs typeface="Arial" panose="020B0604020202020204" pitchFamily="34" charset="0"/>
              </a:rPr>
            </a:br>
            <a:r>
              <a:rPr lang="es-ES" sz="2200" b="1" dirty="0" smtClean="0">
                <a:solidFill>
                  <a:schemeClr val="tx1"/>
                </a:solidFill>
                <a:latin typeface="Arial" panose="020B0604020202020204" pitchFamily="34" charset="0"/>
                <a:cs typeface="Arial" panose="020B0604020202020204" pitchFamily="34" charset="0"/>
              </a:rPr>
              <a:t> </a:t>
            </a:r>
            <a:r>
              <a:rPr lang="es-EC" sz="2200" b="1" dirty="0" smtClean="0">
                <a:solidFill>
                  <a:schemeClr val="tx1"/>
                </a:solidFill>
                <a:latin typeface="Arial" panose="020B0604020202020204" pitchFamily="34" charset="0"/>
                <a:cs typeface="Arial" panose="020B0604020202020204" pitchFamily="34" charset="0"/>
              </a:rPr>
              <a:t/>
            </a:r>
            <a:br>
              <a:rPr lang="es-EC" sz="2200" b="1" dirty="0" smtClean="0">
                <a:solidFill>
                  <a:schemeClr val="tx1"/>
                </a:solidFill>
                <a:latin typeface="Arial" panose="020B0604020202020204" pitchFamily="34" charset="0"/>
                <a:cs typeface="Arial" panose="020B0604020202020204" pitchFamily="34" charset="0"/>
              </a:rPr>
            </a:br>
            <a:r>
              <a:rPr lang="es-ES" sz="2200" b="1" dirty="0" smtClean="0">
                <a:solidFill>
                  <a:schemeClr val="tx1"/>
                </a:solidFill>
                <a:latin typeface="Arial" panose="020B0604020202020204" pitchFamily="34" charset="0"/>
                <a:cs typeface="Arial" panose="020B0604020202020204" pitchFamily="34" charset="0"/>
              </a:rPr>
              <a:t>           DEPARTAMENTO DE CIENCIAS ECONÓMICAS, </a:t>
            </a:r>
            <a:br>
              <a:rPr lang="es-ES" sz="2200" b="1" dirty="0" smtClean="0">
                <a:solidFill>
                  <a:schemeClr val="tx1"/>
                </a:solidFill>
                <a:latin typeface="Arial" panose="020B0604020202020204" pitchFamily="34" charset="0"/>
                <a:cs typeface="Arial" panose="020B0604020202020204" pitchFamily="34" charset="0"/>
              </a:rPr>
            </a:br>
            <a:r>
              <a:rPr lang="es-ES" sz="2200" b="1" dirty="0" smtClean="0">
                <a:solidFill>
                  <a:schemeClr val="tx1"/>
                </a:solidFill>
                <a:latin typeface="Arial" panose="020B0604020202020204" pitchFamily="34" charset="0"/>
                <a:cs typeface="Arial" panose="020B0604020202020204" pitchFamily="34" charset="0"/>
              </a:rPr>
              <a:t>ADMINISTRATIVAS Y DE COMERCIO</a:t>
            </a:r>
            <a:r>
              <a:rPr lang="es-EC" sz="2200" b="1" dirty="0" smtClean="0">
                <a:solidFill>
                  <a:schemeClr val="tx1"/>
                </a:solidFill>
                <a:latin typeface="Arial" panose="020B0604020202020204" pitchFamily="34" charset="0"/>
                <a:cs typeface="Arial" panose="020B0604020202020204" pitchFamily="34" charset="0"/>
              </a:rPr>
              <a:t/>
            </a:r>
            <a:br>
              <a:rPr lang="es-EC" sz="2200" b="1" dirty="0" smtClean="0">
                <a:solidFill>
                  <a:schemeClr val="tx1"/>
                </a:solidFill>
                <a:latin typeface="Arial" panose="020B0604020202020204" pitchFamily="34" charset="0"/>
                <a:cs typeface="Arial" panose="020B0604020202020204" pitchFamily="34" charset="0"/>
              </a:rPr>
            </a:br>
            <a:r>
              <a:rPr lang="es-ES" sz="2200" b="1" dirty="0" smtClean="0">
                <a:solidFill>
                  <a:schemeClr val="tx1"/>
                </a:solidFill>
                <a:latin typeface="Arial" panose="020B0604020202020204" pitchFamily="34" charset="0"/>
                <a:cs typeface="Arial" panose="020B0604020202020204" pitchFamily="34" charset="0"/>
              </a:rPr>
              <a:t> </a:t>
            </a:r>
            <a:r>
              <a:rPr lang="es-EC" sz="2200" b="1" dirty="0" smtClean="0">
                <a:solidFill>
                  <a:schemeClr val="tx1"/>
                </a:solidFill>
                <a:latin typeface="Arial" panose="020B0604020202020204" pitchFamily="34" charset="0"/>
                <a:cs typeface="Arial" panose="020B0604020202020204" pitchFamily="34" charset="0"/>
              </a:rPr>
              <a:t/>
            </a:r>
            <a:br>
              <a:rPr lang="es-EC" sz="2200" b="1" dirty="0" smtClean="0">
                <a:solidFill>
                  <a:schemeClr val="tx1"/>
                </a:solidFill>
                <a:latin typeface="Arial" panose="020B0604020202020204" pitchFamily="34" charset="0"/>
                <a:cs typeface="Arial" panose="020B0604020202020204" pitchFamily="34" charset="0"/>
              </a:rPr>
            </a:br>
            <a:r>
              <a:rPr lang="es-ES" sz="2200" b="1" dirty="0" smtClean="0">
                <a:solidFill>
                  <a:schemeClr val="tx1"/>
                </a:solidFill>
                <a:latin typeface="Arial" panose="020B0604020202020204" pitchFamily="34" charset="0"/>
                <a:cs typeface="Arial" panose="020B0604020202020204" pitchFamily="34" charset="0"/>
              </a:rPr>
              <a:t/>
            </a:r>
            <a:br>
              <a:rPr lang="es-ES" sz="2200" b="1" dirty="0" smtClean="0">
                <a:solidFill>
                  <a:schemeClr val="tx1"/>
                </a:solidFill>
                <a:latin typeface="Arial" panose="020B0604020202020204" pitchFamily="34" charset="0"/>
                <a:cs typeface="Arial" panose="020B0604020202020204" pitchFamily="34" charset="0"/>
              </a:rPr>
            </a:br>
            <a:r>
              <a:rPr lang="es-ES" sz="2200" b="1" dirty="0" smtClean="0">
                <a:solidFill>
                  <a:schemeClr val="tx1"/>
                </a:solidFill>
                <a:latin typeface="Arial" panose="020B0604020202020204" pitchFamily="34" charset="0"/>
                <a:cs typeface="Arial" panose="020B0604020202020204" pitchFamily="34" charset="0"/>
              </a:rPr>
              <a:t>INGENIERÍA EN FINANZAS, AUDITORÍA Y CPA.</a:t>
            </a:r>
            <a:r>
              <a:rPr lang="es-EC" sz="2200" b="1" dirty="0" smtClean="0">
                <a:solidFill>
                  <a:schemeClr val="tx1"/>
                </a:solidFill>
                <a:latin typeface="Arial" panose="020B0604020202020204" pitchFamily="34" charset="0"/>
                <a:cs typeface="Arial" panose="020B0604020202020204" pitchFamily="34" charset="0"/>
              </a:rPr>
              <a:t/>
            </a:r>
            <a:br>
              <a:rPr lang="es-EC" sz="2200" b="1" dirty="0" smtClean="0">
                <a:solidFill>
                  <a:schemeClr val="tx1"/>
                </a:solidFill>
                <a:latin typeface="Arial" panose="020B0604020202020204" pitchFamily="34" charset="0"/>
                <a:cs typeface="Arial" panose="020B0604020202020204" pitchFamily="34" charset="0"/>
              </a:rPr>
            </a:br>
            <a:r>
              <a:rPr lang="es-ES" sz="2200" b="1" dirty="0" smtClean="0">
                <a:solidFill>
                  <a:schemeClr val="tx1"/>
                </a:solidFill>
                <a:latin typeface="Arial" panose="020B0604020202020204" pitchFamily="34" charset="0"/>
                <a:cs typeface="Arial" panose="020B0604020202020204" pitchFamily="34" charset="0"/>
              </a:rPr>
              <a:t> </a:t>
            </a:r>
            <a:r>
              <a:rPr lang="es-EC" sz="2200" b="1" dirty="0" smtClean="0">
                <a:solidFill>
                  <a:schemeClr val="tx1"/>
                </a:solidFill>
                <a:latin typeface="Arial" panose="020B0604020202020204" pitchFamily="34" charset="0"/>
                <a:cs typeface="Arial" panose="020B0604020202020204" pitchFamily="34" charset="0"/>
              </a:rPr>
              <a:t/>
            </a:r>
            <a:br>
              <a:rPr lang="es-EC" sz="2200" b="1" dirty="0" smtClean="0">
                <a:solidFill>
                  <a:schemeClr val="tx1"/>
                </a:solidFill>
                <a:latin typeface="Arial" panose="020B0604020202020204" pitchFamily="34" charset="0"/>
                <a:cs typeface="Arial" panose="020B0604020202020204" pitchFamily="34" charset="0"/>
              </a:rPr>
            </a:br>
            <a:r>
              <a:rPr lang="es-ES" sz="2200" b="1" dirty="0" smtClean="0">
                <a:solidFill>
                  <a:schemeClr val="tx1"/>
                </a:solidFill>
                <a:latin typeface="Arial" panose="020B0604020202020204" pitchFamily="34" charset="0"/>
                <a:cs typeface="Arial" panose="020B0604020202020204" pitchFamily="34" charset="0"/>
              </a:rPr>
              <a:t> </a:t>
            </a:r>
            <a:r>
              <a:rPr lang="es-EC" sz="2200" b="1" dirty="0" smtClean="0">
                <a:solidFill>
                  <a:schemeClr val="tx1"/>
                </a:solidFill>
                <a:latin typeface="Arial" panose="020B0604020202020204" pitchFamily="34" charset="0"/>
                <a:cs typeface="Arial" panose="020B0604020202020204" pitchFamily="34" charset="0"/>
              </a:rPr>
              <a:t/>
            </a:r>
            <a:br>
              <a:rPr lang="es-EC" sz="2200" b="1" dirty="0" smtClean="0">
                <a:solidFill>
                  <a:schemeClr val="tx1"/>
                </a:solidFill>
                <a:latin typeface="Arial" panose="020B0604020202020204" pitchFamily="34" charset="0"/>
                <a:cs typeface="Arial" panose="020B0604020202020204" pitchFamily="34" charset="0"/>
              </a:rPr>
            </a:br>
            <a:r>
              <a:rPr lang="es-EC" sz="2200" b="1" dirty="0" smtClean="0">
                <a:solidFill>
                  <a:schemeClr val="tx1"/>
                </a:solidFill>
                <a:latin typeface="Arial" panose="020B0604020202020204" pitchFamily="34" charset="0"/>
                <a:cs typeface="Arial" panose="020B0604020202020204" pitchFamily="34" charset="0"/>
              </a:rPr>
              <a:t>“VALORACIÓN MEDIANTE EL USO DE FLUJOS DESCONTADOS DE LA EMPRESA VIP FORCE CIA. LTDA.”</a:t>
            </a:r>
            <a:br>
              <a:rPr lang="es-EC" sz="2200" b="1" dirty="0" smtClean="0">
                <a:solidFill>
                  <a:schemeClr val="tx1"/>
                </a:solidFill>
                <a:latin typeface="Arial" panose="020B0604020202020204" pitchFamily="34" charset="0"/>
                <a:cs typeface="Arial" panose="020B0604020202020204" pitchFamily="34" charset="0"/>
              </a:rPr>
            </a:br>
            <a:r>
              <a:rPr lang="es-ES" sz="2200" b="1" dirty="0" smtClean="0">
                <a:solidFill>
                  <a:schemeClr val="tx1"/>
                </a:solidFill>
                <a:latin typeface="Arial" panose="020B0604020202020204" pitchFamily="34" charset="0"/>
                <a:cs typeface="Arial" panose="020B0604020202020204" pitchFamily="34" charset="0"/>
              </a:rPr>
              <a:t/>
            </a:r>
            <a:br>
              <a:rPr lang="es-ES" sz="2200" b="1" dirty="0" smtClean="0">
                <a:solidFill>
                  <a:schemeClr val="tx1"/>
                </a:solidFill>
                <a:latin typeface="Arial" panose="020B0604020202020204" pitchFamily="34" charset="0"/>
                <a:cs typeface="Arial" panose="020B0604020202020204" pitchFamily="34" charset="0"/>
              </a:rPr>
            </a:br>
            <a:r>
              <a:rPr lang="es-ES" sz="2000" b="1" dirty="0" smtClean="0">
                <a:solidFill>
                  <a:schemeClr val="tx1"/>
                </a:solidFill>
                <a:latin typeface="Arial" panose="020B0604020202020204" pitchFamily="34" charset="0"/>
                <a:cs typeface="Arial" panose="020B0604020202020204" pitchFamily="34" charset="0"/>
              </a:rPr>
              <a:t>  </a:t>
            </a:r>
            <a:r>
              <a:rPr lang="es-EC" sz="2000" b="1" dirty="0" smtClean="0">
                <a:solidFill>
                  <a:schemeClr val="tx1"/>
                </a:solidFill>
                <a:latin typeface="Arial" panose="020B0604020202020204" pitchFamily="34" charset="0"/>
                <a:cs typeface="Arial" panose="020B0604020202020204" pitchFamily="34" charset="0"/>
              </a:rPr>
              <a:t/>
            </a:r>
            <a:br>
              <a:rPr lang="es-EC" sz="2000" b="1" dirty="0" smtClean="0">
                <a:solidFill>
                  <a:schemeClr val="tx1"/>
                </a:solidFill>
                <a:latin typeface="Arial" panose="020B0604020202020204" pitchFamily="34" charset="0"/>
                <a:cs typeface="Arial" panose="020B0604020202020204" pitchFamily="34" charset="0"/>
              </a:rPr>
            </a:br>
            <a:r>
              <a:rPr lang="es-ES" sz="2000" b="1" dirty="0" smtClean="0">
                <a:solidFill>
                  <a:schemeClr val="tx1"/>
                </a:solidFill>
                <a:latin typeface="Arial" panose="020B0604020202020204" pitchFamily="34" charset="0"/>
                <a:cs typeface="Arial" panose="020B0604020202020204" pitchFamily="34" charset="0"/>
              </a:rPr>
              <a:t>AUTOR: </a:t>
            </a:r>
            <a:r>
              <a:rPr lang="es-ES" sz="2000" dirty="0" smtClean="0">
                <a:solidFill>
                  <a:schemeClr val="tx1"/>
                </a:solidFill>
                <a:latin typeface="Arial" panose="020B0604020202020204" pitchFamily="34" charset="0"/>
                <a:cs typeface="Arial" panose="020B0604020202020204" pitchFamily="34" charset="0"/>
              </a:rPr>
              <a:t>EVELYN LILIAN REYES GALLEGOS</a:t>
            </a:r>
            <a:r>
              <a:rPr lang="es-ES" sz="1600" dirty="0" smtClean="0">
                <a:latin typeface="Arial" panose="020B0604020202020204" pitchFamily="34" charset="0"/>
                <a:cs typeface="Arial" panose="020B0604020202020204" pitchFamily="34" charset="0"/>
              </a:rPr>
              <a:t/>
            </a:r>
            <a:br>
              <a:rPr lang="es-ES" sz="1600" dirty="0" smtClean="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
            </a:r>
            <a:br>
              <a:rPr lang="es-ES" sz="1600" dirty="0">
                <a:latin typeface="Arial" panose="020B0604020202020204" pitchFamily="34" charset="0"/>
                <a:cs typeface="Arial" panose="020B0604020202020204" pitchFamily="34" charset="0"/>
              </a:rPr>
            </a:br>
            <a:r>
              <a:rPr lang="es-ES" sz="1800" b="1" dirty="0" smtClean="0">
                <a:solidFill>
                  <a:schemeClr val="tx1"/>
                </a:solidFill>
                <a:latin typeface="Arial" panose="020B0604020202020204" pitchFamily="34" charset="0"/>
                <a:cs typeface="Arial" panose="020B0604020202020204" pitchFamily="34" charset="0"/>
              </a:rPr>
              <a:t>DIRECTOR: </a:t>
            </a:r>
            <a:r>
              <a:rPr lang="es-ES" sz="1800" dirty="0" smtClean="0">
                <a:solidFill>
                  <a:schemeClr val="tx1"/>
                </a:solidFill>
                <a:latin typeface="Arial" panose="020B0604020202020204" pitchFamily="34" charset="0"/>
                <a:cs typeface="Arial" panose="020B0604020202020204" pitchFamily="34" charset="0"/>
              </a:rPr>
              <a:t>ING. EDUARDO SANDOVAL        </a:t>
            </a:r>
            <a:r>
              <a:rPr lang="es-ES" sz="1800" b="1" dirty="0" smtClean="0">
                <a:solidFill>
                  <a:schemeClr val="tx1"/>
                </a:solidFill>
                <a:latin typeface="Arial" panose="020B0604020202020204" pitchFamily="34" charset="0"/>
                <a:cs typeface="Arial" panose="020B0604020202020204" pitchFamily="34" charset="0"/>
              </a:rPr>
              <a:t>CODIRECTORA: </a:t>
            </a:r>
            <a:r>
              <a:rPr lang="es-ES" sz="1800" dirty="0" smtClean="0">
                <a:solidFill>
                  <a:schemeClr val="tx1"/>
                </a:solidFill>
                <a:latin typeface="Arial" panose="020B0604020202020204" pitchFamily="34" charset="0"/>
                <a:cs typeface="Arial" panose="020B0604020202020204" pitchFamily="34" charset="0"/>
              </a:rPr>
              <a:t>ECON. ELSY GALLEGOS</a:t>
            </a:r>
            <a:br>
              <a:rPr lang="es-ES" sz="1800" dirty="0" smtClean="0">
                <a:solidFill>
                  <a:schemeClr val="tx1"/>
                </a:solidFill>
                <a:latin typeface="Arial" panose="020B0604020202020204" pitchFamily="34" charset="0"/>
                <a:cs typeface="Arial" panose="020B0604020202020204" pitchFamily="34" charset="0"/>
              </a:rPr>
            </a:br>
            <a:r>
              <a:rPr lang="es-ES" sz="1800" b="1" dirty="0" smtClean="0">
                <a:solidFill>
                  <a:schemeClr val="tx1"/>
                </a:solidFill>
                <a:latin typeface="Arial" panose="020B0604020202020204" pitchFamily="34" charset="0"/>
                <a:cs typeface="Arial" panose="020B0604020202020204" pitchFamily="34" charset="0"/>
              </a:rPr>
              <a:t/>
            </a:r>
            <a:br>
              <a:rPr lang="es-ES" sz="1800" b="1" dirty="0" smtClean="0">
                <a:solidFill>
                  <a:schemeClr val="tx1"/>
                </a:solidFill>
                <a:latin typeface="Arial" panose="020B0604020202020204" pitchFamily="34" charset="0"/>
                <a:cs typeface="Arial" panose="020B0604020202020204" pitchFamily="34" charset="0"/>
              </a:rPr>
            </a:br>
            <a:r>
              <a:rPr lang="es-EC" sz="1800" b="1" dirty="0" smtClean="0">
                <a:solidFill>
                  <a:schemeClr val="tx1"/>
                </a:solidFill>
                <a:latin typeface="Arial" panose="020B0604020202020204" pitchFamily="34" charset="0"/>
                <a:cs typeface="Arial" panose="020B0604020202020204" pitchFamily="34" charset="0"/>
              </a:rPr>
              <a:t>MAYO  2015</a:t>
            </a:r>
            <a:endParaRPr lang="es-EC" sz="1800" dirty="0"/>
          </a:p>
        </p:txBody>
      </p:sp>
      <p:pic>
        <p:nvPicPr>
          <p:cNvPr id="4" name="Imagen 3"/>
          <p:cNvPicPr>
            <a:picLocks noChangeAspect="1"/>
          </p:cNvPicPr>
          <p:nvPr/>
        </p:nvPicPr>
        <p:blipFill>
          <a:blip r:embed="rId2"/>
          <a:stretch>
            <a:fillRect/>
          </a:stretch>
        </p:blipFill>
        <p:spPr>
          <a:xfrm>
            <a:off x="488606" y="347730"/>
            <a:ext cx="1584175" cy="1656184"/>
          </a:xfrm>
          <a:prstGeom prst="rect">
            <a:avLst/>
          </a:prstGeom>
        </p:spPr>
      </p:pic>
      <p:pic>
        <p:nvPicPr>
          <p:cNvPr id="5" name="Picture 6" descr="Resultado de imagen de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387" y="5982571"/>
            <a:ext cx="2476500"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371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6140" y="393278"/>
            <a:ext cx="8596668" cy="572086"/>
          </a:xfrm>
        </p:spPr>
        <p:txBody>
          <a:bodyPr>
            <a:normAutofit/>
          </a:bodyPr>
          <a:lstStyle/>
          <a:p>
            <a:pPr algn="ctr"/>
            <a:r>
              <a:rPr lang="es-EC" sz="2400" b="1" dirty="0" smtClean="0">
                <a:solidFill>
                  <a:schemeClr val="tx1"/>
                </a:solidFill>
                <a:latin typeface="Arial Black" panose="020B0A04020102020204" pitchFamily="34" charset="0"/>
              </a:rPr>
              <a:t>DIAGNÓSTICO FINANCIERO</a:t>
            </a:r>
            <a:endParaRPr lang="es-EC" sz="2400" b="1" dirty="0">
              <a:solidFill>
                <a:schemeClr val="tx1"/>
              </a:solidFill>
              <a:latin typeface="Arial Black" panose="020B0A04020102020204" pitchFamily="34" charset="0"/>
            </a:endParaRPr>
          </a:p>
        </p:txBody>
      </p:sp>
      <p:graphicFrame>
        <p:nvGraphicFramePr>
          <p:cNvPr id="4" name="Gráfico 3"/>
          <p:cNvGraphicFramePr>
            <a:graphicFrameLocks/>
          </p:cNvGraphicFramePr>
          <p:nvPr>
            <p:extLst>
              <p:ext uri="{D42A27DB-BD31-4B8C-83A1-F6EECF244321}">
                <p14:modId xmlns:p14="http://schemas.microsoft.com/office/powerpoint/2010/main" val="3557510105"/>
              </p:ext>
            </p:extLst>
          </p:nvPr>
        </p:nvGraphicFramePr>
        <p:xfrm>
          <a:off x="281351" y="1825820"/>
          <a:ext cx="5219116" cy="48141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3933522446"/>
              </p:ext>
            </p:extLst>
          </p:nvPr>
        </p:nvGraphicFramePr>
        <p:xfrm>
          <a:off x="5725552" y="1817859"/>
          <a:ext cx="5964700" cy="4833499"/>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p:cNvSpPr txBox="1">
            <a:spLocks/>
          </p:cNvSpPr>
          <p:nvPr/>
        </p:nvSpPr>
        <p:spPr>
          <a:xfrm>
            <a:off x="1120727" y="1022685"/>
            <a:ext cx="11071273" cy="7455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400" b="1" dirty="0" smtClean="0">
                <a:solidFill>
                  <a:schemeClr val="tx1"/>
                </a:solidFill>
                <a:latin typeface="Arial Black" panose="020B0A04020102020204" pitchFamily="34" charset="0"/>
              </a:rPr>
              <a:t>ANALISIS HORIZONTAL BALANCE GENERAL</a:t>
            </a:r>
            <a:endParaRPr lang="es-EC" sz="2400" b="1" dirty="0">
              <a:solidFill>
                <a:schemeClr val="tx1"/>
              </a:solidFill>
              <a:latin typeface="Arial Black" panose="020B0A04020102020204" pitchFamily="34" charset="0"/>
            </a:endParaRPr>
          </a:p>
        </p:txBody>
      </p:sp>
      <p:pic>
        <p:nvPicPr>
          <p:cNvPr id="8" name="Picture 6" descr="Resultado de imagen de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565"/>
            <a:ext cx="2672078" cy="73342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5"/>
          <a:srcRect l="8667" t="4456" r="6595" b="492"/>
          <a:stretch/>
        </p:blipFill>
        <p:spPr>
          <a:xfrm>
            <a:off x="11268222" y="5991466"/>
            <a:ext cx="923778" cy="866533"/>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2056747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06031" y="1038960"/>
            <a:ext cx="7494810" cy="895643"/>
          </a:xfrm>
        </p:spPr>
        <p:txBody>
          <a:bodyPr>
            <a:normAutofit/>
          </a:bodyPr>
          <a:lstStyle/>
          <a:p>
            <a:r>
              <a:rPr lang="es-EC" sz="2400" b="1" dirty="0" smtClean="0">
                <a:solidFill>
                  <a:schemeClr val="tx1"/>
                </a:solidFill>
                <a:latin typeface="Arial Black" panose="020B0A04020102020204" pitchFamily="34" charset="0"/>
              </a:rPr>
              <a:t>ANÁLISIS VERTICAL BALANCE GENERAL</a:t>
            </a:r>
            <a:endParaRPr lang="es-EC" sz="2400" b="1" dirty="0">
              <a:solidFill>
                <a:schemeClr val="tx1"/>
              </a:solidFill>
              <a:latin typeface="Arial Black" panose="020B0A04020102020204" pitchFamily="34" charset="0"/>
            </a:endParaRPr>
          </a:p>
        </p:txBody>
      </p:sp>
      <p:graphicFrame>
        <p:nvGraphicFramePr>
          <p:cNvPr id="4" name="Objeto 29"/>
          <p:cNvGraphicFramePr>
            <a:graphicFrameLocks/>
          </p:cNvGraphicFramePr>
          <p:nvPr>
            <p:extLst>
              <p:ext uri="{D42A27DB-BD31-4B8C-83A1-F6EECF244321}">
                <p14:modId xmlns:p14="http://schemas.microsoft.com/office/powerpoint/2010/main" val="2185676243"/>
              </p:ext>
            </p:extLst>
          </p:nvPr>
        </p:nvGraphicFramePr>
        <p:xfrm>
          <a:off x="677334" y="1922217"/>
          <a:ext cx="5470247" cy="38877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to 30"/>
          <p:cNvGraphicFramePr>
            <a:graphicFrameLocks/>
          </p:cNvGraphicFramePr>
          <p:nvPr>
            <p:extLst>
              <p:ext uri="{D42A27DB-BD31-4B8C-83A1-F6EECF244321}">
                <p14:modId xmlns:p14="http://schemas.microsoft.com/office/powerpoint/2010/main" val="1205588176"/>
              </p:ext>
            </p:extLst>
          </p:nvPr>
        </p:nvGraphicFramePr>
        <p:xfrm>
          <a:off x="6722012" y="1922217"/>
          <a:ext cx="4996376" cy="397214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6" descr="Resultado de imagen de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565"/>
            <a:ext cx="2672078" cy="73342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5"/>
          <a:srcRect l="8667" t="4456" r="6595" b="492"/>
          <a:stretch/>
        </p:blipFill>
        <p:spPr>
          <a:xfrm>
            <a:off x="11268222" y="5991467"/>
            <a:ext cx="923778" cy="866533"/>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782285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59415" y="443691"/>
            <a:ext cx="9100843" cy="769034"/>
          </a:xfrm>
        </p:spPr>
        <p:txBody>
          <a:bodyPr>
            <a:normAutofit/>
          </a:bodyPr>
          <a:lstStyle/>
          <a:p>
            <a:r>
              <a:rPr lang="es-EC" sz="2400" b="1" dirty="0" smtClean="0">
                <a:solidFill>
                  <a:schemeClr val="tx1"/>
                </a:solidFill>
                <a:latin typeface="Arial Black" panose="020B0A04020102020204" pitchFamily="34" charset="0"/>
              </a:rPr>
              <a:t>ANÁLISIS HORIZONTAL BALANCE DE RESULTADOS</a:t>
            </a:r>
            <a:endParaRPr lang="es-EC" sz="2400" b="1" dirty="0">
              <a:solidFill>
                <a:schemeClr val="tx1"/>
              </a:solidFill>
              <a:latin typeface="Arial Black" panose="020B0A04020102020204" pitchFamily="34" charset="0"/>
            </a:endParaRPr>
          </a:p>
        </p:txBody>
      </p:sp>
      <p:graphicFrame>
        <p:nvGraphicFramePr>
          <p:cNvPr id="4" name="Gráfico 3"/>
          <p:cNvGraphicFramePr>
            <a:graphicFrameLocks/>
          </p:cNvGraphicFramePr>
          <p:nvPr>
            <p:extLst>
              <p:ext uri="{D42A27DB-BD31-4B8C-83A1-F6EECF244321}">
                <p14:modId xmlns:p14="http://schemas.microsoft.com/office/powerpoint/2010/main" val="3651949778"/>
              </p:ext>
            </p:extLst>
          </p:nvPr>
        </p:nvGraphicFramePr>
        <p:xfrm>
          <a:off x="787791" y="1012873"/>
          <a:ext cx="5190977" cy="22508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1783530412"/>
              </p:ext>
            </p:extLst>
          </p:nvPr>
        </p:nvGraphicFramePr>
        <p:xfrm>
          <a:off x="6657658" y="928468"/>
          <a:ext cx="5271745" cy="28135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3939310877"/>
              </p:ext>
            </p:extLst>
          </p:nvPr>
        </p:nvGraphicFramePr>
        <p:xfrm>
          <a:off x="618978" y="3812345"/>
          <a:ext cx="5500468"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a:graphicFrameLocks/>
          </p:cNvGraphicFramePr>
          <p:nvPr>
            <p:extLst>
              <p:ext uri="{D42A27DB-BD31-4B8C-83A1-F6EECF244321}">
                <p14:modId xmlns:p14="http://schemas.microsoft.com/office/powerpoint/2010/main" val="1107655267"/>
              </p:ext>
            </p:extLst>
          </p:nvPr>
        </p:nvGraphicFramePr>
        <p:xfrm>
          <a:off x="6665228" y="4000989"/>
          <a:ext cx="5264175" cy="2737436"/>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6" descr="Resultado de imagen de ES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565"/>
            <a:ext cx="1519707" cy="41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39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2078" y="952092"/>
            <a:ext cx="8513162" cy="698695"/>
          </a:xfrm>
        </p:spPr>
        <p:txBody>
          <a:bodyPr>
            <a:noAutofit/>
          </a:bodyPr>
          <a:lstStyle/>
          <a:p>
            <a:r>
              <a:rPr lang="es-EC" sz="2400" b="1" dirty="0" smtClean="0">
                <a:solidFill>
                  <a:schemeClr val="tx1"/>
                </a:solidFill>
                <a:latin typeface="Arial Black" panose="020B0A04020102020204" pitchFamily="34" charset="0"/>
              </a:rPr>
              <a:t>ANALISIS VERTICAL BALANCE DE RESULTADOS</a:t>
            </a:r>
            <a:endParaRPr lang="es-EC" sz="2400" b="1" dirty="0">
              <a:solidFill>
                <a:schemeClr val="tx1"/>
              </a:solidFill>
              <a:latin typeface="Arial Black" panose="020B0A04020102020204" pitchFamily="34"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34572" y="1603718"/>
            <a:ext cx="11029071" cy="4923692"/>
          </a:xfrm>
          <a:prstGeom prst="rect">
            <a:avLst/>
          </a:prstGeom>
          <a:noFill/>
          <a:ln w="38100">
            <a:solidFill>
              <a:srgbClr val="FB6BFB"/>
            </a:solidFill>
          </a:ln>
        </p:spPr>
      </p:pic>
      <p:pic>
        <p:nvPicPr>
          <p:cNvPr id="5" name="Picture 6" descr="Resultado de imagen de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565"/>
            <a:ext cx="2672078"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476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0364" y="711373"/>
            <a:ext cx="8596668" cy="783101"/>
          </a:xfrm>
        </p:spPr>
        <p:txBody>
          <a:bodyPr>
            <a:normAutofit/>
          </a:bodyPr>
          <a:lstStyle/>
          <a:p>
            <a:pPr algn="ctr"/>
            <a:r>
              <a:rPr lang="es-EC" sz="2800" dirty="0" smtClean="0">
                <a:solidFill>
                  <a:schemeClr val="tx1"/>
                </a:solidFill>
                <a:latin typeface="Arial Black" panose="020B0A04020102020204" pitchFamily="34" charset="0"/>
              </a:rPr>
              <a:t>INDICES FINANCIEROS</a:t>
            </a:r>
            <a:endParaRPr lang="es-EC" sz="2800" dirty="0">
              <a:solidFill>
                <a:schemeClr val="tx1"/>
              </a:solidFill>
              <a:latin typeface="Arial Black" panose="020B0A04020102020204" pitchFamily="34"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167619" y="1534332"/>
            <a:ext cx="10199077" cy="4500709"/>
          </a:xfrm>
          <a:prstGeom prst="rect">
            <a:avLst/>
          </a:prstGeom>
          <a:noFill/>
          <a:ln w="38100">
            <a:solidFill>
              <a:srgbClr val="FB6BFB"/>
            </a:solidFill>
          </a:ln>
        </p:spPr>
      </p:pic>
      <p:pic>
        <p:nvPicPr>
          <p:cNvPr id="4" name="Picture 6" descr="Resultado de imagen de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565"/>
            <a:ext cx="2672078" cy="73342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4"/>
          <a:srcRect l="8667" t="4456" r="6595" b="492"/>
          <a:stretch/>
        </p:blipFill>
        <p:spPr>
          <a:xfrm>
            <a:off x="11268222" y="5991467"/>
            <a:ext cx="923778" cy="866533"/>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2488280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07045" y="292483"/>
            <a:ext cx="8596668" cy="783101"/>
          </a:xfrm>
        </p:spPr>
        <p:txBody>
          <a:bodyPr>
            <a:normAutofit/>
          </a:bodyPr>
          <a:lstStyle/>
          <a:p>
            <a:pPr algn="ctr"/>
            <a:r>
              <a:rPr lang="es-EC" sz="2400" smtClean="0">
                <a:solidFill>
                  <a:schemeClr val="tx1"/>
                </a:solidFill>
                <a:latin typeface="Arial Black" panose="020B0A04020102020204" pitchFamily="34" charset="0"/>
              </a:rPr>
              <a:t>INDICADORES ACTIVIDAD</a:t>
            </a:r>
            <a:endParaRPr lang="es-EC" sz="2400" dirty="0">
              <a:solidFill>
                <a:schemeClr val="tx1"/>
              </a:solidFill>
              <a:latin typeface="Arial Black" panose="020B0A04020102020204" pitchFamily="34"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072710" y="815926"/>
            <a:ext cx="4494530" cy="3013069"/>
          </a:xfrm>
          <a:prstGeom prst="rect">
            <a:avLst/>
          </a:prstGeom>
          <a:noFill/>
          <a:ln w="38100">
            <a:solidFill>
              <a:srgbClr val="FB6BFB"/>
            </a:solid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302325" y="815926"/>
            <a:ext cx="5210175" cy="3013069"/>
          </a:xfrm>
          <a:prstGeom prst="rect">
            <a:avLst/>
          </a:prstGeom>
          <a:noFill/>
          <a:ln w="38100">
            <a:solidFill>
              <a:srgbClr val="FB6BFB"/>
            </a:solid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6207617" y="3942080"/>
            <a:ext cx="5270802" cy="2915920"/>
          </a:xfrm>
          <a:prstGeom prst="rect">
            <a:avLst/>
          </a:prstGeom>
          <a:noFill/>
          <a:ln w="38100">
            <a:solidFill>
              <a:srgbClr val="FB6BFB"/>
            </a:solidFill>
          </a:ln>
        </p:spPr>
      </p:pic>
      <p:pic>
        <p:nvPicPr>
          <p:cNvPr id="8" name="Imagen 7"/>
          <p:cNvPicPr>
            <a:picLocks noChangeAspect="1"/>
          </p:cNvPicPr>
          <p:nvPr/>
        </p:nvPicPr>
        <p:blipFill rotWithShape="1">
          <a:blip r:embed="rId5"/>
          <a:srcRect l="8667" t="4456" r="6595" b="492"/>
          <a:stretch/>
        </p:blipFill>
        <p:spPr>
          <a:xfrm>
            <a:off x="11268222" y="5991467"/>
            <a:ext cx="923778" cy="866533"/>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pic>
        <p:nvPicPr>
          <p:cNvPr id="9" name="Picture 6" descr="Resultado de imagen de ES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565"/>
            <a:ext cx="1983346" cy="54438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p:nvPr/>
        </p:nvPicPr>
        <p:blipFill>
          <a:blip r:embed="rId7">
            <a:extLst>
              <a:ext uri="{28A0092B-C50C-407E-A947-70E740481C1C}">
                <a14:useLocalDpi xmlns:a14="http://schemas.microsoft.com/office/drawing/2010/main" val="0"/>
              </a:ext>
            </a:extLst>
          </a:blip>
          <a:srcRect/>
          <a:stretch>
            <a:fillRect/>
          </a:stretch>
        </p:blipFill>
        <p:spPr bwMode="auto">
          <a:xfrm>
            <a:off x="1025541" y="3942080"/>
            <a:ext cx="4468495" cy="29159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FB6BFB"/>
            </a:solidFill>
          </a:ln>
        </p:spPr>
      </p:pic>
    </p:spTree>
    <p:extLst>
      <p:ext uri="{BB962C8B-B14F-4D97-AF65-F5344CB8AC3E}">
        <p14:creationId xmlns:p14="http://schemas.microsoft.com/office/powerpoint/2010/main" val="3755924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702726"/>
            <a:ext cx="10731564" cy="712761"/>
          </a:xfrm>
        </p:spPr>
        <p:txBody>
          <a:bodyPr>
            <a:normAutofit/>
          </a:bodyPr>
          <a:lstStyle/>
          <a:p>
            <a:pPr algn="ctr"/>
            <a:r>
              <a:rPr lang="es-EC" sz="2400" dirty="0" smtClean="0">
                <a:solidFill>
                  <a:schemeClr val="tx1"/>
                </a:solidFill>
                <a:latin typeface="Arial Black" panose="020B0A04020102020204" pitchFamily="34" charset="0"/>
              </a:rPr>
              <a:t>INDICADORES DE ENDEUDAMIENTO</a:t>
            </a:r>
            <a:endParaRPr lang="es-EC" sz="2400" dirty="0">
              <a:solidFill>
                <a:schemeClr val="tx1"/>
              </a:solidFill>
              <a:latin typeface="Arial Black" panose="020B0A04020102020204" pitchFamily="34"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137651" y="1448972"/>
            <a:ext cx="4756712" cy="2602523"/>
          </a:xfrm>
          <a:prstGeom prst="rect">
            <a:avLst/>
          </a:prstGeom>
          <a:noFill/>
          <a:ln w="38100">
            <a:solidFill>
              <a:srgbClr val="FB6BFB"/>
            </a:solid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780628" y="1448973"/>
            <a:ext cx="4628270" cy="2489982"/>
          </a:xfrm>
          <a:prstGeom prst="rect">
            <a:avLst/>
          </a:prstGeom>
          <a:noFill/>
          <a:ln w="38100">
            <a:solidFill>
              <a:srgbClr val="FB6BFB"/>
            </a:solid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4411418" y="4178106"/>
            <a:ext cx="4304665" cy="2666852"/>
          </a:xfrm>
          <a:prstGeom prst="rect">
            <a:avLst/>
          </a:prstGeom>
          <a:noFill/>
          <a:ln w="38100">
            <a:solidFill>
              <a:srgbClr val="FB6BFB"/>
            </a:solidFill>
          </a:ln>
        </p:spPr>
      </p:pic>
      <p:pic>
        <p:nvPicPr>
          <p:cNvPr id="7" name="Picture 6" descr="Resultado de imagen de ES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565"/>
            <a:ext cx="1983346" cy="54438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6"/>
          <a:srcRect l="8667" t="4456" r="6595" b="492"/>
          <a:stretch/>
        </p:blipFill>
        <p:spPr>
          <a:xfrm>
            <a:off x="11268222" y="5991467"/>
            <a:ext cx="923778" cy="866533"/>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537342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8177" y="711442"/>
            <a:ext cx="9099712" cy="656492"/>
          </a:xfrm>
        </p:spPr>
        <p:txBody>
          <a:bodyPr/>
          <a:lstStyle/>
          <a:p>
            <a:pPr algn="ctr"/>
            <a:r>
              <a:rPr lang="es-EC" dirty="0" smtClean="0">
                <a:solidFill>
                  <a:schemeClr val="tx1"/>
                </a:solidFill>
                <a:latin typeface="Arial Black" panose="020B0A04020102020204" pitchFamily="34" charset="0"/>
              </a:rPr>
              <a:t>INDICADORES DE RENTABILIDAD</a:t>
            </a:r>
            <a:endParaRPr lang="es-EC" dirty="0">
              <a:solidFill>
                <a:schemeClr val="tx1"/>
              </a:solidFill>
              <a:latin typeface="Arial Black" panose="020B0A04020102020204" pitchFamily="34"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77333" y="1800666"/>
            <a:ext cx="4949743" cy="4248441"/>
          </a:xfrm>
          <a:prstGeom prst="rect">
            <a:avLst/>
          </a:prstGeom>
          <a:noFill/>
          <a:ln w="38100">
            <a:solidFill>
              <a:srgbClr val="FB6BFB"/>
            </a:solid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527409" y="1800666"/>
            <a:ext cx="5338788" cy="4248442"/>
          </a:xfrm>
          <a:prstGeom prst="rect">
            <a:avLst/>
          </a:prstGeom>
          <a:noFill/>
          <a:ln w="38100">
            <a:solidFill>
              <a:srgbClr val="FB6BFB"/>
            </a:solidFill>
          </a:ln>
        </p:spPr>
      </p:pic>
      <p:pic>
        <p:nvPicPr>
          <p:cNvPr id="6" name="Picture 6" descr="Resultado de imagen de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565"/>
            <a:ext cx="1983346" cy="54438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5"/>
          <a:srcRect l="8667" t="4456" r="6595" b="492"/>
          <a:stretch/>
        </p:blipFill>
        <p:spPr>
          <a:xfrm>
            <a:off x="11397802" y="6113018"/>
            <a:ext cx="794197" cy="74498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4018189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3452563140"/>
              </p:ext>
            </p:extLst>
          </p:nvPr>
        </p:nvGraphicFramePr>
        <p:xfrm>
          <a:off x="991673" y="1420958"/>
          <a:ext cx="9507828" cy="4438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821831" y="455279"/>
            <a:ext cx="10215361" cy="759617"/>
          </a:xfrm>
        </p:spPr>
        <p:txBody>
          <a:bodyPr>
            <a:noAutofit/>
          </a:bodyPr>
          <a:lstStyle/>
          <a:p>
            <a:pPr algn="ctr"/>
            <a:r>
              <a:rPr lang="es-ES" sz="2600" b="1" dirty="0" smtClean="0">
                <a:solidFill>
                  <a:schemeClr val="tx1"/>
                </a:solidFill>
                <a:latin typeface="Arial Black" panose="020B0A04020102020204" pitchFamily="34" charset="0"/>
                <a:cs typeface="Aharoni" panose="02010803020104030203" pitchFamily="2" charset="-79"/>
              </a:rPr>
              <a:t>PROYECCIÓN DEL ESTADO DE RESULTADOS</a:t>
            </a:r>
            <a:endParaRPr lang="en-US" sz="2600" b="1" dirty="0">
              <a:solidFill>
                <a:schemeClr val="tx1"/>
              </a:solidFill>
              <a:latin typeface="Arial Black" panose="020B0A04020102020204" pitchFamily="34" charset="0"/>
              <a:cs typeface="Aharoni" panose="02010803020104030203" pitchFamily="2" charset="-79"/>
            </a:endParaRPr>
          </a:p>
        </p:txBody>
      </p:sp>
      <p:pic>
        <p:nvPicPr>
          <p:cNvPr id="7" name="Picture 6" descr="Resultado de imagen de 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65"/>
            <a:ext cx="1983346" cy="54438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8"/>
          <a:srcRect l="8667" t="4456" r="6595" b="492"/>
          <a:stretch/>
        </p:blipFill>
        <p:spPr>
          <a:xfrm>
            <a:off x="11397802" y="6113018"/>
            <a:ext cx="794197" cy="74498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846063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3447248770"/>
              </p:ext>
            </p:extLst>
          </p:nvPr>
        </p:nvGraphicFramePr>
        <p:xfrm>
          <a:off x="228600" y="1165695"/>
          <a:ext cx="10010104" cy="5312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1736233" y="313612"/>
            <a:ext cx="7886700" cy="819730"/>
          </a:xfrm>
        </p:spPr>
        <p:txBody>
          <a:bodyPr>
            <a:noAutofit/>
          </a:bodyPr>
          <a:lstStyle/>
          <a:p>
            <a:pPr algn="ctr"/>
            <a:r>
              <a:rPr lang="es-ES" sz="2600" b="1" dirty="0" smtClean="0">
                <a:solidFill>
                  <a:schemeClr val="tx1"/>
                </a:solidFill>
                <a:latin typeface="Arial Black" panose="020B0A04020102020204" pitchFamily="34" charset="0"/>
                <a:cs typeface="Aharoni" panose="02010803020104030203" pitchFamily="2" charset="-79"/>
              </a:rPr>
              <a:t>PROYECCIÓN DEL BALANCE GENERAL</a:t>
            </a:r>
            <a:endParaRPr lang="en-US" sz="2600" b="1" dirty="0">
              <a:solidFill>
                <a:schemeClr val="tx1"/>
              </a:solidFill>
              <a:latin typeface="Arial Black" panose="020B0A04020102020204" pitchFamily="34" charset="0"/>
              <a:cs typeface="Aharoni" panose="02010803020104030203" pitchFamily="2" charset="-79"/>
            </a:endParaRPr>
          </a:p>
        </p:txBody>
      </p:sp>
      <p:pic>
        <p:nvPicPr>
          <p:cNvPr id="6" name="Picture 6" descr="Resultado de imagen de 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65"/>
            <a:ext cx="1983346" cy="54438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8"/>
          <a:srcRect l="8667" t="4456" r="6595" b="492"/>
          <a:stretch/>
        </p:blipFill>
        <p:spPr>
          <a:xfrm>
            <a:off x="11397802" y="6113018"/>
            <a:ext cx="794197" cy="74498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3564843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9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818573869"/>
              </p:ext>
            </p:extLst>
          </p:nvPr>
        </p:nvGraphicFramePr>
        <p:xfrm>
          <a:off x="590844" y="295421"/>
          <a:ext cx="10592971" cy="5809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Resultado de imagen de 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65"/>
            <a:ext cx="2672078" cy="73342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8"/>
          <a:srcRect l="8667" t="4456" r="6595" b="492"/>
          <a:stretch/>
        </p:blipFill>
        <p:spPr>
          <a:xfrm>
            <a:off x="11082878" y="5775096"/>
            <a:ext cx="1109122" cy="104039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3445517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10107"/>
          </a:xfrm>
        </p:spPr>
        <p:txBody>
          <a:bodyPr/>
          <a:lstStyle/>
          <a:p>
            <a:pPr algn="ctr"/>
            <a:r>
              <a:rPr lang="es-EC" dirty="0" smtClean="0">
                <a:solidFill>
                  <a:schemeClr val="tx1"/>
                </a:solidFill>
                <a:latin typeface="Arial Black" panose="020B0A04020102020204" pitchFamily="34" charset="0"/>
              </a:rPr>
              <a:t>TASA DE CRECIMIENTO</a:t>
            </a:r>
            <a:endParaRPr lang="es-EC" dirty="0">
              <a:solidFill>
                <a:schemeClr val="tx1"/>
              </a:solidFill>
              <a:latin typeface="Arial Black" panose="020B0A04020102020204" pitchFamily="34" charset="0"/>
            </a:endParaRPr>
          </a:p>
        </p:txBody>
      </p:sp>
      <p:pic>
        <p:nvPicPr>
          <p:cNvPr id="5" name="Imagen 4"/>
          <p:cNvPicPr>
            <a:picLocks noChangeAspect="1"/>
          </p:cNvPicPr>
          <p:nvPr/>
        </p:nvPicPr>
        <p:blipFill>
          <a:blip r:embed="rId2"/>
          <a:stretch>
            <a:fillRect/>
          </a:stretch>
        </p:blipFill>
        <p:spPr>
          <a:xfrm>
            <a:off x="1612900" y="2197100"/>
            <a:ext cx="8255000" cy="2717800"/>
          </a:xfrm>
          <a:prstGeom prst="rect">
            <a:avLst/>
          </a:prstGeom>
        </p:spPr>
      </p:pic>
      <p:pic>
        <p:nvPicPr>
          <p:cNvPr id="6" name="Imagen 5"/>
          <p:cNvPicPr>
            <a:picLocks noChangeAspect="1"/>
          </p:cNvPicPr>
          <p:nvPr/>
        </p:nvPicPr>
        <p:blipFill>
          <a:blip r:embed="rId3"/>
          <a:stretch>
            <a:fillRect/>
          </a:stretch>
        </p:blipFill>
        <p:spPr>
          <a:xfrm>
            <a:off x="4864099" y="5116043"/>
            <a:ext cx="2936875" cy="646582"/>
          </a:xfrm>
          <a:prstGeom prst="rect">
            <a:avLst/>
          </a:prstGeom>
        </p:spPr>
      </p:pic>
      <p:pic>
        <p:nvPicPr>
          <p:cNvPr id="7" name="Picture 6" descr="Resultado de imagen de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565"/>
            <a:ext cx="1983346" cy="54438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5"/>
          <a:srcRect l="8667" t="4456" r="6595" b="492"/>
          <a:stretch/>
        </p:blipFill>
        <p:spPr>
          <a:xfrm>
            <a:off x="11397802" y="6113018"/>
            <a:ext cx="794197" cy="74498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751973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2915" y="950476"/>
            <a:ext cx="8501370" cy="845713"/>
          </a:xfrm>
        </p:spPr>
        <p:txBody>
          <a:bodyPr>
            <a:normAutofit/>
          </a:bodyPr>
          <a:lstStyle/>
          <a:p>
            <a:r>
              <a:rPr lang="es-EC" sz="2800" dirty="0" smtClean="0">
                <a:solidFill>
                  <a:schemeClr val="tx1"/>
                </a:solidFill>
                <a:latin typeface="Arial Black" panose="020B0A04020102020204" pitchFamily="34" charset="0"/>
              </a:rPr>
              <a:t>PROYECCION DE FLUJOS DE CAJA LIBRE</a:t>
            </a:r>
            <a:endParaRPr lang="es-EC" sz="2800" dirty="0">
              <a:solidFill>
                <a:schemeClr val="tx1"/>
              </a:solidFill>
              <a:latin typeface="Arial Black" panose="020B0A04020102020204" pitchFamily="34" charset="0"/>
            </a:endParaRPr>
          </a:p>
        </p:txBody>
      </p:sp>
      <p:pic>
        <p:nvPicPr>
          <p:cNvPr id="5" name="Picture 6" descr="Resultado de imagen de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564"/>
            <a:ext cx="2073499" cy="56912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3"/>
          <a:srcRect l="8667" t="4456" r="6595" b="492"/>
          <a:stretch/>
        </p:blipFill>
        <p:spPr>
          <a:xfrm>
            <a:off x="11397802" y="6113018"/>
            <a:ext cx="794197" cy="74498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1983346" y="2150972"/>
            <a:ext cx="7920508" cy="2987697"/>
          </a:xfrm>
          <a:prstGeom prst="rect">
            <a:avLst/>
          </a:prstGeom>
          <a:noFill/>
          <a:ln>
            <a:noFill/>
          </a:ln>
        </p:spPr>
      </p:pic>
    </p:spTree>
    <p:extLst>
      <p:ext uri="{BB962C8B-B14F-4D97-AF65-F5344CB8AC3E}">
        <p14:creationId xmlns:p14="http://schemas.microsoft.com/office/powerpoint/2010/main" val="1709245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97228"/>
          </a:xfrm>
        </p:spPr>
        <p:txBody>
          <a:bodyPr/>
          <a:lstStyle/>
          <a:p>
            <a:pPr algn="ctr"/>
            <a:r>
              <a:rPr lang="es-EC" dirty="0" smtClean="0">
                <a:solidFill>
                  <a:schemeClr val="tx1"/>
                </a:solidFill>
                <a:latin typeface="Arial Black" panose="020B0A04020102020204" pitchFamily="34" charset="0"/>
              </a:rPr>
              <a:t>CALCULO WACC</a:t>
            </a:r>
            <a:endParaRPr lang="es-EC" dirty="0">
              <a:solidFill>
                <a:schemeClr val="tx1"/>
              </a:solidFill>
              <a:latin typeface="Arial Black" panose="020B0A04020102020204" pitchFamily="34" charset="0"/>
            </a:endParaRPr>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2202287" y="2635249"/>
            <a:ext cx="7071715" cy="2864029"/>
          </a:xfrm>
          <a:prstGeom prst="rect">
            <a:avLst/>
          </a:prstGeom>
          <a:noFill/>
          <a:ln>
            <a:noFill/>
          </a:ln>
        </p:spPr>
      </p:pic>
      <p:graphicFrame>
        <p:nvGraphicFramePr>
          <p:cNvPr id="5" name="Objeto 4"/>
          <p:cNvGraphicFramePr>
            <a:graphicFrameLocks noChangeAspect="1"/>
          </p:cNvGraphicFramePr>
          <p:nvPr>
            <p:extLst>
              <p:ext uri="{D42A27DB-BD31-4B8C-83A1-F6EECF244321}">
                <p14:modId xmlns:p14="http://schemas.microsoft.com/office/powerpoint/2010/main" val="353282907"/>
              </p:ext>
            </p:extLst>
          </p:nvPr>
        </p:nvGraphicFramePr>
        <p:xfrm>
          <a:off x="3367737" y="1681006"/>
          <a:ext cx="4166404" cy="527178"/>
        </p:xfrm>
        <a:graphic>
          <a:graphicData uri="http://schemas.openxmlformats.org/presentationml/2006/ole">
            <mc:AlternateContent xmlns:mc="http://schemas.openxmlformats.org/markup-compatibility/2006">
              <mc:Choice xmlns:v="urn:schemas-microsoft-com:vml" Requires="v">
                <p:oleObj spid="_x0000_s2058" name="Ecuación" r:id="rId4" imgW="2997000" imgH="393480" progId="Equation.3">
                  <p:embed/>
                </p:oleObj>
              </mc:Choice>
              <mc:Fallback>
                <p:oleObj name="Ecuación" r:id="rId4" imgW="299700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7737" y="1681006"/>
                        <a:ext cx="4166404" cy="527178"/>
                      </a:xfrm>
                      <a:prstGeom prst="rect">
                        <a:avLst/>
                      </a:prstGeom>
                      <a:noFill/>
                    </p:spPr>
                  </p:pic>
                </p:oleObj>
              </mc:Fallback>
            </mc:AlternateContent>
          </a:graphicData>
        </a:graphic>
      </p:graphicFrame>
      <p:pic>
        <p:nvPicPr>
          <p:cNvPr id="6" name="Picture 6" descr="Resultado de imagen de ES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26564"/>
            <a:ext cx="2073499" cy="56912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7"/>
          <a:srcRect l="8667" t="4456" r="6595" b="492"/>
          <a:stretch/>
        </p:blipFill>
        <p:spPr>
          <a:xfrm>
            <a:off x="11397802" y="6113018"/>
            <a:ext cx="794197" cy="74498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324202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32834"/>
          </a:xfrm>
        </p:spPr>
        <p:txBody>
          <a:bodyPr/>
          <a:lstStyle/>
          <a:p>
            <a:pPr algn="ctr"/>
            <a:r>
              <a:rPr lang="es-EC" dirty="0" smtClean="0">
                <a:solidFill>
                  <a:schemeClr val="tx1"/>
                </a:solidFill>
                <a:latin typeface="Arial Black" panose="020B0A04020102020204" pitchFamily="34" charset="0"/>
              </a:rPr>
              <a:t>VALOR RESIDUAL</a:t>
            </a:r>
            <a:endParaRPr lang="es-EC" dirty="0">
              <a:solidFill>
                <a:schemeClr val="tx1"/>
              </a:solidFill>
              <a:latin typeface="Arial Black" panose="020B0A04020102020204" pitchFamily="34" charset="0"/>
            </a:endParaRPr>
          </a:p>
        </p:txBody>
      </p:sp>
      <p:pic>
        <p:nvPicPr>
          <p:cNvPr id="4" name="Imagen 3"/>
          <p:cNvPicPr>
            <a:picLocks noChangeAspect="1"/>
          </p:cNvPicPr>
          <p:nvPr/>
        </p:nvPicPr>
        <p:blipFill>
          <a:blip r:embed="rId2"/>
          <a:stretch>
            <a:fillRect/>
          </a:stretch>
        </p:blipFill>
        <p:spPr>
          <a:xfrm>
            <a:off x="2073498" y="1407239"/>
            <a:ext cx="7357661" cy="2322455"/>
          </a:xfrm>
          <a:prstGeom prst="rect">
            <a:avLst/>
          </a:prstGeom>
        </p:spPr>
      </p:pic>
      <p:pic>
        <p:nvPicPr>
          <p:cNvPr id="6" name="Picture 6" descr="Resultado de imagen de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6564"/>
            <a:ext cx="2073499" cy="56912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4"/>
          <a:srcRect l="8667" t="4456" r="6595" b="492"/>
          <a:stretch/>
        </p:blipFill>
        <p:spPr>
          <a:xfrm>
            <a:off x="11397802" y="6113018"/>
            <a:ext cx="794197" cy="74498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pic>
        <p:nvPicPr>
          <p:cNvPr id="8" name="Imagen 7"/>
          <p:cNvPicPr>
            <a:picLocks noChangeAspect="1"/>
          </p:cNvPicPr>
          <p:nvPr/>
        </p:nvPicPr>
        <p:blipFill>
          <a:blip r:embed="rId5"/>
          <a:stretch>
            <a:fillRect/>
          </a:stretch>
        </p:blipFill>
        <p:spPr>
          <a:xfrm>
            <a:off x="436407" y="4786786"/>
            <a:ext cx="6648450" cy="1532248"/>
          </a:xfrm>
          <a:prstGeom prst="rect">
            <a:avLst/>
          </a:prstGeom>
        </p:spPr>
      </p:pic>
      <p:pic>
        <p:nvPicPr>
          <p:cNvPr id="9" name="Imagen 8"/>
          <p:cNvPicPr>
            <a:picLocks noChangeAspect="1"/>
          </p:cNvPicPr>
          <p:nvPr/>
        </p:nvPicPr>
        <p:blipFill>
          <a:blip r:embed="rId6"/>
          <a:stretch>
            <a:fillRect/>
          </a:stretch>
        </p:blipFill>
        <p:spPr>
          <a:xfrm>
            <a:off x="8570486" y="4786786"/>
            <a:ext cx="2228850" cy="1532247"/>
          </a:xfrm>
          <a:prstGeom prst="rect">
            <a:avLst/>
          </a:prstGeom>
        </p:spPr>
      </p:pic>
      <p:sp>
        <p:nvSpPr>
          <p:cNvPr id="10" name="CuadroTexto 9"/>
          <p:cNvSpPr txBox="1"/>
          <p:nvPr/>
        </p:nvSpPr>
        <p:spPr>
          <a:xfrm>
            <a:off x="1815921" y="4232787"/>
            <a:ext cx="5035639" cy="369332"/>
          </a:xfrm>
          <a:prstGeom prst="rect">
            <a:avLst/>
          </a:prstGeom>
          <a:noFill/>
        </p:spPr>
        <p:txBody>
          <a:bodyPr wrap="square" rtlCol="0">
            <a:spAutoFit/>
          </a:bodyPr>
          <a:lstStyle/>
          <a:p>
            <a:r>
              <a:rPr lang="es-EC" dirty="0" smtClean="0">
                <a:latin typeface="Arial Black" panose="020B0A04020102020204" pitchFamily="34" charset="0"/>
              </a:rPr>
              <a:t>CAPITAL DE TRABAJO</a:t>
            </a:r>
            <a:endParaRPr lang="es-EC" dirty="0">
              <a:latin typeface="Arial Black" panose="020B0A04020102020204" pitchFamily="34" charset="0"/>
            </a:endParaRPr>
          </a:p>
        </p:txBody>
      </p:sp>
      <p:sp>
        <p:nvSpPr>
          <p:cNvPr id="11" name="CuadroTexto 10"/>
          <p:cNvSpPr txBox="1"/>
          <p:nvPr/>
        </p:nvSpPr>
        <p:spPr>
          <a:xfrm>
            <a:off x="8384146" y="4232787"/>
            <a:ext cx="2415190" cy="369332"/>
          </a:xfrm>
          <a:prstGeom prst="rect">
            <a:avLst/>
          </a:prstGeom>
          <a:noFill/>
        </p:spPr>
        <p:txBody>
          <a:bodyPr wrap="square" rtlCol="0">
            <a:spAutoFit/>
          </a:bodyPr>
          <a:lstStyle/>
          <a:p>
            <a:r>
              <a:rPr lang="es-EC" dirty="0" smtClean="0">
                <a:latin typeface="Arial Black" panose="020B0A04020102020204" pitchFamily="34" charset="0"/>
              </a:rPr>
              <a:t>VALOR RESIDUAL</a:t>
            </a:r>
            <a:endParaRPr lang="es-EC" dirty="0">
              <a:latin typeface="Arial Black" panose="020B0A04020102020204" pitchFamily="34" charset="0"/>
            </a:endParaRPr>
          </a:p>
        </p:txBody>
      </p:sp>
    </p:spTree>
    <p:extLst>
      <p:ext uri="{BB962C8B-B14F-4D97-AF65-F5344CB8AC3E}">
        <p14:creationId xmlns:p14="http://schemas.microsoft.com/office/powerpoint/2010/main" val="3991991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856535"/>
            <a:ext cx="10012131" cy="832834"/>
          </a:xfrm>
        </p:spPr>
        <p:txBody>
          <a:bodyPr/>
          <a:lstStyle/>
          <a:p>
            <a:r>
              <a:rPr lang="es-EC" dirty="0" smtClean="0">
                <a:solidFill>
                  <a:schemeClr val="tx1"/>
                </a:solidFill>
                <a:latin typeface="Arial Black" panose="020B0A04020102020204" pitchFamily="34" charset="0"/>
              </a:rPr>
              <a:t>FLUJO DE CAJA LIBRE DESCONTADOS </a:t>
            </a:r>
            <a:endParaRPr lang="es-EC" dirty="0">
              <a:solidFill>
                <a:schemeClr val="tx1"/>
              </a:solidFill>
              <a:latin typeface="Arial Black" panose="020B0A04020102020204" pitchFamily="34" charset="0"/>
            </a:endParaRPr>
          </a:p>
        </p:txBody>
      </p:sp>
      <p:pic>
        <p:nvPicPr>
          <p:cNvPr id="5" name="Imagen 4"/>
          <p:cNvPicPr>
            <a:picLocks noChangeAspect="1"/>
          </p:cNvPicPr>
          <p:nvPr/>
        </p:nvPicPr>
        <p:blipFill>
          <a:blip r:embed="rId2"/>
          <a:stretch>
            <a:fillRect/>
          </a:stretch>
        </p:blipFill>
        <p:spPr>
          <a:xfrm>
            <a:off x="2369714" y="1906073"/>
            <a:ext cx="7598534" cy="2987899"/>
          </a:xfrm>
          <a:prstGeom prst="rect">
            <a:avLst/>
          </a:prstGeom>
        </p:spPr>
      </p:pic>
      <p:sp>
        <p:nvSpPr>
          <p:cNvPr id="6" name="Flecha abajo 5"/>
          <p:cNvSpPr/>
          <p:nvPr/>
        </p:nvSpPr>
        <p:spPr>
          <a:xfrm rot="10800000">
            <a:off x="6606862" y="4893972"/>
            <a:ext cx="1725769" cy="489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6053071" y="5653826"/>
            <a:ext cx="3438658" cy="369332"/>
          </a:xfrm>
          <a:prstGeom prst="rect">
            <a:avLst/>
          </a:prstGeom>
          <a:noFill/>
        </p:spPr>
        <p:txBody>
          <a:bodyPr wrap="square" rtlCol="0">
            <a:spAutoFit/>
          </a:bodyPr>
          <a:lstStyle/>
          <a:p>
            <a:r>
              <a:rPr lang="es-EC" dirty="0" smtClean="0">
                <a:latin typeface="Arial Black" panose="020B0A04020102020204" pitchFamily="34" charset="0"/>
              </a:rPr>
              <a:t>VALOR DE LA EMPRESA</a:t>
            </a:r>
            <a:endParaRPr lang="es-EC" dirty="0">
              <a:latin typeface="Arial Black" panose="020B0A04020102020204" pitchFamily="34" charset="0"/>
            </a:endParaRPr>
          </a:p>
        </p:txBody>
      </p:sp>
      <p:pic>
        <p:nvPicPr>
          <p:cNvPr id="8" name="Picture 6" descr="Resultado de imagen de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6564"/>
            <a:ext cx="2073499" cy="56912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4"/>
          <a:srcRect l="8667" t="4456" r="6595" b="492"/>
          <a:stretch/>
        </p:blipFill>
        <p:spPr>
          <a:xfrm>
            <a:off x="11397802" y="6113018"/>
            <a:ext cx="794197" cy="74498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3157335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4179" y="596721"/>
            <a:ext cx="8596668" cy="781318"/>
          </a:xfrm>
        </p:spPr>
        <p:txBody>
          <a:bodyPr/>
          <a:lstStyle/>
          <a:p>
            <a:pPr algn="ctr"/>
            <a:r>
              <a:rPr lang="es-EC" dirty="0" smtClean="0">
                <a:solidFill>
                  <a:schemeClr val="tx1"/>
                </a:solidFill>
                <a:latin typeface="Arial Black" panose="020B0A04020102020204" pitchFamily="34" charset="0"/>
              </a:rPr>
              <a:t>ANALISIS DE SENSIBILIDAD</a:t>
            </a:r>
            <a:endParaRPr lang="es-EC" dirty="0">
              <a:solidFill>
                <a:schemeClr val="tx1"/>
              </a:solidFill>
              <a:latin typeface="Arial Black" panose="020B0A04020102020204" pitchFamily="34"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683018" y="1606362"/>
            <a:ext cx="2078990" cy="966470"/>
          </a:xfrm>
          <a:prstGeom prst="rect">
            <a:avLst/>
          </a:prstGeom>
          <a:noFill/>
          <a:ln>
            <a:noFill/>
          </a:ln>
        </p:spPr>
      </p:pic>
      <p:pic>
        <p:nvPicPr>
          <p:cNvPr id="5" name="Imagen 4"/>
          <p:cNvPicPr>
            <a:picLocks noChangeAspect="1"/>
          </p:cNvPicPr>
          <p:nvPr/>
        </p:nvPicPr>
        <p:blipFill>
          <a:blip r:embed="rId3"/>
          <a:stretch>
            <a:fillRect/>
          </a:stretch>
        </p:blipFill>
        <p:spPr>
          <a:xfrm>
            <a:off x="573244" y="2923504"/>
            <a:ext cx="5353050" cy="2833352"/>
          </a:xfrm>
          <a:prstGeom prst="rect">
            <a:avLst/>
          </a:prstGeom>
        </p:spPr>
      </p:pic>
      <p:pic>
        <p:nvPicPr>
          <p:cNvPr id="6" name="Imagen 5"/>
          <p:cNvPicPr>
            <a:picLocks noChangeAspect="1"/>
          </p:cNvPicPr>
          <p:nvPr/>
        </p:nvPicPr>
        <p:blipFill>
          <a:blip r:embed="rId4"/>
          <a:stretch>
            <a:fillRect/>
          </a:stretch>
        </p:blipFill>
        <p:spPr>
          <a:xfrm>
            <a:off x="6852433" y="2923503"/>
            <a:ext cx="5009010" cy="3078051"/>
          </a:xfrm>
          <a:prstGeom prst="rect">
            <a:avLst/>
          </a:prstGeom>
        </p:spPr>
      </p:pic>
      <p:pic>
        <p:nvPicPr>
          <p:cNvPr id="7" name="Picture 6" descr="Resultado de imagen de ES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6564"/>
            <a:ext cx="2073499" cy="56912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6"/>
          <a:srcRect l="8667" t="4456" r="6595" b="492"/>
          <a:stretch/>
        </p:blipFill>
        <p:spPr>
          <a:xfrm>
            <a:off x="11397802" y="6113018"/>
            <a:ext cx="794197" cy="74498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2138401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0267" y="377125"/>
            <a:ext cx="8596668" cy="785247"/>
          </a:xfrm>
        </p:spPr>
        <p:txBody>
          <a:bodyPr/>
          <a:lstStyle/>
          <a:p>
            <a:pPr algn="ctr"/>
            <a:r>
              <a:rPr lang="es-EC" dirty="0" smtClean="0">
                <a:solidFill>
                  <a:schemeClr val="tx1"/>
                </a:solidFill>
                <a:latin typeface="Arial Black" panose="020B0A04020102020204" pitchFamily="34" charset="0"/>
              </a:rPr>
              <a:t>CONCLUSIONES</a:t>
            </a:r>
            <a:endParaRPr lang="es-EC" dirty="0">
              <a:solidFill>
                <a:schemeClr val="tx1"/>
              </a:solidFill>
              <a:latin typeface="Arial Black" panose="020B0A04020102020204" pitchFamily="34" charset="0"/>
            </a:endParaRPr>
          </a:p>
        </p:txBody>
      </p:sp>
      <p:sp>
        <p:nvSpPr>
          <p:cNvPr id="3" name="Marcador de contenido 2"/>
          <p:cNvSpPr>
            <a:spLocks noGrp="1"/>
          </p:cNvSpPr>
          <p:nvPr>
            <p:ph idx="1"/>
          </p:nvPr>
        </p:nvSpPr>
        <p:spPr>
          <a:xfrm>
            <a:off x="1255363" y="1394847"/>
            <a:ext cx="9506476" cy="5036950"/>
          </a:xfrm>
        </p:spPr>
        <p:txBody>
          <a:bodyPr>
            <a:normAutofit lnSpcReduction="10000"/>
          </a:bodyPr>
          <a:lstStyle/>
          <a:p>
            <a:pPr lvl="0" algn="just"/>
            <a:r>
              <a:rPr lang="es-ES" sz="2000" dirty="0">
                <a:latin typeface="Arial" panose="020B0604020202020204" pitchFamily="34" charset="0"/>
                <a:cs typeface="Arial" panose="020B0604020202020204" pitchFamily="34" charset="0"/>
              </a:rPr>
              <a:t>La empresa Vip Forcé Cía. Ltda.  es una empresa dedicada a prestar servicios de protección y vigilancia de personas, bienes muebles e inmuebles, investigación y custodia de valores o similares, mostrando desde su constitución un importante crecimiento y posicionamiento de mercado, la empresa solo se ha enfocado en publicitar sus servicios en la ciudad de Quito, sin ampliar su cobertura hacia otras  localidades del Ecuador.</a:t>
            </a:r>
            <a:endParaRPr lang="es-EC" sz="2000" dirty="0">
              <a:latin typeface="Arial" panose="020B0604020202020204" pitchFamily="34" charset="0"/>
              <a:cs typeface="Arial" panose="020B0604020202020204" pitchFamily="34" charset="0"/>
            </a:endParaRPr>
          </a:p>
          <a:p>
            <a:pPr lvl="0" algn="just"/>
            <a:r>
              <a:rPr lang="es-ES" sz="2000" dirty="0">
                <a:latin typeface="Arial" panose="020B0604020202020204" pitchFamily="34" charset="0"/>
                <a:cs typeface="Arial" panose="020B0604020202020204" pitchFamily="34" charset="0"/>
              </a:rPr>
              <a:t>La Valoración de Empresa es una herramienta importante en el momento de la negociación o de tomar decisiones para el futuro de la empresa  al proyectar los ingresos y realizar nuevos proyectos en la empresa, ayudando a conocer la situación financiera y patrimonial, mejorando los niveles de  rentabilidad , los diferentes métodos de valoración arrojan distintos resultados, por lo que se debe escoger el método más acorde a la empresa en análisis, </a:t>
            </a:r>
            <a:endParaRPr lang="es-EC" sz="2000" dirty="0">
              <a:latin typeface="Arial" panose="020B0604020202020204" pitchFamily="34" charset="0"/>
              <a:cs typeface="Arial" panose="020B0604020202020204" pitchFamily="34" charset="0"/>
            </a:endParaRPr>
          </a:p>
          <a:p>
            <a:pPr lvl="0" algn="just"/>
            <a:r>
              <a:rPr lang="es-ES" sz="2000" dirty="0">
                <a:latin typeface="Arial" panose="020B0604020202020204" pitchFamily="34" charset="0"/>
                <a:cs typeface="Arial" panose="020B0604020202020204" pitchFamily="34" charset="0"/>
              </a:rPr>
              <a:t>El método de valoración aplicado para la empresa VIP FORCE Cía. Ltda., es el método de flujo de caja descontados es la metodología más utilizada, el cual considera el valor del dinero en el tiempo, y a empresa como un negocio en marcha que genera flujos de caja en el futuro, permite realizar un análisis en base a  la capacidad de la empresa para generar utilidades futuras</a:t>
            </a:r>
            <a:r>
              <a:rPr lang="es-ES" dirty="0"/>
              <a:t>.</a:t>
            </a:r>
            <a:endParaRPr lang="es-EC" dirty="0"/>
          </a:p>
          <a:p>
            <a:endParaRPr lang="es-EC" dirty="0"/>
          </a:p>
        </p:txBody>
      </p:sp>
      <p:pic>
        <p:nvPicPr>
          <p:cNvPr id="4" name="Picture 6" descr="Resultado de imagen de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564"/>
            <a:ext cx="2073499" cy="56912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srcRect l="8667" t="4456" r="6595" b="492"/>
          <a:stretch/>
        </p:blipFill>
        <p:spPr>
          <a:xfrm>
            <a:off x="11397802" y="6113018"/>
            <a:ext cx="794197" cy="74498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4236229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6881" y="1518836"/>
            <a:ext cx="10543440" cy="4711484"/>
          </a:xfrm>
        </p:spPr>
        <p:txBody>
          <a:bodyPr>
            <a:normAutofit/>
          </a:bodyPr>
          <a:lstStyle/>
          <a:p>
            <a:pPr lvl="0" algn="just"/>
            <a:r>
              <a:rPr lang="es-ES" sz="2000" dirty="0">
                <a:latin typeface="Arial" panose="020B0604020202020204" pitchFamily="34" charset="0"/>
                <a:cs typeface="Arial" panose="020B0604020202020204" pitchFamily="34" charset="0"/>
              </a:rPr>
              <a:t>En el análisis de los balances de la empresa de VIP FORCE Cía. Ltda. presenta falencias en la administración de la empresa, se puede evidenciar que la organización tiene un alto porcentaje de endeudamiento con los accionistas y se ha incrementado la cartera de créditos con los clientes de la empresa</a:t>
            </a:r>
            <a:endParaRPr lang="es-EC" sz="2000" dirty="0">
              <a:latin typeface="Arial" panose="020B0604020202020204" pitchFamily="34" charset="0"/>
              <a:cs typeface="Arial" panose="020B0604020202020204" pitchFamily="34" charset="0"/>
            </a:endParaRPr>
          </a:p>
          <a:p>
            <a:pPr lvl="0" algn="just"/>
            <a:r>
              <a:rPr lang="es-ES" sz="2000" dirty="0">
                <a:latin typeface="Arial" panose="020B0604020202020204" pitchFamily="34" charset="0"/>
                <a:cs typeface="Arial" panose="020B0604020202020204" pitchFamily="34" charset="0"/>
              </a:rPr>
              <a:t>Para la valoración de la empresa VIP FORCE  Cía. Ltda. se realizó la proyección de cinco años en base a supuestos financieros, para lo cual obtuvimos la tasa de crecimiento g que fue de 14.82% , logrando de esta forma estimaciones lo más reales posibles que no distorsionaron los resultados finales de la valoración</a:t>
            </a:r>
            <a:endParaRPr lang="es-EC" sz="2000" dirty="0">
              <a:latin typeface="Arial" panose="020B0604020202020204" pitchFamily="34" charset="0"/>
              <a:cs typeface="Arial" panose="020B0604020202020204" pitchFamily="34" charset="0"/>
            </a:endParaRPr>
          </a:p>
          <a:p>
            <a:pPr lvl="0" algn="just"/>
            <a:r>
              <a:rPr lang="es-ES" sz="2000" dirty="0">
                <a:latin typeface="Arial" panose="020B0604020202020204" pitchFamily="34" charset="0"/>
                <a:cs typeface="Arial" panose="020B0604020202020204" pitchFamily="34" charset="0"/>
              </a:rPr>
              <a:t>El valor de una empresa VIP FORCE </a:t>
            </a:r>
            <a:r>
              <a:rPr lang="es-ES" sz="2000" dirty="0" err="1">
                <a:latin typeface="Arial" panose="020B0604020202020204" pitchFamily="34" charset="0"/>
                <a:cs typeface="Arial" panose="020B0604020202020204" pitchFamily="34" charset="0"/>
              </a:rPr>
              <a:t>Cia</a:t>
            </a:r>
            <a:r>
              <a:rPr lang="es-ES" sz="2000" dirty="0">
                <a:latin typeface="Arial" panose="020B0604020202020204" pitchFamily="34" charset="0"/>
                <a:cs typeface="Arial" panose="020B0604020202020204" pitchFamily="34" charset="0"/>
              </a:rPr>
              <a:t> Ltda. es de USD 178.829,60 aplicando la estimación de la tasa de descuento del 12,16%, su valoración pasa a USD 191.418,85 en el escenario optimista; US$183.026,02 en el escenario normal (sólo se ajusta un 5% por inflación) y de USD 166.240,35 en el escenario pesimista, y el valor aproximando del valor de las acciones es de USD 55,54, frente  un valor en libros de USD 10,00 lo que representa que las acciones esta subvaloradas</a:t>
            </a:r>
            <a:r>
              <a:rPr lang="es-ES" dirty="0"/>
              <a:t>.</a:t>
            </a:r>
            <a:endParaRPr lang="es-EC" dirty="0"/>
          </a:p>
          <a:p>
            <a:pPr marL="0" indent="0">
              <a:buNone/>
            </a:pPr>
            <a:endParaRPr lang="es-EC" b="1" dirty="0"/>
          </a:p>
        </p:txBody>
      </p:sp>
      <p:sp>
        <p:nvSpPr>
          <p:cNvPr id="4" name="Título 1"/>
          <p:cNvSpPr>
            <a:spLocks noGrp="1"/>
          </p:cNvSpPr>
          <p:nvPr>
            <p:ph type="title"/>
          </p:nvPr>
        </p:nvSpPr>
        <p:spPr>
          <a:xfrm>
            <a:off x="1710267" y="377125"/>
            <a:ext cx="8596668" cy="785247"/>
          </a:xfrm>
        </p:spPr>
        <p:txBody>
          <a:bodyPr/>
          <a:lstStyle/>
          <a:p>
            <a:pPr algn="ctr"/>
            <a:r>
              <a:rPr lang="es-EC" dirty="0" smtClean="0">
                <a:solidFill>
                  <a:schemeClr val="tx1"/>
                </a:solidFill>
                <a:latin typeface="Arial Black" panose="020B0A04020102020204" pitchFamily="34" charset="0"/>
              </a:rPr>
              <a:t>CONCLUSIONES</a:t>
            </a:r>
            <a:endParaRPr lang="es-EC" dirty="0">
              <a:solidFill>
                <a:schemeClr val="tx1"/>
              </a:solidFill>
              <a:latin typeface="Arial Black" panose="020B0A04020102020204" pitchFamily="34" charset="0"/>
            </a:endParaRPr>
          </a:p>
        </p:txBody>
      </p:sp>
      <p:pic>
        <p:nvPicPr>
          <p:cNvPr id="5" name="Picture 6" descr="Resultado de imagen de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564"/>
            <a:ext cx="2073499" cy="56912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3"/>
          <a:srcRect l="8667" t="4456" r="6595" b="492"/>
          <a:stretch/>
        </p:blipFill>
        <p:spPr>
          <a:xfrm>
            <a:off x="11397802" y="6113018"/>
            <a:ext cx="794197" cy="74498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410931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38753"/>
          </a:xfrm>
        </p:spPr>
        <p:txBody>
          <a:bodyPr/>
          <a:lstStyle/>
          <a:p>
            <a:pPr algn="ctr"/>
            <a:r>
              <a:rPr lang="es-EC" dirty="0" smtClean="0">
                <a:solidFill>
                  <a:schemeClr val="tx1"/>
                </a:solidFill>
                <a:latin typeface="Arial Black" panose="020B0A04020102020204" pitchFamily="34" charset="0"/>
              </a:rPr>
              <a:t>RECOMENDACIONES</a:t>
            </a:r>
            <a:endParaRPr lang="es-EC" dirty="0">
              <a:solidFill>
                <a:schemeClr val="tx1"/>
              </a:solidFill>
              <a:latin typeface="Arial Black" panose="020B0A04020102020204" pitchFamily="34" charset="0"/>
            </a:endParaRPr>
          </a:p>
        </p:txBody>
      </p:sp>
      <p:sp>
        <p:nvSpPr>
          <p:cNvPr id="3" name="Marcador de contenido 2"/>
          <p:cNvSpPr>
            <a:spLocks noGrp="1"/>
          </p:cNvSpPr>
          <p:nvPr>
            <p:ph idx="1"/>
          </p:nvPr>
        </p:nvSpPr>
        <p:spPr>
          <a:xfrm>
            <a:off x="677333" y="1580827"/>
            <a:ext cx="10078491" cy="4460535"/>
          </a:xfrm>
        </p:spPr>
        <p:txBody>
          <a:bodyPr>
            <a:normAutofit/>
          </a:bodyPr>
          <a:lstStyle/>
          <a:p>
            <a:pPr lvl="0" algn="just"/>
            <a:r>
              <a:rPr lang="es-ES" sz="2000" dirty="0">
                <a:latin typeface="Arial" panose="020B0604020202020204" pitchFamily="34" charset="0"/>
                <a:cs typeface="Arial" panose="020B0604020202020204" pitchFamily="34" charset="0"/>
              </a:rPr>
              <a:t>Crear una estrategia publicitaria para que la empresa pueda abarcar otros mercados, es decir incrementar su mercado objetivo, a través de la difusión de medios publicitarios, lo que ayudara a que la empresa logre un posicionamiento a través de sus servicios esto ayudara a incrementar las ventas en la organización.</a:t>
            </a:r>
            <a:endParaRPr lang="es-EC" sz="2000" dirty="0">
              <a:latin typeface="Arial" panose="020B0604020202020204" pitchFamily="34" charset="0"/>
              <a:cs typeface="Arial" panose="020B0604020202020204" pitchFamily="34" charset="0"/>
            </a:endParaRPr>
          </a:p>
          <a:p>
            <a:pPr lvl="0" algn="just"/>
            <a:r>
              <a:rPr lang="es-ES" sz="2000" dirty="0">
                <a:latin typeface="Arial" panose="020B0604020202020204" pitchFamily="34" charset="0"/>
                <a:cs typeface="Arial" panose="020B0604020202020204" pitchFamily="34" charset="0"/>
              </a:rPr>
              <a:t>Se recomienda a la administración establecer políticas para el manejo de cuentas por cobrar y pagar, pues se tiene que cobrar lo más rápido posible y pagar lo más distante posible, pero en la empresa se hace todo lo contrario, se paga rápido y no se cobra inmediatamente.</a:t>
            </a:r>
            <a:endParaRPr lang="es-EC" sz="2000" dirty="0">
              <a:latin typeface="Arial" panose="020B0604020202020204" pitchFamily="34" charset="0"/>
              <a:cs typeface="Arial" panose="020B0604020202020204" pitchFamily="34" charset="0"/>
            </a:endParaRPr>
          </a:p>
          <a:p>
            <a:pPr lvl="0" algn="just"/>
            <a:r>
              <a:rPr lang="es-ES" sz="2000" dirty="0">
                <a:latin typeface="Arial" panose="020B0604020202020204" pitchFamily="34" charset="0"/>
                <a:cs typeface="Arial" panose="020B0604020202020204" pitchFamily="34" charset="0"/>
              </a:rPr>
              <a:t>La administración debe establecer políticas financieras, con respecto a los prestamos accionistas,  debería realizar una junta de accionistas donde se establezca que dicho valor se proceda a la reclasificación a la cuenta de aporte futuras capitalizaciones, ya que sobrepasa el valor del capital social </a:t>
            </a:r>
            <a:endParaRPr lang="es-EC" sz="2000" dirty="0">
              <a:latin typeface="Arial" panose="020B0604020202020204" pitchFamily="34" charset="0"/>
              <a:cs typeface="Arial" panose="020B0604020202020204" pitchFamily="34" charset="0"/>
            </a:endParaRPr>
          </a:p>
          <a:p>
            <a:endParaRPr lang="es-EC" dirty="0"/>
          </a:p>
        </p:txBody>
      </p:sp>
      <p:pic>
        <p:nvPicPr>
          <p:cNvPr id="4" name="Picture 6" descr="Resultado de imagen de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564"/>
            <a:ext cx="2073499" cy="56912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srcRect l="8667" t="4456" r="6595" b="492"/>
          <a:stretch/>
        </p:blipFill>
        <p:spPr>
          <a:xfrm>
            <a:off x="11397802" y="6113018"/>
            <a:ext cx="794197" cy="74498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3856994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1321" y="1683480"/>
            <a:ext cx="9365568" cy="4429538"/>
          </a:xfrm>
        </p:spPr>
        <p:txBody>
          <a:bodyPr>
            <a:normAutofit/>
          </a:bodyPr>
          <a:lstStyle/>
          <a:p>
            <a:pPr lvl="0" algn="just"/>
            <a:r>
              <a:rPr lang="es-ES" sz="2000" dirty="0">
                <a:latin typeface="Arial" panose="020B0604020202020204" pitchFamily="34" charset="0"/>
                <a:cs typeface="Arial" panose="020B0604020202020204" pitchFamily="34" charset="0"/>
              </a:rPr>
              <a:t>Es necesario que el departamento financiero realice un plan de posicionamiento de la empresa, a través de un análisis financiero así se podrá detectar a tiempo las falencias de la empresa y se pueda tomar las acciones correctivas</a:t>
            </a:r>
            <a:endParaRPr lang="es-EC" sz="2000" dirty="0">
              <a:latin typeface="Arial" panose="020B0604020202020204" pitchFamily="34" charset="0"/>
              <a:cs typeface="Arial" panose="020B0604020202020204" pitchFamily="34" charset="0"/>
            </a:endParaRPr>
          </a:p>
          <a:p>
            <a:pPr lvl="0" algn="just"/>
            <a:r>
              <a:rPr lang="es-ES" sz="2000" dirty="0">
                <a:latin typeface="Arial" panose="020B0604020202020204" pitchFamily="34" charset="0"/>
                <a:cs typeface="Arial" panose="020B0604020202020204" pitchFamily="34" charset="0"/>
              </a:rPr>
              <a:t>Utilizar el presente análisis de valoración como una herramienta de planificación, análisis para implementar nuevos proyectos y toma de decisiones encaminadas al crecimiento a corto y largo plazo de la empresa, </a:t>
            </a:r>
            <a:endParaRPr lang="es-EC" sz="2000" dirty="0">
              <a:latin typeface="Arial" panose="020B0604020202020204" pitchFamily="34" charset="0"/>
              <a:cs typeface="Arial" panose="020B0604020202020204" pitchFamily="34" charset="0"/>
            </a:endParaRPr>
          </a:p>
          <a:p>
            <a:pPr lvl="0" algn="just"/>
            <a:r>
              <a:rPr lang="es-ES" sz="2000" dirty="0">
                <a:latin typeface="Arial" panose="020B0604020202020204" pitchFamily="34" charset="0"/>
                <a:cs typeface="Arial" panose="020B0604020202020204" pitchFamily="34" charset="0"/>
              </a:rPr>
              <a:t>Aplicar el análisis de  valoración adjudicando el riesgo por esta alternativa de inversión, ya que el análisis fue realizado por supuestos  que se  acoplan  a la realidad, y como resultado obtenemos que la empresa genera flujos futuros que favorecen al crecimiento y los niveles de rentabilidad de la empresa</a:t>
            </a:r>
            <a:r>
              <a:rPr lang="es-ES" dirty="0" smtClean="0"/>
              <a:t>.</a:t>
            </a:r>
            <a:endParaRPr lang="es-EC" dirty="0"/>
          </a:p>
        </p:txBody>
      </p:sp>
      <p:sp>
        <p:nvSpPr>
          <p:cNvPr id="4" name="Título 1"/>
          <p:cNvSpPr>
            <a:spLocks noGrp="1"/>
          </p:cNvSpPr>
          <p:nvPr>
            <p:ph type="title"/>
          </p:nvPr>
        </p:nvSpPr>
        <p:spPr>
          <a:xfrm>
            <a:off x="677334" y="609600"/>
            <a:ext cx="8596668" cy="738753"/>
          </a:xfrm>
        </p:spPr>
        <p:txBody>
          <a:bodyPr/>
          <a:lstStyle/>
          <a:p>
            <a:pPr algn="ctr"/>
            <a:r>
              <a:rPr lang="es-EC" dirty="0" smtClean="0">
                <a:solidFill>
                  <a:schemeClr val="tx1"/>
                </a:solidFill>
                <a:latin typeface="Arial Black" panose="020B0A04020102020204" pitchFamily="34" charset="0"/>
              </a:rPr>
              <a:t>RECOMENDACIONES</a:t>
            </a:r>
            <a:endParaRPr lang="es-EC" dirty="0">
              <a:solidFill>
                <a:schemeClr val="tx1"/>
              </a:solidFill>
              <a:latin typeface="Arial Black" panose="020B0A04020102020204" pitchFamily="34" charset="0"/>
            </a:endParaRPr>
          </a:p>
        </p:txBody>
      </p:sp>
      <p:pic>
        <p:nvPicPr>
          <p:cNvPr id="5" name="Picture 6" descr="Resultado de imagen de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564"/>
            <a:ext cx="2073499" cy="56912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3"/>
          <a:srcRect l="8667" t="4456" r="6595" b="492"/>
          <a:stretch/>
        </p:blipFill>
        <p:spPr>
          <a:xfrm>
            <a:off x="11397802" y="6113018"/>
            <a:ext cx="794197" cy="744982"/>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115940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8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8667" t="4456" r="6595" b="492"/>
          <a:stretch/>
        </p:blipFill>
        <p:spPr>
          <a:xfrm>
            <a:off x="4763577" y="2433092"/>
            <a:ext cx="2894427" cy="2715066"/>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
        <p:nvSpPr>
          <p:cNvPr id="8" name="CuadroTexto 7"/>
          <p:cNvSpPr txBox="1"/>
          <p:nvPr/>
        </p:nvSpPr>
        <p:spPr>
          <a:xfrm>
            <a:off x="4728654" y="5090177"/>
            <a:ext cx="2996416" cy="584775"/>
          </a:xfrm>
          <a:prstGeom prst="rect">
            <a:avLst/>
          </a:prstGeom>
          <a:noFill/>
        </p:spPr>
        <p:txBody>
          <a:bodyPr wrap="square" rtlCol="0">
            <a:spAutoFit/>
          </a:bodyPr>
          <a:lstStyle/>
          <a:p>
            <a:pPr algn="ctr"/>
            <a:r>
              <a:rPr lang="es-ES" sz="1600" b="1" dirty="0" smtClean="0">
                <a:latin typeface="Arial" panose="020B0604020202020204" pitchFamily="34" charset="0"/>
                <a:cs typeface="Arial" panose="020B0604020202020204" pitchFamily="34" charset="0"/>
              </a:rPr>
              <a:t>SERVICIOS DE GUARDIAS DE SEGURIDAD</a:t>
            </a:r>
            <a:endParaRPr lang="es-EC" sz="1600" b="1" dirty="0">
              <a:latin typeface="Arial" panose="020B0604020202020204" pitchFamily="34" charset="0"/>
              <a:cs typeface="Arial" panose="020B0604020202020204" pitchFamily="34" charset="0"/>
            </a:endParaRPr>
          </a:p>
        </p:txBody>
      </p:sp>
      <p:sp>
        <p:nvSpPr>
          <p:cNvPr id="13" name="Rectángulo 12"/>
          <p:cNvSpPr/>
          <p:nvPr/>
        </p:nvSpPr>
        <p:spPr>
          <a:xfrm>
            <a:off x="792480" y="1328811"/>
            <a:ext cx="2588455" cy="100159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44450">
            <a:solidFill>
              <a:srgbClr val="FB6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latin typeface="Arial" panose="020B0604020202020204" pitchFamily="34" charset="0"/>
                <a:cs typeface="Arial" panose="020B0604020202020204" pitchFamily="34" charset="0"/>
              </a:rPr>
              <a:t>Constituida como compañía limitada de 14 de Octubre de 2003</a:t>
            </a:r>
            <a:endParaRPr lang="es-EC" sz="1400" dirty="0">
              <a:solidFill>
                <a:schemeClr val="tx1"/>
              </a:solidFill>
              <a:latin typeface="Arial" panose="020B0604020202020204" pitchFamily="34" charset="0"/>
              <a:cs typeface="Arial" panose="020B0604020202020204" pitchFamily="34" charset="0"/>
            </a:endParaRPr>
          </a:p>
        </p:txBody>
      </p:sp>
      <p:sp>
        <p:nvSpPr>
          <p:cNvPr id="14" name="Rectángulo 13"/>
          <p:cNvSpPr/>
          <p:nvPr/>
        </p:nvSpPr>
        <p:spPr>
          <a:xfrm>
            <a:off x="4947139" y="1306458"/>
            <a:ext cx="2588455" cy="100159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44450">
            <a:solidFill>
              <a:srgbClr val="FB6BFB"/>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latin typeface="Arial" panose="020B0604020202020204" pitchFamily="34" charset="0"/>
                <a:cs typeface="Arial" panose="020B0604020202020204" pitchFamily="34" charset="0"/>
              </a:rPr>
              <a:t>Provincia de Pichincha, ciudad Quito</a:t>
            </a:r>
            <a:endParaRPr lang="es-EC" sz="1400" dirty="0">
              <a:solidFill>
                <a:schemeClr val="tx1"/>
              </a:solidFill>
              <a:latin typeface="Arial" panose="020B0604020202020204" pitchFamily="34" charset="0"/>
              <a:cs typeface="Arial" panose="020B0604020202020204" pitchFamily="34" charset="0"/>
            </a:endParaRPr>
          </a:p>
        </p:txBody>
      </p:sp>
      <p:sp>
        <p:nvSpPr>
          <p:cNvPr id="15" name="Rectángulo 14"/>
          <p:cNvSpPr/>
          <p:nvPr/>
        </p:nvSpPr>
        <p:spPr>
          <a:xfrm>
            <a:off x="9042207" y="1271339"/>
            <a:ext cx="2588455" cy="100159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44450">
            <a:solidFill>
              <a:srgbClr val="FB6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latin typeface="Arial" panose="020B0604020202020204" pitchFamily="34" charset="0"/>
                <a:cs typeface="Arial" panose="020B0604020202020204" pitchFamily="34" charset="0"/>
              </a:rPr>
              <a:t>Capital Social US$ 400,00</a:t>
            </a:r>
            <a:endParaRPr lang="es-EC" sz="1400" dirty="0">
              <a:solidFill>
                <a:schemeClr val="tx1"/>
              </a:solidFill>
              <a:latin typeface="Arial" panose="020B0604020202020204" pitchFamily="34" charset="0"/>
              <a:cs typeface="Arial" panose="020B0604020202020204" pitchFamily="34" charset="0"/>
            </a:endParaRPr>
          </a:p>
        </p:txBody>
      </p:sp>
      <p:sp>
        <p:nvSpPr>
          <p:cNvPr id="16" name="Rectángulo 15"/>
          <p:cNvSpPr/>
          <p:nvPr/>
        </p:nvSpPr>
        <p:spPr>
          <a:xfrm>
            <a:off x="9076786" y="4673357"/>
            <a:ext cx="2588455" cy="100159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44450">
            <a:solidFill>
              <a:srgbClr val="FB6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latin typeface="Arial" panose="020B0604020202020204" pitchFamily="34" charset="0"/>
                <a:cs typeface="Arial" panose="020B0604020202020204" pitchFamily="34" charset="0"/>
              </a:rPr>
              <a:t>Aumento de Capital US$ 9.600,00</a:t>
            </a:r>
            <a:endParaRPr lang="es-EC" sz="1400" dirty="0">
              <a:solidFill>
                <a:schemeClr val="tx1"/>
              </a:solidFill>
              <a:latin typeface="Arial" panose="020B0604020202020204" pitchFamily="34" charset="0"/>
              <a:cs typeface="Arial" panose="020B0604020202020204" pitchFamily="34" charset="0"/>
            </a:endParaRPr>
          </a:p>
        </p:txBody>
      </p:sp>
      <p:sp>
        <p:nvSpPr>
          <p:cNvPr id="17" name="Rectángulo 16"/>
          <p:cNvSpPr/>
          <p:nvPr/>
        </p:nvSpPr>
        <p:spPr>
          <a:xfrm>
            <a:off x="559468" y="3273569"/>
            <a:ext cx="2588455" cy="306761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44450">
            <a:solidFill>
              <a:srgbClr val="FB6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400" dirty="0" smtClean="0">
                <a:solidFill>
                  <a:schemeClr val="tx1"/>
                </a:solidFill>
                <a:latin typeface="Arial" panose="020B0604020202020204" pitchFamily="34" charset="0"/>
                <a:cs typeface="Arial" panose="020B0604020202020204" pitchFamily="34" charset="0"/>
              </a:rPr>
              <a:t>Seguridad Comercial</a:t>
            </a:r>
            <a:endParaRPr lang="es-EC" sz="1400" dirty="0" smtClean="0">
              <a:solidFill>
                <a:schemeClr val="tx1"/>
              </a:solidFill>
              <a:latin typeface="Arial" panose="020B0604020202020204" pitchFamily="34" charset="0"/>
              <a:cs typeface="Arial" panose="020B0604020202020204" pitchFamily="34" charset="0"/>
            </a:endParaRPr>
          </a:p>
          <a:p>
            <a:pPr lvl="0"/>
            <a:r>
              <a:rPr lang="es-ES" sz="1400" dirty="0" smtClean="0">
                <a:solidFill>
                  <a:schemeClr val="tx1"/>
                </a:solidFill>
                <a:latin typeface="Arial" panose="020B0604020202020204" pitchFamily="34" charset="0"/>
                <a:cs typeface="Arial" panose="020B0604020202020204" pitchFamily="34" charset="0"/>
              </a:rPr>
              <a:t>Seguridad Industrial</a:t>
            </a:r>
            <a:endParaRPr lang="es-EC" sz="1400" dirty="0" smtClean="0">
              <a:solidFill>
                <a:schemeClr val="tx1"/>
              </a:solidFill>
              <a:latin typeface="Arial" panose="020B0604020202020204" pitchFamily="34" charset="0"/>
              <a:cs typeface="Arial" panose="020B0604020202020204" pitchFamily="34" charset="0"/>
            </a:endParaRPr>
          </a:p>
          <a:p>
            <a:pPr lvl="0"/>
            <a:r>
              <a:rPr lang="es-ES" sz="1400" dirty="0" smtClean="0">
                <a:solidFill>
                  <a:schemeClr val="tx1"/>
                </a:solidFill>
                <a:latin typeface="Arial" panose="020B0604020202020204" pitchFamily="34" charset="0"/>
                <a:cs typeface="Arial" panose="020B0604020202020204" pitchFamily="34" charset="0"/>
              </a:rPr>
              <a:t>Seguridad Residencial</a:t>
            </a:r>
            <a:endParaRPr lang="es-EC" sz="1400" dirty="0" smtClean="0">
              <a:solidFill>
                <a:schemeClr val="tx1"/>
              </a:solidFill>
              <a:latin typeface="Arial" panose="020B0604020202020204" pitchFamily="34" charset="0"/>
              <a:cs typeface="Arial" panose="020B0604020202020204" pitchFamily="34" charset="0"/>
            </a:endParaRPr>
          </a:p>
          <a:p>
            <a:pPr lvl="0"/>
            <a:r>
              <a:rPr lang="es-ES" sz="1400" dirty="0" smtClean="0">
                <a:solidFill>
                  <a:schemeClr val="tx1"/>
                </a:solidFill>
                <a:latin typeface="Arial" panose="020B0604020202020204" pitchFamily="34" charset="0"/>
                <a:cs typeface="Arial" panose="020B0604020202020204" pitchFamily="34" charset="0"/>
              </a:rPr>
              <a:t>Seguridad Bancaria</a:t>
            </a:r>
            <a:endParaRPr lang="es-EC" sz="1400" dirty="0" smtClean="0">
              <a:solidFill>
                <a:schemeClr val="tx1"/>
              </a:solidFill>
              <a:latin typeface="Arial" panose="020B0604020202020204" pitchFamily="34" charset="0"/>
              <a:cs typeface="Arial" panose="020B0604020202020204" pitchFamily="34" charset="0"/>
            </a:endParaRPr>
          </a:p>
          <a:p>
            <a:pPr lvl="0"/>
            <a:r>
              <a:rPr lang="es-ES" sz="1400" dirty="0" smtClean="0">
                <a:solidFill>
                  <a:schemeClr val="tx1"/>
                </a:solidFill>
                <a:latin typeface="Arial" panose="020B0604020202020204" pitchFamily="34" charset="0"/>
                <a:cs typeface="Arial" panose="020B0604020202020204" pitchFamily="34" charset="0"/>
              </a:rPr>
              <a:t>Seguridad Aeroportuaria</a:t>
            </a:r>
            <a:endParaRPr lang="es-EC" sz="1400" dirty="0" smtClean="0">
              <a:solidFill>
                <a:schemeClr val="tx1"/>
              </a:solidFill>
              <a:latin typeface="Arial" panose="020B0604020202020204" pitchFamily="34" charset="0"/>
              <a:cs typeface="Arial" panose="020B0604020202020204" pitchFamily="34" charset="0"/>
            </a:endParaRPr>
          </a:p>
          <a:p>
            <a:pPr lvl="0"/>
            <a:r>
              <a:rPr lang="es-ES" sz="1400" dirty="0" smtClean="0">
                <a:solidFill>
                  <a:schemeClr val="tx1"/>
                </a:solidFill>
                <a:latin typeface="Arial" panose="020B0604020202020204" pitchFamily="34" charset="0"/>
                <a:cs typeface="Arial" panose="020B0604020202020204" pitchFamily="34" charset="0"/>
              </a:rPr>
              <a:t>Seguridad Marítima</a:t>
            </a:r>
            <a:endParaRPr lang="es-EC" sz="1400" dirty="0" smtClean="0">
              <a:solidFill>
                <a:schemeClr val="tx1"/>
              </a:solidFill>
              <a:latin typeface="Arial" panose="020B0604020202020204" pitchFamily="34" charset="0"/>
              <a:cs typeface="Arial" panose="020B0604020202020204" pitchFamily="34" charset="0"/>
            </a:endParaRPr>
          </a:p>
          <a:p>
            <a:pPr lvl="0"/>
            <a:r>
              <a:rPr lang="es-ES" sz="1400" dirty="0" smtClean="0">
                <a:solidFill>
                  <a:schemeClr val="tx1"/>
                </a:solidFill>
                <a:latin typeface="Arial" panose="020B0604020202020204" pitchFamily="34" charset="0"/>
                <a:cs typeface="Arial" panose="020B0604020202020204" pitchFamily="34" charset="0"/>
              </a:rPr>
              <a:t>Seguridad Eventos /Conciertos</a:t>
            </a:r>
            <a:endParaRPr lang="es-EC" sz="1400" dirty="0" smtClean="0">
              <a:solidFill>
                <a:schemeClr val="tx1"/>
              </a:solidFill>
              <a:latin typeface="Arial" panose="020B0604020202020204" pitchFamily="34" charset="0"/>
              <a:cs typeface="Arial" panose="020B0604020202020204" pitchFamily="34" charset="0"/>
            </a:endParaRPr>
          </a:p>
          <a:p>
            <a:pPr lvl="0"/>
            <a:r>
              <a:rPr lang="es-ES" sz="1400" dirty="0" smtClean="0">
                <a:solidFill>
                  <a:schemeClr val="tx1"/>
                </a:solidFill>
                <a:latin typeface="Arial" panose="020B0604020202020204" pitchFamily="34" charset="0"/>
                <a:cs typeface="Arial" panose="020B0604020202020204" pitchFamily="34" charset="0"/>
              </a:rPr>
              <a:t>Monitoreo y Alarmas</a:t>
            </a:r>
            <a:endParaRPr lang="es-EC" sz="1400" dirty="0" smtClean="0">
              <a:solidFill>
                <a:schemeClr val="tx1"/>
              </a:solidFill>
              <a:latin typeface="Arial" panose="020B0604020202020204" pitchFamily="34" charset="0"/>
              <a:cs typeface="Arial" panose="020B0604020202020204" pitchFamily="34" charset="0"/>
            </a:endParaRPr>
          </a:p>
          <a:p>
            <a:pPr lvl="0"/>
            <a:r>
              <a:rPr lang="es-ES" sz="1400" dirty="0" smtClean="0">
                <a:solidFill>
                  <a:schemeClr val="tx1"/>
                </a:solidFill>
                <a:latin typeface="Arial" panose="020B0604020202020204" pitchFamily="34" charset="0"/>
                <a:cs typeface="Arial" panose="020B0604020202020204" pitchFamily="34" charset="0"/>
              </a:rPr>
              <a:t>Guardaespaldas</a:t>
            </a:r>
            <a:endParaRPr lang="es-EC" sz="1400" dirty="0" smtClean="0">
              <a:solidFill>
                <a:schemeClr val="tx1"/>
              </a:solidFill>
              <a:latin typeface="Arial" panose="020B0604020202020204" pitchFamily="34" charset="0"/>
              <a:cs typeface="Arial" panose="020B0604020202020204" pitchFamily="34" charset="0"/>
            </a:endParaRPr>
          </a:p>
          <a:p>
            <a:pPr lvl="0"/>
            <a:r>
              <a:rPr lang="es-ES" sz="1400" dirty="0" smtClean="0">
                <a:solidFill>
                  <a:schemeClr val="tx1"/>
                </a:solidFill>
                <a:latin typeface="Arial" panose="020B0604020202020204" pitchFamily="34" charset="0"/>
                <a:cs typeface="Arial" panose="020B0604020202020204" pitchFamily="34" charset="0"/>
              </a:rPr>
              <a:t>Transporte de Valores y Mercaderías</a:t>
            </a:r>
            <a:endParaRPr lang="es-EC" sz="1400" dirty="0">
              <a:solidFill>
                <a:schemeClr val="tx1"/>
              </a:solidFill>
              <a:latin typeface="Arial" panose="020B0604020202020204" pitchFamily="34" charset="0"/>
              <a:cs typeface="Arial" panose="020B0604020202020204" pitchFamily="34" charset="0"/>
            </a:endParaRPr>
          </a:p>
        </p:txBody>
      </p:sp>
      <p:sp>
        <p:nvSpPr>
          <p:cNvPr id="18" name="Flecha derecha 17"/>
          <p:cNvSpPr/>
          <p:nvPr/>
        </p:nvSpPr>
        <p:spPr>
          <a:xfrm>
            <a:off x="3587262" y="1247614"/>
            <a:ext cx="1153550" cy="72666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derecha 18"/>
          <p:cNvSpPr/>
          <p:nvPr/>
        </p:nvSpPr>
        <p:spPr>
          <a:xfrm>
            <a:off x="7754622" y="1247614"/>
            <a:ext cx="867506" cy="72666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derecha 19"/>
          <p:cNvSpPr/>
          <p:nvPr/>
        </p:nvSpPr>
        <p:spPr>
          <a:xfrm rot="10800000">
            <a:off x="7702745" y="4902530"/>
            <a:ext cx="1153550" cy="72666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lecha derecha 20"/>
          <p:cNvSpPr/>
          <p:nvPr/>
        </p:nvSpPr>
        <p:spPr>
          <a:xfrm rot="5400000">
            <a:off x="9385493" y="3049633"/>
            <a:ext cx="1242646" cy="72839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derecha 21"/>
          <p:cNvSpPr/>
          <p:nvPr/>
        </p:nvSpPr>
        <p:spPr>
          <a:xfrm rot="10800000">
            <a:off x="3338093" y="4985663"/>
            <a:ext cx="1153550" cy="72666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3" name="Picture 6" descr="Resultado de imagen de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4162" y="5974471"/>
            <a:ext cx="2476500" cy="733426"/>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p:cNvSpPr txBox="1"/>
          <p:nvPr/>
        </p:nvSpPr>
        <p:spPr>
          <a:xfrm>
            <a:off x="3426411" y="256444"/>
            <a:ext cx="5727751" cy="523220"/>
          </a:xfrm>
          <a:prstGeom prst="rect">
            <a:avLst/>
          </a:prstGeom>
          <a:noFill/>
        </p:spPr>
        <p:txBody>
          <a:bodyPr wrap="square" rtlCol="0">
            <a:spAutoFit/>
          </a:bodyPr>
          <a:lstStyle/>
          <a:p>
            <a:pPr algn="ctr"/>
            <a:r>
              <a:rPr lang="es-EC" sz="2800" b="1" dirty="0" smtClean="0">
                <a:latin typeface="Arial Black" panose="020B0A04020102020204" pitchFamily="34" charset="0"/>
                <a:cs typeface="Arial" panose="020B0604020202020204" pitchFamily="34" charset="0"/>
              </a:rPr>
              <a:t>RESEÑA HISTÓRICA</a:t>
            </a:r>
            <a:endParaRPr lang="es-EC" sz="28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87632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95227" y="2588217"/>
            <a:ext cx="6819254" cy="1844298"/>
          </a:xfrm>
          <a:prstGeom prst="rect">
            <a:avLst/>
          </a:prstGeom>
          <a:noFill/>
        </p:spPr>
        <p:txBody>
          <a:bodyPr wrap="none" lIns="91440" tIns="45720" rIns="91440" bIns="45720">
            <a:prstTxWarp prst="textWave2">
              <a:avLst>
                <a:gd name="adj1" fmla="val 12500"/>
                <a:gd name="adj2" fmla="val -458"/>
              </a:avLst>
            </a:prstTxWarp>
            <a:spAutoFit/>
          </a:bodyPr>
          <a:lstStyle/>
          <a:p>
            <a:pPr algn="ctr"/>
            <a:r>
              <a:rPr lang="es-ES" sz="5400" b="1" dirty="0" smtClean="0">
                <a:ln w="12700">
                  <a:solidFill>
                    <a:schemeClr val="accent5"/>
                  </a:solidFill>
                  <a:prstDash val="solid"/>
                </a:ln>
                <a:solidFill>
                  <a:srgbClr val="CF97CB"/>
                </a:solidFill>
              </a:rPr>
              <a:t>GRACIAS</a:t>
            </a:r>
            <a:endParaRPr lang="es-ES" sz="5400" b="1" cap="none" spc="0" dirty="0">
              <a:ln w="12700">
                <a:solidFill>
                  <a:schemeClr val="accent1"/>
                </a:solidFill>
                <a:prstDash val="solid"/>
              </a:ln>
              <a:solidFill>
                <a:srgbClr val="CF97CB"/>
              </a:solidFill>
              <a:effectLst>
                <a:outerShdw dist="38100" dir="2640000" algn="bl" rotWithShape="0">
                  <a:schemeClr val="accent1"/>
                </a:outerShdw>
              </a:effectLst>
            </a:endParaRPr>
          </a:p>
        </p:txBody>
      </p:sp>
    </p:spTree>
    <p:extLst>
      <p:ext uri="{BB962C8B-B14F-4D97-AF65-F5344CB8AC3E}">
        <p14:creationId xmlns:p14="http://schemas.microsoft.com/office/powerpoint/2010/main" val="3331172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6824" y="2785402"/>
            <a:ext cx="3163146" cy="3066757"/>
          </a:xfrm>
          <a:ln w="44450">
            <a:solidFill>
              <a:srgbClr val="FB6BFB"/>
            </a:solidFill>
          </a:ln>
        </p:spPr>
        <p:txBody>
          <a:bodyPr>
            <a:normAutofit fontScale="90000"/>
          </a:bodyPr>
          <a:lstStyle/>
          <a:p>
            <a:pPr algn="just"/>
            <a:r>
              <a:rPr lang="es-EC" sz="2400" dirty="0" smtClean="0">
                <a:solidFill>
                  <a:schemeClr val="tx1"/>
                </a:solidFill>
                <a:latin typeface="Aharoni" panose="02010803020104030203" pitchFamily="2" charset="-79"/>
                <a:cs typeface="Aharoni" panose="02010803020104030203" pitchFamily="2" charset="-79"/>
              </a:rPr>
              <a:t>GENERAL</a:t>
            </a:r>
            <a:br>
              <a:rPr lang="es-EC" sz="2400" dirty="0" smtClean="0">
                <a:solidFill>
                  <a:schemeClr val="tx1"/>
                </a:solidFill>
                <a:latin typeface="Aharoni" panose="02010803020104030203" pitchFamily="2" charset="-79"/>
                <a:cs typeface="Aharoni" panose="02010803020104030203" pitchFamily="2" charset="-79"/>
              </a:rPr>
            </a:br>
            <a:r>
              <a:rPr lang="es-EC" sz="2400" dirty="0">
                <a:solidFill>
                  <a:schemeClr val="tx1"/>
                </a:solidFill>
                <a:latin typeface="Aharoni" panose="02010803020104030203" pitchFamily="2" charset="-79"/>
                <a:cs typeface="Aharoni" panose="02010803020104030203" pitchFamily="2" charset="-79"/>
              </a:rPr>
              <a:t/>
            </a:r>
            <a:br>
              <a:rPr lang="es-EC" sz="2400" dirty="0">
                <a:solidFill>
                  <a:schemeClr val="tx1"/>
                </a:solidFill>
                <a:latin typeface="Aharoni" panose="02010803020104030203" pitchFamily="2" charset="-79"/>
                <a:cs typeface="Aharoni" panose="02010803020104030203" pitchFamily="2" charset="-79"/>
              </a:rPr>
            </a:br>
            <a:r>
              <a:rPr lang="es-ES" sz="2000" dirty="0">
                <a:solidFill>
                  <a:schemeClr val="tx1"/>
                </a:solidFill>
                <a:latin typeface="Arial" panose="020B0604020202020204" pitchFamily="34" charset="0"/>
                <a:cs typeface="Arial" panose="020B0604020202020204" pitchFamily="34" charset="0"/>
              </a:rPr>
              <a:t>Desarrollar un modelo </a:t>
            </a:r>
            <a:r>
              <a:rPr lang="es-ES" sz="2000" dirty="0" smtClean="0">
                <a:solidFill>
                  <a:schemeClr val="tx1"/>
                </a:solidFill>
                <a:latin typeface="Arial" panose="020B0604020202020204" pitchFamily="34" charset="0"/>
                <a:cs typeface="Arial" panose="020B0604020202020204" pitchFamily="34" charset="0"/>
              </a:rPr>
              <a:t>de </a:t>
            </a:r>
            <a:br>
              <a:rPr lang="es-ES" sz="2000" dirty="0" smtClean="0">
                <a:solidFill>
                  <a:schemeClr val="tx1"/>
                </a:solidFill>
                <a:latin typeface="Arial" panose="020B0604020202020204" pitchFamily="34" charset="0"/>
                <a:cs typeface="Arial" panose="020B0604020202020204" pitchFamily="34" charset="0"/>
              </a:rPr>
            </a:br>
            <a:r>
              <a:rPr lang="es-ES" sz="2000" dirty="0" smtClean="0">
                <a:solidFill>
                  <a:schemeClr val="tx1"/>
                </a:solidFill>
                <a:latin typeface="Arial" panose="020B0604020202020204" pitchFamily="34" charset="0"/>
                <a:cs typeface="Arial" panose="020B0604020202020204" pitchFamily="34" charset="0"/>
              </a:rPr>
              <a:t>valoración </a:t>
            </a:r>
            <a:r>
              <a:rPr lang="es-ES" sz="2000" dirty="0">
                <a:solidFill>
                  <a:schemeClr val="tx1"/>
                </a:solidFill>
                <a:latin typeface="Arial" panose="020B0604020202020204" pitchFamily="34" charset="0"/>
                <a:cs typeface="Arial" panose="020B0604020202020204" pitchFamily="34" charset="0"/>
              </a:rPr>
              <a:t>de empresas basado en el método de flujo de caja descontado para ser aplicado en la empresa VIP Force Cía</a:t>
            </a:r>
            <a:r>
              <a:rPr lang="es-ES" sz="2000" dirty="0" smtClean="0">
                <a:solidFill>
                  <a:schemeClr val="tx1"/>
                </a:solidFill>
                <a:latin typeface="Arial" panose="020B0604020202020204" pitchFamily="34" charset="0"/>
                <a:cs typeface="Arial" panose="020B0604020202020204" pitchFamily="34" charset="0"/>
              </a:rPr>
              <a:t>. Ltda</a:t>
            </a:r>
            <a:r>
              <a:rPr lang="es-ES" sz="2000" dirty="0">
                <a:solidFill>
                  <a:schemeClr val="tx1"/>
                </a:solidFill>
                <a:latin typeface="Arial" panose="020B0604020202020204" pitchFamily="34" charset="0"/>
                <a:cs typeface="Arial" panose="020B0604020202020204" pitchFamily="34" charset="0"/>
              </a:rPr>
              <a:t>. a fin de concretar la venta </a:t>
            </a:r>
            <a:r>
              <a:rPr lang="es-ES" sz="2000" dirty="0" smtClean="0">
                <a:solidFill>
                  <a:schemeClr val="tx1"/>
                </a:solidFill>
                <a:latin typeface="Arial" panose="020B0604020202020204" pitchFamily="34" charset="0"/>
                <a:cs typeface="Arial" panose="020B0604020202020204" pitchFamily="34" charset="0"/>
              </a:rPr>
              <a:t>del</a:t>
            </a:r>
            <a:br>
              <a:rPr lang="es-ES" sz="2000" dirty="0" smtClean="0">
                <a:solidFill>
                  <a:schemeClr val="tx1"/>
                </a:solidFill>
                <a:latin typeface="Arial" panose="020B0604020202020204" pitchFamily="34" charset="0"/>
                <a:cs typeface="Arial" panose="020B0604020202020204" pitchFamily="34" charset="0"/>
              </a:rPr>
            </a:br>
            <a:r>
              <a:rPr lang="es-ES" sz="2000" dirty="0" smtClean="0">
                <a:solidFill>
                  <a:schemeClr val="tx1"/>
                </a:solidFill>
                <a:latin typeface="Arial" panose="020B0604020202020204" pitchFamily="34" charset="0"/>
                <a:cs typeface="Arial" panose="020B0604020202020204" pitchFamily="34" charset="0"/>
              </a:rPr>
              <a:t>negocio</a:t>
            </a:r>
            <a:r>
              <a:rPr lang="es-ES" sz="2000" dirty="0">
                <a:solidFill>
                  <a:schemeClr val="tx1"/>
                </a:solidFill>
                <a:latin typeface="Arial" panose="020B0604020202020204" pitchFamily="34" charset="0"/>
                <a:cs typeface="Arial" panose="020B0604020202020204" pitchFamily="34" charset="0"/>
              </a:rPr>
              <a:t>.</a:t>
            </a:r>
            <a:r>
              <a:rPr lang="es-EC" sz="2400" dirty="0"/>
              <a:t/>
            </a:r>
            <a:br>
              <a:rPr lang="es-EC" sz="2400" dirty="0"/>
            </a:br>
            <a:endParaRPr lang="es-EC" sz="2400" dirty="0">
              <a:solidFill>
                <a:schemeClr val="tx1"/>
              </a:solidFill>
              <a:latin typeface="Aharoni" panose="02010803020104030203" pitchFamily="2" charset="-79"/>
              <a:cs typeface="Aharoni" panose="02010803020104030203" pitchFamily="2" charset="-79"/>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03926133"/>
              </p:ext>
            </p:extLst>
          </p:nvPr>
        </p:nvGraphicFramePr>
        <p:xfrm>
          <a:off x="4515728" y="1367073"/>
          <a:ext cx="6189786" cy="5244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a:srcRect l="8667" t="4456" r="6595" b="492"/>
          <a:stretch/>
        </p:blipFill>
        <p:spPr>
          <a:xfrm>
            <a:off x="10962931" y="5705094"/>
            <a:ext cx="1229069" cy="1152906"/>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pic>
        <p:nvPicPr>
          <p:cNvPr id="6" name="Picture 6" descr="Resultado de imagen de ESP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6565"/>
            <a:ext cx="2672078" cy="73342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2818228" y="259193"/>
            <a:ext cx="6522720" cy="1001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tx1"/>
                </a:solidFill>
                <a:latin typeface="Arial Black" panose="020B0A04020102020204" pitchFamily="34" charset="0"/>
                <a:cs typeface="Arial" panose="020B0604020202020204" pitchFamily="34" charset="0"/>
              </a:rPr>
              <a:t>OBJETIVOS</a:t>
            </a:r>
            <a:endParaRPr lang="es-EC" sz="2800" dirty="0">
              <a:solidFill>
                <a:schemeClr val="tx1"/>
              </a:solidFill>
              <a:latin typeface="Arial Black" panose="020B0A04020102020204" pitchFamily="34" charset="0"/>
              <a:cs typeface="Arial" panose="020B0604020202020204" pitchFamily="34" charset="0"/>
            </a:endParaRPr>
          </a:p>
        </p:txBody>
      </p:sp>
      <p:sp>
        <p:nvSpPr>
          <p:cNvPr id="8" name="Rectángulo redondeado 7"/>
          <p:cNvSpPr/>
          <p:nvPr/>
        </p:nvSpPr>
        <p:spPr>
          <a:xfrm rot="1812108">
            <a:off x="5672117" y="1282894"/>
            <a:ext cx="399214" cy="540501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s-EC" sz="2400" dirty="0" smtClean="0">
                <a:latin typeface="Arial Black" panose="020B0A04020102020204" pitchFamily="34" charset="0"/>
              </a:rPr>
              <a:t>ESPECÍFICOS</a:t>
            </a:r>
            <a:endParaRPr lang="es-EC" sz="2400" dirty="0">
              <a:latin typeface="Arial Black" panose="020B0A04020102020204" pitchFamily="34" charset="0"/>
            </a:endParaRPr>
          </a:p>
        </p:txBody>
      </p:sp>
    </p:spTree>
    <p:extLst>
      <p:ext uri="{BB962C8B-B14F-4D97-AF65-F5344CB8AC3E}">
        <p14:creationId xmlns:p14="http://schemas.microsoft.com/office/powerpoint/2010/main" val="528161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3599" y="759991"/>
            <a:ext cx="8596668" cy="1320800"/>
          </a:xfrm>
        </p:spPr>
        <p:txBody>
          <a:bodyPr/>
          <a:lstStyle/>
          <a:p>
            <a:pPr algn="ctr"/>
            <a:r>
              <a:rPr lang="es-EC" dirty="0" smtClean="0">
                <a:solidFill>
                  <a:schemeClr val="tx1"/>
                </a:solidFill>
                <a:latin typeface="Arial Black" panose="020B0A04020102020204" pitchFamily="34" charset="0"/>
                <a:cs typeface="Arial" panose="020B0604020202020204" pitchFamily="34" charset="0"/>
              </a:rPr>
              <a:t>VALORACION DE EMPRESAS</a:t>
            </a:r>
            <a:endParaRPr lang="es-EC" dirty="0">
              <a:solidFill>
                <a:schemeClr val="tx1"/>
              </a:solidFill>
              <a:latin typeface="Arial Black" panose="020B0A04020102020204" pitchFamily="34" charset="0"/>
              <a:cs typeface="Arial" panose="020B0604020202020204" pitchFamily="34" charset="0"/>
            </a:endParaRPr>
          </a:p>
        </p:txBody>
      </p:sp>
      <p:sp>
        <p:nvSpPr>
          <p:cNvPr id="3" name="Marcador de contenido 2"/>
          <p:cNvSpPr>
            <a:spLocks noGrp="1"/>
          </p:cNvSpPr>
          <p:nvPr>
            <p:ph idx="1"/>
          </p:nvPr>
        </p:nvSpPr>
        <p:spPr>
          <a:xfrm>
            <a:off x="1563599" y="1930400"/>
            <a:ext cx="8596668" cy="3063631"/>
          </a:xfrm>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ln w="69850">
            <a:solidFill>
              <a:srgbClr val="FB6BFB"/>
            </a:solidFill>
          </a:ln>
        </p:spPr>
        <p:txBody>
          <a:bodyPr>
            <a:normAutofit/>
          </a:bodyPr>
          <a:lstStyle/>
          <a:p>
            <a:pPr marL="0" indent="0" algn="just">
              <a:buNone/>
            </a:pPr>
            <a:r>
              <a:rPr lang="es-ES" sz="3200" dirty="0" smtClean="0">
                <a:latin typeface="Arial" panose="020B0604020202020204" pitchFamily="34" charset="0"/>
                <a:cs typeface="Arial" panose="020B0604020202020204" pitchFamily="34" charset="0"/>
              </a:rPr>
              <a:t>La </a:t>
            </a:r>
            <a:r>
              <a:rPr lang="es-ES" sz="3200" dirty="0">
                <a:latin typeface="Arial" panose="020B0604020202020204" pitchFamily="34" charset="0"/>
                <a:cs typeface="Arial" panose="020B0604020202020204" pitchFamily="34" charset="0"/>
              </a:rPr>
              <a:t>valoración de una empresa se puede concebir como la expresión en unidades monetarias de los elementos que constituyen el patrimonio de la empresa, de su actividad, su potencialidad o cualquier otra característica </a:t>
            </a:r>
            <a:r>
              <a:rPr lang="es-ES" sz="3200" dirty="0" smtClean="0">
                <a:latin typeface="Arial" panose="020B0604020202020204" pitchFamily="34" charset="0"/>
                <a:cs typeface="Arial" panose="020B0604020202020204" pitchFamily="34" charset="0"/>
              </a:rPr>
              <a:t>destacable.</a:t>
            </a:r>
            <a:endParaRPr lang="es-EC" sz="32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srcRect l="8667" t="4456" r="6595" b="492"/>
          <a:stretch/>
        </p:blipFill>
        <p:spPr>
          <a:xfrm>
            <a:off x="10962931" y="5705094"/>
            <a:ext cx="1229069" cy="1152906"/>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pic>
        <p:nvPicPr>
          <p:cNvPr id="5" name="Picture 6" descr="Resultado de imagen de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565"/>
            <a:ext cx="2672078"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46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9 Proceso alternativo"/>
          <p:cNvSpPr/>
          <p:nvPr/>
        </p:nvSpPr>
        <p:spPr>
          <a:xfrm>
            <a:off x="956613" y="1144933"/>
            <a:ext cx="2736304" cy="50405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accent4">
                    <a:lumMod val="75000"/>
                  </a:schemeClr>
                </a:solidFill>
                <a:latin typeface="Arial" panose="020B0604020202020204" pitchFamily="34" charset="0"/>
                <a:cs typeface="Arial" panose="020B0604020202020204" pitchFamily="34" charset="0"/>
              </a:rPr>
              <a:t>MÉTODOS SIMPLES</a:t>
            </a:r>
            <a:endParaRPr lang="es-EC" sz="1400" dirty="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5" name="18 Diagrama"/>
          <p:cNvGraphicFramePr/>
          <p:nvPr>
            <p:extLst>
              <p:ext uri="{D42A27DB-BD31-4B8C-83A1-F6EECF244321}">
                <p14:modId xmlns:p14="http://schemas.microsoft.com/office/powerpoint/2010/main" val="3381319429"/>
              </p:ext>
            </p:extLst>
          </p:nvPr>
        </p:nvGraphicFramePr>
        <p:xfrm>
          <a:off x="99728" y="2929581"/>
          <a:ext cx="1658734" cy="3928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0 Rectángulo redondeado">
            <a:hlinkClick r:id="rId7" action="ppaction://hlinkfile"/>
          </p:cNvPr>
          <p:cNvSpPr/>
          <p:nvPr/>
        </p:nvSpPr>
        <p:spPr>
          <a:xfrm>
            <a:off x="4097121" y="260875"/>
            <a:ext cx="3816424" cy="720080"/>
          </a:xfrm>
          <a:prstGeom prst="roundRect">
            <a:avLst/>
          </a:prstGeom>
          <a:solidFill>
            <a:schemeClr val="accent2">
              <a:lumMod val="20000"/>
              <a:lumOff val="8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accent1">
                    <a:lumMod val="75000"/>
                  </a:schemeClr>
                </a:solidFill>
                <a:latin typeface="Arial" panose="020B0604020202020204" pitchFamily="34" charset="0"/>
                <a:cs typeface="Arial" panose="020B0604020202020204" pitchFamily="34" charset="0"/>
              </a:rPr>
              <a:t>MÉTODOS DE VALORACIÓN</a:t>
            </a:r>
            <a:endParaRPr lang="es-EC" sz="1400" dirty="0">
              <a:solidFill>
                <a:schemeClr val="accent1">
                  <a:lumMod val="50000"/>
                </a:schemeClr>
              </a:solidFill>
              <a:latin typeface="Arial" panose="020B0604020202020204" pitchFamily="34" charset="0"/>
              <a:cs typeface="Arial" panose="020B0604020202020204" pitchFamily="34" charset="0"/>
            </a:endParaRPr>
          </a:p>
        </p:txBody>
      </p:sp>
      <p:sp>
        <p:nvSpPr>
          <p:cNvPr id="7" name="19 Proceso alternativo"/>
          <p:cNvSpPr/>
          <p:nvPr/>
        </p:nvSpPr>
        <p:spPr>
          <a:xfrm>
            <a:off x="135832" y="1832686"/>
            <a:ext cx="1588396" cy="50405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accent4">
                    <a:lumMod val="75000"/>
                  </a:schemeClr>
                </a:solidFill>
                <a:latin typeface="Arial" panose="020B0604020202020204" pitchFamily="34" charset="0"/>
                <a:cs typeface="Arial" panose="020B0604020202020204" pitchFamily="34" charset="0"/>
              </a:rPr>
              <a:t>ESTATICO</a:t>
            </a:r>
            <a:endParaRPr lang="es-EC" sz="1400" dirty="0">
              <a:solidFill>
                <a:schemeClr val="accent4">
                  <a:lumMod val="75000"/>
                </a:schemeClr>
              </a:solidFill>
              <a:latin typeface="Arial" panose="020B0604020202020204" pitchFamily="34" charset="0"/>
              <a:cs typeface="Arial" panose="020B0604020202020204" pitchFamily="34" charset="0"/>
            </a:endParaRPr>
          </a:p>
        </p:txBody>
      </p:sp>
      <p:sp>
        <p:nvSpPr>
          <p:cNvPr id="8" name="19 Proceso alternativo"/>
          <p:cNvSpPr/>
          <p:nvPr/>
        </p:nvSpPr>
        <p:spPr>
          <a:xfrm>
            <a:off x="2250965" y="1823127"/>
            <a:ext cx="1846156" cy="50405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accent4">
                    <a:lumMod val="75000"/>
                  </a:schemeClr>
                </a:solidFill>
                <a:latin typeface="Arial" panose="020B0604020202020204" pitchFamily="34" charset="0"/>
                <a:cs typeface="Arial" panose="020B0604020202020204" pitchFamily="34" charset="0"/>
              </a:rPr>
              <a:t>DINÁMICO</a:t>
            </a:r>
            <a:endParaRPr lang="es-EC" sz="1400" dirty="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9" name="18 Diagrama"/>
          <p:cNvGraphicFramePr/>
          <p:nvPr>
            <p:extLst>
              <p:ext uri="{D42A27DB-BD31-4B8C-83A1-F6EECF244321}">
                <p14:modId xmlns:p14="http://schemas.microsoft.com/office/powerpoint/2010/main" val="3046859930"/>
              </p:ext>
            </p:extLst>
          </p:nvPr>
        </p:nvGraphicFramePr>
        <p:xfrm>
          <a:off x="2068749" y="2474365"/>
          <a:ext cx="2210587" cy="43836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19 Proceso alternativo"/>
          <p:cNvSpPr/>
          <p:nvPr/>
        </p:nvSpPr>
        <p:spPr>
          <a:xfrm>
            <a:off x="4436263" y="1177577"/>
            <a:ext cx="2085923" cy="50405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accent4">
                    <a:lumMod val="75000"/>
                  </a:schemeClr>
                </a:solidFill>
                <a:latin typeface="Arial" panose="020B0604020202020204" pitchFamily="34" charset="0"/>
                <a:cs typeface="Arial" panose="020B0604020202020204" pitchFamily="34" charset="0"/>
              </a:rPr>
              <a:t>COMPUESTOS O MIXTOS</a:t>
            </a:r>
            <a:endParaRPr lang="es-EC" sz="1400" dirty="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11" name="18 Diagrama"/>
          <p:cNvGraphicFramePr/>
          <p:nvPr>
            <p:extLst>
              <p:ext uri="{D42A27DB-BD31-4B8C-83A1-F6EECF244321}">
                <p14:modId xmlns:p14="http://schemas.microsoft.com/office/powerpoint/2010/main" val="4032659044"/>
              </p:ext>
            </p:extLst>
          </p:nvPr>
        </p:nvGraphicFramePr>
        <p:xfrm>
          <a:off x="4805556" y="2506907"/>
          <a:ext cx="1722526" cy="41434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19 Proceso alternativo"/>
          <p:cNvSpPr/>
          <p:nvPr/>
        </p:nvSpPr>
        <p:spPr>
          <a:xfrm>
            <a:off x="6893475" y="1174285"/>
            <a:ext cx="1484933" cy="50734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accent4">
                    <a:lumMod val="75000"/>
                  </a:schemeClr>
                </a:solidFill>
                <a:latin typeface="Arial" panose="020B0604020202020204" pitchFamily="34" charset="0"/>
                <a:cs typeface="Arial" panose="020B0604020202020204" pitchFamily="34" charset="0"/>
              </a:rPr>
              <a:t>COMPARATIVOS</a:t>
            </a:r>
            <a:endParaRPr lang="es-EC" sz="1200" dirty="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13" name="18 Diagrama"/>
          <p:cNvGraphicFramePr/>
          <p:nvPr>
            <p:extLst>
              <p:ext uri="{D42A27DB-BD31-4B8C-83A1-F6EECF244321}">
                <p14:modId xmlns:p14="http://schemas.microsoft.com/office/powerpoint/2010/main" val="2510722851"/>
              </p:ext>
            </p:extLst>
          </p:nvPr>
        </p:nvGraphicFramePr>
        <p:xfrm>
          <a:off x="7183078" y="2526213"/>
          <a:ext cx="1195330" cy="335408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4" name="19 Proceso alternativo"/>
          <p:cNvSpPr/>
          <p:nvPr/>
        </p:nvSpPr>
        <p:spPr>
          <a:xfrm>
            <a:off x="8749697" y="1177577"/>
            <a:ext cx="1505586" cy="50405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accent4">
                    <a:lumMod val="75000"/>
                  </a:schemeClr>
                </a:solidFill>
                <a:latin typeface="Arial" panose="020B0604020202020204" pitchFamily="34" charset="0"/>
                <a:cs typeface="Arial" panose="020B0604020202020204" pitchFamily="34" charset="0"/>
              </a:rPr>
              <a:t>CREACION DE VALOR</a:t>
            </a:r>
            <a:endParaRPr lang="es-EC" sz="1200" dirty="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18" name="18 Diagrama"/>
          <p:cNvGraphicFramePr/>
          <p:nvPr>
            <p:extLst>
              <p:ext uri="{D42A27DB-BD31-4B8C-83A1-F6EECF244321}">
                <p14:modId xmlns:p14="http://schemas.microsoft.com/office/powerpoint/2010/main" val="560754644"/>
              </p:ext>
            </p:extLst>
          </p:nvPr>
        </p:nvGraphicFramePr>
        <p:xfrm>
          <a:off x="8867755" y="2534309"/>
          <a:ext cx="1711149" cy="3683611"/>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9" name="19 Proceso alternativo"/>
          <p:cNvSpPr/>
          <p:nvPr/>
        </p:nvSpPr>
        <p:spPr>
          <a:xfrm>
            <a:off x="10481516" y="1174285"/>
            <a:ext cx="1505586" cy="50405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accent4">
                    <a:lumMod val="75000"/>
                  </a:schemeClr>
                </a:solidFill>
                <a:latin typeface="Arial" panose="020B0604020202020204" pitchFamily="34" charset="0"/>
                <a:cs typeface="Arial" panose="020B0604020202020204" pitchFamily="34" charset="0"/>
              </a:rPr>
              <a:t>OPCIONES</a:t>
            </a:r>
            <a:endParaRPr lang="es-EC" sz="1200" dirty="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20" name="18 Diagrama"/>
          <p:cNvGraphicFramePr/>
          <p:nvPr>
            <p:extLst>
              <p:ext uri="{D42A27DB-BD31-4B8C-83A1-F6EECF244321}">
                <p14:modId xmlns:p14="http://schemas.microsoft.com/office/powerpoint/2010/main" val="3196607265"/>
              </p:ext>
            </p:extLst>
          </p:nvPr>
        </p:nvGraphicFramePr>
        <p:xfrm>
          <a:off x="10791677" y="2534309"/>
          <a:ext cx="1222131" cy="2144261"/>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pic>
        <p:nvPicPr>
          <p:cNvPr id="21" name="Picture 6" descr="Resultado de imagen de ESP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26565"/>
            <a:ext cx="2672078" cy="733426"/>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p:cNvPicPr>
            <a:picLocks noChangeAspect="1"/>
          </p:cNvPicPr>
          <p:nvPr/>
        </p:nvPicPr>
        <p:blipFill rotWithShape="1">
          <a:blip r:embed="rId34"/>
          <a:srcRect l="8667" t="4456" r="6595" b="492"/>
          <a:stretch/>
        </p:blipFill>
        <p:spPr>
          <a:xfrm>
            <a:off x="10962931" y="5705094"/>
            <a:ext cx="1229069" cy="1152906"/>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3473069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dirty="0" smtClean="0">
                <a:solidFill>
                  <a:schemeClr val="tx1"/>
                </a:solidFill>
                <a:latin typeface="Arial Black" panose="020B0A04020102020204" pitchFamily="34" charset="0"/>
              </a:rPr>
              <a:t>METODO SELECCIONADO</a:t>
            </a:r>
            <a:endParaRPr lang="es-EC" dirty="0">
              <a:solidFill>
                <a:schemeClr val="tx1"/>
              </a:solidFill>
              <a:latin typeface="Arial Black" panose="020B0A04020102020204" pitchFamily="34" charset="0"/>
            </a:endParaRPr>
          </a:p>
        </p:txBody>
      </p:sp>
      <p:graphicFrame>
        <p:nvGraphicFramePr>
          <p:cNvPr id="4" name="Diagram 3"/>
          <p:cNvGraphicFramePr/>
          <p:nvPr>
            <p:extLst>
              <p:ext uri="{D42A27DB-BD31-4B8C-83A1-F6EECF244321}">
                <p14:modId xmlns:p14="http://schemas.microsoft.com/office/powerpoint/2010/main" val="1642688448"/>
              </p:ext>
            </p:extLst>
          </p:nvPr>
        </p:nvGraphicFramePr>
        <p:xfrm>
          <a:off x="1009505" y="1621910"/>
          <a:ext cx="909109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Resultado de imagen de 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65"/>
            <a:ext cx="2672078" cy="73342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8"/>
          <a:srcRect l="8667" t="4456" r="6595" b="492"/>
          <a:stretch/>
        </p:blipFill>
        <p:spPr>
          <a:xfrm>
            <a:off x="10962931" y="5705094"/>
            <a:ext cx="1229069" cy="1152906"/>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724286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9123" y="454856"/>
            <a:ext cx="8596668" cy="754966"/>
          </a:xfrm>
        </p:spPr>
        <p:txBody>
          <a:bodyPr>
            <a:normAutofit/>
          </a:bodyPr>
          <a:lstStyle/>
          <a:p>
            <a:pPr algn="ctr"/>
            <a:r>
              <a:rPr lang="es-EC" sz="3200" b="1" dirty="0" smtClean="0">
                <a:solidFill>
                  <a:schemeClr val="tx1"/>
                </a:solidFill>
                <a:latin typeface="Arial Black" panose="020B0A04020102020204" pitchFamily="34" charset="0"/>
              </a:rPr>
              <a:t>PROCESO VALORACION</a:t>
            </a:r>
            <a:endParaRPr lang="es-EC" sz="3200" b="1" dirty="0">
              <a:solidFill>
                <a:schemeClr val="tx1"/>
              </a:solidFill>
              <a:latin typeface="Arial Black" panose="020B0A04020102020204" pitchFamily="34" charset="0"/>
            </a:endParaRPr>
          </a:p>
        </p:txBody>
      </p:sp>
      <p:graphicFrame>
        <p:nvGraphicFramePr>
          <p:cNvPr id="4" name="14 Diagrama"/>
          <p:cNvGraphicFramePr/>
          <p:nvPr>
            <p:extLst>
              <p:ext uri="{D42A27DB-BD31-4B8C-83A1-F6EECF244321}">
                <p14:modId xmlns:p14="http://schemas.microsoft.com/office/powerpoint/2010/main" val="3890763788"/>
              </p:ext>
            </p:extLst>
          </p:nvPr>
        </p:nvGraphicFramePr>
        <p:xfrm>
          <a:off x="1463815" y="6190954"/>
          <a:ext cx="4866648" cy="1717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o 4"/>
          <p:cNvGrpSpPr/>
          <p:nvPr/>
        </p:nvGrpSpPr>
        <p:grpSpPr>
          <a:xfrm>
            <a:off x="928468" y="1747020"/>
            <a:ext cx="3237291" cy="1140345"/>
            <a:chOff x="281353" y="959259"/>
            <a:chExt cx="1780356" cy="712142"/>
          </a:xfrm>
        </p:grpSpPr>
        <p:sp>
          <p:nvSpPr>
            <p:cNvPr id="6" name="Cheurón 5"/>
            <p:cNvSpPr/>
            <p:nvPr/>
          </p:nvSpPr>
          <p:spPr>
            <a:xfrm>
              <a:off x="281353" y="959259"/>
              <a:ext cx="1780356" cy="712142"/>
            </a:xfrm>
            <a:prstGeom prst="chevr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41275">
              <a:solidFill>
                <a:srgbClr val="FB6BF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Cheurón 4"/>
            <p:cNvSpPr/>
            <p:nvPr/>
          </p:nvSpPr>
          <p:spPr>
            <a:xfrm>
              <a:off x="637424" y="959259"/>
              <a:ext cx="1068214" cy="712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b="1" kern="1200" dirty="0" smtClean="0">
                  <a:solidFill>
                    <a:schemeClr val="tx2">
                      <a:lumMod val="60000"/>
                      <a:lumOff val="40000"/>
                    </a:schemeClr>
                  </a:solidFill>
                  <a:latin typeface="Arial" panose="020B0604020202020204" pitchFamily="34" charset="0"/>
                  <a:cs typeface="Arial" panose="020B0604020202020204" pitchFamily="34" charset="0"/>
                </a:rPr>
                <a:t>PROYECCIONES FINANCIERAS</a:t>
              </a:r>
              <a:endParaRPr lang="es-ES" b="1" kern="1200" dirty="0">
                <a:solidFill>
                  <a:schemeClr val="tx2">
                    <a:lumMod val="60000"/>
                    <a:lumOff val="40000"/>
                  </a:schemeClr>
                </a:solidFill>
                <a:latin typeface="Arial" panose="020B0604020202020204" pitchFamily="34" charset="0"/>
                <a:cs typeface="Arial" panose="020B0604020202020204" pitchFamily="34" charset="0"/>
              </a:endParaRPr>
            </a:p>
          </p:txBody>
        </p:sp>
      </p:grpSp>
      <p:grpSp>
        <p:nvGrpSpPr>
          <p:cNvPr id="8" name="Grupo 7"/>
          <p:cNvGrpSpPr/>
          <p:nvPr/>
        </p:nvGrpSpPr>
        <p:grpSpPr>
          <a:xfrm>
            <a:off x="4397854" y="1747020"/>
            <a:ext cx="2320950" cy="1122817"/>
            <a:chOff x="4530193" y="0"/>
            <a:chExt cx="2134478" cy="853791"/>
          </a:xfrm>
        </p:grpSpPr>
        <p:sp>
          <p:nvSpPr>
            <p:cNvPr id="9" name="Cheurón 8"/>
            <p:cNvSpPr/>
            <p:nvPr/>
          </p:nvSpPr>
          <p:spPr>
            <a:xfrm>
              <a:off x="4530193" y="0"/>
              <a:ext cx="2134478" cy="853791"/>
            </a:xfrm>
            <a:prstGeom prst="chevr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8100">
              <a:solidFill>
                <a:srgbClr val="FB6BF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Cheurón 4"/>
            <p:cNvSpPr/>
            <p:nvPr/>
          </p:nvSpPr>
          <p:spPr>
            <a:xfrm>
              <a:off x="4957089" y="0"/>
              <a:ext cx="1280687" cy="853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b="1" kern="1200" dirty="0">
                  <a:solidFill>
                    <a:schemeClr val="tx2">
                      <a:lumMod val="60000"/>
                      <a:lumOff val="40000"/>
                    </a:schemeClr>
                  </a:solidFill>
                  <a:latin typeface="Arial" panose="020B0604020202020204" pitchFamily="34" charset="0"/>
                  <a:cs typeface="Arial" panose="020B0604020202020204" pitchFamily="34" charset="0"/>
                </a:rPr>
                <a:t>CASH FLOWS LIBRES</a:t>
              </a:r>
            </a:p>
          </p:txBody>
        </p:sp>
      </p:grpSp>
      <p:grpSp>
        <p:nvGrpSpPr>
          <p:cNvPr id="11" name="Grupo 10"/>
          <p:cNvGrpSpPr/>
          <p:nvPr/>
        </p:nvGrpSpPr>
        <p:grpSpPr>
          <a:xfrm>
            <a:off x="7437121" y="1774323"/>
            <a:ext cx="2670534" cy="1068213"/>
            <a:chOff x="108" y="2173924"/>
            <a:chExt cx="2670534" cy="1068213"/>
          </a:xfrm>
        </p:grpSpPr>
        <p:sp>
          <p:nvSpPr>
            <p:cNvPr id="12" name="Cheurón 11"/>
            <p:cNvSpPr/>
            <p:nvPr/>
          </p:nvSpPr>
          <p:spPr>
            <a:xfrm>
              <a:off x="108" y="2173924"/>
              <a:ext cx="2670534" cy="1068213"/>
            </a:xfrm>
            <a:prstGeom prst="chevr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8100">
              <a:solidFill>
                <a:srgbClr val="FB6BF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Cheurón 4"/>
            <p:cNvSpPr/>
            <p:nvPr/>
          </p:nvSpPr>
          <p:spPr>
            <a:xfrm>
              <a:off x="534215" y="2173924"/>
              <a:ext cx="1602321" cy="1068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b="1" kern="1200" dirty="0">
                  <a:solidFill>
                    <a:schemeClr val="tx2">
                      <a:lumMod val="60000"/>
                      <a:lumOff val="40000"/>
                    </a:schemeClr>
                  </a:solidFill>
                  <a:latin typeface="Arial" panose="020B0604020202020204" pitchFamily="34" charset="0"/>
                  <a:cs typeface="Arial" panose="020B0604020202020204" pitchFamily="34" charset="0"/>
                </a:rPr>
                <a:t>CÁLCULO DE LA TASA DE DESCUENTO</a:t>
              </a:r>
            </a:p>
          </p:txBody>
        </p:sp>
      </p:grpSp>
      <p:pic>
        <p:nvPicPr>
          <p:cNvPr id="14" name="Imagen 13"/>
          <p:cNvPicPr>
            <a:picLocks noChangeAspect="1"/>
          </p:cNvPicPr>
          <p:nvPr/>
        </p:nvPicPr>
        <p:blipFill rotWithShape="1">
          <a:blip r:embed="rId7"/>
          <a:srcRect l="8667" t="4456" r="6595" b="492"/>
          <a:stretch/>
        </p:blipFill>
        <p:spPr>
          <a:xfrm>
            <a:off x="10962931" y="5705094"/>
            <a:ext cx="1229069" cy="1152906"/>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pic>
        <p:nvPicPr>
          <p:cNvPr id="15" name="Picture 6" descr="Resultado de imagen de ESP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6565"/>
            <a:ext cx="2672078" cy="73342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p:cNvGrpSpPr/>
          <p:nvPr/>
        </p:nvGrpSpPr>
        <p:grpSpPr>
          <a:xfrm>
            <a:off x="1151197" y="3922558"/>
            <a:ext cx="3220751" cy="2252855"/>
            <a:chOff x="-3328497" y="1987587"/>
            <a:chExt cx="3220751" cy="2639445"/>
          </a:xfrm>
        </p:grpSpPr>
        <p:sp>
          <p:nvSpPr>
            <p:cNvPr id="17" name="Cheurón 16"/>
            <p:cNvSpPr/>
            <p:nvPr/>
          </p:nvSpPr>
          <p:spPr>
            <a:xfrm>
              <a:off x="-3328497" y="1987587"/>
              <a:ext cx="3220751" cy="1288300"/>
            </a:xfrm>
            <a:prstGeom prst="chevr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8100">
              <a:solidFill>
                <a:srgbClr val="FB6BF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Cheurón 4"/>
            <p:cNvSpPr/>
            <p:nvPr/>
          </p:nvSpPr>
          <p:spPr>
            <a:xfrm>
              <a:off x="-2318611" y="3338733"/>
              <a:ext cx="1932451" cy="1288299"/>
            </a:xfrm>
            <a:prstGeom prst="rect">
              <a:avLst/>
            </a:prstGeom>
            <a:ln>
              <a:solidFill>
                <a:schemeClr val="lt1">
                  <a:hueOff val="0"/>
                  <a:satOff val="0"/>
                  <a:lumOff val="0"/>
                </a:schemeClr>
              </a:solidFill>
            </a:ln>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endParaRPr lang="es-ES" sz="1400" b="1" kern="1200" dirty="0">
                <a:solidFill>
                  <a:schemeClr val="tx2">
                    <a:lumMod val="60000"/>
                    <a:lumOff val="40000"/>
                  </a:schemeClr>
                </a:solidFill>
                <a:latin typeface="Arial" panose="020B0604020202020204" pitchFamily="34" charset="0"/>
                <a:cs typeface="Arial" panose="020B0604020202020204" pitchFamily="34" charset="0"/>
              </a:endParaRPr>
            </a:p>
          </p:txBody>
        </p:sp>
      </p:grpSp>
      <p:grpSp>
        <p:nvGrpSpPr>
          <p:cNvPr id="19" name="Grupo 18"/>
          <p:cNvGrpSpPr/>
          <p:nvPr/>
        </p:nvGrpSpPr>
        <p:grpSpPr>
          <a:xfrm>
            <a:off x="4371949" y="3925412"/>
            <a:ext cx="2507154" cy="1268818"/>
            <a:chOff x="0" y="522966"/>
            <a:chExt cx="4834071" cy="1933628"/>
          </a:xfrm>
        </p:grpSpPr>
        <p:sp>
          <p:nvSpPr>
            <p:cNvPr id="20" name="Cheurón 19"/>
            <p:cNvSpPr/>
            <p:nvPr/>
          </p:nvSpPr>
          <p:spPr>
            <a:xfrm>
              <a:off x="0" y="522966"/>
              <a:ext cx="4834071" cy="1933628"/>
            </a:xfrm>
            <a:prstGeom prst="chevr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8100">
              <a:solidFill>
                <a:srgbClr val="FB6BF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Cheurón 4"/>
            <p:cNvSpPr/>
            <p:nvPr/>
          </p:nvSpPr>
          <p:spPr>
            <a:xfrm>
              <a:off x="966814" y="522966"/>
              <a:ext cx="2900443" cy="1933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b="1" kern="1200" dirty="0">
                  <a:solidFill>
                    <a:schemeClr val="tx2">
                      <a:lumMod val="60000"/>
                      <a:lumOff val="40000"/>
                    </a:schemeClr>
                  </a:solidFill>
                  <a:latin typeface="Arial" panose="020B0604020202020204" pitchFamily="34" charset="0"/>
                  <a:cs typeface="Arial" panose="020B0604020202020204" pitchFamily="34" charset="0"/>
                </a:rPr>
                <a:t>CÁLCULO DEL VALOR RESIDUAL</a:t>
              </a:r>
            </a:p>
          </p:txBody>
        </p:sp>
      </p:grpSp>
      <p:grpSp>
        <p:nvGrpSpPr>
          <p:cNvPr id="22" name="Grupo 21"/>
          <p:cNvGrpSpPr/>
          <p:nvPr/>
        </p:nvGrpSpPr>
        <p:grpSpPr>
          <a:xfrm>
            <a:off x="7171180" y="3905930"/>
            <a:ext cx="3154506" cy="1288300"/>
            <a:chOff x="594" y="0"/>
            <a:chExt cx="4865459" cy="1717688"/>
          </a:xfrm>
        </p:grpSpPr>
        <p:sp>
          <p:nvSpPr>
            <p:cNvPr id="23" name="Cheurón 22"/>
            <p:cNvSpPr/>
            <p:nvPr/>
          </p:nvSpPr>
          <p:spPr>
            <a:xfrm>
              <a:off x="594" y="0"/>
              <a:ext cx="4865459" cy="1717688"/>
            </a:xfrm>
            <a:prstGeom prst="chevr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8100">
              <a:solidFill>
                <a:srgbClr val="FB6BF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Cheurón 4"/>
            <p:cNvSpPr/>
            <p:nvPr/>
          </p:nvSpPr>
          <p:spPr>
            <a:xfrm>
              <a:off x="859438" y="0"/>
              <a:ext cx="3147771" cy="1717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b="1" kern="1200" dirty="0">
                  <a:solidFill>
                    <a:schemeClr val="tx2">
                      <a:lumMod val="60000"/>
                      <a:lumOff val="40000"/>
                    </a:schemeClr>
                  </a:solidFill>
                  <a:latin typeface="Arial" panose="020B0604020202020204" pitchFamily="34" charset="0"/>
                  <a:cs typeface="Arial" panose="020B0604020202020204" pitchFamily="34" charset="0"/>
                </a:rPr>
                <a:t>VALOR DE LA EMPRESA</a:t>
              </a:r>
            </a:p>
          </p:txBody>
        </p:sp>
      </p:grpSp>
      <p:sp>
        <p:nvSpPr>
          <p:cNvPr id="25" name="Rectángulo 24"/>
          <p:cNvSpPr/>
          <p:nvPr/>
        </p:nvSpPr>
        <p:spPr>
          <a:xfrm>
            <a:off x="1683580" y="4139706"/>
            <a:ext cx="2291616" cy="840230"/>
          </a:xfrm>
          <a:prstGeom prst="rect">
            <a:avLst/>
          </a:prstGeom>
        </p:spPr>
        <p:txBody>
          <a:bodyPr wrap="square">
            <a:spAutoFit/>
          </a:bodyPr>
          <a:lstStyle/>
          <a:p>
            <a:pPr lvl="0" algn="ctr" defTabSz="622300">
              <a:lnSpc>
                <a:spcPct val="90000"/>
              </a:lnSpc>
              <a:spcBef>
                <a:spcPct val="0"/>
              </a:spcBef>
              <a:spcAft>
                <a:spcPct val="35000"/>
              </a:spcAft>
            </a:pPr>
            <a:r>
              <a:rPr lang="es-ES" b="1" dirty="0">
                <a:solidFill>
                  <a:schemeClr val="tx2">
                    <a:lumMod val="60000"/>
                    <a:lumOff val="40000"/>
                  </a:schemeClr>
                </a:solidFill>
                <a:latin typeface="Arial" panose="020B0604020202020204" pitchFamily="34" charset="0"/>
                <a:cs typeface="Arial" panose="020B0604020202020204" pitchFamily="34" charset="0"/>
              </a:rPr>
              <a:t>APLICACIÓN DE LA TASA DESCUENTO</a:t>
            </a:r>
          </a:p>
        </p:txBody>
      </p:sp>
    </p:spTree>
    <p:extLst>
      <p:ext uri="{BB962C8B-B14F-4D97-AF65-F5344CB8AC3E}">
        <p14:creationId xmlns:p14="http://schemas.microsoft.com/office/powerpoint/2010/main" val="656601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 descr="Resultado de imagen de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65"/>
            <a:ext cx="2672078" cy="7334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a 8"/>
          <p:cNvGraphicFramePr/>
          <p:nvPr>
            <p:extLst>
              <p:ext uri="{D42A27DB-BD31-4B8C-83A1-F6EECF244321}">
                <p14:modId xmlns:p14="http://schemas.microsoft.com/office/powerpoint/2010/main" val="157356209"/>
              </p:ext>
            </p:extLst>
          </p:nvPr>
        </p:nvGraphicFramePr>
        <p:xfrm>
          <a:off x="588498" y="1727998"/>
          <a:ext cx="4151494" cy="5020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3144129" y="393278"/>
            <a:ext cx="6175718" cy="461665"/>
          </a:xfrm>
          <a:prstGeom prst="rect">
            <a:avLst/>
          </a:prstGeom>
          <a:noFill/>
        </p:spPr>
        <p:txBody>
          <a:bodyPr wrap="square" rtlCol="0">
            <a:spAutoFit/>
          </a:bodyPr>
          <a:lstStyle/>
          <a:p>
            <a:pPr algn="ctr"/>
            <a:r>
              <a:rPr lang="es-EC" sz="2400" b="1" dirty="0" smtClean="0">
                <a:latin typeface="Arial Black" panose="020B0A04020102020204" pitchFamily="34" charset="0"/>
                <a:cs typeface="Arial" panose="020B0604020202020204" pitchFamily="34" charset="0"/>
              </a:rPr>
              <a:t>ANÁLISIS SITUACIONAL</a:t>
            </a:r>
            <a:endParaRPr lang="es-EC" sz="2400" b="1" dirty="0">
              <a:latin typeface="Arial Black" panose="020B0A04020102020204" pitchFamily="34" charset="0"/>
              <a:cs typeface="Arial" panose="020B0604020202020204" pitchFamily="34" charset="0"/>
            </a:endParaRPr>
          </a:p>
        </p:txBody>
      </p:sp>
      <p:sp>
        <p:nvSpPr>
          <p:cNvPr id="11" name="CuadroTexto 10"/>
          <p:cNvSpPr txBox="1"/>
          <p:nvPr/>
        </p:nvSpPr>
        <p:spPr>
          <a:xfrm>
            <a:off x="6231988" y="1113933"/>
            <a:ext cx="5047957" cy="461665"/>
          </a:xfrm>
          <a:prstGeom prst="rect">
            <a:avLst/>
          </a:prstGeom>
          <a:noFill/>
        </p:spPr>
        <p:txBody>
          <a:bodyPr wrap="square" rtlCol="0">
            <a:spAutoFit/>
          </a:bodyPr>
          <a:lstStyle/>
          <a:p>
            <a:pPr algn="ctr"/>
            <a:r>
              <a:rPr lang="es-EC" sz="2400" b="1" dirty="0" smtClean="0">
                <a:latin typeface="Arial" panose="020B0604020202020204" pitchFamily="34" charset="0"/>
                <a:cs typeface="Arial" panose="020B0604020202020204" pitchFamily="34" charset="0"/>
              </a:rPr>
              <a:t>ANALISIS PEST</a:t>
            </a:r>
            <a:endParaRPr lang="es-EC" sz="2400" b="1" dirty="0">
              <a:latin typeface="Arial" panose="020B0604020202020204" pitchFamily="34" charset="0"/>
              <a:cs typeface="Arial" panose="020B0604020202020204" pitchFamily="34" charset="0"/>
            </a:endParaRPr>
          </a:p>
        </p:txBody>
      </p:sp>
      <p:sp>
        <p:nvSpPr>
          <p:cNvPr id="12" name="CuadroTexto 11"/>
          <p:cNvSpPr txBox="1"/>
          <p:nvPr/>
        </p:nvSpPr>
        <p:spPr>
          <a:xfrm>
            <a:off x="588498" y="1266333"/>
            <a:ext cx="4248443"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FILOSOFIA CORPORATIVA</a:t>
            </a:r>
            <a:endParaRPr lang="es-EC" sz="2400" b="1" dirty="0">
              <a:latin typeface="Arial" panose="020B0604020202020204" pitchFamily="34" charset="0"/>
              <a:cs typeface="Arial" panose="020B0604020202020204" pitchFamily="34" charset="0"/>
            </a:endParaRPr>
          </a:p>
        </p:txBody>
      </p:sp>
      <p:graphicFrame>
        <p:nvGraphicFramePr>
          <p:cNvPr id="13" name="24 Diagrama"/>
          <p:cNvGraphicFramePr/>
          <p:nvPr>
            <p:extLst>
              <p:ext uri="{D42A27DB-BD31-4B8C-83A1-F6EECF244321}">
                <p14:modId xmlns:p14="http://schemas.microsoft.com/office/powerpoint/2010/main" val="3786745004"/>
              </p:ext>
            </p:extLst>
          </p:nvPr>
        </p:nvGraphicFramePr>
        <p:xfrm>
          <a:off x="5188634" y="1697534"/>
          <a:ext cx="6443004" cy="44608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agen 7"/>
          <p:cNvPicPr>
            <a:picLocks noChangeAspect="1"/>
          </p:cNvPicPr>
          <p:nvPr/>
        </p:nvPicPr>
        <p:blipFill rotWithShape="1">
          <a:blip r:embed="rId13"/>
          <a:srcRect l="8667" t="4456" r="6595" b="492"/>
          <a:stretch/>
        </p:blipFill>
        <p:spPr>
          <a:xfrm>
            <a:off x="10962931" y="5705094"/>
            <a:ext cx="1229069" cy="1152906"/>
          </a:xfrm>
          <a:prstGeom prst="rect">
            <a:avLst/>
          </a:prstGeom>
          <a:effectLst>
            <a:outerShdw blurRad="50800" dist="50800" dir="5400000" algn="ctr" rotWithShape="0">
              <a:schemeClr val="bg2">
                <a:alpha val="59000"/>
              </a:schemeClr>
            </a:outerShdw>
            <a:reflection blurRad="1270000" stA="98000" endPos="0" dist="1104900" dir="5400000" sy="-100000" algn="bl" rotWithShape="0"/>
            <a:softEdge rad="31750"/>
          </a:effectLst>
        </p:spPr>
      </p:pic>
    </p:spTree>
    <p:extLst>
      <p:ext uri="{BB962C8B-B14F-4D97-AF65-F5344CB8AC3E}">
        <p14:creationId xmlns:p14="http://schemas.microsoft.com/office/powerpoint/2010/main" val="3282924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1616</TotalTime>
  <Words>1482</Words>
  <Application>Microsoft Office PowerPoint</Application>
  <PresentationFormat>Personalizado</PresentationFormat>
  <Paragraphs>200</Paragraphs>
  <Slides>30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Faceta</vt:lpstr>
      <vt:lpstr>Ecuación</vt:lpstr>
      <vt:lpstr> UNIVERSIDAD DE LAS FUERZAS ARMADAS               DEPARTAMENTO DE CIENCIAS ECONÓMICAS,  ADMINISTRATIVAS Y DE COMERCIO    INGENIERÍA EN FINANZAS, AUDITORÍA Y CPA.     “VALORACIÓN MEDIANTE EL USO DE FLUJOS DESCONTADOS DE LA EMPRESA VIP FORCE CIA. LTDA.”     AUTOR: EVELYN LILIAN REYES GALLEGOS  DIRECTOR: ING. EDUARDO SANDOVAL        CODIRECTORA: ECON. ELSY GALLEGOS  MAYO  2015</vt:lpstr>
      <vt:lpstr>Presentación de PowerPoint</vt:lpstr>
      <vt:lpstr>Presentación de PowerPoint</vt:lpstr>
      <vt:lpstr>GENERAL  Desarrollar un modelo de  valoración de empresas basado en el método de flujo de caja descontado para ser aplicado en la empresa VIP Force Cía. Ltda. a fin de concretar la venta del negocio. </vt:lpstr>
      <vt:lpstr>VALORACION DE EMPRESAS</vt:lpstr>
      <vt:lpstr>Presentación de PowerPoint</vt:lpstr>
      <vt:lpstr>METODO SELECCIONADO</vt:lpstr>
      <vt:lpstr>PROCESO VALORACION</vt:lpstr>
      <vt:lpstr>Presentación de PowerPoint</vt:lpstr>
      <vt:lpstr>DIAGNÓSTICO FINANCIERO</vt:lpstr>
      <vt:lpstr>ANÁLISIS VERTICAL BALANCE GENERAL</vt:lpstr>
      <vt:lpstr>ANÁLISIS HORIZONTAL BALANCE DE RESULTADOS</vt:lpstr>
      <vt:lpstr>ANALISIS VERTICAL BALANCE DE RESULTADOS</vt:lpstr>
      <vt:lpstr>INDICES FINANCIEROS</vt:lpstr>
      <vt:lpstr>INDICADORES ACTIVIDAD</vt:lpstr>
      <vt:lpstr>INDICADORES DE ENDEUDAMIENTO</vt:lpstr>
      <vt:lpstr>INDICADORES DE RENTABILIDAD</vt:lpstr>
      <vt:lpstr>PROYECCIÓN DEL ESTADO DE RESULTADOS</vt:lpstr>
      <vt:lpstr>PROYECCIÓN DEL BALANCE GENERAL</vt:lpstr>
      <vt:lpstr>TASA DE CRECIMIENTO</vt:lpstr>
      <vt:lpstr>PROYECCION DE FLUJOS DE CAJA LIBRE</vt:lpstr>
      <vt:lpstr>CALCULO WACC</vt:lpstr>
      <vt:lpstr>VALOR RESIDUAL</vt:lpstr>
      <vt:lpstr>FLUJO DE CAJA LIBRE DESCONTADOS </vt:lpstr>
      <vt:lpstr>ANALISIS DE SENSIBILIDAD</vt:lpstr>
      <vt:lpstr>CONCLUSIONES</vt:lpstr>
      <vt:lpstr>CONCLUSIONES</vt:lpstr>
      <vt:lpstr>RECOMENDACIONES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DEPARTAMENTO DE CIENCIAS ECONÓMICAS,  ADMINISTRATIVAS Y DE COMERCIO    INGENIERÍA EN FINANZAS, AUDITORÍA Y CPA.     “VALORACIÓN MEDIANTE EL USO DE FLUJOS DESCNTADOS DE LA EMPRESA VIP FORCE CIA. LTDA.”     AUTOR: EVELYN LILIAN REYES GALLEGOS   DIRECTOR: ING. EDUARDO SANDOVAL         CODIRECTORA: ECON. ELSY GALLEGOS  MAYO  2015</dc:title>
  <dc:creator>eve</dc:creator>
  <cp:lastModifiedBy>Maquina8</cp:lastModifiedBy>
  <cp:revision>81</cp:revision>
  <dcterms:created xsi:type="dcterms:W3CDTF">2015-05-01T16:13:39Z</dcterms:created>
  <dcterms:modified xsi:type="dcterms:W3CDTF">2015-05-12T00:46:21Z</dcterms:modified>
</cp:coreProperties>
</file>