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8" r:id="rId3"/>
    <p:sldId id="261" r:id="rId4"/>
    <p:sldId id="262" r:id="rId5"/>
    <p:sldId id="263" r:id="rId6"/>
    <p:sldId id="268" r:id="rId7"/>
    <p:sldId id="270" r:id="rId8"/>
    <p:sldId id="269" r:id="rId9"/>
    <p:sldId id="271" r:id="rId10"/>
    <p:sldId id="264" r:id="rId11"/>
    <p:sldId id="272" r:id="rId12"/>
    <p:sldId id="276" r:id="rId13"/>
    <p:sldId id="274" r:id="rId14"/>
    <p:sldId id="275" r:id="rId15"/>
    <p:sldId id="281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9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6EEE3-2342-4BC0-8395-9AC5E1A884D9}" type="doc">
      <dgm:prSet loTypeId="urn:microsoft.com/office/officeart/2005/8/layout/cycle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F7D7256-E700-4DDA-B2A6-F6B4258AB845}">
      <dgm:prSet phldrT="[Texto]"/>
      <dgm:spPr/>
      <dgm:t>
        <a:bodyPr/>
        <a:lstStyle/>
        <a:p>
          <a:r>
            <a:rPr lang="es-EC" dirty="0" smtClean="0"/>
            <a:t>Sector artesanal</a:t>
          </a:r>
          <a:endParaRPr lang="es-EC" dirty="0"/>
        </a:p>
      </dgm:t>
    </dgm:pt>
    <dgm:pt modelId="{2B4F4E3C-BBCA-41D9-82AC-9D61BDD93F7C}" type="parTrans" cxnId="{B77D99CD-4662-42C4-AF02-D0792BC28A99}">
      <dgm:prSet/>
      <dgm:spPr/>
      <dgm:t>
        <a:bodyPr/>
        <a:lstStyle/>
        <a:p>
          <a:endParaRPr lang="es-EC"/>
        </a:p>
      </dgm:t>
    </dgm:pt>
    <dgm:pt modelId="{08081A5D-9CCF-41E6-AE69-2D8B211A7379}" type="sibTrans" cxnId="{B77D99CD-4662-42C4-AF02-D0792BC28A99}">
      <dgm:prSet/>
      <dgm:spPr/>
      <dgm:t>
        <a:bodyPr/>
        <a:lstStyle/>
        <a:p>
          <a:endParaRPr lang="es-EC"/>
        </a:p>
      </dgm:t>
    </dgm:pt>
    <dgm:pt modelId="{00551738-B2F1-4182-A96D-DAAC535F07E6}">
      <dgm:prSet phldrT="[Texto]"/>
      <dgm:spPr/>
      <dgm:t>
        <a:bodyPr/>
        <a:lstStyle/>
        <a:p>
          <a:r>
            <a:rPr lang="es-EC" dirty="0" smtClean="0"/>
            <a:t>PYMES</a:t>
          </a:r>
          <a:endParaRPr lang="es-EC" dirty="0"/>
        </a:p>
      </dgm:t>
    </dgm:pt>
    <dgm:pt modelId="{DFFABE46-1F2D-4E10-AE5C-FB7FD3086F20}" type="parTrans" cxnId="{2FA3F65A-E58C-405B-ABB7-2AFE2ECCF968}">
      <dgm:prSet/>
      <dgm:spPr/>
      <dgm:t>
        <a:bodyPr/>
        <a:lstStyle/>
        <a:p>
          <a:endParaRPr lang="es-EC"/>
        </a:p>
      </dgm:t>
    </dgm:pt>
    <dgm:pt modelId="{81680918-F439-4FDD-93E4-ED90668E52A8}" type="sibTrans" cxnId="{2FA3F65A-E58C-405B-ABB7-2AFE2ECCF968}">
      <dgm:prSet/>
      <dgm:spPr/>
      <dgm:t>
        <a:bodyPr/>
        <a:lstStyle/>
        <a:p>
          <a:endParaRPr lang="es-EC"/>
        </a:p>
      </dgm:t>
    </dgm:pt>
    <dgm:pt modelId="{B6626C67-6003-4EE0-8BC0-2B9D274757FE}">
      <dgm:prSet phldrT="[Texto]"/>
      <dgm:spPr/>
      <dgm:t>
        <a:bodyPr/>
        <a:lstStyle/>
        <a:p>
          <a:r>
            <a:rPr lang="es-EC" dirty="0" smtClean="0"/>
            <a:t>Artesanos</a:t>
          </a:r>
          <a:endParaRPr lang="es-EC" dirty="0"/>
        </a:p>
      </dgm:t>
    </dgm:pt>
    <dgm:pt modelId="{C279B6D7-05A6-40B0-A0F1-391345325E21}" type="parTrans" cxnId="{D4575F9B-CDC4-4DB3-9ED5-6E969BF04002}">
      <dgm:prSet/>
      <dgm:spPr/>
      <dgm:t>
        <a:bodyPr/>
        <a:lstStyle/>
        <a:p>
          <a:endParaRPr lang="es-EC"/>
        </a:p>
      </dgm:t>
    </dgm:pt>
    <dgm:pt modelId="{8664EBB9-A326-4036-9848-C99205764D71}" type="sibTrans" cxnId="{D4575F9B-CDC4-4DB3-9ED5-6E969BF04002}">
      <dgm:prSet/>
      <dgm:spPr/>
      <dgm:t>
        <a:bodyPr/>
        <a:lstStyle/>
        <a:p>
          <a:endParaRPr lang="es-EC"/>
        </a:p>
      </dgm:t>
    </dgm:pt>
    <dgm:pt modelId="{0FC3B078-128B-438F-9679-3DF0BFD9F2CB}">
      <dgm:prSet phldrT="[Texto]"/>
      <dgm:spPr/>
      <dgm:t>
        <a:bodyPr/>
        <a:lstStyle/>
        <a:p>
          <a:r>
            <a:rPr lang="es-EC" dirty="0" smtClean="0"/>
            <a:t>E-commerce</a:t>
          </a:r>
          <a:endParaRPr lang="es-EC" dirty="0"/>
        </a:p>
      </dgm:t>
    </dgm:pt>
    <dgm:pt modelId="{91E00993-E91B-46C4-B970-D045DFACCE50}" type="parTrans" cxnId="{4C89E863-E6AA-466A-AB16-12D26D634666}">
      <dgm:prSet/>
      <dgm:spPr/>
      <dgm:t>
        <a:bodyPr/>
        <a:lstStyle/>
        <a:p>
          <a:endParaRPr lang="es-EC"/>
        </a:p>
      </dgm:t>
    </dgm:pt>
    <dgm:pt modelId="{051FEF03-0BCD-422D-87CB-82FCC975BD0D}" type="sibTrans" cxnId="{4C89E863-E6AA-466A-AB16-12D26D634666}">
      <dgm:prSet/>
      <dgm:spPr/>
      <dgm:t>
        <a:bodyPr/>
        <a:lstStyle/>
        <a:p>
          <a:endParaRPr lang="es-EC"/>
        </a:p>
      </dgm:t>
    </dgm:pt>
    <dgm:pt modelId="{839DA331-B6F0-4A39-B730-3105E440D902}">
      <dgm:prSet phldrT="[Texto]"/>
      <dgm:spPr/>
      <dgm:t>
        <a:bodyPr/>
        <a:lstStyle/>
        <a:p>
          <a:r>
            <a:rPr lang="es-EC" dirty="0" smtClean="0"/>
            <a:t>Tienda Virtual</a:t>
          </a:r>
          <a:endParaRPr lang="es-EC" dirty="0"/>
        </a:p>
      </dgm:t>
    </dgm:pt>
    <dgm:pt modelId="{447073A7-55B2-4479-B1AA-E9835DE0D14B}" type="parTrans" cxnId="{14597621-5658-42A4-8DF5-B528F26BE529}">
      <dgm:prSet/>
      <dgm:spPr/>
      <dgm:t>
        <a:bodyPr/>
        <a:lstStyle/>
        <a:p>
          <a:endParaRPr lang="es-EC"/>
        </a:p>
      </dgm:t>
    </dgm:pt>
    <dgm:pt modelId="{92569BF5-EAB6-4791-A8B3-792D9FFE8262}" type="sibTrans" cxnId="{14597621-5658-42A4-8DF5-B528F26BE529}">
      <dgm:prSet/>
      <dgm:spPr/>
      <dgm:t>
        <a:bodyPr/>
        <a:lstStyle/>
        <a:p>
          <a:endParaRPr lang="es-EC"/>
        </a:p>
      </dgm:t>
    </dgm:pt>
    <dgm:pt modelId="{CF9B62BA-00FC-471C-82F1-6B9F7D54E901}" type="pres">
      <dgm:prSet presAssocID="{1856EEE3-2342-4BC0-8395-9AC5E1A884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4D8ED0-D733-4972-95E8-8D4B7D3A2461}" type="pres">
      <dgm:prSet presAssocID="{DF7D7256-E700-4DDA-B2A6-F6B4258AB8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931159-72F2-427A-BBB3-1C518CDB3698}" type="pres">
      <dgm:prSet presAssocID="{DF7D7256-E700-4DDA-B2A6-F6B4258AB845}" presName="spNode" presStyleCnt="0"/>
      <dgm:spPr/>
    </dgm:pt>
    <dgm:pt modelId="{2CA61A84-473E-406D-AB9E-024565468DAD}" type="pres">
      <dgm:prSet presAssocID="{08081A5D-9CCF-41E6-AE69-2D8B211A7379}" presName="sibTrans" presStyleLbl="sibTrans1D1" presStyleIdx="0" presStyleCnt="5"/>
      <dgm:spPr/>
      <dgm:t>
        <a:bodyPr/>
        <a:lstStyle/>
        <a:p>
          <a:endParaRPr lang="es-EC"/>
        </a:p>
      </dgm:t>
    </dgm:pt>
    <dgm:pt modelId="{CABDC699-8694-49C6-A1F0-76DB6BD1282D}" type="pres">
      <dgm:prSet presAssocID="{00551738-B2F1-4182-A96D-DAAC535F07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34D1A-C440-4BCF-A005-4676447EB96F}" type="pres">
      <dgm:prSet presAssocID="{00551738-B2F1-4182-A96D-DAAC535F07E6}" presName="spNode" presStyleCnt="0"/>
      <dgm:spPr/>
    </dgm:pt>
    <dgm:pt modelId="{1A25A599-0DFD-44B3-B2CD-8081D9EA98B8}" type="pres">
      <dgm:prSet presAssocID="{81680918-F439-4FDD-93E4-ED90668E52A8}" presName="sibTrans" presStyleLbl="sibTrans1D1" presStyleIdx="1" presStyleCnt="5"/>
      <dgm:spPr/>
      <dgm:t>
        <a:bodyPr/>
        <a:lstStyle/>
        <a:p>
          <a:endParaRPr lang="es-EC"/>
        </a:p>
      </dgm:t>
    </dgm:pt>
    <dgm:pt modelId="{9A592842-E980-486F-8738-1C904808E6E7}" type="pres">
      <dgm:prSet presAssocID="{B6626C67-6003-4EE0-8BC0-2B9D274757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859B69-879A-4F98-A8A8-30716DD8E88B}" type="pres">
      <dgm:prSet presAssocID="{B6626C67-6003-4EE0-8BC0-2B9D274757FE}" presName="spNode" presStyleCnt="0"/>
      <dgm:spPr/>
    </dgm:pt>
    <dgm:pt modelId="{97820C82-1C1F-4AF9-A1FA-DB47DDAC099F}" type="pres">
      <dgm:prSet presAssocID="{8664EBB9-A326-4036-9848-C99205764D71}" presName="sibTrans" presStyleLbl="sibTrans1D1" presStyleIdx="2" presStyleCnt="5"/>
      <dgm:spPr/>
      <dgm:t>
        <a:bodyPr/>
        <a:lstStyle/>
        <a:p>
          <a:endParaRPr lang="es-EC"/>
        </a:p>
      </dgm:t>
    </dgm:pt>
    <dgm:pt modelId="{58487848-1716-44BB-A97C-1A9C041F439E}" type="pres">
      <dgm:prSet presAssocID="{0FC3B078-128B-438F-9679-3DF0BFD9F2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B6AEE3-CEFB-4DBE-98E1-1D804601383D}" type="pres">
      <dgm:prSet presAssocID="{0FC3B078-128B-438F-9679-3DF0BFD9F2CB}" presName="spNode" presStyleCnt="0"/>
      <dgm:spPr/>
    </dgm:pt>
    <dgm:pt modelId="{B8B8A54C-5AAB-4170-9932-B49235657890}" type="pres">
      <dgm:prSet presAssocID="{051FEF03-0BCD-422D-87CB-82FCC975BD0D}" presName="sibTrans" presStyleLbl="sibTrans1D1" presStyleIdx="3" presStyleCnt="5"/>
      <dgm:spPr/>
      <dgm:t>
        <a:bodyPr/>
        <a:lstStyle/>
        <a:p>
          <a:endParaRPr lang="es-EC"/>
        </a:p>
      </dgm:t>
    </dgm:pt>
    <dgm:pt modelId="{EAB5797D-7568-423E-B40A-81B355D609FB}" type="pres">
      <dgm:prSet presAssocID="{839DA331-B6F0-4A39-B730-3105E440D9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7F500-79B0-4E78-883C-2EE3E8769C5A}" type="pres">
      <dgm:prSet presAssocID="{839DA331-B6F0-4A39-B730-3105E440D902}" presName="spNode" presStyleCnt="0"/>
      <dgm:spPr/>
    </dgm:pt>
    <dgm:pt modelId="{F0509B4D-F528-4605-AE16-63A86C7E88D7}" type="pres">
      <dgm:prSet presAssocID="{92569BF5-EAB6-4791-A8B3-792D9FFE8262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2FA3F65A-E58C-405B-ABB7-2AFE2ECCF968}" srcId="{1856EEE3-2342-4BC0-8395-9AC5E1A884D9}" destId="{00551738-B2F1-4182-A96D-DAAC535F07E6}" srcOrd="1" destOrd="0" parTransId="{DFFABE46-1F2D-4E10-AE5C-FB7FD3086F20}" sibTransId="{81680918-F439-4FDD-93E4-ED90668E52A8}"/>
    <dgm:cxn modelId="{4C89E863-E6AA-466A-AB16-12D26D634666}" srcId="{1856EEE3-2342-4BC0-8395-9AC5E1A884D9}" destId="{0FC3B078-128B-438F-9679-3DF0BFD9F2CB}" srcOrd="3" destOrd="0" parTransId="{91E00993-E91B-46C4-B970-D045DFACCE50}" sibTransId="{051FEF03-0BCD-422D-87CB-82FCC975BD0D}"/>
    <dgm:cxn modelId="{DF31B79B-9D64-4F27-A114-927451367760}" type="presOf" srcId="{0FC3B078-128B-438F-9679-3DF0BFD9F2CB}" destId="{58487848-1716-44BB-A97C-1A9C041F439E}" srcOrd="0" destOrd="0" presId="urn:microsoft.com/office/officeart/2005/8/layout/cycle6"/>
    <dgm:cxn modelId="{A3D8A70A-7397-41FF-8F51-F1686D3AE284}" type="presOf" srcId="{8664EBB9-A326-4036-9848-C99205764D71}" destId="{97820C82-1C1F-4AF9-A1FA-DB47DDAC099F}" srcOrd="0" destOrd="0" presId="urn:microsoft.com/office/officeart/2005/8/layout/cycle6"/>
    <dgm:cxn modelId="{B77D99CD-4662-42C4-AF02-D0792BC28A99}" srcId="{1856EEE3-2342-4BC0-8395-9AC5E1A884D9}" destId="{DF7D7256-E700-4DDA-B2A6-F6B4258AB845}" srcOrd="0" destOrd="0" parTransId="{2B4F4E3C-BBCA-41D9-82AC-9D61BDD93F7C}" sibTransId="{08081A5D-9CCF-41E6-AE69-2D8B211A7379}"/>
    <dgm:cxn modelId="{619F8CAD-58A8-4B29-96A4-66CD5AB9EEBB}" type="presOf" srcId="{B6626C67-6003-4EE0-8BC0-2B9D274757FE}" destId="{9A592842-E980-486F-8738-1C904808E6E7}" srcOrd="0" destOrd="0" presId="urn:microsoft.com/office/officeart/2005/8/layout/cycle6"/>
    <dgm:cxn modelId="{ACE4D4DA-302C-4AAF-AA16-51A306F4400F}" type="presOf" srcId="{00551738-B2F1-4182-A96D-DAAC535F07E6}" destId="{CABDC699-8694-49C6-A1F0-76DB6BD1282D}" srcOrd="0" destOrd="0" presId="urn:microsoft.com/office/officeart/2005/8/layout/cycle6"/>
    <dgm:cxn modelId="{41A823C6-7613-41AB-93C5-57E1D7165A54}" type="presOf" srcId="{051FEF03-0BCD-422D-87CB-82FCC975BD0D}" destId="{B8B8A54C-5AAB-4170-9932-B49235657890}" srcOrd="0" destOrd="0" presId="urn:microsoft.com/office/officeart/2005/8/layout/cycle6"/>
    <dgm:cxn modelId="{9ABB8A8B-4134-46AE-9EEE-41D7B9320A57}" type="presOf" srcId="{08081A5D-9CCF-41E6-AE69-2D8B211A7379}" destId="{2CA61A84-473E-406D-AB9E-024565468DAD}" srcOrd="0" destOrd="0" presId="urn:microsoft.com/office/officeart/2005/8/layout/cycle6"/>
    <dgm:cxn modelId="{47E03AF3-1E96-4419-B689-87590D46802D}" type="presOf" srcId="{839DA331-B6F0-4A39-B730-3105E440D902}" destId="{EAB5797D-7568-423E-B40A-81B355D609FB}" srcOrd="0" destOrd="0" presId="urn:microsoft.com/office/officeart/2005/8/layout/cycle6"/>
    <dgm:cxn modelId="{FB989EF1-DEA6-46FF-9335-FE6787CB0C97}" type="presOf" srcId="{DF7D7256-E700-4DDA-B2A6-F6B4258AB845}" destId="{9D4D8ED0-D733-4972-95E8-8D4B7D3A2461}" srcOrd="0" destOrd="0" presId="urn:microsoft.com/office/officeart/2005/8/layout/cycle6"/>
    <dgm:cxn modelId="{D4575F9B-CDC4-4DB3-9ED5-6E969BF04002}" srcId="{1856EEE3-2342-4BC0-8395-9AC5E1A884D9}" destId="{B6626C67-6003-4EE0-8BC0-2B9D274757FE}" srcOrd="2" destOrd="0" parTransId="{C279B6D7-05A6-40B0-A0F1-391345325E21}" sibTransId="{8664EBB9-A326-4036-9848-C99205764D71}"/>
    <dgm:cxn modelId="{58B26AC5-6D11-413C-8BDC-037B5D9FF61E}" type="presOf" srcId="{81680918-F439-4FDD-93E4-ED90668E52A8}" destId="{1A25A599-0DFD-44B3-B2CD-8081D9EA98B8}" srcOrd="0" destOrd="0" presId="urn:microsoft.com/office/officeart/2005/8/layout/cycle6"/>
    <dgm:cxn modelId="{14597621-5658-42A4-8DF5-B528F26BE529}" srcId="{1856EEE3-2342-4BC0-8395-9AC5E1A884D9}" destId="{839DA331-B6F0-4A39-B730-3105E440D902}" srcOrd="4" destOrd="0" parTransId="{447073A7-55B2-4479-B1AA-E9835DE0D14B}" sibTransId="{92569BF5-EAB6-4791-A8B3-792D9FFE8262}"/>
    <dgm:cxn modelId="{5621042B-AF31-403A-825E-10659943EC08}" type="presOf" srcId="{1856EEE3-2342-4BC0-8395-9AC5E1A884D9}" destId="{CF9B62BA-00FC-471C-82F1-6B9F7D54E901}" srcOrd="0" destOrd="0" presId="urn:microsoft.com/office/officeart/2005/8/layout/cycle6"/>
    <dgm:cxn modelId="{E05EB207-CAF2-4944-8A1E-66F673387CFD}" type="presOf" srcId="{92569BF5-EAB6-4791-A8B3-792D9FFE8262}" destId="{F0509B4D-F528-4605-AE16-63A86C7E88D7}" srcOrd="0" destOrd="0" presId="urn:microsoft.com/office/officeart/2005/8/layout/cycle6"/>
    <dgm:cxn modelId="{8EB69905-524A-4DC3-A981-B746E1CD5C3F}" type="presParOf" srcId="{CF9B62BA-00FC-471C-82F1-6B9F7D54E901}" destId="{9D4D8ED0-D733-4972-95E8-8D4B7D3A2461}" srcOrd="0" destOrd="0" presId="urn:microsoft.com/office/officeart/2005/8/layout/cycle6"/>
    <dgm:cxn modelId="{41A8523F-4B25-4F17-AD0F-DDC8A6EAE6A2}" type="presParOf" srcId="{CF9B62BA-00FC-471C-82F1-6B9F7D54E901}" destId="{37931159-72F2-427A-BBB3-1C518CDB3698}" srcOrd="1" destOrd="0" presId="urn:microsoft.com/office/officeart/2005/8/layout/cycle6"/>
    <dgm:cxn modelId="{EE3FE778-8630-4355-91E3-E3DC8A2BCCEB}" type="presParOf" srcId="{CF9B62BA-00FC-471C-82F1-6B9F7D54E901}" destId="{2CA61A84-473E-406D-AB9E-024565468DAD}" srcOrd="2" destOrd="0" presId="urn:microsoft.com/office/officeart/2005/8/layout/cycle6"/>
    <dgm:cxn modelId="{9D80F580-6928-4C82-8288-374FF48DCBB2}" type="presParOf" srcId="{CF9B62BA-00FC-471C-82F1-6B9F7D54E901}" destId="{CABDC699-8694-49C6-A1F0-76DB6BD1282D}" srcOrd="3" destOrd="0" presId="urn:microsoft.com/office/officeart/2005/8/layout/cycle6"/>
    <dgm:cxn modelId="{31848FF2-77A2-4A47-96C5-A5E1BF63C625}" type="presParOf" srcId="{CF9B62BA-00FC-471C-82F1-6B9F7D54E901}" destId="{CC734D1A-C440-4BCF-A005-4676447EB96F}" srcOrd="4" destOrd="0" presId="urn:microsoft.com/office/officeart/2005/8/layout/cycle6"/>
    <dgm:cxn modelId="{76C518AA-5179-46DB-8BA9-9B6A7FE9CBA8}" type="presParOf" srcId="{CF9B62BA-00FC-471C-82F1-6B9F7D54E901}" destId="{1A25A599-0DFD-44B3-B2CD-8081D9EA98B8}" srcOrd="5" destOrd="0" presId="urn:microsoft.com/office/officeart/2005/8/layout/cycle6"/>
    <dgm:cxn modelId="{3819355B-6E82-4901-9672-A1908DA8528D}" type="presParOf" srcId="{CF9B62BA-00FC-471C-82F1-6B9F7D54E901}" destId="{9A592842-E980-486F-8738-1C904808E6E7}" srcOrd="6" destOrd="0" presId="urn:microsoft.com/office/officeart/2005/8/layout/cycle6"/>
    <dgm:cxn modelId="{F7F655A7-0944-4085-89B7-5393954865B2}" type="presParOf" srcId="{CF9B62BA-00FC-471C-82F1-6B9F7D54E901}" destId="{F8859B69-879A-4F98-A8A8-30716DD8E88B}" srcOrd="7" destOrd="0" presId="urn:microsoft.com/office/officeart/2005/8/layout/cycle6"/>
    <dgm:cxn modelId="{96A17367-7A79-4D91-AE09-7909F376162B}" type="presParOf" srcId="{CF9B62BA-00FC-471C-82F1-6B9F7D54E901}" destId="{97820C82-1C1F-4AF9-A1FA-DB47DDAC099F}" srcOrd="8" destOrd="0" presId="urn:microsoft.com/office/officeart/2005/8/layout/cycle6"/>
    <dgm:cxn modelId="{AFFB8365-138E-4B6D-B4F9-96010612D0BB}" type="presParOf" srcId="{CF9B62BA-00FC-471C-82F1-6B9F7D54E901}" destId="{58487848-1716-44BB-A97C-1A9C041F439E}" srcOrd="9" destOrd="0" presId="urn:microsoft.com/office/officeart/2005/8/layout/cycle6"/>
    <dgm:cxn modelId="{6753B07E-D4E8-4C83-AECA-67E2A9388CBC}" type="presParOf" srcId="{CF9B62BA-00FC-471C-82F1-6B9F7D54E901}" destId="{7EB6AEE3-CEFB-4DBE-98E1-1D804601383D}" srcOrd="10" destOrd="0" presId="urn:microsoft.com/office/officeart/2005/8/layout/cycle6"/>
    <dgm:cxn modelId="{21F782E3-7FD5-4CF6-BA2F-74BA26A5BEA4}" type="presParOf" srcId="{CF9B62BA-00FC-471C-82F1-6B9F7D54E901}" destId="{B8B8A54C-5AAB-4170-9932-B49235657890}" srcOrd="11" destOrd="0" presId="urn:microsoft.com/office/officeart/2005/8/layout/cycle6"/>
    <dgm:cxn modelId="{3AF02885-3B50-4165-9B3A-D4AE31FD86AC}" type="presParOf" srcId="{CF9B62BA-00FC-471C-82F1-6B9F7D54E901}" destId="{EAB5797D-7568-423E-B40A-81B355D609FB}" srcOrd="12" destOrd="0" presId="urn:microsoft.com/office/officeart/2005/8/layout/cycle6"/>
    <dgm:cxn modelId="{B1FE5095-D041-4705-B792-148C7E040098}" type="presParOf" srcId="{CF9B62BA-00FC-471C-82F1-6B9F7D54E901}" destId="{25A7F500-79B0-4E78-883C-2EE3E8769C5A}" srcOrd="13" destOrd="0" presId="urn:microsoft.com/office/officeart/2005/8/layout/cycle6"/>
    <dgm:cxn modelId="{EC019ACB-D8C4-4CD9-BC08-BD492FC12227}" type="presParOf" srcId="{CF9B62BA-00FC-471C-82F1-6B9F7D54E901}" destId="{F0509B4D-F528-4605-AE16-63A86C7E88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39089C-9378-4D67-885D-CAA8A0803D53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EC47A5FD-FF5E-4DDC-8A64-8A4902DE76BB}">
      <dgm:prSet phldrT="[Texto]"/>
      <dgm:spPr/>
      <dgm:t>
        <a:bodyPr/>
        <a:lstStyle/>
        <a:p>
          <a:r>
            <a:rPr lang="es-EC" dirty="0"/>
            <a:t>Pedido del Cliente (Compra)</a:t>
          </a:r>
        </a:p>
      </dgm:t>
    </dgm:pt>
    <dgm:pt modelId="{29176C6C-B832-4956-AF76-825E6A599B3E}" type="parTrans" cxnId="{8B8184CC-2AAB-4EAB-9E51-D29D9F52FE94}">
      <dgm:prSet/>
      <dgm:spPr/>
      <dgm:t>
        <a:bodyPr/>
        <a:lstStyle/>
        <a:p>
          <a:endParaRPr lang="es-EC"/>
        </a:p>
      </dgm:t>
    </dgm:pt>
    <dgm:pt modelId="{6DC9C65A-D383-4834-9D1F-A5E6214D1877}" type="sibTrans" cxnId="{8B8184CC-2AAB-4EAB-9E51-D29D9F52FE94}">
      <dgm:prSet/>
      <dgm:spPr/>
      <dgm:t>
        <a:bodyPr/>
        <a:lstStyle/>
        <a:p>
          <a:endParaRPr lang="es-EC"/>
        </a:p>
      </dgm:t>
    </dgm:pt>
    <dgm:pt modelId="{4BB5BD26-E6ED-422A-9270-125994F5CD8A}">
      <dgm:prSet phldrT="[Texto]"/>
      <dgm:spPr/>
      <dgm:t>
        <a:bodyPr/>
        <a:lstStyle/>
        <a:p>
          <a:r>
            <a:rPr lang="es-EC" dirty="0" smtClean="0"/>
            <a:t>Logística </a:t>
          </a:r>
          <a:r>
            <a:rPr lang="es-EC" dirty="0"/>
            <a:t>de entrega</a:t>
          </a:r>
        </a:p>
      </dgm:t>
    </dgm:pt>
    <dgm:pt modelId="{38778928-8B9B-4272-ADC3-E13C226C8536}" type="parTrans" cxnId="{08E2F312-78DE-4F65-8B81-1CB8A9AEB863}">
      <dgm:prSet/>
      <dgm:spPr/>
      <dgm:t>
        <a:bodyPr/>
        <a:lstStyle/>
        <a:p>
          <a:endParaRPr lang="es-EC"/>
        </a:p>
      </dgm:t>
    </dgm:pt>
    <dgm:pt modelId="{2A208C5A-AE00-4B7A-8E87-F2A260D9387D}" type="sibTrans" cxnId="{08E2F312-78DE-4F65-8B81-1CB8A9AEB863}">
      <dgm:prSet/>
      <dgm:spPr/>
      <dgm:t>
        <a:bodyPr/>
        <a:lstStyle/>
        <a:p>
          <a:endParaRPr lang="es-EC"/>
        </a:p>
      </dgm:t>
    </dgm:pt>
    <dgm:pt modelId="{61407B64-228D-4CBF-BA05-5EF6D53A44EE}">
      <dgm:prSet phldrT="[Texto]"/>
      <dgm:spPr/>
      <dgm:t>
        <a:bodyPr/>
        <a:lstStyle/>
        <a:p>
          <a:r>
            <a:rPr lang="es-EC" dirty="0"/>
            <a:t>Control de envío y recepción</a:t>
          </a:r>
        </a:p>
      </dgm:t>
    </dgm:pt>
    <dgm:pt modelId="{FE024FF3-68FD-4BED-8DA2-AFBDD8AB357D}" type="parTrans" cxnId="{346DE5EF-86C3-4C9F-8032-08675DCD5BAF}">
      <dgm:prSet/>
      <dgm:spPr/>
      <dgm:t>
        <a:bodyPr/>
        <a:lstStyle/>
        <a:p>
          <a:endParaRPr lang="es-EC"/>
        </a:p>
      </dgm:t>
    </dgm:pt>
    <dgm:pt modelId="{3CCE7D0D-FB9C-435B-A9B4-46A88917814E}" type="sibTrans" cxnId="{346DE5EF-86C3-4C9F-8032-08675DCD5BAF}">
      <dgm:prSet/>
      <dgm:spPr/>
      <dgm:t>
        <a:bodyPr/>
        <a:lstStyle/>
        <a:p>
          <a:endParaRPr lang="es-EC"/>
        </a:p>
      </dgm:t>
    </dgm:pt>
    <dgm:pt modelId="{733095B2-9E00-41DD-A7E0-45646FB8A4A2}">
      <dgm:prSet phldrT="[Texto]"/>
      <dgm:spPr/>
      <dgm:t>
        <a:bodyPr/>
        <a:lstStyle/>
        <a:p>
          <a:r>
            <a:rPr lang="es-EC" dirty="0" smtClean="0"/>
            <a:t>Búsqueda </a:t>
          </a:r>
          <a:r>
            <a:rPr lang="es-EC" dirty="0"/>
            <a:t>y selección de Proveedores</a:t>
          </a:r>
        </a:p>
      </dgm:t>
    </dgm:pt>
    <dgm:pt modelId="{F59AE2C9-D6B1-49AD-827D-870842699849}" type="parTrans" cxnId="{1565A1FF-6333-48BB-8291-CE80128EC2DB}">
      <dgm:prSet/>
      <dgm:spPr/>
      <dgm:t>
        <a:bodyPr/>
        <a:lstStyle/>
        <a:p>
          <a:endParaRPr lang="es-EC"/>
        </a:p>
      </dgm:t>
    </dgm:pt>
    <dgm:pt modelId="{16559DD3-220F-49D0-B0F0-E4A022194EDD}" type="sibTrans" cxnId="{1565A1FF-6333-48BB-8291-CE80128EC2DB}">
      <dgm:prSet/>
      <dgm:spPr/>
      <dgm:t>
        <a:bodyPr/>
        <a:lstStyle/>
        <a:p>
          <a:endParaRPr lang="es-EC"/>
        </a:p>
      </dgm:t>
    </dgm:pt>
    <dgm:pt modelId="{C7E41375-29CA-48F9-A9CD-140F40362870}">
      <dgm:prSet phldrT="[Texto]"/>
      <dgm:spPr/>
      <dgm:t>
        <a:bodyPr/>
        <a:lstStyle/>
        <a:p>
          <a:r>
            <a:rPr lang="es-EC" dirty="0"/>
            <a:t>Elaboración del catalogo de productos</a:t>
          </a:r>
        </a:p>
      </dgm:t>
    </dgm:pt>
    <dgm:pt modelId="{B736C252-4204-464F-9FAA-20EDFBA19A86}" type="parTrans" cxnId="{72F1FD9C-6D32-4D16-8CEE-EB4A515BE677}">
      <dgm:prSet/>
      <dgm:spPr/>
      <dgm:t>
        <a:bodyPr/>
        <a:lstStyle/>
        <a:p>
          <a:endParaRPr lang="es-EC"/>
        </a:p>
      </dgm:t>
    </dgm:pt>
    <dgm:pt modelId="{F650E2C3-90A9-4517-9E21-C009F1161B4F}" type="sibTrans" cxnId="{72F1FD9C-6D32-4D16-8CEE-EB4A515BE677}">
      <dgm:prSet/>
      <dgm:spPr/>
      <dgm:t>
        <a:bodyPr/>
        <a:lstStyle/>
        <a:p>
          <a:endParaRPr lang="es-EC"/>
        </a:p>
      </dgm:t>
    </dgm:pt>
    <dgm:pt modelId="{2CFF1DEF-E994-4641-A615-B26E0D471647}" type="pres">
      <dgm:prSet presAssocID="{7A39089C-9378-4D67-885D-CAA8A0803D53}" presName="Name0" presStyleCnt="0">
        <dgm:presLayoutVars>
          <dgm:dir/>
          <dgm:animLvl val="lvl"/>
          <dgm:resizeHandles val="exact"/>
        </dgm:presLayoutVars>
      </dgm:prSet>
      <dgm:spPr/>
    </dgm:pt>
    <dgm:pt modelId="{FFCFDC90-3084-4709-AACE-002D7E4972F1}" type="pres">
      <dgm:prSet presAssocID="{733095B2-9E00-41DD-A7E0-45646FB8A4A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12B36B-6E84-4E6D-8C89-327155A2606C}" type="pres">
      <dgm:prSet presAssocID="{16559DD3-220F-49D0-B0F0-E4A022194EDD}" presName="parTxOnlySpace" presStyleCnt="0"/>
      <dgm:spPr/>
    </dgm:pt>
    <dgm:pt modelId="{8203E283-218E-415D-8262-0D4B0E6A80DC}" type="pres">
      <dgm:prSet presAssocID="{C7E41375-29CA-48F9-A9CD-140F4036287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A5A7A9-D539-4E3B-B1A2-FB836A21F8D7}" type="pres">
      <dgm:prSet presAssocID="{F650E2C3-90A9-4517-9E21-C009F1161B4F}" presName="parTxOnlySpace" presStyleCnt="0"/>
      <dgm:spPr/>
    </dgm:pt>
    <dgm:pt modelId="{9A8CE91F-440E-48F5-B18D-F57973C6E1F9}" type="pres">
      <dgm:prSet presAssocID="{EC47A5FD-FF5E-4DDC-8A64-8A4902DE76B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DDF81F-D8E6-4758-9B44-F0E0B5AFCC3F}" type="pres">
      <dgm:prSet presAssocID="{6DC9C65A-D383-4834-9D1F-A5E6214D1877}" presName="parTxOnlySpace" presStyleCnt="0"/>
      <dgm:spPr/>
    </dgm:pt>
    <dgm:pt modelId="{EDD1ACB8-9C96-4525-A952-58B5084AF924}" type="pres">
      <dgm:prSet presAssocID="{4BB5BD26-E6ED-422A-9270-125994F5CD8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8DAAE5-C493-4526-96BA-DC70108CBA2B}" type="pres">
      <dgm:prSet presAssocID="{2A208C5A-AE00-4B7A-8E87-F2A260D9387D}" presName="parTxOnlySpace" presStyleCnt="0"/>
      <dgm:spPr/>
    </dgm:pt>
    <dgm:pt modelId="{9A59A9A0-811B-48DD-BA66-1C7A8E97B134}" type="pres">
      <dgm:prSet presAssocID="{61407B64-228D-4CBF-BA05-5EF6D53A44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E2F312-78DE-4F65-8B81-1CB8A9AEB863}" srcId="{7A39089C-9378-4D67-885D-CAA8A0803D53}" destId="{4BB5BD26-E6ED-422A-9270-125994F5CD8A}" srcOrd="3" destOrd="0" parTransId="{38778928-8B9B-4272-ADC3-E13C226C8536}" sibTransId="{2A208C5A-AE00-4B7A-8E87-F2A260D9387D}"/>
    <dgm:cxn modelId="{2CEE2725-201E-4852-8EBE-59658ADFA017}" type="presOf" srcId="{EC47A5FD-FF5E-4DDC-8A64-8A4902DE76BB}" destId="{9A8CE91F-440E-48F5-B18D-F57973C6E1F9}" srcOrd="0" destOrd="0" presId="urn:microsoft.com/office/officeart/2005/8/layout/chevron1"/>
    <dgm:cxn modelId="{72F1FD9C-6D32-4D16-8CEE-EB4A515BE677}" srcId="{7A39089C-9378-4D67-885D-CAA8A0803D53}" destId="{C7E41375-29CA-48F9-A9CD-140F40362870}" srcOrd="1" destOrd="0" parTransId="{B736C252-4204-464F-9FAA-20EDFBA19A86}" sibTransId="{F650E2C3-90A9-4517-9E21-C009F1161B4F}"/>
    <dgm:cxn modelId="{83AA2778-79CC-4EF7-AC0A-F3376B93C3EA}" type="presOf" srcId="{733095B2-9E00-41DD-A7E0-45646FB8A4A2}" destId="{FFCFDC90-3084-4709-AACE-002D7E4972F1}" srcOrd="0" destOrd="0" presId="urn:microsoft.com/office/officeart/2005/8/layout/chevron1"/>
    <dgm:cxn modelId="{8B8184CC-2AAB-4EAB-9E51-D29D9F52FE94}" srcId="{7A39089C-9378-4D67-885D-CAA8A0803D53}" destId="{EC47A5FD-FF5E-4DDC-8A64-8A4902DE76BB}" srcOrd="2" destOrd="0" parTransId="{29176C6C-B832-4956-AF76-825E6A599B3E}" sibTransId="{6DC9C65A-D383-4834-9D1F-A5E6214D1877}"/>
    <dgm:cxn modelId="{0DCDDA08-06E2-4EB3-BB80-FDFED48A68EF}" type="presOf" srcId="{4BB5BD26-E6ED-422A-9270-125994F5CD8A}" destId="{EDD1ACB8-9C96-4525-A952-58B5084AF924}" srcOrd="0" destOrd="0" presId="urn:microsoft.com/office/officeart/2005/8/layout/chevron1"/>
    <dgm:cxn modelId="{4C943FF5-2131-4022-B7C8-9271DF10AC34}" type="presOf" srcId="{C7E41375-29CA-48F9-A9CD-140F40362870}" destId="{8203E283-218E-415D-8262-0D4B0E6A80DC}" srcOrd="0" destOrd="0" presId="urn:microsoft.com/office/officeart/2005/8/layout/chevron1"/>
    <dgm:cxn modelId="{346DE5EF-86C3-4C9F-8032-08675DCD5BAF}" srcId="{7A39089C-9378-4D67-885D-CAA8A0803D53}" destId="{61407B64-228D-4CBF-BA05-5EF6D53A44EE}" srcOrd="4" destOrd="0" parTransId="{FE024FF3-68FD-4BED-8DA2-AFBDD8AB357D}" sibTransId="{3CCE7D0D-FB9C-435B-A9B4-46A88917814E}"/>
    <dgm:cxn modelId="{1565A1FF-6333-48BB-8291-CE80128EC2DB}" srcId="{7A39089C-9378-4D67-885D-CAA8A0803D53}" destId="{733095B2-9E00-41DD-A7E0-45646FB8A4A2}" srcOrd="0" destOrd="0" parTransId="{F59AE2C9-D6B1-49AD-827D-870842699849}" sibTransId="{16559DD3-220F-49D0-B0F0-E4A022194EDD}"/>
    <dgm:cxn modelId="{2AF9F7AA-9629-452C-A2DA-9D62630E06A4}" type="presOf" srcId="{7A39089C-9378-4D67-885D-CAA8A0803D53}" destId="{2CFF1DEF-E994-4641-A615-B26E0D471647}" srcOrd="0" destOrd="0" presId="urn:microsoft.com/office/officeart/2005/8/layout/chevron1"/>
    <dgm:cxn modelId="{87B03EA7-19DD-43B4-9226-50911712E286}" type="presOf" srcId="{61407B64-228D-4CBF-BA05-5EF6D53A44EE}" destId="{9A59A9A0-811B-48DD-BA66-1C7A8E97B134}" srcOrd="0" destOrd="0" presId="urn:microsoft.com/office/officeart/2005/8/layout/chevron1"/>
    <dgm:cxn modelId="{AE2F0608-5255-4952-9487-76DD1FAD265A}" type="presParOf" srcId="{2CFF1DEF-E994-4641-A615-B26E0D471647}" destId="{FFCFDC90-3084-4709-AACE-002D7E4972F1}" srcOrd="0" destOrd="0" presId="urn:microsoft.com/office/officeart/2005/8/layout/chevron1"/>
    <dgm:cxn modelId="{1F2E2F61-A767-4AA8-B66C-39F6DF33FC34}" type="presParOf" srcId="{2CFF1DEF-E994-4641-A615-B26E0D471647}" destId="{7112B36B-6E84-4E6D-8C89-327155A2606C}" srcOrd="1" destOrd="0" presId="urn:microsoft.com/office/officeart/2005/8/layout/chevron1"/>
    <dgm:cxn modelId="{94FD2DBD-2E9B-4ADA-8E0C-5A675A70C159}" type="presParOf" srcId="{2CFF1DEF-E994-4641-A615-B26E0D471647}" destId="{8203E283-218E-415D-8262-0D4B0E6A80DC}" srcOrd="2" destOrd="0" presId="urn:microsoft.com/office/officeart/2005/8/layout/chevron1"/>
    <dgm:cxn modelId="{DF7E46F6-15EB-4870-A441-34DDA9E05B6E}" type="presParOf" srcId="{2CFF1DEF-E994-4641-A615-B26E0D471647}" destId="{F7A5A7A9-D539-4E3B-B1A2-FB836A21F8D7}" srcOrd="3" destOrd="0" presId="urn:microsoft.com/office/officeart/2005/8/layout/chevron1"/>
    <dgm:cxn modelId="{66D11677-51B6-4117-913D-099F82CA2E0E}" type="presParOf" srcId="{2CFF1DEF-E994-4641-A615-B26E0D471647}" destId="{9A8CE91F-440E-48F5-B18D-F57973C6E1F9}" srcOrd="4" destOrd="0" presId="urn:microsoft.com/office/officeart/2005/8/layout/chevron1"/>
    <dgm:cxn modelId="{3440F51B-1003-4E2E-8C12-98DFFE947B12}" type="presParOf" srcId="{2CFF1DEF-E994-4641-A615-B26E0D471647}" destId="{1ADDF81F-D8E6-4758-9B44-F0E0B5AFCC3F}" srcOrd="5" destOrd="0" presId="urn:microsoft.com/office/officeart/2005/8/layout/chevron1"/>
    <dgm:cxn modelId="{A4B776C2-BA13-4507-8EAB-3DA7B59ACD24}" type="presParOf" srcId="{2CFF1DEF-E994-4641-A615-B26E0D471647}" destId="{EDD1ACB8-9C96-4525-A952-58B5084AF924}" srcOrd="6" destOrd="0" presId="urn:microsoft.com/office/officeart/2005/8/layout/chevron1"/>
    <dgm:cxn modelId="{D5490E98-E341-4C35-A195-7E7FE0C6EEE9}" type="presParOf" srcId="{2CFF1DEF-E994-4641-A615-B26E0D471647}" destId="{AF8DAAE5-C493-4526-96BA-DC70108CBA2B}" srcOrd="7" destOrd="0" presId="urn:microsoft.com/office/officeart/2005/8/layout/chevron1"/>
    <dgm:cxn modelId="{6BCF2838-DA9A-4F1C-A244-D4AD27B6DBF3}" type="presParOf" srcId="{2CFF1DEF-E994-4641-A615-B26E0D471647}" destId="{9A59A9A0-811B-48DD-BA66-1C7A8E97B13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D1A8B2-4C8B-4E00-B45B-BB37425EBA7A}" type="doc">
      <dgm:prSet loTypeId="urn:microsoft.com/office/officeart/2005/8/layout/l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208BABD-FF78-427E-A36E-372C3796B409}">
      <dgm:prSet phldrT="[Texto]"/>
      <dgm:spPr/>
      <dgm:t>
        <a:bodyPr/>
        <a:lstStyle/>
        <a:p>
          <a:r>
            <a:rPr lang="es-EC" dirty="0"/>
            <a:t>MARKETING</a:t>
          </a:r>
        </a:p>
      </dgm:t>
    </dgm:pt>
    <dgm:pt modelId="{B23B5C7B-0C15-4BC9-81F2-B66F95C58B9F}" type="parTrans" cxnId="{63E51BE1-ADF9-4E52-8D3F-1B20E863B4C9}">
      <dgm:prSet/>
      <dgm:spPr/>
      <dgm:t>
        <a:bodyPr/>
        <a:lstStyle/>
        <a:p>
          <a:endParaRPr lang="es-EC"/>
        </a:p>
      </dgm:t>
    </dgm:pt>
    <dgm:pt modelId="{89F57FC7-7CEF-438E-B46E-188D2AB81530}" type="sibTrans" cxnId="{63E51BE1-ADF9-4E52-8D3F-1B20E863B4C9}">
      <dgm:prSet/>
      <dgm:spPr/>
      <dgm:t>
        <a:bodyPr/>
        <a:lstStyle/>
        <a:p>
          <a:endParaRPr lang="es-EC"/>
        </a:p>
      </dgm:t>
    </dgm:pt>
    <dgm:pt modelId="{AF1F8CD7-019D-4534-A8BC-122F423D410A}">
      <dgm:prSet phldrT="[Texto]"/>
      <dgm:spPr/>
      <dgm:t>
        <a:bodyPr/>
        <a:lstStyle/>
        <a:p>
          <a:r>
            <a:rPr lang="es-EC" dirty="0"/>
            <a:t>CONTABILIDAD</a:t>
          </a:r>
        </a:p>
      </dgm:t>
    </dgm:pt>
    <dgm:pt modelId="{DD0F5DB1-DAB3-48FB-832B-0D746DFAC131}" type="parTrans" cxnId="{C2C7A455-463C-4EC3-A746-C9EF1366A261}">
      <dgm:prSet/>
      <dgm:spPr/>
      <dgm:t>
        <a:bodyPr/>
        <a:lstStyle/>
        <a:p>
          <a:endParaRPr lang="es-EC"/>
        </a:p>
      </dgm:t>
    </dgm:pt>
    <dgm:pt modelId="{5F828C51-568C-4F3C-8DF9-F65BE78525DA}" type="sibTrans" cxnId="{C2C7A455-463C-4EC3-A746-C9EF1366A261}">
      <dgm:prSet/>
      <dgm:spPr/>
      <dgm:t>
        <a:bodyPr/>
        <a:lstStyle/>
        <a:p>
          <a:endParaRPr lang="es-EC"/>
        </a:p>
      </dgm:t>
    </dgm:pt>
    <dgm:pt modelId="{7C5C5628-1DB2-4601-94C2-D327620111E6}">
      <dgm:prSet phldrT="[Texto]"/>
      <dgm:spPr/>
      <dgm:t>
        <a:bodyPr/>
        <a:lstStyle/>
        <a:p>
          <a:r>
            <a:rPr lang="es-EC" dirty="0"/>
            <a:t>GERENCIA</a:t>
          </a:r>
        </a:p>
      </dgm:t>
    </dgm:pt>
    <dgm:pt modelId="{A4E88C0D-D145-4906-B992-196EBA989C30}" type="parTrans" cxnId="{9B840222-617A-4A45-8B62-4E5DBDF4E188}">
      <dgm:prSet/>
      <dgm:spPr/>
      <dgm:t>
        <a:bodyPr/>
        <a:lstStyle/>
        <a:p>
          <a:endParaRPr lang="es-EC"/>
        </a:p>
      </dgm:t>
    </dgm:pt>
    <dgm:pt modelId="{0E099B71-8A44-4617-B972-8F4F5A040CBF}" type="sibTrans" cxnId="{9B840222-617A-4A45-8B62-4E5DBDF4E188}">
      <dgm:prSet/>
      <dgm:spPr/>
      <dgm:t>
        <a:bodyPr/>
        <a:lstStyle/>
        <a:p>
          <a:endParaRPr lang="es-EC"/>
        </a:p>
      </dgm:t>
    </dgm:pt>
    <dgm:pt modelId="{FA18FC69-CB24-4621-8894-3686D3B29192}" type="pres">
      <dgm:prSet presAssocID="{C1D1A8B2-4C8B-4E00-B45B-BB37425EBA7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07B224E-F0F9-4650-B0B9-E781919A1FF1}" type="pres">
      <dgm:prSet presAssocID="{7208BABD-FF78-427E-A36E-372C3796B409}" presName="horFlow" presStyleCnt="0"/>
      <dgm:spPr/>
    </dgm:pt>
    <dgm:pt modelId="{9C2292C9-4E4C-4901-BBDA-360E0965BB4F}" type="pres">
      <dgm:prSet presAssocID="{7208BABD-FF78-427E-A36E-372C3796B409}" presName="bigChev" presStyleLbl="node1" presStyleIdx="0" presStyleCnt="3" custScaleX="213741" custScaleY="30402"/>
      <dgm:spPr/>
      <dgm:t>
        <a:bodyPr/>
        <a:lstStyle/>
        <a:p>
          <a:endParaRPr lang="es-EC"/>
        </a:p>
      </dgm:t>
    </dgm:pt>
    <dgm:pt modelId="{E96012D3-A1EA-48B7-BAB4-16C15D1988B0}" type="pres">
      <dgm:prSet presAssocID="{7208BABD-FF78-427E-A36E-372C3796B409}" presName="vSp" presStyleCnt="0"/>
      <dgm:spPr/>
    </dgm:pt>
    <dgm:pt modelId="{D0C2AF3B-0197-4206-AB17-9ABD8F8207FD}" type="pres">
      <dgm:prSet presAssocID="{AF1F8CD7-019D-4534-A8BC-122F423D410A}" presName="horFlow" presStyleCnt="0"/>
      <dgm:spPr/>
    </dgm:pt>
    <dgm:pt modelId="{E3C7352C-F6F7-4419-8DD5-AA567FB98F59}" type="pres">
      <dgm:prSet presAssocID="{AF1F8CD7-019D-4534-A8BC-122F423D410A}" presName="bigChev" presStyleLbl="node1" presStyleIdx="1" presStyleCnt="3" custScaleX="213741" custScaleY="30402"/>
      <dgm:spPr/>
      <dgm:t>
        <a:bodyPr/>
        <a:lstStyle/>
        <a:p>
          <a:endParaRPr lang="es-EC"/>
        </a:p>
      </dgm:t>
    </dgm:pt>
    <dgm:pt modelId="{312F9A97-410C-40B2-AB1A-ED46CBC8BEA1}" type="pres">
      <dgm:prSet presAssocID="{AF1F8CD7-019D-4534-A8BC-122F423D410A}" presName="vSp" presStyleCnt="0"/>
      <dgm:spPr/>
    </dgm:pt>
    <dgm:pt modelId="{8423F75F-6A6D-4F52-8D3D-6156142C9671}" type="pres">
      <dgm:prSet presAssocID="{7C5C5628-1DB2-4601-94C2-D327620111E6}" presName="horFlow" presStyleCnt="0"/>
      <dgm:spPr/>
    </dgm:pt>
    <dgm:pt modelId="{D7D495A2-9B55-4BE0-A92A-27775D740EAB}" type="pres">
      <dgm:prSet presAssocID="{7C5C5628-1DB2-4601-94C2-D327620111E6}" presName="bigChev" presStyleLbl="node1" presStyleIdx="2" presStyleCnt="3" custScaleX="213741" custScaleY="30402"/>
      <dgm:spPr/>
      <dgm:t>
        <a:bodyPr/>
        <a:lstStyle/>
        <a:p>
          <a:endParaRPr lang="es-EC"/>
        </a:p>
      </dgm:t>
    </dgm:pt>
  </dgm:ptLst>
  <dgm:cxnLst>
    <dgm:cxn modelId="{C2C7A455-463C-4EC3-A746-C9EF1366A261}" srcId="{C1D1A8B2-4C8B-4E00-B45B-BB37425EBA7A}" destId="{AF1F8CD7-019D-4534-A8BC-122F423D410A}" srcOrd="1" destOrd="0" parTransId="{DD0F5DB1-DAB3-48FB-832B-0D746DFAC131}" sibTransId="{5F828C51-568C-4F3C-8DF9-F65BE78525DA}"/>
    <dgm:cxn modelId="{0DBDB085-1E8A-4728-B6EC-AC44969F8669}" type="presOf" srcId="{7208BABD-FF78-427E-A36E-372C3796B409}" destId="{9C2292C9-4E4C-4901-BBDA-360E0965BB4F}" srcOrd="0" destOrd="0" presId="urn:microsoft.com/office/officeart/2005/8/layout/lProcess3"/>
    <dgm:cxn modelId="{DD337166-7BD1-41F2-B8FB-140D7AC92F98}" type="presOf" srcId="{C1D1A8B2-4C8B-4E00-B45B-BB37425EBA7A}" destId="{FA18FC69-CB24-4621-8894-3686D3B29192}" srcOrd="0" destOrd="0" presId="urn:microsoft.com/office/officeart/2005/8/layout/lProcess3"/>
    <dgm:cxn modelId="{2F1F1865-57D9-48B3-A84E-E651A89676ED}" type="presOf" srcId="{AF1F8CD7-019D-4534-A8BC-122F423D410A}" destId="{E3C7352C-F6F7-4419-8DD5-AA567FB98F59}" srcOrd="0" destOrd="0" presId="urn:microsoft.com/office/officeart/2005/8/layout/lProcess3"/>
    <dgm:cxn modelId="{9B840222-617A-4A45-8B62-4E5DBDF4E188}" srcId="{C1D1A8B2-4C8B-4E00-B45B-BB37425EBA7A}" destId="{7C5C5628-1DB2-4601-94C2-D327620111E6}" srcOrd="2" destOrd="0" parTransId="{A4E88C0D-D145-4906-B992-196EBA989C30}" sibTransId="{0E099B71-8A44-4617-B972-8F4F5A040CBF}"/>
    <dgm:cxn modelId="{B47AB257-81E1-4714-9E30-CF909BF3F0D0}" type="presOf" srcId="{7C5C5628-1DB2-4601-94C2-D327620111E6}" destId="{D7D495A2-9B55-4BE0-A92A-27775D740EAB}" srcOrd="0" destOrd="0" presId="urn:microsoft.com/office/officeart/2005/8/layout/lProcess3"/>
    <dgm:cxn modelId="{63E51BE1-ADF9-4E52-8D3F-1B20E863B4C9}" srcId="{C1D1A8B2-4C8B-4E00-B45B-BB37425EBA7A}" destId="{7208BABD-FF78-427E-A36E-372C3796B409}" srcOrd="0" destOrd="0" parTransId="{B23B5C7B-0C15-4BC9-81F2-B66F95C58B9F}" sibTransId="{89F57FC7-7CEF-438E-B46E-188D2AB81530}"/>
    <dgm:cxn modelId="{DC51BA39-9472-450E-82B5-C6AB2B6B8331}" type="presParOf" srcId="{FA18FC69-CB24-4621-8894-3686D3B29192}" destId="{307B224E-F0F9-4650-B0B9-E781919A1FF1}" srcOrd="0" destOrd="0" presId="urn:microsoft.com/office/officeart/2005/8/layout/lProcess3"/>
    <dgm:cxn modelId="{D4D2EEAA-7988-40EE-967E-42745F168E9C}" type="presParOf" srcId="{307B224E-F0F9-4650-B0B9-E781919A1FF1}" destId="{9C2292C9-4E4C-4901-BBDA-360E0965BB4F}" srcOrd="0" destOrd="0" presId="urn:microsoft.com/office/officeart/2005/8/layout/lProcess3"/>
    <dgm:cxn modelId="{16579161-29DD-4EE0-B339-F110F085A49F}" type="presParOf" srcId="{FA18FC69-CB24-4621-8894-3686D3B29192}" destId="{E96012D3-A1EA-48B7-BAB4-16C15D1988B0}" srcOrd="1" destOrd="0" presId="urn:microsoft.com/office/officeart/2005/8/layout/lProcess3"/>
    <dgm:cxn modelId="{C22012ED-3D99-4123-9525-74A5760D185C}" type="presParOf" srcId="{FA18FC69-CB24-4621-8894-3686D3B29192}" destId="{D0C2AF3B-0197-4206-AB17-9ABD8F8207FD}" srcOrd="2" destOrd="0" presId="urn:microsoft.com/office/officeart/2005/8/layout/lProcess3"/>
    <dgm:cxn modelId="{62B486AC-C4B8-4626-8A4D-A81112794757}" type="presParOf" srcId="{D0C2AF3B-0197-4206-AB17-9ABD8F8207FD}" destId="{E3C7352C-F6F7-4419-8DD5-AA567FB98F59}" srcOrd="0" destOrd="0" presId="urn:microsoft.com/office/officeart/2005/8/layout/lProcess3"/>
    <dgm:cxn modelId="{7467781B-EA17-46C4-ADDA-E2D56CBA2010}" type="presParOf" srcId="{FA18FC69-CB24-4621-8894-3686D3B29192}" destId="{312F9A97-410C-40B2-AB1A-ED46CBC8BEA1}" srcOrd="3" destOrd="0" presId="urn:microsoft.com/office/officeart/2005/8/layout/lProcess3"/>
    <dgm:cxn modelId="{5CA5DEBC-AE29-4E76-952D-A7A881FB0ABE}" type="presParOf" srcId="{FA18FC69-CB24-4621-8894-3686D3B29192}" destId="{8423F75F-6A6D-4F52-8D3D-6156142C9671}" srcOrd="4" destOrd="0" presId="urn:microsoft.com/office/officeart/2005/8/layout/lProcess3"/>
    <dgm:cxn modelId="{5FE25B31-AD01-4EE1-ADCE-527E3FC3338C}" type="presParOf" srcId="{8423F75F-6A6D-4F52-8D3D-6156142C9671}" destId="{D7D495A2-9B55-4BE0-A92A-27775D740EA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1DC981-7A41-4160-81A9-45BC8187C4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18A368D-6A2A-4F58-8C23-E38AED2D9FF0}">
      <dgm:prSet phldrT="[Texto]"/>
      <dgm:spPr/>
      <dgm:t>
        <a:bodyPr/>
        <a:lstStyle/>
        <a:p>
          <a:r>
            <a:rPr lang="es-ES" dirty="0" smtClean="0"/>
            <a:t>Contar con PYMES artesanales que fabriquen sus productos a través de un proceso de calidad.</a:t>
          </a:r>
          <a:endParaRPr lang="es-EC" dirty="0"/>
        </a:p>
      </dgm:t>
    </dgm:pt>
    <dgm:pt modelId="{AC74FC9A-5D6D-4F42-9561-F6A37492522F}" type="parTrans" cxnId="{0861D004-3D3F-4490-BD28-1F4D76779B88}">
      <dgm:prSet/>
      <dgm:spPr/>
      <dgm:t>
        <a:bodyPr/>
        <a:lstStyle/>
        <a:p>
          <a:endParaRPr lang="es-EC"/>
        </a:p>
      </dgm:t>
    </dgm:pt>
    <dgm:pt modelId="{F5A555E0-07E7-4A70-9FC3-77130A5BE3BE}" type="sibTrans" cxnId="{0861D004-3D3F-4490-BD28-1F4D76779B88}">
      <dgm:prSet/>
      <dgm:spPr/>
      <dgm:t>
        <a:bodyPr/>
        <a:lstStyle/>
        <a:p>
          <a:endParaRPr lang="es-EC"/>
        </a:p>
      </dgm:t>
    </dgm:pt>
    <dgm:pt modelId="{62997131-03FD-4FA7-A2E9-103414825467}">
      <dgm:prSet/>
      <dgm:spPr/>
      <dgm:t>
        <a:bodyPr/>
        <a:lstStyle/>
        <a:p>
          <a:r>
            <a:rPr lang="es-ES" dirty="0" smtClean="0"/>
            <a:t>Tener una plataforma virtual, que brinde un manejo simple  y un catálogo de productos dinámico.</a:t>
          </a:r>
          <a:endParaRPr lang="es-EC" dirty="0"/>
        </a:p>
      </dgm:t>
    </dgm:pt>
    <dgm:pt modelId="{BBB19A1C-4845-4C25-9893-A662304E19A2}" type="parTrans" cxnId="{E87F2565-E673-47A4-BBB2-F32B348CAF73}">
      <dgm:prSet/>
      <dgm:spPr/>
      <dgm:t>
        <a:bodyPr/>
        <a:lstStyle/>
        <a:p>
          <a:endParaRPr lang="es-EC"/>
        </a:p>
      </dgm:t>
    </dgm:pt>
    <dgm:pt modelId="{2AE2ABB5-792F-48AB-B775-50334BB6CC62}" type="sibTrans" cxnId="{E87F2565-E673-47A4-BBB2-F32B348CAF73}">
      <dgm:prSet/>
      <dgm:spPr/>
      <dgm:t>
        <a:bodyPr/>
        <a:lstStyle/>
        <a:p>
          <a:endParaRPr lang="es-EC"/>
        </a:p>
      </dgm:t>
    </dgm:pt>
    <dgm:pt modelId="{66C3920B-3211-4969-88B1-0EA951FE93AB}">
      <dgm:prSet/>
      <dgm:spPr/>
      <dgm:t>
        <a:bodyPr/>
        <a:lstStyle/>
        <a:p>
          <a:r>
            <a:rPr lang="es-ES" dirty="0" smtClean="0"/>
            <a:t>Establecer un proceso de distribución a tiempo para la entrega de los productos al lugar que el cliente indique.</a:t>
          </a:r>
          <a:endParaRPr lang="es-EC" dirty="0"/>
        </a:p>
      </dgm:t>
    </dgm:pt>
    <dgm:pt modelId="{C0B0ECF7-EC0E-4BA3-B4A7-41ECB6996EAB}" type="parTrans" cxnId="{F5C064C9-2685-4DE1-B90F-60C75CCE39A4}">
      <dgm:prSet/>
      <dgm:spPr/>
      <dgm:t>
        <a:bodyPr/>
        <a:lstStyle/>
        <a:p>
          <a:endParaRPr lang="es-EC"/>
        </a:p>
      </dgm:t>
    </dgm:pt>
    <dgm:pt modelId="{7D189AD6-4700-4B72-9516-625638498910}" type="sibTrans" cxnId="{F5C064C9-2685-4DE1-B90F-60C75CCE39A4}">
      <dgm:prSet/>
      <dgm:spPr/>
      <dgm:t>
        <a:bodyPr/>
        <a:lstStyle/>
        <a:p>
          <a:endParaRPr lang="es-EC"/>
        </a:p>
      </dgm:t>
    </dgm:pt>
    <dgm:pt modelId="{5ED12945-FFEB-4930-AC91-6C6791B307A9}">
      <dgm:prSet/>
      <dgm:spPr/>
      <dgm:t>
        <a:bodyPr/>
        <a:lstStyle/>
        <a:p>
          <a:r>
            <a:rPr lang="es-ES" dirty="0" smtClean="0"/>
            <a:t>Establecer convenios con las PYMES para beneficiar al artesano y no encarecer el precio final.</a:t>
          </a:r>
          <a:endParaRPr lang="es-EC" dirty="0"/>
        </a:p>
      </dgm:t>
    </dgm:pt>
    <dgm:pt modelId="{50E70E0B-BE79-414B-8598-ED54DD3CFBA0}" type="parTrans" cxnId="{D43E27C2-76F7-445D-B271-FEADC24EE9A9}">
      <dgm:prSet/>
      <dgm:spPr/>
      <dgm:t>
        <a:bodyPr/>
        <a:lstStyle/>
        <a:p>
          <a:endParaRPr lang="es-EC"/>
        </a:p>
      </dgm:t>
    </dgm:pt>
    <dgm:pt modelId="{6DC8BCD6-6993-4CC5-86AA-7B2A4BF8456C}" type="sibTrans" cxnId="{D43E27C2-76F7-445D-B271-FEADC24EE9A9}">
      <dgm:prSet/>
      <dgm:spPr/>
      <dgm:t>
        <a:bodyPr/>
        <a:lstStyle/>
        <a:p>
          <a:endParaRPr lang="es-EC"/>
        </a:p>
      </dgm:t>
    </dgm:pt>
    <dgm:pt modelId="{AB76E04D-2C55-408B-AC2B-55A97636962E}">
      <dgm:prSet/>
      <dgm:spPr/>
      <dgm:t>
        <a:bodyPr/>
        <a:lstStyle/>
        <a:p>
          <a:r>
            <a:rPr lang="es-ES" dirty="0" smtClean="0"/>
            <a:t>Contratar personal calificado para el manejo de cada una de las áreas y la toma de decisiones a tiempo.</a:t>
          </a:r>
          <a:endParaRPr lang="es-EC" dirty="0"/>
        </a:p>
      </dgm:t>
    </dgm:pt>
    <dgm:pt modelId="{7C8C2DAB-F2F1-41AA-8869-FEB0A9CFF01B}" type="parTrans" cxnId="{5770BE85-0CB3-4969-A3CD-8EB7EAB12C98}">
      <dgm:prSet/>
      <dgm:spPr/>
      <dgm:t>
        <a:bodyPr/>
        <a:lstStyle/>
        <a:p>
          <a:endParaRPr lang="es-EC"/>
        </a:p>
      </dgm:t>
    </dgm:pt>
    <dgm:pt modelId="{F9498F18-1056-423C-9B5C-84A8DEAF7924}" type="sibTrans" cxnId="{5770BE85-0CB3-4969-A3CD-8EB7EAB12C98}">
      <dgm:prSet/>
      <dgm:spPr/>
      <dgm:t>
        <a:bodyPr/>
        <a:lstStyle/>
        <a:p>
          <a:endParaRPr lang="es-EC"/>
        </a:p>
      </dgm:t>
    </dgm:pt>
    <dgm:pt modelId="{67D4F8E7-DC71-4D1B-8763-20CF45BB0587}">
      <dgm:prSet/>
      <dgm:spPr/>
      <dgm:t>
        <a:bodyPr/>
        <a:lstStyle/>
        <a:p>
          <a:r>
            <a:rPr lang="es-ES" dirty="0" smtClean="0"/>
            <a:t>Establecer acciones de marketing para el inicio de las actividades y posteriormente la fidelización de los mismos.</a:t>
          </a:r>
          <a:endParaRPr lang="es-EC" dirty="0"/>
        </a:p>
      </dgm:t>
    </dgm:pt>
    <dgm:pt modelId="{1D1A1BF7-4896-45F1-AD0D-9C34FBF192D2}" type="parTrans" cxnId="{F59D0459-DF20-4619-9706-6707D86AE845}">
      <dgm:prSet/>
      <dgm:spPr/>
      <dgm:t>
        <a:bodyPr/>
        <a:lstStyle/>
        <a:p>
          <a:endParaRPr lang="es-EC"/>
        </a:p>
      </dgm:t>
    </dgm:pt>
    <dgm:pt modelId="{C69D4418-DF37-4728-9ADB-73239E7F4EB4}" type="sibTrans" cxnId="{F59D0459-DF20-4619-9706-6707D86AE845}">
      <dgm:prSet/>
      <dgm:spPr/>
      <dgm:t>
        <a:bodyPr/>
        <a:lstStyle/>
        <a:p>
          <a:endParaRPr lang="es-EC"/>
        </a:p>
      </dgm:t>
    </dgm:pt>
    <dgm:pt modelId="{4BD78A9C-0339-4B4F-95A6-79DD09119FE2}" type="pres">
      <dgm:prSet presAssocID="{521DC981-7A41-4160-81A9-45BC8187C4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3CC1547-AE9E-4B2E-809E-9E5F36D650FF}" type="pres">
      <dgm:prSet presAssocID="{521DC981-7A41-4160-81A9-45BC8187C411}" presName="Name1" presStyleCnt="0"/>
      <dgm:spPr/>
    </dgm:pt>
    <dgm:pt modelId="{234E9209-335E-44CF-A86D-B4A9176161F6}" type="pres">
      <dgm:prSet presAssocID="{521DC981-7A41-4160-81A9-45BC8187C411}" presName="cycle" presStyleCnt="0"/>
      <dgm:spPr/>
    </dgm:pt>
    <dgm:pt modelId="{8FCF23C8-C49D-4B42-A461-C541BBF5B7E8}" type="pres">
      <dgm:prSet presAssocID="{521DC981-7A41-4160-81A9-45BC8187C411}" presName="srcNode" presStyleLbl="node1" presStyleIdx="0" presStyleCnt="6"/>
      <dgm:spPr/>
    </dgm:pt>
    <dgm:pt modelId="{6332B3CA-2C96-4843-A36F-67A74A7C6AE7}" type="pres">
      <dgm:prSet presAssocID="{521DC981-7A41-4160-81A9-45BC8187C411}" presName="conn" presStyleLbl="parChTrans1D2" presStyleIdx="0" presStyleCnt="1"/>
      <dgm:spPr/>
      <dgm:t>
        <a:bodyPr/>
        <a:lstStyle/>
        <a:p>
          <a:endParaRPr lang="es-EC"/>
        </a:p>
      </dgm:t>
    </dgm:pt>
    <dgm:pt modelId="{6BA0E719-93BD-414A-B294-365FA355D9B7}" type="pres">
      <dgm:prSet presAssocID="{521DC981-7A41-4160-81A9-45BC8187C411}" presName="extraNode" presStyleLbl="node1" presStyleIdx="0" presStyleCnt="6"/>
      <dgm:spPr/>
    </dgm:pt>
    <dgm:pt modelId="{F7E2FC74-820D-453A-9ED9-FA58A4CC5DD2}" type="pres">
      <dgm:prSet presAssocID="{521DC981-7A41-4160-81A9-45BC8187C411}" presName="dstNode" presStyleLbl="node1" presStyleIdx="0" presStyleCnt="6"/>
      <dgm:spPr/>
    </dgm:pt>
    <dgm:pt modelId="{24131092-94A2-4DAF-AA97-9F6614393478}" type="pres">
      <dgm:prSet presAssocID="{D18A368D-6A2A-4F58-8C23-E38AED2D9FF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928842-E41A-443A-B0FF-F3B287A2C7E5}" type="pres">
      <dgm:prSet presAssocID="{D18A368D-6A2A-4F58-8C23-E38AED2D9FF0}" presName="accent_1" presStyleCnt="0"/>
      <dgm:spPr/>
    </dgm:pt>
    <dgm:pt modelId="{EE1CF1FC-32DC-4DCF-8E19-AA5DDADEB61B}" type="pres">
      <dgm:prSet presAssocID="{D18A368D-6A2A-4F58-8C23-E38AED2D9FF0}" presName="accentRepeatNode" presStyleLbl="solidFgAcc1" presStyleIdx="0" presStyleCnt="6"/>
      <dgm:spPr/>
    </dgm:pt>
    <dgm:pt modelId="{DB32E672-BC14-4221-A829-E6F03469478F}" type="pres">
      <dgm:prSet presAssocID="{62997131-03FD-4FA7-A2E9-10341482546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4D18C4-4BC9-40D8-B2BE-C82001CE9220}" type="pres">
      <dgm:prSet presAssocID="{62997131-03FD-4FA7-A2E9-103414825467}" presName="accent_2" presStyleCnt="0"/>
      <dgm:spPr/>
    </dgm:pt>
    <dgm:pt modelId="{C71669C5-9B2E-4054-A33A-89007DB92187}" type="pres">
      <dgm:prSet presAssocID="{62997131-03FD-4FA7-A2E9-103414825467}" presName="accentRepeatNode" presStyleLbl="solidFgAcc1" presStyleIdx="1" presStyleCnt="6"/>
      <dgm:spPr/>
    </dgm:pt>
    <dgm:pt modelId="{AC26EFDB-B2B9-419C-AAAC-DF56AFE665FF}" type="pres">
      <dgm:prSet presAssocID="{66C3920B-3211-4969-88B1-0EA951FE93A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23E872-51DD-4495-943C-05BEFF62083A}" type="pres">
      <dgm:prSet presAssocID="{66C3920B-3211-4969-88B1-0EA951FE93AB}" presName="accent_3" presStyleCnt="0"/>
      <dgm:spPr/>
    </dgm:pt>
    <dgm:pt modelId="{E98CAAB0-7424-4E7A-B8E8-84FBFCE37C28}" type="pres">
      <dgm:prSet presAssocID="{66C3920B-3211-4969-88B1-0EA951FE93AB}" presName="accentRepeatNode" presStyleLbl="solidFgAcc1" presStyleIdx="2" presStyleCnt="6"/>
      <dgm:spPr/>
    </dgm:pt>
    <dgm:pt modelId="{4779339C-1A52-4249-8E39-BF41E07F681B}" type="pres">
      <dgm:prSet presAssocID="{5ED12945-FFEB-4930-AC91-6C6791B307A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93E5D0-818D-4C97-B16C-B3AA872D5281}" type="pres">
      <dgm:prSet presAssocID="{5ED12945-FFEB-4930-AC91-6C6791B307A9}" presName="accent_4" presStyleCnt="0"/>
      <dgm:spPr/>
    </dgm:pt>
    <dgm:pt modelId="{7F22B639-9EA1-4977-9B0F-F00C0D2F3D5C}" type="pres">
      <dgm:prSet presAssocID="{5ED12945-FFEB-4930-AC91-6C6791B307A9}" presName="accentRepeatNode" presStyleLbl="solidFgAcc1" presStyleIdx="3" presStyleCnt="6"/>
      <dgm:spPr/>
    </dgm:pt>
    <dgm:pt modelId="{38104179-F27C-419B-9707-C772AD050E25}" type="pres">
      <dgm:prSet presAssocID="{AB76E04D-2C55-408B-AC2B-55A97636962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972F97-63E4-4838-9530-83E61AAB9460}" type="pres">
      <dgm:prSet presAssocID="{AB76E04D-2C55-408B-AC2B-55A97636962E}" presName="accent_5" presStyleCnt="0"/>
      <dgm:spPr/>
    </dgm:pt>
    <dgm:pt modelId="{799908ED-6C71-4CB6-875E-AA19133238BC}" type="pres">
      <dgm:prSet presAssocID="{AB76E04D-2C55-408B-AC2B-55A97636962E}" presName="accentRepeatNode" presStyleLbl="solidFgAcc1" presStyleIdx="4" presStyleCnt="6"/>
      <dgm:spPr/>
    </dgm:pt>
    <dgm:pt modelId="{81DFA6EC-9F3B-4C09-B3F2-2B3BE0F3FE41}" type="pres">
      <dgm:prSet presAssocID="{67D4F8E7-DC71-4D1B-8763-20CF45BB058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05584-210C-4DE5-99B1-96A52D8959B6}" type="pres">
      <dgm:prSet presAssocID="{67D4F8E7-DC71-4D1B-8763-20CF45BB0587}" presName="accent_6" presStyleCnt="0"/>
      <dgm:spPr/>
    </dgm:pt>
    <dgm:pt modelId="{94D263E0-A9FC-4BAE-B6CC-0FD379A2D594}" type="pres">
      <dgm:prSet presAssocID="{67D4F8E7-DC71-4D1B-8763-20CF45BB0587}" presName="accentRepeatNode" presStyleLbl="solidFgAcc1" presStyleIdx="5" presStyleCnt="6"/>
      <dgm:spPr/>
    </dgm:pt>
  </dgm:ptLst>
  <dgm:cxnLst>
    <dgm:cxn modelId="{D43E27C2-76F7-445D-B271-FEADC24EE9A9}" srcId="{521DC981-7A41-4160-81A9-45BC8187C411}" destId="{5ED12945-FFEB-4930-AC91-6C6791B307A9}" srcOrd="3" destOrd="0" parTransId="{50E70E0B-BE79-414B-8598-ED54DD3CFBA0}" sibTransId="{6DC8BCD6-6993-4CC5-86AA-7B2A4BF8456C}"/>
    <dgm:cxn modelId="{DB4647CA-715E-499B-ABCB-5175F3E745A2}" type="presOf" srcId="{67D4F8E7-DC71-4D1B-8763-20CF45BB0587}" destId="{81DFA6EC-9F3B-4C09-B3F2-2B3BE0F3FE41}" srcOrd="0" destOrd="0" presId="urn:microsoft.com/office/officeart/2008/layout/VerticalCurvedList"/>
    <dgm:cxn modelId="{E87F2565-E673-47A4-BBB2-F32B348CAF73}" srcId="{521DC981-7A41-4160-81A9-45BC8187C411}" destId="{62997131-03FD-4FA7-A2E9-103414825467}" srcOrd="1" destOrd="0" parTransId="{BBB19A1C-4845-4C25-9893-A662304E19A2}" sibTransId="{2AE2ABB5-792F-48AB-B775-50334BB6CC62}"/>
    <dgm:cxn modelId="{F5C064C9-2685-4DE1-B90F-60C75CCE39A4}" srcId="{521DC981-7A41-4160-81A9-45BC8187C411}" destId="{66C3920B-3211-4969-88B1-0EA951FE93AB}" srcOrd="2" destOrd="0" parTransId="{C0B0ECF7-EC0E-4BA3-B4A7-41ECB6996EAB}" sibTransId="{7D189AD6-4700-4B72-9516-625638498910}"/>
    <dgm:cxn modelId="{B29929B2-A385-4B42-924A-710C1539B057}" type="presOf" srcId="{AB76E04D-2C55-408B-AC2B-55A97636962E}" destId="{38104179-F27C-419B-9707-C772AD050E25}" srcOrd="0" destOrd="0" presId="urn:microsoft.com/office/officeart/2008/layout/VerticalCurvedList"/>
    <dgm:cxn modelId="{6AA486B1-968C-4F6C-9E22-75B2AA75BD7B}" type="presOf" srcId="{5ED12945-FFEB-4930-AC91-6C6791B307A9}" destId="{4779339C-1A52-4249-8E39-BF41E07F681B}" srcOrd="0" destOrd="0" presId="urn:microsoft.com/office/officeart/2008/layout/VerticalCurvedList"/>
    <dgm:cxn modelId="{5770BE85-0CB3-4969-A3CD-8EB7EAB12C98}" srcId="{521DC981-7A41-4160-81A9-45BC8187C411}" destId="{AB76E04D-2C55-408B-AC2B-55A97636962E}" srcOrd="4" destOrd="0" parTransId="{7C8C2DAB-F2F1-41AA-8869-FEB0A9CFF01B}" sibTransId="{F9498F18-1056-423C-9B5C-84A8DEAF7924}"/>
    <dgm:cxn modelId="{42FF5A3A-236C-476C-A5E8-5535BA826FEA}" type="presOf" srcId="{F5A555E0-07E7-4A70-9FC3-77130A5BE3BE}" destId="{6332B3CA-2C96-4843-A36F-67A74A7C6AE7}" srcOrd="0" destOrd="0" presId="urn:microsoft.com/office/officeart/2008/layout/VerticalCurvedList"/>
    <dgm:cxn modelId="{FD224042-149B-4BE8-B26D-C4AD3D30C194}" type="presOf" srcId="{66C3920B-3211-4969-88B1-0EA951FE93AB}" destId="{AC26EFDB-B2B9-419C-AAAC-DF56AFE665FF}" srcOrd="0" destOrd="0" presId="urn:microsoft.com/office/officeart/2008/layout/VerticalCurvedList"/>
    <dgm:cxn modelId="{DB367550-0BBD-4FDA-BDAE-14AE9CCF652F}" type="presOf" srcId="{521DC981-7A41-4160-81A9-45BC8187C411}" destId="{4BD78A9C-0339-4B4F-95A6-79DD09119FE2}" srcOrd="0" destOrd="0" presId="urn:microsoft.com/office/officeart/2008/layout/VerticalCurvedList"/>
    <dgm:cxn modelId="{F59D0459-DF20-4619-9706-6707D86AE845}" srcId="{521DC981-7A41-4160-81A9-45BC8187C411}" destId="{67D4F8E7-DC71-4D1B-8763-20CF45BB0587}" srcOrd="5" destOrd="0" parTransId="{1D1A1BF7-4896-45F1-AD0D-9C34FBF192D2}" sibTransId="{C69D4418-DF37-4728-9ADB-73239E7F4EB4}"/>
    <dgm:cxn modelId="{0861D004-3D3F-4490-BD28-1F4D76779B88}" srcId="{521DC981-7A41-4160-81A9-45BC8187C411}" destId="{D18A368D-6A2A-4F58-8C23-E38AED2D9FF0}" srcOrd="0" destOrd="0" parTransId="{AC74FC9A-5D6D-4F42-9561-F6A37492522F}" sibTransId="{F5A555E0-07E7-4A70-9FC3-77130A5BE3BE}"/>
    <dgm:cxn modelId="{581C00A1-CFED-41B8-BB2A-7C6C22E2620B}" type="presOf" srcId="{D18A368D-6A2A-4F58-8C23-E38AED2D9FF0}" destId="{24131092-94A2-4DAF-AA97-9F6614393478}" srcOrd="0" destOrd="0" presId="urn:microsoft.com/office/officeart/2008/layout/VerticalCurvedList"/>
    <dgm:cxn modelId="{E5BD2952-EDE9-48C1-B4A2-6749F5DBD2E4}" type="presOf" srcId="{62997131-03FD-4FA7-A2E9-103414825467}" destId="{DB32E672-BC14-4221-A829-E6F03469478F}" srcOrd="0" destOrd="0" presId="urn:microsoft.com/office/officeart/2008/layout/VerticalCurvedList"/>
    <dgm:cxn modelId="{6E1B562E-CDA4-4910-9725-7A98DE1B1FA5}" type="presParOf" srcId="{4BD78A9C-0339-4B4F-95A6-79DD09119FE2}" destId="{33CC1547-AE9E-4B2E-809E-9E5F36D650FF}" srcOrd="0" destOrd="0" presId="urn:microsoft.com/office/officeart/2008/layout/VerticalCurvedList"/>
    <dgm:cxn modelId="{89E77399-9002-45BA-96E0-B859536198E8}" type="presParOf" srcId="{33CC1547-AE9E-4B2E-809E-9E5F36D650FF}" destId="{234E9209-335E-44CF-A86D-B4A9176161F6}" srcOrd="0" destOrd="0" presId="urn:microsoft.com/office/officeart/2008/layout/VerticalCurvedList"/>
    <dgm:cxn modelId="{0A9B1656-9E3E-4D05-AFA7-4EFE3BE9BD08}" type="presParOf" srcId="{234E9209-335E-44CF-A86D-B4A9176161F6}" destId="{8FCF23C8-C49D-4B42-A461-C541BBF5B7E8}" srcOrd="0" destOrd="0" presId="urn:microsoft.com/office/officeart/2008/layout/VerticalCurvedList"/>
    <dgm:cxn modelId="{25C9D840-FE43-4D4A-BC74-63B0DE01A374}" type="presParOf" srcId="{234E9209-335E-44CF-A86D-B4A9176161F6}" destId="{6332B3CA-2C96-4843-A36F-67A74A7C6AE7}" srcOrd="1" destOrd="0" presId="urn:microsoft.com/office/officeart/2008/layout/VerticalCurvedList"/>
    <dgm:cxn modelId="{B0234A8F-EE35-4E79-BBD4-61B6B52A82FC}" type="presParOf" srcId="{234E9209-335E-44CF-A86D-B4A9176161F6}" destId="{6BA0E719-93BD-414A-B294-365FA355D9B7}" srcOrd="2" destOrd="0" presId="urn:microsoft.com/office/officeart/2008/layout/VerticalCurvedList"/>
    <dgm:cxn modelId="{E1E59E45-5163-4204-A3EA-8A72E65384BD}" type="presParOf" srcId="{234E9209-335E-44CF-A86D-B4A9176161F6}" destId="{F7E2FC74-820D-453A-9ED9-FA58A4CC5DD2}" srcOrd="3" destOrd="0" presId="urn:microsoft.com/office/officeart/2008/layout/VerticalCurvedList"/>
    <dgm:cxn modelId="{9364BDCA-81EA-4863-8693-E24AF898FEFA}" type="presParOf" srcId="{33CC1547-AE9E-4B2E-809E-9E5F36D650FF}" destId="{24131092-94A2-4DAF-AA97-9F6614393478}" srcOrd="1" destOrd="0" presId="urn:microsoft.com/office/officeart/2008/layout/VerticalCurvedList"/>
    <dgm:cxn modelId="{BE607206-54E3-46F9-B272-D3B3479EC71E}" type="presParOf" srcId="{33CC1547-AE9E-4B2E-809E-9E5F36D650FF}" destId="{29928842-E41A-443A-B0FF-F3B287A2C7E5}" srcOrd="2" destOrd="0" presId="urn:microsoft.com/office/officeart/2008/layout/VerticalCurvedList"/>
    <dgm:cxn modelId="{0B92C26D-18A7-4C23-BDE2-6A4BF97B1164}" type="presParOf" srcId="{29928842-E41A-443A-B0FF-F3B287A2C7E5}" destId="{EE1CF1FC-32DC-4DCF-8E19-AA5DDADEB61B}" srcOrd="0" destOrd="0" presId="urn:microsoft.com/office/officeart/2008/layout/VerticalCurvedList"/>
    <dgm:cxn modelId="{5E3D7CC6-C3CB-4EBD-9189-CF8A4DDA5522}" type="presParOf" srcId="{33CC1547-AE9E-4B2E-809E-9E5F36D650FF}" destId="{DB32E672-BC14-4221-A829-E6F03469478F}" srcOrd="3" destOrd="0" presId="urn:microsoft.com/office/officeart/2008/layout/VerticalCurvedList"/>
    <dgm:cxn modelId="{E39F1D56-1504-4BE6-AABC-87284BBBCCF5}" type="presParOf" srcId="{33CC1547-AE9E-4B2E-809E-9E5F36D650FF}" destId="{974D18C4-4BC9-40D8-B2BE-C82001CE9220}" srcOrd="4" destOrd="0" presId="urn:microsoft.com/office/officeart/2008/layout/VerticalCurvedList"/>
    <dgm:cxn modelId="{20EC2719-ED0A-4911-92FB-7D82415ABA21}" type="presParOf" srcId="{974D18C4-4BC9-40D8-B2BE-C82001CE9220}" destId="{C71669C5-9B2E-4054-A33A-89007DB92187}" srcOrd="0" destOrd="0" presId="urn:microsoft.com/office/officeart/2008/layout/VerticalCurvedList"/>
    <dgm:cxn modelId="{A1B5EDB1-3CD7-47CF-B50B-9F0607101ABE}" type="presParOf" srcId="{33CC1547-AE9E-4B2E-809E-9E5F36D650FF}" destId="{AC26EFDB-B2B9-419C-AAAC-DF56AFE665FF}" srcOrd="5" destOrd="0" presId="urn:microsoft.com/office/officeart/2008/layout/VerticalCurvedList"/>
    <dgm:cxn modelId="{33EAA854-0818-4A52-8182-2BB763CBF411}" type="presParOf" srcId="{33CC1547-AE9E-4B2E-809E-9E5F36D650FF}" destId="{B623E872-51DD-4495-943C-05BEFF62083A}" srcOrd="6" destOrd="0" presId="urn:microsoft.com/office/officeart/2008/layout/VerticalCurvedList"/>
    <dgm:cxn modelId="{6C460A41-CC7D-4BE8-9A28-A11FFDD76489}" type="presParOf" srcId="{B623E872-51DD-4495-943C-05BEFF62083A}" destId="{E98CAAB0-7424-4E7A-B8E8-84FBFCE37C28}" srcOrd="0" destOrd="0" presId="urn:microsoft.com/office/officeart/2008/layout/VerticalCurvedList"/>
    <dgm:cxn modelId="{6CDD687C-B2AC-4AF7-B61C-E4F8138F498D}" type="presParOf" srcId="{33CC1547-AE9E-4B2E-809E-9E5F36D650FF}" destId="{4779339C-1A52-4249-8E39-BF41E07F681B}" srcOrd="7" destOrd="0" presId="urn:microsoft.com/office/officeart/2008/layout/VerticalCurvedList"/>
    <dgm:cxn modelId="{E3CD8E7B-248A-46B1-BB23-F7783EE9B9F9}" type="presParOf" srcId="{33CC1547-AE9E-4B2E-809E-9E5F36D650FF}" destId="{A993E5D0-818D-4C97-B16C-B3AA872D5281}" srcOrd="8" destOrd="0" presId="urn:microsoft.com/office/officeart/2008/layout/VerticalCurvedList"/>
    <dgm:cxn modelId="{4C92C3D1-B9C5-47C5-B856-E1C729E17DB4}" type="presParOf" srcId="{A993E5D0-818D-4C97-B16C-B3AA872D5281}" destId="{7F22B639-9EA1-4977-9B0F-F00C0D2F3D5C}" srcOrd="0" destOrd="0" presId="urn:microsoft.com/office/officeart/2008/layout/VerticalCurvedList"/>
    <dgm:cxn modelId="{2B1EA042-A200-4399-A45E-75B50DAFCE8C}" type="presParOf" srcId="{33CC1547-AE9E-4B2E-809E-9E5F36D650FF}" destId="{38104179-F27C-419B-9707-C772AD050E25}" srcOrd="9" destOrd="0" presId="urn:microsoft.com/office/officeart/2008/layout/VerticalCurvedList"/>
    <dgm:cxn modelId="{68BCB44A-6C38-40B2-B116-9FE2B9A5393C}" type="presParOf" srcId="{33CC1547-AE9E-4B2E-809E-9E5F36D650FF}" destId="{80972F97-63E4-4838-9530-83E61AAB9460}" srcOrd="10" destOrd="0" presId="urn:microsoft.com/office/officeart/2008/layout/VerticalCurvedList"/>
    <dgm:cxn modelId="{A0948C9C-CC30-4C31-ADAA-FF5D2B9E43E8}" type="presParOf" srcId="{80972F97-63E4-4838-9530-83E61AAB9460}" destId="{799908ED-6C71-4CB6-875E-AA19133238BC}" srcOrd="0" destOrd="0" presId="urn:microsoft.com/office/officeart/2008/layout/VerticalCurvedList"/>
    <dgm:cxn modelId="{3D10DC62-C55E-4564-8FFF-DF170219F874}" type="presParOf" srcId="{33CC1547-AE9E-4B2E-809E-9E5F36D650FF}" destId="{81DFA6EC-9F3B-4C09-B3F2-2B3BE0F3FE41}" srcOrd="11" destOrd="0" presId="urn:microsoft.com/office/officeart/2008/layout/VerticalCurvedList"/>
    <dgm:cxn modelId="{A63B2BAF-96CA-4659-B335-AFFD4F6AC87C}" type="presParOf" srcId="{33CC1547-AE9E-4B2E-809E-9E5F36D650FF}" destId="{22F05584-210C-4DE5-99B1-96A52D8959B6}" srcOrd="12" destOrd="0" presId="urn:microsoft.com/office/officeart/2008/layout/VerticalCurvedList"/>
    <dgm:cxn modelId="{D2A6B676-E70B-486D-B412-DCAD90851AB5}" type="presParOf" srcId="{22F05584-210C-4DE5-99B1-96A52D8959B6}" destId="{94D263E0-A9FC-4BAE-B6CC-0FD379A2D5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6D7F18-5BEC-481D-99F3-A5841E1050FA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F56AE49-C730-4E44-A45E-6E4B45715607}">
      <dgm:prSet phldrT="[Texto]"/>
      <dgm:spPr/>
      <dgm:t>
        <a:bodyPr/>
        <a:lstStyle/>
        <a:p>
          <a:r>
            <a:rPr lang="es-EC" b="1" dirty="0" smtClean="0"/>
            <a:t>PRINCIPIOS</a:t>
          </a:r>
          <a:endParaRPr lang="es-EC" b="1" dirty="0"/>
        </a:p>
      </dgm:t>
    </dgm:pt>
    <dgm:pt modelId="{FD720A48-1D70-4FE3-B9D8-4A02B83BB4D0}" type="parTrans" cxnId="{B3BC62E9-4E22-4CB0-BBCC-04E6C2F63E1A}">
      <dgm:prSet/>
      <dgm:spPr/>
      <dgm:t>
        <a:bodyPr/>
        <a:lstStyle/>
        <a:p>
          <a:endParaRPr lang="es-EC"/>
        </a:p>
      </dgm:t>
    </dgm:pt>
    <dgm:pt modelId="{CF01C169-5974-4C10-B80B-A64EE293DECE}" type="sibTrans" cxnId="{B3BC62E9-4E22-4CB0-BBCC-04E6C2F63E1A}">
      <dgm:prSet/>
      <dgm:spPr/>
      <dgm:t>
        <a:bodyPr/>
        <a:lstStyle/>
        <a:p>
          <a:endParaRPr lang="es-EC"/>
        </a:p>
      </dgm:t>
    </dgm:pt>
    <dgm:pt modelId="{D3D6A8D2-6D29-4685-9AFF-96E5F44E0B23}">
      <dgm:prSet phldrT="[Texto]"/>
      <dgm:spPr/>
      <dgm:t>
        <a:bodyPr/>
        <a:lstStyle/>
        <a:p>
          <a:r>
            <a:rPr lang="es-ES" dirty="0" smtClean="0"/>
            <a:t>Atención al Cliente</a:t>
          </a:r>
          <a:endParaRPr lang="es-EC" dirty="0"/>
        </a:p>
      </dgm:t>
    </dgm:pt>
    <dgm:pt modelId="{1B48581E-EFE3-4CD3-ACD5-7EF4680119B0}" type="parTrans" cxnId="{6CBE8398-58AF-41FE-BE9E-94E2439E2C3A}">
      <dgm:prSet/>
      <dgm:spPr/>
      <dgm:t>
        <a:bodyPr/>
        <a:lstStyle/>
        <a:p>
          <a:endParaRPr lang="es-EC"/>
        </a:p>
      </dgm:t>
    </dgm:pt>
    <dgm:pt modelId="{D961D4DB-C17C-4A63-890A-2B4547CF45E3}" type="sibTrans" cxnId="{6CBE8398-58AF-41FE-BE9E-94E2439E2C3A}">
      <dgm:prSet/>
      <dgm:spPr/>
      <dgm:t>
        <a:bodyPr/>
        <a:lstStyle/>
        <a:p>
          <a:endParaRPr lang="es-EC"/>
        </a:p>
      </dgm:t>
    </dgm:pt>
    <dgm:pt modelId="{82CD7936-7AC8-4691-8E6E-54150725B6E5}">
      <dgm:prSet phldrT="[Texto]"/>
      <dgm:spPr/>
      <dgm:t>
        <a:bodyPr/>
        <a:lstStyle/>
        <a:p>
          <a:r>
            <a:rPr lang="es-EC" b="1" dirty="0" smtClean="0"/>
            <a:t>VALORES</a:t>
          </a:r>
          <a:endParaRPr lang="es-EC" b="1" dirty="0"/>
        </a:p>
      </dgm:t>
    </dgm:pt>
    <dgm:pt modelId="{3659A1A3-7B3F-4092-B454-50C1FC61CA73}" type="parTrans" cxnId="{DBB9982E-4499-44B2-A87A-1D4FFF05A522}">
      <dgm:prSet/>
      <dgm:spPr/>
      <dgm:t>
        <a:bodyPr/>
        <a:lstStyle/>
        <a:p>
          <a:endParaRPr lang="es-EC"/>
        </a:p>
      </dgm:t>
    </dgm:pt>
    <dgm:pt modelId="{5914E14B-7F1A-4CB7-BCE2-E8F7E600C754}" type="sibTrans" cxnId="{DBB9982E-4499-44B2-A87A-1D4FFF05A522}">
      <dgm:prSet/>
      <dgm:spPr/>
      <dgm:t>
        <a:bodyPr/>
        <a:lstStyle/>
        <a:p>
          <a:endParaRPr lang="es-EC"/>
        </a:p>
      </dgm:t>
    </dgm:pt>
    <dgm:pt modelId="{5E1EC3BD-735E-4E58-95B4-FE5ABD03B669}">
      <dgm:prSet phldrT="[Texto]"/>
      <dgm:spPr/>
      <dgm:t>
        <a:bodyPr/>
        <a:lstStyle/>
        <a:p>
          <a:r>
            <a:rPr lang="es-ES" dirty="0" smtClean="0"/>
            <a:t>Responsabilidad</a:t>
          </a:r>
          <a:endParaRPr lang="es-EC" dirty="0"/>
        </a:p>
      </dgm:t>
    </dgm:pt>
    <dgm:pt modelId="{4C056A4E-4D7B-4400-AF8D-9A8FA414B8FC}" type="parTrans" cxnId="{4EA8B0C3-6B6E-4E0E-B6B9-1C615F5ABEBE}">
      <dgm:prSet/>
      <dgm:spPr/>
      <dgm:t>
        <a:bodyPr/>
        <a:lstStyle/>
        <a:p>
          <a:endParaRPr lang="es-EC"/>
        </a:p>
      </dgm:t>
    </dgm:pt>
    <dgm:pt modelId="{A9AEB35C-996A-4344-92E4-42CE2EDCBD47}" type="sibTrans" cxnId="{4EA8B0C3-6B6E-4E0E-B6B9-1C615F5ABEBE}">
      <dgm:prSet/>
      <dgm:spPr/>
      <dgm:t>
        <a:bodyPr/>
        <a:lstStyle/>
        <a:p>
          <a:endParaRPr lang="es-EC"/>
        </a:p>
      </dgm:t>
    </dgm:pt>
    <dgm:pt modelId="{B5AB7C7C-5641-4EA8-BABD-4E2AAE6A19D1}">
      <dgm:prSet/>
      <dgm:spPr/>
      <dgm:t>
        <a:bodyPr/>
        <a:lstStyle/>
        <a:p>
          <a:r>
            <a:rPr lang="es-ES" dirty="0" smtClean="0"/>
            <a:t>Confidencialidad de Información </a:t>
          </a:r>
          <a:endParaRPr lang="es-EC" dirty="0"/>
        </a:p>
      </dgm:t>
    </dgm:pt>
    <dgm:pt modelId="{D1520989-BA0B-44B8-AEB6-8D8C320F77E1}" type="parTrans" cxnId="{62ABC515-0EE7-4DA9-B27E-1A777C011702}">
      <dgm:prSet/>
      <dgm:spPr/>
      <dgm:t>
        <a:bodyPr/>
        <a:lstStyle/>
        <a:p>
          <a:endParaRPr lang="es-EC"/>
        </a:p>
      </dgm:t>
    </dgm:pt>
    <dgm:pt modelId="{AC1A1EF3-D3F4-4A82-8601-29A16F83A8E1}" type="sibTrans" cxnId="{62ABC515-0EE7-4DA9-B27E-1A777C011702}">
      <dgm:prSet/>
      <dgm:spPr/>
      <dgm:t>
        <a:bodyPr/>
        <a:lstStyle/>
        <a:p>
          <a:endParaRPr lang="es-EC"/>
        </a:p>
      </dgm:t>
    </dgm:pt>
    <dgm:pt modelId="{55787DB5-E6CE-46F9-8157-A917C121DBA4}">
      <dgm:prSet/>
      <dgm:spPr/>
      <dgm:t>
        <a:bodyPr/>
        <a:lstStyle/>
        <a:p>
          <a:r>
            <a:rPr lang="es-ES" dirty="0" smtClean="0"/>
            <a:t>Productos de Calidad</a:t>
          </a:r>
          <a:endParaRPr lang="es-EC" dirty="0"/>
        </a:p>
      </dgm:t>
    </dgm:pt>
    <dgm:pt modelId="{53131619-09D6-449E-A3F7-087878AE8554}" type="parTrans" cxnId="{692877EE-844A-4885-B949-EED75BFF9955}">
      <dgm:prSet/>
      <dgm:spPr/>
      <dgm:t>
        <a:bodyPr/>
        <a:lstStyle/>
        <a:p>
          <a:endParaRPr lang="es-EC"/>
        </a:p>
      </dgm:t>
    </dgm:pt>
    <dgm:pt modelId="{0DD1D55B-FF3B-4753-92F9-23ECAE1A816E}" type="sibTrans" cxnId="{692877EE-844A-4885-B949-EED75BFF9955}">
      <dgm:prSet/>
      <dgm:spPr/>
      <dgm:t>
        <a:bodyPr/>
        <a:lstStyle/>
        <a:p>
          <a:endParaRPr lang="es-EC"/>
        </a:p>
      </dgm:t>
    </dgm:pt>
    <dgm:pt modelId="{EAF9E0AC-1C33-4618-B48B-FAC829809B1D}">
      <dgm:prSet/>
      <dgm:spPr/>
      <dgm:t>
        <a:bodyPr/>
        <a:lstStyle/>
        <a:p>
          <a:r>
            <a:rPr lang="es-ES" dirty="0" smtClean="0"/>
            <a:t>Ética</a:t>
          </a:r>
          <a:endParaRPr lang="es-EC" dirty="0"/>
        </a:p>
      </dgm:t>
    </dgm:pt>
    <dgm:pt modelId="{DEFFB9DB-A65B-4DEC-A940-A3921F4C7CB8}" type="parTrans" cxnId="{5BBFDE79-7F17-4022-B314-AF4DE344DC75}">
      <dgm:prSet/>
      <dgm:spPr/>
      <dgm:t>
        <a:bodyPr/>
        <a:lstStyle/>
        <a:p>
          <a:endParaRPr lang="es-EC"/>
        </a:p>
      </dgm:t>
    </dgm:pt>
    <dgm:pt modelId="{424C7B05-8AC4-469D-B3AD-DB91505827C0}" type="sibTrans" cxnId="{5BBFDE79-7F17-4022-B314-AF4DE344DC75}">
      <dgm:prSet/>
      <dgm:spPr/>
      <dgm:t>
        <a:bodyPr/>
        <a:lstStyle/>
        <a:p>
          <a:endParaRPr lang="es-EC"/>
        </a:p>
      </dgm:t>
    </dgm:pt>
    <dgm:pt modelId="{649F5FE3-8634-4490-B489-681ED833C701}">
      <dgm:prSet/>
      <dgm:spPr/>
      <dgm:t>
        <a:bodyPr/>
        <a:lstStyle/>
        <a:p>
          <a:r>
            <a:rPr lang="es-ES" dirty="0" smtClean="0"/>
            <a:t>Integridad</a:t>
          </a:r>
          <a:endParaRPr lang="es-EC" dirty="0"/>
        </a:p>
      </dgm:t>
    </dgm:pt>
    <dgm:pt modelId="{6AE81A7E-E1C9-4207-9B24-D96BB7A14DF1}" type="parTrans" cxnId="{FF3FFF87-2426-4B1C-95DA-D77CF5F7C5D6}">
      <dgm:prSet/>
      <dgm:spPr/>
      <dgm:t>
        <a:bodyPr/>
        <a:lstStyle/>
        <a:p>
          <a:endParaRPr lang="es-EC"/>
        </a:p>
      </dgm:t>
    </dgm:pt>
    <dgm:pt modelId="{8C7299EF-C38C-4044-AACA-0092E73B1B2E}" type="sibTrans" cxnId="{FF3FFF87-2426-4B1C-95DA-D77CF5F7C5D6}">
      <dgm:prSet/>
      <dgm:spPr/>
      <dgm:t>
        <a:bodyPr/>
        <a:lstStyle/>
        <a:p>
          <a:endParaRPr lang="es-EC"/>
        </a:p>
      </dgm:t>
    </dgm:pt>
    <dgm:pt modelId="{ED29C611-A1AD-40E4-98D3-F522476BCB9A}">
      <dgm:prSet/>
      <dgm:spPr/>
      <dgm:t>
        <a:bodyPr/>
        <a:lstStyle/>
        <a:p>
          <a:r>
            <a:rPr lang="es-ES" dirty="0" smtClean="0"/>
            <a:t>Puntualidad</a:t>
          </a:r>
          <a:endParaRPr lang="es-EC" dirty="0"/>
        </a:p>
      </dgm:t>
    </dgm:pt>
    <dgm:pt modelId="{CD0D1B82-839A-427F-A9EA-066C37F84510}" type="parTrans" cxnId="{6DC39B90-CAFC-4F41-B422-CA650F276D9B}">
      <dgm:prSet/>
      <dgm:spPr/>
      <dgm:t>
        <a:bodyPr/>
        <a:lstStyle/>
        <a:p>
          <a:endParaRPr lang="es-EC"/>
        </a:p>
      </dgm:t>
    </dgm:pt>
    <dgm:pt modelId="{C946FCA5-3234-42B5-86AA-476B1BDC23D3}" type="sibTrans" cxnId="{6DC39B90-CAFC-4F41-B422-CA650F276D9B}">
      <dgm:prSet/>
      <dgm:spPr/>
      <dgm:t>
        <a:bodyPr/>
        <a:lstStyle/>
        <a:p>
          <a:endParaRPr lang="es-EC"/>
        </a:p>
      </dgm:t>
    </dgm:pt>
    <dgm:pt modelId="{EA09A77A-B321-460D-B5A6-49615165F558}">
      <dgm:prSet/>
      <dgm:spPr/>
      <dgm:t>
        <a:bodyPr/>
        <a:lstStyle/>
        <a:p>
          <a:r>
            <a:rPr lang="es-ES" dirty="0" smtClean="0"/>
            <a:t>Seguridad</a:t>
          </a:r>
          <a:endParaRPr lang="es-EC" dirty="0"/>
        </a:p>
      </dgm:t>
    </dgm:pt>
    <dgm:pt modelId="{06FB0894-8B9C-4504-9F33-C6F30BDBBA13}" type="parTrans" cxnId="{75B15389-D600-41EC-BECB-5466649FAAE5}">
      <dgm:prSet/>
      <dgm:spPr/>
      <dgm:t>
        <a:bodyPr/>
        <a:lstStyle/>
        <a:p>
          <a:endParaRPr lang="es-EC"/>
        </a:p>
      </dgm:t>
    </dgm:pt>
    <dgm:pt modelId="{4C32E598-E175-4E14-942C-6E4166E1E74E}" type="sibTrans" cxnId="{75B15389-D600-41EC-BECB-5466649FAAE5}">
      <dgm:prSet/>
      <dgm:spPr/>
      <dgm:t>
        <a:bodyPr/>
        <a:lstStyle/>
        <a:p>
          <a:endParaRPr lang="es-EC"/>
        </a:p>
      </dgm:t>
    </dgm:pt>
    <dgm:pt modelId="{E3B31B22-7229-44F7-998A-33963BB1C443}">
      <dgm:prSet/>
      <dgm:spPr/>
      <dgm:t>
        <a:bodyPr/>
        <a:lstStyle/>
        <a:p>
          <a:r>
            <a:rPr lang="es-ES" dirty="0" smtClean="0"/>
            <a:t>Confianza</a:t>
          </a:r>
          <a:endParaRPr lang="es-EC" dirty="0"/>
        </a:p>
      </dgm:t>
    </dgm:pt>
    <dgm:pt modelId="{4CA4D7E2-293E-4F14-8CD6-80021811FFB7}" type="parTrans" cxnId="{9D35887C-FE5C-4B87-9827-7B1ED3605839}">
      <dgm:prSet/>
      <dgm:spPr/>
      <dgm:t>
        <a:bodyPr/>
        <a:lstStyle/>
        <a:p>
          <a:endParaRPr lang="es-EC"/>
        </a:p>
      </dgm:t>
    </dgm:pt>
    <dgm:pt modelId="{387787C7-F350-461B-9134-829FD7BE5263}" type="sibTrans" cxnId="{9D35887C-FE5C-4B87-9827-7B1ED3605839}">
      <dgm:prSet/>
      <dgm:spPr/>
      <dgm:t>
        <a:bodyPr/>
        <a:lstStyle/>
        <a:p>
          <a:endParaRPr lang="es-EC"/>
        </a:p>
      </dgm:t>
    </dgm:pt>
    <dgm:pt modelId="{393488C9-C227-4667-85F4-513D5ACCE3C0}">
      <dgm:prSet/>
      <dgm:spPr/>
      <dgm:t>
        <a:bodyPr/>
        <a:lstStyle/>
        <a:p>
          <a:r>
            <a:rPr lang="es-ES" dirty="0" smtClean="0"/>
            <a:t>Servicio</a:t>
          </a:r>
          <a:endParaRPr lang="es-EC" dirty="0"/>
        </a:p>
      </dgm:t>
    </dgm:pt>
    <dgm:pt modelId="{E6004CA0-EC8F-4D7C-83A0-6CE19FD34D39}" type="parTrans" cxnId="{7DA45839-42F9-4ACB-893D-58796CFB7C61}">
      <dgm:prSet/>
      <dgm:spPr/>
      <dgm:t>
        <a:bodyPr/>
        <a:lstStyle/>
        <a:p>
          <a:endParaRPr lang="es-EC"/>
        </a:p>
      </dgm:t>
    </dgm:pt>
    <dgm:pt modelId="{015BFF84-D3D2-4A4F-8ED6-052953C5404F}" type="sibTrans" cxnId="{7DA45839-42F9-4ACB-893D-58796CFB7C61}">
      <dgm:prSet/>
      <dgm:spPr/>
      <dgm:t>
        <a:bodyPr/>
        <a:lstStyle/>
        <a:p>
          <a:endParaRPr lang="es-EC"/>
        </a:p>
      </dgm:t>
    </dgm:pt>
    <dgm:pt modelId="{44DC2EC9-A4CA-4806-BFBB-17FAE44AE60D}">
      <dgm:prSet/>
      <dgm:spPr/>
      <dgm:t>
        <a:bodyPr/>
        <a:lstStyle/>
        <a:p>
          <a:r>
            <a:rPr lang="es-ES" dirty="0" smtClean="0"/>
            <a:t>Comunicación</a:t>
          </a:r>
          <a:endParaRPr lang="es-EC" dirty="0"/>
        </a:p>
      </dgm:t>
    </dgm:pt>
    <dgm:pt modelId="{06F996B1-8CC2-4B79-8DA1-44FE79508F42}" type="parTrans" cxnId="{CEF4EDAD-EAFF-47FA-AFAD-447BE673BCA8}">
      <dgm:prSet/>
      <dgm:spPr/>
      <dgm:t>
        <a:bodyPr/>
        <a:lstStyle/>
        <a:p>
          <a:endParaRPr lang="es-EC"/>
        </a:p>
      </dgm:t>
    </dgm:pt>
    <dgm:pt modelId="{AF288420-D1F4-4EA9-AFAB-7EA219DA9331}" type="sibTrans" cxnId="{CEF4EDAD-EAFF-47FA-AFAD-447BE673BCA8}">
      <dgm:prSet/>
      <dgm:spPr/>
      <dgm:t>
        <a:bodyPr/>
        <a:lstStyle/>
        <a:p>
          <a:endParaRPr lang="es-EC"/>
        </a:p>
      </dgm:t>
    </dgm:pt>
    <dgm:pt modelId="{F880C206-A98F-48E2-957E-F71F88CE8950}" type="pres">
      <dgm:prSet presAssocID="{566D7F18-5BEC-481D-99F3-A5841E1050FA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55742732-0844-45D2-AD19-3C68C8E01013}" type="pres">
      <dgm:prSet presAssocID="{CF56AE49-C730-4E44-A45E-6E4B45715607}" presName="withChildren" presStyleCnt="0"/>
      <dgm:spPr/>
    </dgm:pt>
    <dgm:pt modelId="{68C20084-6D00-43CD-8C0E-C75AEADDA920}" type="pres">
      <dgm:prSet presAssocID="{CF56AE49-C730-4E44-A45E-6E4B45715607}" presName="bigCircle" presStyleLbl="vennNode1" presStyleIdx="0" presStyleCnt="13"/>
      <dgm:spPr/>
    </dgm:pt>
    <dgm:pt modelId="{F876916C-B367-4E80-B687-873A652DE1BC}" type="pres">
      <dgm:prSet presAssocID="{CF56AE49-C730-4E44-A45E-6E4B45715607}" presName="medCircle" presStyleLbl="vennNode1" presStyleIdx="1" presStyleCnt="13"/>
      <dgm:spPr/>
    </dgm:pt>
    <dgm:pt modelId="{BDA5E0A2-9B41-4792-9410-48852FB5FC4E}" type="pres">
      <dgm:prSet presAssocID="{CF56AE49-C730-4E44-A45E-6E4B45715607}" presName="txLvl1" presStyleLbl="revTx" presStyleIdx="0" presStyleCnt="13"/>
      <dgm:spPr/>
      <dgm:t>
        <a:bodyPr/>
        <a:lstStyle/>
        <a:p>
          <a:endParaRPr lang="es-EC"/>
        </a:p>
      </dgm:t>
    </dgm:pt>
    <dgm:pt modelId="{8A2F8DB8-227A-46BE-A0D8-42EA27B54230}" type="pres">
      <dgm:prSet presAssocID="{CF56AE49-C730-4E44-A45E-6E4B45715607}" presName="lin" presStyleCnt="0"/>
      <dgm:spPr/>
    </dgm:pt>
    <dgm:pt modelId="{7DAD174E-36AB-44EB-A9CF-9E29AFB271E2}" type="pres">
      <dgm:prSet presAssocID="{D3D6A8D2-6D29-4685-9AFF-96E5F44E0B23}" presName="txLvl2" presStyleLbl="revTx" presStyleIdx="1" presStyleCnt="13"/>
      <dgm:spPr/>
      <dgm:t>
        <a:bodyPr/>
        <a:lstStyle/>
        <a:p>
          <a:endParaRPr lang="es-EC"/>
        </a:p>
      </dgm:t>
    </dgm:pt>
    <dgm:pt modelId="{243D2067-AFB8-45C7-9459-1DDFD38778CC}" type="pres">
      <dgm:prSet presAssocID="{D961D4DB-C17C-4A63-890A-2B4547CF45E3}" presName="smCircle" presStyleLbl="vennNode1" presStyleIdx="2" presStyleCnt="13"/>
      <dgm:spPr/>
    </dgm:pt>
    <dgm:pt modelId="{35F817EF-5DF7-465B-BB20-EF71D1099B23}" type="pres">
      <dgm:prSet presAssocID="{B5AB7C7C-5641-4EA8-BABD-4E2AAE6A19D1}" presName="txLvl2" presStyleLbl="revTx" presStyleIdx="2" presStyleCnt="13"/>
      <dgm:spPr/>
      <dgm:t>
        <a:bodyPr/>
        <a:lstStyle/>
        <a:p>
          <a:endParaRPr lang="es-EC"/>
        </a:p>
      </dgm:t>
    </dgm:pt>
    <dgm:pt modelId="{D5BFF3B9-4AFB-4902-AD69-97D8B29E3DEA}" type="pres">
      <dgm:prSet presAssocID="{AC1A1EF3-D3F4-4A82-8601-29A16F83A8E1}" presName="smCircle" presStyleLbl="vennNode1" presStyleIdx="3" presStyleCnt="13"/>
      <dgm:spPr/>
    </dgm:pt>
    <dgm:pt modelId="{3EF8061B-8B4B-4922-92AC-D7F9BE151CD8}" type="pres">
      <dgm:prSet presAssocID="{55787DB5-E6CE-46F9-8157-A917C121DBA4}" presName="txLvl2" presStyleLbl="revTx" presStyleIdx="3" presStyleCnt="13"/>
      <dgm:spPr/>
      <dgm:t>
        <a:bodyPr/>
        <a:lstStyle/>
        <a:p>
          <a:endParaRPr lang="es-EC"/>
        </a:p>
      </dgm:t>
    </dgm:pt>
    <dgm:pt modelId="{C04E4139-26EE-4108-9C07-C7D845DAA26B}" type="pres">
      <dgm:prSet presAssocID="{0DD1D55B-FF3B-4753-92F9-23ECAE1A816E}" presName="smCircle" presStyleLbl="vennNode1" presStyleIdx="4" presStyleCnt="13"/>
      <dgm:spPr/>
    </dgm:pt>
    <dgm:pt modelId="{70A336F0-F511-4526-A262-36F99A080ECF}" type="pres">
      <dgm:prSet presAssocID="{EAF9E0AC-1C33-4618-B48B-FAC829809B1D}" presName="txLvl2" presStyleLbl="revTx" presStyleIdx="4" presStyleCnt="13"/>
      <dgm:spPr/>
      <dgm:t>
        <a:bodyPr/>
        <a:lstStyle/>
        <a:p>
          <a:endParaRPr lang="es-EC"/>
        </a:p>
      </dgm:t>
    </dgm:pt>
    <dgm:pt modelId="{E58BC684-4F23-43E6-BD2C-B44F340F359B}" type="pres">
      <dgm:prSet presAssocID="{424C7B05-8AC4-469D-B3AD-DB91505827C0}" presName="smCircle" presStyleLbl="vennNode1" presStyleIdx="5" presStyleCnt="13"/>
      <dgm:spPr/>
    </dgm:pt>
    <dgm:pt modelId="{66A3475C-167A-435F-AE7C-58D5874596C2}" type="pres">
      <dgm:prSet presAssocID="{649F5FE3-8634-4490-B489-681ED833C701}" presName="txLvl2" presStyleLbl="revTx" presStyleIdx="5" presStyleCnt="13"/>
      <dgm:spPr/>
      <dgm:t>
        <a:bodyPr/>
        <a:lstStyle/>
        <a:p>
          <a:endParaRPr lang="es-EC"/>
        </a:p>
      </dgm:t>
    </dgm:pt>
    <dgm:pt modelId="{62D88114-BB21-4BE2-B740-A34E4E134DB5}" type="pres">
      <dgm:prSet presAssocID="{CF56AE49-C730-4E44-A45E-6E4B45715607}" presName="overlap" presStyleCnt="0"/>
      <dgm:spPr/>
    </dgm:pt>
    <dgm:pt modelId="{B873AA12-0041-4C96-BAF8-707EF35FCD30}" type="pres">
      <dgm:prSet presAssocID="{82CD7936-7AC8-4691-8E6E-54150725B6E5}" presName="withChildren" presStyleCnt="0"/>
      <dgm:spPr/>
    </dgm:pt>
    <dgm:pt modelId="{5D6E5DFC-F7A5-4EBC-8174-01D08D9EF8A4}" type="pres">
      <dgm:prSet presAssocID="{82CD7936-7AC8-4691-8E6E-54150725B6E5}" presName="bigCircle" presStyleLbl="vennNode1" presStyleIdx="6" presStyleCnt="13"/>
      <dgm:spPr/>
    </dgm:pt>
    <dgm:pt modelId="{D8F27C82-1C14-4941-BF8B-43404342A98F}" type="pres">
      <dgm:prSet presAssocID="{82CD7936-7AC8-4691-8E6E-54150725B6E5}" presName="medCircle" presStyleLbl="vennNode1" presStyleIdx="7" presStyleCnt="13"/>
      <dgm:spPr/>
    </dgm:pt>
    <dgm:pt modelId="{BFD3C823-9668-4C4A-B4E1-332CC480A3D5}" type="pres">
      <dgm:prSet presAssocID="{82CD7936-7AC8-4691-8E6E-54150725B6E5}" presName="txLvl1" presStyleLbl="revTx" presStyleIdx="6" presStyleCnt="13"/>
      <dgm:spPr/>
      <dgm:t>
        <a:bodyPr/>
        <a:lstStyle/>
        <a:p>
          <a:endParaRPr lang="es-EC"/>
        </a:p>
      </dgm:t>
    </dgm:pt>
    <dgm:pt modelId="{5538FB6E-F276-421A-B163-EE6163E70AEB}" type="pres">
      <dgm:prSet presAssocID="{82CD7936-7AC8-4691-8E6E-54150725B6E5}" presName="lin" presStyleCnt="0"/>
      <dgm:spPr/>
    </dgm:pt>
    <dgm:pt modelId="{D7B33CEC-0869-41E1-9477-70993CBE062A}" type="pres">
      <dgm:prSet presAssocID="{5E1EC3BD-735E-4E58-95B4-FE5ABD03B669}" presName="txLvl2" presStyleLbl="revTx" presStyleIdx="7" presStyleCnt="13"/>
      <dgm:spPr/>
      <dgm:t>
        <a:bodyPr/>
        <a:lstStyle/>
        <a:p>
          <a:endParaRPr lang="es-EC"/>
        </a:p>
      </dgm:t>
    </dgm:pt>
    <dgm:pt modelId="{8A80F2D5-4248-4161-8CB9-8F191B55A8CB}" type="pres">
      <dgm:prSet presAssocID="{A9AEB35C-996A-4344-92E4-42CE2EDCBD47}" presName="smCircle" presStyleLbl="vennNode1" presStyleIdx="8" presStyleCnt="13"/>
      <dgm:spPr/>
    </dgm:pt>
    <dgm:pt modelId="{F6903D50-9DA8-407E-9E53-CF11F0E66DC7}" type="pres">
      <dgm:prSet presAssocID="{ED29C611-A1AD-40E4-98D3-F522476BCB9A}" presName="txLvl2" presStyleLbl="revTx" presStyleIdx="8" presStyleCnt="13"/>
      <dgm:spPr/>
      <dgm:t>
        <a:bodyPr/>
        <a:lstStyle/>
        <a:p>
          <a:endParaRPr lang="es-EC"/>
        </a:p>
      </dgm:t>
    </dgm:pt>
    <dgm:pt modelId="{7F4F117C-D708-4371-B2D8-61F4EF833842}" type="pres">
      <dgm:prSet presAssocID="{C946FCA5-3234-42B5-86AA-476B1BDC23D3}" presName="smCircle" presStyleLbl="vennNode1" presStyleIdx="9" presStyleCnt="13"/>
      <dgm:spPr/>
    </dgm:pt>
    <dgm:pt modelId="{6385CA3F-3322-43E9-9479-B8EC2B25E7BF}" type="pres">
      <dgm:prSet presAssocID="{EA09A77A-B321-460D-B5A6-49615165F558}" presName="txLvl2" presStyleLbl="revTx" presStyleIdx="9" presStyleCnt="13"/>
      <dgm:spPr/>
      <dgm:t>
        <a:bodyPr/>
        <a:lstStyle/>
        <a:p>
          <a:endParaRPr lang="es-EC"/>
        </a:p>
      </dgm:t>
    </dgm:pt>
    <dgm:pt modelId="{9831B432-C957-4C00-A599-8ACBE7C8558A}" type="pres">
      <dgm:prSet presAssocID="{4C32E598-E175-4E14-942C-6E4166E1E74E}" presName="smCircle" presStyleLbl="vennNode1" presStyleIdx="10" presStyleCnt="13"/>
      <dgm:spPr/>
    </dgm:pt>
    <dgm:pt modelId="{DDCD8D13-7556-44B0-B205-42C783BE0C22}" type="pres">
      <dgm:prSet presAssocID="{E3B31B22-7229-44F7-998A-33963BB1C443}" presName="txLvl2" presStyleLbl="revTx" presStyleIdx="10" presStyleCnt="13"/>
      <dgm:spPr/>
      <dgm:t>
        <a:bodyPr/>
        <a:lstStyle/>
        <a:p>
          <a:endParaRPr lang="es-EC"/>
        </a:p>
      </dgm:t>
    </dgm:pt>
    <dgm:pt modelId="{7B037A16-2157-4805-8BA3-FFCC3C0ABEC0}" type="pres">
      <dgm:prSet presAssocID="{387787C7-F350-461B-9134-829FD7BE5263}" presName="smCircle" presStyleLbl="vennNode1" presStyleIdx="11" presStyleCnt="13"/>
      <dgm:spPr/>
    </dgm:pt>
    <dgm:pt modelId="{02958ABA-D12F-4AC5-BEFF-6F5A75980A88}" type="pres">
      <dgm:prSet presAssocID="{393488C9-C227-4667-85F4-513D5ACCE3C0}" presName="txLvl2" presStyleLbl="revTx" presStyleIdx="11" presStyleCnt="13"/>
      <dgm:spPr/>
      <dgm:t>
        <a:bodyPr/>
        <a:lstStyle/>
        <a:p>
          <a:endParaRPr lang="es-EC"/>
        </a:p>
      </dgm:t>
    </dgm:pt>
    <dgm:pt modelId="{E430E398-D9E1-4F83-810B-66D80D7FDE20}" type="pres">
      <dgm:prSet presAssocID="{015BFF84-D3D2-4A4F-8ED6-052953C5404F}" presName="smCircle" presStyleLbl="vennNode1" presStyleIdx="12" presStyleCnt="13"/>
      <dgm:spPr/>
    </dgm:pt>
    <dgm:pt modelId="{29B0EA98-8971-42F7-BFE5-ACAE88BBD64F}" type="pres">
      <dgm:prSet presAssocID="{44DC2EC9-A4CA-4806-BFBB-17FAE44AE60D}" presName="txLvl2" presStyleLbl="revTx" presStyleIdx="12" presStyleCnt="13"/>
      <dgm:spPr/>
      <dgm:t>
        <a:bodyPr/>
        <a:lstStyle/>
        <a:p>
          <a:endParaRPr lang="es-EC"/>
        </a:p>
      </dgm:t>
    </dgm:pt>
  </dgm:ptLst>
  <dgm:cxnLst>
    <dgm:cxn modelId="{CB20D4B5-3A50-4C1B-A6DE-1A6B2C6FA508}" type="presOf" srcId="{82CD7936-7AC8-4691-8E6E-54150725B6E5}" destId="{BFD3C823-9668-4C4A-B4E1-332CC480A3D5}" srcOrd="0" destOrd="0" presId="urn:microsoft.com/office/officeart/2008/layout/VerticalCircleList"/>
    <dgm:cxn modelId="{7A08E212-E40C-4916-BCDD-F0A9C0A86234}" type="presOf" srcId="{B5AB7C7C-5641-4EA8-BABD-4E2AAE6A19D1}" destId="{35F817EF-5DF7-465B-BB20-EF71D1099B23}" srcOrd="0" destOrd="0" presId="urn:microsoft.com/office/officeart/2008/layout/VerticalCircleList"/>
    <dgm:cxn modelId="{7DA45839-42F9-4ACB-893D-58796CFB7C61}" srcId="{82CD7936-7AC8-4691-8E6E-54150725B6E5}" destId="{393488C9-C227-4667-85F4-513D5ACCE3C0}" srcOrd="4" destOrd="0" parTransId="{E6004CA0-EC8F-4D7C-83A0-6CE19FD34D39}" sibTransId="{015BFF84-D3D2-4A4F-8ED6-052953C5404F}"/>
    <dgm:cxn modelId="{CC6D81C5-DC62-439E-8FB0-0577537F4B55}" type="presOf" srcId="{D3D6A8D2-6D29-4685-9AFF-96E5F44E0B23}" destId="{7DAD174E-36AB-44EB-A9CF-9E29AFB271E2}" srcOrd="0" destOrd="0" presId="urn:microsoft.com/office/officeart/2008/layout/VerticalCircleList"/>
    <dgm:cxn modelId="{4EA8B0C3-6B6E-4E0E-B6B9-1C615F5ABEBE}" srcId="{82CD7936-7AC8-4691-8E6E-54150725B6E5}" destId="{5E1EC3BD-735E-4E58-95B4-FE5ABD03B669}" srcOrd="0" destOrd="0" parTransId="{4C056A4E-4D7B-4400-AF8D-9A8FA414B8FC}" sibTransId="{A9AEB35C-996A-4344-92E4-42CE2EDCBD47}"/>
    <dgm:cxn modelId="{6DC39B90-CAFC-4F41-B422-CA650F276D9B}" srcId="{82CD7936-7AC8-4691-8E6E-54150725B6E5}" destId="{ED29C611-A1AD-40E4-98D3-F522476BCB9A}" srcOrd="1" destOrd="0" parTransId="{CD0D1B82-839A-427F-A9EA-066C37F84510}" sibTransId="{C946FCA5-3234-42B5-86AA-476B1BDC23D3}"/>
    <dgm:cxn modelId="{75B15389-D600-41EC-BECB-5466649FAAE5}" srcId="{82CD7936-7AC8-4691-8E6E-54150725B6E5}" destId="{EA09A77A-B321-460D-B5A6-49615165F558}" srcOrd="2" destOrd="0" parTransId="{06FB0894-8B9C-4504-9F33-C6F30BDBBA13}" sibTransId="{4C32E598-E175-4E14-942C-6E4166E1E74E}"/>
    <dgm:cxn modelId="{18CE49C4-A56C-49A4-98C9-055CA6F6809C}" type="presOf" srcId="{EA09A77A-B321-460D-B5A6-49615165F558}" destId="{6385CA3F-3322-43E9-9479-B8EC2B25E7BF}" srcOrd="0" destOrd="0" presId="urn:microsoft.com/office/officeart/2008/layout/VerticalCircleList"/>
    <dgm:cxn modelId="{FF3FFF87-2426-4B1C-95DA-D77CF5F7C5D6}" srcId="{CF56AE49-C730-4E44-A45E-6E4B45715607}" destId="{649F5FE3-8634-4490-B489-681ED833C701}" srcOrd="4" destOrd="0" parTransId="{6AE81A7E-E1C9-4207-9B24-D96BB7A14DF1}" sibTransId="{8C7299EF-C38C-4044-AACA-0092E73B1B2E}"/>
    <dgm:cxn modelId="{B753CF8C-0865-445D-A85D-47EF29648E26}" type="presOf" srcId="{EAF9E0AC-1C33-4618-B48B-FAC829809B1D}" destId="{70A336F0-F511-4526-A262-36F99A080ECF}" srcOrd="0" destOrd="0" presId="urn:microsoft.com/office/officeart/2008/layout/VerticalCircleList"/>
    <dgm:cxn modelId="{DEEB984B-A79C-46D3-9FCA-6377624AFFF9}" type="presOf" srcId="{CF56AE49-C730-4E44-A45E-6E4B45715607}" destId="{BDA5E0A2-9B41-4792-9410-48852FB5FC4E}" srcOrd="0" destOrd="0" presId="urn:microsoft.com/office/officeart/2008/layout/VerticalCircleList"/>
    <dgm:cxn modelId="{D3456CC0-7F86-4218-9E55-BD2320138A95}" type="presOf" srcId="{566D7F18-5BEC-481D-99F3-A5841E1050FA}" destId="{F880C206-A98F-48E2-957E-F71F88CE8950}" srcOrd="0" destOrd="0" presId="urn:microsoft.com/office/officeart/2008/layout/VerticalCircleList"/>
    <dgm:cxn modelId="{DBB9982E-4499-44B2-A87A-1D4FFF05A522}" srcId="{566D7F18-5BEC-481D-99F3-A5841E1050FA}" destId="{82CD7936-7AC8-4691-8E6E-54150725B6E5}" srcOrd="1" destOrd="0" parTransId="{3659A1A3-7B3F-4092-B454-50C1FC61CA73}" sibTransId="{5914E14B-7F1A-4CB7-BCE2-E8F7E600C754}"/>
    <dgm:cxn modelId="{5E16D9EC-DA02-42AF-ABAC-EE635A5FAD0C}" type="presOf" srcId="{ED29C611-A1AD-40E4-98D3-F522476BCB9A}" destId="{F6903D50-9DA8-407E-9E53-CF11F0E66DC7}" srcOrd="0" destOrd="0" presId="urn:microsoft.com/office/officeart/2008/layout/VerticalCircleList"/>
    <dgm:cxn modelId="{5BBFDE79-7F17-4022-B314-AF4DE344DC75}" srcId="{CF56AE49-C730-4E44-A45E-6E4B45715607}" destId="{EAF9E0AC-1C33-4618-B48B-FAC829809B1D}" srcOrd="3" destOrd="0" parTransId="{DEFFB9DB-A65B-4DEC-A940-A3921F4C7CB8}" sibTransId="{424C7B05-8AC4-469D-B3AD-DB91505827C0}"/>
    <dgm:cxn modelId="{CEF4EDAD-EAFF-47FA-AFAD-447BE673BCA8}" srcId="{82CD7936-7AC8-4691-8E6E-54150725B6E5}" destId="{44DC2EC9-A4CA-4806-BFBB-17FAE44AE60D}" srcOrd="5" destOrd="0" parTransId="{06F996B1-8CC2-4B79-8DA1-44FE79508F42}" sibTransId="{AF288420-D1F4-4EA9-AFAB-7EA219DA9331}"/>
    <dgm:cxn modelId="{9D35887C-FE5C-4B87-9827-7B1ED3605839}" srcId="{82CD7936-7AC8-4691-8E6E-54150725B6E5}" destId="{E3B31B22-7229-44F7-998A-33963BB1C443}" srcOrd="3" destOrd="0" parTransId="{4CA4D7E2-293E-4F14-8CD6-80021811FFB7}" sibTransId="{387787C7-F350-461B-9134-829FD7BE5263}"/>
    <dgm:cxn modelId="{50124E14-8493-4087-A640-2EB7D916011E}" type="presOf" srcId="{E3B31B22-7229-44F7-998A-33963BB1C443}" destId="{DDCD8D13-7556-44B0-B205-42C783BE0C22}" srcOrd="0" destOrd="0" presId="urn:microsoft.com/office/officeart/2008/layout/VerticalCircleList"/>
    <dgm:cxn modelId="{02B41FBF-9EFC-443A-8774-35D76341BD2A}" type="presOf" srcId="{44DC2EC9-A4CA-4806-BFBB-17FAE44AE60D}" destId="{29B0EA98-8971-42F7-BFE5-ACAE88BBD64F}" srcOrd="0" destOrd="0" presId="urn:microsoft.com/office/officeart/2008/layout/VerticalCircleList"/>
    <dgm:cxn modelId="{6CBE8398-58AF-41FE-BE9E-94E2439E2C3A}" srcId="{CF56AE49-C730-4E44-A45E-6E4B45715607}" destId="{D3D6A8D2-6D29-4685-9AFF-96E5F44E0B23}" srcOrd="0" destOrd="0" parTransId="{1B48581E-EFE3-4CD3-ACD5-7EF4680119B0}" sibTransId="{D961D4DB-C17C-4A63-890A-2B4547CF45E3}"/>
    <dgm:cxn modelId="{B3BC62E9-4E22-4CB0-BBCC-04E6C2F63E1A}" srcId="{566D7F18-5BEC-481D-99F3-A5841E1050FA}" destId="{CF56AE49-C730-4E44-A45E-6E4B45715607}" srcOrd="0" destOrd="0" parTransId="{FD720A48-1D70-4FE3-B9D8-4A02B83BB4D0}" sibTransId="{CF01C169-5974-4C10-B80B-A64EE293DECE}"/>
    <dgm:cxn modelId="{13D19484-E2DE-4236-9592-99333243E696}" type="presOf" srcId="{5E1EC3BD-735E-4E58-95B4-FE5ABD03B669}" destId="{D7B33CEC-0869-41E1-9477-70993CBE062A}" srcOrd="0" destOrd="0" presId="urn:microsoft.com/office/officeart/2008/layout/VerticalCircleList"/>
    <dgm:cxn modelId="{7D3987B7-4C3E-4677-8F73-703658B50661}" type="presOf" srcId="{393488C9-C227-4667-85F4-513D5ACCE3C0}" destId="{02958ABA-D12F-4AC5-BEFF-6F5A75980A88}" srcOrd="0" destOrd="0" presId="urn:microsoft.com/office/officeart/2008/layout/VerticalCircleList"/>
    <dgm:cxn modelId="{62ABC515-0EE7-4DA9-B27E-1A777C011702}" srcId="{CF56AE49-C730-4E44-A45E-6E4B45715607}" destId="{B5AB7C7C-5641-4EA8-BABD-4E2AAE6A19D1}" srcOrd="1" destOrd="0" parTransId="{D1520989-BA0B-44B8-AEB6-8D8C320F77E1}" sibTransId="{AC1A1EF3-D3F4-4A82-8601-29A16F83A8E1}"/>
    <dgm:cxn modelId="{692877EE-844A-4885-B949-EED75BFF9955}" srcId="{CF56AE49-C730-4E44-A45E-6E4B45715607}" destId="{55787DB5-E6CE-46F9-8157-A917C121DBA4}" srcOrd="2" destOrd="0" parTransId="{53131619-09D6-449E-A3F7-087878AE8554}" sibTransId="{0DD1D55B-FF3B-4753-92F9-23ECAE1A816E}"/>
    <dgm:cxn modelId="{397C6C78-2369-451E-8DDD-6DEC94103920}" type="presOf" srcId="{55787DB5-E6CE-46F9-8157-A917C121DBA4}" destId="{3EF8061B-8B4B-4922-92AC-D7F9BE151CD8}" srcOrd="0" destOrd="0" presId="urn:microsoft.com/office/officeart/2008/layout/VerticalCircleList"/>
    <dgm:cxn modelId="{CAD0661D-DE24-4556-86B5-550A49BE2B58}" type="presOf" srcId="{649F5FE3-8634-4490-B489-681ED833C701}" destId="{66A3475C-167A-435F-AE7C-58D5874596C2}" srcOrd="0" destOrd="0" presId="urn:microsoft.com/office/officeart/2008/layout/VerticalCircleList"/>
    <dgm:cxn modelId="{73EE996A-FEC5-46FF-A788-3D3B060FE0AF}" type="presParOf" srcId="{F880C206-A98F-48E2-957E-F71F88CE8950}" destId="{55742732-0844-45D2-AD19-3C68C8E01013}" srcOrd="0" destOrd="0" presId="urn:microsoft.com/office/officeart/2008/layout/VerticalCircleList"/>
    <dgm:cxn modelId="{7FCAD203-46FE-41AE-A5AC-53B136A739C2}" type="presParOf" srcId="{55742732-0844-45D2-AD19-3C68C8E01013}" destId="{68C20084-6D00-43CD-8C0E-C75AEADDA920}" srcOrd="0" destOrd="0" presId="urn:microsoft.com/office/officeart/2008/layout/VerticalCircleList"/>
    <dgm:cxn modelId="{A9E1DE18-096B-441B-A92C-B46346821830}" type="presParOf" srcId="{55742732-0844-45D2-AD19-3C68C8E01013}" destId="{F876916C-B367-4E80-B687-873A652DE1BC}" srcOrd="1" destOrd="0" presId="urn:microsoft.com/office/officeart/2008/layout/VerticalCircleList"/>
    <dgm:cxn modelId="{EE6E2E9D-C24B-4821-8B8A-356C4675546B}" type="presParOf" srcId="{55742732-0844-45D2-AD19-3C68C8E01013}" destId="{BDA5E0A2-9B41-4792-9410-48852FB5FC4E}" srcOrd="2" destOrd="0" presId="urn:microsoft.com/office/officeart/2008/layout/VerticalCircleList"/>
    <dgm:cxn modelId="{6804008D-1337-48A6-9C39-CF92B846BA38}" type="presParOf" srcId="{55742732-0844-45D2-AD19-3C68C8E01013}" destId="{8A2F8DB8-227A-46BE-A0D8-42EA27B54230}" srcOrd="3" destOrd="0" presId="urn:microsoft.com/office/officeart/2008/layout/VerticalCircleList"/>
    <dgm:cxn modelId="{B3A78F13-BDBF-43A6-A844-B1E86EB17905}" type="presParOf" srcId="{8A2F8DB8-227A-46BE-A0D8-42EA27B54230}" destId="{7DAD174E-36AB-44EB-A9CF-9E29AFB271E2}" srcOrd="0" destOrd="0" presId="urn:microsoft.com/office/officeart/2008/layout/VerticalCircleList"/>
    <dgm:cxn modelId="{DB4F0689-C5B2-44C7-9583-46678B78FCB1}" type="presParOf" srcId="{8A2F8DB8-227A-46BE-A0D8-42EA27B54230}" destId="{243D2067-AFB8-45C7-9459-1DDFD38778CC}" srcOrd="1" destOrd="0" presId="urn:microsoft.com/office/officeart/2008/layout/VerticalCircleList"/>
    <dgm:cxn modelId="{531C442B-706E-4FA0-9393-2FD83880BE6E}" type="presParOf" srcId="{8A2F8DB8-227A-46BE-A0D8-42EA27B54230}" destId="{35F817EF-5DF7-465B-BB20-EF71D1099B23}" srcOrd="2" destOrd="0" presId="urn:microsoft.com/office/officeart/2008/layout/VerticalCircleList"/>
    <dgm:cxn modelId="{8328C01B-6988-477D-886D-AB81D01DFB16}" type="presParOf" srcId="{8A2F8DB8-227A-46BE-A0D8-42EA27B54230}" destId="{D5BFF3B9-4AFB-4902-AD69-97D8B29E3DEA}" srcOrd="3" destOrd="0" presId="urn:microsoft.com/office/officeart/2008/layout/VerticalCircleList"/>
    <dgm:cxn modelId="{A8422AD9-9818-4DD6-86B5-5D08A97B89A7}" type="presParOf" srcId="{8A2F8DB8-227A-46BE-A0D8-42EA27B54230}" destId="{3EF8061B-8B4B-4922-92AC-D7F9BE151CD8}" srcOrd="4" destOrd="0" presId="urn:microsoft.com/office/officeart/2008/layout/VerticalCircleList"/>
    <dgm:cxn modelId="{8B840DC9-47B9-4B9B-B8BE-E208DF086B3E}" type="presParOf" srcId="{8A2F8DB8-227A-46BE-A0D8-42EA27B54230}" destId="{C04E4139-26EE-4108-9C07-C7D845DAA26B}" srcOrd="5" destOrd="0" presId="urn:microsoft.com/office/officeart/2008/layout/VerticalCircleList"/>
    <dgm:cxn modelId="{AA74E686-CDD3-47FE-98B9-287B15901AB9}" type="presParOf" srcId="{8A2F8DB8-227A-46BE-A0D8-42EA27B54230}" destId="{70A336F0-F511-4526-A262-36F99A080ECF}" srcOrd="6" destOrd="0" presId="urn:microsoft.com/office/officeart/2008/layout/VerticalCircleList"/>
    <dgm:cxn modelId="{A82AA66E-B88B-48E6-9ACA-8929DA7B6BEA}" type="presParOf" srcId="{8A2F8DB8-227A-46BE-A0D8-42EA27B54230}" destId="{E58BC684-4F23-43E6-BD2C-B44F340F359B}" srcOrd="7" destOrd="0" presId="urn:microsoft.com/office/officeart/2008/layout/VerticalCircleList"/>
    <dgm:cxn modelId="{EC493059-E3A9-47E0-8A55-B00683468732}" type="presParOf" srcId="{8A2F8DB8-227A-46BE-A0D8-42EA27B54230}" destId="{66A3475C-167A-435F-AE7C-58D5874596C2}" srcOrd="8" destOrd="0" presId="urn:microsoft.com/office/officeart/2008/layout/VerticalCircleList"/>
    <dgm:cxn modelId="{ED8935E3-4A7F-48C6-AFAF-982411F7B618}" type="presParOf" srcId="{F880C206-A98F-48E2-957E-F71F88CE8950}" destId="{62D88114-BB21-4BE2-B740-A34E4E134DB5}" srcOrd="1" destOrd="0" presId="urn:microsoft.com/office/officeart/2008/layout/VerticalCircleList"/>
    <dgm:cxn modelId="{AE575A03-837D-4CDD-9D5C-12A52590CC2E}" type="presParOf" srcId="{F880C206-A98F-48E2-957E-F71F88CE8950}" destId="{B873AA12-0041-4C96-BAF8-707EF35FCD30}" srcOrd="2" destOrd="0" presId="urn:microsoft.com/office/officeart/2008/layout/VerticalCircleList"/>
    <dgm:cxn modelId="{6B741677-ADB2-4EBE-A90C-917D84962566}" type="presParOf" srcId="{B873AA12-0041-4C96-BAF8-707EF35FCD30}" destId="{5D6E5DFC-F7A5-4EBC-8174-01D08D9EF8A4}" srcOrd="0" destOrd="0" presId="urn:microsoft.com/office/officeart/2008/layout/VerticalCircleList"/>
    <dgm:cxn modelId="{DAECA0D4-4F87-406F-96CD-F4A619044CC2}" type="presParOf" srcId="{B873AA12-0041-4C96-BAF8-707EF35FCD30}" destId="{D8F27C82-1C14-4941-BF8B-43404342A98F}" srcOrd="1" destOrd="0" presId="urn:microsoft.com/office/officeart/2008/layout/VerticalCircleList"/>
    <dgm:cxn modelId="{2EBE60C3-EE98-43A0-8C1F-6A72DAE82F2A}" type="presParOf" srcId="{B873AA12-0041-4C96-BAF8-707EF35FCD30}" destId="{BFD3C823-9668-4C4A-B4E1-332CC480A3D5}" srcOrd="2" destOrd="0" presId="urn:microsoft.com/office/officeart/2008/layout/VerticalCircleList"/>
    <dgm:cxn modelId="{693A767B-D99D-4D8E-8B75-30BFEA238DFD}" type="presParOf" srcId="{B873AA12-0041-4C96-BAF8-707EF35FCD30}" destId="{5538FB6E-F276-421A-B163-EE6163E70AEB}" srcOrd="3" destOrd="0" presId="urn:microsoft.com/office/officeart/2008/layout/VerticalCircleList"/>
    <dgm:cxn modelId="{4838393F-F699-4C0A-B772-9D9FCA203ADA}" type="presParOf" srcId="{5538FB6E-F276-421A-B163-EE6163E70AEB}" destId="{D7B33CEC-0869-41E1-9477-70993CBE062A}" srcOrd="0" destOrd="0" presId="urn:microsoft.com/office/officeart/2008/layout/VerticalCircleList"/>
    <dgm:cxn modelId="{FF115F0F-152C-4506-9E58-8648E1B67F2B}" type="presParOf" srcId="{5538FB6E-F276-421A-B163-EE6163E70AEB}" destId="{8A80F2D5-4248-4161-8CB9-8F191B55A8CB}" srcOrd="1" destOrd="0" presId="urn:microsoft.com/office/officeart/2008/layout/VerticalCircleList"/>
    <dgm:cxn modelId="{CC70BEB0-2F30-4EF1-8A56-FDE5917F4C2C}" type="presParOf" srcId="{5538FB6E-F276-421A-B163-EE6163E70AEB}" destId="{F6903D50-9DA8-407E-9E53-CF11F0E66DC7}" srcOrd="2" destOrd="0" presId="urn:microsoft.com/office/officeart/2008/layout/VerticalCircleList"/>
    <dgm:cxn modelId="{BB2DFF27-2E2F-4ABB-8DBD-1D5E5418CEB3}" type="presParOf" srcId="{5538FB6E-F276-421A-B163-EE6163E70AEB}" destId="{7F4F117C-D708-4371-B2D8-61F4EF833842}" srcOrd="3" destOrd="0" presId="urn:microsoft.com/office/officeart/2008/layout/VerticalCircleList"/>
    <dgm:cxn modelId="{1095EAEB-8473-4826-B291-5B1E9782A091}" type="presParOf" srcId="{5538FB6E-F276-421A-B163-EE6163E70AEB}" destId="{6385CA3F-3322-43E9-9479-B8EC2B25E7BF}" srcOrd="4" destOrd="0" presId="urn:microsoft.com/office/officeart/2008/layout/VerticalCircleList"/>
    <dgm:cxn modelId="{81BE68EE-9501-4C7E-AC36-0FB174B63815}" type="presParOf" srcId="{5538FB6E-F276-421A-B163-EE6163E70AEB}" destId="{9831B432-C957-4C00-A599-8ACBE7C8558A}" srcOrd="5" destOrd="0" presId="urn:microsoft.com/office/officeart/2008/layout/VerticalCircleList"/>
    <dgm:cxn modelId="{16408E5E-53DC-4B78-8ED2-962A67E071A5}" type="presParOf" srcId="{5538FB6E-F276-421A-B163-EE6163E70AEB}" destId="{DDCD8D13-7556-44B0-B205-42C783BE0C22}" srcOrd="6" destOrd="0" presId="urn:microsoft.com/office/officeart/2008/layout/VerticalCircleList"/>
    <dgm:cxn modelId="{4D7A0618-DE64-4847-9796-FEEA82592587}" type="presParOf" srcId="{5538FB6E-F276-421A-B163-EE6163E70AEB}" destId="{7B037A16-2157-4805-8BA3-FFCC3C0ABEC0}" srcOrd="7" destOrd="0" presId="urn:microsoft.com/office/officeart/2008/layout/VerticalCircleList"/>
    <dgm:cxn modelId="{59B64AA7-AF56-47A2-9531-147DA12107EF}" type="presParOf" srcId="{5538FB6E-F276-421A-B163-EE6163E70AEB}" destId="{02958ABA-D12F-4AC5-BEFF-6F5A75980A88}" srcOrd="8" destOrd="0" presId="urn:microsoft.com/office/officeart/2008/layout/VerticalCircleList"/>
    <dgm:cxn modelId="{DAEFDB15-C952-4051-BB2E-5B31DAAC09EE}" type="presParOf" srcId="{5538FB6E-F276-421A-B163-EE6163E70AEB}" destId="{E430E398-D9E1-4F83-810B-66D80D7FDE20}" srcOrd="9" destOrd="0" presId="urn:microsoft.com/office/officeart/2008/layout/VerticalCircleList"/>
    <dgm:cxn modelId="{8EF541FB-B3CD-4170-8D14-C14A4003291B}" type="presParOf" srcId="{5538FB6E-F276-421A-B163-EE6163E70AEB}" destId="{29B0EA98-8971-42F7-BFE5-ACAE88BBD64F}" srcOrd="1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738B1A-803B-4862-9228-06FD587BAFBD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BA1B611-ADF6-41BE-95A1-82C5C1231849}">
      <dgm:prSet phldrT="[Texto]"/>
      <dgm:spPr/>
      <dgm:t>
        <a:bodyPr/>
        <a:lstStyle/>
        <a:p>
          <a:r>
            <a:rPr lang="es-EC" dirty="0"/>
            <a:t>Gerente General</a:t>
          </a:r>
        </a:p>
      </dgm:t>
    </dgm:pt>
    <dgm:pt modelId="{FD544B1A-40B2-4958-ADD3-57C5B5CCE2EB}" type="parTrans" cxnId="{9797B986-65DD-4E62-B7D7-5DEF5A44D12F}">
      <dgm:prSet/>
      <dgm:spPr/>
      <dgm:t>
        <a:bodyPr/>
        <a:lstStyle/>
        <a:p>
          <a:endParaRPr lang="es-EC"/>
        </a:p>
      </dgm:t>
    </dgm:pt>
    <dgm:pt modelId="{CA8CAA1D-6E75-4859-ACF1-972E663909AF}" type="sibTrans" cxnId="{9797B986-65DD-4E62-B7D7-5DEF5A44D12F}">
      <dgm:prSet/>
      <dgm:spPr/>
      <dgm:t>
        <a:bodyPr/>
        <a:lstStyle/>
        <a:p>
          <a:endParaRPr lang="es-EC"/>
        </a:p>
      </dgm:t>
    </dgm:pt>
    <dgm:pt modelId="{A249E34E-0853-4ADA-A21F-9943E780DC20}" type="asst">
      <dgm:prSet phldrT="[Texto]"/>
      <dgm:spPr/>
      <dgm:t>
        <a:bodyPr/>
        <a:lstStyle/>
        <a:p>
          <a:r>
            <a:rPr lang="es-EC" dirty="0"/>
            <a:t>Auditoria Externa</a:t>
          </a:r>
        </a:p>
      </dgm:t>
    </dgm:pt>
    <dgm:pt modelId="{15CF5EE5-0478-4739-A207-92B906C0D3B1}" type="parTrans" cxnId="{205DE1FC-BD24-44DF-854B-342F5B775E86}">
      <dgm:prSet/>
      <dgm:spPr/>
      <dgm:t>
        <a:bodyPr/>
        <a:lstStyle/>
        <a:p>
          <a:endParaRPr lang="es-EC"/>
        </a:p>
      </dgm:t>
    </dgm:pt>
    <dgm:pt modelId="{34814E69-3E2C-4A38-8D62-7E57AF935C58}" type="sibTrans" cxnId="{205DE1FC-BD24-44DF-854B-342F5B775E86}">
      <dgm:prSet/>
      <dgm:spPr/>
      <dgm:t>
        <a:bodyPr/>
        <a:lstStyle/>
        <a:p>
          <a:endParaRPr lang="es-EC"/>
        </a:p>
      </dgm:t>
    </dgm:pt>
    <dgm:pt modelId="{AD4AE6D5-9A17-4927-9FA0-3F2B25FEC506}">
      <dgm:prSet phldrT="[Texto]"/>
      <dgm:spPr/>
      <dgm:t>
        <a:bodyPr/>
        <a:lstStyle/>
        <a:p>
          <a:r>
            <a:rPr lang="es-EC" dirty="0"/>
            <a:t>Contabilidad</a:t>
          </a:r>
        </a:p>
      </dgm:t>
    </dgm:pt>
    <dgm:pt modelId="{99C45A80-5F98-4D2E-A2FC-77E67CD20E64}" type="parTrans" cxnId="{E7F3E264-8515-4579-97BD-3BE312CA5680}">
      <dgm:prSet/>
      <dgm:spPr/>
      <dgm:t>
        <a:bodyPr/>
        <a:lstStyle/>
        <a:p>
          <a:endParaRPr lang="es-EC"/>
        </a:p>
      </dgm:t>
    </dgm:pt>
    <dgm:pt modelId="{F30D4AEF-FC6F-4104-8938-4DCA1720E6AB}" type="sibTrans" cxnId="{E7F3E264-8515-4579-97BD-3BE312CA5680}">
      <dgm:prSet/>
      <dgm:spPr/>
      <dgm:t>
        <a:bodyPr/>
        <a:lstStyle/>
        <a:p>
          <a:endParaRPr lang="es-EC"/>
        </a:p>
      </dgm:t>
    </dgm:pt>
    <dgm:pt modelId="{650D84AD-4877-4EDB-B9F5-CBFCA62ED19E}">
      <dgm:prSet phldrT="[Texto]"/>
      <dgm:spPr/>
      <dgm:t>
        <a:bodyPr/>
        <a:lstStyle/>
        <a:p>
          <a:r>
            <a:rPr lang="es-EC" dirty="0" smtClean="0"/>
            <a:t>Tecnología </a:t>
          </a:r>
          <a:r>
            <a:rPr lang="es-EC" dirty="0"/>
            <a:t>e Información</a:t>
          </a:r>
        </a:p>
      </dgm:t>
    </dgm:pt>
    <dgm:pt modelId="{63D3C2E8-67AC-493C-9E0D-73726C13A2C3}" type="parTrans" cxnId="{DC6F9588-0681-4215-AB5C-9F9A1FECCF42}">
      <dgm:prSet/>
      <dgm:spPr/>
      <dgm:t>
        <a:bodyPr/>
        <a:lstStyle/>
        <a:p>
          <a:endParaRPr lang="es-EC"/>
        </a:p>
      </dgm:t>
    </dgm:pt>
    <dgm:pt modelId="{3E21ACE2-58C9-43E6-A4A5-CD453D246294}" type="sibTrans" cxnId="{DC6F9588-0681-4215-AB5C-9F9A1FECCF42}">
      <dgm:prSet/>
      <dgm:spPr/>
      <dgm:t>
        <a:bodyPr/>
        <a:lstStyle/>
        <a:p>
          <a:endParaRPr lang="es-EC"/>
        </a:p>
      </dgm:t>
    </dgm:pt>
    <dgm:pt modelId="{4E96E9F1-2F66-4B5E-9A65-60E9CBB6BB7D}">
      <dgm:prSet phldrT="[Texto]"/>
      <dgm:spPr/>
      <dgm:t>
        <a:bodyPr/>
        <a:lstStyle/>
        <a:p>
          <a:r>
            <a:rPr lang="es-EC" dirty="0"/>
            <a:t>Marketing</a:t>
          </a:r>
        </a:p>
      </dgm:t>
    </dgm:pt>
    <dgm:pt modelId="{FAFFD11B-44FF-462A-8666-72F5B0FBCF62}" type="parTrans" cxnId="{C28FC6EB-2ECF-4F5C-889C-A5D0677EF735}">
      <dgm:prSet/>
      <dgm:spPr/>
      <dgm:t>
        <a:bodyPr/>
        <a:lstStyle/>
        <a:p>
          <a:endParaRPr lang="es-EC"/>
        </a:p>
      </dgm:t>
    </dgm:pt>
    <dgm:pt modelId="{3488573A-3B49-4855-A3FB-C202EEE04D33}" type="sibTrans" cxnId="{C28FC6EB-2ECF-4F5C-889C-A5D0677EF735}">
      <dgm:prSet/>
      <dgm:spPr/>
      <dgm:t>
        <a:bodyPr/>
        <a:lstStyle/>
        <a:p>
          <a:endParaRPr lang="es-EC"/>
        </a:p>
      </dgm:t>
    </dgm:pt>
    <dgm:pt modelId="{91DDC623-912B-4D11-9DF9-B81A7436ECAF}" type="pres">
      <dgm:prSet presAssocID="{C1738B1A-803B-4862-9228-06FD587BAF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5CC8739-72C6-4B23-97A1-DBA2CC26AD3F}" type="pres">
      <dgm:prSet presAssocID="{FBA1B611-ADF6-41BE-95A1-82C5C123184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49DD8C0-4D3E-4EA5-9E03-978F4CF4875D}" type="pres">
      <dgm:prSet presAssocID="{FBA1B611-ADF6-41BE-95A1-82C5C1231849}" presName="rootComposite1" presStyleCnt="0"/>
      <dgm:spPr/>
      <dgm:t>
        <a:bodyPr/>
        <a:lstStyle/>
        <a:p>
          <a:endParaRPr lang="es-EC"/>
        </a:p>
      </dgm:t>
    </dgm:pt>
    <dgm:pt modelId="{2ADF0EAD-575C-4106-99C3-BBB149F861A4}" type="pres">
      <dgm:prSet presAssocID="{FBA1B611-ADF6-41BE-95A1-82C5C12318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3AB067-0A7B-4622-AD79-49B0E258A173}" type="pres">
      <dgm:prSet presAssocID="{FBA1B611-ADF6-41BE-95A1-82C5C123184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B444802-AB29-4AF5-A7CF-8E1EBCC1736A}" type="pres">
      <dgm:prSet presAssocID="{FBA1B611-ADF6-41BE-95A1-82C5C1231849}" presName="hierChild2" presStyleCnt="0"/>
      <dgm:spPr/>
      <dgm:t>
        <a:bodyPr/>
        <a:lstStyle/>
        <a:p>
          <a:endParaRPr lang="es-EC"/>
        </a:p>
      </dgm:t>
    </dgm:pt>
    <dgm:pt modelId="{2416988A-1A07-454A-98DE-AD43C34710F5}" type="pres">
      <dgm:prSet presAssocID="{99C45A80-5F98-4D2E-A2FC-77E67CD20E64}" presName="Name37" presStyleLbl="parChTrans1D2" presStyleIdx="0" presStyleCnt="4"/>
      <dgm:spPr/>
      <dgm:t>
        <a:bodyPr/>
        <a:lstStyle/>
        <a:p>
          <a:endParaRPr lang="es-EC"/>
        </a:p>
      </dgm:t>
    </dgm:pt>
    <dgm:pt modelId="{950AE667-796D-4FFA-BA1D-C58AB5EE1918}" type="pres">
      <dgm:prSet presAssocID="{AD4AE6D5-9A17-4927-9FA0-3F2B25FEC5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3951041-63F5-40DF-BCB1-81680BD6746D}" type="pres">
      <dgm:prSet presAssocID="{AD4AE6D5-9A17-4927-9FA0-3F2B25FEC506}" presName="rootComposite" presStyleCnt="0"/>
      <dgm:spPr/>
      <dgm:t>
        <a:bodyPr/>
        <a:lstStyle/>
        <a:p>
          <a:endParaRPr lang="es-EC"/>
        </a:p>
      </dgm:t>
    </dgm:pt>
    <dgm:pt modelId="{2EC0B3A2-C8BF-4385-AC8F-FE5E93254B9C}" type="pres">
      <dgm:prSet presAssocID="{AD4AE6D5-9A17-4927-9FA0-3F2B25FEC5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E529FB-1FB4-4DBF-BE06-6B73AE7A56B8}" type="pres">
      <dgm:prSet presAssocID="{AD4AE6D5-9A17-4927-9FA0-3F2B25FEC506}" presName="rootConnector" presStyleLbl="node2" presStyleIdx="0" presStyleCnt="3"/>
      <dgm:spPr/>
      <dgm:t>
        <a:bodyPr/>
        <a:lstStyle/>
        <a:p>
          <a:endParaRPr lang="es-EC"/>
        </a:p>
      </dgm:t>
    </dgm:pt>
    <dgm:pt modelId="{BE653CDB-A8BB-482B-AEF7-CD79074690DE}" type="pres">
      <dgm:prSet presAssocID="{AD4AE6D5-9A17-4927-9FA0-3F2B25FEC506}" presName="hierChild4" presStyleCnt="0"/>
      <dgm:spPr/>
      <dgm:t>
        <a:bodyPr/>
        <a:lstStyle/>
        <a:p>
          <a:endParaRPr lang="es-EC"/>
        </a:p>
      </dgm:t>
    </dgm:pt>
    <dgm:pt modelId="{8B9AF0A0-D1E5-435D-8B9D-14957BEB59CB}" type="pres">
      <dgm:prSet presAssocID="{AD4AE6D5-9A17-4927-9FA0-3F2B25FEC506}" presName="hierChild5" presStyleCnt="0"/>
      <dgm:spPr/>
      <dgm:t>
        <a:bodyPr/>
        <a:lstStyle/>
        <a:p>
          <a:endParaRPr lang="es-EC"/>
        </a:p>
      </dgm:t>
    </dgm:pt>
    <dgm:pt modelId="{57AE1100-C5B6-4FF9-8F65-F1FBB19E29CF}" type="pres">
      <dgm:prSet presAssocID="{63D3C2E8-67AC-493C-9E0D-73726C13A2C3}" presName="Name37" presStyleLbl="parChTrans1D2" presStyleIdx="1" presStyleCnt="4"/>
      <dgm:spPr/>
      <dgm:t>
        <a:bodyPr/>
        <a:lstStyle/>
        <a:p>
          <a:endParaRPr lang="es-EC"/>
        </a:p>
      </dgm:t>
    </dgm:pt>
    <dgm:pt modelId="{0313867F-AB9B-4F28-A06E-4CE1C647E06C}" type="pres">
      <dgm:prSet presAssocID="{650D84AD-4877-4EDB-B9F5-CBFCA62ED1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820A2FE-67BA-47FB-9C10-ED949C908DD0}" type="pres">
      <dgm:prSet presAssocID="{650D84AD-4877-4EDB-B9F5-CBFCA62ED19E}" presName="rootComposite" presStyleCnt="0"/>
      <dgm:spPr/>
      <dgm:t>
        <a:bodyPr/>
        <a:lstStyle/>
        <a:p>
          <a:endParaRPr lang="es-EC"/>
        </a:p>
      </dgm:t>
    </dgm:pt>
    <dgm:pt modelId="{A840FAFD-2457-4960-8A4D-D0C27FB589DA}" type="pres">
      <dgm:prSet presAssocID="{650D84AD-4877-4EDB-B9F5-CBFCA62ED19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1E7D38-3BF7-4BEF-A5BD-F2CFC6F22252}" type="pres">
      <dgm:prSet presAssocID="{650D84AD-4877-4EDB-B9F5-CBFCA62ED19E}" presName="rootConnector" presStyleLbl="node2" presStyleIdx="1" presStyleCnt="3"/>
      <dgm:spPr/>
      <dgm:t>
        <a:bodyPr/>
        <a:lstStyle/>
        <a:p>
          <a:endParaRPr lang="es-EC"/>
        </a:p>
      </dgm:t>
    </dgm:pt>
    <dgm:pt modelId="{D1536B1D-B424-49C9-9D2B-DF4C27EFFFD4}" type="pres">
      <dgm:prSet presAssocID="{650D84AD-4877-4EDB-B9F5-CBFCA62ED19E}" presName="hierChild4" presStyleCnt="0"/>
      <dgm:spPr/>
      <dgm:t>
        <a:bodyPr/>
        <a:lstStyle/>
        <a:p>
          <a:endParaRPr lang="es-EC"/>
        </a:p>
      </dgm:t>
    </dgm:pt>
    <dgm:pt modelId="{6E1995AE-A2FA-4FE9-B292-4BDC8422A9F1}" type="pres">
      <dgm:prSet presAssocID="{650D84AD-4877-4EDB-B9F5-CBFCA62ED19E}" presName="hierChild5" presStyleCnt="0"/>
      <dgm:spPr/>
      <dgm:t>
        <a:bodyPr/>
        <a:lstStyle/>
        <a:p>
          <a:endParaRPr lang="es-EC"/>
        </a:p>
      </dgm:t>
    </dgm:pt>
    <dgm:pt modelId="{19EA9D20-8423-48DD-99A7-9AFC7AAD6AF5}" type="pres">
      <dgm:prSet presAssocID="{FAFFD11B-44FF-462A-8666-72F5B0FBCF62}" presName="Name37" presStyleLbl="parChTrans1D2" presStyleIdx="2" presStyleCnt="4"/>
      <dgm:spPr/>
      <dgm:t>
        <a:bodyPr/>
        <a:lstStyle/>
        <a:p>
          <a:endParaRPr lang="es-EC"/>
        </a:p>
      </dgm:t>
    </dgm:pt>
    <dgm:pt modelId="{1FF858FC-A9CF-46A9-9E78-88D7ADFEF426}" type="pres">
      <dgm:prSet presAssocID="{4E96E9F1-2F66-4B5E-9A65-60E9CBB6BB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0BF87079-D4E7-4A53-A01E-12E3A3C49E8F}" type="pres">
      <dgm:prSet presAssocID="{4E96E9F1-2F66-4B5E-9A65-60E9CBB6BB7D}" presName="rootComposite" presStyleCnt="0"/>
      <dgm:spPr/>
      <dgm:t>
        <a:bodyPr/>
        <a:lstStyle/>
        <a:p>
          <a:endParaRPr lang="es-EC"/>
        </a:p>
      </dgm:t>
    </dgm:pt>
    <dgm:pt modelId="{40DC88C0-362F-453B-81FD-4C30762C61AD}" type="pres">
      <dgm:prSet presAssocID="{4E96E9F1-2F66-4B5E-9A65-60E9CBB6BB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F48520-C546-4D29-8F3F-883FCA11CF91}" type="pres">
      <dgm:prSet presAssocID="{4E96E9F1-2F66-4B5E-9A65-60E9CBB6BB7D}" presName="rootConnector" presStyleLbl="node2" presStyleIdx="2" presStyleCnt="3"/>
      <dgm:spPr/>
      <dgm:t>
        <a:bodyPr/>
        <a:lstStyle/>
        <a:p>
          <a:endParaRPr lang="es-EC"/>
        </a:p>
      </dgm:t>
    </dgm:pt>
    <dgm:pt modelId="{598B13E9-0B4F-4429-9906-1504903ED1E8}" type="pres">
      <dgm:prSet presAssocID="{4E96E9F1-2F66-4B5E-9A65-60E9CBB6BB7D}" presName="hierChild4" presStyleCnt="0"/>
      <dgm:spPr/>
      <dgm:t>
        <a:bodyPr/>
        <a:lstStyle/>
        <a:p>
          <a:endParaRPr lang="es-EC"/>
        </a:p>
      </dgm:t>
    </dgm:pt>
    <dgm:pt modelId="{C07CD492-C7C3-44B1-ABEB-90C3A6483C9B}" type="pres">
      <dgm:prSet presAssocID="{4E96E9F1-2F66-4B5E-9A65-60E9CBB6BB7D}" presName="hierChild5" presStyleCnt="0"/>
      <dgm:spPr/>
      <dgm:t>
        <a:bodyPr/>
        <a:lstStyle/>
        <a:p>
          <a:endParaRPr lang="es-EC"/>
        </a:p>
      </dgm:t>
    </dgm:pt>
    <dgm:pt modelId="{FD24322A-C4E5-48AC-A20F-08F66D6C5DEE}" type="pres">
      <dgm:prSet presAssocID="{FBA1B611-ADF6-41BE-95A1-82C5C1231849}" presName="hierChild3" presStyleCnt="0"/>
      <dgm:spPr/>
      <dgm:t>
        <a:bodyPr/>
        <a:lstStyle/>
        <a:p>
          <a:endParaRPr lang="es-EC"/>
        </a:p>
      </dgm:t>
    </dgm:pt>
    <dgm:pt modelId="{EA839D07-98D8-4CE5-AA33-36E9BC3AFB4D}" type="pres">
      <dgm:prSet presAssocID="{15CF5EE5-0478-4739-A207-92B906C0D3B1}" presName="Name111" presStyleLbl="parChTrans1D2" presStyleIdx="3" presStyleCnt="4"/>
      <dgm:spPr/>
      <dgm:t>
        <a:bodyPr/>
        <a:lstStyle/>
        <a:p>
          <a:endParaRPr lang="es-EC"/>
        </a:p>
      </dgm:t>
    </dgm:pt>
    <dgm:pt modelId="{0ACFD487-CCC9-419A-84B7-142CBF239AA7}" type="pres">
      <dgm:prSet presAssocID="{A249E34E-0853-4ADA-A21F-9943E780DC2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C291102-BA57-4C64-B136-164B5BCA5D10}" type="pres">
      <dgm:prSet presAssocID="{A249E34E-0853-4ADA-A21F-9943E780DC20}" presName="rootComposite3" presStyleCnt="0"/>
      <dgm:spPr/>
      <dgm:t>
        <a:bodyPr/>
        <a:lstStyle/>
        <a:p>
          <a:endParaRPr lang="es-EC"/>
        </a:p>
      </dgm:t>
    </dgm:pt>
    <dgm:pt modelId="{DB6CD9CA-9F93-4A5E-810E-D0A5849B4905}" type="pres">
      <dgm:prSet presAssocID="{A249E34E-0853-4ADA-A21F-9943E780DC2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F7E48B-EFA7-4B74-B524-6C3BCFDCCD32}" type="pres">
      <dgm:prSet presAssocID="{A249E34E-0853-4ADA-A21F-9943E780DC2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7E6538CF-F12D-400A-AD31-C70D0F2D2744}" type="pres">
      <dgm:prSet presAssocID="{A249E34E-0853-4ADA-A21F-9943E780DC20}" presName="hierChild6" presStyleCnt="0"/>
      <dgm:spPr/>
      <dgm:t>
        <a:bodyPr/>
        <a:lstStyle/>
        <a:p>
          <a:endParaRPr lang="es-EC"/>
        </a:p>
      </dgm:t>
    </dgm:pt>
    <dgm:pt modelId="{2ED5C3FE-9100-4FEE-BF98-59F1240ED494}" type="pres">
      <dgm:prSet presAssocID="{A249E34E-0853-4ADA-A21F-9943E780DC20}" presName="hierChild7" presStyleCnt="0"/>
      <dgm:spPr/>
      <dgm:t>
        <a:bodyPr/>
        <a:lstStyle/>
        <a:p>
          <a:endParaRPr lang="es-EC"/>
        </a:p>
      </dgm:t>
    </dgm:pt>
  </dgm:ptLst>
  <dgm:cxnLst>
    <dgm:cxn modelId="{AFB82B60-A21D-4779-86F2-B1B55FD888D7}" type="presOf" srcId="{FAFFD11B-44FF-462A-8666-72F5B0FBCF62}" destId="{19EA9D20-8423-48DD-99A7-9AFC7AAD6AF5}" srcOrd="0" destOrd="0" presId="urn:microsoft.com/office/officeart/2005/8/layout/orgChart1"/>
    <dgm:cxn modelId="{ECEAB9FA-5B78-4DFD-ACF3-88591CAE728F}" type="presOf" srcId="{650D84AD-4877-4EDB-B9F5-CBFCA62ED19E}" destId="{1D1E7D38-3BF7-4BEF-A5BD-F2CFC6F22252}" srcOrd="1" destOrd="0" presId="urn:microsoft.com/office/officeart/2005/8/layout/orgChart1"/>
    <dgm:cxn modelId="{E7F3E264-8515-4579-97BD-3BE312CA5680}" srcId="{FBA1B611-ADF6-41BE-95A1-82C5C1231849}" destId="{AD4AE6D5-9A17-4927-9FA0-3F2B25FEC506}" srcOrd="1" destOrd="0" parTransId="{99C45A80-5F98-4D2E-A2FC-77E67CD20E64}" sibTransId="{F30D4AEF-FC6F-4104-8938-4DCA1720E6AB}"/>
    <dgm:cxn modelId="{7130CB00-C13D-4CA2-B07D-8EF415ABA70A}" type="presOf" srcId="{FBA1B611-ADF6-41BE-95A1-82C5C1231849}" destId="{2ADF0EAD-575C-4106-99C3-BBB149F861A4}" srcOrd="0" destOrd="0" presId="urn:microsoft.com/office/officeart/2005/8/layout/orgChart1"/>
    <dgm:cxn modelId="{E14CE21E-2EAD-4847-8918-0DB4FB7B359D}" type="presOf" srcId="{63D3C2E8-67AC-493C-9E0D-73726C13A2C3}" destId="{57AE1100-C5B6-4FF9-8F65-F1FBB19E29CF}" srcOrd="0" destOrd="0" presId="urn:microsoft.com/office/officeart/2005/8/layout/orgChart1"/>
    <dgm:cxn modelId="{6482EED6-2B52-4171-B13A-74B33E78473E}" type="presOf" srcId="{4E96E9F1-2F66-4B5E-9A65-60E9CBB6BB7D}" destId="{40DC88C0-362F-453B-81FD-4C30762C61AD}" srcOrd="0" destOrd="0" presId="urn:microsoft.com/office/officeart/2005/8/layout/orgChart1"/>
    <dgm:cxn modelId="{50F71E68-EBBE-425A-832B-DF97F6C9706D}" type="presOf" srcId="{C1738B1A-803B-4862-9228-06FD587BAFBD}" destId="{91DDC623-912B-4D11-9DF9-B81A7436ECAF}" srcOrd="0" destOrd="0" presId="urn:microsoft.com/office/officeart/2005/8/layout/orgChart1"/>
    <dgm:cxn modelId="{CCB0A0B6-1CB6-4319-A241-0217247F0FDB}" type="presOf" srcId="{650D84AD-4877-4EDB-B9F5-CBFCA62ED19E}" destId="{A840FAFD-2457-4960-8A4D-D0C27FB589DA}" srcOrd="0" destOrd="0" presId="urn:microsoft.com/office/officeart/2005/8/layout/orgChart1"/>
    <dgm:cxn modelId="{74B38196-7A91-4BC2-BD2D-D0D1B9512901}" type="presOf" srcId="{99C45A80-5F98-4D2E-A2FC-77E67CD20E64}" destId="{2416988A-1A07-454A-98DE-AD43C34710F5}" srcOrd="0" destOrd="0" presId="urn:microsoft.com/office/officeart/2005/8/layout/orgChart1"/>
    <dgm:cxn modelId="{DC6F9588-0681-4215-AB5C-9F9A1FECCF42}" srcId="{FBA1B611-ADF6-41BE-95A1-82C5C1231849}" destId="{650D84AD-4877-4EDB-B9F5-CBFCA62ED19E}" srcOrd="2" destOrd="0" parTransId="{63D3C2E8-67AC-493C-9E0D-73726C13A2C3}" sibTransId="{3E21ACE2-58C9-43E6-A4A5-CD453D246294}"/>
    <dgm:cxn modelId="{C7C45DF3-6A33-49E8-9845-902DC4A0B594}" type="presOf" srcId="{A249E34E-0853-4ADA-A21F-9943E780DC20}" destId="{31F7E48B-EFA7-4B74-B524-6C3BCFDCCD32}" srcOrd="1" destOrd="0" presId="urn:microsoft.com/office/officeart/2005/8/layout/orgChart1"/>
    <dgm:cxn modelId="{9797B986-65DD-4E62-B7D7-5DEF5A44D12F}" srcId="{C1738B1A-803B-4862-9228-06FD587BAFBD}" destId="{FBA1B611-ADF6-41BE-95A1-82C5C1231849}" srcOrd="0" destOrd="0" parTransId="{FD544B1A-40B2-4958-ADD3-57C5B5CCE2EB}" sibTransId="{CA8CAA1D-6E75-4859-ACF1-972E663909AF}"/>
    <dgm:cxn modelId="{0EC9189C-D1AB-4C3E-9FD7-DE04D68C965E}" type="presOf" srcId="{15CF5EE5-0478-4739-A207-92B906C0D3B1}" destId="{EA839D07-98D8-4CE5-AA33-36E9BC3AFB4D}" srcOrd="0" destOrd="0" presId="urn:microsoft.com/office/officeart/2005/8/layout/orgChart1"/>
    <dgm:cxn modelId="{A773A025-AA95-4E49-A030-8208F1B34015}" type="presOf" srcId="{A249E34E-0853-4ADA-A21F-9943E780DC20}" destId="{DB6CD9CA-9F93-4A5E-810E-D0A5849B4905}" srcOrd="0" destOrd="0" presId="urn:microsoft.com/office/officeart/2005/8/layout/orgChart1"/>
    <dgm:cxn modelId="{E37CF3CB-1B11-4FC2-980A-C870A25A5275}" type="presOf" srcId="{AD4AE6D5-9A17-4927-9FA0-3F2B25FEC506}" destId="{2EC0B3A2-C8BF-4385-AC8F-FE5E93254B9C}" srcOrd="0" destOrd="0" presId="urn:microsoft.com/office/officeart/2005/8/layout/orgChart1"/>
    <dgm:cxn modelId="{C28FC6EB-2ECF-4F5C-889C-A5D0677EF735}" srcId="{FBA1B611-ADF6-41BE-95A1-82C5C1231849}" destId="{4E96E9F1-2F66-4B5E-9A65-60E9CBB6BB7D}" srcOrd="3" destOrd="0" parTransId="{FAFFD11B-44FF-462A-8666-72F5B0FBCF62}" sibTransId="{3488573A-3B49-4855-A3FB-C202EEE04D33}"/>
    <dgm:cxn modelId="{12FCAD32-904B-4458-BE5B-CA65B7EBF7E4}" type="presOf" srcId="{AD4AE6D5-9A17-4927-9FA0-3F2B25FEC506}" destId="{53E529FB-1FB4-4DBF-BE06-6B73AE7A56B8}" srcOrd="1" destOrd="0" presId="urn:microsoft.com/office/officeart/2005/8/layout/orgChart1"/>
    <dgm:cxn modelId="{205DE1FC-BD24-44DF-854B-342F5B775E86}" srcId="{FBA1B611-ADF6-41BE-95A1-82C5C1231849}" destId="{A249E34E-0853-4ADA-A21F-9943E780DC20}" srcOrd="0" destOrd="0" parTransId="{15CF5EE5-0478-4739-A207-92B906C0D3B1}" sibTransId="{34814E69-3E2C-4A38-8D62-7E57AF935C58}"/>
    <dgm:cxn modelId="{16F0FF1D-5E7D-48AB-8FB7-2929442E1A7C}" type="presOf" srcId="{FBA1B611-ADF6-41BE-95A1-82C5C1231849}" destId="{923AB067-0A7B-4622-AD79-49B0E258A173}" srcOrd="1" destOrd="0" presId="urn:microsoft.com/office/officeart/2005/8/layout/orgChart1"/>
    <dgm:cxn modelId="{2E3EEEBA-B009-4A84-8882-1E98FD97A095}" type="presOf" srcId="{4E96E9F1-2F66-4B5E-9A65-60E9CBB6BB7D}" destId="{ADF48520-C546-4D29-8F3F-883FCA11CF91}" srcOrd="1" destOrd="0" presId="urn:microsoft.com/office/officeart/2005/8/layout/orgChart1"/>
    <dgm:cxn modelId="{C235881A-B711-4E16-9130-F4DABC4EDA42}" type="presParOf" srcId="{91DDC623-912B-4D11-9DF9-B81A7436ECAF}" destId="{95CC8739-72C6-4B23-97A1-DBA2CC26AD3F}" srcOrd="0" destOrd="0" presId="urn:microsoft.com/office/officeart/2005/8/layout/orgChart1"/>
    <dgm:cxn modelId="{C31162F9-5E50-4C57-9B27-B282ABD63423}" type="presParOf" srcId="{95CC8739-72C6-4B23-97A1-DBA2CC26AD3F}" destId="{549DD8C0-4D3E-4EA5-9E03-978F4CF4875D}" srcOrd="0" destOrd="0" presId="urn:microsoft.com/office/officeart/2005/8/layout/orgChart1"/>
    <dgm:cxn modelId="{B132E1D5-73D1-49E4-BE46-53D3664AC8B9}" type="presParOf" srcId="{549DD8C0-4D3E-4EA5-9E03-978F4CF4875D}" destId="{2ADF0EAD-575C-4106-99C3-BBB149F861A4}" srcOrd="0" destOrd="0" presId="urn:microsoft.com/office/officeart/2005/8/layout/orgChart1"/>
    <dgm:cxn modelId="{B257BE29-E108-475E-B43C-1C87F54E1B32}" type="presParOf" srcId="{549DD8C0-4D3E-4EA5-9E03-978F4CF4875D}" destId="{923AB067-0A7B-4622-AD79-49B0E258A173}" srcOrd="1" destOrd="0" presId="urn:microsoft.com/office/officeart/2005/8/layout/orgChart1"/>
    <dgm:cxn modelId="{27EB4820-92EC-4A52-89C2-360FF739799D}" type="presParOf" srcId="{95CC8739-72C6-4B23-97A1-DBA2CC26AD3F}" destId="{AB444802-AB29-4AF5-A7CF-8E1EBCC1736A}" srcOrd="1" destOrd="0" presId="urn:microsoft.com/office/officeart/2005/8/layout/orgChart1"/>
    <dgm:cxn modelId="{127D3EDA-A333-46B5-B4AD-7220B9480DA6}" type="presParOf" srcId="{AB444802-AB29-4AF5-A7CF-8E1EBCC1736A}" destId="{2416988A-1A07-454A-98DE-AD43C34710F5}" srcOrd="0" destOrd="0" presId="urn:microsoft.com/office/officeart/2005/8/layout/orgChart1"/>
    <dgm:cxn modelId="{E10F74E6-AD1A-49A1-9F45-B3F787733358}" type="presParOf" srcId="{AB444802-AB29-4AF5-A7CF-8E1EBCC1736A}" destId="{950AE667-796D-4FFA-BA1D-C58AB5EE1918}" srcOrd="1" destOrd="0" presId="urn:microsoft.com/office/officeart/2005/8/layout/orgChart1"/>
    <dgm:cxn modelId="{C1298E23-4CC1-4A1C-9C48-04C60532D8B0}" type="presParOf" srcId="{950AE667-796D-4FFA-BA1D-C58AB5EE1918}" destId="{93951041-63F5-40DF-BCB1-81680BD6746D}" srcOrd="0" destOrd="0" presId="urn:microsoft.com/office/officeart/2005/8/layout/orgChart1"/>
    <dgm:cxn modelId="{D47AE431-D34A-466E-AE72-2C057B1E7831}" type="presParOf" srcId="{93951041-63F5-40DF-BCB1-81680BD6746D}" destId="{2EC0B3A2-C8BF-4385-AC8F-FE5E93254B9C}" srcOrd="0" destOrd="0" presId="urn:microsoft.com/office/officeart/2005/8/layout/orgChart1"/>
    <dgm:cxn modelId="{EC6EFE3C-6C25-427B-9B07-974A2AB16D17}" type="presParOf" srcId="{93951041-63F5-40DF-BCB1-81680BD6746D}" destId="{53E529FB-1FB4-4DBF-BE06-6B73AE7A56B8}" srcOrd="1" destOrd="0" presId="urn:microsoft.com/office/officeart/2005/8/layout/orgChart1"/>
    <dgm:cxn modelId="{8816CA41-F238-4592-95E3-8590E8D1E7B8}" type="presParOf" srcId="{950AE667-796D-4FFA-BA1D-C58AB5EE1918}" destId="{BE653CDB-A8BB-482B-AEF7-CD79074690DE}" srcOrd="1" destOrd="0" presId="urn:microsoft.com/office/officeart/2005/8/layout/orgChart1"/>
    <dgm:cxn modelId="{0A8F5312-9D5B-46DB-A599-1F42AFE92EEE}" type="presParOf" srcId="{950AE667-796D-4FFA-BA1D-C58AB5EE1918}" destId="{8B9AF0A0-D1E5-435D-8B9D-14957BEB59CB}" srcOrd="2" destOrd="0" presId="urn:microsoft.com/office/officeart/2005/8/layout/orgChart1"/>
    <dgm:cxn modelId="{E15709E6-4AD7-4275-89FC-251801645A1F}" type="presParOf" srcId="{AB444802-AB29-4AF5-A7CF-8E1EBCC1736A}" destId="{57AE1100-C5B6-4FF9-8F65-F1FBB19E29CF}" srcOrd="2" destOrd="0" presId="urn:microsoft.com/office/officeart/2005/8/layout/orgChart1"/>
    <dgm:cxn modelId="{1262641E-5292-4A5D-877F-66AA0083B0BA}" type="presParOf" srcId="{AB444802-AB29-4AF5-A7CF-8E1EBCC1736A}" destId="{0313867F-AB9B-4F28-A06E-4CE1C647E06C}" srcOrd="3" destOrd="0" presId="urn:microsoft.com/office/officeart/2005/8/layout/orgChart1"/>
    <dgm:cxn modelId="{03F508C4-B3A9-4D3D-A0C7-968AB5CA89F1}" type="presParOf" srcId="{0313867F-AB9B-4F28-A06E-4CE1C647E06C}" destId="{F820A2FE-67BA-47FB-9C10-ED949C908DD0}" srcOrd="0" destOrd="0" presId="urn:microsoft.com/office/officeart/2005/8/layout/orgChart1"/>
    <dgm:cxn modelId="{F69BFFD4-1ED4-4A40-870A-48AF928FE75C}" type="presParOf" srcId="{F820A2FE-67BA-47FB-9C10-ED949C908DD0}" destId="{A840FAFD-2457-4960-8A4D-D0C27FB589DA}" srcOrd="0" destOrd="0" presId="urn:microsoft.com/office/officeart/2005/8/layout/orgChart1"/>
    <dgm:cxn modelId="{88463083-497F-474C-847E-23F220213E3F}" type="presParOf" srcId="{F820A2FE-67BA-47FB-9C10-ED949C908DD0}" destId="{1D1E7D38-3BF7-4BEF-A5BD-F2CFC6F22252}" srcOrd="1" destOrd="0" presId="urn:microsoft.com/office/officeart/2005/8/layout/orgChart1"/>
    <dgm:cxn modelId="{8E8FD2D0-7A45-4884-87E1-40260082B15B}" type="presParOf" srcId="{0313867F-AB9B-4F28-A06E-4CE1C647E06C}" destId="{D1536B1D-B424-49C9-9D2B-DF4C27EFFFD4}" srcOrd="1" destOrd="0" presId="urn:microsoft.com/office/officeart/2005/8/layout/orgChart1"/>
    <dgm:cxn modelId="{27CB08F8-EC6D-4912-9786-D0F3C8E27E82}" type="presParOf" srcId="{0313867F-AB9B-4F28-A06E-4CE1C647E06C}" destId="{6E1995AE-A2FA-4FE9-B292-4BDC8422A9F1}" srcOrd="2" destOrd="0" presId="urn:microsoft.com/office/officeart/2005/8/layout/orgChart1"/>
    <dgm:cxn modelId="{4739D23F-641A-426A-AFA9-611D9CDD3D22}" type="presParOf" srcId="{AB444802-AB29-4AF5-A7CF-8E1EBCC1736A}" destId="{19EA9D20-8423-48DD-99A7-9AFC7AAD6AF5}" srcOrd="4" destOrd="0" presId="urn:microsoft.com/office/officeart/2005/8/layout/orgChart1"/>
    <dgm:cxn modelId="{9BC504F8-B17B-4AD5-BC35-2F56CD2F8226}" type="presParOf" srcId="{AB444802-AB29-4AF5-A7CF-8E1EBCC1736A}" destId="{1FF858FC-A9CF-46A9-9E78-88D7ADFEF426}" srcOrd="5" destOrd="0" presId="urn:microsoft.com/office/officeart/2005/8/layout/orgChart1"/>
    <dgm:cxn modelId="{D35987BD-3B3D-4218-8185-041E68E1D4D4}" type="presParOf" srcId="{1FF858FC-A9CF-46A9-9E78-88D7ADFEF426}" destId="{0BF87079-D4E7-4A53-A01E-12E3A3C49E8F}" srcOrd="0" destOrd="0" presId="urn:microsoft.com/office/officeart/2005/8/layout/orgChart1"/>
    <dgm:cxn modelId="{9EF4AFA0-AE83-4B5C-AC3A-F3725076FA75}" type="presParOf" srcId="{0BF87079-D4E7-4A53-A01E-12E3A3C49E8F}" destId="{40DC88C0-362F-453B-81FD-4C30762C61AD}" srcOrd="0" destOrd="0" presId="urn:microsoft.com/office/officeart/2005/8/layout/orgChart1"/>
    <dgm:cxn modelId="{1144FC39-4D12-4A69-AF89-8A9F77100827}" type="presParOf" srcId="{0BF87079-D4E7-4A53-A01E-12E3A3C49E8F}" destId="{ADF48520-C546-4D29-8F3F-883FCA11CF91}" srcOrd="1" destOrd="0" presId="urn:microsoft.com/office/officeart/2005/8/layout/orgChart1"/>
    <dgm:cxn modelId="{0957C86E-577E-43E0-A76E-B906E1FE718A}" type="presParOf" srcId="{1FF858FC-A9CF-46A9-9E78-88D7ADFEF426}" destId="{598B13E9-0B4F-4429-9906-1504903ED1E8}" srcOrd="1" destOrd="0" presId="urn:microsoft.com/office/officeart/2005/8/layout/orgChart1"/>
    <dgm:cxn modelId="{5216CF7A-6659-4987-B9B4-6711DCE0AC23}" type="presParOf" srcId="{1FF858FC-A9CF-46A9-9E78-88D7ADFEF426}" destId="{C07CD492-C7C3-44B1-ABEB-90C3A6483C9B}" srcOrd="2" destOrd="0" presId="urn:microsoft.com/office/officeart/2005/8/layout/orgChart1"/>
    <dgm:cxn modelId="{ED3C6E4F-F174-40A4-8378-CE58ECF69854}" type="presParOf" srcId="{95CC8739-72C6-4B23-97A1-DBA2CC26AD3F}" destId="{FD24322A-C4E5-48AC-A20F-08F66D6C5DEE}" srcOrd="2" destOrd="0" presId="urn:microsoft.com/office/officeart/2005/8/layout/orgChart1"/>
    <dgm:cxn modelId="{6D4A7BD6-60FA-4D73-86C8-223802AE8E70}" type="presParOf" srcId="{FD24322A-C4E5-48AC-A20F-08F66D6C5DEE}" destId="{EA839D07-98D8-4CE5-AA33-36E9BC3AFB4D}" srcOrd="0" destOrd="0" presId="urn:microsoft.com/office/officeart/2005/8/layout/orgChart1"/>
    <dgm:cxn modelId="{B2108728-82FA-4DB9-996C-B63CD1C9374D}" type="presParOf" srcId="{FD24322A-C4E5-48AC-A20F-08F66D6C5DEE}" destId="{0ACFD487-CCC9-419A-84B7-142CBF239AA7}" srcOrd="1" destOrd="0" presId="urn:microsoft.com/office/officeart/2005/8/layout/orgChart1"/>
    <dgm:cxn modelId="{536C460F-1590-40E4-B42F-C78D5C13915F}" type="presParOf" srcId="{0ACFD487-CCC9-419A-84B7-142CBF239AA7}" destId="{7C291102-BA57-4C64-B136-164B5BCA5D10}" srcOrd="0" destOrd="0" presId="urn:microsoft.com/office/officeart/2005/8/layout/orgChart1"/>
    <dgm:cxn modelId="{71EF51D8-D415-4C18-B65A-513CE2980DC1}" type="presParOf" srcId="{7C291102-BA57-4C64-B136-164B5BCA5D10}" destId="{DB6CD9CA-9F93-4A5E-810E-D0A5849B4905}" srcOrd="0" destOrd="0" presId="urn:microsoft.com/office/officeart/2005/8/layout/orgChart1"/>
    <dgm:cxn modelId="{E8BEAA27-338D-4D4E-B371-AC87198316B0}" type="presParOf" srcId="{7C291102-BA57-4C64-B136-164B5BCA5D10}" destId="{31F7E48B-EFA7-4B74-B524-6C3BCFDCCD32}" srcOrd="1" destOrd="0" presId="urn:microsoft.com/office/officeart/2005/8/layout/orgChart1"/>
    <dgm:cxn modelId="{B9ED7542-2B0A-4DF0-A0A4-9E89C4E5D8F5}" type="presParOf" srcId="{0ACFD487-CCC9-419A-84B7-142CBF239AA7}" destId="{7E6538CF-F12D-400A-AD31-C70D0F2D2744}" srcOrd="1" destOrd="0" presId="urn:microsoft.com/office/officeart/2005/8/layout/orgChart1"/>
    <dgm:cxn modelId="{38E2FB01-F747-44CD-BD26-E406C1BCD610}" type="presParOf" srcId="{0ACFD487-CCC9-419A-84B7-142CBF239AA7}" destId="{2ED5C3FE-9100-4FEE-BF98-59F1240ED494}" srcOrd="2" destOrd="0" presId="urn:microsoft.com/office/officeart/2005/8/layout/orgChar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DF95D-FB3E-4B8B-887E-313B89B2BFBA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205B38D-C07D-43E2-B952-BD0C35ADBB2B}">
      <dgm:prSet phldrT="[Texto]"/>
      <dgm:spPr/>
      <dgm:t>
        <a:bodyPr/>
        <a:lstStyle/>
        <a:p>
          <a:r>
            <a:rPr lang="es-EC" dirty="0" smtClean="0"/>
            <a:t>PLANTEAMIENTO DE LA NECESIDAD</a:t>
          </a:r>
          <a:endParaRPr lang="es-EC" dirty="0"/>
        </a:p>
      </dgm:t>
    </dgm:pt>
    <dgm:pt modelId="{BE474A0A-1110-458C-8B8E-62BEA7A4077E}" type="parTrans" cxnId="{659A8EA4-CDEF-454B-B52A-8D9D492FD163}">
      <dgm:prSet/>
      <dgm:spPr/>
      <dgm:t>
        <a:bodyPr/>
        <a:lstStyle/>
        <a:p>
          <a:endParaRPr lang="es-EC"/>
        </a:p>
      </dgm:t>
    </dgm:pt>
    <dgm:pt modelId="{BF77E80F-5F53-45B1-8827-4C56985ED3CA}" type="sibTrans" cxnId="{659A8EA4-CDEF-454B-B52A-8D9D492FD163}">
      <dgm:prSet/>
      <dgm:spPr/>
      <dgm:t>
        <a:bodyPr/>
        <a:lstStyle/>
        <a:p>
          <a:endParaRPr lang="es-EC"/>
        </a:p>
      </dgm:t>
    </dgm:pt>
    <dgm:pt modelId="{69FDA381-7CF6-4CA6-9BC0-0136EA97AEF4}">
      <dgm:prSet phldrT="[Texto]"/>
      <dgm:spPr/>
      <dgm:t>
        <a:bodyPr/>
        <a:lstStyle/>
        <a:p>
          <a:r>
            <a:rPr lang="es-EC" dirty="0" smtClean="0"/>
            <a:t>Producción Artesanal</a:t>
          </a:r>
          <a:endParaRPr lang="es-EC" dirty="0"/>
        </a:p>
      </dgm:t>
    </dgm:pt>
    <dgm:pt modelId="{96E76B26-5583-4AD5-A0A6-750E2A6CD71F}" type="parTrans" cxnId="{A2703021-19F7-4B41-9CDC-A7B4B01EDD2C}">
      <dgm:prSet/>
      <dgm:spPr/>
      <dgm:t>
        <a:bodyPr/>
        <a:lstStyle/>
        <a:p>
          <a:endParaRPr lang="es-EC"/>
        </a:p>
      </dgm:t>
    </dgm:pt>
    <dgm:pt modelId="{5EBCEC48-A8A3-4B18-91C4-E2DCE1CF8BD5}" type="sibTrans" cxnId="{A2703021-19F7-4B41-9CDC-A7B4B01EDD2C}">
      <dgm:prSet/>
      <dgm:spPr/>
      <dgm:t>
        <a:bodyPr/>
        <a:lstStyle/>
        <a:p>
          <a:endParaRPr lang="es-EC"/>
        </a:p>
      </dgm:t>
    </dgm:pt>
    <dgm:pt modelId="{00535FB4-3AAE-44EB-BB30-00D92903A071}">
      <dgm:prSet phldrT="[Texto]"/>
      <dgm:spPr/>
      <dgm:t>
        <a:bodyPr/>
        <a:lstStyle/>
        <a:p>
          <a:r>
            <a:rPr lang="es-EC" dirty="0" smtClean="0"/>
            <a:t>Tecnologías</a:t>
          </a:r>
          <a:endParaRPr lang="es-EC" dirty="0"/>
        </a:p>
      </dgm:t>
    </dgm:pt>
    <dgm:pt modelId="{90264480-5042-4E07-B946-FF2255D743C2}" type="parTrans" cxnId="{A4FAD39E-230B-4745-8E30-28318C9ED6B7}">
      <dgm:prSet/>
      <dgm:spPr/>
      <dgm:t>
        <a:bodyPr/>
        <a:lstStyle/>
        <a:p>
          <a:endParaRPr lang="es-EC"/>
        </a:p>
      </dgm:t>
    </dgm:pt>
    <dgm:pt modelId="{380432B1-FFD3-437D-BDD6-9043F6C6B8EB}" type="sibTrans" cxnId="{A4FAD39E-230B-4745-8E30-28318C9ED6B7}">
      <dgm:prSet/>
      <dgm:spPr/>
      <dgm:t>
        <a:bodyPr/>
        <a:lstStyle/>
        <a:p>
          <a:endParaRPr lang="es-EC"/>
        </a:p>
      </dgm:t>
    </dgm:pt>
    <dgm:pt modelId="{91D02FC5-8262-4C66-B382-927F9064395A}">
      <dgm:prSet phldrT="[Texto]"/>
      <dgm:spPr/>
      <dgm:t>
        <a:bodyPr/>
        <a:lstStyle/>
        <a:p>
          <a:r>
            <a:rPr lang="es-EC" dirty="0" smtClean="0"/>
            <a:t>JUSTIFICACIÓN</a:t>
          </a:r>
          <a:endParaRPr lang="es-EC" dirty="0"/>
        </a:p>
      </dgm:t>
    </dgm:pt>
    <dgm:pt modelId="{9EE8AEF8-1270-4B67-8DF2-ACAA1C18D783}" type="parTrans" cxnId="{C2A40EB8-90C2-4CC2-A099-2FBAEAE4E05F}">
      <dgm:prSet/>
      <dgm:spPr/>
      <dgm:t>
        <a:bodyPr/>
        <a:lstStyle/>
        <a:p>
          <a:endParaRPr lang="es-EC"/>
        </a:p>
      </dgm:t>
    </dgm:pt>
    <dgm:pt modelId="{0CAA0DDA-DC0E-4E16-B4C6-D4B660222A1F}" type="sibTrans" cxnId="{C2A40EB8-90C2-4CC2-A099-2FBAEAE4E05F}">
      <dgm:prSet/>
      <dgm:spPr/>
      <dgm:t>
        <a:bodyPr/>
        <a:lstStyle/>
        <a:p>
          <a:endParaRPr lang="es-EC"/>
        </a:p>
      </dgm:t>
    </dgm:pt>
    <dgm:pt modelId="{372D93F2-55EB-4D88-94B6-C7646F98A114}">
      <dgm:prSet phldrT="[Texto]"/>
      <dgm:spPr/>
      <dgm:t>
        <a:bodyPr/>
        <a:lstStyle/>
        <a:p>
          <a:r>
            <a:rPr lang="es-EC" dirty="0" smtClean="0"/>
            <a:t>Cambio de la Matriz productiva</a:t>
          </a:r>
          <a:endParaRPr lang="es-EC" dirty="0"/>
        </a:p>
      </dgm:t>
    </dgm:pt>
    <dgm:pt modelId="{82D6DEE1-C7A5-4302-8D56-7A7E32CBB6C8}" type="parTrans" cxnId="{3DE88FA7-13BA-4565-A7F4-40713D5E2C3D}">
      <dgm:prSet/>
      <dgm:spPr/>
      <dgm:t>
        <a:bodyPr/>
        <a:lstStyle/>
        <a:p>
          <a:endParaRPr lang="es-EC"/>
        </a:p>
      </dgm:t>
    </dgm:pt>
    <dgm:pt modelId="{A610F928-A9B2-46E4-8575-3532FE6EBB2F}" type="sibTrans" cxnId="{3DE88FA7-13BA-4565-A7F4-40713D5E2C3D}">
      <dgm:prSet/>
      <dgm:spPr/>
      <dgm:t>
        <a:bodyPr/>
        <a:lstStyle/>
        <a:p>
          <a:endParaRPr lang="es-EC"/>
        </a:p>
      </dgm:t>
    </dgm:pt>
    <dgm:pt modelId="{0281F700-7607-4077-AF2B-090164AEF79E}">
      <dgm:prSet phldrT="[Texto]"/>
      <dgm:spPr/>
      <dgm:t>
        <a:bodyPr/>
        <a:lstStyle/>
        <a:p>
          <a:r>
            <a:rPr lang="es-EC" dirty="0" smtClean="0"/>
            <a:t>Nuevos canales de ventas</a:t>
          </a:r>
          <a:endParaRPr lang="es-EC" dirty="0"/>
        </a:p>
      </dgm:t>
    </dgm:pt>
    <dgm:pt modelId="{6E1029A2-3C4D-40D7-AE48-45226CAC569E}" type="parTrans" cxnId="{0F4F693A-2AD6-4F7E-9684-E236D74D8DF4}">
      <dgm:prSet/>
      <dgm:spPr/>
      <dgm:t>
        <a:bodyPr/>
        <a:lstStyle/>
        <a:p>
          <a:endParaRPr lang="es-EC"/>
        </a:p>
      </dgm:t>
    </dgm:pt>
    <dgm:pt modelId="{8B2E7424-B3E0-4446-805A-4883D66C112D}" type="sibTrans" cxnId="{0F4F693A-2AD6-4F7E-9684-E236D74D8DF4}">
      <dgm:prSet/>
      <dgm:spPr/>
      <dgm:t>
        <a:bodyPr/>
        <a:lstStyle/>
        <a:p>
          <a:endParaRPr lang="es-EC"/>
        </a:p>
      </dgm:t>
    </dgm:pt>
    <dgm:pt modelId="{BC8DAD2C-B42F-4006-A682-963796BC188F}">
      <dgm:prSet phldrT="[Texto]"/>
      <dgm:spPr/>
      <dgm:t>
        <a:bodyPr/>
        <a:lstStyle/>
        <a:p>
          <a:r>
            <a:rPr lang="es-EC" dirty="0" smtClean="0"/>
            <a:t>Acceso al Internet</a:t>
          </a:r>
          <a:endParaRPr lang="es-EC" dirty="0"/>
        </a:p>
      </dgm:t>
    </dgm:pt>
    <dgm:pt modelId="{5336700F-938F-420C-B933-FAD83EA4AA74}" type="parTrans" cxnId="{B0877488-7CFB-44AE-8CE8-41A638AEEF60}">
      <dgm:prSet/>
      <dgm:spPr/>
      <dgm:t>
        <a:bodyPr/>
        <a:lstStyle/>
        <a:p>
          <a:endParaRPr lang="es-EC"/>
        </a:p>
      </dgm:t>
    </dgm:pt>
    <dgm:pt modelId="{449AAEA2-DD03-454A-8E7F-AE18108FF566}" type="sibTrans" cxnId="{B0877488-7CFB-44AE-8CE8-41A638AEEF60}">
      <dgm:prSet/>
      <dgm:spPr/>
      <dgm:t>
        <a:bodyPr/>
        <a:lstStyle/>
        <a:p>
          <a:endParaRPr lang="es-EC"/>
        </a:p>
      </dgm:t>
    </dgm:pt>
    <dgm:pt modelId="{C150EF32-7047-468D-A8AE-064D1B8F8AD8}">
      <dgm:prSet phldrT="[Texto]"/>
      <dgm:spPr/>
      <dgm:t>
        <a:bodyPr/>
        <a:lstStyle/>
        <a:p>
          <a:r>
            <a:rPr lang="es-EC" dirty="0" smtClean="0"/>
            <a:t>Reducción en la brecha tecnológica</a:t>
          </a:r>
          <a:endParaRPr lang="es-EC" dirty="0"/>
        </a:p>
      </dgm:t>
    </dgm:pt>
    <dgm:pt modelId="{DB4C0E08-0141-4367-A9E9-B2EB05B1A94F}" type="parTrans" cxnId="{504C25D3-B745-4479-9021-64672885478D}">
      <dgm:prSet/>
      <dgm:spPr/>
      <dgm:t>
        <a:bodyPr/>
        <a:lstStyle/>
        <a:p>
          <a:endParaRPr lang="es-EC"/>
        </a:p>
      </dgm:t>
    </dgm:pt>
    <dgm:pt modelId="{83907056-4A23-426E-ADB5-FB7339F409A1}" type="sibTrans" cxnId="{504C25D3-B745-4479-9021-64672885478D}">
      <dgm:prSet/>
      <dgm:spPr/>
      <dgm:t>
        <a:bodyPr/>
        <a:lstStyle/>
        <a:p>
          <a:endParaRPr lang="es-EC"/>
        </a:p>
      </dgm:t>
    </dgm:pt>
    <dgm:pt modelId="{F8936341-D5BD-45CB-9213-5CA71D40BFBF}">
      <dgm:prSet phldrT="[Texto]"/>
      <dgm:spPr/>
      <dgm:t>
        <a:bodyPr/>
        <a:lstStyle/>
        <a:p>
          <a:r>
            <a:rPr lang="es-EC" dirty="0" smtClean="0"/>
            <a:t>Demanda Creciente</a:t>
          </a:r>
          <a:endParaRPr lang="es-EC" dirty="0"/>
        </a:p>
      </dgm:t>
    </dgm:pt>
    <dgm:pt modelId="{CE9F9F41-4494-4409-B160-E2A906EC2CF5}" type="parTrans" cxnId="{FEB9BE69-8779-42B2-AE62-49174875844E}">
      <dgm:prSet/>
      <dgm:spPr/>
      <dgm:t>
        <a:bodyPr/>
        <a:lstStyle/>
        <a:p>
          <a:endParaRPr lang="es-EC"/>
        </a:p>
      </dgm:t>
    </dgm:pt>
    <dgm:pt modelId="{55654EB9-90A8-4369-B8EC-64CF4D8CCA8F}" type="sibTrans" cxnId="{FEB9BE69-8779-42B2-AE62-49174875844E}">
      <dgm:prSet/>
      <dgm:spPr/>
      <dgm:t>
        <a:bodyPr/>
        <a:lstStyle/>
        <a:p>
          <a:endParaRPr lang="es-EC"/>
        </a:p>
      </dgm:t>
    </dgm:pt>
    <dgm:pt modelId="{33C70576-F08F-4575-96AD-EC49BE9B3CAC}">
      <dgm:prSet phldrT="[Texto]"/>
      <dgm:spPr/>
      <dgm:t>
        <a:bodyPr/>
        <a:lstStyle/>
        <a:p>
          <a:r>
            <a:rPr lang="es-EC" dirty="0" smtClean="0"/>
            <a:t>Impulsar la Economía popular y solidaria</a:t>
          </a:r>
          <a:endParaRPr lang="es-EC" dirty="0"/>
        </a:p>
      </dgm:t>
    </dgm:pt>
    <dgm:pt modelId="{76CDC865-6354-4F2E-8533-F803F9BFFD10}" type="parTrans" cxnId="{25B86B8D-AAA2-4006-AF6E-793B337519A3}">
      <dgm:prSet/>
      <dgm:spPr/>
      <dgm:t>
        <a:bodyPr/>
        <a:lstStyle/>
        <a:p>
          <a:endParaRPr lang="es-EC"/>
        </a:p>
      </dgm:t>
    </dgm:pt>
    <dgm:pt modelId="{5A05BFF3-5A0E-4F0A-B7C5-FA7D59FEE8FD}" type="sibTrans" cxnId="{25B86B8D-AAA2-4006-AF6E-793B337519A3}">
      <dgm:prSet/>
      <dgm:spPr/>
      <dgm:t>
        <a:bodyPr/>
        <a:lstStyle/>
        <a:p>
          <a:endParaRPr lang="es-EC"/>
        </a:p>
      </dgm:t>
    </dgm:pt>
    <dgm:pt modelId="{E755F40D-3573-46AE-AF4E-DDB3D33C45EC}">
      <dgm:prSet phldrT="[Texto]"/>
      <dgm:spPr/>
      <dgm:t>
        <a:bodyPr/>
        <a:lstStyle/>
        <a:p>
          <a:r>
            <a:rPr lang="es-EC" dirty="0" smtClean="0"/>
            <a:t>Nuevos mercados virtuales</a:t>
          </a:r>
          <a:endParaRPr lang="es-EC" dirty="0"/>
        </a:p>
      </dgm:t>
    </dgm:pt>
    <dgm:pt modelId="{F26FDACA-D373-4398-B208-0B88815AD7AE}" type="parTrans" cxnId="{F1C4DF3E-5BA4-4088-AA64-E03882E5B8EE}">
      <dgm:prSet/>
      <dgm:spPr/>
      <dgm:t>
        <a:bodyPr/>
        <a:lstStyle/>
        <a:p>
          <a:endParaRPr lang="es-EC"/>
        </a:p>
      </dgm:t>
    </dgm:pt>
    <dgm:pt modelId="{55E49F77-8D87-484F-89F0-7388CD27C34E}" type="sibTrans" cxnId="{F1C4DF3E-5BA4-4088-AA64-E03882E5B8EE}">
      <dgm:prSet/>
      <dgm:spPr/>
      <dgm:t>
        <a:bodyPr/>
        <a:lstStyle/>
        <a:p>
          <a:endParaRPr lang="es-EC"/>
        </a:p>
      </dgm:t>
    </dgm:pt>
    <dgm:pt modelId="{FB6344EA-581C-4E75-900F-40C76670E437}" type="pres">
      <dgm:prSet presAssocID="{DEDDF95D-FB3E-4B8B-887E-313B89B2BFB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1FAC511-FA83-47A7-9C2C-BA669DA529D4}" type="pres">
      <dgm:prSet presAssocID="{0205B38D-C07D-43E2-B952-BD0C35ADBB2B}" presName="linNode" presStyleCnt="0"/>
      <dgm:spPr/>
      <dgm:t>
        <a:bodyPr/>
        <a:lstStyle/>
        <a:p>
          <a:endParaRPr lang="es-EC"/>
        </a:p>
      </dgm:t>
    </dgm:pt>
    <dgm:pt modelId="{B9BD7190-0DB7-406E-9154-B75A832DBF3D}" type="pres">
      <dgm:prSet presAssocID="{0205B38D-C07D-43E2-B952-BD0C35ADBB2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A5F198-15F3-405F-A168-19F8E3C4E772}" type="pres">
      <dgm:prSet presAssocID="{0205B38D-C07D-43E2-B952-BD0C35ADBB2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4EDF8E-A0F5-4318-B878-C60023573F18}" type="pres">
      <dgm:prSet presAssocID="{BF77E80F-5F53-45B1-8827-4C56985ED3CA}" presName="spacing" presStyleCnt="0"/>
      <dgm:spPr/>
      <dgm:t>
        <a:bodyPr/>
        <a:lstStyle/>
        <a:p>
          <a:endParaRPr lang="es-EC"/>
        </a:p>
      </dgm:t>
    </dgm:pt>
    <dgm:pt modelId="{AD8C7C8D-8139-480E-9DEA-230170B7988E}" type="pres">
      <dgm:prSet presAssocID="{91D02FC5-8262-4C66-B382-927F9064395A}" presName="linNode" presStyleCnt="0"/>
      <dgm:spPr/>
      <dgm:t>
        <a:bodyPr/>
        <a:lstStyle/>
        <a:p>
          <a:endParaRPr lang="es-EC"/>
        </a:p>
      </dgm:t>
    </dgm:pt>
    <dgm:pt modelId="{FDF2E867-68EF-45D7-8CAB-7F4D2DF61A41}" type="pres">
      <dgm:prSet presAssocID="{91D02FC5-8262-4C66-B382-927F9064395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8A5F22-DA12-4CBC-8915-3DD4ECF6ECA7}" type="pres">
      <dgm:prSet presAssocID="{91D02FC5-8262-4C66-B382-927F9064395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342B32-58E5-4BDF-A08B-A104B9D88AAA}" type="presOf" srcId="{91D02FC5-8262-4C66-B382-927F9064395A}" destId="{FDF2E867-68EF-45D7-8CAB-7F4D2DF61A41}" srcOrd="0" destOrd="0" presId="urn:microsoft.com/office/officeart/2005/8/layout/vList6"/>
    <dgm:cxn modelId="{0F4F693A-2AD6-4F7E-9684-E236D74D8DF4}" srcId="{0205B38D-C07D-43E2-B952-BD0C35ADBB2B}" destId="{0281F700-7607-4077-AF2B-090164AEF79E}" srcOrd="2" destOrd="0" parTransId="{6E1029A2-3C4D-40D7-AE48-45226CAC569E}" sibTransId="{8B2E7424-B3E0-4446-805A-4883D66C112D}"/>
    <dgm:cxn modelId="{06D89684-D976-4A30-B17A-31E05A201980}" type="presOf" srcId="{0205B38D-C07D-43E2-B952-BD0C35ADBB2B}" destId="{B9BD7190-0DB7-406E-9154-B75A832DBF3D}" srcOrd="0" destOrd="0" presId="urn:microsoft.com/office/officeart/2005/8/layout/vList6"/>
    <dgm:cxn modelId="{60693CAA-2DB5-4A48-8A76-DD8C73849B25}" type="presOf" srcId="{33C70576-F08F-4575-96AD-EC49BE9B3CAC}" destId="{5B8A5F22-DA12-4CBC-8915-3DD4ECF6ECA7}" srcOrd="0" destOrd="4" presId="urn:microsoft.com/office/officeart/2005/8/layout/vList6"/>
    <dgm:cxn modelId="{7BD613B2-5F47-4865-B160-CDD80D085F44}" type="presOf" srcId="{372D93F2-55EB-4D88-94B6-C7646F98A114}" destId="{5B8A5F22-DA12-4CBC-8915-3DD4ECF6ECA7}" srcOrd="0" destOrd="0" presId="urn:microsoft.com/office/officeart/2005/8/layout/vList6"/>
    <dgm:cxn modelId="{504C25D3-B745-4479-9021-64672885478D}" srcId="{91D02FC5-8262-4C66-B382-927F9064395A}" destId="{C150EF32-7047-468D-A8AE-064D1B8F8AD8}" srcOrd="2" destOrd="0" parTransId="{DB4C0E08-0141-4367-A9E9-B2EB05B1A94F}" sibTransId="{83907056-4A23-426E-ADB5-FB7339F409A1}"/>
    <dgm:cxn modelId="{FFD7FF1E-72ED-4690-9B47-605404242CB6}" type="presOf" srcId="{DEDDF95D-FB3E-4B8B-887E-313B89B2BFBA}" destId="{FB6344EA-581C-4E75-900F-40C76670E437}" srcOrd="0" destOrd="0" presId="urn:microsoft.com/office/officeart/2005/8/layout/vList6"/>
    <dgm:cxn modelId="{AD3B4186-CCF4-424A-92CF-12C54D7901BF}" type="presOf" srcId="{BC8DAD2C-B42F-4006-A682-963796BC188F}" destId="{5B8A5F22-DA12-4CBC-8915-3DD4ECF6ECA7}" srcOrd="0" destOrd="1" presId="urn:microsoft.com/office/officeart/2005/8/layout/vList6"/>
    <dgm:cxn modelId="{3DE88FA7-13BA-4565-A7F4-40713D5E2C3D}" srcId="{91D02FC5-8262-4C66-B382-927F9064395A}" destId="{372D93F2-55EB-4D88-94B6-C7646F98A114}" srcOrd="0" destOrd="0" parTransId="{82D6DEE1-C7A5-4302-8D56-7A7E32CBB6C8}" sibTransId="{A610F928-A9B2-46E4-8575-3532FE6EBB2F}"/>
    <dgm:cxn modelId="{F1C4DF3E-5BA4-4088-AA64-E03882E5B8EE}" srcId="{0205B38D-C07D-43E2-B952-BD0C35ADBB2B}" destId="{E755F40D-3573-46AE-AF4E-DDB3D33C45EC}" srcOrd="3" destOrd="0" parTransId="{F26FDACA-D373-4398-B208-0B88815AD7AE}" sibTransId="{55E49F77-8D87-484F-89F0-7388CD27C34E}"/>
    <dgm:cxn modelId="{25B86B8D-AAA2-4006-AF6E-793B337519A3}" srcId="{91D02FC5-8262-4C66-B382-927F9064395A}" destId="{33C70576-F08F-4575-96AD-EC49BE9B3CAC}" srcOrd="4" destOrd="0" parTransId="{76CDC865-6354-4F2E-8533-F803F9BFFD10}" sibTransId="{5A05BFF3-5A0E-4F0A-B7C5-FA7D59FEE8FD}"/>
    <dgm:cxn modelId="{FEB9BE69-8779-42B2-AE62-49174875844E}" srcId="{91D02FC5-8262-4C66-B382-927F9064395A}" destId="{F8936341-D5BD-45CB-9213-5CA71D40BFBF}" srcOrd="3" destOrd="0" parTransId="{CE9F9F41-4494-4409-B160-E2A906EC2CF5}" sibTransId="{55654EB9-90A8-4369-B8EC-64CF4D8CCA8F}"/>
    <dgm:cxn modelId="{7EEA853D-0E4D-4F40-8D79-215911D3E6AC}" type="presOf" srcId="{E755F40D-3573-46AE-AF4E-DDB3D33C45EC}" destId="{C0A5F198-15F3-405F-A168-19F8E3C4E772}" srcOrd="0" destOrd="3" presId="urn:microsoft.com/office/officeart/2005/8/layout/vList6"/>
    <dgm:cxn modelId="{B0877488-7CFB-44AE-8CE8-41A638AEEF60}" srcId="{91D02FC5-8262-4C66-B382-927F9064395A}" destId="{BC8DAD2C-B42F-4006-A682-963796BC188F}" srcOrd="1" destOrd="0" parTransId="{5336700F-938F-420C-B933-FAD83EA4AA74}" sibTransId="{449AAEA2-DD03-454A-8E7F-AE18108FF566}"/>
    <dgm:cxn modelId="{A4FAD39E-230B-4745-8E30-28318C9ED6B7}" srcId="{0205B38D-C07D-43E2-B952-BD0C35ADBB2B}" destId="{00535FB4-3AAE-44EB-BB30-00D92903A071}" srcOrd="1" destOrd="0" parTransId="{90264480-5042-4E07-B946-FF2255D743C2}" sibTransId="{380432B1-FFD3-437D-BDD6-9043F6C6B8EB}"/>
    <dgm:cxn modelId="{AF762CE3-34A8-4C0A-9BDF-97750B4A28E4}" type="presOf" srcId="{C150EF32-7047-468D-A8AE-064D1B8F8AD8}" destId="{5B8A5F22-DA12-4CBC-8915-3DD4ECF6ECA7}" srcOrd="0" destOrd="2" presId="urn:microsoft.com/office/officeart/2005/8/layout/vList6"/>
    <dgm:cxn modelId="{7775CB90-AAB4-4957-B560-7B1EEAC3D45B}" type="presOf" srcId="{69FDA381-7CF6-4CA6-9BC0-0136EA97AEF4}" destId="{C0A5F198-15F3-405F-A168-19F8E3C4E772}" srcOrd="0" destOrd="0" presId="urn:microsoft.com/office/officeart/2005/8/layout/vList6"/>
    <dgm:cxn modelId="{659A8EA4-CDEF-454B-B52A-8D9D492FD163}" srcId="{DEDDF95D-FB3E-4B8B-887E-313B89B2BFBA}" destId="{0205B38D-C07D-43E2-B952-BD0C35ADBB2B}" srcOrd="0" destOrd="0" parTransId="{BE474A0A-1110-458C-8B8E-62BEA7A4077E}" sibTransId="{BF77E80F-5F53-45B1-8827-4C56985ED3CA}"/>
    <dgm:cxn modelId="{C2A40EB8-90C2-4CC2-A099-2FBAEAE4E05F}" srcId="{DEDDF95D-FB3E-4B8B-887E-313B89B2BFBA}" destId="{91D02FC5-8262-4C66-B382-927F9064395A}" srcOrd="1" destOrd="0" parTransId="{9EE8AEF8-1270-4B67-8DF2-ACAA1C18D783}" sibTransId="{0CAA0DDA-DC0E-4E16-B4C6-D4B660222A1F}"/>
    <dgm:cxn modelId="{A2703021-19F7-4B41-9CDC-A7B4B01EDD2C}" srcId="{0205B38D-C07D-43E2-B952-BD0C35ADBB2B}" destId="{69FDA381-7CF6-4CA6-9BC0-0136EA97AEF4}" srcOrd="0" destOrd="0" parTransId="{96E76B26-5583-4AD5-A0A6-750E2A6CD71F}" sibTransId="{5EBCEC48-A8A3-4B18-91C4-E2DCE1CF8BD5}"/>
    <dgm:cxn modelId="{0100AD30-9C5F-453A-ACE6-40F40BEEAB7F}" type="presOf" srcId="{00535FB4-3AAE-44EB-BB30-00D92903A071}" destId="{C0A5F198-15F3-405F-A168-19F8E3C4E772}" srcOrd="0" destOrd="1" presId="urn:microsoft.com/office/officeart/2005/8/layout/vList6"/>
    <dgm:cxn modelId="{E1FD79FC-4C14-49C2-832B-9CF58584D891}" type="presOf" srcId="{F8936341-D5BD-45CB-9213-5CA71D40BFBF}" destId="{5B8A5F22-DA12-4CBC-8915-3DD4ECF6ECA7}" srcOrd="0" destOrd="3" presId="urn:microsoft.com/office/officeart/2005/8/layout/vList6"/>
    <dgm:cxn modelId="{0905B4C3-476F-4360-B258-E1172E12DAF4}" type="presOf" srcId="{0281F700-7607-4077-AF2B-090164AEF79E}" destId="{C0A5F198-15F3-405F-A168-19F8E3C4E772}" srcOrd="0" destOrd="2" presId="urn:microsoft.com/office/officeart/2005/8/layout/vList6"/>
    <dgm:cxn modelId="{B9A3AEB0-5765-4BE8-8C9D-ABD145E7C19A}" type="presParOf" srcId="{FB6344EA-581C-4E75-900F-40C76670E437}" destId="{D1FAC511-FA83-47A7-9C2C-BA669DA529D4}" srcOrd="0" destOrd="0" presId="urn:microsoft.com/office/officeart/2005/8/layout/vList6"/>
    <dgm:cxn modelId="{DFEC9BD2-9F9F-497B-8ED4-47CAE20F2523}" type="presParOf" srcId="{D1FAC511-FA83-47A7-9C2C-BA669DA529D4}" destId="{B9BD7190-0DB7-406E-9154-B75A832DBF3D}" srcOrd="0" destOrd="0" presId="urn:microsoft.com/office/officeart/2005/8/layout/vList6"/>
    <dgm:cxn modelId="{1F7FACE6-19A4-494A-B1BF-BA53BDE77B50}" type="presParOf" srcId="{D1FAC511-FA83-47A7-9C2C-BA669DA529D4}" destId="{C0A5F198-15F3-405F-A168-19F8E3C4E772}" srcOrd="1" destOrd="0" presId="urn:microsoft.com/office/officeart/2005/8/layout/vList6"/>
    <dgm:cxn modelId="{1EDC2C70-E3A6-4938-A312-E6D8BDB94997}" type="presParOf" srcId="{FB6344EA-581C-4E75-900F-40C76670E437}" destId="{544EDF8E-A0F5-4318-B878-C60023573F18}" srcOrd="1" destOrd="0" presId="urn:microsoft.com/office/officeart/2005/8/layout/vList6"/>
    <dgm:cxn modelId="{4BCF3E5E-CC80-4441-A6EE-20260DE3FCD8}" type="presParOf" srcId="{FB6344EA-581C-4E75-900F-40C76670E437}" destId="{AD8C7C8D-8139-480E-9DEA-230170B7988E}" srcOrd="2" destOrd="0" presId="urn:microsoft.com/office/officeart/2005/8/layout/vList6"/>
    <dgm:cxn modelId="{139BA332-042A-4256-AC87-0EC2A1D68D91}" type="presParOf" srcId="{AD8C7C8D-8139-480E-9DEA-230170B7988E}" destId="{FDF2E867-68EF-45D7-8CAB-7F4D2DF61A41}" srcOrd="0" destOrd="0" presId="urn:microsoft.com/office/officeart/2005/8/layout/vList6"/>
    <dgm:cxn modelId="{847AC34A-EB0D-4DA5-B184-2E183DEDCB98}" type="presParOf" srcId="{AD8C7C8D-8139-480E-9DEA-230170B7988E}" destId="{5B8A5F22-DA12-4CBC-8915-3DD4ECF6ECA7}" srcOrd="1" destOrd="0" presId="urn:microsoft.com/office/officeart/2005/8/layout/vList6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6FA23-D762-4659-9099-3BA9110629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85FBA6D-A885-4B35-9623-173B48F2D4D4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523215AE-796C-40E5-9C0B-5422B694CF5D}" type="parTrans" cxnId="{BDBE4DD6-951E-4CBC-A7AE-0CFF1F27FFDE}">
      <dgm:prSet/>
      <dgm:spPr/>
      <dgm:t>
        <a:bodyPr/>
        <a:lstStyle/>
        <a:p>
          <a:endParaRPr lang="es-EC"/>
        </a:p>
      </dgm:t>
    </dgm:pt>
    <dgm:pt modelId="{A0B18A93-0FC0-4C10-8FCE-0EF46F49A188}" type="sibTrans" cxnId="{BDBE4DD6-951E-4CBC-A7AE-0CFF1F27FFDE}">
      <dgm:prSet/>
      <dgm:spPr/>
      <dgm:t>
        <a:bodyPr/>
        <a:lstStyle/>
        <a:p>
          <a:endParaRPr lang="es-EC"/>
        </a:p>
      </dgm:t>
    </dgm:pt>
    <dgm:pt modelId="{3310F4B5-80FC-4EDD-AD28-BF94C129232A}">
      <dgm:prSet phldrT="[Texto]"/>
      <dgm:spPr/>
      <dgm:t>
        <a:bodyPr/>
        <a:lstStyle/>
        <a:p>
          <a:r>
            <a:rPr lang="es-ES" dirty="0" smtClean="0"/>
            <a:t>Analizar el nivel de aceptación que tiene la creación de una tienda virtual  para la comercialización de productos elaborados por PYMES del sector artesanal en la ciudad de Quito.</a:t>
          </a:r>
          <a:endParaRPr lang="es-EC" dirty="0"/>
        </a:p>
      </dgm:t>
    </dgm:pt>
    <dgm:pt modelId="{DE778E7F-38C6-47AE-86C7-FEA2703BA581}" type="parTrans" cxnId="{928B4E03-613B-48FC-AD0C-CA3306232EC1}">
      <dgm:prSet/>
      <dgm:spPr/>
      <dgm:t>
        <a:bodyPr/>
        <a:lstStyle/>
        <a:p>
          <a:endParaRPr lang="es-EC"/>
        </a:p>
      </dgm:t>
    </dgm:pt>
    <dgm:pt modelId="{7D764FB7-18F8-4A08-94FF-583A3F6125EF}" type="sibTrans" cxnId="{928B4E03-613B-48FC-AD0C-CA3306232EC1}">
      <dgm:prSet/>
      <dgm:spPr/>
      <dgm:t>
        <a:bodyPr/>
        <a:lstStyle/>
        <a:p>
          <a:endParaRPr lang="es-EC"/>
        </a:p>
      </dgm:t>
    </dgm:pt>
    <dgm:pt modelId="{CF63B9C9-8306-4077-BE1D-2155500B4E80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9BA16F5C-7EEC-4F8F-8871-699496DA6F6B}" type="parTrans" cxnId="{15E74FB8-4FE5-4CEB-A179-2A57F54EA1F4}">
      <dgm:prSet/>
      <dgm:spPr/>
      <dgm:t>
        <a:bodyPr/>
        <a:lstStyle/>
        <a:p>
          <a:endParaRPr lang="es-EC"/>
        </a:p>
      </dgm:t>
    </dgm:pt>
    <dgm:pt modelId="{8B53F900-7D1A-4276-B37C-35BC80EC01B6}" type="sibTrans" cxnId="{15E74FB8-4FE5-4CEB-A179-2A57F54EA1F4}">
      <dgm:prSet/>
      <dgm:spPr/>
      <dgm:t>
        <a:bodyPr/>
        <a:lstStyle/>
        <a:p>
          <a:endParaRPr lang="es-EC"/>
        </a:p>
      </dgm:t>
    </dgm:pt>
    <dgm:pt modelId="{F5059004-9149-44EB-8F9D-405118EDDFB3}">
      <dgm:prSet phldrT="[Texto]"/>
      <dgm:spPr/>
      <dgm:t>
        <a:bodyPr/>
        <a:lstStyle/>
        <a:p>
          <a:r>
            <a:rPr lang="es-EC" dirty="0" smtClean="0"/>
            <a:t>Determinar la demanda</a:t>
          </a:r>
          <a:endParaRPr lang="es-EC" dirty="0"/>
        </a:p>
      </dgm:t>
    </dgm:pt>
    <dgm:pt modelId="{4BB8E6AF-C016-4DF7-A2BF-9136A676C6E2}" type="parTrans" cxnId="{FB53A1E6-93F4-4C0E-820F-278B1DDB64A7}">
      <dgm:prSet/>
      <dgm:spPr/>
      <dgm:t>
        <a:bodyPr/>
        <a:lstStyle/>
        <a:p>
          <a:endParaRPr lang="es-EC"/>
        </a:p>
      </dgm:t>
    </dgm:pt>
    <dgm:pt modelId="{6A6CB208-9652-4B4E-9D83-47078505337D}" type="sibTrans" cxnId="{FB53A1E6-93F4-4C0E-820F-278B1DDB64A7}">
      <dgm:prSet/>
      <dgm:spPr/>
      <dgm:t>
        <a:bodyPr/>
        <a:lstStyle/>
        <a:p>
          <a:endParaRPr lang="es-EC"/>
        </a:p>
      </dgm:t>
    </dgm:pt>
    <dgm:pt modelId="{6DA40533-225D-4C81-B503-9990CB3AE00C}">
      <dgm:prSet phldrT="[Texto]"/>
      <dgm:spPr/>
      <dgm:t>
        <a:bodyPr/>
        <a:lstStyle/>
        <a:p>
          <a:r>
            <a:rPr lang="es-EC" dirty="0" smtClean="0"/>
            <a:t>Conocer los productos Artesanales que compran</a:t>
          </a:r>
          <a:endParaRPr lang="es-EC" dirty="0"/>
        </a:p>
      </dgm:t>
    </dgm:pt>
    <dgm:pt modelId="{347B0F1E-3D8D-488A-8129-411A6F66C966}" type="parTrans" cxnId="{0D661692-FEA1-4292-A365-01085F910AA0}">
      <dgm:prSet/>
      <dgm:spPr/>
      <dgm:t>
        <a:bodyPr/>
        <a:lstStyle/>
        <a:p>
          <a:endParaRPr lang="es-EC"/>
        </a:p>
      </dgm:t>
    </dgm:pt>
    <dgm:pt modelId="{1FD42488-EC6B-40EC-BC7D-0BAF4482C796}" type="sibTrans" cxnId="{0D661692-FEA1-4292-A365-01085F910AA0}">
      <dgm:prSet/>
      <dgm:spPr/>
      <dgm:t>
        <a:bodyPr/>
        <a:lstStyle/>
        <a:p>
          <a:endParaRPr lang="es-EC"/>
        </a:p>
      </dgm:t>
    </dgm:pt>
    <dgm:pt modelId="{D72855CC-36D7-4EAB-A852-1E960851B3BE}">
      <dgm:prSet phldrT="[Texto]"/>
      <dgm:spPr/>
      <dgm:t>
        <a:bodyPr/>
        <a:lstStyle/>
        <a:p>
          <a:r>
            <a:rPr lang="es-EC" dirty="0" smtClean="0"/>
            <a:t>Identificar la demanda</a:t>
          </a:r>
          <a:endParaRPr lang="es-EC" dirty="0"/>
        </a:p>
      </dgm:t>
    </dgm:pt>
    <dgm:pt modelId="{4807914D-70A2-47A7-AFA0-E39B379ECFFF}" type="parTrans" cxnId="{957EEE74-411A-44CD-B9AA-5B824B17BF40}">
      <dgm:prSet/>
      <dgm:spPr/>
    </dgm:pt>
    <dgm:pt modelId="{20F75051-4690-4EF4-8296-46ED2B6C924B}" type="sibTrans" cxnId="{957EEE74-411A-44CD-B9AA-5B824B17BF40}">
      <dgm:prSet/>
      <dgm:spPr/>
    </dgm:pt>
    <dgm:pt modelId="{710AD28A-710C-4759-8168-9FBAA2105ED3}">
      <dgm:prSet phldrT="[Texto]"/>
      <dgm:spPr/>
      <dgm:t>
        <a:bodyPr/>
        <a:lstStyle/>
        <a:p>
          <a:r>
            <a:rPr lang="es-EC" dirty="0" smtClean="0"/>
            <a:t>Conocer los hábitos, gustos y preferencias</a:t>
          </a:r>
          <a:endParaRPr lang="es-EC" dirty="0"/>
        </a:p>
      </dgm:t>
    </dgm:pt>
    <dgm:pt modelId="{1082940D-3F98-4C89-83F1-E13A5BC5048C}" type="parTrans" cxnId="{99B39000-B766-4016-A7BA-AC7BB64DE24E}">
      <dgm:prSet/>
      <dgm:spPr/>
    </dgm:pt>
    <dgm:pt modelId="{38BA50A1-767C-4A78-A57B-0E21C8F3C26E}" type="sibTrans" cxnId="{99B39000-B766-4016-A7BA-AC7BB64DE24E}">
      <dgm:prSet/>
      <dgm:spPr/>
    </dgm:pt>
    <dgm:pt modelId="{F17E6065-B163-409D-B45F-A14E63D95BD2}">
      <dgm:prSet phldrT="[Texto]"/>
      <dgm:spPr/>
      <dgm:t>
        <a:bodyPr/>
        <a:lstStyle/>
        <a:p>
          <a:r>
            <a:rPr lang="es-EC" dirty="0" smtClean="0"/>
            <a:t>Analizar la capacidad financiera y medios de pagos</a:t>
          </a:r>
          <a:endParaRPr lang="es-EC" dirty="0"/>
        </a:p>
      </dgm:t>
    </dgm:pt>
    <dgm:pt modelId="{21D8D313-CD6D-4F53-A549-411D4D8BC019}" type="parTrans" cxnId="{9E7AD439-8E98-4CF0-B5CB-34791312DCF4}">
      <dgm:prSet/>
      <dgm:spPr/>
    </dgm:pt>
    <dgm:pt modelId="{09760076-98A0-4832-B4C6-CD0FE60512B7}" type="sibTrans" cxnId="{9E7AD439-8E98-4CF0-B5CB-34791312DCF4}">
      <dgm:prSet/>
      <dgm:spPr/>
    </dgm:pt>
    <dgm:pt modelId="{56D02328-8E93-4644-BF05-8AA5B52A91B0}" type="pres">
      <dgm:prSet presAssocID="{7DB6FA23-D762-4659-9099-3BA9110629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05A719-1855-46BA-A632-B008DEA3654D}" type="pres">
      <dgm:prSet presAssocID="{085FBA6D-A885-4B35-9623-173B48F2D4D4}" presName="composite" presStyleCnt="0"/>
      <dgm:spPr/>
    </dgm:pt>
    <dgm:pt modelId="{67598FA1-E151-44F9-86CD-9AC30D4C7511}" type="pres">
      <dgm:prSet presAssocID="{085FBA6D-A885-4B35-9623-173B48F2D4D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6E364-EE60-4C9F-85CA-94FD9CD7EE87}" type="pres">
      <dgm:prSet presAssocID="{085FBA6D-A885-4B35-9623-173B48F2D4D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76F0C0-EC56-4E01-8217-04692D11124C}" type="pres">
      <dgm:prSet presAssocID="{A0B18A93-0FC0-4C10-8FCE-0EF46F49A188}" presName="sp" presStyleCnt="0"/>
      <dgm:spPr/>
    </dgm:pt>
    <dgm:pt modelId="{244B751B-15C2-4058-A541-E1E96F0E2A1D}" type="pres">
      <dgm:prSet presAssocID="{CF63B9C9-8306-4077-BE1D-2155500B4E80}" presName="composite" presStyleCnt="0"/>
      <dgm:spPr/>
    </dgm:pt>
    <dgm:pt modelId="{CB381FF5-2C45-4428-ABBF-0CE438966CEF}" type="pres">
      <dgm:prSet presAssocID="{CF63B9C9-8306-4077-BE1D-2155500B4E8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62BD1E-FC04-4B9A-B549-810C3DE0F2A4}" type="pres">
      <dgm:prSet presAssocID="{CF63B9C9-8306-4077-BE1D-2155500B4E8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E74FB8-4FE5-4CEB-A179-2A57F54EA1F4}" srcId="{7DB6FA23-D762-4659-9099-3BA91106293C}" destId="{CF63B9C9-8306-4077-BE1D-2155500B4E80}" srcOrd="1" destOrd="0" parTransId="{9BA16F5C-7EEC-4F8F-8871-699496DA6F6B}" sibTransId="{8B53F900-7D1A-4276-B37C-35BC80EC01B6}"/>
    <dgm:cxn modelId="{928B4E03-613B-48FC-AD0C-CA3306232EC1}" srcId="{085FBA6D-A885-4B35-9623-173B48F2D4D4}" destId="{3310F4B5-80FC-4EDD-AD28-BF94C129232A}" srcOrd="0" destOrd="0" parTransId="{DE778E7F-38C6-47AE-86C7-FEA2703BA581}" sibTransId="{7D764FB7-18F8-4A08-94FF-583A3F6125EF}"/>
    <dgm:cxn modelId="{6B6E6E56-BE2C-42EB-9252-3A16F1BFBA8D}" type="presOf" srcId="{7DB6FA23-D762-4659-9099-3BA91106293C}" destId="{56D02328-8E93-4644-BF05-8AA5B52A91B0}" srcOrd="0" destOrd="0" presId="urn:microsoft.com/office/officeart/2005/8/layout/chevron2"/>
    <dgm:cxn modelId="{BC6090D7-8390-4AAF-9747-F32D612F19D4}" type="presOf" srcId="{085FBA6D-A885-4B35-9623-173B48F2D4D4}" destId="{67598FA1-E151-44F9-86CD-9AC30D4C7511}" srcOrd="0" destOrd="0" presId="urn:microsoft.com/office/officeart/2005/8/layout/chevron2"/>
    <dgm:cxn modelId="{0128014C-464C-4084-ADB5-980523BA0030}" type="presOf" srcId="{D72855CC-36D7-4EAB-A852-1E960851B3BE}" destId="{9662BD1E-FC04-4B9A-B549-810C3DE0F2A4}" srcOrd="0" destOrd="2" presId="urn:microsoft.com/office/officeart/2005/8/layout/chevron2"/>
    <dgm:cxn modelId="{7D2456DE-6EE0-47BE-93E8-80EDD8B5A196}" type="presOf" srcId="{F5059004-9149-44EB-8F9D-405118EDDFB3}" destId="{9662BD1E-FC04-4B9A-B549-810C3DE0F2A4}" srcOrd="0" destOrd="0" presId="urn:microsoft.com/office/officeart/2005/8/layout/chevron2"/>
    <dgm:cxn modelId="{9E7AD439-8E98-4CF0-B5CB-34791312DCF4}" srcId="{CF63B9C9-8306-4077-BE1D-2155500B4E80}" destId="{F17E6065-B163-409D-B45F-A14E63D95BD2}" srcOrd="4" destOrd="0" parTransId="{21D8D313-CD6D-4F53-A549-411D4D8BC019}" sibTransId="{09760076-98A0-4832-B4C6-CD0FE60512B7}"/>
    <dgm:cxn modelId="{0D661692-FEA1-4292-A365-01085F910AA0}" srcId="{CF63B9C9-8306-4077-BE1D-2155500B4E80}" destId="{6DA40533-225D-4C81-B503-9990CB3AE00C}" srcOrd="1" destOrd="0" parTransId="{347B0F1E-3D8D-488A-8129-411A6F66C966}" sibTransId="{1FD42488-EC6B-40EC-BC7D-0BAF4482C796}"/>
    <dgm:cxn modelId="{7094C4F2-E6CB-473F-85DE-8D229AB68484}" type="presOf" srcId="{6DA40533-225D-4C81-B503-9990CB3AE00C}" destId="{9662BD1E-FC04-4B9A-B549-810C3DE0F2A4}" srcOrd="0" destOrd="1" presId="urn:microsoft.com/office/officeart/2005/8/layout/chevron2"/>
    <dgm:cxn modelId="{99B39000-B766-4016-A7BA-AC7BB64DE24E}" srcId="{CF63B9C9-8306-4077-BE1D-2155500B4E80}" destId="{710AD28A-710C-4759-8168-9FBAA2105ED3}" srcOrd="3" destOrd="0" parTransId="{1082940D-3F98-4C89-83F1-E13A5BC5048C}" sibTransId="{38BA50A1-767C-4A78-A57B-0E21C8F3C26E}"/>
    <dgm:cxn modelId="{99307F97-BA4E-4A65-8F23-C9C299BEA0D1}" type="presOf" srcId="{710AD28A-710C-4759-8168-9FBAA2105ED3}" destId="{9662BD1E-FC04-4B9A-B549-810C3DE0F2A4}" srcOrd="0" destOrd="3" presId="urn:microsoft.com/office/officeart/2005/8/layout/chevron2"/>
    <dgm:cxn modelId="{957EEE74-411A-44CD-B9AA-5B824B17BF40}" srcId="{CF63B9C9-8306-4077-BE1D-2155500B4E80}" destId="{D72855CC-36D7-4EAB-A852-1E960851B3BE}" srcOrd="2" destOrd="0" parTransId="{4807914D-70A2-47A7-AFA0-E39B379ECFFF}" sibTransId="{20F75051-4690-4EF4-8296-46ED2B6C924B}"/>
    <dgm:cxn modelId="{3AD710E2-CB0E-4298-874D-459437181A4D}" type="presOf" srcId="{CF63B9C9-8306-4077-BE1D-2155500B4E80}" destId="{CB381FF5-2C45-4428-ABBF-0CE438966CEF}" srcOrd="0" destOrd="0" presId="urn:microsoft.com/office/officeart/2005/8/layout/chevron2"/>
    <dgm:cxn modelId="{FB53A1E6-93F4-4C0E-820F-278B1DDB64A7}" srcId="{CF63B9C9-8306-4077-BE1D-2155500B4E80}" destId="{F5059004-9149-44EB-8F9D-405118EDDFB3}" srcOrd="0" destOrd="0" parTransId="{4BB8E6AF-C016-4DF7-A2BF-9136A676C6E2}" sibTransId="{6A6CB208-9652-4B4E-9D83-47078505337D}"/>
    <dgm:cxn modelId="{BDBE4DD6-951E-4CBC-A7AE-0CFF1F27FFDE}" srcId="{7DB6FA23-D762-4659-9099-3BA91106293C}" destId="{085FBA6D-A885-4B35-9623-173B48F2D4D4}" srcOrd="0" destOrd="0" parTransId="{523215AE-796C-40E5-9C0B-5422B694CF5D}" sibTransId="{A0B18A93-0FC0-4C10-8FCE-0EF46F49A188}"/>
    <dgm:cxn modelId="{A196CF17-F92E-45CF-90FD-137700BA97AF}" type="presOf" srcId="{3310F4B5-80FC-4EDD-AD28-BF94C129232A}" destId="{CD26E364-EE60-4C9F-85CA-94FD9CD7EE87}" srcOrd="0" destOrd="0" presId="urn:microsoft.com/office/officeart/2005/8/layout/chevron2"/>
    <dgm:cxn modelId="{2C8F465A-7E98-4A3B-BF1E-333CB1218A85}" type="presOf" srcId="{F17E6065-B163-409D-B45F-A14E63D95BD2}" destId="{9662BD1E-FC04-4B9A-B549-810C3DE0F2A4}" srcOrd="0" destOrd="4" presId="urn:microsoft.com/office/officeart/2005/8/layout/chevron2"/>
    <dgm:cxn modelId="{675C5D82-D67A-4FCA-B293-518CDBB74E2E}" type="presParOf" srcId="{56D02328-8E93-4644-BF05-8AA5B52A91B0}" destId="{7A05A719-1855-46BA-A632-B008DEA3654D}" srcOrd="0" destOrd="0" presId="urn:microsoft.com/office/officeart/2005/8/layout/chevron2"/>
    <dgm:cxn modelId="{ECD909AD-25C2-41F0-B832-A1BE0177BA03}" type="presParOf" srcId="{7A05A719-1855-46BA-A632-B008DEA3654D}" destId="{67598FA1-E151-44F9-86CD-9AC30D4C7511}" srcOrd="0" destOrd="0" presId="urn:microsoft.com/office/officeart/2005/8/layout/chevron2"/>
    <dgm:cxn modelId="{CD6649B1-7ACD-4EC4-B794-DC5CAD82B329}" type="presParOf" srcId="{7A05A719-1855-46BA-A632-B008DEA3654D}" destId="{CD26E364-EE60-4C9F-85CA-94FD9CD7EE87}" srcOrd="1" destOrd="0" presId="urn:microsoft.com/office/officeart/2005/8/layout/chevron2"/>
    <dgm:cxn modelId="{67A0E891-A1DA-46C3-9734-39E49A96AC64}" type="presParOf" srcId="{56D02328-8E93-4644-BF05-8AA5B52A91B0}" destId="{B776F0C0-EC56-4E01-8217-04692D11124C}" srcOrd="1" destOrd="0" presId="urn:microsoft.com/office/officeart/2005/8/layout/chevron2"/>
    <dgm:cxn modelId="{8E0C33AB-D200-4956-8C2A-AE2F24C8BFF7}" type="presParOf" srcId="{56D02328-8E93-4644-BF05-8AA5B52A91B0}" destId="{244B751B-15C2-4058-A541-E1E96F0E2A1D}" srcOrd="2" destOrd="0" presId="urn:microsoft.com/office/officeart/2005/8/layout/chevron2"/>
    <dgm:cxn modelId="{7AF0B42F-36D0-4F5F-9434-65CE4FC0F01F}" type="presParOf" srcId="{244B751B-15C2-4058-A541-E1E96F0E2A1D}" destId="{CB381FF5-2C45-4428-ABBF-0CE438966CEF}" srcOrd="0" destOrd="0" presId="urn:microsoft.com/office/officeart/2005/8/layout/chevron2"/>
    <dgm:cxn modelId="{E68993EC-8F36-404D-A31C-1C2AF9B58378}" type="presParOf" srcId="{244B751B-15C2-4058-A541-E1E96F0E2A1D}" destId="{9662BD1E-FC04-4B9A-B549-810C3DE0F2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69124-CF97-47F9-BD37-01F7B61E7BF9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E12C357-D25D-4DEE-AFD6-98DD5C2B6A36}">
      <dgm:prSet phldrT="[Texto]"/>
      <dgm:spPr/>
      <dgm:t>
        <a:bodyPr/>
        <a:lstStyle/>
        <a:p>
          <a:pPr algn="ctr"/>
          <a:r>
            <a:rPr lang="es-EC" b="1" dirty="0" smtClean="0"/>
            <a:t>Metodología</a:t>
          </a:r>
          <a:endParaRPr lang="es-EC" b="1" dirty="0"/>
        </a:p>
      </dgm:t>
    </dgm:pt>
    <dgm:pt modelId="{4FC2E942-C8C0-4377-91F8-9148FFDBFE80}" type="parTrans" cxnId="{83FDBE7A-2D5C-41FB-B894-78A59879496C}">
      <dgm:prSet/>
      <dgm:spPr/>
      <dgm:t>
        <a:bodyPr/>
        <a:lstStyle/>
        <a:p>
          <a:endParaRPr lang="es-EC"/>
        </a:p>
      </dgm:t>
    </dgm:pt>
    <dgm:pt modelId="{C704CD09-DC9B-4B5E-AD81-8DFEE446607E}" type="sibTrans" cxnId="{83FDBE7A-2D5C-41FB-B894-78A59879496C}">
      <dgm:prSet/>
      <dgm:spPr/>
      <dgm:t>
        <a:bodyPr/>
        <a:lstStyle/>
        <a:p>
          <a:endParaRPr lang="es-EC"/>
        </a:p>
      </dgm:t>
    </dgm:pt>
    <dgm:pt modelId="{52C77E9A-27EC-4228-A1E6-E930DB2494FF}">
      <dgm:prSet phldrT="[Texto]"/>
      <dgm:spPr/>
      <dgm:t>
        <a:bodyPr/>
        <a:lstStyle/>
        <a:p>
          <a:pPr algn="l"/>
          <a:r>
            <a:rPr lang="es-EC" dirty="0" smtClean="0"/>
            <a:t>Investigación exploratoria</a:t>
          </a:r>
          <a:endParaRPr lang="es-EC" dirty="0"/>
        </a:p>
      </dgm:t>
    </dgm:pt>
    <dgm:pt modelId="{F9A5618A-1959-4663-8F63-54E4F5E86654}" type="parTrans" cxnId="{47B382B9-B3AB-4F91-9BFA-66A3776E05E5}">
      <dgm:prSet/>
      <dgm:spPr/>
      <dgm:t>
        <a:bodyPr/>
        <a:lstStyle/>
        <a:p>
          <a:endParaRPr lang="es-EC"/>
        </a:p>
      </dgm:t>
    </dgm:pt>
    <dgm:pt modelId="{00C447E2-C017-4BA8-A25B-10154E08265E}" type="sibTrans" cxnId="{47B382B9-B3AB-4F91-9BFA-66A3776E05E5}">
      <dgm:prSet/>
      <dgm:spPr/>
      <dgm:t>
        <a:bodyPr/>
        <a:lstStyle/>
        <a:p>
          <a:endParaRPr lang="es-EC"/>
        </a:p>
      </dgm:t>
    </dgm:pt>
    <dgm:pt modelId="{AD33BBCB-8809-4242-9257-E347F7253AB9}">
      <dgm:prSet phldrT="[Texto]"/>
      <dgm:spPr/>
      <dgm:t>
        <a:bodyPr/>
        <a:lstStyle/>
        <a:p>
          <a:pPr algn="l"/>
          <a:r>
            <a:rPr lang="es-EC" dirty="0" smtClean="0"/>
            <a:t>Observación Cualitativa</a:t>
          </a:r>
          <a:endParaRPr lang="es-EC" dirty="0"/>
        </a:p>
      </dgm:t>
    </dgm:pt>
    <dgm:pt modelId="{2BCA8742-226F-4945-9526-9CA0072EBC9B}" type="parTrans" cxnId="{5731DEEB-2D30-4E0B-B693-2AB2A67C19BC}">
      <dgm:prSet/>
      <dgm:spPr/>
      <dgm:t>
        <a:bodyPr/>
        <a:lstStyle/>
        <a:p>
          <a:endParaRPr lang="es-EC"/>
        </a:p>
      </dgm:t>
    </dgm:pt>
    <dgm:pt modelId="{DB464916-AE82-4C37-B4D8-BD8BCADCC330}" type="sibTrans" cxnId="{5731DEEB-2D30-4E0B-B693-2AB2A67C19BC}">
      <dgm:prSet/>
      <dgm:spPr/>
      <dgm:t>
        <a:bodyPr/>
        <a:lstStyle/>
        <a:p>
          <a:endParaRPr lang="es-EC"/>
        </a:p>
      </dgm:t>
    </dgm:pt>
    <dgm:pt modelId="{CBE8B3E4-2BEC-427A-B396-3B3903E849A7}" type="pres">
      <dgm:prSet presAssocID="{78169124-CF97-47F9-BD37-01F7B61E7B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167C16-9396-40EB-9D59-6A1D22FAA1A2}" type="pres">
      <dgm:prSet presAssocID="{0E12C357-D25D-4DEE-AFD6-98DD5C2B6A3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B382B9-B3AB-4F91-9BFA-66A3776E05E5}" srcId="{0E12C357-D25D-4DEE-AFD6-98DD5C2B6A36}" destId="{52C77E9A-27EC-4228-A1E6-E930DB2494FF}" srcOrd="1" destOrd="0" parTransId="{F9A5618A-1959-4663-8F63-54E4F5E86654}" sibTransId="{00C447E2-C017-4BA8-A25B-10154E08265E}"/>
    <dgm:cxn modelId="{83FDBE7A-2D5C-41FB-B894-78A59879496C}" srcId="{78169124-CF97-47F9-BD37-01F7B61E7BF9}" destId="{0E12C357-D25D-4DEE-AFD6-98DD5C2B6A36}" srcOrd="0" destOrd="0" parTransId="{4FC2E942-C8C0-4377-91F8-9148FFDBFE80}" sibTransId="{C704CD09-DC9B-4B5E-AD81-8DFEE446607E}"/>
    <dgm:cxn modelId="{D3AE77BC-3CB0-4195-8602-AA27C85C8E31}" type="presOf" srcId="{78169124-CF97-47F9-BD37-01F7B61E7BF9}" destId="{CBE8B3E4-2BEC-427A-B396-3B3903E849A7}" srcOrd="0" destOrd="0" presId="urn:microsoft.com/office/officeart/2005/8/layout/cycle7"/>
    <dgm:cxn modelId="{9B7477C7-969B-418A-8E20-858B2B3708FB}" type="presOf" srcId="{52C77E9A-27EC-4228-A1E6-E930DB2494FF}" destId="{BA167C16-9396-40EB-9D59-6A1D22FAA1A2}" srcOrd="0" destOrd="2" presId="urn:microsoft.com/office/officeart/2005/8/layout/cycle7"/>
    <dgm:cxn modelId="{1D5640C8-80C9-4896-8723-FFD270EE37C2}" type="presOf" srcId="{0E12C357-D25D-4DEE-AFD6-98DD5C2B6A36}" destId="{BA167C16-9396-40EB-9D59-6A1D22FAA1A2}" srcOrd="0" destOrd="0" presId="urn:microsoft.com/office/officeart/2005/8/layout/cycle7"/>
    <dgm:cxn modelId="{E10E2BFD-156F-436E-BCB2-7E7927488EDD}" type="presOf" srcId="{AD33BBCB-8809-4242-9257-E347F7253AB9}" destId="{BA167C16-9396-40EB-9D59-6A1D22FAA1A2}" srcOrd="0" destOrd="1" presId="urn:microsoft.com/office/officeart/2005/8/layout/cycle7"/>
    <dgm:cxn modelId="{5731DEEB-2D30-4E0B-B693-2AB2A67C19BC}" srcId="{0E12C357-D25D-4DEE-AFD6-98DD5C2B6A36}" destId="{AD33BBCB-8809-4242-9257-E347F7253AB9}" srcOrd="0" destOrd="0" parTransId="{2BCA8742-226F-4945-9526-9CA0072EBC9B}" sibTransId="{DB464916-AE82-4C37-B4D8-BD8BCADCC330}"/>
    <dgm:cxn modelId="{96CDF830-D52E-46CC-810D-F0F8DCAE651B}" type="presParOf" srcId="{CBE8B3E4-2BEC-427A-B396-3B3903E849A7}" destId="{BA167C16-9396-40EB-9D59-6A1D22FAA1A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B8F2E7-ECFF-4D8D-A79B-7D44DBF0BB67}" type="doc">
      <dgm:prSet loTypeId="urn:diagrams.loki3.com/VaryingWidthList+Icon" loCatId="list" qsTypeId="urn:microsoft.com/office/officeart/2005/8/quickstyle/simple1" qsCatId="simple" csTypeId="urn:microsoft.com/office/officeart/2005/8/colors/colorful3" csCatId="colorful" phldr="1"/>
      <dgm:spPr/>
    </dgm:pt>
    <dgm:pt modelId="{0A56194A-E386-45FC-BC94-454BE3A21980}">
      <dgm:prSet phldrT="[Texto]"/>
      <dgm:spPr/>
      <dgm:t>
        <a:bodyPr/>
        <a:lstStyle/>
        <a:p>
          <a:r>
            <a:rPr lang="es-EC" b="1" dirty="0" smtClean="0"/>
            <a:t>Provincia de</a:t>
          </a:r>
        </a:p>
        <a:p>
          <a:r>
            <a:rPr lang="es-EC" b="1" dirty="0" smtClean="0"/>
            <a:t>Pichincha</a:t>
          </a:r>
          <a:endParaRPr lang="es-EC" dirty="0"/>
        </a:p>
      </dgm:t>
    </dgm:pt>
    <dgm:pt modelId="{366AFF25-C064-4EA0-9E61-7DAE24009F89}" type="parTrans" cxnId="{5E1D4E5B-CD7C-486A-85AC-4B176C6CFB1A}">
      <dgm:prSet/>
      <dgm:spPr/>
      <dgm:t>
        <a:bodyPr/>
        <a:lstStyle/>
        <a:p>
          <a:endParaRPr lang="es-EC"/>
        </a:p>
      </dgm:t>
    </dgm:pt>
    <dgm:pt modelId="{968FF6FB-E392-48AF-B37C-AF6FA3158C08}" type="sibTrans" cxnId="{5E1D4E5B-CD7C-486A-85AC-4B176C6CFB1A}">
      <dgm:prSet/>
      <dgm:spPr/>
      <dgm:t>
        <a:bodyPr/>
        <a:lstStyle/>
        <a:p>
          <a:endParaRPr lang="es-EC"/>
        </a:p>
      </dgm:t>
    </dgm:pt>
    <dgm:pt modelId="{B163CE37-1B67-4692-B086-3DFA279BF6AB}" type="pres">
      <dgm:prSet presAssocID="{1BB8F2E7-ECFF-4D8D-A79B-7D44DBF0BB67}" presName="Name0" presStyleCnt="0">
        <dgm:presLayoutVars>
          <dgm:resizeHandles/>
        </dgm:presLayoutVars>
      </dgm:prSet>
      <dgm:spPr/>
    </dgm:pt>
    <dgm:pt modelId="{82108E3B-8110-425B-88E6-E9705D71BD8B}" type="pres">
      <dgm:prSet presAssocID="{0A56194A-E386-45FC-BC94-454BE3A21980}" presName="text" presStyleLbl="node1" presStyleIdx="0" presStyleCnt="1" custScaleX="60338" custScaleY="54373" custLinFactNeighborX="14777" custLinFactNeighborY="-9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AD6235-2140-4FE6-A6CF-D42E5B0330D1}" type="presOf" srcId="{0A56194A-E386-45FC-BC94-454BE3A21980}" destId="{82108E3B-8110-425B-88E6-E9705D71BD8B}" srcOrd="0" destOrd="0" presId="urn:diagrams.loki3.com/VaryingWidthList+Icon"/>
    <dgm:cxn modelId="{5E1D4E5B-CD7C-486A-85AC-4B176C6CFB1A}" srcId="{1BB8F2E7-ECFF-4D8D-A79B-7D44DBF0BB67}" destId="{0A56194A-E386-45FC-BC94-454BE3A21980}" srcOrd="0" destOrd="0" parTransId="{366AFF25-C064-4EA0-9E61-7DAE24009F89}" sibTransId="{968FF6FB-E392-48AF-B37C-AF6FA3158C08}"/>
    <dgm:cxn modelId="{CE62F134-9273-4480-A85A-6E3B5F261FA1}" type="presOf" srcId="{1BB8F2E7-ECFF-4D8D-A79B-7D44DBF0BB67}" destId="{B163CE37-1B67-4692-B086-3DFA279BF6AB}" srcOrd="0" destOrd="0" presId="urn:diagrams.loki3.com/VaryingWidthList+Icon"/>
    <dgm:cxn modelId="{2ACE6702-720C-4C59-9DA8-4DE43C9FEFE2}" type="presParOf" srcId="{B163CE37-1B67-4692-B086-3DFA279BF6AB}" destId="{82108E3B-8110-425B-88E6-E9705D71BD8B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330616-5C3D-4812-813A-E29DE1CE3456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A1485D80-7D3B-4621-A727-BAA7AC665DF8}">
      <dgm:prSet phldrT="[Texto]"/>
      <dgm:spPr/>
      <dgm:t>
        <a:bodyPr/>
        <a:lstStyle/>
        <a:p>
          <a:r>
            <a:rPr lang="es-EC" dirty="0" smtClean="0"/>
            <a:t>Macro</a:t>
          </a:r>
        </a:p>
        <a:p>
          <a:r>
            <a:rPr lang="es-EC" dirty="0" smtClean="0"/>
            <a:t>segmentación</a:t>
          </a:r>
          <a:endParaRPr lang="es-EC" dirty="0"/>
        </a:p>
      </dgm:t>
    </dgm:pt>
    <dgm:pt modelId="{DBD93267-A0FA-4A13-88E5-D1C372B3C053}" type="parTrans" cxnId="{F421265B-3126-42A5-8C48-556C0574812E}">
      <dgm:prSet/>
      <dgm:spPr/>
      <dgm:t>
        <a:bodyPr/>
        <a:lstStyle/>
        <a:p>
          <a:endParaRPr lang="es-EC"/>
        </a:p>
      </dgm:t>
    </dgm:pt>
    <dgm:pt modelId="{496A4BA1-FD51-4A02-A5A1-B3084E9F6D58}" type="sibTrans" cxnId="{F421265B-3126-42A5-8C48-556C0574812E}">
      <dgm:prSet/>
      <dgm:spPr/>
      <dgm:t>
        <a:bodyPr/>
        <a:lstStyle/>
        <a:p>
          <a:endParaRPr lang="es-EC" dirty="0"/>
        </a:p>
      </dgm:t>
    </dgm:pt>
    <dgm:pt modelId="{69F338DA-9E84-4293-971E-5BC87EE899B4}">
      <dgm:prSet phldrT="[Texto]"/>
      <dgm:spPr/>
      <dgm:t>
        <a:bodyPr/>
        <a:lstStyle/>
        <a:p>
          <a:r>
            <a:rPr lang="es-EC" dirty="0" smtClean="0"/>
            <a:t>Micro</a:t>
          </a:r>
        </a:p>
        <a:p>
          <a:r>
            <a:rPr lang="es-EC" dirty="0" smtClean="0"/>
            <a:t>segmentación</a:t>
          </a:r>
          <a:endParaRPr lang="es-EC" dirty="0"/>
        </a:p>
      </dgm:t>
    </dgm:pt>
    <dgm:pt modelId="{48475BCC-59B0-4656-B792-07CBF370E9C5}" type="parTrans" cxnId="{685E6A41-5306-4380-B9F2-BED6195BEDF4}">
      <dgm:prSet/>
      <dgm:spPr/>
      <dgm:t>
        <a:bodyPr/>
        <a:lstStyle/>
        <a:p>
          <a:endParaRPr lang="es-EC"/>
        </a:p>
      </dgm:t>
    </dgm:pt>
    <dgm:pt modelId="{320176F3-FCEA-4EB7-B5D8-3612A51FE327}" type="sibTrans" cxnId="{685E6A41-5306-4380-B9F2-BED6195BEDF4}">
      <dgm:prSet/>
      <dgm:spPr/>
      <dgm:t>
        <a:bodyPr/>
        <a:lstStyle/>
        <a:p>
          <a:endParaRPr lang="es-EC" dirty="0"/>
        </a:p>
      </dgm:t>
    </dgm:pt>
    <dgm:pt modelId="{6A7642BC-4A52-4805-BE87-2EA86D2061BC}">
      <dgm:prSet phldrT="[Texto]"/>
      <dgm:spPr/>
      <dgm:t>
        <a:bodyPr/>
        <a:lstStyle/>
        <a:p>
          <a:r>
            <a:rPr lang="es-EC" b="1" dirty="0" smtClean="0"/>
            <a:t>GRUPO C</a:t>
          </a:r>
          <a:endParaRPr lang="es-EC" b="1" dirty="0"/>
        </a:p>
      </dgm:t>
    </dgm:pt>
    <dgm:pt modelId="{C3E83BE7-9AF9-419C-8187-D2F6EFF8A1D3}" type="parTrans" cxnId="{0BE49E1B-D5E7-47CF-854E-24082FB152EE}">
      <dgm:prSet/>
      <dgm:spPr/>
      <dgm:t>
        <a:bodyPr/>
        <a:lstStyle/>
        <a:p>
          <a:endParaRPr lang="es-EC"/>
        </a:p>
      </dgm:t>
    </dgm:pt>
    <dgm:pt modelId="{37CFFC7F-EAEE-4E72-AD9C-527F4DBA3C91}" type="sibTrans" cxnId="{0BE49E1B-D5E7-47CF-854E-24082FB152EE}">
      <dgm:prSet/>
      <dgm:spPr/>
      <dgm:t>
        <a:bodyPr/>
        <a:lstStyle/>
        <a:p>
          <a:endParaRPr lang="es-EC"/>
        </a:p>
      </dgm:t>
    </dgm:pt>
    <dgm:pt modelId="{03339B24-33B0-40D4-A8C2-C6895F990F7C}" type="pres">
      <dgm:prSet presAssocID="{02330616-5C3D-4812-813A-E29DE1CE3456}" presName="Name0" presStyleCnt="0">
        <dgm:presLayoutVars>
          <dgm:dir/>
          <dgm:resizeHandles val="exact"/>
        </dgm:presLayoutVars>
      </dgm:prSet>
      <dgm:spPr/>
    </dgm:pt>
    <dgm:pt modelId="{CC56CE74-9773-4D5E-8D76-453C8C0F7C26}" type="pres">
      <dgm:prSet presAssocID="{02330616-5C3D-4812-813A-E29DE1CE3456}" presName="vNodes" presStyleCnt="0"/>
      <dgm:spPr/>
    </dgm:pt>
    <dgm:pt modelId="{94EE0797-CA35-4148-8A95-F93FFB44E2A9}" type="pres">
      <dgm:prSet presAssocID="{A1485D80-7D3B-4621-A727-BAA7AC665DF8}" presName="node" presStyleLbl="node1" presStyleIdx="0" presStyleCnt="3" custScaleX="182179" custScaleY="178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FF3309-ABD8-46F1-A53A-3658E708E3A6}" type="pres">
      <dgm:prSet presAssocID="{496A4BA1-FD51-4A02-A5A1-B3084E9F6D58}" presName="spacerT" presStyleCnt="0"/>
      <dgm:spPr/>
    </dgm:pt>
    <dgm:pt modelId="{C3634AE0-4AC3-4424-A680-5B160264A7AE}" type="pres">
      <dgm:prSet presAssocID="{496A4BA1-FD51-4A02-A5A1-B3084E9F6D5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AB6A8597-C1E9-46B1-94FD-E2C20C921F5E}" type="pres">
      <dgm:prSet presAssocID="{496A4BA1-FD51-4A02-A5A1-B3084E9F6D58}" presName="spacerB" presStyleCnt="0"/>
      <dgm:spPr/>
    </dgm:pt>
    <dgm:pt modelId="{A9E168FF-C755-4BB9-A294-5482CBB1FCC9}" type="pres">
      <dgm:prSet presAssocID="{69F338DA-9E84-4293-971E-5BC87EE899B4}" presName="node" presStyleLbl="node1" presStyleIdx="1" presStyleCnt="3" custScaleX="182179" custScaleY="178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5BFF6-902A-40FC-A08B-D5EFD9D3862A}" type="pres">
      <dgm:prSet presAssocID="{02330616-5C3D-4812-813A-E29DE1CE3456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7FFF5295-A35B-4E0A-91C9-4E28BD2DB0E6}" type="pres">
      <dgm:prSet presAssocID="{02330616-5C3D-4812-813A-E29DE1CE3456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CB9C1E6-3B1D-4DE5-BB68-814A323759BF}" type="pres">
      <dgm:prSet presAssocID="{02330616-5C3D-4812-813A-E29DE1CE345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A44BF6-6990-4ED1-9571-8141F7A62EEC}" type="presOf" srcId="{496A4BA1-FD51-4A02-A5A1-B3084E9F6D58}" destId="{C3634AE0-4AC3-4424-A680-5B160264A7AE}" srcOrd="0" destOrd="0" presId="urn:microsoft.com/office/officeart/2005/8/layout/equation2"/>
    <dgm:cxn modelId="{212BE30C-8D17-4244-9C69-1D7AAB571406}" type="presOf" srcId="{02330616-5C3D-4812-813A-E29DE1CE3456}" destId="{03339B24-33B0-40D4-A8C2-C6895F990F7C}" srcOrd="0" destOrd="0" presId="urn:microsoft.com/office/officeart/2005/8/layout/equation2"/>
    <dgm:cxn modelId="{A5627FC5-4261-4DF0-B0EA-F418A19AB71A}" type="presOf" srcId="{A1485D80-7D3B-4621-A727-BAA7AC665DF8}" destId="{94EE0797-CA35-4148-8A95-F93FFB44E2A9}" srcOrd="0" destOrd="0" presId="urn:microsoft.com/office/officeart/2005/8/layout/equation2"/>
    <dgm:cxn modelId="{9358D019-A428-4466-B872-2A7ADCEDE9A1}" type="presOf" srcId="{69F338DA-9E84-4293-971E-5BC87EE899B4}" destId="{A9E168FF-C755-4BB9-A294-5482CBB1FCC9}" srcOrd="0" destOrd="0" presId="urn:microsoft.com/office/officeart/2005/8/layout/equation2"/>
    <dgm:cxn modelId="{0650479D-A0BC-48CF-8FDD-1A517DFA703F}" type="presOf" srcId="{320176F3-FCEA-4EB7-B5D8-3612A51FE327}" destId="{7FFF5295-A35B-4E0A-91C9-4E28BD2DB0E6}" srcOrd="1" destOrd="0" presId="urn:microsoft.com/office/officeart/2005/8/layout/equation2"/>
    <dgm:cxn modelId="{F421265B-3126-42A5-8C48-556C0574812E}" srcId="{02330616-5C3D-4812-813A-E29DE1CE3456}" destId="{A1485D80-7D3B-4621-A727-BAA7AC665DF8}" srcOrd="0" destOrd="0" parTransId="{DBD93267-A0FA-4A13-88E5-D1C372B3C053}" sibTransId="{496A4BA1-FD51-4A02-A5A1-B3084E9F6D58}"/>
    <dgm:cxn modelId="{2255E785-DD38-4575-95D8-392FD1137645}" type="presOf" srcId="{320176F3-FCEA-4EB7-B5D8-3612A51FE327}" destId="{4325BFF6-902A-40FC-A08B-D5EFD9D3862A}" srcOrd="0" destOrd="0" presId="urn:microsoft.com/office/officeart/2005/8/layout/equation2"/>
    <dgm:cxn modelId="{F4C89B10-46D6-4E09-B4C2-7254E9D29C0E}" type="presOf" srcId="{6A7642BC-4A52-4805-BE87-2EA86D2061BC}" destId="{ACB9C1E6-3B1D-4DE5-BB68-814A323759BF}" srcOrd="0" destOrd="0" presId="urn:microsoft.com/office/officeart/2005/8/layout/equation2"/>
    <dgm:cxn modelId="{685E6A41-5306-4380-B9F2-BED6195BEDF4}" srcId="{02330616-5C3D-4812-813A-E29DE1CE3456}" destId="{69F338DA-9E84-4293-971E-5BC87EE899B4}" srcOrd="1" destOrd="0" parTransId="{48475BCC-59B0-4656-B792-07CBF370E9C5}" sibTransId="{320176F3-FCEA-4EB7-B5D8-3612A51FE327}"/>
    <dgm:cxn modelId="{0BE49E1B-D5E7-47CF-854E-24082FB152EE}" srcId="{02330616-5C3D-4812-813A-E29DE1CE3456}" destId="{6A7642BC-4A52-4805-BE87-2EA86D2061BC}" srcOrd="2" destOrd="0" parTransId="{C3E83BE7-9AF9-419C-8187-D2F6EFF8A1D3}" sibTransId="{37CFFC7F-EAEE-4E72-AD9C-527F4DBA3C91}"/>
    <dgm:cxn modelId="{9CF55F4A-A290-4774-956E-33C5E387EB4D}" type="presParOf" srcId="{03339B24-33B0-40D4-A8C2-C6895F990F7C}" destId="{CC56CE74-9773-4D5E-8D76-453C8C0F7C26}" srcOrd="0" destOrd="0" presId="urn:microsoft.com/office/officeart/2005/8/layout/equation2"/>
    <dgm:cxn modelId="{0E764DEA-7173-455B-946E-29E81B55311D}" type="presParOf" srcId="{CC56CE74-9773-4D5E-8D76-453C8C0F7C26}" destId="{94EE0797-CA35-4148-8A95-F93FFB44E2A9}" srcOrd="0" destOrd="0" presId="urn:microsoft.com/office/officeart/2005/8/layout/equation2"/>
    <dgm:cxn modelId="{37D13DD4-5A68-4DE8-B96F-483D699D3883}" type="presParOf" srcId="{CC56CE74-9773-4D5E-8D76-453C8C0F7C26}" destId="{25FF3309-ABD8-46F1-A53A-3658E708E3A6}" srcOrd="1" destOrd="0" presId="urn:microsoft.com/office/officeart/2005/8/layout/equation2"/>
    <dgm:cxn modelId="{EF8B963A-DFAB-4218-8D31-65A04F745166}" type="presParOf" srcId="{CC56CE74-9773-4D5E-8D76-453C8C0F7C26}" destId="{C3634AE0-4AC3-4424-A680-5B160264A7AE}" srcOrd="2" destOrd="0" presId="urn:microsoft.com/office/officeart/2005/8/layout/equation2"/>
    <dgm:cxn modelId="{402FFAB9-CFA9-4814-B7E8-2EE961B5C5DC}" type="presParOf" srcId="{CC56CE74-9773-4D5E-8D76-453C8C0F7C26}" destId="{AB6A8597-C1E9-46B1-94FD-E2C20C921F5E}" srcOrd="3" destOrd="0" presId="urn:microsoft.com/office/officeart/2005/8/layout/equation2"/>
    <dgm:cxn modelId="{7D3902F3-AC33-4EA6-A43A-B3B5A16A86C1}" type="presParOf" srcId="{CC56CE74-9773-4D5E-8D76-453C8C0F7C26}" destId="{A9E168FF-C755-4BB9-A294-5482CBB1FCC9}" srcOrd="4" destOrd="0" presId="urn:microsoft.com/office/officeart/2005/8/layout/equation2"/>
    <dgm:cxn modelId="{6474EDE7-8091-48C0-8CDC-3CE08CA61A0B}" type="presParOf" srcId="{03339B24-33B0-40D4-A8C2-C6895F990F7C}" destId="{4325BFF6-902A-40FC-A08B-D5EFD9D3862A}" srcOrd="1" destOrd="0" presId="urn:microsoft.com/office/officeart/2005/8/layout/equation2"/>
    <dgm:cxn modelId="{DB36CA42-7F8E-4EEA-9A00-A8D1D05C82AD}" type="presParOf" srcId="{4325BFF6-902A-40FC-A08B-D5EFD9D3862A}" destId="{7FFF5295-A35B-4E0A-91C9-4E28BD2DB0E6}" srcOrd="0" destOrd="0" presId="urn:microsoft.com/office/officeart/2005/8/layout/equation2"/>
    <dgm:cxn modelId="{462492D3-250C-4169-9C1B-5949B266DC5F}" type="presParOf" srcId="{03339B24-33B0-40D4-A8C2-C6895F990F7C}" destId="{ACB9C1E6-3B1D-4DE5-BB68-814A323759BF}" srcOrd="2" destOrd="0" presId="urn:microsoft.com/office/officeart/2005/8/layout/equati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E10C1C-6512-4082-80CE-39F05D6C59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8D2DD9-B1ED-4201-B463-EC96D5A9A6F0}">
      <dgm:prSet phldrT="[Texto]"/>
      <dgm:spPr/>
      <dgm:t>
        <a:bodyPr vert="vert270"/>
        <a:lstStyle/>
        <a:p>
          <a:r>
            <a:rPr lang="es-EC" dirty="0" smtClean="0"/>
            <a:t>Posicionamiento</a:t>
          </a:r>
          <a:endParaRPr lang="es-EC" dirty="0"/>
        </a:p>
      </dgm:t>
    </dgm:pt>
    <dgm:pt modelId="{39C92E5A-F777-450B-AFAA-18C674C03600}" type="parTrans" cxnId="{54322DED-92B6-4B65-A5F8-1CFAA7F84A27}">
      <dgm:prSet/>
      <dgm:spPr/>
      <dgm:t>
        <a:bodyPr/>
        <a:lstStyle/>
        <a:p>
          <a:endParaRPr lang="es-EC"/>
        </a:p>
      </dgm:t>
    </dgm:pt>
    <dgm:pt modelId="{FD0D4E33-8EF5-4120-8923-0FF55E63CEEA}" type="sibTrans" cxnId="{54322DED-92B6-4B65-A5F8-1CFAA7F84A27}">
      <dgm:prSet/>
      <dgm:spPr/>
      <dgm:t>
        <a:bodyPr/>
        <a:lstStyle/>
        <a:p>
          <a:endParaRPr lang="es-EC"/>
        </a:p>
      </dgm:t>
    </dgm:pt>
    <dgm:pt modelId="{F815AFB2-E28B-470B-8F98-2A009AF25086}">
      <dgm:prSet phldrT="[Texto]"/>
      <dgm:spPr/>
      <dgm:t>
        <a:bodyPr/>
        <a:lstStyle/>
        <a:p>
          <a:r>
            <a:rPr lang="es-EC"/>
            <a:t>Precio</a:t>
          </a:r>
          <a:r>
            <a:rPr lang="es-EC" baseline="0"/>
            <a:t> y calidad</a:t>
          </a:r>
          <a:endParaRPr lang="es-EC"/>
        </a:p>
      </dgm:t>
    </dgm:pt>
    <dgm:pt modelId="{240E2BC2-A91F-44AA-9281-88962E5AE133}" type="parTrans" cxnId="{DBF0BCF5-D531-45BC-A9F4-7F3CFA5134FB}">
      <dgm:prSet/>
      <dgm:spPr/>
      <dgm:t>
        <a:bodyPr/>
        <a:lstStyle/>
        <a:p>
          <a:endParaRPr lang="es-EC"/>
        </a:p>
      </dgm:t>
    </dgm:pt>
    <dgm:pt modelId="{8EAE01D4-4AEE-4ABE-8F28-72D4F51243CC}" type="sibTrans" cxnId="{DBF0BCF5-D531-45BC-A9F4-7F3CFA5134FB}">
      <dgm:prSet/>
      <dgm:spPr/>
      <dgm:t>
        <a:bodyPr/>
        <a:lstStyle/>
        <a:p>
          <a:endParaRPr lang="es-EC"/>
        </a:p>
      </dgm:t>
    </dgm:pt>
    <dgm:pt modelId="{7FCC6E37-820C-44B8-BC05-FC4C9A29294B}">
      <dgm:prSet phldrT="[Texto]"/>
      <dgm:spPr/>
      <dgm:t>
        <a:bodyPr/>
        <a:lstStyle/>
        <a:p>
          <a:r>
            <a:rPr lang="es-EC" dirty="0" err="1"/>
            <a:t>SEM</a:t>
          </a:r>
          <a:r>
            <a:rPr lang="es-EC" dirty="0"/>
            <a:t>: </a:t>
          </a:r>
          <a:r>
            <a:rPr lang="es-EC" dirty="0" smtClean="0"/>
            <a:t>Redes sociales, Buscador WEB</a:t>
          </a:r>
          <a:endParaRPr lang="es-EC" dirty="0"/>
        </a:p>
      </dgm:t>
    </dgm:pt>
    <dgm:pt modelId="{CE327539-F2B5-4BB6-B721-100DD8026260}" type="parTrans" cxnId="{93DA16F1-3744-446B-9657-8CC13CAA7A5D}">
      <dgm:prSet/>
      <dgm:spPr/>
      <dgm:t>
        <a:bodyPr/>
        <a:lstStyle/>
        <a:p>
          <a:endParaRPr lang="es-EC"/>
        </a:p>
      </dgm:t>
    </dgm:pt>
    <dgm:pt modelId="{DD1E7F21-A27C-48E4-B42A-BF11199E14D3}" type="sibTrans" cxnId="{93DA16F1-3744-446B-9657-8CC13CAA7A5D}">
      <dgm:prSet/>
      <dgm:spPr/>
      <dgm:t>
        <a:bodyPr/>
        <a:lstStyle/>
        <a:p>
          <a:endParaRPr lang="es-EC"/>
        </a:p>
      </dgm:t>
    </dgm:pt>
    <dgm:pt modelId="{32CFBC1F-C28B-42CA-800D-19DB2E92192B}" type="pres">
      <dgm:prSet presAssocID="{53E10C1C-6512-4082-80CE-39F05D6C59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791854A-6940-40D9-9A2A-873649042E77}" type="pres">
      <dgm:prSet presAssocID="{FD8D2DD9-B1ED-4201-B463-EC96D5A9A6F0}" presName="thickLine" presStyleLbl="alignNode1" presStyleIdx="0" presStyleCnt="1"/>
      <dgm:spPr/>
    </dgm:pt>
    <dgm:pt modelId="{91F16109-FBFC-44B9-842E-DBA41781012B}" type="pres">
      <dgm:prSet presAssocID="{FD8D2DD9-B1ED-4201-B463-EC96D5A9A6F0}" presName="horz1" presStyleCnt="0"/>
      <dgm:spPr/>
    </dgm:pt>
    <dgm:pt modelId="{50A5C82A-A117-4B71-BA36-D92A4CE5554D}" type="pres">
      <dgm:prSet presAssocID="{FD8D2DD9-B1ED-4201-B463-EC96D5A9A6F0}" presName="tx1" presStyleLbl="revTx" presStyleIdx="0" presStyleCnt="3"/>
      <dgm:spPr/>
      <dgm:t>
        <a:bodyPr/>
        <a:lstStyle/>
        <a:p>
          <a:endParaRPr lang="es-EC"/>
        </a:p>
      </dgm:t>
    </dgm:pt>
    <dgm:pt modelId="{31820439-F450-48BC-8807-38C1298AB9F2}" type="pres">
      <dgm:prSet presAssocID="{FD8D2DD9-B1ED-4201-B463-EC96D5A9A6F0}" presName="vert1" presStyleCnt="0"/>
      <dgm:spPr/>
    </dgm:pt>
    <dgm:pt modelId="{111CC84F-4B08-46A7-8191-C503DE41D05B}" type="pres">
      <dgm:prSet presAssocID="{F815AFB2-E28B-470B-8F98-2A009AF25086}" presName="vertSpace2a" presStyleCnt="0"/>
      <dgm:spPr/>
    </dgm:pt>
    <dgm:pt modelId="{AB106089-F3AA-446B-BFAE-D9050E5F6C7B}" type="pres">
      <dgm:prSet presAssocID="{F815AFB2-E28B-470B-8F98-2A009AF25086}" presName="horz2" presStyleCnt="0"/>
      <dgm:spPr/>
    </dgm:pt>
    <dgm:pt modelId="{63DE2977-700C-41E2-8CBA-906BEE38F312}" type="pres">
      <dgm:prSet presAssocID="{F815AFB2-E28B-470B-8F98-2A009AF25086}" presName="horzSpace2" presStyleCnt="0"/>
      <dgm:spPr/>
    </dgm:pt>
    <dgm:pt modelId="{FE3C52F2-F2CA-4D06-8E1B-640B07A5174C}" type="pres">
      <dgm:prSet presAssocID="{F815AFB2-E28B-470B-8F98-2A009AF25086}" presName="tx2" presStyleLbl="revTx" presStyleIdx="1" presStyleCnt="3"/>
      <dgm:spPr/>
      <dgm:t>
        <a:bodyPr/>
        <a:lstStyle/>
        <a:p>
          <a:endParaRPr lang="es-EC"/>
        </a:p>
      </dgm:t>
    </dgm:pt>
    <dgm:pt modelId="{6C8FA264-41D2-4280-8637-A4AEAEF0BCBB}" type="pres">
      <dgm:prSet presAssocID="{F815AFB2-E28B-470B-8F98-2A009AF25086}" presName="vert2" presStyleCnt="0"/>
      <dgm:spPr/>
    </dgm:pt>
    <dgm:pt modelId="{5C10CAA6-E220-4FE2-9FC8-D8BFBC0E574C}" type="pres">
      <dgm:prSet presAssocID="{F815AFB2-E28B-470B-8F98-2A009AF25086}" presName="thinLine2b" presStyleLbl="callout" presStyleIdx="0" presStyleCnt="2"/>
      <dgm:spPr/>
    </dgm:pt>
    <dgm:pt modelId="{2B25C6AA-E680-4F99-95D0-7BC458DF7E7A}" type="pres">
      <dgm:prSet presAssocID="{F815AFB2-E28B-470B-8F98-2A009AF25086}" presName="vertSpace2b" presStyleCnt="0"/>
      <dgm:spPr/>
    </dgm:pt>
    <dgm:pt modelId="{C50A76E6-945D-433A-A367-5F10FBE86EBC}" type="pres">
      <dgm:prSet presAssocID="{7FCC6E37-820C-44B8-BC05-FC4C9A29294B}" presName="horz2" presStyleCnt="0"/>
      <dgm:spPr/>
    </dgm:pt>
    <dgm:pt modelId="{F9DE9A10-287C-49BD-B807-440A7AADCE16}" type="pres">
      <dgm:prSet presAssocID="{7FCC6E37-820C-44B8-BC05-FC4C9A29294B}" presName="horzSpace2" presStyleCnt="0"/>
      <dgm:spPr/>
    </dgm:pt>
    <dgm:pt modelId="{89846FEE-4722-4303-8B65-5BD298470FBC}" type="pres">
      <dgm:prSet presAssocID="{7FCC6E37-820C-44B8-BC05-FC4C9A29294B}" presName="tx2" presStyleLbl="revTx" presStyleIdx="2" presStyleCnt="3"/>
      <dgm:spPr/>
      <dgm:t>
        <a:bodyPr/>
        <a:lstStyle/>
        <a:p>
          <a:endParaRPr lang="es-EC"/>
        </a:p>
      </dgm:t>
    </dgm:pt>
    <dgm:pt modelId="{438B9675-85D5-4108-817A-ACFA5787424C}" type="pres">
      <dgm:prSet presAssocID="{7FCC6E37-820C-44B8-BC05-FC4C9A29294B}" presName="vert2" presStyleCnt="0"/>
      <dgm:spPr/>
    </dgm:pt>
    <dgm:pt modelId="{B28A0A8D-53D3-48DE-AE82-D6EBF3A130F1}" type="pres">
      <dgm:prSet presAssocID="{7FCC6E37-820C-44B8-BC05-FC4C9A29294B}" presName="thinLine2b" presStyleLbl="callout" presStyleIdx="1" presStyleCnt="2"/>
      <dgm:spPr/>
    </dgm:pt>
    <dgm:pt modelId="{806AE6C6-390F-435A-B38A-06099E795E0B}" type="pres">
      <dgm:prSet presAssocID="{7FCC6E37-820C-44B8-BC05-FC4C9A29294B}" presName="vertSpace2b" presStyleCnt="0"/>
      <dgm:spPr/>
    </dgm:pt>
  </dgm:ptLst>
  <dgm:cxnLst>
    <dgm:cxn modelId="{418AD639-53DA-4A33-A99F-448C23350ED8}" type="presOf" srcId="{FD8D2DD9-B1ED-4201-B463-EC96D5A9A6F0}" destId="{50A5C82A-A117-4B71-BA36-D92A4CE5554D}" srcOrd="0" destOrd="0" presId="urn:microsoft.com/office/officeart/2008/layout/LinedList"/>
    <dgm:cxn modelId="{54322DED-92B6-4B65-A5F8-1CFAA7F84A27}" srcId="{53E10C1C-6512-4082-80CE-39F05D6C59EE}" destId="{FD8D2DD9-B1ED-4201-B463-EC96D5A9A6F0}" srcOrd="0" destOrd="0" parTransId="{39C92E5A-F777-450B-AFAA-18C674C03600}" sibTransId="{FD0D4E33-8EF5-4120-8923-0FF55E63CEEA}"/>
    <dgm:cxn modelId="{93DA16F1-3744-446B-9657-8CC13CAA7A5D}" srcId="{FD8D2DD9-B1ED-4201-B463-EC96D5A9A6F0}" destId="{7FCC6E37-820C-44B8-BC05-FC4C9A29294B}" srcOrd="1" destOrd="0" parTransId="{CE327539-F2B5-4BB6-B721-100DD8026260}" sibTransId="{DD1E7F21-A27C-48E4-B42A-BF11199E14D3}"/>
    <dgm:cxn modelId="{DBF0BCF5-D531-45BC-A9F4-7F3CFA5134FB}" srcId="{FD8D2DD9-B1ED-4201-B463-EC96D5A9A6F0}" destId="{F815AFB2-E28B-470B-8F98-2A009AF25086}" srcOrd="0" destOrd="0" parTransId="{240E2BC2-A91F-44AA-9281-88962E5AE133}" sibTransId="{8EAE01D4-4AEE-4ABE-8F28-72D4F51243CC}"/>
    <dgm:cxn modelId="{C37CC091-5CEE-4795-91F8-D71D5A94F7E5}" type="presOf" srcId="{F815AFB2-E28B-470B-8F98-2A009AF25086}" destId="{FE3C52F2-F2CA-4D06-8E1B-640B07A5174C}" srcOrd="0" destOrd="0" presId="urn:microsoft.com/office/officeart/2008/layout/LinedList"/>
    <dgm:cxn modelId="{49194058-85A9-4D3B-94F1-6A62BC238338}" type="presOf" srcId="{7FCC6E37-820C-44B8-BC05-FC4C9A29294B}" destId="{89846FEE-4722-4303-8B65-5BD298470FBC}" srcOrd="0" destOrd="0" presId="urn:microsoft.com/office/officeart/2008/layout/LinedList"/>
    <dgm:cxn modelId="{DCF386C1-B89F-4790-BC02-10CDCD0814CF}" type="presOf" srcId="{53E10C1C-6512-4082-80CE-39F05D6C59EE}" destId="{32CFBC1F-C28B-42CA-800D-19DB2E92192B}" srcOrd="0" destOrd="0" presId="urn:microsoft.com/office/officeart/2008/layout/LinedList"/>
    <dgm:cxn modelId="{DF338D82-FAF8-496C-BFEF-3B91EE21E372}" type="presParOf" srcId="{32CFBC1F-C28B-42CA-800D-19DB2E92192B}" destId="{5791854A-6940-40D9-9A2A-873649042E77}" srcOrd="0" destOrd="0" presId="urn:microsoft.com/office/officeart/2008/layout/LinedList"/>
    <dgm:cxn modelId="{E011231B-861D-450C-9E90-97F7DD1C3D9D}" type="presParOf" srcId="{32CFBC1F-C28B-42CA-800D-19DB2E92192B}" destId="{91F16109-FBFC-44B9-842E-DBA41781012B}" srcOrd="1" destOrd="0" presId="urn:microsoft.com/office/officeart/2008/layout/LinedList"/>
    <dgm:cxn modelId="{E691C070-1C54-4105-8E45-36B6D078FC69}" type="presParOf" srcId="{91F16109-FBFC-44B9-842E-DBA41781012B}" destId="{50A5C82A-A117-4B71-BA36-D92A4CE5554D}" srcOrd="0" destOrd="0" presId="urn:microsoft.com/office/officeart/2008/layout/LinedList"/>
    <dgm:cxn modelId="{B3818321-AC91-48E8-ACF4-936D25C73895}" type="presParOf" srcId="{91F16109-FBFC-44B9-842E-DBA41781012B}" destId="{31820439-F450-48BC-8807-38C1298AB9F2}" srcOrd="1" destOrd="0" presId="urn:microsoft.com/office/officeart/2008/layout/LinedList"/>
    <dgm:cxn modelId="{FEFC0F19-9596-4F1E-A71D-40CF8383F3B9}" type="presParOf" srcId="{31820439-F450-48BC-8807-38C1298AB9F2}" destId="{111CC84F-4B08-46A7-8191-C503DE41D05B}" srcOrd="0" destOrd="0" presId="urn:microsoft.com/office/officeart/2008/layout/LinedList"/>
    <dgm:cxn modelId="{1C37D519-4C7A-49F2-A0C2-25E6279BBFF9}" type="presParOf" srcId="{31820439-F450-48BC-8807-38C1298AB9F2}" destId="{AB106089-F3AA-446B-BFAE-D9050E5F6C7B}" srcOrd="1" destOrd="0" presId="urn:microsoft.com/office/officeart/2008/layout/LinedList"/>
    <dgm:cxn modelId="{B9F6A84C-82EC-4B59-ABE4-9FA03C4D8B3C}" type="presParOf" srcId="{AB106089-F3AA-446B-BFAE-D9050E5F6C7B}" destId="{63DE2977-700C-41E2-8CBA-906BEE38F312}" srcOrd="0" destOrd="0" presId="urn:microsoft.com/office/officeart/2008/layout/LinedList"/>
    <dgm:cxn modelId="{2DE58160-9874-446C-9EE5-123483763E66}" type="presParOf" srcId="{AB106089-F3AA-446B-BFAE-D9050E5F6C7B}" destId="{FE3C52F2-F2CA-4D06-8E1B-640B07A5174C}" srcOrd="1" destOrd="0" presId="urn:microsoft.com/office/officeart/2008/layout/LinedList"/>
    <dgm:cxn modelId="{5036B07F-4169-48BA-AEA4-6708DB1CECF8}" type="presParOf" srcId="{AB106089-F3AA-446B-BFAE-D9050E5F6C7B}" destId="{6C8FA264-41D2-4280-8637-A4AEAEF0BCBB}" srcOrd="2" destOrd="0" presId="urn:microsoft.com/office/officeart/2008/layout/LinedList"/>
    <dgm:cxn modelId="{EA54BB69-06B0-46D4-B06A-F4C13F0F0B3B}" type="presParOf" srcId="{31820439-F450-48BC-8807-38C1298AB9F2}" destId="{5C10CAA6-E220-4FE2-9FC8-D8BFBC0E574C}" srcOrd="2" destOrd="0" presId="urn:microsoft.com/office/officeart/2008/layout/LinedList"/>
    <dgm:cxn modelId="{95AB460F-2774-4596-9BCC-D99BB67E19DC}" type="presParOf" srcId="{31820439-F450-48BC-8807-38C1298AB9F2}" destId="{2B25C6AA-E680-4F99-95D0-7BC458DF7E7A}" srcOrd="3" destOrd="0" presId="urn:microsoft.com/office/officeart/2008/layout/LinedList"/>
    <dgm:cxn modelId="{D7C5B0DC-1C06-48CA-A74B-9881D327BA03}" type="presParOf" srcId="{31820439-F450-48BC-8807-38C1298AB9F2}" destId="{C50A76E6-945D-433A-A367-5F10FBE86EBC}" srcOrd="4" destOrd="0" presId="urn:microsoft.com/office/officeart/2008/layout/LinedList"/>
    <dgm:cxn modelId="{104F64F1-719C-4E0F-B95F-F30D252D6EBF}" type="presParOf" srcId="{C50A76E6-945D-433A-A367-5F10FBE86EBC}" destId="{F9DE9A10-287C-49BD-B807-440A7AADCE16}" srcOrd="0" destOrd="0" presId="urn:microsoft.com/office/officeart/2008/layout/LinedList"/>
    <dgm:cxn modelId="{EFECFAD3-0B77-4DF4-8B16-8D81F017C706}" type="presParOf" srcId="{C50A76E6-945D-433A-A367-5F10FBE86EBC}" destId="{89846FEE-4722-4303-8B65-5BD298470FBC}" srcOrd="1" destOrd="0" presId="urn:microsoft.com/office/officeart/2008/layout/LinedList"/>
    <dgm:cxn modelId="{298EB3E4-65EA-4401-A2AB-8C1C1B121EAF}" type="presParOf" srcId="{C50A76E6-945D-433A-A367-5F10FBE86EBC}" destId="{438B9675-85D5-4108-817A-ACFA5787424C}" srcOrd="2" destOrd="0" presId="urn:microsoft.com/office/officeart/2008/layout/LinedList"/>
    <dgm:cxn modelId="{4B994B3D-DD4D-4575-91F6-5FD902849EB1}" type="presParOf" srcId="{31820439-F450-48BC-8807-38C1298AB9F2}" destId="{B28A0A8D-53D3-48DE-AE82-D6EBF3A130F1}" srcOrd="5" destOrd="0" presId="urn:microsoft.com/office/officeart/2008/layout/LinedList"/>
    <dgm:cxn modelId="{EBF1F521-5F6C-4B4A-90B5-42C0E3D14514}" type="presParOf" srcId="{31820439-F450-48BC-8807-38C1298AB9F2}" destId="{806AE6C6-390F-435A-B38A-06099E795E0B}" srcOrd="6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8E3B31-6726-4858-9084-33BC12510CC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DC5527B-0798-4F3C-A134-6910239AB8EE}">
      <dgm:prSet phldrT="[Texto]"/>
      <dgm:spPr/>
      <dgm:t>
        <a:bodyPr/>
        <a:lstStyle/>
        <a:p>
          <a:r>
            <a:rPr lang="es-EC" dirty="0" smtClean="0"/>
            <a:t>Reglamento a la ley de comercio electrónico, firmas electrónicas y mensajes de datos.</a:t>
          </a:r>
          <a:endParaRPr lang="es-EC" dirty="0"/>
        </a:p>
      </dgm:t>
    </dgm:pt>
    <dgm:pt modelId="{FB5425FE-E967-4A59-828C-3FE9808DCB59}" type="parTrans" cxnId="{9BF6A099-60D9-4C72-A455-585B0F71262D}">
      <dgm:prSet/>
      <dgm:spPr/>
      <dgm:t>
        <a:bodyPr/>
        <a:lstStyle/>
        <a:p>
          <a:endParaRPr lang="es-EC"/>
        </a:p>
      </dgm:t>
    </dgm:pt>
    <dgm:pt modelId="{FF542621-03C4-47E8-9BDF-26F0EEDF0AAC}" type="sibTrans" cxnId="{9BF6A099-60D9-4C72-A455-585B0F71262D}">
      <dgm:prSet/>
      <dgm:spPr/>
      <dgm:t>
        <a:bodyPr/>
        <a:lstStyle/>
        <a:p>
          <a:endParaRPr lang="es-EC"/>
        </a:p>
      </dgm:t>
    </dgm:pt>
    <dgm:pt modelId="{FC66A2AE-EF72-43FA-A39B-DE871C6A1A34}">
      <dgm:prSet phldrT="[Texto]"/>
      <dgm:spPr/>
      <dgm:t>
        <a:bodyPr/>
        <a:lstStyle/>
        <a:p>
          <a:r>
            <a:rPr lang="es-EC" dirty="0" smtClean="0"/>
            <a:t>Ley orgánica de Economía popular y solidaria.</a:t>
          </a:r>
          <a:endParaRPr lang="es-EC" dirty="0"/>
        </a:p>
      </dgm:t>
    </dgm:pt>
    <dgm:pt modelId="{03F6173B-F876-478B-9A76-859AD61A4383}" type="parTrans" cxnId="{B5D44C0C-5E90-4333-8E95-D2B657B31D71}">
      <dgm:prSet/>
      <dgm:spPr/>
      <dgm:t>
        <a:bodyPr/>
        <a:lstStyle/>
        <a:p>
          <a:endParaRPr lang="es-EC"/>
        </a:p>
      </dgm:t>
    </dgm:pt>
    <dgm:pt modelId="{D57ECD97-F2BF-47BC-B2E9-D79995561809}" type="sibTrans" cxnId="{B5D44C0C-5E90-4333-8E95-D2B657B31D71}">
      <dgm:prSet/>
      <dgm:spPr/>
      <dgm:t>
        <a:bodyPr/>
        <a:lstStyle/>
        <a:p>
          <a:endParaRPr lang="es-EC"/>
        </a:p>
      </dgm:t>
    </dgm:pt>
    <dgm:pt modelId="{1A860E22-3C81-483F-AC86-37C51C3B535B}">
      <dgm:prSet phldrT="[Texto]"/>
      <dgm:spPr/>
      <dgm:t>
        <a:bodyPr/>
        <a:lstStyle/>
        <a:p>
          <a:r>
            <a:rPr lang="es-EC" dirty="0" smtClean="0"/>
            <a:t>Normativa de la superintendencia de compañías</a:t>
          </a:r>
          <a:endParaRPr lang="es-EC" dirty="0"/>
        </a:p>
      </dgm:t>
    </dgm:pt>
    <dgm:pt modelId="{2B3082A7-5C41-48B7-A09D-A76D532F17A2}" type="parTrans" cxnId="{D666D4BD-7C1E-459B-B625-AA122576964A}">
      <dgm:prSet/>
      <dgm:spPr/>
      <dgm:t>
        <a:bodyPr/>
        <a:lstStyle/>
        <a:p>
          <a:endParaRPr lang="es-EC"/>
        </a:p>
      </dgm:t>
    </dgm:pt>
    <dgm:pt modelId="{3F1003EE-234D-4D8E-949C-18A0CA4500BB}" type="sibTrans" cxnId="{D666D4BD-7C1E-459B-B625-AA122576964A}">
      <dgm:prSet/>
      <dgm:spPr/>
      <dgm:t>
        <a:bodyPr/>
        <a:lstStyle/>
        <a:p>
          <a:endParaRPr lang="es-EC"/>
        </a:p>
      </dgm:t>
    </dgm:pt>
    <dgm:pt modelId="{D21E65E1-17BB-4BEC-A7C8-6317B276DC6A}">
      <dgm:prSet phldrT="[Texto]"/>
      <dgm:spPr/>
      <dgm:t>
        <a:bodyPr/>
        <a:lstStyle/>
        <a:p>
          <a:r>
            <a:rPr lang="es-EC" dirty="0" smtClean="0"/>
            <a:t>Ley de Fortalecimiento del Sector Societario y Bursátil</a:t>
          </a:r>
          <a:endParaRPr lang="es-EC" dirty="0"/>
        </a:p>
      </dgm:t>
    </dgm:pt>
    <dgm:pt modelId="{5D3DB604-09D2-42DF-ABDA-568C16625607}" type="parTrans" cxnId="{C3069923-22AC-4537-9D9C-0FD789EB8C9A}">
      <dgm:prSet/>
      <dgm:spPr/>
      <dgm:t>
        <a:bodyPr/>
        <a:lstStyle/>
        <a:p>
          <a:endParaRPr lang="es-EC"/>
        </a:p>
      </dgm:t>
    </dgm:pt>
    <dgm:pt modelId="{FE66996C-B4C1-48AC-8BA5-D22CBC72FC86}" type="sibTrans" cxnId="{C3069923-22AC-4537-9D9C-0FD789EB8C9A}">
      <dgm:prSet/>
      <dgm:spPr/>
      <dgm:t>
        <a:bodyPr/>
        <a:lstStyle/>
        <a:p>
          <a:endParaRPr lang="es-EC"/>
        </a:p>
      </dgm:t>
    </dgm:pt>
    <dgm:pt modelId="{3F03638A-E4DB-4AC5-8A48-9584EE773CF6}" type="pres">
      <dgm:prSet presAssocID="{5E8E3B31-6726-4858-9084-33BC12510C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E8F603-ED0E-4E46-A6B1-B53784A740B7}" type="pres">
      <dgm:prSet presAssocID="{EDC5527B-0798-4F3C-A134-6910239AB8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D9D4C1-628F-4107-B7C4-E83BC4C583E2}" type="pres">
      <dgm:prSet presAssocID="{EDC5527B-0798-4F3C-A134-6910239AB8EE}" presName="spNode" presStyleCnt="0"/>
      <dgm:spPr/>
    </dgm:pt>
    <dgm:pt modelId="{200105C7-E72D-445F-9FE2-CDE9425D32A6}" type="pres">
      <dgm:prSet presAssocID="{FF542621-03C4-47E8-9BDF-26F0EEDF0AAC}" presName="sibTrans" presStyleLbl="sibTrans1D1" presStyleIdx="0" presStyleCnt="4"/>
      <dgm:spPr/>
      <dgm:t>
        <a:bodyPr/>
        <a:lstStyle/>
        <a:p>
          <a:endParaRPr lang="es-EC"/>
        </a:p>
      </dgm:t>
    </dgm:pt>
    <dgm:pt modelId="{19806677-5184-461B-BDE2-CD2465F2BEE7}" type="pres">
      <dgm:prSet presAssocID="{FC66A2AE-EF72-43FA-A39B-DE871C6A1A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B9CD8E-4B77-49E6-A7DB-9965344846CB}" type="pres">
      <dgm:prSet presAssocID="{FC66A2AE-EF72-43FA-A39B-DE871C6A1A34}" presName="spNode" presStyleCnt="0"/>
      <dgm:spPr/>
    </dgm:pt>
    <dgm:pt modelId="{0568A8A4-7FAE-4898-BACC-B11BD9ED0AA8}" type="pres">
      <dgm:prSet presAssocID="{D57ECD97-F2BF-47BC-B2E9-D79995561809}" presName="sibTrans" presStyleLbl="sibTrans1D1" presStyleIdx="1" presStyleCnt="4"/>
      <dgm:spPr/>
      <dgm:t>
        <a:bodyPr/>
        <a:lstStyle/>
        <a:p>
          <a:endParaRPr lang="es-EC"/>
        </a:p>
      </dgm:t>
    </dgm:pt>
    <dgm:pt modelId="{20E4532D-EB12-4034-BB61-41208CFDAB21}" type="pres">
      <dgm:prSet presAssocID="{1A860E22-3C81-483F-AC86-37C51C3B53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733238-5F16-4644-AB70-8A638ED620FB}" type="pres">
      <dgm:prSet presAssocID="{1A860E22-3C81-483F-AC86-37C51C3B535B}" presName="spNode" presStyleCnt="0"/>
      <dgm:spPr/>
    </dgm:pt>
    <dgm:pt modelId="{E4FC3A44-F8DD-49E5-B091-CBC80A5B35B3}" type="pres">
      <dgm:prSet presAssocID="{3F1003EE-234D-4D8E-949C-18A0CA4500BB}" presName="sibTrans" presStyleLbl="sibTrans1D1" presStyleIdx="2" presStyleCnt="4"/>
      <dgm:spPr/>
      <dgm:t>
        <a:bodyPr/>
        <a:lstStyle/>
        <a:p>
          <a:endParaRPr lang="es-EC"/>
        </a:p>
      </dgm:t>
    </dgm:pt>
    <dgm:pt modelId="{A2A873A8-3EEE-40F2-980B-E2BB2D76AB12}" type="pres">
      <dgm:prSet presAssocID="{D21E65E1-17BB-4BEC-A7C8-6317B276DC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D46A91-A6C4-4097-B3A3-61A260E2CAD1}" type="pres">
      <dgm:prSet presAssocID="{D21E65E1-17BB-4BEC-A7C8-6317B276DC6A}" presName="spNode" presStyleCnt="0"/>
      <dgm:spPr/>
    </dgm:pt>
    <dgm:pt modelId="{5236394E-C355-46A2-BFF0-0483B5E7D8A9}" type="pres">
      <dgm:prSet presAssocID="{FE66996C-B4C1-48AC-8BA5-D22CBC72FC86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63A95A01-AF16-4006-9AE1-61F3F6258D00}" type="presOf" srcId="{FE66996C-B4C1-48AC-8BA5-D22CBC72FC86}" destId="{5236394E-C355-46A2-BFF0-0483B5E7D8A9}" srcOrd="0" destOrd="0" presId="urn:microsoft.com/office/officeart/2005/8/layout/cycle6"/>
    <dgm:cxn modelId="{9BF6A099-60D9-4C72-A455-585B0F71262D}" srcId="{5E8E3B31-6726-4858-9084-33BC12510CCA}" destId="{EDC5527B-0798-4F3C-A134-6910239AB8EE}" srcOrd="0" destOrd="0" parTransId="{FB5425FE-E967-4A59-828C-3FE9808DCB59}" sibTransId="{FF542621-03C4-47E8-9BDF-26F0EEDF0AAC}"/>
    <dgm:cxn modelId="{D666D4BD-7C1E-459B-B625-AA122576964A}" srcId="{5E8E3B31-6726-4858-9084-33BC12510CCA}" destId="{1A860E22-3C81-483F-AC86-37C51C3B535B}" srcOrd="2" destOrd="0" parTransId="{2B3082A7-5C41-48B7-A09D-A76D532F17A2}" sibTransId="{3F1003EE-234D-4D8E-949C-18A0CA4500BB}"/>
    <dgm:cxn modelId="{7E1F0457-9CE5-4273-8C21-139B7967218C}" type="presOf" srcId="{EDC5527B-0798-4F3C-A134-6910239AB8EE}" destId="{1CE8F603-ED0E-4E46-A6B1-B53784A740B7}" srcOrd="0" destOrd="0" presId="urn:microsoft.com/office/officeart/2005/8/layout/cycle6"/>
    <dgm:cxn modelId="{AEFE5937-9CC1-4ECD-9281-676FB7DE7C07}" type="presOf" srcId="{1A860E22-3C81-483F-AC86-37C51C3B535B}" destId="{20E4532D-EB12-4034-BB61-41208CFDAB21}" srcOrd="0" destOrd="0" presId="urn:microsoft.com/office/officeart/2005/8/layout/cycle6"/>
    <dgm:cxn modelId="{F6142685-429E-4C64-BAB8-1F2DD95B5C5E}" type="presOf" srcId="{3F1003EE-234D-4D8E-949C-18A0CA4500BB}" destId="{E4FC3A44-F8DD-49E5-B091-CBC80A5B35B3}" srcOrd="0" destOrd="0" presId="urn:microsoft.com/office/officeart/2005/8/layout/cycle6"/>
    <dgm:cxn modelId="{E450A835-9E0E-430B-808A-E32E82A0ACA5}" type="presOf" srcId="{D57ECD97-F2BF-47BC-B2E9-D79995561809}" destId="{0568A8A4-7FAE-4898-BACC-B11BD9ED0AA8}" srcOrd="0" destOrd="0" presId="urn:microsoft.com/office/officeart/2005/8/layout/cycle6"/>
    <dgm:cxn modelId="{F819471B-562A-40AD-A399-AF4A0DD41E49}" type="presOf" srcId="{FC66A2AE-EF72-43FA-A39B-DE871C6A1A34}" destId="{19806677-5184-461B-BDE2-CD2465F2BEE7}" srcOrd="0" destOrd="0" presId="urn:microsoft.com/office/officeart/2005/8/layout/cycle6"/>
    <dgm:cxn modelId="{4495528E-5566-4E39-82D5-A66E069B72AD}" type="presOf" srcId="{5E8E3B31-6726-4858-9084-33BC12510CCA}" destId="{3F03638A-E4DB-4AC5-8A48-9584EE773CF6}" srcOrd="0" destOrd="0" presId="urn:microsoft.com/office/officeart/2005/8/layout/cycle6"/>
    <dgm:cxn modelId="{BAE3A885-4555-4F1A-8B3F-6119C3B64C9E}" type="presOf" srcId="{D21E65E1-17BB-4BEC-A7C8-6317B276DC6A}" destId="{A2A873A8-3EEE-40F2-980B-E2BB2D76AB12}" srcOrd="0" destOrd="0" presId="urn:microsoft.com/office/officeart/2005/8/layout/cycle6"/>
    <dgm:cxn modelId="{B5D44C0C-5E90-4333-8E95-D2B657B31D71}" srcId="{5E8E3B31-6726-4858-9084-33BC12510CCA}" destId="{FC66A2AE-EF72-43FA-A39B-DE871C6A1A34}" srcOrd="1" destOrd="0" parTransId="{03F6173B-F876-478B-9A76-859AD61A4383}" sibTransId="{D57ECD97-F2BF-47BC-B2E9-D79995561809}"/>
    <dgm:cxn modelId="{D0582A63-4B33-4BDE-ADB6-BB2B085CAACE}" type="presOf" srcId="{FF542621-03C4-47E8-9BDF-26F0EEDF0AAC}" destId="{200105C7-E72D-445F-9FE2-CDE9425D32A6}" srcOrd="0" destOrd="0" presId="urn:microsoft.com/office/officeart/2005/8/layout/cycle6"/>
    <dgm:cxn modelId="{C3069923-22AC-4537-9D9C-0FD789EB8C9A}" srcId="{5E8E3B31-6726-4858-9084-33BC12510CCA}" destId="{D21E65E1-17BB-4BEC-A7C8-6317B276DC6A}" srcOrd="3" destOrd="0" parTransId="{5D3DB604-09D2-42DF-ABDA-568C16625607}" sibTransId="{FE66996C-B4C1-48AC-8BA5-D22CBC72FC86}"/>
    <dgm:cxn modelId="{16156937-DD05-4374-844F-8CBEC6E49100}" type="presParOf" srcId="{3F03638A-E4DB-4AC5-8A48-9584EE773CF6}" destId="{1CE8F603-ED0E-4E46-A6B1-B53784A740B7}" srcOrd="0" destOrd="0" presId="urn:microsoft.com/office/officeart/2005/8/layout/cycle6"/>
    <dgm:cxn modelId="{143BA78E-A2FF-4893-BAF9-0268143CA798}" type="presParOf" srcId="{3F03638A-E4DB-4AC5-8A48-9584EE773CF6}" destId="{B2D9D4C1-628F-4107-B7C4-E83BC4C583E2}" srcOrd="1" destOrd="0" presId="urn:microsoft.com/office/officeart/2005/8/layout/cycle6"/>
    <dgm:cxn modelId="{893ABC31-465A-4583-9A16-866599A45AF2}" type="presParOf" srcId="{3F03638A-E4DB-4AC5-8A48-9584EE773CF6}" destId="{200105C7-E72D-445F-9FE2-CDE9425D32A6}" srcOrd="2" destOrd="0" presId="urn:microsoft.com/office/officeart/2005/8/layout/cycle6"/>
    <dgm:cxn modelId="{CAD144CF-2009-4F37-B9F1-259ACAE9ABB6}" type="presParOf" srcId="{3F03638A-E4DB-4AC5-8A48-9584EE773CF6}" destId="{19806677-5184-461B-BDE2-CD2465F2BEE7}" srcOrd="3" destOrd="0" presId="urn:microsoft.com/office/officeart/2005/8/layout/cycle6"/>
    <dgm:cxn modelId="{5A6B2F65-74F2-40CC-A4FC-9C32D03106E0}" type="presParOf" srcId="{3F03638A-E4DB-4AC5-8A48-9584EE773CF6}" destId="{E6B9CD8E-4B77-49E6-A7DB-9965344846CB}" srcOrd="4" destOrd="0" presId="urn:microsoft.com/office/officeart/2005/8/layout/cycle6"/>
    <dgm:cxn modelId="{F6A37F40-FA78-446A-9578-CE3E87E7D52C}" type="presParOf" srcId="{3F03638A-E4DB-4AC5-8A48-9584EE773CF6}" destId="{0568A8A4-7FAE-4898-BACC-B11BD9ED0AA8}" srcOrd="5" destOrd="0" presId="urn:microsoft.com/office/officeart/2005/8/layout/cycle6"/>
    <dgm:cxn modelId="{EBBC81CD-3BCF-4F75-915B-F85FF3ACF0C0}" type="presParOf" srcId="{3F03638A-E4DB-4AC5-8A48-9584EE773CF6}" destId="{20E4532D-EB12-4034-BB61-41208CFDAB21}" srcOrd="6" destOrd="0" presId="urn:microsoft.com/office/officeart/2005/8/layout/cycle6"/>
    <dgm:cxn modelId="{67DB2C7A-CAB5-4D66-A0A4-8CD6F3917492}" type="presParOf" srcId="{3F03638A-E4DB-4AC5-8A48-9584EE773CF6}" destId="{6F733238-5F16-4644-AB70-8A638ED620FB}" srcOrd="7" destOrd="0" presId="urn:microsoft.com/office/officeart/2005/8/layout/cycle6"/>
    <dgm:cxn modelId="{93CC1F82-C8C6-4A85-9508-89F00E6E6B2D}" type="presParOf" srcId="{3F03638A-E4DB-4AC5-8A48-9584EE773CF6}" destId="{E4FC3A44-F8DD-49E5-B091-CBC80A5B35B3}" srcOrd="8" destOrd="0" presId="urn:microsoft.com/office/officeart/2005/8/layout/cycle6"/>
    <dgm:cxn modelId="{C09184CA-3424-407E-844F-AFFD606F0ED0}" type="presParOf" srcId="{3F03638A-E4DB-4AC5-8A48-9584EE773CF6}" destId="{A2A873A8-3EEE-40F2-980B-E2BB2D76AB12}" srcOrd="9" destOrd="0" presId="urn:microsoft.com/office/officeart/2005/8/layout/cycle6"/>
    <dgm:cxn modelId="{88A66DCF-D37F-464E-B473-B66EA7E15A3F}" type="presParOf" srcId="{3F03638A-E4DB-4AC5-8A48-9584EE773CF6}" destId="{C0D46A91-A6C4-4097-B3A3-61A260E2CAD1}" srcOrd="10" destOrd="0" presId="urn:microsoft.com/office/officeart/2005/8/layout/cycle6"/>
    <dgm:cxn modelId="{1C01913B-40CE-4029-B36E-E2D7CFDEFB1B}" type="presParOf" srcId="{3F03638A-E4DB-4AC5-8A48-9584EE773CF6}" destId="{5236394E-C355-46A2-BFF0-0483B5E7D8A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D4BCA6-D888-4157-978B-C832F42DCC0C}" type="doc">
      <dgm:prSet loTypeId="urn:microsoft.com/office/officeart/2008/layout/PictureAccent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6A81F4D4-B7FE-43F4-913F-49999FB9D375}">
      <dgm:prSet phldrT="[Texto]"/>
      <dgm:spPr/>
      <dgm:t>
        <a:bodyPr/>
        <a:lstStyle/>
        <a:p>
          <a:r>
            <a:rPr lang="es-EC" dirty="0" smtClean="0"/>
            <a:t>: </a:t>
          </a:r>
          <a:r>
            <a:rPr lang="es-ES" dirty="0" smtClean="0"/>
            <a:t>“Somos la empresa  de comercio electrónico que brinda un canal de venta diferente a sus clientes ofreciendo productos de calidad elaborados por manos artesanales de la provincia de Pichincha”</a:t>
          </a:r>
          <a:endParaRPr lang="es-EC" dirty="0"/>
        </a:p>
      </dgm:t>
    </dgm:pt>
    <dgm:pt modelId="{88632ED8-DF86-46AB-8741-ED0B674703C1}" type="parTrans" cxnId="{099F9B9B-C994-4756-ADFF-D4597C44AB3F}">
      <dgm:prSet/>
      <dgm:spPr/>
      <dgm:t>
        <a:bodyPr/>
        <a:lstStyle/>
        <a:p>
          <a:endParaRPr lang="es-EC"/>
        </a:p>
      </dgm:t>
    </dgm:pt>
    <dgm:pt modelId="{A1D6BD56-ACDB-4D66-B681-5FEBAF91E5E1}" type="sibTrans" cxnId="{099F9B9B-C994-4756-ADFF-D4597C44AB3F}">
      <dgm:prSet/>
      <dgm:spPr/>
      <dgm:t>
        <a:bodyPr/>
        <a:lstStyle/>
        <a:p>
          <a:endParaRPr lang="es-EC"/>
        </a:p>
      </dgm:t>
    </dgm:pt>
    <dgm:pt modelId="{F1046A01-52CB-4707-854F-69FDD9596400}" type="pres">
      <dgm:prSet presAssocID="{B0D4BCA6-D888-4157-978B-C832F42DCC0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6BBE252-D01E-4B18-B92D-58A7F0EB1EEC}" type="pres">
      <dgm:prSet presAssocID="{6A81F4D4-B7FE-43F4-913F-49999FB9D375}" presName="root" presStyleCnt="0">
        <dgm:presLayoutVars>
          <dgm:chMax/>
          <dgm:chPref val="4"/>
        </dgm:presLayoutVars>
      </dgm:prSet>
      <dgm:spPr/>
    </dgm:pt>
    <dgm:pt modelId="{37489130-B0B9-4933-90A0-1BADAEB5A51A}" type="pres">
      <dgm:prSet presAssocID="{6A81F4D4-B7FE-43F4-913F-49999FB9D375}" presName="rootComposite" presStyleCnt="0">
        <dgm:presLayoutVars/>
      </dgm:prSet>
      <dgm:spPr/>
    </dgm:pt>
    <dgm:pt modelId="{413FA389-53A0-4983-8F84-2DB5E0234DCC}" type="pres">
      <dgm:prSet presAssocID="{6A81F4D4-B7FE-43F4-913F-49999FB9D375}" presName="rootText" presStyleLbl="node0" presStyleIdx="0" presStyleCnt="1" custScaleY="278454" custLinFactNeighborY="-8103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67020A63-6CF7-404E-A9C5-9E66B90AB0EF}" type="pres">
      <dgm:prSet presAssocID="{6A81F4D4-B7FE-43F4-913F-49999FB9D375}" presName="childShape" presStyleCnt="0">
        <dgm:presLayoutVars>
          <dgm:chMax val="0"/>
          <dgm:chPref val="0"/>
        </dgm:presLayoutVars>
      </dgm:prSet>
      <dgm:spPr/>
    </dgm:pt>
  </dgm:ptLst>
  <dgm:cxnLst>
    <dgm:cxn modelId="{099F9B9B-C994-4756-ADFF-D4597C44AB3F}" srcId="{B0D4BCA6-D888-4157-978B-C832F42DCC0C}" destId="{6A81F4D4-B7FE-43F4-913F-49999FB9D375}" srcOrd="0" destOrd="0" parTransId="{88632ED8-DF86-46AB-8741-ED0B674703C1}" sibTransId="{A1D6BD56-ACDB-4D66-B681-5FEBAF91E5E1}"/>
    <dgm:cxn modelId="{D598D7BB-34D2-4E31-91DA-0A8752194BFF}" type="presOf" srcId="{B0D4BCA6-D888-4157-978B-C832F42DCC0C}" destId="{F1046A01-52CB-4707-854F-69FDD9596400}" srcOrd="0" destOrd="0" presId="urn:microsoft.com/office/officeart/2008/layout/PictureAccentList"/>
    <dgm:cxn modelId="{285F8442-0A4B-44E3-852D-CA71F8AF2C50}" type="presOf" srcId="{6A81F4D4-B7FE-43F4-913F-49999FB9D375}" destId="{413FA389-53A0-4983-8F84-2DB5E0234DCC}" srcOrd="0" destOrd="0" presId="urn:microsoft.com/office/officeart/2008/layout/PictureAccentList"/>
    <dgm:cxn modelId="{5AF16E4C-153F-4980-A9EC-EE9EB3437F97}" type="presParOf" srcId="{F1046A01-52CB-4707-854F-69FDD9596400}" destId="{26BBE252-D01E-4B18-B92D-58A7F0EB1EEC}" srcOrd="0" destOrd="0" presId="urn:microsoft.com/office/officeart/2008/layout/PictureAccentList"/>
    <dgm:cxn modelId="{8028DA1F-1FE6-4A1F-8BAD-1BDD4D13D3CA}" type="presParOf" srcId="{26BBE252-D01E-4B18-B92D-58A7F0EB1EEC}" destId="{37489130-B0B9-4933-90A0-1BADAEB5A51A}" srcOrd="0" destOrd="0" presId="urn:microsoft.com/office/officeart/2008/layout/PictureAccentList"/>
    <dgm:cxn modelId="{0E10452B-F420-4FAA-B8CD-795CC9A2B283}" type="presParOf" srcId="{37489130-B0B9-4933-90A0-1BADAEB5A51A}" destId="{413FA389-53A0-4983-8F84-2DB5E0234DCC}" srcOrd="0" destOrd="0" presId="urn:microsoft.com/office/officeart/2008/layout/PictureAccentList"/>
    <dgm:cxn modelId="{70D87337-A884-44D5-ACA4-D0139CF2F4F7}" type="presParOf" srcId="{26BBE252-D01E-4B18-B92D-58A7F0EB1EEC}" destId="{67020A63-6CF7-404E-A9C5-9E66B90AB0E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D8ED0-D733-4972-95E8-8D4B7D3A2461}">
      <dsp:nvSpPr>
        <dsp:cNvPr id="0" name=""/>
        <dsp:cNvSpPr/>
      </dsp:nvSpPr>
      <dsp:spPr>
        <a:xfrm>
          <a:off x="3393504" y="1214"/>
          <a:ext cx="1442591" cy="93768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Sector artesanal</a:t>
          </a:r>
          <a:endParaRPr lang="es-EC" sz="2300" kern="1200" dirty="0"/>
        </a:p>
      </dsp:txBody>
      <dsp:txXfrm>
        <a:off x="3439278" y="46988"/>
        <a:ext cx="1351043" cy="846136"/>
      </dsp:txXfrm>
    </dsp:sp>
    <dsp:sp modelId="{2CA61A84-473E-406D-AB9E-024565468DAD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603721" y="148661"/>
              </a:moveTo>
              <a:arcTo wR="1872527" hR="1872527" stAng="17579083" swAng="1960357"/>
            </a:path>
          </a:pathLst>
        </a:custGeom>
        <a:noFill/>
        <a:ln w="100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DC699-8694-49C6-A1F0-76DB6BD1282D}">
      <dsp:nvSpPr>
        <dsp:cNvPr id="0" name=""/>
        <dsp:cNvSpPr/>
      </dsp:nvSpPr>
      <dsp:spPr>
        <a:xfrm>
          <a:off x="5174383" y="1295099"/>
          <a:ext cx="1442591" cy="937684"/>
        </a:xfrm>
        <a:prstGeom prst="roundRect">
          <a:avLst/>
        </a:prstGeom>
        <a:solidFill>
          <a:schemeClr val="accent1">
            <a:shade val="50000"/>
            <a:hueOff val="51598"/>
            <a:satOff val="6967"/>
            <a:lumOff val="137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PYMES</a:t>
          </a:r>
          <a:endParaRPr lang="es-EC" sz="2300" kern="1200" dirty="0"/>
        </a:p>
      </dsp:txBody>
      <dsp:txXfrm>
        <a:off x="5220157" y="1340873"/>
        <a:ext cx="1351043" cy="846136"/>
      </dsp:txXfrm>
    </dsp:sp>
    <dsp:sp modelId="{1A25A599-0DFD-44B3-B2CD-8081D9EA98B8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742496" y="1774691"/>
              </a:moveTo>
              <a:arcTo wR="1872527" hR="1872527" stAng="21420303" swAng="2195395"/>
            </a:path>
          </a:pathLst>
        </a:custGeom>
        <a:noFill/>
        <a:ln w="10000" cap="flat" cmpd="sng" algn="ctr">
          <a:solidFill>
            <a:schemeClr val="accent1">
              <a:shade val="90000"/>
              <a:hueOff val="55141"/>
              <a:satOff val="208"/>
              <a:lumOff val="80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92842-E980-486F-8738-1C904808E6E7}">
      <dsp:nvSpPr>
        <dsp:cNvPr id="0" name=""/>
        <dsp:cNvSpPr/>
      </dsp:nvSpPr>
      <dsp:spPr>
        <a:xfrm>
          <a:off x="4494148" y="3388648"/>
          <a:ext cx="1442591" cy="937684"/>
        </a:xfrm>
        <a:prstGeom prst="roundRect">
          <a:avLst/>
        </a:prstGeom>
        <a:solidFill>
          <a:schemeClr val="accent1">
            <a:shade val="50000"/>
            <a:hueOff val="103196"/>
            <a:satOff val="13934"/>
            <a:lumOff val="27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Artesanos</a:t>
          </a:r>
          <a:endParaRPr lang="es-EC" sz="2300" kern="1200" dirty="0"/>
        </a:p>
      </dsp:txBody>
      <dsp:txXfrm>
        <a:off x="4539922" y="3434422"/>
        <a:ext cx="1351043" cy="846136"/>
      </dsp:txXfrm>
    </dsp:sp>
    <dsp:sp modelId="{97820C82-1C1F-4AF9-A1FA-DB47DDAC099F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2244442" y="3707748"/>
              </a:moveTo>
              <a:arcTo wR="1872527" hR="1872527" stAng="4712634" swAng="1374731"/>
            </a:path>
          </a:pathLst>
        </a:custGeom>
        <a:noFill/>
        <a:ln w="10000" cap="flat" cmpd="sng" algn="ctr">
          <a:solidFill>
            <a:schemeClr val="accent1">
              <a:shade val="90000"/>
              <a:hueOff val="110283"/>
              <a:satOff val="416"/>
              <a:lumOff val="161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87848-1716-44BB-A97C-1A9C041F439E}">
      <dsp:nvSpPr>
        <dsp:cNvPr id="0" name=""/>
        <dsp:cNvSpPr/>
      </dsp:nvSpPr>
      <dsp:spPr>
        <a:xfrm>
          <a:off x="2292860" y="3388648"/>
          <a:ext cx="1442591" cy="937684"/>
        </a:xfrm>
        <a:prstGeom prst="roundRect">
          <a:avLst/>
        </a:prstGeom>
        <a:solidFill>
          <a:schemeClr val="accent1">
            <a:shade val="50000"/>
            <a:hueOff val="103196"/>
            <a:satOff val="13934"/>
            <a:lumOff val="27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E-commerce</a:t>
          </a:r>
          <a:endParaRPr lang="es-EC" sz="2300" kern="1200" dirty="0"/>
        </a:p>
      </dsp:txBody>
      <dsp:txXfrm>
        <a:off x="2338634" y="3434422"/>
        <a:ext cx="1351043" cy="846136"/>
      </dsp:txXfrm>
    </dsp:sp>
    <dsp:sp modelId="{B8B8A54C-5AAB-4170-9932-B49235657890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12768" y="2908630"/>
              </a:moveTo>
              <a:arcTo wR="1872527" hR="1872527" stAng="8784302" swAng="2195395"/>
            </a:path>
          </a:pathLst>
        </a:custGeom>
        <a:noFill/>
        <a:ln w="10000" cap="flat" cmpd="sng" algn="ctr">
          <a:solidFill>
            <a:schemeClr val="accent1">
              <a:shade val="90000"/>
              <a:hueOff val="110283"/>
              <a:satOff val="416"/>
              <a:lumOff val="161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5797D-7568-423E-B40A-81B355D609FB}">
      <dsp:nvSpPr>
        <dsp:cNvPr id="0" name=""/>
        <dsp:cNvSpPr/>
      </dsp:nvSpPr>
      <dsp:spPr>
        <a:xfrm>
          <a:off x="1612625" y="1295099"/>
          <a:ext cx="1442591" cy="937684"/>
        </a:xfrm>
        <a:prstGeom prst="roundRect">
          <a:avLst/>
        </a:prstGeom>
        <a:solidFill>
          <a:schemeClr val="accent1">
            <a:shade val="50000"/>
            <a:hueOff val="51598"/>
            <a:satOff val="6967"/>
            <a:lumOff val="137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Tienda Virtual</a:t>
          </a:r>
          <a:endParaRPr lang="es-EC" sz="2300" kern="1200" dirty="0"/>
        </a:p>
      </dsp:txBody>
      <dsp:txXfrm>
        <a:off x="1658399" y="1340873"/>
        <a:ext cx="1351043" cy="846136"/>
      </dsp:txXfrm>
    </dsp:sp>
    <dsp:sp modelId="{F0509B4D-F528-4605-AE16-63A86C7E88D7}">
      <dsp:nvSpPr>
        <dsp:cNvPr id="0" name=""/>
        <dsp:cNvSpPr/>
      </dsp:nvSpPr>
      <dsp:spPr>
        <a:xfrm>
          <a:off x="2242272" y="470056"/>
          <a:ext cx="3745054" cy="3745054"/>
        </a:xfrm>
        <a:custGeom>
          <a:avLst/>
          <a:gdLst/>
          <a:ahLst/>
          <a:cxnLst/>
          <a:rect l="0" t="0" r="0" b="0"/>
          <a:pathLst>
            <a:path>
              <a:moveTo>
                <a:pt x="326422" y="816157"/>
              </a:moveTo>
              <a:arcTo wR="1872527" hR="1872527" stAng="12860561" swAng="1960357"/>
            </a:path>
          </a:pathLst>
        </a:custGeom>
        <a:noFill/>
        <a:ln w="10000" cap="flat" cmpd="sng" algn="ctr">
          <a:solidFill>
            <a:schemeClr val="accent1">
              <a:shade val="90000"/>
              <a:hueOff val="55141"/>
              <a:satOff val="208"/>
              <a:lumOff val="80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DC90-3084-4709-AACE-002D7E4972F1}">
      <dsp:nvSpPr>
        <dsp:cNvPr id="0" name=""/>
        <dsp:cNvSpPr/>
      </dsp:nvSpPr>
      <dsp:spPr>
        <a:xfrm>
          <a:off x="2004" y="169231"/>
          <a:ext cx="1783674" cy="7134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Búsqueda </a:t>
          </a:r>
          <a:r>
            <a:rPr lang="es-EC" sz="1500" kern="1200" dirty="0"/>
            <a:t>y selección de Proveedores</a:t>
          </a:r>
        </a:p>
      </dsp:txBody>
      <dsp:txXfrm>
        <a:off x="358739" y="169231"/>
        <a:ext cx="1070205" cy="713469"/>
      </dsp:txXfrm>
    </dsp:sp>
    <dsp:sp modelId="{8203E283-218E-415D-8262-0D4B0E6A80DC}">
      <dsp:nvSpPr>
        <dsp:cNvPr id="0" name=""/>
        <dsp:cNvSpPr/>
      </dsp:nvSpPr>
      <dsp:spPr>
        <a:xfrm>
          <a:off x="1607311" y="169231"/>
          <a:ext cx="1783674" cy="713469"/>
        </a:xfrm>
        <a:prstGeom prst="chevron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Elaboración del catalogo de productos</a:t>
          </a:r>
        </a:p>
      </dsp:txBody>
      <dsp:txXfrm>
        <a:off x="1964046" y="169231"/>
        <a:ext cx="1070205" cy="713469"/>
      </dsp:txXfrm>
    </dsp:sp>
    <dsp:sp modelId="{9A8CE91F-440E-48F5-B18D-F57973C6E1F9}">
      <dsp:nvSpPr>
        <dsp:cNvPr id="0" name=""/>
        <dsp:cNvSpPr/>
      </dsp:nvSpPr>
      <dsp:spPr>
        <a:xfrm>
          <a:off x="3212618" y="169231"/>
          <a:ext cx="1783674" cy="713469"/>
        </a:xfrm>
        <a:prstGeom prst="chevron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Pedido del Cliente (Compra)</a:t>
          </a:r>
        </a:p>
      </dsp:txBody>
      <dsp:txXfrm>
        <a:off x="3569353" y="169231"/>
        <a:ext cx="1070205" cy="713469"/>
      </dsp:txXfrm>
    </dsp:sp>
    <dsp:sp modelId="{EDD1ACB8-9C96-4525-A952-58B5084AF924}">
      <dsp:nvSpPr>
        <dsp:cNvPr id="0" name=""/>
        <dsp:cNvSpPr/>
      </dsp:nvSpPr>
      <dsp:spPr>
        <a:xfrm>
          <a:off x="4817925" y="169231"/>
          <a:ext cx="1783674" cy="713469"/>
        </a:xfrm>
        <a:prstGeom prst="chevron">
          <a:avLst/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Logística </a:t>
          </a:r>
          <a:r>
            <a:rPr lang="es-EC" sz="1500" kern="1200" dirty="0"/>
            <a:t>de entrega</a:t>
          </a:r>
        </a:p>
      </dsp:txBody>
      <dsp:txXfrm>
        <a:off x="5174660" y="169231"/>
        <a:ext cx="1070205" cy="713469"/>
      </dsp:txXfrm>
    </dsp:sp>
    <dsp:sp modelId="{9A59A9A0-811B-48DD-BA66-1C7A8E97B134}">
      <dsp:nvSpPr>
        <dsp:cNvPr id="0" name=""/>
        <dsp:cNvSpPr/>
      </dsp:nvSpPr>
      <dsp:spPr>
        <a:xfrm>
          <a:off x="6423232" y="169231"/>
          <a:ext cx="1783674" cy="713469"/>
        </a:xfrm>
        <a:prstGeom prst="chevron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Control de envío y recepción</a:t>
          </a:r>
        </a:p>
      </dsp:txBody>
      <dsp:txXfrm>
        <a:off x="6779967" y="169231"/>
        <a:ext cx="1070205" cy="7134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292C9-4E4C-4901-BBDA-360E0965BB4F}">
      <dsp:nvSpPr>
        <dsp:cNvPr id="0" name=""/>
        <dsp:cNvSpPr/>
      </dsp:nvSpPr>
      <dsp:spPr>
        <a:xfrm>
          <a:off x="968664" y="592"/>
          <a:ext cx="6127566" cy="348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MARKETING</a:t>
          </a:r>
        </a:p>
      </dsp:txBody>
      <dsp:txXfrm>
        <a:off x="1142978" y="592"/>
        <a:ext cx="5778938" cy="348628"/>
      </dsp:txXfrm>
    </dsp:sp>
    <dsp:sp modelId="{E3C7352C-F6F7-4419-8DD5-AA567FB98F59}">
      <dsp:nvSpPr>
        <dsp:cNvPr id="0" name=""/>
        <dsp:cNvSpPr/>
      </dsp:nvSpPr>
      <dsp:spPr>
        <a:xfrm>
          <a:off x="968664" y="509761"/>
          <a:ext cx="6127566" cy="348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CONTABILIDAD</a:t>
          </a:r>
        </a:p>
      </dsp:txBody>
      <dsp:txXfrm>
        <a:off x="1142978" y="509761"/>
        <a:ext cx="5778938" cy="348628"/>
      </dsp:txXfrm>
    </dsp:sp>
    <dsp:sp modelId="{D7D495A2-9B55-4BE0-A92A-27775D740EAB}">
      <dsp:nvSpPr>
        <dsp:cNvPr id="0" name=""/>
        <dsp:cNvSpPr/>
      </dsp:nvSpPr>
      <dsp:spPr>
        <a:xfrm>
          <a:off x="968664" y="1018931"/>
          <a:ext cx="6127566" cy="348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GERENCIA</a:t>
          </a:r>
        </a:p>
      </dsp:txBody>
      <dsp:txXfrm>
        <a:off x="1142978" y="1018931"/>
        <a:ext cx="5778938" cy="348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2B3CA-2C96-4843-A36F-67A74A7C6AE7}">
      <dsp:nvSpPr>
        <dsp:cNvPr id="0" name=""/>
        <dsp:cNvSpPr/>
      </dsp:nvSpPr>
      <dsp:spPr>
        <a:xfrm>
          <a:off x="-6035399" y="-923487"/>
          <a:ext cx="7184695" cy="7184695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31092-94A2-4DAF-AA97-9F6614393478}">
      <dsp:nvSpPr>
        <dsp:cNvPr id="0" name=""/>
        <dsp:cNvSpPr/>
      </dsp:nvSpPr>
      <dsp:spPr>
        <a:xfrm>
          <a:off x="428043" y="281084"/>
          <a:ext cx="5329301" cy="56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0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Contar con PYMES artesanales que fabriquen sus productos a través de un proceso de calidad.</a:t>
          </a:r>
          <a:endParaRPr lang="es-EC" sz="1400" kern="1200" dirty="0"/>
        </a:p>
      </dsp:txBody>
      <dsp:txXfrm>
        <a:off x="428043" y="281084"/>
        <a:ext cx="5329301" cy="561955"/>
      </dsp:txXfrm>
    </dsp:sp>
    <dsp:sp modelId="{EE1CF1FC-32DC-4DCF-8E19-AA5DDADEB61B}">
      <dsp:nvSpPr>
        <dsp:cNvPr id="0" name=""/>
        <dsp:cNvSpPr/>
      </dsp:nvSpPr>
      <dsp:spPr>
        <a:xfrm>
          <a:off x="76821" y="210839"/>
          <a:ext cx="702443" cy="702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E672-BC14-4221-A829-E6F03469478F}">
      <dsp:nvSpPr>
        <dsp:cNvPr id="0" name=""/>
        <dsp:cNvSpPr/>
      </dsp:nvSpPr>
      <dsp:spPr>
        <a:xfrm>
          <a:off x="890289" y="1123910"/>
          <a:ext cx="4867054" cy="5619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0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Tener una plataforma virtual, que brinde un manejo simple  y un catálogo de productos dinámico.</a:t>
          </a:r>
          <a:endParaRPr lang="es-EC" sz="1400" kern="1200" dirty="0"/>
        </a:p>
      </dsp:txBody>
      <dsp:txXfrm>
        <a:off x="890289" y="1123910"/>
        <a:ext cx="4867054" cy="561955"/>
      </dsp:txXfrm>
    </dsp:sp>
    <dsp:sp modelId="{C71669C5-9B2E-4054-A33A-89007DB92187}">
      <dsp:nvSpPr>
        <dsp:cNvPr id="0" name=""/>
        <dsp:cNvSpPr/>
      </dsp:nvSpPr>
      <dsp:spPr>
        <a:xfrm>
          <a:off x="539067" y="1053665"/>
          <a:ext cx="702443" cy="702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6EFDB-B2B9-419C-AAAC-DF56AFE665FF}">
      <dsp:nvSpPr>
        <dsp:cNvPr id="0" name=""/>
        <dsp:cNvSpPr/>
      </dsp:nvSpPr>
      <dsp:spPr>
        <a:xfrm>
          <a:off x="1101663" y="1966736"/>
          <a:ext cx="4655680" cy="561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0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Establecer un proceso de distribución a tiempo para la entrega de los productos al lugar que el cliente indique.</a:t>
          </a:r>
          <a:endParaRPr lang="es-EC" sz="1400" kern="1200" dirty="0"/>
        </a:p>
      </dsp:txBody>
      <dsp:txXfrm>
        <a:off x="1101663" y="1966736"/>
        <a:ext cx="4655680" cy="561955"/>
      </dsp:txXfrm>
    </dsp:sp>
    <dsp:sp modelId="{E98CAAB0-7424-4E7A-B8E8-84FBFCE37C28}">
      <dsp:nvSpPr>
        <dsp:cNvPr id="0" name=""/>
        <dsp:cNvSpPr/>
      </dsp:nvSpPr>
      <dsp:spPr>
        <a:xfrm>
          <a:off x="750441" y="1896491"/>
          <a:ext cx="702443" cy="702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9339C-1A52-4249-8E39-BF41E07F681B}">
      <dsp:nvSpPr>
        <dsp:cNvPr id="0" name=""/>
        <dsp:cNvSpPr/>
      </dsp:nvSpPr>
      <dsp:spPr>
        <a:xfrm>
          <a:off x="1101663" y="2809028"/>
          <a:ext cx="4655680" cy="561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0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Establecer convenios con las PYMES para beneficiar al artesano y no encarecer el precio final.</a:t>
          </a:r>
          <a:endParaRPr lang="es-EC" sz="1400" kern="1200" dirty="0"/>
        </a:p>
      </dsp:txBody>
      <dsp:txXfrm>
        <a:off x="1101663" y="2809028"/>
        <a:ext cx="4655680" cy="561955"/>
      </dsp:txXfrm>
    </dsp:sp>
    <dsp:sp modelId="{7F22B639-9EA1-4977-9B0F-F00C0D2F3D5C}">
      <dsp:nvSpPr>
        <dsp:cNvPr id="0" name=""/>
        <dsp:cNvSpPr/>
      </dsp:nvSpPr>
      <dsp:spPr>
        <a:xfrm>
          <a:off x="750441" y="2738784"/>
          <a:ext cx="702443" cy="702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04179-F27C-419B-9707-C772AD050E25}">
      <dsp:nvSpPr>
        <dsp:cNvPr id="0" name=""/>
        <dsp:cNvSpPr/>
      </dsp:nvSpPr>
      <dsp:spPr>
        <a:xfrm>
          <a:off x="890289" y="3651854"/>
          <a:ext cx="4867054" cy="5619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0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Contratar personal calificado para el manejo de cada una de las áreas y la toma de decisiones a tiempo.</a:t>
          </a:r>
          <a:endParaRPr lang="es-EC" sz="1400" kern="1200" dirty="0"/>
        </a:p>
      </dsp:txBody>
      <dsp:txXfrm>
        <a:off x="890289" y="3651854"/>
        <a:ext cx="4867054" cy="561955"/>
      </dsp:txXfrm>
    </dsp:sp>
    <dsp:sp modelId="{799908ED-6C71-4CB6-875E-AA19133238BC}">
      <dsp:nvSpPr>
        <dsp:cNvPr id="0" name=""/>
        <dsp:cNvSpPr/>
      </dsp:nvSpPr>
      <dsp:spPr>
        <a:xfrm>
          <a:off x="539067" y="3581610"/>
          <a:ext cx="702443" cy="702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FA6EC-9F3B-4C09-B3F2-2B3BE0F3FE41}">
      <dsp:nvSpPr>
        <dsp:cNvPr id="0" name=""/>
        <dsp:cNvSpPr/>
      </dsp:nvSpPr>
      <dsp:spPr>
        <a:xfrm>
          <a:off x="428043" y="4494680"/>
          <a:ext cx="5329301" cy="56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0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Establecer acciones de marketing para el inicio de las actividades y posteriormente la fidelización de los mismos.</a:t>
          </a:r>
          <a:endParaRPr lang="es-EC" sz="1400" kern="1200" dirty="0"/>
        </a:p>
      </dsp:txBody>
      <dsp:txXfrm>
        <a:off x="428043" y="4494680"/>
        <a:ext cx="5329301" cy="561955"/>
      </dsp:txXfrm>
    </dsp:sp>
    <dsp:sp modelId="{94D263E0-A9FC-4BAE-B6CC-0FD379A2D594}">
      <dsp:nvSpPr>
        <dsp:cNvPr id="0" name=""/>
        <dsp:cNvSpPr/>
      </dsp:nvSpPr>
      <dsp:spPr>
        <a:xfrm>
          <a:off x="76821" y="4424436"/>
          <a:ext cx="702443" cy="702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20084-6D00-43CD-8C0E-C75AEADDA920}">
      <dsp:nvSpPr>
        <dsp:cNvPr id="0" name=""/>
        <dsp:cNvSpPr/>
      </dsp:nvSpPr>
      <dsp:spPr>
        <a:xfrm>
          <a:off x="1873746" y="1714"/>
          <a:ext cx="2134793" cy="21347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76916C-B367-4E80-B687-873A652DE1BC}">
      <dsp:nvSpPr>
        <dsp:cNvPr id="0" name=""/>
        <dsp:cNvSpPr/>
      </dsp:nvSpPr>
      <dsp:spPr>
        <a:xfrm>
          <a:off x="1974731" y="91376"/>
          <a:ext cx="384262" cy="384262"/>
        </a:xfrm>
        <a:prstGeom prst="ellipse">
          <a:avLst/>
        </a:prstGeom>
        <a:solidFill>
          <a:schemeClr val="accent4">
            <a:alpha val="50000"/>
            <a:hueOff val="623748"/>
            <a:satOff val="-3449"/>
            <a:lumOff val="-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A5E0A2-9B41-4792-9410-48852FB5FC4E}">
      <dsp:nvSpPr>
        <dsp:cNvPr id="0" name=""/>
        <dsp:cNvSpPr/>
      </dsp:nvSpPr>
      <dsp:spPr>
        <a:xfrm>
          <a:off x="2166863" y="91376"/>
          <a:ext cx="2055390" cy="38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PRINCIPIOS</a:t>
          </a:r>
          <a:endParaRPr lang="es-EC" sz="1600" b="1" kern="1200" dirty="0"/>
        </a:p>
      </dsp:txBody>
      <dsp:txXfrm>
        <a:off x="2166863" y="91376"/>
        <a:ext cx="2055390" cy="384262"/>
      </dsp:txXfrm>
    </dsp:sp>
    <dsp:sp modelId="{7DAD174E-36AB-44EB-A9CF-9E29AFB271E2}">
      <dsp:nvSpPr>
        <dsp:cNvPr id="0" name=""/>
        <dsp:cNvSpPr/>
      </dsp:nvSpPr>
      <dsp:spPr>
        <a:xfrm>
          <a:off x="2166863" y="475639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Atención al Cliente</a:t>
          </a:r>
          <a:endParaRPr lang="es-EC" sz="1200" kern="1200" dirty="0"/>
        </a:p>
      </dsp:txBody>
      <dsp:txXfrm>
        <a:off x="2166863" y="475639"/>
        <a:ext cx="2055390" cy="189313"/>
      </dsp:txXfrm>
    </dsp:sp>
    <dsp:sp modelId="{243D2067-AFB8-45C7-9459-1DDFD38778CC}">
      <dsp:nvSpPr>
        <dsp:cNvPr id="0" name=""/>
        <dsp:cNvSpPr/>
      </dsp:nvSpPr>
      <dsp:spPr>
        <a:xfrm>
          <a:off x="2166863" y="664952"/>
          <a:ext cx="62133" cy="62133"/>
        </a:xfrm>
        <a:prstGeom prst="ellipse">
          <a:avLst/>
        </a:prstGeom>
        <a:solidFill>
          <a:schemeClr val="accent4">
            <a:alpha val="50000"/>
            <a:hueOff val="1247497"/>
            <a:satOff val="-6898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F817EF-5DF7-465B-BB20-EF71D1099B23}">
      <dsp:nvSpPr>
        <dsp:cNvPr id="0" name=""/>
        <dsp:cNvSpPr/>
      </dsp:nvSpPr>
      <dsp:spPr>
        <a:xfrm>
          <a:off x="2166863" y="727086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Confidencialidad de Información </a:t>
          </a:r>
          <a:endParaRPr lang="es-EC" sz="1200" kern="1200" dirty="0"/>
        </a:p>
      </dsp:txBody>
      <dsp:txXfrm>
        <a:off x="2166863" y="727086"/>
        <a:ext cx="2055390" cy="189313"/>
      </dsp:txXfrm>
    </dsp:sp>
    <dsp:sp modelId="{D5BFF3B9-4AFB-4902-AD69-97D8B29E3DEA}">
      <dsp:nvSpPr>
        <dsp:cNvPr id="0" name=""/>
        <dsp:cNvSpPr/>
      </dsp:nvSpPr>
      <dsp:spPr>
        <a:xfrm>
          <a:off x="2166863" y="916400"/>
          <a:ext cx="62133" cy="62133"/>
        </a:xfrm>
        <a:prstGeom prst="ellipse">
          <a:avLst/>
        </a:prstGeom>
        <a:solidFill>
          <a:schemeClr val="accent4">
            <a:alpha val="50000"/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F8061B-8B4B-4922-92AC-D7F9BE151CD8}">
      <dsp:nvSpPr>
        <dsp:cNvPr id="0" name=""/>
        <dsp:cNvSpPr/>
      </dsp:nvSpPr>
      <dsp:spPr>
        <a:xfrm>
          <a:off x="2166863" y="978534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Productos de Calidad</a:t>
          </a:r>
          <a:endParaRPr lang="es-EC" sz="1200" kern="1200" dirty="0"/>
        </a:p>
      </dsp:txBody>
      <dsp:txXfrm>
        <a:off x="2166863" y="978534"/>
        <a:ext cx="2055390" cy="189313"/>
      </dsp:txXfrm>
    </dsp:sp>
    <dsp:sp modelId="{C04E4139-26EE-4108-9C07-C7D845DAA26B}">
      <dsp:nvSpPr>
        <dsp:cNvPr id="0" name=""/>
        <dsp:cNvSpPr/>
      </dsp:nvSpPr>
      <dsp:spPr>
        <a:xfrm>
          <a:off x="2166863" y="1167847"/>
          <a:ext cx="62133" cy="62133"/>
        </a:xfrm>
        <a:prstGeom prst="ellipse">
          <a:avLst/>
        </a:prstGeom>
        <a:solidFill>
          <a:schemeClr val="accent4">
            <a:alpha val="50000"/>
            <a:hueOff val="2494993"/>
            <a:satOff val="-13796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A336F0-F511-4526-A262-36F99A080ECF}">
      <dsp:nvSpPr>
        <dsp:cNvPr id="0" name=""/>
        <dsp:cNvSpPr/>
      </dsp:nvSpPr>
      <dsp:spPr>
        <a:xfrm>
          <a:off x="2166863" y="1229981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Ética</a:t>
          </a:r>
          <a:endParaRPr lang="es-EC" sz="1200" kern="1200" dirty="0"/>
        </a:p>
      </dsp:txBody>
      <dsp:txXfrm>
        <a:off x="2166863" y="1229981"/>
        <a:ext cx="2055390" cy="189313"/>
      </dsp:txXfrm>
    </dsp:sp>
    <dsp:sp modelId="{E58BC684-4F23-43E6-BD2C-B44F340F359B}">
      <dsp:nvSpPr>
        <dsp:cNvPr id="0" name=""/>
        <dsp:cNvSpPr/>
      </dsp:nvSpPr>
      <dsp:spPr>
        <a:xfrm>
          <a:off x="2166863" y="1419295"/>
          <a:ext cx="62133" cy="62133"/>
        </a:xfrm>
        <a:prstGeom prst="ellipse">
          <a:avLst/>
        </a:prstGeom>
        <a:solidFill>
          <a:schemeClr val="accent4">
            <a:alpha val="50000"/>
            <a:hueOff val="3118741"/>
            <a:satOff val="-17245"/>
            <a:lumOff val="-1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A3475C-167A-435F-AE7C-58D5874596C2}">
      <dsp:nvSpPr>
        <dsp:cNvPr id="0" name=""/>
        <dsp:cNvSpPr/>
      </dsp:nvSpPr>
      <dsp:spPr>
        <a:xfrm>
          <a:off x="2166863" y="1481429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Integridad</a:t>
          </a:r>
          <a:endParaRPr lang="es-EC" sz="1200" kern="1200" dirty="0"/>
        </a:p>
      </dsp:txBody>
      <dsp:txXfrm>
        <a:off x="2166863" y="1481429"/>
        <a:ext cx="2055390" cy="189313"/>
      </dsp:txXfrm>
    </dsp:sp>
    <dsp:sp modelId="{5D6E5DFC-F7A5-4EBC-8174-01D08D9EF8A4}">
      <dsp:nvSpPr>
        <dsp:cNvPr id="0" name=""/>
        <dsp:cNvSpPr/>
      </dsp:nvSpPr>
      <dsp:spPr>
        <a:xfrm>
          <a:off x="1873746" y="1927491"/>
          <a:ext cx="2134793" cy="2134793"/>
        </a:xfrm>
        <a:prstGeom prst="ellipse">
          <a:avLst/>
        </a:prstGeom>
        <a:solidFill>
          <a:schemeClr val="accent4">
            <a:alpha val="50000"/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F27C82-1C14-4941-BF8B-43404342A98F}">
      <dsp:nvSpPr>
        <dsp:cNvPr id="0" name=""/>
        <dsp:cNvSpPr/>
      </dsp:nvSpPr>
      <dsp:spPr>
        <a:xfrm>
          <a:off x="1974731" y="2017152"/>
          <a:ext cx="384262" cy="384262"/>
        </a:xfrm>
        <a:prstGeom prst="ellipse">
          <a:avLst/>
        </a:prstGeom>
        <a:solidFill>
          <a:schemeClr val="accent4">
            <a:alpha val="50000"/>
            <a:hueOff val="4366238"/>
            <a:satOff val="-24142"/>
            <a:lumOff val="-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D3C823-9668-4C4A-B4E1-332CC480A3D5}">
      <dsp:nvSpPr>
        <dsp:cNvPr id="0" name=""/>
        <dsp:cNvSpPr/>
      </dsp:nvSpPr>
      <dsp:spPr>
        <a:xfrm>
          <a:off x="2166863" y="2017152"/>
          <a:ext cx="2055390" cy="38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VALORES</a:t>
          </a:r>
          <a:endParaRPr lang="es-EC" sz="1600" b="1" kern="1200" dirty="0"/>
        </a:p>
      </dsp:txBody>
      <dsp:txXfrm>
        <a:off x="2166863" y="2017152"/>
        <a:ext cx="2055390" cy="384262"/>
      </dsp:txXfrm>
    </dsp:sp>
    <dsp:sp modelId="{D7B33CEC-0869-41E1-9477-70993CBE062A}">
      <dsp:nvSpPr>
        <dsp:cNvPr id="0" name=""/>
        <dsp:cNvSpPr/>
      </dsp:nvSpPr>
      <dsp:spPr>
        <a:xfrm>
          <a:off x="2166863" y="2401415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Responsabilidad</a:t>
          </a:r>
          <a:endParaRPr lang="es-EC" sz="1200" kern="1200" dirty="0"/>
        </a:p>
      </dsp:txBody>
      <dsp:txXfrm>
        <a:off x="2166863" y="2401415"/>
        <a:ext cx="2055390" cy="189313"/>
      </dsp:txXfrm>
    </dsp:sp>
    <dsp:sp modelId="{8A80F2D5-4248-4161-8CB9-8F191B55A8CB}">
      <dsp:nvSpPr>
        <dsp:cNvPr id="0" name=""/>
        <dsp:cNvSpPr/>
      </dsp:nvSpPr>
      <dsp:spPr>
        <a:xfrm>
          <a:off x="2166863" y="2590729"/>
          <a:ext cx="62133" cy="62133"/>
        </a:xfrm>
        <a:prstGeom prst="ellipse">
          <a:avLst/>
        </a:prstGeom>
        <a:solidFill>
          <a:schemeClr val="accent4">
            <a:alpha val="50000"/>
            <a:hueOff val="4989986"/>
            <a:satOff val="-2759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903D50-9DA8-407E-9E53-CF11F0E66DC7}">
      <dsp:nvSpPr>
        <dsp:cNvPr id="0" name=""/>
        <dsp:cNvSpPr/>
      </dsp:nvSpPr>
      <dsp:spPr>
        <a:xfrm>
          <a:off x="2166863" y="2652863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Puntualidad</a:t>
          </a:r>
          <a:endParaRPr lang="es-EC" sz="1200" kern="1200" dirty="0"/>
        </a:p>
      </dsp:txBody>
      <dsp:txXfrm>
        <a:off x="2166863" y="2652863"/>
        <a:ext cx="2055390" cy="189313"/>
      </dsp:txXfrm>
    </dsp:sp>
    <dsp:sp modelId="{7F4F117C-D708-4371-B2D8-61F4EF833842}">
      <dsp:nvSpPr>
        <dsp:cNvPr id="0" name=""/>
        <dsp:cNvSpPr/>
      </dsp:nvSpPr>
      <dsp:spPr>
        <a:xfrm>
          <a:off x="2166863" y="2842176"/>
          <a:ext cx="62133" cy="62133"/>
        </a:xfrm>
        <a:prstGeom prst="ellipse">
          <a:avLst/>
        </a:prstGeom>
        <a:solidFill>
          <a:schemeClr val="accent4">
            <a:alpha val="50000"/>
            <a:hueOff val="5613734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85CA3F-3322-43E9-9479-B8EC2B25E7BF}">
      <dsp:nvSpPr>
        <dsp:cNvPr id="0" name=""/>
        <dsp:cNvSpPr/>
      </dsp:nvSpPr>
      <dsp:spPr>
        <a:xfrm>
          <a:off x="2166863" y="2904310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Seguridad</a:t>
          </a:r>
          <a:endParaRPr lang="es-EC" sz="1200" kern="1200" dirty="0"/>
        </a:p>
      </dsp:txBody>
      <dsp:txXfrm>
        <a:off x="2166863" y="2904310"/>
        <a:ext cx="2055390" cy="189313"/>
      </dsp:txXfrm>
    </dsp:sp>
    <dsp:sp modelId="{9831B432-C957-4C00-A599-8ACBE7C8558A}">
      <dsp:nvSpPr>
        <dsp:cNvPr id="0" name=""/>
        <dsp:cNvSpPr/>
      </dsp:nvSpPr>
      <dsp:spPr>
        <a:xfrm>
          <a:off x="2166863" y="3093624"/>
          <a:ext cx="62133" cy="62133"/>
        </a:xfrm>
        <a:prstGeom prst="ellipse">
          <a:avLst/>
        </a:prstGeom>
        <a:solidFill>
          <a:schemeClr val="accent4">
            <a:alpha val="50000"/>
            <a:hueOff val="6237482"/>
            <a:satOff val="-34489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CD8D13-7556-44B0-B205-42C783BE0C22}">
      <dsp:nvSpPr>
        <dsp:cNvPr id="0" name=""/>
        <dsp:cNvSpPr/>
      </dsp:nvSpPr>
      <dsp:spPr>
        <a:xfrm>
          <a:off x="2166863" y="3155758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Confianza</a:t>
          </a:r>
          <a:endParaRPr lang="es-EC" sz="1200" kern="1200" dirty="0"/>
        </a:p>
      </dsp:txBody>
      <dsp:txXfrm>
        <a:off x="2166863" y="3155758"/>
        <a:ext cx="2055390" cy="189313"/>
      </dsp:txXfrm>
    </dsp:sp>
    <dsp:sp modelId="{7B037A16-2157-4805-8BA3-FFCC3C0ABEC0}">
      <dsp:nvSpPr>
        <dsp:cNvPr id="0" name=""/>
        <dsp:cNvSpPr/>
      </dsp:nvSpPr>
      <dsp:spPr>
        <a:xfrm>
          <a:off x="2166863" y="3345071"/>
          <a:ext cx="62133" cy="62133"/>
        </a:xfrm>
        <a:prstGeom prst="ellipse">
          <a:avLst/>
        </a:prstGeom>
        <a:solidFill>
          <a:schemeClr val="accent4">
            <a:alpha val="50000"/>
            <a:hueOff val="6861231"/>
            <a:satOff val="-37938"/>
            <a:lumOff val="-3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958ABA-D12F-4AC5-BEFF-6F5A75980A88}">
      <dsp:nvSpPr>
        <dsp:cNvPr id="0" name=""/>
        <dsp:cNvSpPr/>
      </dsp:nvSpPr>
      <dsp:spPr>
        <a:xfrm>
          <a:off x="2166863" y="3407205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Servicio</a:t>
          </a:r>
          <a:endParaRPr lang="es-EC" sz="1200" kern="1200" dirty="0"/>
        </a:p>
      </dsp:txBody>
      <dsp:txXfrm>
        <a:off x="2166863" y="3407205"/>
        <a:ext cx="2055390" cy="189313"/>
      </dsp:txXfrm>
    </dsp:sp>
    <dsp:sp modelId="{E430E398-D9E1-4F83-810B-66D80D7FDE20}">
      <dsp:nvSpPr>
        <dsp:cNvPr id="0" name=""/>
        <dsp:cNvSpPr/>
      </dsp:nvSpPr>
      <dsp:spPr>
        <a:xfrm>
          <a:off x="2166863" y="3596519"/>
          <a:ext cx="62133" cy="62133"/>
        </a:xfrm>
        <a:prstGeom prst="ellipse">
          <a:avLst/>
        </a:prstGeom>
        <a:solidFill>
          <a:schemeClr val="accent4">
            <a:alpha val="50000"/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B0EA98-8971-42F7-BFE5-ACAE88BBD64F}">
      <dsp:nvSpPr>
        <dsp:cNvPr id="0" name=""/>
        <dsp:cNvSpPr/>
      </dsp:nvSpPr>
      <dsp:spPr>
        <a:xfrm>
          <a:off x="2166863" y="3658653"/>
          <a:ext cx="2055390" cy="18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Comunicación</a:t>
          </a:r>
          <a:endParaRPr lang="es-EC" sz="1200" kern="1200" dirty="0"/>
        </a:p>
      </dsp:txBody>
      <dsp:txXfrm>
        <a:off x="2166863" y="3658653"/>
        <a:ext cx="2055390" cy="1893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39D07-98D8-4CE5-AA33-36E9BC3AFB4D}">
      <dsp:nvSpPr>
        <dsp:cNvPr id="0" name=""/>
        <dsp:cNvSpPr/>
      </dsp:nvSpPr>
      <dsp:spPr>
        <a:xfrm>
          <a:off x="2566401" y="884743"/>
          <a:ext cx="167871" cy="735436"/>
        </a:xfrm>
        <a:custGeom>
          <a:avLst/>
          <a:gdLst/>
          <a:ahLst/>
          <a:cxnLst/>
          <a:rect l="0" t="0" r="0" b="0"/>
          <a:pathLst>
            <a:path>
              <a:moveTo>
                <a:pt x="167871" y="0"/>
              </a:moveTo>
              <a:lnTo>
                <a:pt x="167871" y="735436"/>
              </a:lnTo>
              <a:lnTo>
                <a:pt x="0" y="735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A9D20-8423-48DD-99A7-9AFC7AAD6AF5}">
      <dsp:nvSpPr>
        <dsp:cNvPr id="0" name=""/>
        <dsp:cNvSpPr/>
      </dsp:nvSpPr>
      <dsp:spPr>
        <a:xfrm>
          <a:off x="2734272" y="884743"/>
          <a:ext cx="1934517" cy="1470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001"/>
              </a:lnTo>
              <a:lnTo>
                <a:pt x="1934517" y="1303001"/>
              </a:lnTo>
              <a:lnTo>
                <a:pt x="1934517" y="14708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E1100-C5B6-4FF9-8F65-F1FBB19E29CF}">
      <dsp:nvSpPr>
        <dsp:cNvPr id="0" name=""/>
        <dsp:cNvSpPr/>
      </dsp:nvSpPr>
      <dsp:spPr>
        <a:xfrm>
          <a:off x="2688552" y="884743"/>
          <a:ext cx="91440" cy="1470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08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988A-1A07-454A-98DE-AD43C34710F5}">
      <dsp:nvSpPr>
        <dsp:cNvPr id="0" name=""/>
        <dsp:cNvSpPr/>
      </dsp:nvSpPr>
      <dsp:spPr>
        <a:xfrm>
          <a:off x="799754" y="884743"/>
          <a:ext cx="1934517" cy="1470873"/>
        </a:xfrm>
        <a:custGeom>
          <a:avLst/>
          <a:gdLst/>
          <a:ahLst/>
          <a:cxnLst/>
          <a:rect l="0" t="0" r="0" b="0"/>
          <a:pathLst>
            <a:path>
              <a:moveTo>
                <a:pt x="1934517" y="0"/>
              </a:moveTo>
              <a:lnTo>
                <a:pt x="1934517" y="1303001"/>
              </a:lnTo>
              <a:lnTo>
                <a:pt x="0" y="1303001"/>
              </a:lnTo>
              <a:lnTo>
                <a:pt x="0" y="14708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F0EAD-575C-4106-99C3-BBB149F861A4}">
      <dsp:nvSpPr>
        <dsp:cNvPr id="0" name=""/>
        <dsp:cNvSpPr/>
      </dsp:nvSpPr>
      <dsp:spPr>
        <a:xfrm>
          <a:off x="1934884" y="85355"/>
          <a:ext cx="1598775" cy="799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Gerente General</a:t>
          </a:r>
        </a:p>
      </dsp:txBody>
      <dsp:txXfrm>
        <a:off x="1934884" y="85355"/>
        <a:ext cx="1598775" cy="799387"/>
      </dsp:txXfrm>
    </dsp:sp>
    <dsp:sp modelId="{2EC0B3A2-C8BF-4385-AC8F-FE5E93254B9C}">
      <dsp:nvSpPr>
        <dsp:cNvPr id="0" name=""/>
        <dsp:cNvSpPr/>
      </dsp:nvSpPr>
      <dsp:spPr>
        <a:xfrm>
          <a:off x="367" y="2355616"/>
          <a:ext cx="1598775" cy="79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Contabilidad</a:t>
          </a:r>
        </a:p>
      </dsp:txBody>
      <dsp:txXfrm>
        <a:off x="367" y="2355616"/>
        <a:ext cx="1598775" cy="799387"/>
      </dsp:txXfrm>
    </dsp:sp>
    <dsp:sp modelId="{A840FAFD-2457-4960-8A4D-D0C27FB589DA}">
      <dsp:nvSpPr>
        <dsp:cNvPr id="0" name=""/>
        <dsp:cNvSpPr/>
      </dsp:nvSpPr>
      <dsp:spPr>
        <a:xfrm>
          <a:off x="1934884" y="2355616"/>
          <a:ext cx="1598775" cy="79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Tecnología </a:t>
          </a:r>
          <a:r>
            <a:rPr lang="es-EC" sz="2300" kern="1200" dirty="0"/>
            <a:t>e Información</a:t>
          </a:r>
        </a:p>
      </dsp:txBody>
      <dsp:txXfrm>
        <a:off x="1934884" y="2355616"/>
        <a:ext cx="1598775" cy="799387"/>
      </dsp:txXfrm>
    </dsp:sp>
    <dsp:sp modelId="{40DC88C0-362F-453B-81FD-4C30762C61AD}">
      <dsp:nvSpPr>
        <dsp:cNvPr id="0" name=""/>
        <dsp:cNvSpPr/>
      </dsp:nvSpPr>
      <dsp:spPr>
        <a:xfrm>
          <a:off x="3869402" y="2355616"/>
          <a:ext cx="1598775" cy="79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Marketing</a:t>
          </a:r>
        </a:p>
      </dsp:txBody>
      <dsp:txXfrm>
        <a:off x="3869402" y="2355616"/>
        <a:ext cx="1598775" cy="799387"/>
      </dsp:txXfrm>
    </dsp:sp>
    <dsp:sp modelId="{DB6CD9CA-9F93-4A5E-810E-D0A5849B4905}">
      <dsp:nvSpPr>
        <dsp:cNvPr id="0" name=""/>
        <dsp:cNvSpPr/>
      </dsp:nvSpPr>
      <dsp:spPr>
        <a:xfrm>
          <a:off x="967626" y="1220486"/>
          <a:ext cx="1598775" cy="79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Auditoria Externa</a:t>
          </a:r>
        </a:p>
      </dsp:txBody>
      <dsp:txXfrm>
        <a:off x="967626" y="1220486"/>
        <a:ext cx="1598775" cy="799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F198-15F3-405F-A168-19F8E3C4E772}">
      <dsp:nvSpPr>
        <dsp:cNvPr id="0" name=""/>
        <dsp:cNvSpPr/>
      </dsp:nvSpPr>
      <dsp:spPr>
        <a:xfrm>
          <a:off x="3291839" y="608"/>
          <a:ext cx="4937760" cy="2372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Producción Artesanal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Tecnologías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Nuevos canales de ventas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Nuevos mercados virtuales</a:t>
          </a:r>
          <a:endParaRPr lang="es-EC" sz="2100" kern="1200" dirty="0"/>
        </a:p>
      </dsp:txBody>
      <dsp:txXfrm>
        <a:off x="3291839" y="297192"/>
        <a:ext cx="4048007" cy="1779506"/>
      </dsp:txXfrm>
    </dsp:sp>
    <dsp:sp modelId="{B9BD7190-0DB7-406E-9154-B75A832DBF3D}">
      <dsp:nvSpPr>
        <dsp:cNvPr id="0" name=""/>
        <dsp:cNvSpPr/>
      </dsp:nvSpPr>
      <dsp:spPr>
        <a:xfrm>
          <a:off x="0" y="608"/>
          <a:ext cx="3291840" cy="23726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PLANTEAMIENTO DE LA NECESIDAD</a:t>
          </a:r>
          <a:endParaRPr lang="es-EC" sz="3100" kern="1200" dirty="0"/>
        </a:p>
      </dsp:txBody>
      <dsp:txXfrm>
        <a:off x="115824" y="116432"/>
        <a:ext cx="3060192" cy="2141026"/>
      </dsp:txXfrm>
    </dsp:sp>
    <dsp:sp modelId="{5B8A5F22-DA12-4CBC-8915-3DD4ECF6ECA7}">
      <dsp:nvSpPr>
        <dsp:cNvPr id="0" name=""/>
        <dsp:cNvSpPr/>
      </dsp:nvSpPr>
      <dsp:spPr>
        <a:xfrm>
          <a:off x="3291839" y="2610550"/>
          <a:ext cx="4937760" cy="2372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701753"/>
            <a:satOff val="-36518"/>
            <a:lumOff val="-195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7701753"/>
              <a:satOff val="-36518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Cambio de la Matriz productiva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Acceso al Internet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Reducción en la brecha tecnológica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Demanda Creciente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Impulsar la Economía popular y solidaria</a:t>
          </a:r>
          <a:endParaRPr lang="es-EC" sz="2100" kern="1200" dirty="0"/>
        </a:p>
      </dsp:txBody>
      <dsp:txXfrm>
        <a:off x="3291839" y="2907134"/>
        <a:ext cx="4048007" cy="1779506"/>
      </dsp:txXfrm>
    </dsp:sp>
    <dsp:sp modelId="{FDF2E867-68EF-45D7-8CAB-7F4D2DF61A41}">
      <dsp:nvSpPr>
        <dsp:cNvPr id="0" name=""/>
        <dsp:cNvSpPr/>
      </dsp:nvSpPr>
      <dsp:spPr>
        <a:xfrm>
          <a:off x="0" y="2610550"/>
          <a:ext cx="3291840" cy="2372674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JUSTIFICACIÓN</a:t>
          </a:r>
          <a:endParaRPr lang="es-EC" sz="3100" kern="1200" dirty="0"/>
        </a:p>
      </dsp:txBody>
      <dsp:txXfrm>
        <a:off x="115824" y="2726374"/>
        <a:ext cx="3060192" cy="2141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8FA1-E151-44F9-86CD-9AC30D4C7511}">
      <dsp:nvSpPr>
        <dsp:cNvPr id="0" name=""/>
        <dsp:cNvSpPr/>
      </dsp:nvSpPr>
      <dsp:spPr>
        <a:xfrm rot="5400000">
          <a:off x="-296948" y="297877"/>
          <a:ext cx="1979657" cy="138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Objetivo General</a:t>
          </a:r>
          <a:endParaRPr lang="es-EC" sz="2200" kern="1200" dirty="0"/>
        </a:p>
      </dsp:txBody>
      <dsp:txXfrm rot="-5400000">
        <a:off x="1" y="693808"/>
        <a:ext cx="1385760" cy="593897"/>
      </dsp:txXfrm>
    </dsp:sp>
    <dsp:sp modelId="{CD26E364-EE60-4C9F-85CA-94FD9CD7EE87}">
      <dsp:nvSpPr>
        <dsp:cNvPr id="0" name=""/>
        <dsp:cNvSpPr/>
      </dsp:nvSpPr>
      <dsp:spPr>
        <a:xfrm rot="5400000">
          <a:off x="3577883" y="-2191194"/>
          <a:ext cx="1286777" cy="5671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Analizar el nivel de aceptación que tiene la creación de una tienda virtual  para la comercialización de productos elaborados por PYMES del sector artesanal en la ciudad de Quito.</a:t>
          </a:r>
          <a:endParaRPr lang="es-EC" sz="1600" kern="1200" dirty="0"/>
        </a:p>
      </dsp:txBody>
      <dsp:txXfrm rot="-5400000">
        <a:off x="1385761" y="63743"/>
        <a:ext cx="5608208" cy="1161147"/>
      </dsp:txXfrm>
    </dsp:sp>
    <dsp:sp modelId="{CB381FF5-2C45-4428-ABBF-0CE438966CEF}">
      <dsp:nvSpPr>
        <dsp:cNvPr id="0" name=""/>
        <dsp:cNvSpPr/>
      </dsp:nvSpPr>
      <dsp:spPr>
        <a:xfrm rot="5400000">
          <a:off x="-296948" y="1988770"/>
          <a:ext cx="1979657" cy="138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Objetivos Específicos</a:t>
          </a:r>
          <a:endParaRPr lang="es-EC" sz="2200" kern="1200" dirty="0"/>
        </a:p>
      </dsp:txBody>
      <dsp:txXfrm rot="-5400000">
        <a:off x="1" y="2384701"/>
        <a:ext cx="1385760" cy="593897"/>
      </dsp:txXfrm>
    </dsp:sp>
    <dsp:sp modelId="{9662BD1E-FC04-4B9A-B549-810C3DE0F2A4}">
      <dsp:nvSpPr>
        <dsp:cNvPr id="0" name=""/>
        <dsp:cNvSpPr/>
      </dsp:nvSpPr>
      <dsp:spPr>
        <a:xfrm rot="5400000">
          <a:off x="3577883" y="-500301"/>
          <a:ext cx="1286777" cy="5671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Determinar la demanda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Conocer los productos Artesanales que compran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Identificar la demanda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Conocer los hábitos, gustos y preferencias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Analizar la capacidad financiera y medios de pagos</a:t>
          </a:r>
          <a:endParaRPr lang="es-EC" sz="1600" kern="1200" dirty="0"/>
        </a:p>
      </dsp:txBody>
      <dsp:txXfrm rot="-5400000">
        <a:off x="1385761" y="1754636"/>
        <a:ext cx="5608208" cy="1161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67C16-9396-40EB-9D59-6A1D22FAA1A2}">
      <dsp:nvSpPr>
        <dsp:cNvPr id="0" name=""/>
        <dsp:cNvSpPr/>
      </dsp:nvSpPr>
      <dsp:spPr>
        <a:xfrm>
          <a:off x="0" y="508000"/>
          <a:ext cx="6096000" cy="304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b="1" kern="1200" dirty="0" smtClean="0"/>
            <a:t>Metodología</a:t>
          </a:r>
          <a:endParaRPr lang="es-EC" sz="51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kern="1200" dirty="0" smtClean="0"/>
            <a:t>Observación Cualitativa</a:t>
          </a:r>
          <a:endParaRPr lang="es-EC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kern="1200" dirty="0" smtClean="0"/>
            <a:t>Investigación exploratoria</a:t>
          </a:r>
          <a:endParaRPr lang="es-EC" sz="4000" kern="1200" dirty="0"/>
        </a:p>
      </dsp:txBody>
      <dsp:txXfrm>
        <a:off x="89273" y="597273"/>
        <a:ext cx="5917454" cy="2869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8F603-ED0E-4E46-A6B1-B53784A740B7}">
      <dsp:nvSpPr>
        <dsp:cNvPr id="0" name=""/>
        <dsp:cNvSpPr/>
      </dsp:nvSpPr>
      <dsp:spPr>
        <a:xfrm>
          <a:off x="2924358" y="1697"/>
          <a:ext cx="1568107" cy="10192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Reglamento a la ley de comercio electrónico, firmas electrónicas y mensajes de datos.</a:t>
          </a:r>
          <a:endParaRPr lang="es-EC" sz="1300" kern="1200" dirty="0"/>
        </a:p>
      </dsp:txBody>
      <dsp:txXfrm>
        <a:off x="2974115" y="51454"/>
        <a:ext cx="1468593" cy="919756"/>
      </dsp:txXfrm>
    </dsp:sp>
    <dsp:sp modelId="{200105C7-E72D-445F-9FE2-CDE9425D32A6}">
      <dsp:nvSpPr>
        <dsp:cNvPr id="0" name=""/>
        <dsp:cNvSpPr/>
      </dsp:nvSpPr>
      <dsp:spPr>
        <a:xfrm>
          <a:off x="2023500" y="511332"/>
          <a:ext cx="3369822" cy="3369822"/>
        </a:xfrm>
        <a:custGeom>
          <a:avLst/>
          <a:gdLst/>
          <a:ahLst/>
          <a:cxnLst/>
          <a:rect l="0" t="0" r="0" b="0"/>
          <a:pathLst>
            <a:path>
              <a:moveTo>
                <a:pt x="2480275" y="199542"/>
              </a:moveTo>
              <a:arcTo wR="1684911" hR="1684911" stAng="17890051" swAng="2627464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06677-5184-461B-BDE2-CD2465F2BEE7}">
      <dsp:nvSpPr>
        <dsp:cNvPr id="0" name=""/>
        <dsp:cNvSpPr/>
      </dsp:nvSpPr>
      <dsp:spPr>
        <a:xfrm>
          <a:off x="4609269" y="1686608"/>
          <a:ext cx="1568107" cy="10192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Ley orgánica de Economía popular y solidaria.</a:t>
          </a:r>
          <a:endParaRPr lang="es-EC" sz="1300" kern="1200" dirty="0"/>
        </a:p>
      </dsp:txBody>
      <dsp:txXfrm>
        <a:off x="4659026" y="1736365"/>
        <a:ext cx="1468593" cy="919756"/>
      </dsp:txXfrm>
    </dsp:sp>
    <dsp:sp modelId="{0568A8A4-7FAE-4898-BACC-B11BD9ED0AA8}">
      <dsp:nvSpPr>
        <dsp:cNvPr id="0" name=""/>
        <dsp:cNvSpPr/>
      </dsp:nvSpPr>
      <dsp:spPr>
        <a:xfrm>
          <a:off x="2023500" y="511332"/>
          <a:ext cx="3369822" cy="3369822"/>
        </a:xfrm>
        <a:custGeom>
          <a:avLst/>
          <a:gdLst/>
          <a:ahLst/>
          <a:cxnLst/>
          <a:rect l="0" t="0" r="0" b="0"/>
          <a:pathLst>
            <a:path>
              <a:moveTo>
                <a:pt x="3286980" y="2206735"/>
              </a:moveTo>
              <a:arcTo wR="1684911" hR="1684911" stAng="1082485" swAng="2627464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4532D-EB12-4034-BB61-41208CFDAB21}">
      <dsp:nvSpPr>
        <dsp:cNvPr id="0" name=""/>
        <dsp:cNvSpPr/>
      </dsp:nvSpPr>
      <dsp:spPr>
        <a:xfrm>
          <a:off x="2924358" y="3371520"/>
          <a:ext cx="1568107" cy="1019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Normativa de la superintendencia de compañías</a:t>
          </a:r>
          <a:endParaRPr lang="es-EC" sz="1300" kern="1200" dirty="0"/>
        </a:p>
      </dsp:txBody>
      <dsp:txXfrm>
        <a:off x="2974115" y="3421277"/>
        <a:ext cx="1468593" cy="919756"/>
      </dsp:txXfrm>
    </dsp:sp>
    <dsp:sp modelId="{E4FC3A44-F8DD-49E5-B091-CBC80A5B35B3}">
      <dsp:nvSpPr>
        <dsp:cNvPr id="0" name=""/>
        <dsp:cNvSpPr/>
      </dsp:nvSpPr>
      <dsp:spPr>
        <a:xfrm>
          <a:off x="2023500" y="511332"/>
          <a:ext cx="3369822" cy="3369822"/>
        </a:xfrm>
        <a:custGeom>
          <a:avLst/>
          <a:gdLst/>
          <a:ahLst/>
          <a:cxnLst/>
          <a:rect l="0" t="0" r="0" b="0"/>
          <a:pathLst>
            <a:path>
              <a:moveTo>
                <a:pt x="889547" y="3170280"/>
              </a:moveTo>
              <a:arcTo wR="1684911" hR="1684911" stAng="7090051" swAng="2627464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873A8-3EEE-40F2-980B-E2BB2D76AB12}">
      <dsp:nvSpPr>
        <dsp:cNvPr id="0" name=""/>
        <dsp:cNvSpPr/>
      </dsp:nvSpPr>
      <dsp:spPr>
        <a:xfrm>
          <a:off x="1239446" y="1686608"/>
          <a:ext cx="1568107" cy="10192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Ley de Fortalecimiento del Sector Societario y Bursátil</a:t>
          </a:r>
          <a:endParaRPr lang="es-EC" sz="1300" kern="1200" dirty="0"/>
        </a:p>
      </dsp:txBody>
      <dsp:txXfrm>
        <a:off x="1289203" y="1736365"/>
        <a:ext cx="1468593" cy="919756"/>
      </dsp:txXfrm>
    </dsp:sp>
    <dsp:sp modelId="{5236394E-C355-46A2-BFF0-0483B5E7D8A9}">
      <dsp:nvSpPr>
        <dsp:cNvPr id="0" name=""/>
        <dsp:cNvSpPr/>
      </dsp:nvSpPr>
      <dsp:spPr>
        <a:xfrm>
          <a:off x="2023500" y="511332"/>
          <a:ext cx="3369822" cy="3369822"/>
        </a:xfrm>
        <a:custGeom>
          <a:avLst/>
          <a:gdLst/>
          <a:ahLst/>
          <a:cxnLst/>
          <a:rect l="0" t="0" r="0" b="0"/>
          <a:pathLst>
            <a:path>
              <a:moveTo>
                <a:pt x="82842" y="1163087"/>
              </a:moveTo>
              <a:arcTo wR="1684911" hR="1684911" stAng="11882485" swAng="2627464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FA389-53A0-4983-8F84-2DB5E0234DCC}">
      <dsp:nvSpPr>
        <dsp:cNvPr id="0" name=""/>
        <dsp:cNvSpPr/>
      </dsp:nvSpPr>
      <dsp:spPr>
        <a:xfrm>
          <a:off x="0" y="0"/>
          <a:ext cx="8229599" cy="989784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: </a:t>
          </a:r>
          <a:r>
            <a:rPr lang="es-ES" sz="2300" kern="1200" dirty="0" smtClean="0"/>
            <a:t>“Somos la empresa  de comercio electrónico que brinda un canal de venta diferente a sus clientes ofreciendo productos de calidad elaborados por manos artesanales de la provincia de Pichincha”</a:t>
          </a:r>
          <a:endParaRPr lang="es-EC" sz="2300" kern="1200" dirty="0"/>
        </a:p>
      </dsp:txBody>
      <dsp:txXfrm>
        <a:off x="28990" y="28990"/>
        <a:ext cx="8171619" cy="93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95200-5F8A-4469-A320-8A2BE1D4F07E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DD3F-DA92-4C33-91E1-3511D911734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483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Sector</a:t>
            </a:r>
            <a:r>
              <a:rPr lang="es-EC" baseline="0" dirty="0" smtClean="0"/>
              <a:t> artesanal- olvidado por mucho tiempo- Gobierno los ayuda ahora</a:t>
            </a:r>
            <a:endParaRPr lang="es-EC" dirty="0" smtClean="0"/>
          </a:p>
          <a:p>
            <a:r>
              <a:rPr lang="es-EC" dirty="0" smtClean="0"/>
              <a:t>Artesanos</a:t>
            </a:r>
            <a:r>
              <a:rPr lang="es-EC" baseline="0" dirty="0" smtClean="0"/>
              <a:t> – paso de generación en generación</a:t>
            </a:r>
          </a:p>
          <a:p>
            <a:r>
              <a:rPr lang="es-EC" baseline="0" dirty="0" smtClean="0"/>
              <a:t>PYMES- Prioridad del gobierno en el cambio de la matriz productiva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DD3F-DA92-4C33-91E1-3511D911734D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67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C7E7FA-72FA-4853-AC27-0B3DCBE2CDF0}" type="datetimeFigureOut">
              <a:rPr lang="es-EC" smtClean="0"/>
              <a:t>26/05/2015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CB26A5-E119-4BF1-B2A0-B7604FD68782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0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2180" y="1483568"/>
            <a:ext cx="7851648" cy="151338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Departamento de Ciencias Económicas Administrativas y de Comercio Ingeniería Comercial</a:t>
            </a:r>
            <a:endParaRPr lang="es-EC" sz="28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0656" y="2924944"/>
            <a:ext cx="7854696" cy="36004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“</a:t>
            </a:r>
            <a:r>
              <a:rPr lang="es-ES" sz="1800" b="1" dirty="0">
                <a:ln w="50800"/>
                <a:solidFill>
                  <a:schemeClr val="bg1">
                    <a:shade val="50000"/>
                  </a:schemeClr>
                </a:solidFill>
              </a:rPr>
              <a:t>CREACIÓN DE UNA TIENDA VIRTUAL PARA LA COMERCIALIZACIÓN DE PRODUCTOS EN LA CIUDAD DE QUITO, ELABORADOS POR PYMES DEL SECTOR ARTESANAL DE LA PROVINCIA DE </a:t>
            </a:r>
            <a:r>
              <a:rPr lang="es-ES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PICHINCHA”</a:t>
            </a:r>
          </a:p>
          <a:p>
            <a:pPr algn="ctr"/>
            <a:endParaRPr lang="es-E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ROBERTO DAVID BARRIONUEVO VILLAGOMEZ</a:t>
            </a:r>
          </a:p>
          <a:p>
            <a:pPr algn="ctr"/>
            <a:endParaRPr lang="es-E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DIRECTOR: ING. FARID MANTILLA </a:t>
            </a:r>
          </a:p>
          <a:p>
            <a:pPr algn="ctr"/>
            <a:r>
              <a:rPr lang="es-ES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CODIRECTOR: ING. MARCO VINICIO JARAMILLO</a:t>
            </a:r>
          </a:p>
          <a:p>
            <a:pPr algn="ctr"/>
            <a:endParaRPr lang="es-ES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1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SANGOLQUÍ, MAYO 2015</a:t>
            </a:r>
            <a:endParaRPr lang="es-EC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3 Imagen" descr="http://blogs.espe.edu.ec/wp-content/uploads/2013/09/Logo-RP-UFA-ESP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7"/>
          <a:stretch/>
        </p:blipFill>
        <p:spPr bwMode="auto">
          <a:xfrm>
            <a:off x="1331640" y="404664"/>
            <a:ext cx="6552728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8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DEMANDA INSATISFECHA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4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4720"/>
            <a:ext cx="4104456" cy="2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4720"/>
            <a:ext cx="3785989" cy="2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104456" cy="21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3501008"/>
            <a:ext cx="3785989" cy="21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google adwo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pSp>
        <p:nvGrpSpPr>
          <p:cNvPr id="10" name="9 Grupo"/>
          <p:cNvGrpSpPr/>
          <p:nvPr/>
        </p:nvGrpSpPr>
        <p:grpSpPr>
          <a:xfrm>
            <a:off x="1331640" y="5805264"/>
            <a:ext cx="2664296" cy="955450"/>
            <a:chOff x="1331640" y="5805264"/>
            <a:chExt cx="2664296" cy="955450"/>
          </a:xfrm>
        </p:grpSpPr>
        <p:sp>
          <p:nvSpPr>
            <p:cNvPr id="9" name="8 Rectángulo redondeado"/>
            <p:cNvSpPr/>
            <p:nvPr/>
          </p:nvSpPr>
          <p:spPr>
            <a:xfrm>
              <a:off x="1331640" y="5805264"/>
              <a:ext cx="2664296" cy="955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dirty="0" smtClean="0"/>
                <a:t>Demanda</a:t>
              </a:r>
              <a:endParaRPr lang="es-EC" dirty="0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767" y="6165304"/>
              <a:ext cx="2426041" cy="54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Rectángulo redondeado"/>
          <p:cNvSpPr/>
          <p:nvPr/>
        </p:nvSpPr>
        <p:spPr>
          <a:xfrm>
            <a:off x="5220072" y="5805264"/>
            <a:ext cx="2820137" cy="955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Oferta:  </a:t>
            </a:r>
          </a:p>
          <a:p>
            <a:pPr algn="ctr"/>
            <a:r>
              <a:rPr lang="es-EC" dirty="0" smtClean="0"/>
              <a:t>1% Producción Artesanal</a:t>
            </a:r>
          </a:p>
          <a:p>
            <a:pPr algn="ctr"/>
            <a:r>
              <a:rPr lang="es-EC" dirty="0" smtClean="0"/>
              <a:t>3% Oferta por internet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82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9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SEGMENTACIÓN DE MERCADOS</a:t>
            </a:r>
            <a:endParaRPr lang="es-EC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3568" y="2708920"/>
            <a:ext cx="4752528" cy="28083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00597" y="1843083"/>
            <a:ext cx="4900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MACROSEGMENTACIÓN</a:t>
            </a:r>
            <a:endParaRPr lang="es-E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6369854"/>
              </p:ext>
            </p:extLst>
          </p:nvPr>
        </p:nvGraphicFramePr>
        <p:xfrm>
          <a:off x="3851920" y="25243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6 Imagen"/>
          <p:cNvPicPr/>
          <p:nvPr/>
        </p:nvPicPr>
        <p:blipFill>
          <a:blip r:embed="rId9"/>
          <a:stretch>
            <a:fillRect/>
          </a:stretch>
        </p:blipFill>
        <p:spPr>
          <a:xfrm>
            <a:off x="2776204" y="3340605"/>
            <a:ext cx="3548910" cy="30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49459"/>
              </p:ext>
            </p:extLst>
          </p:nvPr>
        </p:nvGraphicFramePr>
        <p:xfrm>
          <a:off x="3275856" y="2708920"/>
          <a:ext cx="5609256" cy="6705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91166"/>
                <a:gridCol w="2818090"/>
              </a:tblGrid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UBICACIÓN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u="sng" dirty="0">
                          <a:effectLst/>
                        </a:rPr>
                        <a:t>Provincia de Pichincha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Ciudad de Quito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58977"/>
              </p:ext>
            </p:extLst>
          </p:nvPr>
        </p:nvGraphicFramePr>
        <p:xfrm>
          <a:off x="467544" y="3789040"/>
          <a:ext cx="439248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2664296"/>
              </a:tblGrid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 smtClean="0">
                          <a:effectLst/>
                        </a:rPr>
                        <a:t>VARIABLES</a:t>
                      </a:r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u="sng" dirty="0" smtClean="0">
                          <a:effectLst/>
                        </a:rPr>
                        <a:t>DEMOGRÁFICAS</a:t>
                      </a:r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Edad: 15 a 65 años </a:t>
                      </a:r>
                      <a:endParaRPr lang="es-EC" sz="16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Género: Todos</a:t>
                      </a:r>
                      <a:endParaRPr lang="es-EC" sz="16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Grupo Socio-Económico: Grupos A, B y C</a:t>
                      </a:r>
                      <a:endParaRPr lang="es-EC" sz="16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Nivel de Educación: Secundaria (Menor ) </a:t>
                      </a:r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SEGMENTACIÓN DE MERCADOS</a:t>
            </a:r>
            <a:endParaRPr lang="es-EC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90399" y="1562766"/>
            <a:ext cx="4725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MICROSEGMENTACIÓN</a:t>
            </a:r>
            <a:endParaRPr lang="es-E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23312"/>
              </p:ext>
            </p:extLst>
          </p:nvPr>
        </p:nvGraphicFramePr>
        <p:xfrm>
          <a:off x="438586" y="2492896"/>
          <a:ext cx="8229600" cy="1524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95049"/>
                <a:gridCol w="4134551"/>
              </a:tblGrid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000" b="1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000" b="1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000" b="1" u="sng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PSICOGRÁFICAS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000" b="1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Estilo de Vida: </a:t>
                      </a:r>
                      <a:r>
                        <a:rPr lang="es-ES" sz="10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Personas que se desenvuelven en un entorno tecnológico.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000" b="1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Personalidad: </a:t>
                      </a:r>
                      <a:r>
                        <a:rPr lang="es-ES" sz="10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Consumidores tecnológicos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000" b="1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Influencia cultural: </a:t>
                      </a:r>
                      <a:r>
                        <a:rPr lang="es-ES" sz="10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Cultura Típica Quiteña-Ecuatoriana.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72394"/>
              </p:ext>
            </p:extLst>
          </p:nvPr>
        </p:nvGraphicFramePr>
        <p:xfrm>
          <a:off x="3203848" y="3946615"/>
          <a:ext cx="5568950" cy="2682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86380"/>
                <a:gridCol w="2782570"/>
              </a:tblGrid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VARIABLES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u="sng" dirty="0">
                          <a:effectLst/>
                        </a:rPr>
                        <a:t>CONDUCTUAL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Fidelidad de la marca: Eventual, cambiante (Por precio o calidad).</a:t>
                      </a:r>
                      <a:endParaRPr lang="es-EC" sz="14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Frecuencia de Compra: Quincenal y Mensual.</a:t>
                      </a:r>
                      <a:endParaRPr lang="es-EC" sz="14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100" dirty="0">
                          <a:effectLst/>
                        </a:rPr>
                        <a:t>Decisión de Compra: Necesidad, Cumpleaños, ocasiones especiales (Regalos).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683568" y="1937042"/>
            <a:ext cx="8048380" cy="4088479"/>
            <a:chOff x="683568" y="1937042"/>
            <a:chExt cx="8048380" cy="4088479"/>
          </a:xfrm>
        </p:grpSpPr>
        <p:pic>
          <p:nvPicPr>
            <p:cNvPr id="10" name="Picture 2" descr="http://tisconsulting.org/wp-content/uploads/Segment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279" y="1937042"/>
              <a:ext cx="1616669" cy="145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683568" y="2209097"/>
              <a:ext cx="1080120" cy="3816424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s-EC" sz="2000" b="1" dirty="0" smtClean="0">
                  <a:ln w="50800"/>
                  <a:solidFill>
                    <a:schemeClr val="tx1"/>
                  </a:solidFill>
                </a:rPr>
                <a:t>SEGMENTO MERCADO </a:t>
              </a:r>
              <a:r>
                <a:rPr lang="es-EC" sz="2000" b="1" dirty="0">
                  <a:ln w="50800"/>
                  <a:solidFill>
                    <a:schemeClr val="tx1"/>
                  </a:solidFill>
                </a:rPr>
                <a:t>META</a:t>
              </a:r>
              <a:endParaRPr lang="es-EC" sz="20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0504907"/>
              </p:ext>
            </p:extLst>
          </p:nvPr>
        </p:nvGraphicFramePr>
        <p:xfrm>
          <a:off x="395536" y="1562766"/>
          <a:ext cx="8445624" cy="510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402472963"/>
              </p:ext>
            </p:extLst>
          </p:nvPr>
        </p:nvGraphicFramePr>
        <p:xfrm>
          <a:off x="971600" y="1562766"/>
          <a:ext cx="7344816" cy="509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AutoShape 2" descr="data:image/jpeg;base64,/9j/4AAQSkZJRgABAQAAAQABAAD/2wCEAAkGBxQSEhUUEBESFBAQFBcXEBAVFBQPEBAYFRkXFxQWFBQYHCggGB0lHhUUITIhJSkrLi4yFyIzODMsNygtMC0BCgoKDg0OGxAQGywkICQsLC8sLCwtNCwsLCwsLCwsLCwsLCwsLCwsLCwsLCwsLCwsLCwsLCwsLCwsLCwsLCwsLP/AABEIAJUBUgMBEQACEQEDEQH/xAAcAAEAAgIDAQAAAAAAAAAAAAAABgcBBQIECAP/xABJEAABAwICBAcLCgUDBQEAAAABAAIDBBEFEgYHITETQVFTYXGSFBYXIjJCgZHB0dM0NVJVcnOTobGyIzN0grMlYqIVJENUg2P/xAAbAQEAAgMBAQAAAAAAAAAAAAAAAQMCBAYFB//EADkRAAIBAgMEBQsDBQEBAAAAAAABAgMRBAUhEhMxURQyQXGRBhUWUlNhYoGhwdEiNLEjJDNC4fBD/9oADAMBAAIRAxEAPwC8UAQBAEAQBAEAQBAEAQBAEAQBAEAQBAEAQBAEAQBAEAQBAEAQBAEAQBAEAQBAEAQBAEAQBAEAQBAEAQBAEAQBAEAQBAYugGZAMyAZkAzBAMyAZkBjMgM5ggGYILGMwQWM5kBjMgM5kAzIBmQDMgGZAMyAZkFjGZBYzmQDMgGZAYzBAZzIBmQGUAQBAEAQBAEAQBAEAQBAEAQBAcXuttQa9hUenesB0j+BoZC1jT487TZ0h+jGR5vTx9W/CUuR1GWZTFR3tdfJ/cjnduKctf2Zvco1PS3WX/D4ju3FOWv7E3uTUbrL/h8R3binLX9ib3JqN1l/w+I7txTlr+xN7k1G6y/4fEd24py1/Ym9yajdZf8AD4ju3FOWv7M3uTUbrL/h8R3binLX9ib3JqN3l/w+I7txXlr+zN7k1G6y/wCHxHduKctf2Zvcmo3WX/D4ju3FOWv7E3uTUbrL/h8R3binLX9ib3JqN1l/w+I7txTlr+xN7k1G7y/4fEd24py1/Ym9yajdZf8AD4ju3FOWv7M3uTUbrL/h8R3binLX9mb3JqTu8v8Ah8R3binLX9ib3JqRu8v+HxHduKctf2Zvcmo3WX/D4ju3FOWv7M3uTUbrL/h8R3binLX9ib3JqN3l/wAPiO7cU5a/sze5NRu8v+HxHduKctf2Zvcmo3WX/D4ju3FOWv7E3uTUbvL/AIfEd24py1/Ym9yajd5f8PiO7cU5a/sTe5NRusv+HxOL8QxNoJc6ua1oJc4tlDWgbSSSNgTUlUcA3ZbPibrQDSOodU5ZZpJGluwOcXAbRtAKmLZ5Ge4ejRjF042LnjOxZnNnJAEAQBAEAQBAEAQBAEAQBAcXusLncN6C1+BT+sPTkzl1NSO/gXtLK3fPxZWkeZ+vVvrcjqsqyuNNb6stexPs97Oxo1o/Fh0IrsS/mCxgp97mk+T4vG/9u87d0xVtWYY3G1MbU6NhuHa+f/DpSa16u5yxU4bc5QWyOIHECc4ufQE2y+Pk9RstqTucfCvWc3TdiT4ibZPo9Q9ZmPCvW83S9iT4ibZPo9Q9Zjwr1vN0vYk+Im2PR6h6zM+Fet5ul7EnxFG2PR6h6zMeFet5um7EnxE2x6PUPWZnwr1nN03Yk+Ip2x6PUPWZjwr1vN03Yk+Im2PR6h6zM+Fet5um7EnxE2x6PUPWZjwr1vN0vYk+Im2PR6h6zHhXrebpexJ8RNsej1D1mPCvW83TdiT4ibZHo9Q9Zjwr1vN0vYk+Im2T6PUPWY8K9ZzdL2JPiJtkej1D1mZ8K9bzdL2JPiKNsej1D1mY8LNZzdL2JPiJtkeYMP6zM+Fet5ul7EnxFO2Zej1D1mY8K9bzdN2JPiJtkej1D1mPCvW83TdiT4ibY9HqHrMeFes5um7EnxE2x6PUPWY8K9ZzdN2JPiJtj0eoesx4V6zm6bsSfETbHo9Q9Zjwr1vN03Yk+Im2T6PUPWZnwr1nN0vYk+Io2w/J6h6zJBg2lU1fQYgZ2xN4KneG8GHN8qOS97uPIsoyujzMVgIYTE0lBt3a495CNXvysdXtCxgb3lF1Id7+xfsW4Kw5Q5oAgCAIAgCAIAgCAIAgCA4vcALncN5QWuU/rD06M5dTUjjwN7Syt3zH6LP9v69W+qUuxHVZXlSprfVuPYn2e9n30a0fiw6Hu7Ev5g209PsLmne3xeN5/wCO89GSWzqzDGY2pjanR8Pw7X/7sIXpPpFLXTGSU2aNkUQPiRN5BynlPGsHK57OBwVPCw2Vx7WadQbwS4CXAS4JTq4w6CoqnMqw0xCFzgHOLBmDmAbQRxErKOrPKzitVpUE6XG/5JRp/o9QQUbpKVkYlD2AFshebF1nbC48SyklY8rK8ZiqmJjGo3bU1OqvAYKt1QKmMPEYiLNrm5cxkzeSRyD1KIK5t53i6tDY3bte5LtJdXlMaaU0sOSdrc0ZDnm5bty2J4wCPSsnFWPJwmb11WjvJXXaUsqbna6PgW1oDoLTy0jZauLPJOc7Luc3LGbZPJIvcDN/crVHQ5HM81rLEONKVktDoa0NGaakp4300IY902VxzOdcZXG3jE8YCiSsjYybG169ZxqSvoVosDpglxdBLg7WGPa2aIv8hsjC6+4AOBcT6LqCnEJypSUeNnYubEtJ8MMUgZLT5ixwb/Dsblpt5qu2onG08HjVNOSla6KPG5VXO3S0CXJCXAS4CXAS4CXAS4LB1ffN2KfcO/xSrOn2nOZv+6o9/wB0aTV78rHV7QkOJHlF1Id7L+i3BWHKnNAEAQBAEAQBAEAQBAEAKAqjW1pPK1/ccV2MLGuleD40gdezOhuzby/rVOXYdJkmBpzjv562eh89GsAhw6Hu7Ev5lv8At4Nhc0+b4vG8+pu89ExWzqzLG4ypjKnR8Pw7X/7sIVpPpDLXTGSY2A2RRA3ZE3kHKeU8fqAwlK7PawOCp4WFo8eZpyoN4IAgCAIDeaG4MysqmQSFwY8OJLbZhlaSLXBUpXdjQzLEyw9Bzja+hINYOhENBDHJC+VxklyEPLSAC1ztlmj6KynBJHnZXmdXFVXGSXDsNnqP8ur+zD+sqmmUeUf+nzLQdVN4QR38csLwOVoIabdRI9asOa2Hs7RTuO6GE4s2BgIhqncKCPNZvmF+KxBA+01VNfqOrw2aJYFzb/VHT8FwMnYx7YRscYy5jBuDGFjfR5bVaco02nJkG11fJIf6gfsesJ8D28g/zvuIfq+0L7uJlmLm00Zy7NjpXbCWg8QFxc9Nh0YQjfU9bNc1eG/pw638E4rX4LRP4GWOASADM3gnTubfdndlNt99pVj2UeJSjmOIjtxbt328Bj2gVJVQ8JRtZHI5uaJ8ZtDJcXAc0bLHlG1HFNaDC5riKFTZq3a4NMiOr2hoHNmGJcA2VkgaxssnBOGyzgBmF9uxYwtY9PNa2JUoug3a3YTrEtB6BsMjm0rA5sby05n7w0kecsnFWPGpZlinUSc3xRUGieAPrp2xMOUWzSyWuI2i1z0k3sB0qqKudbj8asLS23q3wLebozhlBEHTxwhoIBlntI5x6M3H0AK2yRyTx2MxM7Rk+5B+jGGV0WaCOEtNwJoLMc0jly7L9BCnZixHHYzDTtJu/JlQaWYC+hndE85hbNFJuztN7G3EdhBHQqZKx1uBxscTS3i49veXFTaC0DomnuVmZzAb5n7yPtK3ZRyLzPFKfXfE6GA6sqWJg7pBnlPlXLmRt6GtBF+s/kigkX4nOsRUdqb2V/7tKexOMNmla0WayV7WjkAcQB6gqXxOxw8nKlFvjZHVQtLC1ffN2KfcO/xSqyn2nOZv+6o9/wBzSavflY6vaFFMjyi6kO9l/RbgrTlTmgCAIAgCAIAgCAIAgCAICjNbXzifuo/aqJv9R2GTfsn8zu65XHuinFzYQXA4gS43IHoHqWVR6oryBLYm/eV6qjojCm5AS4CAIAgJnqkbfEWdEch/K3tWUOseNnr/ALX5om+udl6Jh+jUNP8AxePas6nA8XIX/dfJmk1HeXV/Zh/WVRTNzyi/0+Zt9P8AGO5MQoJr2YGytl6WOcwO9Ww/2hZSdmjTy7DdIw1WPbo0Tvg2Oc19mlwaQ1/GGuykgHkOVvqCz954zcl+kgeiuNd14xVOBvFFAY4eTKyRoJHW7MeohYRd5M9nF4bcYGnfi3d/NGNdZ/7SH+oH7HqKnAzyD9xLuJDq/gDMOpg0eVGHHpLyXO/MrKHVPPzOTlip35mixLRLC5JZHzVVpXvc6QGpYCHE+MLcVjstxWWOxG9zbo5jjIQUYR0XDQkOD1VHTQshjq4THECG5p43OsSTvv0rPQ0K0K9WbnKLu/cykdKXNNfOYyCx1Q5zXNILTmOYkEbDtJVLf6tDs8JtdBSl6p6Axb5PL9y/9pVz4HEUv8q71/JXmo+EcHUP84vY2/QGk/q4qulwPc8oJPbgvcdDXXUE1FOzzWxOcBxXc4gn1MHrSq9UbHk9BbM5dt0Z1J1B4aoZ5pja63EC11r+p35JSfEjyhgnGEu27O5rxgGSmf5wMrb8oIaf1b+aVeBT5Pye1Ne4selP8BvREP2hWngNXnrzPO1RpBVvcXOq6guvv4Z7QOoAgD0LXcnc72lgcOoJbC8DWveSSSSSSSSTcknaSTxqDcSSVkcUJLD1e/N2KfcH/FKrKfac7m/7qj3/AHNHq8+Vj7PtCUzHyh6kO9/Yv+LcFacsc0AQBAEAQBAEAQBAEAQBAUXrb+cT91H7Vr1Osdhk/wCyfzJTp/o4aupicZAyGOENe7ynlxcTla3ltyqjF4mNKx5GAzKOFpzja7bNE/RugZ4rneMN+eYh3pDSAPUvL6XiJaxjoYyzvFyd07fI1+J6IMy56d9xxC+dh9O8ddys4ZhJO1SNjbw+fzTtWWhEZoixxa4Wc02I5F6UZqSujpqVWNSO1F3Pms7lgQBATnU4L4geinkP/KMe1Z0+seJnz/tl3/knOuBt8PJ5JY/1I9qtqcDxMkdsWvmR3Ud5dX9mH9ZVjSPQ8ov9PmcdeH8yl+xL+rFFUnyd6s/kRmDT2tZCIWzDI1mQHI0vAtYeNvvbjWG8dj0ZZPhpVHNp3vf3G71KfK5f6c/vYs6XE0/KD/BDv+xIddnySH+oH7HrKpwPPyD9xLuPrqm0hZLTCme4Cenvlad74ybtLeW17HqHKlOSasYZ1hJUq7qLg/5OlpfqydPM+elkjaZXFz4pLgBx8otcAdh32I3pOndl2Bzrc01TqRvbgzo4RqkfmBq52Bg3siu5zujO4C3qUKkXYjygWzalHX3kBxSnbFVSxs2MiqJGMG+zWSFrdp37AFV/se7TnKeFUn2x+x6Mxb5PL90/9pWy+BwVL/Ku9fyVDqhx5kE7oZXBrakNyOOwCRt7AnizBxHWAONU0pdh1GeYWVSnGpFax4k21h6HOrxG+F7WzQ3Fn3DXtdY2uAbEEcnGVZOG0ePlmY9Ek1JaMzq80PdQNkdM9rpprAhlyxjW3sASBcknkHEkIbJGZ5j0tpRVoog2t7HW1FQ2GJwcyla4PcNoMj7ZgDx5Q0C/KSFXVld2R7OR4WVOlKpJay/guKm/kN+6H7Vccr/9PmeYnbz1rVfE+j0+qjCGdwguWHq9+bsV+4d/ilVlPgznM3/dUe/7o0mrz5WPs+0KaRHlD1Yd7+x6Ai3DqVxyxyQBAEAQBAYc62/cONAaCv02oIXZZKyEOG8Zsx/JRcmx0TrKw3/22HqDj7FG0iLHA6zMO/8AYPYd7lN0TYx4T8O589hyi6GyzI1n4Zx1bR1hwTaQsfV2sTDyxxiqmPeGktjF8zyATYbOhNoWKgkfLX1Mc0zgRUOBc8HxY2ZnWafonKBs4rha1ZvsOlwGLp0cE1fXXQn2NVLpphTwv2ee9p22vY2I4yQ7byDpWlQw++quVTsOabuyT4RolDGwXaLr10kuBBjE9GmgF8AyvG8ea/ocPatTF4WFaD5gqXTejDXNkAtfYeo3I9RB9a8zAVGrwZ0WRYpqbpP5EVXpHVBAFIO9hGLTUrzJTSGOQtLS4BrjlNiRZwI3gIpNcDXxGGp147M1dHcxTSurqYzHUVDpIyQSwtjAuNoN2tBWTm3xKaOX4ejPbgrM6+DY7UUhcaaYxGS2ewY7Nlvl8oH6R9ahSa4FmIwdHEW3ivbgYxjHZ6stNVMZTGCGEhjcoNr+SByBHJviTh8JSw6apq1zXXUGyd/CMZmpXF9NIY3ublc4BriRcG3jA8YCmMmuBr4jC0q6tUVz74vpLVVTQypndIxrszWlrG2NiL+K0cRKSm3xK8PgKNCW1TVma2GZzHBzHOa5pu1zSWuaeUEbljquBtTjGa2ZK6JTSax8QjFuHDwNxkja53rFr+lZ72R5U8lws3dK3cz51+sOvlbY1GQW2iNrYyf7rXHoKOpJmVPJ8LT12b97NxhurKrfJHJJJCYnlskj873SOBs52wt2uPSeNZqm7mnXzqgqbpxi09UWnpRWthpJ3vNmtieOskWaB0kkBXSdkc3hYSqVopLtPNYWnc+icUSjC9P66BoY2fO0bAJWiQj+7yvWVmqkjy62UYWo9rZt3DFNP66dpa6fI07CImiK4+0PG9RR1JNE0cow1J3Sv3kYWB6dtLEiGnOIAZRVvygWAyRbt1vIWaqSPOeU4W99kjpKwueirJWMJckKQWHq9P8ApuK/cO/xSq2nwZz2bfuqPf8AdGk1d/Kx9n2hTSMfKDqQ+Z6Bi3DqVxyxyQBAEAQBAQvE2uxGrfS53soqQNNXkcWOqHv8mLONoaACTbbu5dmPFk8Ed/D8FhddsUUcVLGSBHG1sYkcN5cQLlTYXNzHhcIFhDH2Qf1UkH07ii5qPsN9yA0GL6SUMDuDs2Wc7qeCLuiY/wBjAVFybEVxTTlwdliw2IP81sjmSSO/+cQc5vUbKNQa2udiVVE8PwunihLCXStYGSsAF7szWdfYoaZKIJQuEkkGakpeEcxrPFeYY3Ft2fxAxux12m533sqakkj06eGnPCucbWV+8nehOGvgxACWJ0Yax3i90OmiBJb5IdtPp3elTh5qV4o8suIK+5BxkcACTuA2qG0uIKK09qQRYec/Z1XLvZ+a8LDq9aUlwPXyWLeKTXYmQsr0TtApFwouLhQLi6kXF0AQXCXFxdLi4ulxcILi6AIOJNqTWjWxsawCncGANBdG69gLDyXhWb2R4s8jw8m3d6mk0h0rqa2wqJLsabtiYMkQPLbjPWSsXOUtGbeGy+jhleC15styPQjC8oPAx3IH/mk32+2tjZjY5d5jjdp/qfgUU7eetap2lNtxTZxQzuEFwCguWjo5qygqaWGd1RO100Yc5reDygneBdt1dGkmr3OYxOd1qVWUElZED0pwxtLVzQMc5zYXNAc62Y3Y1xvYW3uKqkrSse5gcRKvQjORqkNssPV7824r/Tu/xSq2l1Wc9mv7uj3/AHRpNXXysfZ9oU0eJh5QdSHzPQUW4dSvOYOSAIAgCAICG6DHxsRB/mCtkLuWxY0MP/E+pYxJZJMFtwLfTfruVkQcMaxmGljMk7w1vEN7nnia1u8lRcIh+J1lRUtz1T5KKjd5FLH8vqhxZj/4geTft80qOJJ2MJ0Xc9mUMFHSO2mCP5RP0zynxnE9JJU2sQSrC8HhpxaCJjOUgeMet28qQd5wQHnrWBhbKWveyLYw5ZGgbMmck2HUtSqrux12VWlg2n7ywMWZwczIzI0VTWh0JJDe6Gbh/eNxHGtSpTnSltROX2JNOSWlza0umAYMs8bw8b9nvVyzCP8Asipmp0l0zzsIb/Dj84k+M7o6Atati5VlsQWhnCnKTtFalT4tiBmfm80XDR+pt6B6lZRpKnE7DK8C8PDalxZ0bq89UwhIcdhUMhuybLjbqkpiy4nqcxbcC8Vr22eYtrcpo5N57XUrWVjOB6qIGsBq5HySkeMI3cHEzoGzMes+oKFRRFbPa0n/AE0kvE0GnurttJEailc90TLcLE7xnMB2ZmuA2jlB5b3WFSnsq6N3Ls3lVnu6vbwZr9XWh8WIibhpJWcCWZeDLBfNmvfM0/RSlBS1ZfmmY1MK4qCWvM3mIap/47GU8rxBlJmmlyuLTfY1jWgXNuVS6N3oadPPpbtua17Lfc0mn+hkdBwAhfLK+oLmkOym5bkyhgaBvLt21Y1IKNjcy7Mp4jbdSySVyQ6P6qmCMSV8rg61zCwhrWD/AHvINz1WHWso0Va7Zo4nPZuWzQXzNoNXOGztIp5HXGwvjmEuU9INwslRh2Gt54xkH+q3zRWmmOjEmHy5HkOjeCYpQLZwN4I4nC4uOkKqcdk6HAY+OKg3wa4o3GhWryStaJpnmGnPkEC8svKW32AdJvfkUwpOXE1Mfm8aEtiGr7fcTluq7DwLO4Yn6RlsT6ALfkrHRieO86xb1TXgQjWHoRHh8bJYZXuY9+Tg3gEt8UuuHi2zZusq6lNRVz18szSpiJuEktNdCTRapKUxhxnqblgda8Vtov8AQVm6ja55zzutt7NlxKqwmgkqZGRQtzSSGzRuHKSTxAC5K1468DpauIjSp7yfYW1hOqimY29VJJK+3jZXcFG3qtt9JK2FRVtTma2e1pv+mrL6n1xDVXRyMPc75In+a7NwzCekHaR1EJuY9hjTzvEwl+uzKo0gwaWjmdDOAHN2tcPJe07nN6Db0KiScWdNhcVDEUlOJe2rp18Npvu7epxC2afVRxeY/uZ95S+sF18RqvvbeprR7FrT67OuytWwsO4j6g9AsPV7824r/Tu/xSq6l1Wc9mr/ALqj3r+TSauflg+z7QlHiY5/1IfM9Bxbh1LYOYOSAIAgCAICH4zhtRTVRrKKPhmzNDaylBDXyZfJkjJ2ZgOL9brHgyVwOm3SWpaHCmw2q8Y3bw7DTxxE7y5x8ofZulxYYXh0hk4eVrqquPkyvaY6WkvxQsP7jtPReylIhkmw3BQx3CzHhZzvedzOhg4lINsgCAFAUPrd+cj93H7Vq1OudblH7N/M7uur5TT/ANOP3FTW4oqySKlTmnzIXFjlS0ZRUS5eIF2cDqzXWu4RfFHoTyzDSd9k6lRUvebyPc88riTbq5FKilwL6WFo0upE+V1kbNxdALoLmH7j1KGYy4HqUutDcbxHcHk8Vby4Hzx61Pn9zzdQ6Q1EcrZxPKZGuDiS9zs/KHXO0HdZaak73O4ng6MqWyorgej8RgbLBIxwu2WJwIPI5pHtW4+BxFNuFRNdjK11FHxarri/R6po8Ge5n3Wg/cbHWjpdU0UkUdMWNErHOc4szvBBsMt9g9SmrOUbWKcpwFLEJup2Ee0GxmfEsQgFY8SClbLLH4jW7SGt25QL2uD6FhCTlJXNzMMNTwmHe602mkWPplgD66n4Fk/AguBkOXPnaL+KRcbL2PoV847SseHg8RGhU3jjc0Gh+r19BUCYVedpa5r4+CyZwd1zmO4gHdxLCFLZ1NzG5msVT2XCxy1u0IlpoQfK7qjaDxgSXYf1HqSqrpEZTVdOrJr1WS6oLaancWtsyniJDRutG24H5KzgjzlerU17WeasQxKWeQyzPc6VxuXEnxb8TfogcgWldvid7Rw9OnDYUUdmu0hqJqdtPNIZIo352F13SNNi2wfxjad6lzbViqGDpU6jqwVmz0fTfyG/dD9q3FwOHf8Al+f3Ko1GUgdLUSkeNHHGxh5M5cXfsatehHizoM9qPYpwRsNd2Iva2CBpIjlzvkANs+TKGg8o8Ym3QFlXlwRVkVCMpSnLWxrNSeIvFRLT3PBPiMgbfxWuY5g2DiuHm/UFFGTvY2M+oR2I1Etbm2140jeCp5beO2R0d+Vrml36s/NTX4XNbIajVWUeyxI9Vz74ZB0Zx6pHhWUuqaGafuplMaavvX1R/wD3kHqcR7FrT6zOsy7TCw7jSgrE3Sw9Xnzbi39O7/FMrqXVZz2afuqPev5NJq4+Vj7PtCUeJGf9SHzPQkW4dS2DmTkgCAIAgCAWQBAEAQBAEAKAobW8f9Sd0RR+1alV/rOuyfXCNL3m/wBYWFHEYIq6idwrI48r4wPHABuSBvzNJN271nUjtLaiaWW4hYWrKhV0uyqVQdNcKQEAQBAYedhWLMZcGep8t4rDeY7D0tW/2Hz6TtO/vKPwTVnWvlY2eHgoQRwj3Pjd4otmDQxxJJ9S1Y0pX1Oor5vQVL+m7uxb+luLNpKSaVxALWFsY+k9wysaPSR+a2ZvZic3haMq1aMF2sgWordVdcX6PVVDgz2M/wCvDuZ0tePyin+6d+4LCvxRdkPUl3ojerjF201fE+Q2jkDonuO5ufySejMG+tY03aVzezWg6uHajxWpcunGCS1dNlp5XRzMcHxkPdGH2BBa5zeIgn02WzUi5LQ5XBV4UaqlON17ypO9nGM2XJV35e6PF7XCWWtsVPedH0rLrX08D7aSaOVdFTxT1VS58hnaGwcI+Vjcoc8FznGxPi8Q496mUHFJtmOFxNDEVJU6ULKz1LkoquOtpQ5hzRVMZB5QHCzmnpG0ehbS1RzM4So1bNaplIYjq7r4pCxkBlaD4krCzK8cRILgWnlB/NakqckdZSzfDygnKVmcNJNCpaKkZPUOaJZZMnAt8YMGVzrufuJ8XcNnSkqbjG7MsPmUcRWcILS3Evum/kN+6H7VtrqnIP8AyfMp3UpirYqmSF5t3TG3ITuL47nL1kOcf7VrUH2HSZ3RcqUKi7OJLda+jE1YyKSmZnkgLg6MEBzmvttbfYSC0bOlWVoN6o87KMbDDzaqcH2mv1T6JT00slRUxmImPg4mEguILmuc4gE28loF9u0qKVNrVl2cY+nXSp03ftOtruxVp4CmBBc0mWQfR2ZWA9d3n0KK8uxFmRUXeVR8OB1NF8OxptLH3HNGyme3PE08ASA8lxvnjJ3k8axSqW0LMVWy91Zb2Lb+f5ILpDTTRVMrKkg1AfmmIsQXPAeSLADzuJVyvtantYSdOdGLpdU1yg2CxdXnzbi39O7/ABTK6l1Wc/mn7qj3/c0mrf5YPs+0KaPEjPurD5noSLcOpbBzJyQBAEAQBAEAQBAEAQBAEBDdYOhza6PO2zamMfw5OUfQfyt/T13wnBSRu4HGyw079j4lUaNaQT4VUua5py3tUUx2BwHnN4g6248a1lJ03qdJiMPSx1Lai9ex/Zkh0y0UiqYv+oYXZ0bwXTwNFiD5zmt4nDzm+kdOc4XW1E08DjpUZ9HxGnJlbKk6C4QkIAgMP3FRIxlwZ6ozWiuN4juPQ3Yt/sPn0lepb3lP0WuCoawCWnhkfbyw50V+ttitbfu3A6N5FTbvGVvkRTSjSuor3AzuAYy/Bwsu2Nl+PbtJ6T+SwnNy4npYTAUsMv08eZ99EdMZcP4TgY438NlzZ82zLe1spH0ipjUcTDG5fHFNNu1j5aW6UyYg9j5mRsMbS0BmaxBN9tyVE57WpngsFHCppO9zQgrA3SY6O6x6ulaIyWzxN2NbJfO0cjXjbbrurY1ZI8nE5RRqvaWjJAdckltlEy/3zrfsWe/9xprIF6/0IlpXprUV4DZuDbEx2ZsbGkbbEXLiSTsJVcpuR6WDy6lhXtRd2fDRnS2poSeAeDG43dC8Z4ieW29p6QVEZuPAzxeAo4nWWj5kzZrkktto4yeUSuA9WVW9IfI8p5Cr9f6EV0v02nxABkrY2RMdmaxgJN7EXLjv2E8irnNyPRweW08M207s3cetqqDAzgKewblvaS9gLfSWSrO3A1PMdPa2tp8SAQvLSC0kOaQWuBs5pG0EHiIVK04HtOKcdl6osHB9bVTEwNnijnts4S5ieftWBBPoCujWaPErZHTlK8JNH2xLW9O9pEFPHET57nGYjqbYC/XdS677DGlkUE7ylcryrqnyvdJI4vkebve43c48qobbPdp0404qMeCJpg+s+opoI4GQwOZCwMaXB+YgC1zZyuVZpWPIrZLCpNzcnqRTHsVdVVEk8ga18xBc1t8os1rdl9vmhVye07npYagqFNQTvY6Cg2CxNXZ/03Fv6d3+KZXUeqzn8z/dUe9fyaXVt8sH2faEocSM+6kPmehYtw6lsnNHJAEAQBAEAQBAEAQBAEAQGCEBC9PtCmVrM7LNqGDxH22H/a7lH6frhOG0jewONlhp/D2lVaM6QT4VUua9rst7VFOdma3nN/3W3HcR+WrGTps6LEYeljqalF69j+xItMtFIqmL/qGF+NG+7p4GjaD5zmt4nDzm+kKycU1tRNTA46dGfR8RpyZWqoue+EuhqEuidQRsUNkNXVi0na4PEydx+blvw3Ra9si2d+rHOvI3tbW128irQFr3R0S4BLonUJdDUJcjUJdE6hLjUJdEahLonUJdDUJcai6XQ1CXQ1CXGoS6I1CXGoS6GoS6GoS6J1CXRGpYurv5txb+nd/imV1LqyPCzT91R71/JpdW3ywfZ9oU0OJhn3Vh8z0LFuHUtk5s5IAgCAIAgCAIAgCAIAgCAIDBCAhen+hLK1meOzKlg8R/E7/a/lb+nFxg4TgpI3sFjpYafw9pVWjOkFRhVQ5rmnLcCppnbA63nN4g6247iOjdqqTps6HEYeljqW1Dj2P8kol0xwVzi52GPLnElx4GDaTtJ/mKxzpcjRWAx6VlU+v/AA499uB/Vb/wIPiptUuRPQcw9p9X+B324H9Vv/Ag+Kl6fIdBzD2n1f4Hfbgf1W/8CD4qXp8h0HMPafV/gd9uB/Vb/wACD4qbVPkOhZh7T6/8Hfbgf1W/8CD4qbVPkOg5h7T6/wDB324H9Vv/AAIPipenyHQcw9p9X+B324H9Vv8AwYPipenyHQcw9p9X+B324H9Vv/Ag+Kl6fIdBzD2n1f4Hfbgf1W/8CD4qbVPkOg5h7T6v8DvtwP6rf+BB8VNqnyHQcw9p9X+B324H9Vv/AAIPipenyHQcw9p9X+B324H9Vv8AwIPipenyHQcw9p9X+B324H9Vv/Ag+Km1T5DoOYe0+r/A77cD+q3/AIEHxUvT5DoOYe0+r/A77cD+q3/gQfFTap8h0HMPafV/gd9uB/Vb/wACD4qXp8h0HMPafV/gd9uB/Vb/AMCD4qbVPkOg5h7T6v8AA77cD+q3/gQfFTap8h0HMPafV/gd9uB/Vb/wIPiptU+Q6DmHtPq/wO+3A/qt/wCBB8VL0+Q6DmHtPq/wO+3A/qt/4EHxU2qfIdBzD2n1f4Hfbgf1W/8AAg+Kl6fIdBzD2n1f4Hfbgf1W/wDAg+Im1T5DoOYe0+r/AAZqtOsNbS1MNJRzQuqoXsuI4WMLnMc1pdaS9hm5FLqQUWkRHLcW6sZ1JJ2a7SNatvlg+z7QoocWZ571YLvPQsW4dS2TmzmgCAIAgCAIAgCAIAgCAIAgCAwQgIfptoRFXAO2smZ5MjQLkfRPKP0WEoKRt4XG1MO/0EFdqnk4pndkKvcI3/PdbkjHgok553ZCbmI8+VuSHgok513ZCncoefK3JDwUSc67shNzEefK3JDwUSc67shNzEefK3JDwUSc67shRuYjz5W5IeCiTnXdkKdyh58rckPBRJzruyE3KHnytyQ8FEnOu7ITcoefK3JDwUSc87shRuYjz5W5IeCiTnXdkKdzEefK3JDwUSc67shNyh58rckPBRJzruyE3KHnytyQ8FEnOu7ITcoefK3JDwUSc67shNyh58rckPBRJzruyE3MR58rckPBRJzruyE3KHnytyQ8FEnOu7ITcxHnytyQ8FEnOu7IUbmI8+VuSHgok513ZCncoefK3JDwUSc67shNwh58rckPBRJzruyE3KHnytyQ8FEnOu7ITcIefK3JDwUSc87shNwh58rckPBRJzruyE3KHnutyRu9E9Xz6WbhC8u2WsQBbbfiWcYbJp4vH1MSltJaFnsFgszROSAIAgCAIAgCAIAgCAIAgCAIAgFkBiyAWQCyAWQCyAWQCyAWQCyAWQCyAWQCyAWQCyAWQCyAWQCyAWQCyAWQCyAWQCyAWQGUAQBAEAQBAEAQBAEAQBAEAQBAEAQBAEAQBAEAQBAEAQBAEAQBAEAQBAEAQBAEAQBAEAQBAEAQBAEAQBAf/9k="/>
          <p:cNvSpPr>
            <a:spLocks noChangeAspect="1" noChangeArrowheads="1"/>
          </p:cNvSpPr>
          <p:nvPr/>
        </p:nvSpPr>
        <p:spPr bwMode="auto">
          <a:xfrm>
            <a:off x="155575" y="-1333500"/>
            <a:ext cx="6286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90" y="2852936"/>
            <a:ext cx="1825749" cy="80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8100"/>
            <a:ext cx="1930200" cy="15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6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843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CAPITULO 3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629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3600" b="1" dirty="0" smtClean="0"/>
              <a:t>ESTUDIO TÉCNICO</a:t>
            </a:r>
            <a:endParaRPr lang="es-EC" sz="36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2775"/>
              </p:ext>
            </p:extLst>
          </p:nvPr>
        </p:nvGraphicFramePr>
        <p:xfrm>
          <a:off x="1619672" y="2204864"/>
          <a:ext cx="5568950" cy="256032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740025"/>
                <a:gridCol w="2828925"/>
              </a:tblGrid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PROCESO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ÁREA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Entrega y Recepción de los productos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LOGÍSTICA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Compra a través de la plataforma virtual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ITE/CONTABILIDAD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Actualización de la pagina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MARKETING / ITE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121" b="24016"/>
          <a:stretch/>
        </p:blipFill>
        <p:spPr bwMode="auto">
          <a:xfrm>
            <a:off x="2339752" y="4797152"/>
            <a:ext cx="4074696" cy="1425302"/>
          </a:xfrm>
          <a:prstGeom prst="rect">
            <a:avLst/>
          </a:prstGeom>
          <a:noFill/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9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5400000">
            <a:off x="6182721" y="2077521"/>
            <a:ext cx="480137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50800"/>
                <a:solidFill>
                  <a:schemeClr val="tx1"/>
                </a:solidFill>
                <a:effectLst/>
              </a:rPr>
              <a:t>REQUERIMIENTOS</a:t>
            </a:r>
            <a:endParaRPr lang="es-ES" sz="3600" b="1" cap="none" spc="0" dirty="0">
              <a:ln w="50800"/>
              <a:solidFill>
                <a:schemeClr val="tx1"/>
              </a:solidFill>
              <a:effectLst/>
            </a:endParaRPr>
          </a:p>
        </p:txBody>
      </p:sp>
      <p:pic>
        <p:nvPicPr>
          <p:cNvPr id="5" name="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6"/>
          <a:stretch/>
        </p:blipFill>
        <p:spPr bwMode="auto">
          <a:xfrm>
            <a:off x="539180" y="4152900"/>
            <a:ext cx="5124450" cy="1296938"/>
          </a:xfrm>
          <a:prstGeom prst="rect">
            <a:avLst/>
          </a:prstGeom>
          <a:noFill/>
          <a:extLst/>
        </p:spPr>
      </p:pic>
      <p:pic>
        <p:nvPicPr>
          <p:cNvPr id="4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8"/>
          <a:stretch/>
        </p:blipFill>
        <p:spPr bwMode="auto">
          <a:xfrm>
            <a:off x="539552" y="116632"/>
            <a:ext cx="7632848" cy="38503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1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3"/>
          <a:stretch/>
        </p:blipFill>
        <p:spPr bwMode="auto">
          <a:xfrm>
            <a:off x="3635896" y="5445224"/>
            <a:ext cx="5165725" cy="129693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977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843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CAPITULO 4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629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3600" b="1" dirty="0" smtClean="0"/>
              <a:t>ESTUDIO LEGAL</a:t>
            </a:r>
            <a:endParaRPr lang="es-EC" sz="36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67610450"/>
              </p:ext>
            </p:extLst>
          </p:nvPr>
        </p:nvGraphicFramePr>
        <p:xfrm>
          <a:off x="971600" y="1916832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0 Imagen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322712" cy="2592288"/>
          </a:xfrm>
          <a:prstGeom prst="rect">
            <a:avLst/>
          </a:prstGeom>
        </p:spPr>
      </p:pic>
      <p:sp>
        <p:nvSpPr>
          <p:cNvPr id="8" name="26 Rectángulo redondeado"/>
          <p:cNvSpPr/>
          <p:nvPr/>
        </p:nvSpPr>
        <p:spPr>
          <a:xfrm>
            <a:off x="3913054" y="2996952"/>
            <a:ext cx="4784090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510" algn="ctr">
              <a:lnSpc>
                <a:spcPct val="200000"/>
              </a:lnSpc>
              <a:spcAft>
                <a:spcPts val="1000"/>
              </a:spcAft>
            </a:pPr>
            <a:r>
              <a:rPr lang="es-ES" b="1" dirty="0" smtClean="0">
                <a:effectLst/>
                <a:latin typeface="Arial"/>
                <a:ea typeface="Calibri"/>
                <a:cs typeface="Times New Roman"/>
              </a:rPr>
              <a:t>SLOGAN: </a:t>
            </a:r>
            <a:r>
              <a:rPr lang="es-ES" dirty="0" smtClean="0">
                <a:effectLst/>
                <a:latin typeface="Arial"/>
                <a:ea typeface="Calibri"/>
                <a:cs typeface="Times New Roman"/>
              </a:rPr>
              <a:t>“</a:t>
            </a:r>
            <a:r>
              <a:rPr lang="es-ES" i="1" dirty="0" smtClean="0">
                <a:effectLst/>
                <a:latin typeface="Arial"/>
                <a:ea typeface="Calibri"/>
                <a:cs typeface="Times New Roman"/>
              </a:rPr>
              <a:t>El </a:t>
            </a:r>
            <a:r>
              <a:rPr lang="es-ES" i="1" dirty="0">
                <a:effectLst/>
                <a:latin typeface="Arial"/>
                <a:ea typeface="Calibri"/>
                <a:cs typeface="Times New Roman"/>
              </a:rPr>
              <a:t>futuro está aquí</a:t>
            </a:r>
            <a:r>
              <a:rPr lang="es-ES" sz="1600" i="1" dirty="0">
                <a:effectLst/>
                <a:ea typeface="Calibri"/>
                <a:cs typeface="Times New Roman"/>
              </a:rPr>
              <a:t>”</a:t>
            </a:r>
            <a:endParaRPr lang="es-EC" sz="1600" dirty="0">
              <a:effectLst/>
              <a:ea typeface="Calibri"/>
              <a:cs typeface="Times New Roman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11960" y="1772816"/>
            <a:ext cx="3888432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NOMBRE</a:t>
            </a:r>
            <a:r>
              <a:rPr lang="es-EC" sz="2400" dirty="0" smtClean="0"/>
              <a:t>: CRAFTXTORE</a:t>
            </a:r>
            <a:endParaRPr lang="es-EC" sz="2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83568" y="4293096"/>
            <a:ext cx="3528392" cy="230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empresa “CRAFTXTORE”, se dedicara a la venta, distribución, publicidad y promoción de productos elaborados por las PYMES artesanales, a través del modelo Business to Consumer (B2C).</a:t>
            </a:r>
            <a:endParaRPr lang="es-EC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15550"/>
              </p:ext>
            </p:extLst>
          </p:nvPr>
        </p:nvGraphicFramePr>
        <p:xfrm>
          <a:off x="4690929" y="4509120"/>
          <a:ext cx="4006215" cy="146304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12315"/>
                <a:gridCol w="1993900"/>
              </a:tblGrid>
              <a:tr h="365125">
                <a:tc gridSpan="2"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TIPO DE EMPRESA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695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SECTOR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Servicio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SUBSECTOR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Comercio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1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836854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95" y="-24340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C" b="1" dirty="0" smtClean="0">
                <a:ln w="50800"/>
                <a:solidFill>
                  <a:schemeClr val="tx1"/>
                </a:solidFill>
              </a:rPr>
              <a:t>BASE FILOSÓFICA DE LA EMPRESA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4808326"/>
              </p:ext>
            </p:extLst>
          </p:nvPr>
        </p:nvGraphicFramePr>
        <p:xfrm>
          <a:off x="467544" y="1484784"/>
          <a:ext cx="8229600" cy="14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77535371"/>
              </p:ext>
            </p:extLst>
          </p:nvPr>
        </p:nvGraphicFramePr>
        <p:xfrm>
          <a:off x="467544" y="2852936"/>
          <a:ext cx="8208911" cy="10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96514048"/>
              </p:ext>
            </p:extLst>
          </p:nvPr>
        </p:nvGraphicFramePr>
        <p:xfrm>
          <a:off x="467544" y="3861048"/>
          <a:ext cx="806489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23928" y="9807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MISIÓN</a:t>
            </a:r>
            <a:endParaRPr lang="es-EC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347864" y="256490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CADENA DE VALOR</a:t>
            </a:r>
            <a:endParaRPr lang="es-EC" sz="2000" b="1" dirty="0"/>
          </a:p>
        </p:txBody>
      </p:sp>
      <p:sp>
        <p:nvSpPr>
          <p:cNvPr id="16" name="15 Rectángulo"/>
          <p:cNvSpPr/>
          <p:nvPr/>
        </p:nvSpPr>
        <p:spPr>
          <a:xfrm>
            <a:off x="471695" y="5832974"/>
            <a:ext cx="8200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“Ser al 2018 la empresa de comercio electrónico que venda más productos fabricados por PYMES a nivel nacional a través del modelo B2C”</a:t>
            </a:r>
            <a:endParaRPr lang="es-EC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167844" y="52901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VISIÓN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0497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8" grpId="0"/>
      <p:bldP spid="9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9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71695" y="-2434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n w="50800"/>
                <a:solidFill>
                  <a:schemeClr val="tx1"/>
                </a:solidFill>
              </a:rPr>
              <a:t>BASE FILOSÓFICA DE LA EMPRESA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29014344"/>
              </p:ext>
            </p:extLst>
          </p:nvPr>
        </p:nvGraphicFramePr>
        <p:xfrm>
          <a:off x="179512" y="1520280"/>
          <a:ext cx="5832648" cy="53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7584" y="10527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OBJETIVOS ESTRATÉGICOS</a:t>
            </a:r>
            <a:endParaRPr lang="es-EC" sz="20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00389565"/>
              </p:ext>
            </p:extLst>
          </p:nvPr>
        </p:nvGraphicFramePr>
        <p:xfrm>
          <a:off x="4826401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07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6029968"/>
              </p:ext>
            </p:extLst>
          </p:nvPr>
        </p:nvGraphicFramePr>
        <p:xfrm>
          <a:off x="1839759" y="1988840"/>
          <a:ext cx="546854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027268" y="5349922"/>
            <a:ext cx="6826267" cy="666328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ln w="50800"/>
                <a:solidFill>
                  <a:schemeClr val="tx1"/>
                </a:solidFill>
              </a:rPr>
              <a:t>ESTRUCTURA ORGÁNICA</a:t>
            </a:r>
            <a:endParaRPr lang="es-EC" sz="3200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5" name="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2" y="1049280"/>
            <a:ext cx="8521783" cy="496697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24095" y="-91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ESTRATEGIA OPERATIVA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-315416"/>
            <a:ext cx="8496943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ln w="50800"/>
                <a:solidFill>
                  <a:schemeClr val="tx1"/>
                </a:solidFill>
              </a:rPr>
              <a:t>ESTRATEGIA DE MERCADOTECNIA 4P</a:t>
            </a:r>
            <a:endParaRPr lang="es-EC" sz="4000" b="1" dirty="0">
              <a:ln w="50800"/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2962976"/>
              </p:ext>
            </p:extLst>
          </p:nvPr>
        </p:nvGraphicFramePr>
        <p:xfrm>
          <a:off x="471696" y="980728"/>
          <a:ext cx="4114800" cy="56426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36413"/>
                <a:gridCol w="2978387"/>
              </a:tblGrid>
              <a:tr h="314570">
                <a:tc gridSpan="2"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PRECIO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4" marR="64344" marT="0" marB="0" anchor="ctr"/>
                </a:tc>
                <a:tc hMerge="1"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44" marR="64344" marT="0" marB="0" anchor="ctr"/>
                </a:tc>
              </a:tr>
              <a:tr h="31457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ESTRATEGIA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DETALLE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558311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Precios de Penetración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El precio final contiene: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Costo del producto/s + él envió.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Para la estrategia de penetración: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Costo </a:t>
                      </a:r>
                      <a:r>
                        <a:rPr lang="es-ES" sz="1000" dirty="0">
                          <a:effectLst/>
                        </a:rPr>
                        <a:t>del Producto/s. sin cargos de envió</a:t>
                      </a:r>
                      <a:r>
                        <a:rPr lang="es-EC" sz="1000" dirty="0">
                          <a:effectLst/>
                        </a:rPr>
                        <a:t> </a:t>
                      </a: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2516556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Descuentos Promocionales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 el lanzamiento del nuevo canal de ventas se va a realizar una estrategia permanente de descuentos promocionales: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Este pretende incentivar la compra por la tienda virtual: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1) Cada 150 transacciones realizadas por los  usuario el usuario número 150, tiene su compra totalmente gratis, solo paga el costo del envío.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2) Cada 500 Transacciones al usuario 500 no se factura el costo del envío.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47178"/>
              </p:ext>
            </p:extLst>
          </p:nvPr>
        </p:nvGraphicFramePr>
        <p:xfrm>
          <a:off x="4788024" y="980728"/>
          <a:ext cx="4176464" cy="54784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3949"/>
                <a:gridCol w="3092515"/>
              </a:tblGrid>
              <a:tr h="566741">
                <a:tc gridSpan="2"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PROMOCIÓN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4715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ENTORNO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DETALLE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6667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INTERNO</a:t>
                      </a:r>
                      <a:endParaRPr lang="es-EC" sz="10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 dirty="0">
                          <a:effectLst/>
                        </a:rPr>
                        <a:t>Creación de una fan page en las redes sociales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 dirty="0">
                          <a:effectLst/>
                        </a:rPr>
                        <a:t>Anuncios contextuales ( Aun lado de la página Web)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 dirty="0">
                          <a:effectLst/>
                        </a:rPr>
                        <a:t>Marketing de afiliación (Sugerencia de productos a través de email).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 dirty="0">
                          <a:effectLst/>
                        </a:rPr>
                        <a:t>Anuncios con </a:t>
                      </a:r>
                      <a:r>
                        <a:rPr lang="es-ES" sz="1000" dirty="0" smtClean="0">
                          <a:effectLst/>
                        </a:rPr>
                        <a:t>videoMARKETING </a:t>
                      </a:r>
                      <a:r>
                        <a:rPr lang="es-ES" sz="1000" dirty="0">
                          <a:effectLst/>
                        </a:rPr>
                        <a:t>(integración de las redes sociales y la tienda virtual con videos publicitarios).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80366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EXTERNOS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 dirty="0">
                          <a:effectLst/>
                        </a:rPr>
                        <a:t>Promoción tradicional</a:t>
                      </a:r>
                      <a:endParaRPr lang="es-EC" sz="10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S" sz="1000" dirty="0">
                          <a:effectLst/>
                        </a:rPr>
                        <a:t>Radio</a:t>
                      </a:r>
                      <a:endParaRPr lang="es-EC" sz="10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S" sz="1000" dirty="0">
                          <a:effectLst/>
                        </a:rPr>
                        <a:t>Televisión</a:t>
                      </a:r>
                      <a:endParaRPr lang="es-EC" sz="10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S" sz="1000" dirty="0">
                          <a:effectLst/>
                        </a:rPr>
                        <a:t>SMS</a:t>
                      </a:r>
                      <a:endParaRPr lang="es-EC" sz="10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S" sz="1000" dirty="0">
                          <a:effectLst/>
                        </a:rPr>
                        <a:t>Periódicos y revistas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588173"/>
              </p:ext>
            </p:extLst>
          </p:nvPr>
        </p:nvGraphicFramePr>
        <p:xfrm>
          <a:off x="1140455" y="1556792"/>
          <a:ext cx="7560840" cy="4992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658"/>
                <a:gridCol w="5420182"/>
              </a:tblGrid>
              <a:tr h="386709">
                <a:tc gridSpan="2"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PRODUCTO</a:t>
                      </a:r>
                      <a:endParaRPr lang="es-EC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856" marR="59856" marT="0" marB="0"/>
                </a:tc>
                <a:tc hMerge="1"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</a:tr>
              <a:tr h="359798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FACTORES DE DECISIÓN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DETALLE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</a:tr>
              <a:tr h="1249129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FOTOS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Seleccionar las fotos adecuadas que tengan las siguientes características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Claridad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Calidad de la foto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Fotos desde 4 perspectivas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Fondo Blanco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</a:tr>
              <a:tr h="1748780"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CATALOGO DE PRODUCTOS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 catálogo de productos debe estar: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Clasificado por Tipo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Clasificado por Precio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100" dirty="0">
                          <a:effectLst/>
                        </a:rPr>
                        <a:t>Clasificado por Productos recientes</a:t>
                      </a:r>
                      <a:endParaRPr lang="es-EC" sz="11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 importante la visualización de los detalles del producto.</a:t>
                      </a:r>
                      <a:endParaRPr lang="es-EC" sz="11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 precio en todos los productos</a:t>
                      </a:r>
                      <a:endParaRPr lang="es-EC" sz="1100" dirty="0">
                        <a:effectLst/>
                      </a:endParaRPr>
                    </a:p>
                    <a:p>
                      <a:pPr marL="25209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Complementos para cada producto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7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312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CAPITULO 1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1724094"/>
              </p:ext>
            </p:extLst>
          </p:nvPr>
        </p:nvGraphicFramePr>
        <p:xfrm>
          <a:off x="467544" y="170080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413502"/>
              </p:ext>
            </p:extLst>
          </p:nvPr>
        </p:nvGraphicFramePr>
        <p:xfrm>
          <a:off x="467544" y="1412776"/>
          <a:ext cx="8229600" cy="498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498572" y="1347948"/>
            <a:ext cx="8105876" cy="2441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OBJETIVO GENERAL</a:t>
            </a:r>
          </a:p>
          <a:p>
            <a:pPr algn="ctr"/>
            <a:endParaRPr lang="es-EC" sz="2000" dirty="0"/>
          </a:p>
          <a:p>
            <a:pPr algn="ctr"/>
            <a:r>
              <a:rPr lang="es-ES" sz="2000" dirty="0"/>
              <a:t>Elaborar un estudio para la creación de una tienda virtual que comercialice productos en la ciudad de Quito, elaborados por las PYMES del sector artesanal de la Provincia de Pichincha.</a:t>
            </a:r>
            <a:endParaRPr lang="es-EC" sz="2000" dirty="0"/>
          </a:p>
          <a:p>
            <a:pPr algn="ctr"/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498572" y="3940237"/>
            <a:ext cx="8105876" cy="2473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OBJETIVO ESPECIFICO</a:t>
            </a:r>
          </a:p>
          <a:p>
            <a:pPr algn="ctr"/>
            <a:endParaRPr lang="es-EC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000" dirty="0" smtClean="0"/>
              <a:t>Realizar un Estudio de Mercado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000" dirty="0" smtClean="0"/>
              <a:t>Realizar un Estudio Técnico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000" dirty="0" smtClean="0"/>
              <a:t>Elaborar un Estudio Legal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000" dirty="0" smtClean="0"/>
              <a:t>Elaborar un Estudio Financiero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52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9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471695" y="1052736"/>
            <a:ext cx="8229600" cy="557416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PLAZA</a:t>
            </a: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71695" y="-31541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100" b="1" dirty="0" smtClean="0">
                <a:ln w="50800"/>
                <a:solidFill>
                  <a:schemeClr val="tx1"/>
                </a:solidFill>
              </a:rPr>
              <a:t>ESTRATEGIA DE MERCADOTECNIA 4P</a:t>
            </a:r>
            <a:endParaRPr lang="es-EC" sz="4100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47" y="1467134"/>
            <a:ext cx="5961096" cy="5040560"/>
          </a:xfrm>
          <a:prstGeom prst="rect">
            <a:avLst/>
          </a:prstGeom>
        </p:spPr>
      </p:pic>
      <p:sp>
        <p:nvSpPr>
          <p:cNvPr id="2" name="1 Elipse"/>
          <p:cNvSpPr/>
          <p:nvPr/>
        </p:nvSpPr>
        <p:spPr>
          <a:xfrm>
            <a:off x="5724128" y="1467134"/>
            <a:ext cx="1842915" cy="1097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3491880" y="2998935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Llamada rectangular"/>
          <p:cNvSpPr/>
          <p:nvPr/>
        </p:nvSpPr>
        <p:spPr>
          <a:xfrm>
            <a:off x="7567043" y="2276872"/>
            <a:ext cx="1134252" cy="1010095"/>
          </a:xfrm>
          <a:prstGeom prst="wedgeRectCallout">
            <a:avLst>
              <a:gd name="adj1" fmla="val -100247"/>
              <a:gd name="adj2" fmla="val -6585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Carrito de compras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88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92119" y="-2434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CAPITULO 5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5" name="7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 bwMode="auto">
          <a:xfrm>
            <a:off x="2572962" y="4725144"/>
            <a:ext cx="4267913" cy="1378586"/>
          </a:xfrm>
          <a:prstGeom prst="rect">
            <a:avLst/>
          </a:prstGeom>
          <a:noFill/>
          <a:ex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92119" y="6206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ESTUDIO FINANCIERO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7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5"/>
          <a:stretch/>
        </p:blipFill>
        <p:spPr bwMode="auto">
          <a:xfrm>
            <a:off x="3119309" y="3352800"/>
            <a:ext cx="3175217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6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3"/>
          <a:stretch/>
        </p:blipFill>
        <p:spPr bwMode="auto">
          <a:xfrm>
            <a:off x="592120" y="1763688"/>
            <a:ext cx="8084336" cy="1238819"/>
          </a:xfrm>
          <a:prstGeom prst="rect">
            <a:avLst/>
          </a:prstGeom>
          <a:noFill/>
          <a:extLst/>
        </p:spPr>
      </p:pic>
      <p:pic>
        <p:nvPicPr>
          <p:cNvPr id="12" name="2 Imag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0"/>
          <a:stretch/>
        </p:blipFill>
        <p:spPr bwMode="auto">
          <a:xfrm>
            <a:off x="1428749" y="1423987"/>
            <a:ext cx="6642737" cy="384405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1 Ima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0"/>
          <a:stretch/>
        </p:blipFill>
        <p:spPr bwMode="auto">
          <a:xfrm>
            <a:off x="1995287" y="2875553"/>
            <a:ext cx="5729489" cy="1123241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333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55176" cy="504056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2617"/>
            <a:ext cx="7555176" cy="5038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ESTADO DE PÉRDIDAS Y GANANCIAS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7" y="871537"/>
            <a:ext cx="7896785" cy="5114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7" y="871537"/>
            <a:ext cx="7896785" cy="511492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4624"/>
            <a:ext cx="8153400" cy="9906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FLUJO DE CAJA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4" y="4076972"/>
            <a:ext cx="5553075" cy="17240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85135"/>
            <a:ext cx="24082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1" y="872530"/>
            <a:ext cx="3732825" cy="261059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2530"/>
            <a:ext cx="3659882" cy="241245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3" name="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8757"/>
            <a:ext cx="7056784" cy="301461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6650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909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CONCLUSIONES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7063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20882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El nuevo de canal de </a:t>
            </a:r>
            <a:r>
              <a:rPr lang="es-ES" dirty="0" smtClean="0">
                <a:solidFill>
                  <a:schemeClr val="tx1"/>
                </a:solidFill>
              </a:rPr>
              <a:t>ventas </a:t>
            </a:r>
            <a:r>
              <a:rPr lang="es-ES" dirty="0">
                <a:solidFill>
                  <a:schemeClr val="tx1"/>
                </a:solidFill>
              </a:rPr>
              <a:t>tiene gran acogida, ya </a:t>
            </a:r>
            <a:r>
              <a:rPr lang="es-ES" dirty="0" smtClean="0">
                <a:solidFill>
                  <a:schemeClr val="tx1"/>
                </a:solidFill>
              </a:rPr>
              <a:t>que a </a:t>
            </a:r>
            <a:r>
              <a:rPr lang="es-ES" dirty="0">
                <a:solidFill>
                  <a:schemeClr val="tx1"/>
                </a:solidFill>
              </a:rPr>
              <a:t>muchas personas </a:t>
            </a:r>
            <a:r>
              <a:rPr lang="es-ES" dirty="0" smtClean="0">
                <a:solidFill>
                  <a:schemeClr val="tx1"/>
                </a:solidFill>
              </a:rPr>
              <a:t>le gusta/ría comprar </a:t>
            </a:r>
            <a:r>
              <a:rPr lang="es-ES" dirty="0">
                <a:solidFill>
                  <a:schemeClr val="tx1"/>
                </a:solidFill>
              </a:rPr>
              <a:t>por internet </a:t>
            </a:r>
            <a:r>
              <a:rPr lang="es-ES" dirty="0" smtClean="0">
                <a:solidFill>
                  <a:schemeClr val="tx1"/>
                </a:solidFill>
              </a:rPr>
              <a:t>productos </a:t>
            </a:r>
            <a:r>
              <a:rPr lang="es-ES" dirty="0">
                <a:solidFill>
                  <a:schemeClr val="tx1"/>
                </a:solidFill>
              </a:rPr>
              <a:t>fabricados por PYMES artesanales.</a:t>
            </a:r>
            <a:endParaRPr lang="es-EC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Se demostró que la demanda insatisfecha es alta y que con el nuevo canal de ventas se cubrirá una parte de esta demanda. </a:t>
            </a:r>
            <a:endParaRPr lang="es-EC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No existe una oferta definida y establecida en el mercado, esto debido a la brecha </a:t>
            </a:r>
            <a:r>
              <a:rPr lang="es-ES" dirty="0" smtClean="0">
                <a:solidFill>
                  <a:schemeClr val="tx1"/>
                </a:solidFill>
              </a:rPr>
              <a:t>tecnológica, </a:t>
            </a:r>
            <a:r>
              <a:rPr lang="es-ES" dirty="0">
                <a:solidFill>
                  <a:schemeClr val="tx1"/>
                </a:solidFill>
              </a:rPr>
              <a:t>la preocupación de la demanda por motivos de estafa, clonación de </a:t>
            </a:r>
            <a:r>
              <a:rPr lang="es-ES" dirty="0" smtClean="0">
                <a:solidFill>
                  <a:schemeClr val="tx1"/>
                </a:solidFill>
              </a:rPr>
              <a:t>datos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y el poco interés de algunas empresas para ingresar a este mercado</a:t>
            </a:r>
          </a:p>
          <a:p>
            <a:pPr lvl="0"/>
            <a:endParaRPr lang="es-EC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299695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n w="50800"/>
                <a:solidFill>
                  <a:schemeClr val="tx1"/>
                </a:solidFill>
              </a:rPr>
              <a:t>RECOMENDACIONES</a:t>
            </a:r>
            <a:endParaRPr lang="es-EC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4293096"/>
            <a:ext cx="8229600" cy="2016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800" dirty="0" smtClean="0"/>
              <a:t>Apoyar la producción nacional de los PYMES de artesanos los cuales fabrican productos de calidad a un precio razonable y competitivo, empleando mano de obra y materias primas nacionales.</a:t>
            </a:r>
            <a:endParaRPr lang="es-EC" sz="1800" dirty="0" smtClean="0"/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800" dirty="0" smtClean="0"/>
              <a:t>Instruir y educar a las personas sobre las transacciones virtuales y el e-commerce.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800" dirty="0" smtClean="0"/>
              <a:t>La inclusión de las personas a la nueva era de las compras.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3190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9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ESTUDIO DE MERCADO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96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5000" b="1" dirty="0" smtClean="0">
                <a:ln w="50800"/>
                <a:solidFill>
                  <a:schemeClr val="tx1"/>
                </a:solidFill>
              </a:rPr>
              <a:t>CAPITULO 2</a:t>
            </a:r>
            <a:endParaRPr lang="es-EC" sz="5000" b="1" dirty="0">
              <a:ln w="50800"/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33048994"/>
              </p:ext>
            </p:extLst>
          </p:nvPr>
        </p:nvGraphicFramePr>
        <p:xfrm>
          <a:off x="971600" y="2420888"/>
          <a:ext cx="70567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21408678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673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6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5904215"/>
              </p:ext>
            </p:extLst>
          </p:nvPr>
        </p:nvGraphicFramePr>
        <p:xfrm>
          <a:off x="548681" y="1844824"/>
          <a:ext cx="7772399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168"/>
                <a:gridCol w="2628613"/>
                <a:gridCol w="2589618"/>
              </a:tblGrid>
              <a:tr h="610873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DETALLE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 smtClean="0">
                          <a:effectLst/>
                        </a:rPr>
                        <a:t>SIMBOLOGÍA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VALOR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862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Población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N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1´471.148,00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873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Z Critico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Z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1,96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862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Error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e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0,05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873"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Porcentaje de Éxito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p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2400" dirty="0">
                          <a:effectLst/>
                        </a:rPr>
                        <a:t>0,90</a:t>
                      </a:r>
                      <a:endParaRPr lang="es-EC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3 Marcador de texto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4000" dirty="0" smtClean="0"/>
              <a:t>MUESTREO ESTADÍSTICO</a:t>
            </a:r>
            <a:endParaRPr lang="es-EC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2915816" y="3053320"/>
                <a:ext cx="3744415" cy="111755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 smtClean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r>
                        <a:rPr lang="es-ES" sz="280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S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num>
                        <m:den>
                          <m:sSup>
                            <m:sSupPr>
                              <m:ctrlPr>
                                <a:rPr lang="es-EC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s-ES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S" sz="2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s-EC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053320"/>
                <a:ext cx="3744415" cy="1117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 Rectángulo redondeado"/>
          <p:cNvSpPr/>
          <p:nvPr/>
        </p:nvSpPr>
        <p:spPr>
          <a:xfrm>
            <a:off x="3758564" y="4653136"/>
            <a:ext cx="1893555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200" b="1" dirty="0">
                <a:effectLst/>
                <a:ea typeface="Calibri"/>
                <a:cs typeface="Times New Roman"/>
              </a:rPr>
              <a:t>n = 138</a:t>
            </a:r>
            <a:endParaRPr lang="es-EC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69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4000" dirty="0" smtClean="0"/>
              <a:t>ANÁLISIS UNIVARIADO</a:t>
            </a:r>
            <a:endParaRPr lang="es-EC" sz="4000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0" y="1196752"/>
            <a:ext cx="4225582" cy="3593326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4754840" cy="3923655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380434" cy="4307696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45" y="2276872"/>
            <a:ext cx="4867807" cy="40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ANOVA</a:t>
            </a:r>
            <a:endParaRPr lang="es-EC" b="1" dirty="0"/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4000" dirty="0" smtClean="0"/>
              <a:t>ANÁLISIS BIVARIADO</a:t>
            </a:r>
            <a:endParaRPr lang="es-EC" sz="4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94007"/>
              </p:ext>
            </p:extLst>
          </p:nvPr>
        </p:nvGraphicFramePr>
        <p:xfrm>
          <a:off x="1113384" y="2204864"/>
          <a:ext cx="6624735" cy="1780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775"/>
                <a:gridCol w="1331715"/>
                <a:gridCol w="922872"/>
                <a:gridCol w="1330801"/>
                <a:gridCol w="923786"/>
                <a:gridCol w="923786"/>
              </a:tblGrid>
              <a:tr h="0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10. Cuáles de estas variables son las que le preocupan o le impiden realizar una compra por internet (Solo puede elegir una opción)</a:t>
                      </a:r>
                      <a:endParaRPr lang="es-EC" sz="16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Suma de cuadrados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gl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Media cuadrática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Sig.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Inter-grupos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13,317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13,317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12,114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effectLst/>
                        </a:rPr>
                        <a:t>,001</a:t>
                      </a:r>
                      <a:endParaRPr lang="es-EC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Intra-grupos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149,502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136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1,099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162,819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137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99" y="4437112"/>
            <a:ext cx="3407410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 redondeado"/>
          <p:cNvSpPr/>
          <p:nvPr/>
        </p:nvSpPr>
        <p:spPr>
          <a:xfrm>
            <a:off x="6804248" y="443711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menor a 5%</a:t>
            </a:r>
          </a:p>
          <a:p>
            <a:pPr algn="ctr"/>
            <a:r>
              <a:rPr lang="es-EC" dirty="0" smtClean="0"/>
              <a:t>Las variables están relacionadas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23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CROSSTAB</a:t>
            </a:r>
            <a:endParaRPr lang="es-EC" b="1" dirty="0"/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4000" dirty="0" smtClean="0"/>
              <a:t>ANÁLISIS BIVARIADO</a:t>
            </a:r>
            <a:endParaRPr lang="es-EC" sz="4000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97685"/>
              </p:ext>
            </p:extLst>
          </p:nvPr>
        </p:nvGraphicFramePr>
        <p:xfrm>
          <a:off x="284854" y="2060848"/>
          <a:ext cx="8281795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Documento" r:id="rId3" imgW="5637449" imgH="1567664" progId="Word.Document.12">
                  <p:embed/>
                </p:oleObj>
              </mc:Choice>
              <mc:Fallback>
                <p:oleObj name="Documento" r:id="rId3" imgW="5637449" imgH="1567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854" y="2060848"/>
                        <a:ext cx="8281795" cy="2304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80" y="2060848"/>
            <a:ext cx="4896544" cy="4536504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6804248" y="4437112"/>
            <a:ext cx="1800200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Genero masculino es el que mas compra por internet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13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CHI2</a:t>
            </a:r>
            <a:endParaRPr lang="es-EC" b="1" dirty="0"/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4000" dirty="0" smtClean="0"/>
              <a:t>ANÁLISIS BIVARIADO</a:t>
            </a:r>
            <a:endParaRPr lang="es-EC" sz="4000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44384"/>
              </p:ext>
            </p:extLst>
          </p:nvPr>
        </p:nvGraphicFramePr>
        <p:xfrm>
          <a:off x="323528" y="1988840"/>
          <a:ext cx="8424936" cy="23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Documento" r:id="rId3" imgW="5458488" imgH="1512577" progId="Word.Document.12">
                  <p:embed/>
                </p:oleObj>
              </mc:Choice>
              <mc:Fallback>
                <p:oleObj name="Documento" r:id="rId3" imgW="5458488" imgH="1512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988840"/>
                        <a:ext cx="8424936" cy="23353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4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93" y="3944020"/>
            <a:ext cx="4029918" cy="28536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 redondeado"/>
          <p:cNvSpPr/>
          <p:nvPr/>
        </p:nvSpPr>
        <p:spPr>
          <a:xfrm>
            <a:off x="6804248" y="4437112"/>
            <a:ext cx="1800200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Buena relación y asociación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13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9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CORRELACIÓN</a:t>
            </a:r>
            <a:endParaRPr lang="es-EC" b="1" dirty="0"/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4000" dirty="0" smtClean="0"/>
              <a:t>ANÁLISIS BIVARIADO</a:t>
            </a:r>
            <a:endParaRPr lang="es-EC" sz="4000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39421"/>
              </p:ext>
            </p:extLst>
          </p:nvPr>
        </p:nvGraphicFramePr>
        <p:xfrm>
          <a:off x="539552" y="1988839"/>
          <a:ext cx="8208912" cy="349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o" r:id="rId4" imgW="5458488" imgH="2323413" progId="Word.Document.12">
                  <p:embed/>
                </p:oleObj>
              </mc:Choice>
              <mc:Fallback>
                <p:oleObj name="Documento" r:id="rId4" imgW="5458488" imgH="2323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88839"/>
                        <a:ext cx="8208912" cy="34955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301516" y="5301208"/>
            <a:ext cx="4248472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Valores mayores a 0 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Tienen una mediana asociación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13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846</TotalTime>
  <Words>1325</Words>
  <Application>Microsoft Office PowerPoint</Application>
  <PresentationFormat>Presentación en pantalla (4:3)</PresentationFormat>
  <Paragraphs>284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Intermedio</vt:lpstr>
      <vt:lpstr>Documento</vt:lpstr>
      <vt:lpstr>Departamento de Ciencias Económicas Administrativas y de Comercio Ingeniería Comercial</vt:lpstr>
      <vt:lpstr>CAPITULO 1</vt:lpstr>
      <vt:lpstr>CAPITULO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DEMANDA INSATISFECHA</vt:lpstr>
      <vt:lpstr>SEGMENTACIÓN DE MERCADOS</vt:lpstr>
      <vt:lpstr>SEGMENTACIÓN DE MERCADOS</vt:lpstr>
      <vt:lpstr>CAPITULO 3</vt:lpstr>
      <vt:lpstr>Presentación de PowerPoint</vt:lpstr>
      <vt:lpstr>CAPITULO 4</vt:lpstr>
      <vt:lpstr>BASE FILOSÓFICA DE LA EMPRESA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DE PÉRDIDAS Y GANANCIAS</vt:lpstr>
      <vt:lpstr>FLUJO DE CAJA</vt:lpstr>
      <vt:lpstr>Presentación de PowerPoint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Barrionuevo</dc:creator>
  <cp:lastModifiedBy>Roberto Barrionuevo</cp:lastModifiedBy>
  <cp:revision>53</cp:revision>
  <dcterms:created xsi:type="dcterms:W3CDTF">2015-05-12T03:53:53Z</dcterms:created>
  <dcterms:modified xsi:type="dcterms:W3CDTF">2015-05-26T21:15:47Z</dcterms:modified>
</cp:coreProperties>
</file>