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1"/>
  </p:notesMasterIdLst>
  <p:sldIdLst>
    <p:sldId id="256" r:id="rId2"/>
    <p:sldId id="258" r:id="rId3"/>
    <p:sldId id="259" r:id="rId4"/>
    <p:sldId id="260" r:id="rId5"/>
    <p:sldId id="262" r:id="rId6"/>
    <p:sldId id="263" r:id="rId7"/>
    <p:sldId id="264" r:id="rId8"/>
    <p:sldId id="279" r:id="rId9"/>
    <p:sldId id="265" r:id="rId10"/>
    <p:sldId id="280" r:id="rId11"/>
    <p:sldId id="266" r:id="rId12"/>
    <p:sldId id="281" r:id="rId13"/>
    <p:sldId id="267" r:id="rId14"/>
    <p:sldId id="282" r:id="rId15"/>
    <p:sldId id="268" r:id="rId16"/>
    <p:sldId id="283" r:id="rId17"/>
    <p:sldId id="269" r:id="rId18"/>
    <p:sldId id="270" r:id="rId19"/>
    <p:sldId id="274" r:id="rId20"/>
    <p:sldId id="275" r:id="rId21"/>
    <p:sldId id="284" r:id="rId22"/>
    <p:sldId id="271" r:id="rId23"/>
    <p:sldId id="285" r:id="rId24"/>
    <p:sldId id="272" r:id="rId25"/>
    <p:sldId id="286" r:id="rId26"/>
    <p:sldId id="273" r:id="rId27"/>
    <p:sldId id="287" r:id="rId28"/>
    <p:sldId id="276" r:id="rId29"/>
    <p:sldId id="288" r:id="rId30"/>
    <p:sldId id="277" r:id="rId31"/>
    <p:sldId id="289" r:id="rId32"/>
    <p:sldId id="278" r:id="rId33"/>
    <p:sldId id="290" r:id="rId34"/>
    <p:sldId id="291" r:id="rId35"/>
    <p:sldId id="292" r:id="rId36"/>
    <p:sldId id="293" r:id="rId37"/>
    <p:sldId id="294" r:id="rId38"/>
    <p:sldId id="295" r:id="rId39"/>
    <p:sldId id="296" r:id="rId40"/>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0" d="100"/>
          <a:sy n="80" d="100"/>
        </p:scale>
        <p:origin x="-1260" y="-23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7DC759-702F-4161-99C5-88DC8784A50C}" type="doc">
      <dgm:prSet loTypeId="urn:microsoft.com/office/officeart/2009/3/layout/StepUpProcess" loCatId="process" qsTypeId="urn:microsoft.com/office/officeart/2005/8/quickstyle/3d1" qsCatId="3D" csTypeId="urn:microsoft.com/office/officeart/2005/8/colors/colorful1" csCatId="colorful" phldr="1"/>
      <dgm:spPr/>
      <dgm:t>
        <a:bodyPr/>
        <a:lstStyle/>
        <a:p>
          <a:endParaRPr lang="es-ES"/>
        </a:p>
      </dgm:t>
    </dgm:pt>
    <dgm:pt modelId="{2CA92364-BD85-4D70-9918-1C836C699270}">
      <dgm:prSet phldrT="[Texto]"/>
      <dgm:spPr/>
      <dgm:t>
        <a:bodyPr/>
        <a:lstStyle/>
        <a:p>
          <a:pPr algn="l"/>
          <a:r>
            <a:rPr lang="es-ES" dirty="0" smtClean="0"/>
            <a:t>Nace Jurídicamente 28 de Enero 1999</a:t>
          </a:r>
          <a:endParaRPr lang="es-ES" dirty="0"/>
        </a:p>
      </dgm:t>
    </dgm:pt>
    <dgm:pt modelId="{541955D3-3CB4-4D99-A303-4391772084D8}" type="parTrans" cxnId="{5096FDFC-3CB1-4C1D-B34B-253912F75C5D}">
      <dgm:prSet/>
      <dgm:spPr/>
      <dgm:t>
        <a:bodyPr/>
        <a:lstStyle/>
        <a:p>
          <a:pPr algn="l"/>
          <a:endParaRPr lang="es-ES"/>
        </a:p>
      </dgm:t>
    </dgm:pt>
    <dgm:pt modelId="{172869AA-A368-4610-AC1F-AB9841B99CFC}" type="sibTrans" cxnId="{5096FDFC-3CB1-4C1D-B34B-253912F75C5D}">
      <dgm:prSet/>
      <dgm:spPr/>
      <dgm:t>
        <a:bodyPr/>
        <a:lstStyle/>
        <a:p>
          <a:pPr algn="l"/>
          <a:endParaRPr lang="es-ES"/>
        </a:p>
      </dgm:t>
    </dgm:pt>
    <dgm:pt modelId="{FAD5DC99-7941-4FC8-84C6-1EA3C4E37B6D}">
      <dgm:prSet phldrT="[Texto]"/>
      <dgm:spPr/>
      <dgm:t>
        <a:bodyPr/>
        <a:lstStyle/>
        <a:p>
          <a:pPr algn="l"/>
          <a:r>
            <a:rPr lang="es-ES" dirty="0" smtClean="0"/>
            <a:t>19 socios fundadores</a:t>
          </a:r>
        </a:p>
        <a:p>
          <a:pPr algn="l"/>
          <a:r>
            <a:rPr lang="es-ES" dirty="0" smtClean="0"/>
            <a:t>95 millones de sucres</a:t>
          </a:r>
        </a:p>
        <a:p>
          <a:pPr algn="l"/>
          <a:endParaRPr lang="es-ES" dirty="0"/>
        </a:p>
      </dgm:t>
    </dgm:pt>
    <dgm:pt modelId="{C37F6DBA-0672-49C3-9B58-39006D5D729B}" type="parTrans" cxnId="{54E73741-0219-48F3-B599-8B8AB9074AE3}">
      <dgm:prSet/>
      <dgm:spPr/>
      <dgm:t>
        <a:bodyPr/>
        <a:lstStyle/>
        <a:p>
          <a:pPr algn="l"/>
          <a:endParaRPr lang="es-ES"/>
        </a:p>
      </dgm:t>
    </dgm:pt>
    <dgm:pt modelId="{EB2900F0-1179-4EE9-98E3-69695576E416}" type="sibTrans" cxnId="{54E73741-0219-48F3-B599-8B8AB9074AE3}">
      <dgm:prSet/>
      <dgm:spPr/>
      <dgm:t>
        <a:bodyPr/>
        <a:lstStyle/>
        <a:p>
          <a:pPr algn="l"/>
          <a:endParaRPr lang="es-ES"/>
        </a:p>
      </dgm:t>
    </dgm:pt>
    <dgm:pt modelId="{6ECF9B0F-C626-4C3A-9138-26666844886B}">
      <dgm:prSet phldrT="[Texto]"/>
      <dgm:spPr/>
      <dgm:t>
        <a:bodyPr/>
        <a:lstStyle/>
        <a:p>
          <a:pPr algn="l"/>
          <a:r>
            <a:rPr lang="es-ES" dirty="0" smtClean="0"/>
            <a:t>Compartiendo vivienda de un socio</a:t>
          </a:r>
        </a:p>
        <a:p>
          <a:pPr algn="l"/>
          <a:r>
            <a:rPr lang="es-ES" dirty="0" smtClean="0"/>
            <a:t>Renta local en Santa Anita</a:t>
          </a:r>
          <a:endParaRPr lang="es-ES" dirty="0"/>
        </a:p>
      </dgm:t>
    </dgm:pt>
    <dgm:pt modelId="{E0AE466E-532F-4CC2-A8C7-15BE5B447AC5}" type="parTrans" cxnId="{D3B9188C-C88F-4D5A-855A-EA913A0DA6B5}">
      <dgm:prSet/>
      <dgm:spPr/>
      <dgm:t>
        <a:bodyPr/>
        <a:lstStyle/>
        <a:p>
          <a:pPr algn="l"/>
          <a:endParaRPr lang="es-ES"/>
        </a:p>
      </dgm:t>
    </dgm:pt>
    <dgm:pt modelId="{2000C501-4443-4991-AD16-AE3E9F095B99}" type="sibTrans" cxnId="{D3B9188C-C88F-4D5A-855A-EA913A0DA6B5}">
      <dgm:prSet/>
      <dgm:spPr/>
      <dgm:t>
        <a:bodyPr/>
        <a:lstStyle/>
        <a:p>
          <a:pPr algn="l"/>
          <a:endParaRPr lang="es-ES"/>
        </a:p>
      </dgm:t>
    </dgm:pt>
    <dgm:pt modelId="{9199ADD6-3502-43B6-81EF-6146F951A544}">
      <dgm:prSet/>
      <dgm:spPr/>
      <dgm:t>
        <a:bodyPr/>
        <a:lstStyle/>
        <a:p>
          <a:pPr algn="l"/>
          <a:r>
            <a:rPr lang="es-ES" dirty="0" smtClean="0"/>
            <a:t>2004 Av. Rodrigo de Chávez</a:t>
          </a:r>
          <a:endParaRPr lang="es-ES" dirty="0"/>
        </a:p>
      </dgm:t>
    </dgm:pt>
    <dgm:pt modelId="{54721BFA-01F9-4C93-9DB7-460AF0DCB9D0}" type="parTrans" cxnId="{A4001E9D-A08B-468C-978B-1F45E6FF99E7}">
      <dgm:prSet/>
      <dgm:spPr/>
      <dgm:t>
        <a:bodyPr/>
        <a:lstStyle/>
        <a:p>
          <a:pPr algn="l"/>
          <a:endParaRPr lang="es-ES"/>
        </a:p>
      </dgm:t>
    </dgm:pt>
    <dgm:pt modelId="{C86181C3-2C4C-4D8A-BB62-118F9D2D7BA5}" type="sibTrans" cxnId="{A4001E9D-A08B-468C-978B-1F45E6FF99E7}">
      <dgm:prSet/>
      <dgm:spPr/>
      <dgm:t>
        <a:bodyPr/>
        <a:lstStyle/>
        <a:p>
          <a:pPr algn="l"/>
          <a:endParaRPr lang="es-ES"/>
        </a:p>
      </dgm:t>
    </dgm:pt>
    <dgm:pt modelId="{28FFEE1F-55D1-4035-B386-E08685EB1263}">
      <dgm:prSet/>
      <dgm:spPr/>
      <dgm:t>
        <a:bodyPr/>
        <a:lstStyle/>
        <a:p>
          <a:pPr algn="l"/>
          <a:r>
            <a:rPr lang="es-ES" dirty="0" smtClean="0"/>
            <a:t>2009 Instalaciones Propias</a:t>
          </a:r>
          <a:endParaRPr lang="es-ES" dirty="0"/>
        </a:p>
      </dgm:t>
    </dgm:pt>
    <dgm:pt modelId="{0C1F204A-3B6B-4DEF-B223-83EF47B30C7F}" type="parTrans" cxnId="{6DE5483B-1522-48D0-BF64-A628DE678232}">
      <dgm:prSet/>
      <dgm:spPr/>
      <dgm:t>
        <a:bodyPr/>
        <a:lstStyle/>
        <a:p>
          <a:pPr algn="l"/>
          <a:endParaRPr lang="es-ES"/>
        </a:p>
      </dgm:t>
    </dgm:pt>
    <dgm:pt modelId="{70D3C0B9-7666-4BFB-B737-8D6491E66384}" type="sibTrans" cxnId="{6DE5483B-1522-48D0-BF64-A628DE678232}">
      <dgm:prSet/>
      <dgm:spPr/>
      <dgm:t>
        <a:bodyPr/>
        <a:lstStyle/>
        <a:p>
          <a:pPr algn="l"/>
          <a:endParaRPr lang="es-ES"/>
        </a:p>
      </dgm:t>
    </dgm:pt>
    <dgm:pt modelId="{6E7075CC-1424-4642-9F2F-BDA3F0B03F9B}">
      <dgm:prSet/>
      <dgm:spPr/>
      <dgm:t>
        <a:bodyPr/>
        <a:lstStyle/>
        <a:p>
          <a:pPr algn="l"/>
          <a:r>
            <a:rPr lang="es-ES" dirty="0" smtClean="0"/>
            <a:t>2011 Noviembre Ampliación-Edificio</a:t>
          </a:r>
          <a:endParaRPr lang="es-ES" dirty="0"/>
        </a:p>
      </dgm:t>
    </dgm:pt>
    <dgm:pt modelId="{9DD65C4C-8C49-4033-801D-2637BE0EEB87}" type="parTrans" cxnId="{D61403F5-AE51-4888-B0B9-0FB4B794377B}">
      <dgm:prSet/>
      <dgm:spPr/>
      <dgm:t>
        <a:bodyPr/>
        <a:lstStyle/>
        <a:p>
          <a:pPr algn="l"/>
          <a:endParaRPr lang="es-ES"/>
        </a:p>
      </dgm:t>
    </dgm:pt>
    <dgm:pt modelId="{38207E71-4CB7-4488-9426-38B2E3FF3A95}" type="sibTrans" cxnId="{D61403F5-AE51-4888-B0B9-0FB4B794377B}">
      <dgm:prSet/>
      <dgm:spPr/>
      <dgm:t>
        <a:bodyPr/>
        <a:lstStyle/>
        <a:p>
          <a:pPr algn="l"/>
          <a:endParaRPr lang="es-ES"/>
        </a:p>
      </dgm:t>
    </dgm:pt>
    <dgm:pt modelId="{9ED99568-B7E9-487C-A97B-EACFC43E9B9D}" type="pres">
      <dgm:prSet presAssocID="{077DC759-702F-4161-99C5-88DC8784A50C}" presName="rootnode" presStyleCnt="0">
        <dgm:presLayoutVars>
          <dgm:chMax/>
          <dgm:chPref/>
          <dgm:dir/>
          <dgm:animLvl val="lvl"/>
        </dgm:presLayoutVars>
      </dgm:prSet>
      <dgm:spPr/>
      <dgm:t>
        <a:bodyPr/>
        <a:lstStyle/>
        <a:p>
          <a:endParaRPr lang="es-ES"/>
        </a:p>
      </dgm:t>
    </dgm:pt>
    <dgm:pt modelId="{8B4B14EF-4A4B-42A7-9E3D-3E6F5E56B65A}" type="pres">
      <dgm:prSet presAssocID="{2CA92364-BD85-4D70-9918-1C836C699270}" presName="composite" presStyleCnt="0"/>
      <dgm:spPr/>
    </dgm:pt>
    <dgm:pt modelId="{D00D10A6-0E92-457D-AF20-373205C62B78}" type="pres">
      <dgm:prSet presAssocID="{2CA92364-BD85-4D70-9918-1C836C699270}" presName="LShape" presStyleLbl="alignNode1" presStyleIdx="0" presStyleCnt="11"/>
      <dgm:spPr/>
    </dgm:pt>
    <dgm:pt modelId="{BCF28FD5-39C1-4920-875C-F4983B2EA762}" type="pres">
      <dgm:prSet presAssocID="{2CA92364-BD85-4D70-9918-1C836C699270}" presName="ParentText" presStyleLbl="revTx" presStyleIdx="0" presStyleCnt="6">
        <dgm:presLayoutVars>
          <dgm:chMax val="0"/>
          <dgm:chPref val="0"/>
          <dgm:bulletEnabled val="1"/>
        </dgm:presLayoutVars>
      </dgm:prSet>
      <dgm:spPr/>
      <dgm:t>
        <a:bodyPr/>
        <a:lstStyle/>
        <a:p>
          <a:endParaRPr lang="es-ES"/>
        </a:p>
      </dgm:t>
    </dgm:pt>
    <dgm:pt modelId="{1A4C7779-0CF0-4BE1-8FFD-3B9032997F5F}" type="pres">
      <dgm:prSet presAssocID="{2CA92364-BD85-4D70-9918-1C836C699270}" presName="Triangle" presStyleLbl="alignNode1" presStyleIdx="1" presStyleCnt="11"/>
      <dgm:spPr/>
    </dgm:pt>
    <dgm:pt modelId="{D2D4D55D-F6F4-463E-8B86-EBAC907BCC6F}" type="pres">
      <dgm:prSet presAssocID="{172869AA-A368-4610-AC1F-AB9841B99CFC}" presName="sibTrans" presStyleCnt="0"/>
      <dgm:spPr/>
    </dgm:pt>
    <dgm:pt modelId="{0AB60F22-FE71-4247-8571-BDEA14EA62E0}" type="pres">
      <dgm:prSet presAssocID="{172869AA-A368-4610-AC1F-AB9841B99CFC}" presName="space" presStyleCnt="0"/>
      <dgm:spPr/>
    </dgm:pt>
    <dgm:pt modelId="{227DDB47-D976-469D-9575-DB6D85087204}" type="pres">
      <dgm:prSet presAssocID="{FAD5DC99-7941-4FC8-84C6-1EA3C4E37B6D}" presName="composite" presStyleCnt="0"/>
      <dgm:spPr/>
    </dgm:pt>
    <dgm:pt modelId="{60B766DC-32F1-487F-B084-81D59CB599DD}" type="pres">
      <dgm:prSet presAssocID="{FAD5DC99-7941-4FC8-84C6-1EA3C4E37B6D}" presName="LShape" presStyleLbl="alignNode1" presStyleIdx="2" presStyleCnt="11"/>
      <dgm:spPr/>
    </dgm:pt>
    <dgm:pt modelId="{CF60D8D8-FC5D-49D3-9E68-1425DEFB978E}" type="pres">
      <dgm:prSet presAssocID="{FAD5DC99-7941-4FC8-84C6-1EA3C4E37B6D}" presName="ParentText" presStyleLbl="revTx" presStyleIdx="1" presStyleCnt="6">
        <dgm:presLayoutVars>
          <dgm:chMax val="0"/>
          <dgm:chPref val="0"/>
          <dgm:bulletEnabled val="1"/>
        </dgm:presLayoutVars>
      </dgm:prSet>
      <dgm:spPr/>
      <dgm:t>
        <a:bodyPr/>
        <a:lstStyle/>
        <a:p>
          <a:endParaRPr lang="es-ES"/>
        </a:p>
      </dgm:t>
    </dgm:pt>
    <dgm:pt modelId="{E71FB996-A7CC-4C50-B31C-AB20CC71312A}" type="pres">
      <dgm:prSet presAssocID="{FAD5DC99-7941-4FC8-84C6-1EA3C4E37B6D}" presName="Triangle" presStyleLbl="alignNode1" presStyleIdx="3" presStyleCnt="11"/>
      <dgm:spPr/>
    </dgm:pt>
    <dgm:pt modelId="{86EEC483-4601-449B-ADD8-FF0D9173937B}" type="pres">
      <dgm:prSet presAssocID="{EB2900F0-1179-4EE9-98E3-69695576E416}" presName="sibTrans" presStyleCnt="0"/>
      <dgm:spPr/>
    </dgm:pt>
    <dgm:pt modelId="{FA5975CC-3097-458D-9E07-AB5CDF7EB32F}" type="pres">
      <dgm:prSet presAssocID="{EB2900F0-1179-4EE9-98E3-69695576E416}" presName="space" presStyleCnt="0"/>
      <dgm:spPr/>
    </dgm:pt>
    <dgm:pt modelId="{ABBBAD8E-6B8B-4464-BC46-2DDFFA1A8F6F}" type="pres">
      <dgm:prSet presAssocID="{6ECF9B0F-C626-4C3A-9138-26666844886B}" presName="composite" presStyleCnt="0"/>
      <dgm:spPr/>
    </dgm:pt>
    <dgm:pt modelId="{A6D221EB-EC2D-4959-8849-0BCDEFB5D925}" type="pres">
      <dgm:prSet presAssocID="{6ECF9B0F-C626-4C3A-9138-26666844886B}" presName="LShape" presStyleLbl="alignNode1" presStyleIdx="4" presStyleCnt="11"/>
      <dgm:spPr/>
    </dgm:pt>
    <dgm:pt modelId="{99234058-1DCC-4B06-BB61-D1FA2A23FC25}" type="pres">
      <dgm:prSet presAssocID="{6ECF9B0F-C626-4C3A-9138-26666844886B}" presName="ParentText" presStyleLbl="revTx" presStyleIdx="2" presStyleCnt="6">
        <dgm:presLayoutVars>
          <dgm:chMax val="0"/>
          <dgm:chPref val="0"/>
          <dgm:bulletEnabled val="1"/>
        </dgm:presLayoutVars>
      </dgm:prSet>
      <dgm:spPr/>
      <dgm:t>
        <a:bodyPr/>
        <a:lstStyle/>
        <a:p>
          <a:endParaRPr lang="es-ES"/>
        </a:p>
      </dgm:t>
    </dgm:pt>
    <dgm:pt modelId="{634EC5A3-0F70-4796-8EFB-0BC0DC3DC1CE}" type="pres">
      <dgm:prSet presAssocID="{6ECF9B0F-C626-4C3A-9138-26666844886B}" presName="Triangle" presStyleLbl="alignNode1" presStyleIdx="5" presStyleCnt="11"/>
      <dgm:spPr/>
    </dgm:pt>
    <dgm:pt modelId="{565E230D-3F58-410C-8958-BB975114B72D}" type="pres">
      <dgm:prSet presAssocID="{2000C501-4443-4991-AD16-AE3E9F095B99}" presName="sibTrans" presStyleCnt="0"/>
      <dgm:spPr/>
    </dgm:pt>
    <dgm:pt modelId="{95E6F90F-4A17-40C3-A1C9-B0E1C7D4EED1}" type="pres">
      <dgm:prSet presAssocID="{2000C501-4443-4991-AD16-AE3E9F095B99}" presName="space" presStyleCnt="0"/>
      <dgm:spPr/>
    </dgm:pt>
    <dgm:pt modelId="{A82709C7-3029-43B2-8FC3-2C62009B5FE4}" type="pres">
      <dgm:prSet presAssocID="{9199ADD6-3502-43B6-81EF-6146F951A544}" presName="composite" presStyleCnt="0"/>
      <dgm:spPr/>
    </dgm:pt>
    <dgm:pt modelId="{2BE8E670-1532-46C7-983B-F45360EB763E}" type="pres">
      <dgm:prSet presAssocID="{9199ADD6-3502-43B6-81EF-6146F951A544}" presName="LShape" presStyleLbl="alignNode1" presStyleIdx="6" presStyleCnt="11"/>
      <dgm:spPr/>
    </dgm:pt>
    <dgm:pt modelId="{71A6931E-65D5-47E8-AE68-5608F1269096}" type="pres">
      <dgm:prSet presAssocID="{9199ADD6-3502-43B6-81EF-6146F951A544}" presName="ParentText" presStyleLbl="revTx" presStyleIdx="3" presStyleCnt="6">
        <dgm:presLayoutVars>
          <dgm:chMax val="0"/>
          <dgm:chPref val="0"/>
          <dgm:bulletEnabled val="1"/>
        </dgm:presLayoutVars>
      </dgm:prSet>
      <dgm:spPr/>
      <dgm:t>
        <a:bodyPr/>
        <a:lstStyle/>
        <a:p>
          <a:endParaRPr lang="es-ES"/>
        </a:p>
      </dgm:t>
    </dgm:pt>
    <dgm:pt modelId="{6BDE6837-F142-4081-BCB4-E0CB5AB30D7A}" type="pres">
      <dgm:prSet presAssocID="{9199ADD6-3502-43B6-81EF-6146F951A544}" presName="Triangle" presStyleLbl="alignNode1" presStyleIdx="7" presStyleCnt="11"/>
      <dgm:spPr/>
    </dgm:pt>
    <dgm:pt modelId="{F1AC19E6-69FC-47C4-ACFE-7192DE6C5F36}" type="pres">
      <dgm:prSet presAssocID="{C86181C3-2C4C-4D8A-BB62-118F9D2D7BA5}" presName="sibTrans" presStyleCnt="0"/>
      <dgm:spPr/>
    </dgm:pt>
    <dgm:pt modelId="{8EDAEF0D-570D-4E72-A0C2-5DF0CFDDE562}" type="pres">
      <dgm:prSet presAssocID="{C86181C3-2C4C-4D8A-BB62-118F9D2D7BA5}" presName="space" presStyleCnt="0"/>
      <dgm:spPr/>
    </dgm:pt>
    <dgm:pt modelId="{4DA66474-EA3E-4B36-B78C-F8AF2CB516C0}" type="pres">
      <dgm:prSet presAssocID="{28FFEE1F-55D1-4035-B386-E08685EB1263}" presName="composite" presStyleCnt="0"/>
      <dgm:spPr/>
    </dgm:pt>
    <dgm:pt modelId="{B22A11E9-96E7-4CF5-ABE5-85F179D1193F}" type="pres">
      <dgm:prSet presAssocID="{28FFEE1F-55D1-4035-B386-E08685EB1263}" presName="LShape" presStyleLbl="alignNode1" presStyleIdx="8" presStyleCnt="11"/>
      <dgm:spPr/>
    </dgm:pt>
    <dgm:pt modelId="{242CA3BC-96D6-4A9E-B16A-758EC39966DB}" type="pres">
      <dgm:prSet presAssocID="{28FFEE1F-55D1-4035-B386-E08685EB1263}" presName="ParentText" presStyleLbl="revTx" presStyleIdx="4" presStyleCnt="6">
        <dgm:presLayoutVars>
          <dgm:chMax val="0"/>
          <dgm:chPref val="0"/>
          <dgm:bulletEnabled val="1"/>
        </dgm:presLayoutVars>
      </dgm:prSet>
      <dgm:spPr/>
      <dgm:t>
        <a:bodyPr/>
        <a:lstStyle/>
        <a:p>
          <a:endParaRPr lang="es-ES"/>
        </a:p>
      </dgm:t>
    </dgm:pt>
    <dgm:pt modelId="{A7D682F8-F64C-4199-A211-3F5C1816BE95}" type="pres">
      <dgm:prSet presAssocID="{28FFEE1F-55D1-4035-B386-E08685EB1263}" presName="Triangle" presStyleLbl="alignNode1" presStyleIdx="9" presStyleCnt="11"/>
      <dgm:spPr/>
    </dgm:pt>
    <dgm:pt modelId="{846E1644-2FC0-49FF-8BF4-3DEBC7BDFA38}" type="pres">
      <dgm:prSet presAssocID="{70D3C0B9-7666-4BFB-B737-8D6491E66384}" presName="sibTrans" presStyleCnt="0"/>
      <dgm:spPr/>
    </dgm:pt>
    <dgm:pt modelId="{BB2CDA9B-A841-425A-896F-9B69275982B1}" type="pres">
      <dgm:prSet presAssocID="{70D3C0B9-7666-4BFB-B737-8D6491E66384}" presName="space" presStyleCnt="0"/>
      <dgm:spPr/>
    </dgm:pt>
    <dgm:pt modelId="{244A7813-6075-4A5D-9AF4-24D086CA4A48}" type="pres">
      <dgm:prSet presAssocID="{6E7075CC-1424-4642-9F2F-BDA3F0B03F9B}" presName="composite" presStyleCnt="0"/>
      <dgm:spPr/>
    </dgm:pt>
    <dgm:pt modelId="{E2C4C1A5-271B-4B1E-8651-05AA06E0EBB0}" type="pres">
      <dgm:prSet presAssocID="{6E7075CC-1424-4642-9F2F-BDA3F0B03F9B}" presName="LShape" presStyleLbl="alignNode1" presStyleIdx="10" presStyleCnt="11"/>
      <dgm:spPr/>
    </dgm:pt>
    <dgm:pt modelId="{C0BC819A-DCE7-408F-A1E7-9EE934A1B5DC}" type="pres">
      <dgm:prSet presAssocID="{6E7075CC-1424-4642-9F2F-BDA3F0B03F9B}" presName="ParentText" presStyleLbl="revTx" presStyleIdx="5" presStyleCnt="6">
        <dgm:presLayoutVars>
          <dgm:chMax val="0"/>
          <dgm:chPref val="0"/>
          <dgm:bulletEnabled val="1"/>
        </dgm:presLayoutVars>
      </dgm:prSet>
      <dgm:spPr/>
      <dgm:t>
        <a:bodyPr/>
        <a:lstStyle/>
        <a:p>
          <a:endParaRPr lang="es-ES"/>
        </a:p>
      </dgm:t>
    </dgm:pt>
  </dgm:ptLst>
  <dgm:cxnLst>
    <dgm:cxn modelId="{02A6F8E1-8B67-4F6F-BAEC-F1C22299826C}" type="presOf" srcId="{6E7075CC-1424-4642-9F2F-BDA3F0B03F9B}" destId="{C0BC819A-DCE7-408F-A1E7-9EE934A1B5DC}" srcOrd="0" destOrd="0" presId="urn:microsoft.com/office/officeart/2009/3/layout/StepUpProcess"/>
    <dgm:cxn modelId="{D1D8A5ED-10FD-4DB6-BE26-3FDCB3E8D0AD}" type="presOf" srcId="{28FFEE1F-55D1-4035-B386-E08685EB1263}" destId="{242CA3BC-96D6-4A9E-B16A-758EC39966DB}" srcOrd="0" destOrd="0" presId="urn:microsoft.com/office/officeart/2009/3/layout/StepUpProcess"/>
    <dgm:cxn modelId="{6DE5483B-1522-48D0-BF64-A628DE678232}" srcId="{077DC759-702F-4161-99C5-88DC8784A50C}" destId="{28FFEE1F-55D1-4035-B386-E08685EB1263}" srcOrd="4" destOrd="0" parTransId="{0C1F204A-3B6B-4DEF-B223-83EF47B30C7F}" sibTransId="{70D3C0B9-7666-4BFB-B737-8D6491E66384}"/>
    <dgm:cxn modelId="{083E0F4A-F4BC-4959-BA42-E81BD9DE971B}" type="presOf" srcId="{6ECF9B0F-C626-4C3A-9138-26666844886B}" destId="{99234058-1DCC-4B06-BB61-D1FA2A23FC25}" srcOrd="0" destOrd="0" presId="urn:microsoft.com/office/officeart/2009/3/layout/StepUpProcess"/>
    <dgm:cxn modelId="{8D5ABA78-F27A-4707-B665-7746D87805BD}" type="presOf" srcId="{9199ADD6-3502-43B6-81EF-6146F951A544}" destId="{71A6931E-65D5-47E8-AE68-5608F1269096}" srcOrd="0" destOrd="0" presId="urn:microsoft.com/office/officeart/2009/3/layout/StepUpProcess"/>
    <dgm:cxn modelId="{CE76ECDE-D638-4F92-97F1-7F8249771C1F}" type="presOf" srcId="{2CA92364-BD85-4D70-9918-1C836C699270}" destId="{BCF28FD5-39C1-4920-875C-F4983B2EA762}" srcOrd="0" destOrd="0" presId="urn:microsoft.com/office/officeart/2009/3/layout/StepUpProcess"/>
    <dgm:cxn modelId="{A4001E9D-A08B-468C-978B-1F45E6FF99E7}" srcId="{077DC759-702F-4161-99C5-88DC8784A50C}" destId="{9199ADD6-3502-43B6-81EF-6146F951A544}" srcOrd="3" destOrd="0" parTransId="{54721BFA-01F9-4C93-9DB7-460AF0DCB9D0}" sibTransId="{C86181C3-2C4C-4D8A-BB62-118F9D2D7BA5}"/>
    <dgm:cxn modelId="{154529F8-9CE3-4355-8B79-5BE568454772}" type="presOf" srcId="{077DC759-702F-4161-99C5-88DC8784A50C}" destId="{9ED99568-B7E9-487C-A97B-EACFC43E9B9D}" srcOrd="0" destOrd="0" presId="urn:microsoft.com/office/officeart/2009/3/layout/StepUpProcess"/>
    <dgm:cxn modelId="{9D71B7B5-5070-4C49-A679-0EB9A3009CC0}" type="presOf" srcId="{FAD5DC99-7941-4FC8-84C6-1EA3C4E37B6D}" destId="{CF60D8D8-FC5D-49D3-9E68-1425DEFB978E}" srcOrd="0" destOrd="0" presId="urn:microsoft.com/office/officeart/2009/3/layout/StepUpProcess"/>
    <dgm:cxn modelId="{5096FDFC-3CB1-4C1D-B34B-253912F75C5D}" srcId="{077DC759-702F-4161-99C5-88DC8784A50C}" destId="{2CA92364-BD85-4D70-9918-1C836C699270}" srcOrd="0" destOrd="0" parTransId="{541955D3-3CB4-4D99-A303-4391772084D8}" sibTransId="{172869AA-A368-4610-AC1F-AB9841B99CFC}"/>
    <dgm:cxn modelId="{54E73741-0219-48F3-B599-8B8AB9074AE3}" srcId="{077DC759-702F-4161-99C5-88DC8784A50C}" destId="{FAD5DC99-7941-4FC8-84C6-1EA3C4E37B6D}" srcOrd="1" destOrd="0" parTransId="{C37F6DBA-0672-49C3-9B58-39006D5D729B}" sibTransId="{EB2900F0-1179-4EE9-98E3-69695576E416}"/>
    <dgm:cxn modelId="{D3B9188C-C88F-4D5A-855A-EA913A0DA6B5}" srcId="{077DC759-702F-4161-99C5-88DC8784A50C}" destId="{6ECF9B0F-C626-4C3A-9138-26666844886B}" srcOrd="2" destOrd="0" parTransId="{E0AE466E-532F-4CC2-A8C7-15BE5B447AC5}" sibTransId="{2000C501-4443-4991-AD16-AE3E9F095B99}"/>
    <dgm:cxn modelId="{D61403F5-AE51-4888-B0B9-0FB4B794377B}" srcId="{077DC759-702F-4161-99C5-88DC8784A50C}" destId="{6E7075CC-1424-4642-9F2F-BDA3F0B03F9B}" srcOrd="5" destOrd="0" parTransId="{9DD65C4C-8C49-4033-801D-2637BE0EEB87}" sibTransId="{38207E71-4CB7-4488-9426-38B2E3FF3A95}"/>
    <dgm:cxn modelId="{1C25630B-6907-4C12-9A42-6CA596F4909F}" type="presParOf" srcId="{9ED99568-B7E9-487C-A97B-EACFC43E9B9D}" destId="{8B4B14EF-4A4B-42A7-9E3D-3E6F5E56B65A}" srcOrd="0" destOrd="0" presId="urn:microsoft.com/office/officeart/2009/3/layout/StepUpProcess"/>
    <dgm:cxn modelId="{81A6F879-61A1-45F5-ABC3-F6C6D1F1CAB5}" type="presParOf" srcId="{8B4B14EF-4A4B-42A7-9E3D-3E6F5E56B65A}" destId="{D00D10A6-0E92-457D-AF20-373205C62B78}" srcOrd="0" destOrd="0" presId="urn:microsoft.com/office/officeart/2009/3/layout/StepUpProcess"/>
    <dgm:cxn modelId="{43E4C608-E170-46F7-93A3-33CECA00F174}" type="presParOf" srcId="{8B4B14EF-4A4B-42A7-9E3D-3E6F5E56B65A}" destId="{BCF28FD5-39C1-4920-875C-F4983B2EA762}" srcOrd="1" destOrd="0" presId="urn:microsoft.com/office/officeart/2009/3/layout/StepUpProcess"/>
    <dgm:cxn modelId="{2F94D51C-5214-41BB-BBB6-FBDF3266FB4A}" type="presParOf" srcId="{8B4B14EF-4A4B-42A7-9E3D-3E6F5E56B65A}" destId="{1A4C7779-0CF0-4BE1-8FFD-3B9032997F5F}" srcOrd="2" destOrd="0" presId="urn:microsoft.com/office/officeart/2009/3/layout/StepUpProcess"/>
    <dgm:cxn modelId="{59679398-0EDA-4A81-9A9E-F2FADCE3888D}" type="presParOf" srcId="{9ED99568-B7E9-487C-A97B-EACFC43E9B9D}" destId="{D2D4D55D-F6F4-463E-8B86-EBAC907BCC6F}" srcOrd="1" destOrd="0" presId="urn:microsoft.com/office/officeart/2009/3/layout/StepUpProcess"/>
    <dgm:cxn modelId="{F5FB0C51-8C37-4083-BC66-F7345D1F9482}" type="presParOf" srcId="{D2D4D55D-F6F4-463E-8B86-EBAC907BCC6F}" destId="{0AB60F22-FE71-4247-8571-BDEA14EA62E0}" srcOrd="0" destOrd="0" presId="urn:microsoft.com/office/officeart/2009/3/layout/StepUpProcess"/>
    <dgm:cxn modelId="{70CA41E0-1A14-45E0-9B9E-13D1EB52168A}" type="presParOf" srcId="{9ED99568-B7E9-487C-A97B-EACFC43E9B9D}" destId="{227DDB47-D976-469D-9575-DB6D85087204}" srcOrd="2" destOrd="0" presId="urn:microsoft.com/office/officeart/2009/3/layout/StepUpProcess"/>
    <dgm:cxn modelId="{514DD3E7-C869-47DC-8BF6-662A2BEB5076}" type="presParOf" srcId="{227DDB47-D976-469D-9575-DB6D85087204}" destId="{60B766DC-32F1-487F-B084-81D59CB599DD}" srcOrd="0" destOrd="0" presId="urn:microsoft.com/office/officeart/2009/3/layout/StepUpProcess"/>
    <dgm:cxn modelId="{817884B5-A4FC-4DAB-B94D-A344385FD86B}" type="presParOf" srcId="{227DDB47-D976-469D-9575-DB6D85087204}" destId="{CF60D8D8-FC5D-49D3-9E68-1425DEFB978E}" srcOrd="1" destOrd="0" presId="urn:microsoft.com/office/officeart/2009/3/layout/StepUpProcess"/>
    <dgm:cxn modelId="{87FBF773-88B4-48DC-AD6F-64D458CF53FD}" type="presParOf" srcId="{227DDB47-D976-469D-9575-DB6D85087204}" destId="{E71FB996-A7CC-4C50-B31C-AB20CC71312A}" srcOrd="2" destOrd="0" presId="urn:microsoft.com/office/officeart/2009/3/layout/StepUpProcess"/>
    <dgm:cxn modelId="{D629B2C6-E6D1-4C5A-B162-9A3A528C28E6}" type="presParOf" srcId="{9ED99568-B7E9-487C-A97B-EACFC43E9B9D}" destId="{86EEC483-4601-449B-ADD8-FF0D9173937B}" srcOrd="3" destOrd="0" presId="urn:microsoft.com/office/officeart/2009/3/layout/StepUpProcess"/>
    <dgm:cxn modelId="{9DC90C9D-E762-49CB-8F88-9638F21F7219}" type="presParOf" srcId="{86EEC483-4601-449B-ADD8-FF0D9173937B}" destId="{FA5975CC-3097-458D-9E07-AB5CDF7EB32F}" srcOrd="0" destOrd="0" presId="urn:microsoft.com/office/officeart/2009/3/layout/StepUpProcess"/>
    <dgm:cxn modelId="{F9C60469-266C-4C3A-BBA3-340018E35130}" type="presParOf" srcId="{9ED99568-B7E9-487C-A97B-EACFC43E9B9D}" destId="{ABBBAD8E-6B8B-4464-BC46-2DDFFA1A8F6F}" srcOrd="4" destOrd="0" presId="urn:microsoft.com/office/officeart/2009/3/layout/StepUpProcess"/>
    <dgm:cxn modelId="{816564C2-3270-4890-886B-B612307D847E}" type="presParOf" srcId="{ABBBAD8E-6B8B-4464-BC46-2DDFFA1A8F6F}" destId="{A6D221EB-EC2D-4959-8849-0BCDEFB5D925}" srcOrd="0" destOrd="0" presId="urn:microsoft.com/office/officeart/2009/3/layout/StepUpProcess"/>
    <dgm:cxn modelId="{A67B1856-CBA9-49E4-8CC7-AF26EEC4A75A}" type="presParOf" srcId="{ABBBAD8E-6B8B-4464-BC46-2DDFFA1A8F6F}" destId="{99234058-1DCC-4B06-BB61-D1FA2A23FC25}" srcOrd="1" destOrd="0" presId="urn:microsoft.com/office/officeart/2009/3/layout/StepUpProcess"/>
    <dgm:cxn modelId="{090D8434-92D8-42E6-945C-D351F86B07B5}" type="presParOf" srcId="{ABBBAD8E-6B8B-4464-BC46-2DDFFA1A8F6F}" destId="{634EC5A3-0F70-4796-8EFB-0BC0DC3DC1CE}" srcOrd="2" destOrd="0" presId="urn:microsoft.com/office/officeart/2009/3/layout/StepUpProcess"/>
    <dgm:cxn modelId="{B6D90495-7588-4952-9147-5AFE3A3DEACD}" type="presParOf" srcId="{9ED99568-B7E9-487C-A97B-EACFC43E9B9D}" destId="{565E230D-3F58-410C-8958-BB975114B72D}" srcOrd="5" destOrd="0" presId="urn:microsoft.com/office/officeart/2009/3/layout/StepUpProcess"/>
    <dgm:cxn modelId="{ACDA2254-676A-454C-B67B-D377EF60D66D}" type="presParOf" srcId="{565E230D-3F58-410C-8958-BB975114B72D}" destId="{95E6F90F-4A17-40C3-A1C9-B0E1C7D4EED1}" srcOrd="0" destOrd="0" presId="urn:microsoft.com/office/officeart/2009/3/layout/StepUpProcess"/>
    <dgm:cxn modelId="{88025FE1-32B4-4500-A4D7-7DB3B6C7FCA5}" type="presParOf" srcId="{9ED99568-B7E9-487C-A97B-EACFC43E9B9D}" destId="{A82709C7-3029-43B2-8FC3-2C62009B5FE4}" srcOrd="6" destOrd="0" presId="urn:microsoft.com/office/officeart/2009/3/layout/StepUpProcess"/>
    <dgm:cxn modelId="{85F65BB4-6833-4391-AB8F-B0A8F228E797}" type="presParOf" srcId="{A82709C7-3029-43B2-8FC3-2C62009B5FE4}" destId="{2BE8E670-1532-46C7-983B-F45360EB763E}" srcOrd="0" destOrd="0" presId="urn:microsoft.com/office/officeart/2009/3/layout/StepUpProcess"/>
    <dgm:cxn modelId="{C14FA935-4AC1-4A65-88F0-BF448698F18A}" type="presParOf" srcId="{A82709C7-3029-43B2-8FC3-2C62009B5FE4}" destId="{71A6931E-65D5-47E8-AE68-5608F1269096}" srcOrd="1" destOrd="0" presId="urn:microsoft.com/office/officeart/2009/3/layout/StepUpProcess"/>
    <dgm:cxn modelId="{8862E5A8-9A7F-4CDE-930E-6D1211B56905}" type="presParOf" srcId="{A82709C7-3029-43B2-8FC3-2C62009B5FE4}" destId="{6BDE6837-F142-4081-BCB4-E0CB5AB30D7A}" srcOrd="2" destOrd="0" presId="urn:microsoft.com/office/officeart/2009/3/layout/StepUpProcess"/>
    <dgm:cxn modelId="{3788808E-9921-46FB-A7D8-7B28F0A14B40}" type="presParOf" srcId="{9ED99568-B7E9-487C-A97B-EACFC43E9B9D}" destId="{F1AC19E6-69FC-47C4-ACFE-7192DE6C5F36}" srcOrd="7" destOrd="0" presId="urn:microsoft.com/office/officeart/2009/3/layout/StepUpProcess"/>
    <dgm:cxn modelId="{8DF18BFE-78DC-4A44-8891-3C9BDB8286F9}" type="presParOf" srcId="{F1AC19E6-69FC-47C4-ACFE-7192DE6C5F36}" destId="{8EDAEF0D-570D-4E72-A0C2-5DF0CFDDE562}" srcOrd="0" destOrd="0" presId="urn:microsoft.com/office/officeart/2009/3/layout/StepUpProcess"/>
    <dgm:cxn modelId="{5228FAE2-5064-4AD5-807E-98A28B2185DA}" type="presParOf" srcId="{9ED99568-B7E9-487C-A97B-EACFC43E9B9D}" destId="{4DA66474-EA3E-4B36-B78C-F8AF2CB516C0}" srcOrd="8" destOrd="0" presId="urn:microsoft.com/office/officeart/2009/3/layout/StepUpProcess"/>
    <dgm:cxn modelId="{CED0E6BB-5765-4997-8FD2-D92932380A2F}" type="presParOf" srcId="{4DA66474-EA3E-4B36-B78C-F8AF2CB516C0}" destId="{B22A11E9-96E7-4CF5-ABE5-85F179D1193F}" srcOrd="0" destOrd="0" presId="urn:microsoft.com/office/officeart/2009/3/layout/StepUpProcess"/>
    <dgm:cxn modelId="{07BAAEF5-1D03-475E-8D8E-299EC26A783F}" type="presParOf" srcId="{4DA66474-EA3E-4B36-B78C-F8AF2CB516C0}" destId="{242CA3BC-96D6-4A9E-B16A-758EC39966DB}" srcOrd="1" destOrd="0" presId="urn:microsoft.com/office/officeart/2009/3/layout/StepUpProcess"/>
    <dgm:cxn modelId="{E4BB4AA1-5E03-4FEB-90A2-36A6ECCE94E2}" type="presParOf" srcId="{4DA66474-EA3E-4B36-B78C-F8AF2CB516C0}" destId="{A7D682F8-F64C-4199-A211-3F5C1816BE95}" srcOrd="2" destOrd="0" presId="urn:microsoft.com/office/officeart/2009/3/layout/StepUpProcess"/>
    <dgm:cxn modelId="{CB85173C-637F-45D6-85F8-9121C2286049}" type="presParOf" srcId="{9ED99568-B7E9-487C-A97B-EACFC43E9B9D}" destId="{846E1644-2FC0-49FF-8BF4-3DEBC7BDFA38}" srcOrd="9" destOrd="0" presId="urn:microsoft.com/office/officeart/2009/3/layout/StepUpProcess"/>
    <dgm:cxn modelId="{E37773C2-AF4B-4D1E-88FE-358FA68F3425}" type="presParOf" srcId="{846E1644-2FC0-49FF-8BF4-3DEBC7BDFA38}" destId="{BB2CDA9B-A841-425A-896F-9B69275982B1}" srcOrd="0" destOrd="0" presId="urn:microsoft.com/office/officeart/2009/3/layout/StepUpProcess"/>
    <dgm:cxn modelId="{1EA78EE3-C463-4FE6-9DE1-7E842345CC6E}" type="presParOf" srcId="{9ED99568-B7E9-487C-A97B-EACFC43E9B9D}" destId="{244A7813-6075-4A5D-9AF4-24D086CA4A48}" srcOrd="10" destOrd="0" presId="urn:microsoft.com/office/officeart/2009/3/layout/StepUpProcess"/>
    <dgm:cxn modelId="{22E0A10E-47A3-4DC2-8E65-8941EE248BD4}" type="presParOf" srcId="{244A7813-6075-4A5D-9AF4-24D086CA4A48}" destId="{E2C4C1A5-271B-4B1E-8651-05AA06E0EBB0}" srcOrd="0" destOrd="0" presId="urn:microsoft.com/office/officeart/2009/3/layout/StepUpProcess"/>
    <dgm:cxn modelId="{3EE9D985-4CA7-4242-8CCD-1083F49AF16B}" type="presParOf" srcId="{244A7813-6075-4A5D-9AF4-24D086CA4A48}" destId="{C0BC819A-DCE7-408F-A1E7-9EE934A1B5DC}"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EE663D5-B414-41D7-A421-67B3582A7DA7}" type="doc">
      <dgm:prSet loTypeId="urn:microsoft.com/office/officeart/2005/8/layout/default" loCatId="list" qsTypeId="urn:microsoft.com/office/officeart/2005/8/quickstyle/3d4" qsCatId="3D" csTypeId="urn:microsoft.com/office/officeart/2005/8/colors/colorful4" csCatId="colorful" phldr="1"/>
      <dgm:spPr/>
      <dgm:t>
        <a:bodyPr/>
        <a:lstStyle/>
        <a:p>
          <a:endParaRPr lang="es-ES"/>
        </a:p>
      </dgm:t>
    </dgm:pt>
    <dgm:pt modelId="{EBEC2091-D898-422B-A6A2-3209CD276762}">
      <dgm:prSet phldrT="[Texto]" custT="1"/>
      <dgm:spPr/>
      <dgm:t>
        <a:bodyPr/>
        <a:lstStyle/>
        <a:p>
          <a:pPr algn="ctr"/>
          <a:r>
            <a:rPr lang="es-ES" sz="1400" b="1" u="sng" dirty="0" smtClean="0">
              <a:solidFill>
                <a:schemeClr val="tx1"/>
              </a:solidFill>
            </a:rPr>
            <a:t>CONDICIÓN</a:t>
          </a:r>
        </a:p>
        <a:p>
          <a:pPr algn="just"/>
          <a:r>
            <a:rPr lang="es-ES" sz="1400" b="0" dirty="0" smtClean="0">
              <a:solidFill>
                <a:schemeClr val="tx1"/>
              </a:solidFill>
            </a:rPr>
            <a:t>Las chequeras manejadas por el área de Contabilidad, poseen cheques firmados en blanco, para conocer en que fueron utilizados, solo se realiza el reporte de forma verbal.</a:t>
          </a:r>
          <a:endParaRPr lang="es-ES" sz="1400" b="0" u="sng" dirty="0" smtClean="0">
            <a:solidFill>
              <a:schemeClr val="tx1"/>
            </a:solidFill>
          </a:endParaRPr>
        </a:p>
        <a:p>
          <a:pPr algn="ctr"/>
          <a:endParaRPr lang="es-ES" sz="1400" b="1" u="sng" dirty="0">
            <a:solidFill>
              <a:schemeClr val="tx1"/>
            </a:solidFill>
          </a:endParaRPr>
        </a:p>
      </dgm:t>
    </dgm:pt>
    <dgm:pt modelId="{F0162699-2E4A-4BE7-865F-53F9F32EC07C}" type="parTrans" cxnId="{78CC74B6-E2A4-4457-B542-D3A9AD3B4F5A}">
      <dgm:prSet/>
      <dgm:spPr/>
      <dgm:t>
        <a:bodyPr/>
        <a:lstStyle/>
        <a:p>
          <a:endParaRPr lang="es-ES" sz="2400">
            <a:solidFill>
              <a:schemeClr val="tx1"/>
            </a:solidFill>
          </a:endParaRPr>
        </a:p>
      </dgm:t>
    </dgm:pt>
    <dgm:pt modelId="{CE43D479-FC54-4E45-9A5F-386119A4CEB3}" type="sibTrans" cxnId="{78CC74B6-E2A4-4457-B542-D3A9AD3B4F5A}">
      <dgm:prSet/>
      <dgm:spPr/>
      <dgm:t>
        <a:bodyPr/>
        <a:lstStyle/>
        <a:p>
          <a:endParaRPr lang="es-ES" sz="2400">
            <a:solidFill>
              <a:schemeClr val="tx1"/>
            </a:solidFill>
          </a:endParaRPr>
        </a:p>
      </dgm:t>
    </dgm:pt>
    <dgm:pt modelId="{2655590A-4BF6-4C95-9530-2D43F76E1995}">
      <dgm:prSet phldrT="[Texto]" custT="1"/>
      <dgm:spPr/>
      <dgm:t>
        <a:bodyPr/>
        <a:lstStyle/>
        <a:p>
          <a:pPr algn="ctr"/>
          <a:r>
            <a:rPr lang="es-ES" sz="1400" b="1" u="sng" dirty="0" smtClean="0">
              <a:solidFill>
                <a:schemeClr val="tx1"/>
              </a:solidFill>
            </a:rPr>
            <a:t>CRITERIO</a:t>
          </a:r>
        </a:p>
        <a:p>
          <a:pPr algn="just"/>
          <a:r>
            <a:rPr lang="es-ES" sz="1400" i="1" dirty="0" smtClean="0">
              <a:solidFill>
                <a:schemeClr val="tx1"/>
              </a:solidFill>
            </a:rPr>
            <a:t>El Gerente General inobservó la Norma de Control Interno AUTORIZACIÓN Y APROBACIÓN DE TRANSACCIONES Y OPERACIONES 401-02</a:t>
          </a:r>
          <a:endParaRPr lang="es-ES" sz="1400" b="1" u="sng" dirty="0">
            <a:solidFill>
              <a:schemeClr val="tx1"/>
            </a:solidFill>
          </a:endParaRPr>
        </a:p>
      </dgm:t>
    </dgm:pt>
    <dgm:pt modelId="{6CE1701F-FB37-4CBD-8AFA-3655692D20BE}" type="parTrans" cxnId="{0FB35059-DBA3-46E3-9B41-547F6A436DF9}">
      <dgm:prSet/>
      <dgm:spPr/>
      <dgm:t>
        <a:bodyPr/>
        <a:lstStyle/>
        <a:p>
          <a:endParaRPr lang="es-ES" sz="2400">
            <a:solidFill>
              <a:schemeClr val="tx1"/>
            </a:solidFill>
          </a:endParaRPr>
        </a:p>
      </dgm:t>
    </dgm:pt>
    <dgm:pt modelId="{B94DD095-3121-4617-977B-07CFB5A2CB03}" type="sibTrans" cxnId="{0FB35059-DBA3-46E3-9B41-547F6A436DF9}">
      <dgm:prSet/>
      <dgm:spPr/>
      <dgm:t>
        <a:bodyPr/>
        <a:lstStyle/>
        <a:p>
          <a:endParaRPr lang="es-ES" sz="2400">
            <a:solidFill>
              <a:schemeClr val="tx1"/>
            </a:solidFill>
          </a:endParaRPr>
        </a:p>
      </dgm:t>
    </dgm:pt>
    <dgm:pt modelId="{3E2F2D57-B024-4399-BD24-7682B9140606}">
      <dgm:prSet phldrT="[Texto]" custT="1"/>
      <dgm:spPr/>
      <dgm:t>
        <a:bodyPr/>
        <a:lstStyle/>
        <a:p>
          <a:pPr algn="ctr"/>
          <a:r>
            <a:rPr lang="es-ES" sz="1400" b="1" u="sng" dirty="0" smtClean="0">
              <a:solidFill>
                <a:schemeClr val="tx1"/>
              </a:solidFill>
            </a:rPr>
            <a:t>CAUSA</a:t>
          </a:r>
        </a:p>
        <a:p>
          <a:pPr algn="just"/>
          <a:r>
            <a:rPr lang="es-ES" sz="1400" dirty="0" smtClean="0">
              <a:solidFill>
                <a:schemeClr val="tx1"/>
              </a:solidFill>
            </a:rPr>
            <a:t>El Gerente General no establece procedimientos de autorización que aseguren el uso adecuado de los cheques y su control.</a:t>
          </a:r>
          <a:endParaRPr lang="es-ES" sz="1400" b="1" u="sng" dirty="0">
            <a:solidFill>
              <a:schemeClr val="tx1"/>
            </a:solidFill>
          </a:endParaRPr>
        </a:p>
      </dgm:t>
    </dgm:pt>
    <dgm:pt modelId="{4D9BEAAA-DBBC-4221-8EA1-8B7D857F056D}" type="parTrans" cxnId="{DB0AA445-9DAB-445D-AD1E-9E0DA9B4C457}">
      <dgm:prSet/>
      <dgm:spPr/>
      <dgm:t>
        <a:bodyPr/>
        <a:lstStyle/>
        <a:p>
          <a:endParaRPr lang="es-ES" sz="2400">
            <a:solidFill>
              <a:schemeClr val="tx1"/>
            </a:solidFill>
          </a:endParaRPr>
        </a:p>
      </dgm:t>
    </dgm:pt>
    <dgm:pt modelId="{D921F55E-C202-48C5-9B44-8551C72954CF}" type="sibTrans" cxnId="{DB0AA445-9DAB-445D-AD1E-9E0DA9B4C457}">
      <dgm:prSet/>
      <dgm:spPr/>
      <dgm:t>
        <a:bodyPr/>
        <a:lstStyle/>
        <a:p>
          <a:endParaRPr lang="es-ES" sz="2400">
            <a:solidFill>
              <a:schemeClr val="tx1"/>
            </a:solidFill>
          </a:endParaRPr>
        </a:p>
      </dgm:t>
    </dgm:pt>
    <dgm:pt modelId="{E40D3482-54ED-4FAA-9CDD-3928E52E30CB}">
      <dgm:prSet phldrT="[Texto]" custT="1"/>
      <dgm:spPr/>
      <dgm:t>
        <a:bodyPr/>
        <a:lstStyle/>
        <a:p>
          <a:pPr algn="ctr"/>
          <a:r>
            <a:rPr lang="es-ES" sz="1400" b="1" u="sng" dirty="0" smtClean="0">
              <a:solidFill>
                <a:schemeClr val="tx1"/>
              </a:solidFill>
            </a:rPr>
            <a:t>EFECTO</a:t>
          </a:r>
        </a:p>
        <a:p>
          <a:pPr algn="just"/>
          <a:r>
            <a:rPr lang="es-ES" sz="1400" dirty="0" smtClean="0">
              <a:solidFill>
                <a:schemeClr val="tx1"/>
              </a:solidFill>
            </a:rPr>
            <a:t>Riesgo potencial, ya que la decisión del uso de recursos depende de terceros.</a:t>
          </a:r>
          <a:endParaRPr lang="es-ES" sz="1400" b="1" u="sng" dirty="0">
            <a:solidFill>
              <a:schemeClr val="tx1"/>
            </a:solidFill>
          </a:endParaRPr>
        </a:p>
      </dgm:t>
    </dgm:pt>
    <dgm:pt modelId="{CB89C7E2-FFDE-4451-BDEE-CFA7C81FB853}" type="parTrans" cxnId="{972CCACA-F771-43F3-8D7B-206D0D290E19}">
      <dgm:prSet/>
      <dgm:spPr/>
      <dgm:t>
        <a:bodyPr/>
        <a:lstStyle/>
        <a:p>
          <a:endParaRPr lang="es-ES" sz="2400">
            <a:solidFill>
              <a:schemeClr val="tx1"/>
            </a:solidFill>
          </a:endParaRPr>
        </a:p>
      </dgm:t>
    </dgm:pt>
    <dgm:pt modelId="{AC757CDB-2E40-4450-ADDE-A5DD1D6E23DD}" type="sibTrans" cxnId="{972CCACA-F771-43F3-8D7B-206D0D290E19}">
      <dgm:prSet/>
      <dgm:spPr/>
      <dgm:t>
        <a:bodyPr/>
        <a:lstStyle/>
        <a:p>
          <a:endParaRPr lang="es-ES" sz="2400">
            <a:solidFill>
              <a:schemeClr val="tx1"/>
            </a:solidFill>
          </a:endParaRPr>
        </a:p>
      </dgm:t>
    </dgm:pt>
    <dgm:pt modelId="{4CFF6953-57EA-49ED-B0D7-7CA7F974953D}">
      <dgm:prSet phldrT="[Texto]" custT="1"/>
      <dgm:spPr/>
      <dgm:t>
        <a:bodyPr/>
        <a:lstStyle/>
        <a:p>
          <a:pPr algn="ctr"/>
          <a:r>
            <a:rPr lang="es-ES" sz="1400" b="1" u="sng" dirty="0" smtClean="0">
              <a:solidFill>
                <a:schemeClr val="tx1"/>
              </a:solidFill>
            </a:rPr>
            <a:t>CONCLUSIÓN</a:t>
          </a:r>
        </a:p>
        <a:p>
          <a:pPr algn="just"/>
          <a:r>
            <a:rPr lang="es-EC" sz="1400" dirty="0" smtClean="0">
              <a:solidFill>
                <a:schemeClr val="tx1"/>
              </a:solidFill>
            </a:rPr>
            <a:t>La Asistente Contable, es responsable de la emisión y uso adecuado de los recursos financieros, basados en una relación de confianza.</a:t>
          </a:r>
          <a:endParaRPr lang="es-ES" sz="1400" b="1" u="sng" dirty="0">
            <a:solidFill>
              <a:schemeClr val="tx1"/>
            </a:solidFill>
          </a:endParaRPr>
        </a:p>
      </dgm:t>
    </dgm:pt>
    <dgm:pt modelId="{27C527F7-FA7C-42C2-AA69-5765913F1509}" type="parTrans" cxnId="{6AF8327A-F661-4DEC-9721-5D59F216B248}">
      <dgm:prSet/>
      <dgm:spPr/>
      <dgm:t>
        <a:bodyPr/>
        <a:lstStyle/>
        <a:p>
          <a:endParaRPr lang="es-ES" sz="2400">
            <a:solidFill>
              <a:schemeClr val="tx1"/>
            </a:solidFill>
          </a:endParaRPr>
        </a:p>
      </dgm:t>
    </dgm:pt>
    <dgm:pt modelId="{C8202256-7469-488C-B804-67CF5699A4ED}" type="sibTrans" cxnId="{6AF8327A-F661-4DEC-9721-5D59F216B248}">
      <dgm:prSet/>
      <dgm:spPr/>
      <dgm:t>
        <a:bodyPr/>
        <a:lstStyle/>
        <a:p>
          <a:endParaRPr lang="es-ES" sz="2400">
            <a:solidFill>
              <a:schemeClr val="tx1"/>
            </a:solidFill>
          </a:endParaRPr>
        </a:p>
      </dgm:t>
    </dgm:pt>
    <dgm:pt modelId="{1601F02A-CF8B-412B-8890-8AC1C1BD8EC2}">
      <dgm:prSet custT="1"/>
      <dgm:spPr/>
      <dgm:t>
        <a:bodyPr/>
        <a:lstStyle/>
        <a:p>
          <a:pPr algn="ctr"/>
          <a:r>
            <a:rPr lang="es-ES" sz="1400" b="1" u="sng" dirty="0" smtClean="0">
              <a:solidFill>
                <a:schemeClr val="tx1"/>
              </a:solidFill>
            </a:rPr>
            <a:t>RECOMENDACIÓN</a:t>
          </a:r>
        </a:p>
        <a:p>
          <a:pPr algn="just"/>
          <a:r>
            <a:rPr lang="es-ES" sz="1400" b="1" dirty="0" smtClean="0">
              <a:solidFill>
                <a:schemeClr val="tx1"/>
              </a:solidFill>
            </a:rPr>
            <a:t>Al Gerente General.</a:t>
          </a:r>
          <a:endParaRPr lang="es-ES" sz="1400" dirty="0" smtClean="0">
            <a:solidFill>
              <a:schemeClr val="tx1"/>
            </a:solidFill>
          </a:endParaRPr>
        </a:p>
        <a:p>
          <a:pPr algn="just"/>
          <a:r>
            <a:rPr lang="es-ES" sz="1400" dirty="0" smtClean="0">
              <a:solidFill>
                <a:schemeClr val="tx1"/>
              </a:solidFill>
            </a:rPr>
            <a:t>Respaldarse bajo informe de acta entrega-recepción de la serie de cheques que deja en manos del asistente contable.</a:t>
          </a:r>
          <a:endParaRPr lang="es-ES" sz="1400" b="1" u="sng" dirty="0">
            <a:solidFill>
              <a:schemeClr val="tx1"/>
            </a:solidFill>
          </a:endParaRPr>
        </a:p>
      </dgm:t>
    </dgm:pt>
    <dgm:pt modelId="{0723A410-B569-454F-90E8-561B615B8FC3}" type="parTrans" cxnId="{FA267500-1685-4097-B5D3-78232346D7E4}">
      <dgm:prSet/>
      <dgm:spPr/>
      <dgm:t>
        <a:bodyPr/>
        <a:lstStyle/>
        <a:p>
          <a:endParaRPr lang="es-ES" sz="2400"/>
        </a:p>
      </dgm:t>
    </dgm:pt>
    <dgm:pt modelId="{FA798836-F517-4AF4-B3E1-AD4C7DBDAF54}" type="sibTrans" cxnId="{FA267500-1685-4097-B5D3-78232346D7E4}">
      <dgm:prSet/>
      <dgm:spPr/>
      <dgm:t>
        <a:bodyPr/>
        <a:lstStyle/>
        <a:p>
          <a:endParaRPr lang="es-ES" sz="2400"/>
        </a:p>
      </dgm:t>
    </dgm:pt>
    <dgm:pt modelId="{DE4B5442-552F-47AC-8BA6-F70F647357A6}" type="pres">
      <dgm:prSet presAssocID="{AEE663D5-B414-41D7-A421-67B3582A7DA7}" presName="diagram" presStyleCnt="0">
        <dgm:presLayoutVars>
          <dgm:dir/>
          <dgm:resizeHandles val="exact"/>
        </dgm:presLayoutVars>
      </dgm:prSet>
      <dgm:spPr/>
      <dgm:t>
        <a:bodyPr/>
        <a:lstStyle/>
        <a:p>
          <a:endParaRPr lang="es-ES"/>
        </a:p>
      </dgm:t>
    </dgm:pt>
    <dgm:pt modelId="{C32B230C-5DBD-49FB-BF58-1534C05AF5AA}" type="pres">
      <dgm:prSet presAssocID="{EBEC2091-D898-422B-A6A2-3209CD276762}" presName="node" presStyleLbl="node1" presStyleIdx="0" presStyleCnt="6" custScaleY="154816">
        <dgm:presLayoutVars>
          <dgm:bulletEnabled val="1"/>
        </dgm:presLayoutVars>
      </dgm:prSet>
      <dgm:spPr/>
      <dgm:t>
        <a:bodyPr/>
        <a:lstStyle/>
        <a:p>
          <a:endParaRPr lang="es-ES"/>
        </a:p>
      </dgm:t>
    </dgm:pt>
    <dgm:pt modelId="{60053DCF-CF6C-47F4-B278-56397CDBDCE1}" type="pres">
      <dgm:prSet presAssocID="{CE43D479-FC54-4E45-9A5F-386119A4CEB3}" presName="sibTrans" presStyleCnt="0"/>
      <dgm:spPr/>
    </dgm:pt>
    <dgm:pt modelId="{9B858A62-4690-4E72-96F7-69F303C13B86}" type="pres">
      <dgm:prSet presAssocID="{2655590A-4BF6-4C95-9530-2D43F76E1995}" presName="node" presStyleLbl="node1" presStyleIdx="1" presStyleCnt="6" custScaleY="117483">
        <dgm:presLayoutVars>
          <dgm:bulletEnabled val="1"/>
        </dgm:presLayoutVars>
      </dgm:prSet>
      <dgm:spPr/>
      <dgm:t>
        <a:bodyPr/>
        <a:lstStyle/>
        <a:p>
          <a:endParaRPr lang="es-ES"/>
        </a:p>
      </dgm:t>
    </dgm:pt>
    <dgm:pt modelId="{9C95F103-AA61-4665-9142-FED209C8D3AC}" type="pres">
      <dgm:prSet presAssocID="{B94DD095-3121-4617-977B-07CFB5A2CB03}" presName="sibTrans" presStyleCnt="0"/>
      <dgm:spPr/>
    </dgm:pt>
    <dgm:pt modelId="{70A25FFC-917C-4208-B6BB-59ED5E876B72}" type="pres">
      <dgm:prSet presAssocID="{3E2F2D57-B024-4399-BD24-7682B9140606}" presName="node" presStyleLbl="node1" presStyleIdx="2" presStyleCnt="6">
        <dgm:presLayoutVars>
          <dgm:bulletEnabled val="1"/>
        </dgm:presLayoutVars>
      </dgm:prSet>
      <dgm:spPr/>
      <dgm:t>
        <a:bodyPr/>
        <a:lstStyle/>
        <a:p>
          <a:endParaRPr lang="es-ES"/>
        </a:p>
      </dgm:t>
    </dgm:pt>
    <dgm:pt modelId="{DC439597-C633-43A6-8E3E-6AE8054CC25E}" type="pres">
      <dgm:prSet presAssocID="{D921F55E-C202-48C5-9B44-8551C72954CF}" presName="sibTrans" presStyleCnt="0"/>
      <dgm:spPr/>
    </dgm:pt>
    <dgm:pt modelId="{010933F9-052E-49F0-8F9A-E5D04CCC4F87}" type="pres">
      <dgm:prSet presAssocID="{E40D3482-54ED-4FAA-9CDD-3928E52E30CB}" presName="node" presStyleLbl="node1" presStyleIdx="3" presStyleCnt="6">
        <dgm:presLayoutVars>
          <dgm:bulletEnabled val="1"/>
        </dgm:presLayoutVars>
      </dgm:prSet>
      <dgm:spPr/>
      <dgm:t>
        <a:bodyPr/>
        <a:lstStyle/>
        <a:p>
          <a:endParaRPr lang="es-ES"/>
        </a:p>
      </dgm:t>
    </dgm:pt>
    <dgm:pt modelId="{0EC14729-075C-40D9-B158-CE78477E3A9A}" type="pres">
      <dgm:prSet presAssocID="{AC757CDB-2E40-4450-ADDE-A5DD1D6E23DD}" presName="sibTrans" presStyleCnt="0"/>
      <dgm:spPr/>
    </dgm:pt>
    <dgm:pt modelId="{F45AB153-98CA-4C6D-B77E-712C8F431A2A}" type="pres">
      <dgm:prSet presAssocID="{4CFF6953-57EA-49ED-B0D7-7CA7F974953D}" presName="node" presStyleLbl="node1" presStyleIdx="4" presStyleCnt="6" custScaleY="119477">
        <dgm:presLayoutVars>
          <dgm:bulletEnabled val="1"/>
        </dgm:presLayoutVars>
      </dgm:prSet>
      <dgm:spPr/>
      <dgm:t>
        <a:bodyPr/>
        <a:lstStyle/>
        <a:p>
          <a:endParaRPr lang="es-ES"/>
        </a:p>
      </dgm:t>
    </dgm:pt>
    <dgm:pt modelId="{38A3FD9F-1054-4D20-8B75-5337780BF0F6}" type="pres">
      <dgm:prSet presAssocID="{C8202256-7469-488C-B804-67CF5699A4ED}" presName="sibTrans" presStyleCnt="0"/>
      <dgm:spPr/>
    </dgm:pt>
    <dgm:pt modelId="{4F850568-62B4-4362-B5DC-5C213ADD1BFB}" type="pres">
      <dgm:prSet presAssocID="{1601F02A-CF8B-412B-8890-8AC1C1BD8EC2}" presName="node" presStyleLbl="node1" presStyleIdx="5" presStyleCnt="6" custScaleY="128086">
        <dgm:presLayoutVars>
          <dgm:bulletEnabled val="1"/>
        </dgm:presLayoutVars>
      </dgm:prSet>
      <dgm:spPr/>
      <dgm:t>
        <a:bodyPr/>
        <a:lstStyle/>
        <a:p>
          <a:endParaRPr lang="es-ES"/>
        </a:p>
      </dgm:t>
    </dgm:pt>
  </dgm:ptLst>
  <dgm:cxnLst>
    <dgm:cxn modelId="{799B63F7-8211-41F9-87D2-8042C2FC8D2F}" type="presOf" srcId="{4CFF6953-57EA-49ED-B0D7-7CA7F974953D}" destId="{F45AB153-98CA-4C6D-B77E-712C8F431A2A}" srcOrd="0" destOrd="0" presId="urn:microsoft.com/office/officeart/2005/8/layout/default"/>
    <dgm:cxn modelId="{DB0AA445-9DAB-445D-AD1E-9E0DA9B4C457}" srcId="{AEE663D5-B414-41D7-A421-67B3582A7DA7}" destId="{3E2F2D57-B024-4399-BD24-7682B9140606}" srcOrd="2" destOrd="0" parTransId="{4D9BEAAA-DBBC-4221-8EA1-8B7D857F056D}" sibTransId="{D921F55E-C202-48C5-9B44-8551C72954CF}"/>
    <dgm:cxn modelId="{0FB35059-DBA3-46E3-9B41-547F6A436DF9}" srcId="{AEE663D5-B414-41D7-A421-67B3582A7DA7}" destId="{2655590A-4BF6-4C95-9530-2D43F76E1995}" srcOrd="1" destOrd="0" parTransId="{6CE1701F-FB37-4CBD-8AFA-3655692D20BE}" sibTransId="{B94DD095-3121-4617-977B-07CFB5A2CB03}"/>
    <dgm:cxn modelId="{3B4CB84B-D3BC-4D36-AEAA-CD4639F16ED9}" type="presOf" srcId="{1601F02A-CF8B-412B-8890-8AC1C1BD8EC2}" destId="{4F850568-62B4-4362-B5DC-5C213ADD1BFB}" srcOrd="0" destOrd="0" presId="urn:microsoft.com/office/officeart/2005/8/layout/default"/>
    <dgm:cxn modelId="{972CCACA-F771-43F3-8D7B-206D0D290E19}" srcId="{AEE663D5-B414-41D7-A421-67B3582A7DA7}" destId="{E40D3482-54ED-4FAA-9CDD-3928E52E30CB}" srcOrd="3" destOrd="0" parTransId="{CB89C7E2-FFDE-4451-BDEE-CFA7C81FB853}" sibTransId="{AC757CDB-2E40-4450-ADDE-A5DD1D6E23DD}"/>
    <dgm:cxn modelId="{D91E3235-1774-443E-8476-479206E9893E}" type="presOf" srcId="{3E2F2D57-B024-4399-BD24-7682B9140606}" destId="{70A25FFC-917C-4208-B6BB-59ED5E876B72}" srcOrd="0" destOrd="0" presId="urn:microsoft.com/office/officeart/2005/8/layout/default"/>
    <dgm:cxn modelId="{703A5DB5-1129-4D5D-8AD0-CDD178DE7DF6}" type="presOf" srcId="{EBEC2091-D898-422B-A6A2-3209CD276762}" destId="{C32B230C-5DBD-49FB-BF58-1534C05AF5AA}" srcOrd="0" destOrd="0" presId="urn:microsoft.com/office/officeart/2005/8/layout/default"/>
    <dgm:cxn modelId="{F200B5A8-B9FA-4002-BF4D-AB1BD78556D1}" type="presOf" srcId="{2655590A-4BF6-4C95-9530-2D43F76E1995}" destId="{9B858A62-4690-4E72-96F7-69F303C13B86}" srcOrd="0" destOrd="0" presId="urn:microsoft.com/office/officeart/2005/8/layout/default"/>
    <dgm:cxn modelId="{AF217033-ED3F-474B-9C4A-994345A28355}" type="presOf" srcId="{AEE663D5-B414-41D7-A421-67B3582A7DA7}" destId="{DE4B5442-552F-47AC-8BA6-F70F647357A6}" srcOrd="0" destOrd="0" presId="urn:microsoft.com/office/officeart/2005/8/layout/default"/>
    <dgm:cxn modelId="{78CC74B6-E2A4-4457-B542-D3A9AD3B4F5A}" srcId="{AEE663D5-B414-41D7-A421-67B3582A7DA7}" destId="{EBEC2091-D898-422B-A6A2-3209CD276762}" srcOrd="0" destOrd="0" parTransId="{F0162699-2E4A-4BE7-865F-53F9F32EC07C}" sibTransId="{CE43D479-FC54-4E45-9A5F-386119A4CEB3}"/>
    <dgm:cxn modelId="{FA267500-1685-4097-B5D3-78232346D7E4}" srcId="{AEE663D5-B414-41D7-A421-67B3582A7DA7}" destId="{1601F02A-CF8B-412B-8890-8AC1C1BD8EC2}" srcOrd="5" destOrd="0" parTransId="{0723A410-B569-454F-90E8-561B615B8FC3}" sibTransId="{FA798836-F517-4AF4-B3E1-AD4C7DBDAF54}"/>
    <dgm:cxn modelId="{FE1D6989-ABA6-4C08-93D6-94A13E101CEE}" type="presOf" srcId="{E40D3482-54ED-4FAA-9CDD-3928E52E30CB}" destId="{010933F9-052E-49F0-8F9A-E5D04CCC4F87}" srcOrd="0" destOrd="0" presId="urn:microsoft.com/office/officeart/2005/8/layout/default"/>
    <dgm:cxn modelId="{6AF8327A-F661-4DEC-9721-5D59F216B248}" srcId="{AEE663D5-B414-41D7-A421-67B3582A7DA7}" destId="{4CFF6953-57EA-49ED-B0D7-7CA7F974953D}" srcOrd="4" destOrd="0" parTransId="{27C527F7-FA7C-42C2-AA69-5765913F1509}" sibTransId="{C8202256-7469-488C-B804-67CF5699A4ED}"/>
    <dgm:cxn modelId="{878E94BB-2597-404B-A122-644F819DAA8F}" type="presParOf" srcId="{DE4B5442-552F-47AC-8BA6-F70F647357A6}" destId="{C32B230C-5DBD-49FB-BF58-1534C05AF5AA}" srcOrd="0" destOrd="0" presId="urn:microsoft.com/office/officeart/2005/8/layout/default"/>
    <dgm:cxn modelId="{1E2ACA53-2658-4B1F-9BC2-1C1EF8AFC705}" type="presParOf" srcId="{DE4B5442-552F-47AC-8BA6-F70F647357A6}" destId="{60053DCF-CF6C-47F4-B278-56397CDBDCE1}" srcOrd="1" destOrd="0" presId="urn:microsoft.com/office/officeart/2005/8/layout/default"/>
    <dgm:cxn modelId="{07DDA66E-1D5A-4B00-AF77-DEB9E7E5CCA1}" type="presParOf" srcId="{DE4B5442-552F-47AC-8BA6-F70F647357A6}" destId="{9B858A62-4690-4E72-96F7-69F303C13B86}" srcOrd="2" destOrd="0" presId="urn:microsoft.com/office/officeart/2005/8/layout/default"/>
    <dgm:cxn modelId="{B6458064-0963-4B51-AB40-2A3157F93139}" type="presParOf" srcId="{DE4B5442-552F-47AC-8BA6-F70F647357A6}" destId="{9C95F103-AA61-4665-9142-FED209C8D3AC}" srcOrd="3" destOrd="0" presId="urn:microsoft.com/office/officeart/2005/8/layout/default"/>
    <dgm:cxn modelId="{DBC24E8D-8A1F-4F19-B5B1-A031A7700F75}" type="presParOf" srcId="{DE4B5442-552F-47AC-8BA6-F70F647357A6}" destId="{70A25FFC-917C-4208-B6BB-59ED5E876B72}" srcOrd="4" destOrd="0" presId="urn:microsoft.com/office/officeart/2005/8/layout/default"/>
    <dgm:cxn modelId="{3DA8F302-8F41-428F-A2BB-A7D95F75E9CF}" type="presParOf" srcId="{DE4B5442-552F-47AC-8BA6-F70F647357A6}" destId="{DC439597-C633-43A6-8E3E-6AE8054CC25E}" srcOrd="5" destOrd="0" presId="urn:microsoft.com/office/officeart/2005/8/layout/default"/>
    <dgm:cxn modelId="{770D6D39-769B-42D8-8E96-65C1F21DCDE8}" type="presParOf" srcId="{DE4B5442-552F-47AC-8BA6-F70F647357A6}" destId="{010933F9-052E-49F0-8F9A-E5D04CCC4F87}" srcOrd="6" destOrd="0" presId="urn:microsoft.com/office/officeart/2005/8/layout/default"/>
    <dgm:cxn modelId="{A5FA8DE5-1DFD-44AE-AE14-D3136A6403E1}" type="presParOf" srcId="{DE4B5442-552F-47AC-8BA6-F70F647357A6}" destId="{0EC14729-075C-40D9-B158-CE78477E3A9A}" srcOrd="7" destOrd="0" presId="urn:microsoft.com/office/officeart/2005/8/layout/default"/>
    <dgm:cxn modelId="{0F3C55FB-F0C8-40FD-9014-82B30BC6D5BE}" type="presParOf" srcId="{DE4B5442-552F-47AC-8BA6-F70F647357A6}" destId="{F45AB153-98CA-4C6D-B77E-712C8F431A2A}" srcOrd="8" destOrd="0" presId="urn:microsoft.com/office/officeart/2005/8/layout/default"/>
    <dgm:cxn modelId="{60266669-B44D-4BF0-92FB-520F16063D9F}" type="presParOf" srcId="{DE4B5442-552F-47AC-8BA6-F70F647357A6}" destId="{38A3FD9F-1054-4D20-8B75-5337780BF0F6}" srcOrd="9" destOrd="0" presId="urn:microsoft.com/office/officeart/2005/8/layout/default"/>
    <dgm:cxn modelId="{620DC960-98BC-486B-98E5-AC74E8A98762}" type="presParOf" srcId="{DE4B5442-552F-47AC-8BA6-F70F647357A6}" destId="{4F850568-62B4-4362-B5DC-5C213ADD1BFB}"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A01D845-7C67-471B-82E6-250C1920F40F}" type="doc">
      <dgm:prSet loTypeId="urn:microsoft.com/office/officeart/2005/8/layout/pyramid1" loCatId="pyramid" qsTypeId="urn:microsoft.com/office/officeart/2005/8/quickstyle/3d5" qsCatId="3D" csTypeId="urn:microsoft.com/office/officeart/2005/8/colors/colorful3" csCatId="colorful" phldr="1"/>
      <dgm:spPr/>
    </dgm:pt>
    <dgm:pt modelId="{2ED09377-E61D-4054-92AE-33AD805412CB}">
      <dgm:prSet phldrT="[Texto]"/>
      <dgm:spPr/>
      <dgm:t>
        <a:bodyPr/>
        <a:lstStyle/>
        <a:p>
          <a:r>
            <a:rPr lang="es-ES" b="1">
              <a:latin typeface="Times New Roman" pitchFamily="18" charset="0"/>
              <a:cs typeface="Times New Roman" pitchFamily="18" charset="0"/>
            </a:rPr>
            <a:t>SUPERVISION</a:t>
          </a:r>
        </a:p>
      </dgm:t>
    </dgm:pt>
    <dgm:pt modelId="{34B7F901-D1C2-48F8-879F-F1B27A3A2BAD}" type="parTrans" cxnId="{8C1B6AA2-3EDD-4031-AF3C-DE09F4754D00}">
      <dgm:prSet/>
      <dgm:spPr/>
      <dgm:t>
        <a:bodyPr/>
        <a:lstStyle/>
        <a:p>
          <a:endParaRPr lang="es-ES" b="1">
            <a:latin typeface="Times New Roman" pitchFamily="18" charset="0"/>
            <a:cs typeface="Times New Roman" pitchFamily="18" charset="0"/>
          </a:endParaRPr>
        </a:p>
      </dgm:t>
    </dgm:pt>
    <dgm:pt modelId="{93096398-3FE6-4242-AE16-30DAA8571853}" type="sibTrans" cxnId="{8C1B6AA2-3EDD-4031-AF3C-DE09F4754D00}">
      <dgm:prSet/>
      <dgm:spPr/>
      <dgm:t>
        <a:bodyPr/>
        <a:lstStyle/>
        <a:p>
          <a:endParaRPr lang="es-ES" b="1">
            <a:latin typeface="Times New Roman" pitchFamily="18" charset="0"/>
            <a:cs typeface="Times New Roman" pitchFamily="18" charset="0"/>
          </a:endParaRPr>
        </a:p>
      </dgm:t>
    </dgm:pt>
    <dgm:pt modelId="{2CEC9C42-9B3E-407B-82AB-D432AEB49D4A}">
      <dgm:prSet phldrT="[Texto]"/>
      <dgm:spPr/>
      <dgm:t>
        <a:bodyPr/>
        <a:lstStyle/>
        <a:p>
          <a:r>
            <a:rPr lang="es-ES" b="1">
              <a:latin typeface="Times New Roman" pitchFamily="18" charset="0"/>
              <a:cs typeface="Times New Roman" pitchFamily="18" charset="0"/>
            </a:rPr>
            <a:t>INFORMACION Y COMUNICACION</a:t>
          </a:r>
        </a:p>
      </dgm:t>
    </dgm:pt>
    <dgm:pt modelId="{659D5112-2C4F-4BD8-AF63-5AFBC7879EA7}" type="parTrans" cxnId="{9C4052DF-C91E-4AD5-A037-C2EBA16CBABD}">
      <dgm:prSet/>
      <dgm:spPr/>
      <dgm:t>
        <a:bodyPr/>
        <a:lstStyle/>
        <a:p>
          <a:endParaRPr lang="es-ES" b="1">
            <a:latin typeface="Times New Roman" pitchFamily="18" charset="0"/>
            <a:cs typeface="Times New Roman" pitchFamily="18" charset="0"/>
          </a:endParaRPr>
        </a:p>
      </dgm:t>
    </dgm:pt>
    <dgm:pt modelId="{F58D4A24-DFAE-4A2A-970C-03B67918AFFF}" type="sibTrans" cxnId="{9C4052DF-C91E-4AD5-A037-C2EBA16CBABD}">
      <dgm:prSet/>
      <dgm:spPr/>
      <dgm:t>
        <a:bodyPr/>
        <a:lstStyle/>
        <a:p>
          <a:endParaRPr lang="es-ES" b="1">
            <a:latin typeface="Times New Roman" pitchFamily="18" charset="0"/>
            <a:cs typeface="Times New Roman" pitchFamily="18" charset="0"/>
          </a:endParaRPr>
        </a:p>
      </dgm:t>
    </dgm:pt>
    <dgm:pt modelId="{2812D7F2-7460-4162-BF7C-2E65D7DB1E74}">
      <dgm:prSet phldrT="[Texto]"/>
      <dgm:spPr/>
      <dgm:t>
        <a:bodyPr/>
        <a:lstStyle/>
        <a:p>
          <a:r>
            <a:rPr lang="es-ES" b="1">
              <a:latin typeface="Times New Roman" pitchFamily="18" charset="0"/>
              <a:cs typeface="Times New Roman" pitchFamily="18" charset="0"/>
            </a:rPr>
            <a:t>ACTIVIDADES DE CONTROL</a:t>
          </a:r>
        </a:p>
      </dgm:t>
    </dgm:pt>
    <dgm:pt modelId="{EB95888D-052A-4D81-9DEB-FE725D057EB7}" type="parTrans" cxnId="{D2D06391-AD84-4307-B9AB-DE11EB4F1498}">
      <dgm:prSet/>
      <dgm:spPr/>
      <dgm:t>
        <a:bodyPr/>
        <a:lstStyle/>
        <a:p>
          <a:endParaRPr lang="es-ES" b="1">
            <a:latin typeface="Times New Roman" pitchFamily="18" charset="0"/>
            <a:cs typeface="Times New Roman" pitchFamily="18" charset="0"/>
          </a:endParaRPr>
        </a:p>
      </dgm:t>
    </dgm:pt>
    <dgm:pt modelId="{EE8B048A-161D-46EC-BE0F-BF8336215D89}" type="sibTrans" cxnId="{D2D06391-AD84-4307-B9AB-DE11EB4F1498}">
      <dgm:prSet/>
      <dgm:spPr/>
      <dgm:t>
        <a:bodyPr/>
        <a:lstStyle/>
        <a:p>
          <a:endParaRPr lang="es-ES" b="1">
            <a:latin typeface="Times New Roman" pitchFamily="18" charset="0"/>
            <a:cs typeface="Times New Roman" pitchFamily="18" charset="0"/>
          </a:endParaRPr>
        </a:p>
      </dgm:t>
    </dgm:pt>
    <dgm:pt modelId="{1DFD1779-0884-4C9B-A3F2-B288F4ED5D3C}">
      <dgm:prSet/>
      <dgm:spPr/>
      <dgm:t>
        <a:bodyPr/>
        <a:lstStyle/>
        <a:p>
          <a:r>
            <a:rPr lang="es-ES" b="1">
              <a:latin typeface="Times New Roman" pitchFamily="18" charset="0"/>
              <a:cs typeface="Times New Roman" pitchFamily="18" charset="0"/>
            </a:rPr>
            <a:t>EVALUACION DE RIESGOS</a:t>
          </a:r>
        </a:p>
      </dgm:t>
    </dgm:pt>
    <dgm:pt modelId="{A0BDE4B6-07BA-4861-82F4-64710B3E31A6}" type="parTrans" cxnId="{B3456AB1-7C85-49A2-B774-BF5F3EFB39CF}">
      <dgm:prSet/>
      <dgm:spPr/>
      <dgm:t>
        <a:bodyPr/>
        <a:lstStyle/>
        <a:p>
          <a:endParaRPr lang="es-ES"/>
        </a:p>
      </dgm:t>
    </dgm:pt>
    <dgm:pt modelId="{65314990-4EEB-44F2-BFC5-FCB271FE0493}" type="sibTrans" cxnId="{B3456AB1-7C85-49A2-B774-BF5F3EFB39CF}">
      <dgm:prSet/>
      <dgm:spPr/>
      <dgm:t>
        <a:bodyPr/>
        <a:lstStyle/>
        <a:p>
          <a:endParaRPr lang="es-ES"/>
        </a:p>
      </dgm:t>
    </dgm:pt>
    <dgm:pt modelId="{DD9D8A0B-04B0-4B56-B4F2-9B706AD8AA31}">
      <dgm:prSet/>
      <dgm:spPr/>
      <dgm:t>
        <a:bodyPr/>
        <a:lstStyle/>
        <a:p>
          <a:r>
            <a:rPr lang="es-ES" b="1">
              <a:latin typeface="Times New Roman" pitchFamily="18" charset="0"/>
              <a:cs typeface="Times New Roman" pitchFamily="18" charset="0"/>
            </a:rPr>
            <a:t>AMBIENTE DE CONTROL Y TRABAJO</a:t>
          </a:r>
        </a:p>
      </dgm:t>
    </dgm:pt>
    <dgm:pt modelId="{9BDB2986-6FCF-467D-B3B0-B750DEA20EFF}" type="parTrans" cxnId="{2F691544-E8F4-49A9-97A4-1F0623CCC682}">
      <dgm:prSet/>
      <dgm:spPr/>
      <dgm:t>
        <a:bodyPr/>
        <a:lstStyle/>
        <a:p>
          <a:endParaRPr lang="es-ES"/>
        </a:p>
      </dgm:t>
    </dgm:pt>
    <dgm:pt modelId="{D198A990-B6A4-46D2-842D-7CB1E3E6FBEA}" type="sibTrans" cxnId="{2F691544-E8F4-49A9-97A4-1F0623CCC682}">
      <dgm:prSet/>
      <dgm:spPr/>
      <dgm:t>
        <a:bodyPr/>
        <a:lstStyle/>
        <a:p>
          <a:endParaRPr lang="es-ES"/>
        </a:p>
      </dgm:t>
    </dgm:pt>
    <dgm:pt modelId="{973AD0B6-C11A-47F9-8155-66B7DB5EB32F}" type="pres">
      <dgm:prSet presAssocID="{AA01D845-7C67-471B-82E6-250C1920F40F}" presName="Name0" presStyleCnt="0">
        <dgm:presLayoutVars>
          <dgm:dir/>
          <dgm:animLvl val="lvl"/>
          <dgm:resizeHandles val="exact"/>
        </dgm:presLayoutVars>
      </dgm:prSet>
      <dgm:spPr/>
    </dgm:pt>
    <dgm:pt modelId="{EEC316AC-F94C-4719-B1B4-9B9833F8353E}" type="pres">
      <dgm:prSet presAssocID="{2ED09377-E61D-4054-92AE-33AD805412CB}" presName="Name8" presStyleCnt="0"/>
      <dgm:spPr/>
    </dgm:pt>
    <dgm:pt modelId="{0E6DDE28-ED09-4492-94F8-F4F277F9A248}" type="pres">
      <dgm:prSet presAssocID="{2ED09377-E61D-4054-92AE-33AD805412CB}" presName="level" presStyleLbl="node1" presStyleIdx="0" presStyleCnt="5">
        <dgm:presLayoutVars>
          <dgm:chMax val="1"/>
          <dgm:bulletEnabled val="1"/>
        </dgm:presLayoutVars>
      </dgm:prSet>
      <dgm:spPr/>
      <dgm:t>
        <a:bodyPr/>
        <a:lstStyle/>
        <a:p>
          <a:endParaRPr lang="es-ES"/>
        </a:p>
      </dgm:t>
    </dgm:pt>
    <dgm:pt modelId="{842B6D4C-F161-4000-A77B-2CFBED382138}" type="pres">
      <dgm:prSet presAssocID="{2ED09377-E61D-4054-92AE-33AD805412CB}" presName="levelTx" presStyleLbl="revTx" presStyleIdx="0" presStyleCnt="0">
        <dgm:presLayoutVars>
          <dgm:chMax val="1"/>
          <dgm:bulletEnabled val="1"/>
        </dgm:presLayoutVars>
      </dgm:prSet>
      <dgm:spPr/>
      <dgm:t>
        <a:bodyPr/>
        <a:lstStyle/>
        <a:p>
          <a:endParaRPr lang="es-ES"/>
        </a:p>
      </dgm:t>
    </dgm:pt>
    <dgm:pt modelId="{E5D5204A-F3F8-424A-B588-2AB2DEB5881A}" type="pres">
      <dgm:prSet presAssocID="{2CEC9C42-9B3E-407B-82AB-D432AEB49D4A}" presName="Name8" presStyleCnt="0"/>
      <dgm:spPr/>
    </dgm:pt>
    <dgm:pt modelId="{FEECB7A8-15BA-4DD8-B3A6-CD2F2AC8462C}" type="pres">
      <dgm:prSet presAssocID="{2CEC9C42-9B3E-407B-82AB-D432AEB49D4A}" presName="level" presStyleLbl="node1" presStyleIdx="1" presStyleCnt="5">
        <dgm:presLayoutVars>
          <dgm:chMax val="1"/>
          <dgm:bulletEnabled val="1"/>
        </dgm:presLayoutVars>
      </dgm:prSet>
      <dgm:spPr/>
      <dgm:t>
        <a:bodyPr/>
        <a:lstStyle/>
        <a:p>
          <a:endParaRPr lang="es-ES"/>
        </a:p>
      </dgm:t>
    </dgm:pt>
    <dgm:pt modelId="{EDD819BB-E59D-40D5-AD4D-7FC3036F0A38}" type="pres">
      <dgm:prSet presAssocID="{2CEC9C42-9B3E-407B-82AB-D432AEB49D4A}" presName="levelTx" presStyleLbl="revTx" presStyleIdx="0" presStyleCnt="0">
        <dgm:presLayoutVars>
          <dgm:chMax val="1"/>
          <dgm:bulletEnabled val="1"/>
        </dgm:presLayoutVars>
      </dgm:prSet>
      <dgm:spPr/>
      <dgm:t>
        <a:bodyPr/>
        <a:lstStyle/>
        <a:p>
          <a:endParaRPr lang="es-ES"/>
        </a:p>
      </dgm:t>
    </dgm:pt>
    <dgm:pt modelId="{25A7ED65-18B5-461B-9939-EA519C701C48}" type="pres">
      <dgm:prSet presAssocID="{2812D7F2-7460-4162-BF7C-2E65D7DB1E74}" presName="Name8" presStyleCnt="0"/>
      <dgm:spPr/>
    </dgm:pt>
    <dgm:pt modelId="{B11DC01A-F394-4EEB-A002-46FE1FF86510}" type="pres">
      <dgm:prSet presAssocID="{2812D7F2-7460-4162-BF7C-2E65D7DB1E74}" presName="level" presStyleLbl="node1" presStyleIdx="2" presStyleCnt="5">
        <dgm:presLayoutVars>
          <dgm:chMax val="1"/>
          <dgm:bulletEnabled val="1"/>
        </dgm:presLayoutVars>
      </dgm:prSet>
      <dgm:spPr/>
      <dgm:t>
        <a:bodyPr/>
        <a:lstStyle/>
        <a:p>
          <a:endParaRPr lang="es-ES"/>
        </a:p>
      </dgm:t>
    </dgm:pt>
    <dgm:pt modelId="{26B1944A-F817-430A-842B-14A4581A782A}" type="pres">
      <dgm:prSet presAssocID="{2812D7F2-7460-4162-BF7C-2E65D7DB1E74}" presName="levelTx" presStyleLbl="revTx" presStyleIdx="0" presStyleCnt="0">
        <dgm:presLayoutVars>
          <dgm:chMax val="1"/>
          <dgm:bulletEnabled val="1"/>
        </dgm:presLayoutVars>
      </dgm:prSet>
      <dgm:spPr/>
      <dgm:t>
        <a:bodyPr/>
        <a:lstStyle/>
        <a:p>
          <a:endParaRPr lang="es-ES"/>
        </a:p>
      </dgm:t>
    </dgm:pt>
    <dgm:pt modelId="{424144E5-00AE-4B9A-AE77-A1ED4A82683F}" type="pres">
      <dgm:prSet presAssocID="{1DFD1779-0884-4C9B-A3F2-B288F4ED5D3C}" presName="Name8" presStyleCnt="0"/>
      <dgm:spPr/>
    </dgm:pt>
    <dgm:pt modelId="{585B4D4A-917D-4F88-BE65-B14FC5DF6324}" type="pres">
      <dgm:prSet presAssocID="{1DFD1779-0884-4C9B-A3F2-B288F4ED5D3C}" presName="level" presStyleLbl="node1" presStyleIdx="3" presStyleCnt="5">
        <dgm:presLayoutVars>
          <dgm:chMax val="1"/>
          <dgm:bulletEnabled val="1"/>
        </dgm:presLayoutVars>
      </dgm:prSet>
      <dgm:spPr/>
      <dgm:t>
        <a:bodyPr/>
        <a:lstStyle/>
        <a:p>
          <a:endParaRPr lang="es-ES"/>
        </a:p>
      </dgm:t>
    </dgm:pt>
    <dgm:pt modelId="{A9229CFD-CA87-4DA1-901B-A1198ED8A89C}" type="pres">
      <dgm:prSet presAssocID="{1DFD1779-0884-4C9B-A3F2-B288F4ED5D3C}" presName="levelTx" presStyleLbl="revTx" presStyleIdx="0" presStyleCnt="0">
        <dgm:presLayoutVars>
          <dgm:chMax val="1"/>
          <dgm:bulletEnabled val="1"/>
        </dgm:presLayoutVars>
      </dgm:prSet>
      <dgm:spPr/>
      <dgm:t>
        <a:bodyPr/>
        <a:lstStyle/>
        <a:p>
          <a:endParaRPr lang="es-ES"/>
        </a:p>
      </dgm:t>
    </dgm:pt>
    <dgm:pt modelId="{BBA20013-C313-4361-9355-68BCA87CAAD3}" type="pres">
      <dgm:prSet presAssocID="{DD9D8A0B-04B0-4B56-B4F2-9B706AD8AA31}" presName="Name8" presStyleCnt="0"/>
      <dgm:spPr/>
    </dgm:pt>
    <dgm:pt modelId="{044C39AC-9FDD-4E47-B32A-834A392FEC16}" type="pres">
      <dgm:prSet presAssocID="{DD9D8A0B-04B0-4B56-B4F2-9B706AD8AA31}" presName="level" presStyleLbl="node1" presStyleIdx="4" presStyleCnt="5">
        <dgm:presLayoutVars>
          <dgm:chMax val="1"/>
          <dgm:bulletEnabled val="1"/>
        </dgm:presLayoutVars>
      </dgm:prSet>
      <dgm:spPr/>
      <dgm:t>
        <a:bodyPr/>
        <a:lstStyle/>
        <a:p>
          <a:endParaRPr lang="es-ES"/>
        </a:p>
      </dgm:t>
    </dgm:pt>
    <dgm:pt modelId="{81894ACE-6BB0-4DB0-9C4F-026BA917B13D}" type="pres">
      <dgm:prSet presAssocID="{DD9D8A0B-04B0-4B56-B4F2-9B706AD8AA31}" presName="levelTx" presStyleLbl="revTx" presStyleIdx="0" presStyleCnt="0">
        <dgm:presLayoutVars>
          <dgm:chMax val="1"/>
          <dgm:bulletEnabled val="1"/>
        </dgm:presLayoutVars>
      </dgm:prSet>
      <dgm:spPr/>
      <dgm:t>
        <a:bodyPr/>
        <a:lstStyle/>
        <a:p>
          <a:endParaRPr lang="es-ES"/>
        </a:p>
      </dgm:t>
    </dgm:pt>
  </dgm:ptLst>
  <dgm:cxnLst>
    <dgm:cxn modelId="{D2D06391-AD84-4307-B9AB-DE11EB4F1498}" srcId="{AA01D845-7C67-471B-82E6-250C1920F40F}" destId="{2812D7F2-7460-4162-BF7C-2E65D7DB1E74}" srcOrd="2" destOrd="0" parTransId="{EB95888D-052A-4D81-9DEB-FE725D057EB7}" sibTransId="{EE8B048A-161D-46EC-BE0F-BF8336215D89}"/>
    <dgm:cxn modelId="{8BC07036-1CC7-493A-88C1-DB6F13D60DBE}" type="presOf" srcId="{2812D7F2-7460-4162-BF7C-2E65D7DB1E74}" destId="{B11DC01A-F394-4EEB-A002-46FE1FF86510}" srcOrd="0" destOrd="0" presId="urn:microsoft.com/office/officeart/2005/8/layout/pyramid1"/>
    <dgm:cxn modelId="{EF981769-B4D1-4E90-A77B-B88044D33785}" type="presOf" srcId="{DD9D8A0B-04B0-4B56-B4F2-9B706AD8AA31}" destId="{044C39AC-9FDD-4E47-B32A-834A392FEC16}" srcOrd="0" destOrd="0" presId="urn:microsoft.com/office/officeart/2005/8/layout/pyramid1"/>
    <dgm:cxn modelId="{4930F49D-0CD5-4D54-A2B3-D9DC7E2CA8D3}" type="presOf" srcId="{2ED09377-E61D-4054-92AE-33AD805412CB}" destId="{0E6DDE28-ED09-4492-94F8-F4F277F9A248}" srcOrd="0" destOrd="0" presId="urn:microsoft.com/office/officeart/2005/8/layout/pyramid1"/>
    <dgm:cxn modelId="{274ADDA8-28E0-4D19-A430-C3BFAF69B56A}" type="presOf" srcId="{2CEC9C42-9B3E-407B-82AB-D432AEB49D4A}" destId="{FEECB7A8-15BA-4DD8-B3A6-CD2F2AC8462C}" srcOrd="0" destOrd="0" presId="urn:microsoft.com/office/officeart/2005/8/layout/pyramid1"/>
    <dgm:cxn modelId="{8C1B6AA2-3EDD-4031-AF3C-DE09F4754D00}" srcId="{AA01D845-7C67-471B-82E6-250C1920F40F}" destId="{2ED09377-E61D-4054-92AE-33AD805412CB}" srcOrd="0" destOrd="0" parTransId="{34B7F901-D1C2-48F8-879F-F1B27A3A2BAD}" sibTransId="{93096398-3FE6-4242-AE16-30DAA8571853}"/>
    <dgm:cxn modelId="{B3456AB1-7C85-49A2-B774-BF5F3EFB39CF}" srcId="{AA01D845-7C67-471B-82E6-250C1920F40F}" destId="{1DFD1779-0884-4C9B-A3F2-B288F4ED5D3C}" srcOrd="3" destOrd="0" parTransId="{A0BDE4B6-07BA-4861-82F4-64710B3E31A6}" sibTransId="{65314990-4EEB-44F2-BFC5-FCB271FE0493}"/>
    <dgm:cxn modelId="{1A453F1C-95DB-4F5E-AC33-85B174228D47}" type="presOf" srcId="{2ED09377-E61D-4054-92AE-33AD805412CB}" destId="{842B6D4C-F161-4000-A77B-2CFBED382138}" srcOrd="1" destOrd="0" presId="urn:microsoft.com/office/officeart/2005/8/layout/pyramid1"/>
    <dgm:cxn modelId="{9C4052DF-C91E-4AD5-A037-C2EBA16CBABD}" srcId="{AA01D845-7C67-471B-82E6-250C1920F40F}" destId="{2CEC9C42-9B3E-407B-82AB-D432AEB49D4A}" srcOrd="1" destOrd="0" parTransId="{659D5112-2C4F-4BD8-AF63-5AFBC7879EA7}" sibTransId="{F58D4A24-DFAE-4A2A-970C-03B67918AFFF}"/>
    <dgm:cxn modelId="{D7CE9129-8539-4AD8-999A-8EA610E329EC}" type="presOf" srcId="{2812D7F2-7460-4162-BF7C-2E65D7DB1E74}" destId="{26B1944A-F817-430A-842B-14A4581A782A}" srcOrd="1" destOrd="0" presId="urn:microsoft.com/office/officeart/2005/8/layout/pyramid1"/>
    <dgm:cxn modelId="{C8728DF3-0691-4853-ACB3-F4BBCB6FFAEA}" type="presOf" srcId="{1DFD1779-0884-4C9B-A3F2-B288F4ED5D3C}" destId="{585B4D4A-917D-4F88-BE65-B14FC5DF6324}" srcOrd="0" destOrd="0" presId="urn:microsoft.com/office/officeart/2005/8/layout/pyramid1"/>
    <dgm:cxn modelId="{B8CC2EAC-32E6-4895-8FA1-85867466BC16}" type="presOf" srcId="{AA01D845-7C67-471B-82E6-250C1920F40F}" destId="{973AD0B6-C11A-47F9-8155-66B7DB5EB32F}" srcOrd="0" destOrd="0" presId="urn:microsoft.com/office/officeart/2005/8/layout/pyramid1"/>
    <dgm:cxn modelId="{2F691544-E8F4-49A9-97A4-1F0623CCC682}" srcId="{AA01D845-7C67-471B-82E6-250C1920F40F}" destId="{DD9D8A0B-04B0-4B56-B4F2-9B706AD8AA31}" srcOrd="4" destOrd="0" parTransId="{9BDB2986-6FCF-467D-B3B0-B750DEA20EFF}" sibTransId="{D198A990-B6A4-46D2-842D-7CB1E3E6FBEA}"/>
    <dgm:cxn modelId="{BD6A601A-6E4B-4C9F-92DF-CC3E3F8E098A}" type="presOf" srcId="{2CEC9C42-9B3E-407B-82AB-D432AEB49D4A}" destId="{EDD819BB-E59D-40D5-AD4D-7FC3036F0A38}" srcOrd="1" destOrd="0" presId="urn:microsoft.com/office/officeart/2005/8/layout/pyramid1"/>
    <dgm:cxn modelId="{C537DF76-5581-4372-866B-A527DAE41EF4}" type="presOf" srcId="{DD9D8A0B-04B0-4B56-B4F2-9B706AD8AA31}" destId="{81894ACE-6BB0-4DB0-9C4F-026BA917B13D}" srcOrd="1" destOrd="0" presId="urn:microsoft.com/office/officeart/2005/8/layout/pyramid1"/>
    <dgm:cxn modelId="{4D6C369D-538B-48DC-876A-41FC79B0E1A8}" type="presOf" srcId="{1DFD1779-0884-4C9B-A3F2-B288F4ED5D3C}" destId="{A9229CFD-CA87-4DA1-901B-A1198ED8A89C}" srcOrd="1" destOrd="0" presId="urn:microsoft.com/office/officeart/2005/8/layout/pyramid1"/>
    <dgm:cxn modelId="{C77D1E47-348D-4095-AB45-5658665B8B19}" type="presParOf" srcId="{973AD0B6-C11A-47F9-8155-66B7DB5EB32F}" destId="{EEC316AC-F94C-4719-B1B4-9B9833F8353E}" srcOrd="0" destOrd="0" presId="urn:microsoft.com/office/officeart/2005/8/layout/pyramid1"/>
    <dgm:cxn modelId="{A3661964-96A0-481D-B69F-FB7C233DCB94}" type="presParOf" srcId="{EEC316AC-F94C-4719-B1B4-9B9833F8353E}" destId="{0E6DDE28-ED09-4492-94F8-F4F277F9A248}" srcOrd="0" destOrd="0" presId="urn:microsoft.com/office/officeart/2005/8/layout/pyramid1"/>
    <dgm:cxn modelId="{85538B65-5850-4F74-B89E-34FCD0972914}" type="presParOf" srcId="{EEC316AC-F94C-4719-B1B4-9B9833F8353E}" destId="{842B6D4C-F161-4000-A77B-2CFBED382138}" srcOrd="1" destOrd="0" presId="urn:microsoft.com/office/officeart/2005/8/layout/pyramid1"/>
    <dgm:cxn modelId="{E860D9FB-B55A-4821-94AD-9262EBEE5EE9}" type="presParOf" srcId="{973AD0B6-C11A-47F9-8155-66B7DB5EB32F}" destId="{E5D5204A-F3F8-424A-B588-2AB2DEB5881A}" srcOrd="1" destOrd="0" presId="urn:microsoft.com/office/officeart/2005/8/layout/pyramid1"/>
    <dgm:cxn modelId="{0A86FCE1-8B72-418B-AE7E-31C072113908}" type="presParOf" srcId="{E5D5204A-F3F8-424A-B588-2AB2DEB5881A}" destId="{FEECB7A8-15BA-4DD8-B3A6-CD2F2AC8462C}" srcOrd="0" destOrd="0" presId="urn:microsoft.com/office/officeart/2005/8/layout/pyramid1"/>
    <dgm:cxn modelId="{85F92F52-C96F-49A1-AD4E-2C5B2AD3A40C}" type="presParOf" srcId="{E5D5204A-F3F8-424A-B588-2AB2DEB5881A}" destId="{EDD819BB-E59D-40D5-AD4D-7FC3036F0A38}" srcOrd="1" destOrd="0" presId="urn:microsoft.com/office/officeart/2005/8/layout/pyramid1"/>
    <dgm:cxn modelId="{99A82CA7-5A51-4543-B6B8-F691A30D6475}" type="presParOf" srcId="{973AD0B6-C11A-47F9-8155-66B7DB5EB32F}" destId="{25A7ED65-18B5-461B-9939-EA519C701C48}" srcOrd="2" destOrd="0" presId="urn:microsoft.com/office/officeart/2005/8/layout/pyramid1"/>
    <dgm:cxn modelId="{76346D57-ACEF-4C7F-AF1E-9B5EE8C95FDC}" type="presParOf" srcId="{25A7ED65-18B5-461B-9939-EA519C701C48}" destId="{B11DC01A-F394-4EEB-A002-46FE1FF86510}" srcOrd="0" destOrd="0" presId="urn:microsoft.com/office/officeart/2005/8/layout/pyramid1"/>
    <dgm:cxn modelId="{AA584741-1210-41FD-B495-9FB49C6FF1A5}" type="presParOf" srcId="{25A7ED65-18B5-461B-9939-EA519C701C48}" destId="{26B1944A-F817-430A-842B-14A4581A782A}" srcOrd="1" destOrd="0" presId="urn:microsoft.com/office/officeart/2005/8/layout/pyramid1"/>
    <dgm:cxn modelId="{D937BEA8-5005-42AD-A9FD-E5A257B13757}" type="presParOf" srcId="{973AD0B6-C11A-47F9-8155-66B7DB5EB32F}" destId="{424144E5-00AE-4B9A-AE77-A1ED4A82683F}" srcOrd="3" destOrd="0" presId="urn:microsoft.com/office/officeart/2005/8/layout/pyramid1"/>
    <dgm:cxn modelId="{579141CF-9FDC-4BE0-85EA-472B062A5E8C}" type="presParOf" srcId="{424144E5-00AE-4B9A-AE77-A1ED4A82683F}" destId="{585B4D4A-917D-4F88-BE65-B14FC5DF6324}" srcOrd="0" destOrd="0" presId="urn:microsoft.com/office/officeart/2005/8/layout/pyramid1"/>
    <dgm:cxn modelId="{E9E221CA-DECC-4F85-94EC-0F9748D84FE9}" type="presParOf" srcId="{424144E5-00AE-4B9A-AE77-A1ED4A82683F}" destId="{A9229CFD-CA87-4DA1-901B-A1198ED8A89C}" srcOrd="1" destOrd="0" presId="urn:microsoft.com/office/officeart/2005/8/layout/pyramid1"/>
    <dgm:cxn modelId="{C0A7FFE7-9631-4A26-96A8-F14E781A5AA1}" type="presParOf" srcId="{973AD0B6-C11A-47F9-8155-66B7DB5EB32F}" destId="{BBA20013-C313-4361-9355-68BCA87CAAD3}" srcOrd="4" destOrd="0" presId="urn:microsoft.com/office/officeart/2005/8/layout/pyramid1"/>
    <dgm:cxn modelId="{9E3EC337-2661-40EA-9ABE-01B9F3F833F9}" type="presParOf" srcId="{BBA20013-C313-4361-9355-68BCA87CAAD3}" destId="{044C39AC-9FDD-4E47-B32A-834A392FEC16}" srcOrd="0" destOrd="0" presId="urn:microsoft.com/office/officeart/2005/8/layout/pyramid1"/>
    <dgm:cxn modelId="{BB37368B-F367-4E22-87C0-908D50436866}" type="presParOf" srcId="{BBA20013-C313-4361-9355-68BCA87CAAD3}" destId="{81894ACE-6BB0-4DB0-9C4F-026BA917B13D}" srcOrd="1" destOrd="0" presId="urn:microsoft.com/office/officeart/2005/8/layout/pyramid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83ED146-2B3C-466E-A7D7-9947874E4FB8}" type="doc">
      <dgm:prSet loTypeId="urn:microsoft.com/office/officeart/2005/8/layout/default" loCatId="list" qsTypeId="urn:microsoft.com/office/officeart/2005/8/quickstyle/3d5" qsCatId="3D" csTypeId="urn:microsoft.com/office/officeart/2005/8/colors/colorful5" csCatId="colorful" phldr="1"/>
      <dgm:spPr/>
      <dgm:t>
        <a:bodyPr/>
        <a:lstStyle/>
        <a:p>
          <a:endParaRPr lang="es-ES"/>
        </a:p>
      </dgm:t>
    </dgm:pt>
    <dgm:pt modelId="{1F897F07-27AD-46F5-8D81-17D1CBCC651B}">
      <dgm:prSet phldrT="[Texto]"/>
      <dgm:spPr/>
      <dgm:t>
        <a:bodyPr/>
        <a:lstStyle/>
        <a:p>
          <a:pPr algn="ctr"/>
          <a:r>
            <a:rPr lang="es-ES" b="1" u="sng" dirty="0" smtClean="0">
              <a:solidFill>
                <a:schemeClr val="tx1"/>
              </a:solidFill>
            </a:rPr>
            <a:t>CONDICIÓN</a:t>
          </a:r>
        </a:p>
        <a:p>
          <a:pPr algn="just"/>
          <a:r>
            <a:rPr lang="es-ES" b="0" dirty="0" smtClean="0">
              <a:solidFill>
                <a:schemeClr val="tx1"/>
              </a:solidFill>
            </a:rPr>
            <a:t>El Jefe de Negocios, se ausenta constantemente</a:t>
          </a:r>
          <a:endParaRPr lang="es-ES" b="0" u="sng" dirty="0">
            <a:solidFill>
              <a:schemeClr val="tx1"/>
            </a:solidFill>
          </a:endParaRPr>
        </a:p>
      </dgm:t>
    </dgm:pt>
    <dgm:pt modelId="{11E10650-FB2D-4F13-9F11-11E478FFCF45}" type="parTrans" cxnId="{F08FF3AE-0D72-4531-BA36-0F5900A86FB7}">
      <dgm:prSet/>
      <dgm:spPr/>
      <dgm:t>
        <a:bodyPr/>
        <a:lstStyle/>
        <a:p>
          <a:endParaRPr lang="es-ES">
            <a:solidFill>
              <a:schemeClr val="tx1"/>
            </a:solidFill>
          </a:endParaRPr>
        </a:p>
      </dgm:t>
    </dgm:pt>
    <dgm:pt modelId="{3948FAC7-96B6-4D77-A46B-F45D970B7F80}" type="sibTrans" cxnId="{F08FF3AE-0D72-4531-BA36-0F5900A86FB7}">
      <dgm:prSet/>
      <dgm:spPr/>
      <dgm:t>
        <a:bodyPr/>
        <a:lstStyle/>
        <a:p>
          <a:endParaRPr lang="es-ES">
            <a:solidFill>
              <a:schemeClr val="tx1"/>
            </a:solidFill>
          </a:endParaRPr>
        </a:p>
      </dgm:t>
    </dgm:pt>
    <dgm:pt modelId="{9C690FDA-423A-427E-AEF2-23C3FB38ECB1}">
      <dgm:prSet phldrT="[Texto]"/>
      <dgm:spPr/>
      <dgm:t>
        <a:bodyPr/>
        <a:lstStyle/>
        <a:p>
          <a:pPr algn="ctr"/>
          <a:r>
            <a:rPr lang="es-ES" b="1" u="sng" dirty="0" smtClean="0">
              <a:solidFill>
                <a:schemeClr val="tx1"/>
              </a:solidFill>
            </a:rPr>
            <a:t>CRITERIO</a:t>
          </a:r>
        </a:p>
        <a:p>
          <a:pPr algn="just"/>
          <a:r>
            <a:rPr lang="es-ES" i="1" dirty="0" smtClean="0">
              <a:solidFill>
                <a:schemeClr val="tx1"/>
              </a:solidFill>
            </a:rPr>
            <a:t>El Gerente General inobservó la Norma de Control Interno PLAN DE TALENTO HUMANO  407-01</a:t>
          </a:r>
          <a:endParaRPr lang="es-ES" b="1" u="sng" dirty="0">
            <a:solidFill>
              <a:schemeClr val="tx1"/>
            </a:solidFill>
          </a:endParaRPr>
        </a:p>
      </dgm:t>
    </dgm:pt>
    <dgm:pt modelId="{D7BFC05A-7173-4110-A3EB-197A125EADD3}" type="parTrans" cxnId="{4561D6F9-4949-4DB9-8AE6-70EB619F37EB}">
      <dgm:prSet/>
      <dgm:spPr/>
      <dgm:t>
        <a:bodyPr/>
        <a:lstStyle/>
        <a:p>
          <a:endParaRPr lang="es-ES">
            <a:solidFill>
              <a:schemeClr val="tx1"/>
            </a:solidFill>
          </a:endParaRPr>
        </a:p>
      </dgm:t>
    </dgm:pt>
    <dgm:pt modelId="{1EF43020-3964-40C7-99BF-4D7D04D8C2EC}" type="sibTrans" cxnId="{4561D6F9-4949-4DB9-8AE6-70EB619F37EB}">
      <dgm:prSet/>
      <dgm:spPr/>
      <dgm:t>
        <a:bodyPr/>
        <a:lstStyle/>
        <a:p>
          <a:endParaRPr lang="es-ES">
            <a:solidFill>
              <a:schemeClr val="tx1"/>
            </a:solidFill>
          </a:endParaRPr>
        </a:p>
      </dgm:t>
    </dgm:pt>
    <dgm:pt modelId="{3CBEA89C-8824-45E6-BB33-973D1EA0F32F}">
      <dgm:prSet phldrT="[Texto]"/>
      <dgm:spPr/>
      <dgm:t>
        <a:bodyPr/>
        <a:lstStyle/>
        <a:p>
          <a:pPr algn="ctr"/>
          <a:r>
            <a:rPr lang="es-ES" b="1" u="sng" dirty="0" smtClean="0">
              <a:solidFill>
                <a:schemeClr val="tx1"/>
              </a:solidFill>
            </a:rPr>
            <a:t>CAUSA</a:t>
          </a:r>
        </a:p>
        <a:p>
          <a:pPr algn="just"/>
          <a:r>
            <a:rPr lang="es-ES" dirty="0" smtClean="0">
              <a:solidFill>
                <a:schemeClr val="tx1"/>
              </a:solidFill>
            </a:rPr>
            <a:t>El Gerente General, en la asignación de funciones no tomó en cuenta que el Jefe de Negocios debe ausentarse de la Institución.</a:t>
          </a:r>
          <a:endParaRPr lang="es-ES" b="1" u="sng" dirty="0">
            <a:solidFill>
              <a:schemeClr val="tx1"/>
            </a:solidFill>
          </a:endParaRPr>
        </a:p>
      </dgm:t>
    </dgm:pt>
    <dgm:pt modelId="{8E09F55D-76E0-4A53-90C1-415D1D829041}" type="parTrans" cxnId="{F64767D8-8A80-47A2-BCDF-2C787DABCB37}">
      <dgm:prSet/>
      <dgm:spPr/>
      <dgm:t>
        <a:bodyPr/>
        <a:lstStyle/>
        <a:p>
          <a:endParaRPr lang="es-ES">
            <a:solidFill>
              <a:schemeClr val="tx1"/>
            </a:solidFill>
          </a:endParaRPr>
        </a:p>
      </dgm:t>
    </dgm:pt>
    <dgm:pt modelId="{CDAF8500-FB66-41B1-A974-3E8F315D7D07}" type="sibTrans" cxnId="{F64767D8-8A80-47A2-BCDF-2C787DABCB37}">
      <dgm:prSet/>
      <dgm:spPr/>
      <dgm:t>
        <a:bodyPr/>
        <a:lstStyle/>
        <a:p>
          <a:endParaRPr lang="es-ES">
            <a:solidFill>
              <a:schemeClr val="tx1"/>
            </a:solidFill>
          </a:endParaRPr>
        </a:p>
      </dgm:t>
    </dgm:pt>
    <dgm:pt modelId="{9B62E080-35C3-417F-B1A9-A3E7834F34F2}">
      <dgm:prSet phldrT="[Texto]"/>
      <dgm:spPr/>
      <dgm:t>
        <a:bodyPr/>
        <a:lstStyle/>
        <a:p>
          <a:pPr algn="ctr"/>
          <a:r>
            <a:rPr lang="es-ES" b="1" u="sng" dirty="0" smtClean="0">
              <a:solidFill>
                <a:schemeClr val="tx1"/>
              </a:solidFill>
            </a:rPr>
            <a:t>EFECTO</a:t>
          </a:r>
        </a:p>
        <a:p>
          <a:pPr algn="just"/>
          <a:r>
            <a:rPr lang="es-ES" dirty="0" smtClean="0">
              <a:solidFill>
                <a:schemeClr val="tx1"/>
              </a:solidFill>
            </a:rPr>
            <a:t>La aprobación de créditos y seguimiento de los mismos, toma más tiempo de lo esperado.</a:t>
          </a:r>
          <a:endParaRPr lang="es-ES" b="1" u="sng" dirty="0">
            <a:solidFill>
              <a:schemeClr val="tx1"/>
            </a:solidFill>
          </a:endParaRPr>
        </a:p>
      </dgm:t>
    </dgm:pt>
    <dgm:pt modelId="{819FE6DB-7D2A-47D5-A376-D4080F25C86D}" type="parTrans" cxnId="{11ED1226-323C-4A8C-95AA-F611729B721A}">
      <dgm:prSet/>
      <dgm:spPr/>
      <dgm:t>
        <a:bodyPr/>
        <a:lstStyle/>
        <a:p>
          <a:endParaRPr lang="es-ES">
            <a:solidFill>
              <a:schemeClr val="tx1"/>
            </a:solidFill>
          </a:endParaRPr>
        </a:p>
      </dgm:t>
    </dgm:pt>
    <dgm:pt modelId="{532EDF01-7F4A-4890-B57B-EF6609CD52FA}" type="sibTrans" cxnId="{11ED1226-323C-4A8C-95AA-F611729B721A}">
      <dgm:prSet/>
      <dgm:spPr/>
      <dgm:t>
        <a:bodyPr/>
        <a:lstStyle/>
        <a:p>
          <a:endParaRPr lang="es-ES">
            <a:solidFill>
              <a:schemeClr val="tx1"/>
            </a:solidFill>
          </a:endParaRPr>
        </a:p>
      </dgm:t>
    </dgm:pt>
    <dgm:pt modelId="{A8CD507F-AF82-494D-959E-5B0D2B9F8E33}">
      <dgm:prSet phldrT="[Texto]"/>
      <dgm:spPr/>
      <dgm:t>
        <a:bodyPr/>
        <a:lstStyle/>
        <a:p>
          <a:pPr algn="ctr"/>
          <a:r>
            <a:rPr lang="es-ES" b="1" u="sng" dirty="0" smtClean="0">
              <a:solidFill>
                <a:schemeClr val="tx1"/>
              </a:solidFill>
            </a:rPr>
            <a:t>CONCLUSIÓN</a:t>
          </a:r>
        </a:p>
        <a:p>
          <a:pPr algn="just"/>
          <a:r>
            <a:rPr lang="es-EC" dirty="0" smtClean="0">
              <a:solidFill>
                <a:schemeClr val="tx1"/>
              </a:solidFill>
            </a:rPr>
            <a:t>El Jefe de Negocios, en su gestión de captar recursos económicos de otras Instituciones para la Cooperativa, hace que se ausente de su lugar de trabajo, por lo que, las demás funciones.</a:t>
          </a:r>
          <a:endParaRPr lang="es-ES" b="1" u="sng" dirty="0">
            <a:solidFill>
              <a:schemeClr val="tx1"/>
            </a:solidFill>
          </a:endParaRPr>
        </a:p>
      </dgm:t>
    </dgm:pt>
    <dgm:pt modelId="{57D8F514-C996-469A-9704-A06BF8C60277}" type="parTrans" cxnId="{3A7846F4-F8CE-43A7-A8CB-70AC8CC3DF30}">
      <dgm:prSet/>
      <dgm:spPr/>
      <dgm:t>
        <a:bodyPr/>
        <a:lstStyle/>
        <a:p>
          <a:endParaRPr lang="es-ES">
            <a:solidFill>
              <a:schemeClr val="tx1"/>
            </a:solidFill>
          </a:endParaRPr>
        </a:p>
      </dgm:t>
    </dgm:pt>
    <dgm:pt modelId="{5E37CFD0-3EBC-434E-91BE-44761050372A}" type="sibTrans" cxnId="{3A7846F4-F8CE-43A7-A8CB-70AC8CC3DF30}">
      <dgm:prSet/>
      <dgm:spPr/>
      <dgm:t>
        <a:bodyPr/>
        <a:lstStyle/>
        <a:p>
          <a:endParaRPr lang="es-ES">
            <a:solidFill>
              <a:schemeClr val="tx1"/>
            </a:solidFill>
          </a:endParaRPr>
        </a:p>
      </dgm:t>
    </dgm:pt>
    <dgm:pt modelId="{44E94036-7A67-4423-BE46-1A18C52E2C6A}">
      <dgm:prSet/>
      <dgm:spPr/>
      <dgm:t>
        <a:bodyPr/>
        <a:lstStyle/>
        <a:p>
          <a:pPr algn="ctr"/>
          <a:r>
            <a:rPr lang="es-ES" b="1" u="sng" dirty="0" smtClean="0">
              <a:solidFill>
                <a:schemeClr val="tx1"/>
              </a:solidFill>
            </a:rPr>
            <a:t>RECOMENDACIÓN</a:t>
          </a:r>
        </a:p>
        <a:p>
          <a:pPr algn="just"/>
          <a:r>
            <a:rPr lang="es-ES" b="1" dirty="0" smtClean="0">
              <a:solidFill>
                <a:schemeClr val="tx1"/>
              </a:solidFill>
            </a:rPr>
            <a:t>Al Gerente General.</a:t>
          </a:r>
          <a:endParaRPr lang="es-ES" dirty="0" smtClean="0">
            <a:solidFill>
              <a:schemeClr val="tx1"/>
            </a:solidFill>
          </a:endParaRPr>
        </a:p>
        <a:p>
          <a:pPr algn="just"/>
          <a:r>
            <a:rPr lang="es-ES" dirty="0" smtClean="0">
              <a:solidFill>
                <a:schemeClr val="tx1"/>
              </a:solidFill>
            </a:rPr>
            <a:t>Coordinar con el Jefe de Negocios las actividades tanto internas como externas.</a:t>
          </a:r>
          <a:endParaRPr lang="es-ES" b="1" u="sng" dirty="0">
            <a:solidFill>
              <a:schemeClr val="tx1"/>
            </a:solidFill>
          </a:endParaRPr>
        </a:p>
      </dgm:t>
    </dgm:pt>
    <dgm:pt modelId="{1815F09A-D4F7-4E63-9914-13180F6168FC}" type="parTrans" cxnId="{5C208B55-E8B7-48EB-ACBD-0D5A943F5658}">
      <dgm:prSet/>
      <dgm:spPr/>
      <dgm:t>
        <a:bodyPr/>
        <a:lstStyle/>
        <a:p>
          <a:endParaRPr lang="es-ES"/>
        </a:p>
      </dgm:t>
    </dgm:pt>
    <dgm:pt modelId="{284CEFEF-CCD1-4490-8D0A-158516B69646}" type="sibTrans" cxnId="{5C208B55-E8B7-48EB-ACBD-0D5A943F5658}">
      <dgm:prSet/>
      <dgm:spPr/>
      <dgm:t>
        <a:bodyPr/>
        <a:lstStyle/>
        <a:p>
          <a:endParaRPr lang="es-ES"/>
        </a:p>
      </dgm:t>
    </dgm:pt>
    <dgm:pt modelId="{04F46009-A963-4371-B77E-A9E0EF9B26FA}" type="pres">
      <dgm:prSet presAssocID="{283ED146-2B3C-466E-A7D7-9947874E4FB8}" presName="diagram" presStyleCnt="0">
        <dgm:presLayoutVars>
          <dgm:dir/>
          <dgm:resizeHandles val="exact"/>
        </dgm:presLayoutVars>
      </dgm:prSet>
      <dgm:spPr/>
      <dgm:t>
        <a:bodyPr/>
        <a:lstStyle/>
        <a:p>
          <a:endParaRPr lang="es-ES"/>
        </a:p>
      </dgm:t>
    </dgm:pt>
    <dgm:pt modelId="{97B96BDE-4DAE-4284-8020-66F6D0843673}" type="pres">
      <dgm:prSet presAssocID="{1F897F07-27AD-46F5-8D81-17D1CBCC651B}" presName="node" presStyleLbl="node1" presStyleIdx="0" presStyleCnt="6">
        <dgm:presLayoutVars>
          <dgm:bulletEnabled val="1"/>
        </dgm:presLayoutVars>
      </dgm:prSet>
      <dgm:spPr/>
      <dgm:t>
        <a:bodyPr/>
        <a:lstStyle/>
        <a:p>
          <a:endParaRPr lang="es-ES"/>
        </a:p>
      </dgm:t>
    </dgm:pt>
    <dgm:pt modelId="{EBB80A22-9B50-4D5B-AB70-05999FCCB8B9}" type="pres">
      <dgm:prSet presAssocID="{3948FAC7-96B6-4D77-A46B-F45D970B7F80}" presName="sibTrans" presStyleCnt="0"/>
      <dgm:spPr/>
    </dgm:pt>
    <dgm:pt modelId="{C48DBB27-BBD0-4916-9BB7-07AAA0F74C64}" type="pres">
      <dgm:prSet presAssocID="{9C690FDA-423A-427E-AEF2-23C3FB38ECB1}" presName="node" presStyleLbl="node1" presStyleIdx="1" presStyleCnt="6" custLinFactNeighborX="-3199" custLinFactNeighborY="592">
        <dgm:presLayoutVars>
          <dgm:bulletEnabled val="1"/>
        </dgm:presLayoutVars>
      </dgm:prSet>
      <dgm:spPr/>
      <dgm:t>
        <a:bodyPr/>
        <a:lstStyle/>
        <a:p>
          <a:endParaRPr lang="es-ES"/>
        </a:p>
      </dgm:t>
    </dgm:pt>
    <dgm:pt modelId="{E649E982-EC61-42A4-B0F0-F554EBB97047}" type="pres">
      <dgm:prSet presAssocID="{1EF43020-3964-40C7-99BF-4D7D04D8C2EC}" presName="sibTrans" presStyleCnt="0"/>
      <dgm:spPr/>
    </dgm:pt>
    <dgm:pt modelId="{97D58125-4F7F-4824-B0C0-F3AECD7B50F5}" type="pres">
      <dgm:prSet presAssocID="{3CBEA89C-8824-45E6-BB33-973D1EA0F32F}" presName="node" presStyleLbl="node1" presStyleIdx="2" presStyleCnt="6">
        <dgm:presLayoutVars>
          <dgm:bulletEnabled val="1"/>
        </dgm:presLayoutVars>
      </dgm:prSet>
      <dgm:spPr/>
      <dgm:t>
        <a:bodyPr/>
        <a:lstStyle/>
        <a:p>
          <a:endParaRPr lang="es-ES"/>
        </a:p>
      </dgm:t>
    </dgm:pt>
    <dgm:pt modelId="{66F7E722-016C-4446-AEC2-3DB6456738FC}" type="pres">
      <dgm:prSet presAssocID="{CDAF8500-FB66-41B1-A974-3E8F315D7D07}" presName="sibTrans" presStyleCnt="0"/>
      <dgm:spPr/>
    </dgm:pt>
    <dgm:pt modelId="{48096EEB-1D67-4A03-96D0-5F4D12E1FD2D}" type="pres">
      <dgm:prSet presAssocID="{9B62E080-35C3-417F-B1A9-A3E7834F34F2}" presName="node" presStyleLbl="node1" presStyleIdx="3" presStyleCnt="6">
        <dgm:presLayoutVars>
          <dgm:bulletEnabled val="1"/>
        </dgm:presLayoutVars>
      </dgm:prSet>
      <dgm:spPr/>
      <dgm:t>
        <a:bodyPr/>
        <a:lstStyle/>
        <a:p>
          <a:endParaRPr lang="es-ES"/>
        </a:p>
      </dgm:t>
    </dgm:pt>
    <dgm:pt modelId="{BA1FD7B8-9899-4759-AC0F-7CA8625425DA}" type="pres">
      <dgm:prSet presAssocID="{532EDF01-7F4A-4890-B57B-EF6609CD52FA}" presName="sibTrans" presStyleCnt="0"/>
      <dgm:spPr/>
    </dgm:pt>
    <dgm:pt modelId="{E3499700-81CA-45D8-A1BE-254440794A2B}" type="pres">
      <dgm:prSet presAssocID="{A8CD507F-AF82-494D-959E-5B0D2B9F8E33}" presName="node" presStyleLbl="node1" presStyleIdx="4" presStyleCnt="6">
        <dgm:presLayoutVars>
          <dgm:bulletEnabled val="1"/>
        </dgm:presLayoutVars>
      </dgm:prSet>
      <dgm:spPr/>
      <dgm:t>
        <a:bodyPr/>
        <a:lstStyle/>
        <a:p>
          <a:endParaRPr lang="es-ES"/>
        </a:p>
      </dgm:t>
    </dgm:pt>
    <dgm:pt modelId="{8B623710-06C6-4633-A066-2D641BD136E1}" type="pres">
      <dgm:prSet presAssocID="{5E37CFD0-3EBC-434E-91BE-44761050372A}" presName="sibTrans" presStyleCnt="0"/>
      <dgm:spPr/>
    </dgm:pt>
    <dgm:pt modelId="{D1BBBCA0-D04A-4545-820A-11D1CB6846DA}" type="pres">
      <dgm:prSet presAssocID="{44E94036-7A67-4423-BE46-1A18C52E2C6A}" presName="node" presStyleLbl="node1" presStyleIdx="5" presStyleCnt="6">
        <dgm:presLayoutVars>
          <dgm:bulletEnabled val="1"/>
        </dgm:presLayoutVars>
      </dgm:prSet>
      <dgm:spPr/>
      <dgm:t>
        <a:bodyPr/>
        <a:lstStyle/>
        <a:p>
          <a:endParaRPr lang="es-ES"/>
        </a:p>
      </dgm:t>
    </dgm:pt>
  </dgm:ptLst>
  <dgm:cxnLst>
    <dgm:cxn modelId="{4561D6F9-4949-4DB9-8AE6-70EB619F37EB}" srcId="{283ED146-2B3C-466E-A7D7-9947874E4FB8}" destId="{9C690FDA-423A-427E-AEF2-23C3FB38ECB1}" srcOrd="1" destOrd="0" parTransId="{D7BFC05A-7173-4110-A3EB-197A125EADD3}" sibTransId="{1EF43020-3964-40C7-99BF-4D7D04D8C2EC}"/>
    <dgm:cxn modelId="{F64767D8-8A80-47A2-BCDF-2C787DABCB37}" srcId="{283ED146-2B3C-466E-A7D7-9947874E4FB8}" destId="{3CBEA89C-8824-45E6-BB33-973D1EA0F32F}" srcOrd="2" destOrd="0" parTransId="{8E09F55D-76E0-4A53-90C1-415D1D829041}" sibTransId="{CDAF8500-FB66-41B1-A974-3E8F315D7D07}"/>
    <dgm:cxn modelId="{78CCE633-E1A8-47C2-9DEC-ECD330D0B59E}" type="presOf" srcId="{1F897F07-27AD-46F5-8D81-17D1CBCC651B}" destId="{97B96BDE-4DAE-4284-8020-66F6D0843673}" srcOrd="0" destOrd="0" presId="urn:microsoft.com/office/officeart/2005/8/layout/default"/>
    <dgm:cxn modelId="{5C208B55-E8B7-48EB-ACBD-0D5A943F5658}" srcId="{283ED146-2B3C-466E-A7D7-9947874E4FB8}" destId="{44E94036-7A67-4423-BE46-1A18C52E2C6A}" srcOrd="5" destOrd="0" parTransId="{1815F09A-D4F7-4E63-9914-13180F6168FC}" sibTransId="{284CEFEF-CCD1-4490-8D0A-158516B69646}"/>
    <dgm:cxn modelId="{F08FF3AE-0D72-4531-BA36-0F5900A86FB7}" srcId="{283ED146-2B3C-466E-A7D7-9947874E4FB8}" destId="{1F897F07-27AD-46F5-8D81-17D1CBCC651B}" srcOrd="0" destOrd="0" parTransId="{11E10650-FB2D-4F13-9F11-11E478FFCF45}" sibTransId="{3948FAC7-96B6-4D77-A46B-F45D970B7F80}"/>
    <dgm:cxn modelId="{53A84CD0-B0A6-4BC2-8DC6-85F5E14907A0}" type="presOf" srcId="{A8CD507F-AF82-494D-959E-5B0D2B9F8E33}" destId="{E3499700-81CA-45D8-A1BE-254440794A2B}" srcOrd="0" destOrd="0" presId="urn:microsoft.com/office/officeart/2005/8/layout/default"/>
    <dgm:cxn modelId="{DFB117C6-9100-46A7-BC78-A07F0F895342}" type="presOf" srcId="{9B62E080-35C3-417F-B1A9-A3E7834F34F2}" destId="{48096EEB-1D67-4A03-96D0-5F4D12E1FD2D}" srcOrd="0" destOrd="0" presId="urn:microsoft.com/office/officeart/2005/8/layout/default"/>
    <dgm:cxn modelId="{440493FA-7A76-44EB-ABC0-BEC097E60B0B}" type="presOf" srcId="{9C690FDA-423A-427E-AEF2-23C3FB38ECB1}" destId="{C48DBB27-BBD0-4916-9BB7-07AAA0F74C64}" srcOrd="0" destOrd="0" presId="urn:microsoft.com/office/officeart/2005/8/layout/default"/>
    <dgm:cxn modelId="{2A4CD7C1-AD11-48BD-BDF1-C81BAA44E575}" type="presOf" srcId="{3CBEA89C-8824-45E6-BB33-973D1EA0F32F}" destId="{97D58125-4F7F-4824-B0C0-F3AECD7B50F5}" srcOrd="0" destOrd="0" presId="urn:microsoft.com/office/officeart/2005/8/layout/default"/>
    <dgm:cxn modelId="{3A7846F4-F8CE-43A7-A8CB-70AC8CC3DF30}" srcId="{283ED146-2B3C-466E-A7D7-9947874E4FB8}" destId="{A8CD507F-AF82-494D-959E-5B0D2B9F8E33}" srcOrd="4" destOrd="0" parTransId="{57D8F514-C996-469A-9704-A06BF8C60277}" sibTransId="{5E37CFD0-3EBC-434E-91BE-44761050372A}"/>
    <dgm:cxn modelId="{5CF0139A-518E-4381-B1CB-7E2F75F266E9}" type="presOf" srcId="{44E94036-7A67-4423-BE46-1A18C52E2C6A}" destId="{D1BBBCA0-D04A-4545-820A-11D1CB6846DA}" srcOrd="0" destOrd="0" presId="urn:microsoft.com/office/officeart/2005/8/layout/default"/>
    <dgm:cxn modelId="{11ED1226-323C-4A8C-95AA-F611729B721A}" srcId="{283ED146-2B3C-466E-A7D7-9947874E4FB8}" destId="{9B62E080-35C3-417F-B1A9-A3E7834F34F2}" srcOrd="3" destOrd="0" parTransId="{819FE6DB-7D2A-47D5-A376-D4080F25C86D}" sibTransId="{532EDF01-7F4A-4890-B57B-EF6609CD52FA}"/>
    <dgm:cxn modelId="{974036C6-3C22-4EA2-A212-15E27FB768C7}" type="presOf" srcId="{283ED146-2B3C-466E-A7D7-9947874E4FB8}" destId="{04F46009-A963-4371-B77E-A9E0EF9B26FA}" srcOrd="0" destOrd="0" presId="urn:microsoft.com/office/officeart/2005/8/layout/default"/>
    <dgm:cxn modelId="{52928FAA-7AAE-4511-A135-3F7017C7D5D5}" type="presParOf" srcId="{04F46009-A963-4371-B77E-A9E0EF9B26FA}" destId="{97B96BDE-4DAE-4284-8020-66F6D0843673}" srcOrd="0" destOrd="0" presId="urn:microsoft.com/office/officeart/2005/8/layout/default"/>
    <dgm:cxn modelId="{6A61BD74-34FB-47C1-B514-1F9E73DFAFF0}" type="presParOf" srcId="{04F46009-A963-4371-B77E-A9E0EF9B26FA}" destId="{EBB80A22-9B50-4D5B-AB70-05999FCCB8B9}" srcOrd="1" destOrd="0" presId="urn:microsoft.com/office/officeart/2005/8/layout/default"/>
    <dgm:cxn modelId="{4C0993E8-6ED6-42D5-B9B3-750F61C8E934}" type="presParOf" srcId="{04F46009-A963-4371-B77E-A9E0EF9B26FA}" destId="{C48DBB27-BBD0-4916-9BB7-07AAA0F74C64}" srcOrd="2" destOrd="0" presId="urn:microsoft.com/office/officeart/2005/8/layout/default"/>
    <dgm:cxn modelId="{C1138229-0F5E-486B-A8F6-C2A5AC1A5BC0}" type="presParOf" srcId="{04F46009-A963-4371-B77E-A9E0EF9B26FA}" destId="{E649E982-EC61-42A4-B0F0-F554EBB97047}" srcOrd="3" destOrd="0" presId="urn:microsoft.com/office/officeart/2005/8/layout/default"/>
    <dgm:cxn modelId="{1BC643FF-E4C1-4EF8-AAA7-6D2DF08A0671}" type="presParOf" srcId="{04F46009-A963-4371-B77E-A9E0EF9B26FA}" destId="{97D58125-4F7F-4824-B0C0-F3AECD7B50F5}" srcOrd="4" destOrd="0" presId="urn:microsoft.com/office/officeart/2005/8/layout/default"/>
    <dgm:cxn modelId="{C2493807-144D-487C-B821-0DD91B225D64}" type="presParOf" srcId="{04F46009-A963-4371-B77E-A9E0EF9B26FA}" destId="{66F7E722-016C-4446-AEC2-3DB6456738FC}" srcOrd="5" destOrd="0" presId="urn:microsoft.com/office/officeart/2005/8/layout/default"/>
    <dgm:cxn modelId="{1794DF19-E45A-4AF8-9A60-964FC8DFB2E8}" type="presParOf" srcId="{04F46009-A963-4371-B77E-A9E0EF9B26FA}" destId="{48096EEB-1D67-4A03-96D0-5F4D12E1FD2D}" srcOrd="6" destOrd="0" presId="urn:microsoft.com/office/officeart/2005/8/layout/default"/>
    <dgm:cxn modelId="{532ADB7F-562F-426B-BD91-66D5B1CC105E}" type="presParOf" srcId="{04F46009-A963-4371-B77E-A9E0EF9B26FA}" destId="{BA1FD7B8-9899-4759-AC0F-7CA8625425DA}" srcOrd="7" destOrd="0" presId="urn:microsoft.com/office/officeart/2005/8/layout/default"/>
    <dgm:cxn modelId="{3F56D389-475C-4BC3-9528-E95ADA2F14BA}" type="presParOf" srcId="{04F46009-A963-4371-B77E-A9E0EF9B26FA}" destId="{E3499700-81CA-45D8-A1BE-254440794A2B}" srcOrd="8" destOrd="0" presId="urn:microsoft.com/office/officeart/2005/8/layout/default"/>
    <dgm:cxn modelId="{9231DAD2-ED56-4C5B-BBD8-B926C06DC698}" type="presParOf" srcId="{04F46009-A963-4371-B77E-A9E0EF9B26FA}" destId="{8B623710-06C6-4633-A066-2D641BD136E1}" srcOrd="9" destOrd="0" presId="urn:microsoft.com/office/officeart/2005/8/layout/default"/>
    <dgm:cxn modelId="{5340C108-A9C0-4A3A-B8D4-D15B64D08B79}" type="presParOf" srcId="{04F46009-A963-4371-B77E-A9E0EF9B26FA}" destId="{D1BBBCA0-D04A-4545-820A-11D1CB6846DA}"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B56818C-2149-467C-9A3E-34FE17C55FD4}" type="doc">
      <dgm:prSet loTypeId="urn:microsoft.com/office/officeart/2005/8/layout/pyramid1" loCatId="pyramid" qsTypeId="urn:microsoft.com/office/officeart/2005/8/quickstyle/3d5" qsCatId="3D" csTypeId="urn:microsoft.com/office/officeart/2005/8/colors/colorful1" csCatId="colorful" phldr="1"/>
      <dgm:spPr/>
    </dgm:pt>
    <dgm:pt modelId="{D6F92341-0D4A-4473-B567-25CCCFE8903E}">
      <dgm:prSet phldrT="[Texto]"/>
      <dgm:spPr/>
      <dgm:t>
        <a:bodyPr/>
        <a:lstStyle/>
        <a:p>
          <a:r>
            <a:rPr lang="es-ES" b="1">
              <a:latin typeface="Times New Roman" pitchFamily="18" charset="0"/>
              <a:cs typeface="Times New Roman" pitchFamily="18" charset="0"/>
            </a:rPr>
            <a:t>SUPERVISION</a:t>
          </a:r>
        </a:p>
      </dgm:t>
    </dgm:pt>
    <dgm:pt modelId="{9CE10B3E-7F00-4D5E-B397-054D09FF094F}" type="parTrans" cxnId="{FC09FC52-0FF8-45E8-9193-A90BAE30E192}">
      <dgm:prSet/>
      <dgm:spPr/>
      <dgm:t>
        <a:bodyPr/>
        <a:lstStyle/>
        <a:p>
          <a:endParaRPr lang="es-ES" b="1">
            <a:latin typeface="Times New Roman" pitchFamily="18" charset="0"/>
            <a:cs typeface="Times New Roman" pitchFamily="18" charset="0"/>
          </a:endParaRPr>
        </a:p>
      </dgm:t>
    </dgm:pt>
    <dgm:pt modelId="{EE79D828-BDAC-4103-959A-5BA98A39F416}" type="sibTrans" cxnId="{FC09FC52-0FF8-45E8-9193-A90BAE30E192}">
      <dgm:prSet/>
      <dgm:spPr/>
      <dgm:t>
        <a:bodyPr/>
        <a:lstStyle/>
        <a:p>
          <a:endParaRPr lang="es-ES" b="1">
            <a:latin typeface="Times New Roman" pitchFamily="18" charset="0"/>
            <a:cs typeface="Times New Roman" pitchFamily="18" charset="0"/>
          </a:endParaRPr>
        </a:p>
      </dgm:t>
    </dgm:pt>
    <dgm:pt modelId="{DCE06A21-2EEF-424C-A849-E14D12831EE5}">
      <dgm:prSet phldrT="[Texto]"/>
      <dgm:spPr/>
      <dgm:t>
        <a:bodyPr/>
        <a:lstStyle/>
        <a:p>
          <a:r>
            <a:rPr lang="es-ES" b="1">
              <a:latin typeface="Times New Roman" pitchFamily="18" charset="0"/>
              <a:cs typeface="Times New Roman" pitchFamily="18" charset="0"/>
            </a:rPr>
            <a:t>INFORMACIÓN Y COMUNICACIÓN</a:t>
          </a:r>
        </a:p>
      </dgm:t>
    </dgm:pt>
    <dgm:pt modelId="{A892BC1D-E1AC-41F3-9942-DD6BD6D7A4BA}" type="parTrans" cxnId="{1A91AADC-021D-48D2-B4FF-CA55956F87A3}">
      <dgm:prSet/>
      <dgm:spPr/>
      <dgm:t>
        <a:bodyPr/>
        <a:lstStyle/>
        <a:p>
          <a:endParaRPr lang="es-ES" b="1">
            <a:latin typeface="Times New Roman" pitchFamily="18" charset="0"/>
            <a:cs typeface="Times New Roman" pitchFamily="18" charset="0"/>
          </a:endParaRPr>
        </a:p>
      </dgm:t>
    </dgm:pt>
    <dgm:pt modelId="{1511B1DC-AA66-46B6-94C9-480EAB8C13B8}" type="sibTrans" cxnId="{1A91AADC-021D-48D2-B4FF-CA55956F87A3}">
      <dgm:prSet/>
      <dgm:spPr/>
      <dgm:t>
        <a:bodyPr/>
        <a:lstStyle/>
        <a:p>
          <a:endParaRPr lang="es-ES" b="1">
            <a:latin typeface="Times New Roman" pitchFamily="18" charset="0"/>
            <a:cs typeface="Times New Roman" pitchFamily="18" charset="0"/>
          </a:endParaRPr>
        </a:p>
      </dgm:t>
    </dgm:pt>
    <dgm:pt modelId="{FC659346-B0EE-449D-BA79-A1465B64DD19}">
      <dgm:prSet phldrT="[Texto]"/>
      <dgm:spPr/>
      <dgm:t>
        <a:bodyPr/>
        <a:lstStyle/>
        <a:p>
          <a:r>
            <a:rPr lang="es-ES" b="1">
              <a:latin typeface="Times New Roman" pitchFamily="18" charset="0"/>
              <a:cs typeface="Times New Roman" pitchFamily="18" charset="0"/>
            </a:rPr>
            <a:t>ACTIVIDADES DE CONTROL</a:t>
          </a:r>
        </a:p>
      </dgm:t>
    </dgm:pt>
    <dgm:pt modelId="{68890AD7-9291-4F54-A056-A0729CCD5551}" type="parTrans" cxnId="{DC2FE848-CC5F-4B5E-9CD3-55B93D60E5B2}">
      <dgm:prSet/>
      <dgm:spPr/>
      <dgm:t>
        <a:bodyPr/>
        <a:lstStyle/>
        <a:p>
          <a:endParaRPr lang="es-ES" b="1">
            <a:latin typeface="Times New Roman" pitchFamily="18" charset="0"/>
            <a:cs typeface="Times New Roman" pitchFamily="18" charset="0"/>
          </a:endParaRPr>
        </a:p>
      </dgm:t>
    </dgm:pt>
    <dgm:pt modelId="{03964D71-2F3A-470D-BB16-AB81738F0558}" type="sibTrans" cxnId="{DC2FE848-CC5F-4B5E-9CD3-55B93D60E5B2}">
      <dgm:prSet/>
      <dgm:spPr/>
      <dgm:t>
        <a:bodyPr/>
        <a:lstStyle/>
        <a:p>
          <a:endParaRPr lang="es-ES" b="1">
            <a:latin typeface="Times New Roman" pitchFamily="18" charset="0"/>
            <a:cs typeface="Times New Roman" pitchFamily="18" charset="0"/>
          </a:endParaRPr>
        </a:p>
      </dgm:t>
    </dgm:pt>
    <dgm:pt modelId="{DCE91C8B-B9DF-476F-BFC9-5211AC3AB36B}">
      <dgm:prSet/>
      <dgm:spPr/>
      <dgm:t>
        <a:bodyPr/>
        <a:lstStyle/>
        <a:p>
          <a:r>
            <a:rPr lang="es-ES" b="1">
              <a:latin typeface="Times New Roman" pitchFamily="18" charset="0"/>
              <a:cs typeface="Times New Roman" pitchFamily="18" charset="0"/>
            </a:rPr>
            <a:t>EVALUCIÓN DE RIESGOS</a:t>
          </a:r>
        </a:p>
      </dgm:t>
    </dgm:pt>
    <dgm:pt modelId="{5546E8BB-5F22-4A09-B8CF-7E69B3A34BE6}" type="parTrans" cxnId="{F4DDE3D7-EFA2-439F-9750-DAC51FBDB5FF}">
      <dgm:prSet/>
      <dgm:spPr/>
      <dgm:t>
        <a:bodyPr/>
        <a:lstStyle/>
        <a:p>
          <a:endParaRPr lang="es-ES" b="1">
            <a:latin typeface="Times New Roman" pitchFamily="18" charset="0"/>
            <a:cs typeface="Times New Roman" pitchFamily="18" charset="0"/>
          </a:endParaRPr>
        </a:p>
      </dgm:t>
    </dgm:pt>
    <dgm:pt modelId="{71BDCC28-3ED7-4208-B1E5-1082AE726AF1}" type="sibTrans" cxnId="{F4DDE3D7-EFA2-439F-9750-DAC51FBDB5FF}">
      <dgm:prSet/>
      <dgm:spPr/>
      <dgm:t>
        <a:bodyPr/>
        <a:lstStyle/>
        <a:p>
          <a:endParaRPr lang="es-ES" b="1">
            <a:latin typeface="Times New Roman" pitchFamily="18" charset="0"/>
            <a:cs typeface="Times New Roman" pitchFamily="18" charset="0"/>
          </a:endParaRPr>
        </a:p>
      </dgm:t>
    </dgm:pt>
    <dgm:pt modelId="{1FA2E940-2B79-410F-938A-E9BCE1E5D2F9}">
      <dgm:prSet/>
      <dgm:spPr/>
      <dgm:t>
        <a:bodyPr/>
        <a:lstStyle/>
        <a:p>
          <a:r>
            <a:rPr lang="es-ES" b="1">
              <a:latin typeface="Times New Roman" pitchFamily="18" charset="0"/>
              <a:cs typeface="Times New Roman" pitchFamily="18" charset="0"/>
            </a:rPr>
            <a:t>AMBIENTE DE CONTROL Y TRABAJO</a:t>
          </a:r>
        </a:p>
      </dgm:t>
    </dgm:pt>
    <dgm:pt modelId="{07C7EDA7-9CA1-454A-86E1-EA3380E6994D}" type="parTrans" cxnId="{5B9239D5-39B4-4A9F-88F7-79F27D09C85A}">
      <dgm:prSet/>
      <dgm:spPr/>
      <dgm:t>
        <a:bodyPr/>
        <a:lstStyle/>
        <a:p>
          <a:endParaRPr lang="es-ES" b="1">
            <a:latin typeface="Times New Roman" pitchFamily="18" charset="0"/>
            <a:cs typeface="Times New Roman" pitchFamily="18" charset="0"/>
          </a:endParaRPr>
        </a:p>
      </dgm:t>
    </dgm:pt>
    <dgm:pt modelId="{E7780600-F1F5-4175-A190-AC7BFE59A2F0}" type="sibTrans" cxnId="{5B9239D5-39B4-4A9F-88F7-79F27D09C85A}">
      <dgm:prSet/>
      <dgm:spPr/>
      <dgm:t>
        <a:bodyPr/>
        <a:lstStyle/>
        <a:p>
          <a:endParaRPr lang="es-ES" b="1">
            <a:latin typeface="Times New Roman" pitchFamily="18" charset="0"/>
            <a:cs typeface="Times New Roman" pitchFamily="18" charset="0"/>
          </a:endParaRPr>
        </a:p>
      </dgm:t>
    </dgm:pt>
    <dgm:pt modelId="{CA4066A6-1216-4EF6-8916-48BCB3FEB4B5}" type="pres">
      <dgm:prSet presAssocID="{1B56818C-2149-467C-9A3E-34FE17C55FD4}" presName="Name0" presStyleCnt="0">
        <dgm:presLayoutVars>
          <dgm:dir/>
          <dgm:animLvl val="lvl"/>
          <dgm:resizeHandles val="exact"/>
        </dgm:presLayoutVars>
      </dgm:prSet>
      <dgm:spPr/>
    </dgm:pt>
    <dgm:pt modelId="{069F845E-B866-4DC7-A72C-72C5E18D1A76}" type="pres">
      <dgm:prSet presAssocID="{D6F92341-0D4A-4473-B567-25CCCFE8903E}" presName="Name8" presStyleCnt="0"/>
      <dgm:spPr/>
    </dgm:pt>
    <dgm:pt modelId="{C8D657CC-8ADE-48E9-8852-BC347C135E7E}" type="pres">
      <dgm:prSet presAssocID="{D6F92341-0D4A-4473-B567-25CCCFE8903E}" presName="level" presStyleLbl="node1" presStyleIdx="0" presStyleCnt="5">
        <dgm:presLayoutVars>
          <dgm:chMax val="1"/>
          <dgm:bulletEnabled val="1"/>
        </dgm:presLayoutVars>
      </dgm:prSet>
      <dgm:spPr/>
      <dgm:t>
        <a:bodyPr/>
        <a:lstStyle/>
        <a:p>
          <a:endParaRPr lang="es-ES"/>
        </a:p>
      </dgm:t>
    </dgm:pt>
    <dgm:pt modelId="{D4008AED-8C63-4DA4-9EF2-6B28CF2F456D}" type="pres">
      <dgm:prSet presAssocID="{D6F92341-0D4A-4473-B567-25CCCFE8903E}" presName="levelTx" presStyleLbl="revTx" presStyleIdx="0" presStyleCnt="0">
        <dgm:presLayoutVars>
          <dgm:chMax val="1"/>
          <dgm:bulletEnabled val="1"/>
        </dgm:presLayoutVars>
      </dgm:prSet>
      <dgm:spPr/>
      <dgm:t>
        <a:bodyPr/>
        <a:lstStyle/>
        <a:p>
          <a:endParaRPr lang="es-ES"/>
        </a:p>
      </dgm:t>
    </dgm:pt>
    <dgm:pt modelId="{A1B6DB6B-DCA0-439C-9694-AFE9A072DB41}" type="pres">
      <dgm:prSet presAssocID="{DCE06A21-2EEF-424C-A849-E14D12831EE5}" presName="Name8" presStyleCnt="0"/>
      <dgm:spPr/>
    </dgm:pt>
    <dgm:pt modelId="{582A74AB-94C1-449E-8562-4925897FD1F4}" type="pres">
      <dgm:prSet presAssocID="{DCE06A21-2EEF-424C-A849-E14D12831EE5}" presName="level" presStyleLbl="node1" presStyleIdx="1" presStyleCnt="5">
        <dgm:presLayoutVars>
          <dgm:chMax val="1"/>
          <dgm:bulletEnabled val="1"/>
        </dgm:presLayoutVars>
      </dgm:prSet>
      <dgm:spPr/>
      <dgm:t>
        <a:bodyPr/>
        <a:lstStyle/>
        <a:p>
          <a:endParaRPr lang="es-ES"/>
        </a:p>
      </dgm:t>
    </dgm:pt>
    <dgm:pt modelId="{797D65FF-E17D-471A-8238-A0D71614F6FD}" type="pres">
      <dgm:prSet presAssocID="{DCE06A21-2EEF-424C-A849-E14D12831EE5}" presName="levelTx" presStyleLbl="revTx" presStyleIdx="0" presStyleCnt="0">
        <dgm:presLayoutVars>
          <dgm:chMax val="1"/>
          <dgm:bulletEnabled val="1"/>
        </dgm:presLayoutVars>
      </dgm:prSet>
      <dgm:spPr/>
      <dgm:t>
        <a:bodyPr/>
        <a:lstStyle/>
        <a:p>
          <a:endParaRPr lang="es-ES"/>
        </a:p>
      </dgm:t>
    </dgm:pt>
    <dgm:pt modelId="{9A1943D3-E673-4B25-B7BC-470F069DDB73}" type="pres">
      <dgm:prSet presAssocID="{FC659346-B0EE-449D-BA79-A1465B64DD19}" presName="Name8" presStyleCnt="0"/>
      <dgm:spPr/>
    </dgm:pt>
    <dgm:pt modelId="{03372FE4-7CF8-49C8-8886-8955E23F0DFD}" type="pres">
      <dgm:prSet presAssocID="{FC659346-B0EE-449D-BA79-A1465B64DD19}" presName="level" presStyleLbl="node1" presStyleIdx="2" presStyleCnt="5">
        <dgm:presLayoutVars>
          <dgm:chMax val="1"/>
          <dgm:bulletEnabled val="1"/>
        </dgm:presLayoutVars>
      </dgm:prSet>
      <dgm:spPr/>
      <dgm:t>
        <a:bodyPr/>
        <a:lstStyle/>
        <a:p>
          <a:endParaRPr lang="es-ES"/>
        </a:p>
      </dgm:t>
    </dgm:pt>
    <dgm:pt modelId="{B71E77A4-5174-49FF-9B64-8C81960901A5}" type="pres">
      <dgm:prSet presAssocID="{FC659346-B0EE-449D-BA79-A1465B64DD19}" presName="levelTx" presStyleLbl="revTx" presStyleIdx="0" presStyleCnt="0">
        <dgm:presLayoutVars>
          <dgm:chMax val="1"/>
          <dgm:bulletEnabled val="1"/>
        </dgm:presLayoutVars>
      </dgm:prSet>
      <dgm:spPr/>
      <dgm:t>
        <a:bodyPr/>
        <a:lstStyle/>
        <a:p>
          <a:endParaRPr lang="es-ES"/>
        </a:p>
      </dgm:t>
    </dgm:pt>
    <dgm:pt modelId="{987A2F94-81D6-4E64-B08D-98856D36698A}" type="pres">
      <dgm:prSet presAssocID="{DCE91C8B-B9DF-476F-BFC9-5211AC3AB36B}" presName="Name8" presStyleCnt="0"/>
      <dgm:spPr/>
    </dgm:pt>
    <dgm:pt modelId="{5629AA86-CD46-4534-A378-6DBB0FD84C35}" type="pres">
      <dgm:prSet presAssocID="{DCE91C8B-B9DF-476F-BFC9-5211AC3AB36B}" presName="level" presStyleLbl="node1" presStyleIdx="3" presStyleCnt="5">
        <dgm:presLayoutVars>
          <dgm:chMax val="1"/>
          <dgm:bulletEnabled val="1"/>
        </dgm:presLayoutVars>
      </dgm:prSet>
      <dgm:spPr/>
      <dgm:t>
        <a:bodyPr/>
        <a:lstStyle/>
        <a:p>
          <a:endParaRPr lang="es-ES"/>
        </a:p>
      </dgm:t>
    </dgm:pt>
    <dgm:pt modelId="{0067919A-B60F-4C76-9865-198E9E0A371B}" type="pres">
      <dgm:prSet presAssocID="{DCE91C8B-B9DF-476F-BFC9-5211AC3AB36B}" presName="levelTx" presStyleLbl="revTx" presStyleIdx="0" presStyleCnt="0">
        <dgm:presLayoutVars>
          <dgm:chMax val="1"/>
          <dgm:bulletEnabled val="1"/>
        </dgm:presLayoutVars>
      </dgm:prSet>
      <dgm:spPr/>
      <dgm:t>
        <a:bodyPr/>
        <a:lstStyle/>
        <a:p>
          <a:endParaRPr lang="es-ES"/>
        </a:p>
      </dgm:t>
    </dgm:pt>
    <dgm:pt modelId="{BC0A2ADA-AAD3-4F84-99A6-6F908D56F4C4}" type="pres">
      <dgm:prSet presAssocID="{1FA2E940-2B79-410F-938A-E9BCE1E5D2F9}" presName="Name8" presStyleCnt="0"/>
      <dgm:spPr/>
    </dgm:pt>
    <dgm:pt modelId="{67EBFB45-AC62-45B2-9358-1FAF36766B12}" type="pres">
      <dgm:prSet presAssocID="{1FA2E940-2B79-410F-938A-E9BCE1E5D2F9}" presName="level" presStyleLbl="node1" presStyleIdx="4" presStyleCnt="5">
        <dgm:presLayoutVars>
          <dgm:chMax val="1"/>
          <dgm:bulletEnabled val="1"/>
        </dgm:presLayoutVars>
      </dgm:prSet>
      <dgm:spPr/>
      <dgm:t>
        <a:bodyPr/>
        <a:lstStyle/>
        <a:p>
          <a:endParaRPr lang="es-ES"/>
        </a:p>
      </dgm:t>
    </dgm:pt>
    <dgm:pt modelId="{6F91BF86-E3F8-4922-91A1-3FCB324B017B}" type="pres">
      <dgm:prSet presAssocID="{1FA2E940-2B79-410F-938A-E9BCE1E5D2F9}" presName="levelTx" presStyleLbl="revTx" presStyleIdx="0" presStyleCnt="0">
        <dgm:presLayoutVars>
          <dgm:chMax val="1"/>
          <dgm:bulletEnabled val="1"/>
        </dgm:presLayoutVars>
      </dgm:prSet>
      <dgm:spPr/>
      <dgm:t>
        <a:bodyPr/>
        <a:lstStyle/>
        <a:p>
          <a:endParaRPr lang="es-ES"/>
        </a:p>
      </dgm:t>
    </dgm:pt>
  </dgm:ptLst>
  <dgm:cxnLst>
    <dgm:cxn modelId="{07EEF9CD-0D33-47FB-B905-AD36EF18CB3F}" type="presOf" srcId="{DCE91C8B-B9DF-476F-BFC9-5211AC3AB36B}" destId="{0067919A-B60F-4C76-9865-198E9E0A371B}" srcOrd="1" destOrd="0" presId="urn:microsoft.com/office/officeart/2005/8/layout/pyramid1"/>
    <dgm:cxn modelId="{89BAB16D-F733-4606-8638-E67A3F469BD7}" type="presOf" srcId="{DCE91C8B-B9DF-476F-BFC9-5211AC3AB36B}" destId="{5629AA86-CD46-4534-A378-6DBB0FD84C35}" srcOrd="0" destOrd="0" presId="urn:microsoft.com/office/officeart/2005/8/layout/pyramid1"/>
    <dgm:cxn modelId="{FC09FC52-0FF8-45E8-9193-A90BAE30E192}" srcId="{1B56818C-2149-467C-9A3E-34FE17C55FD4}" destId="{D6F92341-0D4A-4473-B567-25CCCFE8903E}" srcOrd="0" destOrd="0" parTransId="{9CE10B3E-7F00-4D5E-B397-054D09FF094F}" sibTransId="{EE79D828-BDAC-4103-959A-5BA98A39F416}"/>
    <dgm:cxn modelId="{749C9890-F3A9-4306-B6D6-C2C5BF02BFD7}" type="presOf" srcId="{DCE06A21-2EEF-424C-A849-E14D12831EE5}" destId="{582A74AB-94C1-449E-8562-4925897FD1F4}" srcOrd="0" destOrd="0" presId="urn:microsoft.com/office/officeart/2005/8/layout/pyramid1"/>
    <dgm:cxn modelId="{8480E312-637A-4ACA-BC2F-EE4605901BC0}" type="presOf" srcId="{1FA2E940-2B79-410F-938A-E9BCE1E5D2F9}" destId="{6F91BF86-E3F8-4922-91A1-3FCB324B017B}" srcOrd="1" destOrd="0" presId="urn:microsoft.com/office/officeart/2005/8/layout/pyramid1"/>
    <dgm:cxn modelId="{DC2FE848-CC5F-4B5E-9CD3-55B93D60E5B2}" srcId="{1B56818C-2149-467C-9A3E-34FE17C55FD4}" destId="{FC659346-B0EE-449D-BA79-A1465B64DD19}" srcOrd="2" destOrd="0" parTransId="{68890AD7-9291-4F54-A056-A0729CCD5551}" sibTransId="{03964D71-2F3A-470D-BB16-AB81738F0558}"/>
    <dgm:cxn modelId="{100888A9-AB87-44B9-B6D0-EB361CC51B52}" type="presOf" srcId="{DCE06A21-2EEF-424C-A849-E14D12831EE5}" destId="{797D65FF-E17D-471A-8238-A0D71614F6FD}" srcOrd="1" destOrd="0" presId="urn:microsoft.com/office/officeart/2005/8/layout/pyramid1"/>
    <dgm:cxn modelId="{C1D3EA99-6A92-46C3-87AC-E9990E6D6757}" type="presOf" srcId="{FC659346-B0EE-449D-BA79-A1465B64DD19}" destId="{B71E77A4-5174-49FF-9B64-8C81960901A5}" srcOrd="1" destOrd="0" presId="urn:microsoft.com/office/officeart/2005/8/layout/pyramid1"/>
    <dgm:cxn modelId="{9FC80520-A755-43A9-827E-36D85165D8B5}" type="presOf" srcId="{1B56818C-2149-467C-9A3E-34FE17C55FD4}" destId="{CA4066A6-1216-4EF6-8916-48BCB3FEB4B5}" srcOrd="0" destOrd="0" presId="urn:microsoft.com/office/officeart/2005/8/layout/pyramid1"/>
    <dgm:cxn modelId="{F4DDE3D7-EFA2-439F-9750-DAC51FBDB5FF}" srcId="{1B56818C-2149-467C-9A3E-34FE17C55FD4}" destId="{DCE91C8B-B9DF-476F-BFC9-5211AC3AB36B}" srcOrd="3" destOrd="0" parTransId="{5546E8BB-5F22-4A09-B8CF-7E69B3A34BE6}" sibTransId="{71BDCC28-3ED7-4208-B1E5-1082AE726AF1}"/>
    <dgm:cxn modelId="{66DAAB0C-30B6-49CC-876B-07FCB7BE53D5}" type="presOf" srcId="{D6F92341-0D4A-4473-B567-25CCCFE8903E}" destId="{C8D657CC-8ADE-48E9-8852-BC347C135E7E}" srcOrd="0" destOrd="0" presId="urn:microsoft.com/office/officeart/2005/8/layout/pyramid1"/>
    <dgm:cxn modelId="{B7B18EA6-40F4-4ADA-AC6B-ECF965DC634E}" type="presOf" srcId="{1FA2E940-2B79-410F-938A-E9BCE1E5D2F9}" destId="{67EBFB45-AC62-45B2-9358-1FAF36766B12}" srcOrd="0" destOrd="0" presId="urn:microsoft.com/office/officeart/2005/8/layout/pyramid1"/>
    <dgm:cxn modelId="{65D142B2-CBA0-458C-B3E1-C92B6E31B033}" type="presOf" srcId="{D6F92341-0D4A-4473-B567-25CCCFE8903E}" destId="{D4008AED-8C63-4DA4-9EF2-6B28CF2F456D}" srcOrd="1" destOrd="0" presId="urn:microsoft.com/office/officeart/2005/8/layout/pyramid1"/>
    <dgm:cxn modelId="{81D8E1E0-6B3E-40FE-89D3-9B7DB77CC9E4}" type="presOf" srcId="{FC659346-B0EE-449D-BA79-A1465B64DD19}" destId="{03372FE4-7CF8-49C8-8886-8955E23F0DFD}" srcOrd="0" destOrd="0" presId="urn:microsoft.com/office/officeart/2005/8/layout/pyramid1"/>
    <dgm:cxn modelId="{1A91AADC-021D-48D2-B4FF-CA55956F87A3}" srcId="{1B56818C-2149-467C-9A3E-34FE17C55FD4}" destId="{DCE06A21-2EEF-424C-A849-E14D12831EE5}" srcOrd="1" destOrd="0" parTransId="{A892BC1D-E1AC-41F3-9942-DD6BD6D7A4BA}" sibTransId="{1511B1DC-AA66-46B6-94C9-480EAB8C13B8}"/>
    <dgm:cxn modelId="{5B9239D5-39B4-4A9F-88F7-79F27D09C85A}" srcId="{1B56818C-2149-467C-9A3E-34FE17C55FD4}" destId="{1FA2E940-2B79-410F-938A-E9BCE1E5D2F9}" srcOrd="4" destOrd="0" parTransId="{07C7EDA7-9CA1-454A-86E1-EA3380E6994D}" sibTransId="{E7780600-F1F5-4175-A190-AC7BFE59A2F0}"/>
    <dgm:cxn modelId="{568C2DFA-D106-4DE9-A894-74EC075A570A}" type="presParOf" srcId="{CA4066A6-1216-4EF6-8916-48BCB3FEB4B5}" destId="{069F845E-B866-4DC7-A72C-72C5E18D1A76}" srcOrd="0" destOrd="0" presId="urn:microsoft.com/office/officeart/2005/8/layout/pyramid1"/>
    <dgm:cxn modelId="{E7EAFDB3-7D08-4157-AE27-F3AAC46C27C3}" type="presParOf" srcId="{069F845E-B866-4DC7-A72C-72C5E18D1A76}" destId="{C8D657CC-8ADE-48E9-8852-BC347C135E7E}" srcOrd="0" destOrd="0" presId="urn:microsoft.com/office/officeart/2005/8/layout/pyramid1"/>
    <dgm:cxn modelId="{94186400-0688-499B-AE46-8847BBDC3CC1}" type="presParOf" srcId="{069F845E-B866-4DC7-A72C-72C5E18D1A76}" destId="{D4008AED-8C63-4DA4-9EF2-6B28CF2F456D}" srcOrd="1" destOrd="0" presId="urn:microsoft.com/office/officeart/2005/8/layout/pyramid1"/>
    <dgm:cxn modelId="{20DF45CE-BAB9-42B4-90F2-FBCAC826F8AF}" type="presParOf" srcId="{CA4066A6-1216-4EF6-8916-48BCB3FEB4B5}" destId="{A1B6DB6B-DCA0-439C-9694-AFE9A072DB41}" srcOrd="1" destOrd="0" presId="urn:microsoft.com/office/officeart/2005/8/layout/pyramid1"/>
    <dgm:cxn modelId="{B510C1B0-603D-4A54-A24C-766E26ED94A8}" type="presParOf" srcId="{A1B6DB6B-DCA0-439C-9694-AFE9A072DB41}" destId="{582A74AB-94C1-449E-8562-4925897FD1F4}" srcOrd="0" destOrd="0" presId="urn:microsoft.com/office/officeart/2005/8/layout/pyramid1"/>
    <dgm:cxn modelId="{5EF88995-5F48-432C-95B1-BA662701D115}" type="presParOf" srcId="{A1B6DB6B-DCA0-439C-9694-AFE9A072DB41}" destId="{797D65FF-E17D-471A-8238-A0D71614F6FD}" srcOrd="1" destOrd="0" presId="urn:microsoft.com/office/officeart/2005/8/layout/pyramid1"/>
    <dgm:cxn modelId="{7064A4E4-E828-44BB-9057-6A39F2F08DDE}" type="presParOf" srcId="{CA4066A6-1216-4EF6-8916-48BCB3FEB4B5}" destId="{9A1943D3-E673-4B25-B7BC-470F069DDB73}" srcOrd="2" destOrd="0" presId="urn:microsoft.com/office/officeart/2005/8/layout/pyramid1"/>
    <dgm:cxn modelId="{8997FC68-F0C7-4816-98F1-93D3302E9673}" type="presParOf" srcId="{9A1943D3-E673-4B25-B7BC-470F069DDB73}" destId="{03372FE4-7CF8-49C8-8886-8955E23F0DFD}" srcOrd="0" destOrd="0" presId="urn:microsoft.com/office/officeart/2005/8/layout/pyramid1"/>
    <dgm:cxn modelId="{0BE6802B-2555-42F9-90F3-707BD699E497}" type="presParOf" srcId="{9A1943D3-E673-4B25-B7BC-470F069DDB73}" destId="{B71E77A4-5174-49FF-9B64-8C81960901A5}" srcOrd="1" destOrd="0" presId="urn:microsoft.com/office/officeart/2005/8/layout/pyramid1"/>
    <dgm:cxn modelId="{2B308156-7593-4FB0-AD63-2984C6243A33}" type="presParOf" srcId="{CA4066A6-1216-4EF6-8916-48BCB3FEB4B5}" destId="{987A2F94-81D6-4E64-B08D-98856D36698A}" srcOrd="3" destOrd="0" presId="urn:microsoft.com/office/officeart/2005/8/layout/pyramid1"/>
    <dgm:cxn modelId="{F3580835-D081-4421-A405-921D9EF1DC26}" type="presParOf" srcId="{987A2F94-81D6-4E64-B08D-98856D36698A}" destId="{5629AA86-CD46-4534-A378-6DBB0FD84C35}" srcOrd="0" destOrd="0" presId="urn:microsoft.com/office/officeart/2005/8/layout/pyramid1"/>
    <dgm:cxn modelId="{AC7EA704-C429-47AD-A92B-FBAF942BDFA0}" type="presParOf" srcId="{987A2F94-81D6-4E64-B08D-98856D36698A}" destId="{0067919A-B60F-4C76-9865-198E9E0A371B}" srcOrd="1" destOrd="0" presId="urn:microsoft.com/office/officeart/2005/8/layout/pyramid1"/>
    <dgm:cxn modelId="{61C500CE-CABB-46C3-8E95-82BBE3F8DDBB}" type="presParOf" srcId="{CA4066A6-1216-4EF6-8916-48BCB3FEB4B5}" destId="{BC0A2ADA-AAD3-4F84-99A6-6F908D56F4C4}" srcOrd="4" destOrd="0" presId="urn:microsoft.com/office/officeart/2005/8/layout/pyramid1"/>
    <dgm:cxn modelId="{671513BE-648D-422A-9846-85F28DC2F01F}" type="presParOf" srcId="{BC0A2ADA-AAD3-4F84-99A6-6F908D56F4C4}" destId="{67EBFB45-AC62-45B2-9358-1FAF36766B12}" srcOrd="0" destOrd="0" presId="urn:microsoft.com/office/officeart/2005/8/layout/pyramid1"/>
    <dgm:cxn modelId="{B3C33228-73F3-47A0-A209-84A1A5B46541}" type="presParOf" srcId="{BC0A2ADA-AAD3-4F84-99A6-6F908D56F4C4}" destId="{6F91BF86-E3F8-4922-91A1-3FCB324B017B}" srcOrd="1" destOrd="0" presId="urn:microsoft.com/office/officeart/2005/8/layout/pyramid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1AA42F9A-00F5-4ECD-BBD1-97EDB5D3A491}" type="doc">
      <dgm:prSet loTypeId="urn:microsoft.com/office/officeart/2005/8/layout/pyramid1" loCatId="pyramid" qsTypeId="urn:microsoft.com/office/officeart/2005/8/quickstyle/3d5" qsCatId="3D" csTypeId="urn:microsoft.com/office/officeart/2005/8/colors/colorful5" csCatId="colorful" phldr="1"/>
      <dgm:spPr/>
    </dgm:pt>
    <dgm:pt modelId="{5A654B8A-8ACF-4B6F-B125-15A5D6676CEF}">
      <dgm:prSet phldrT="[Texto]"/>
      <dgm:spPr/>
      <dgm:t>
        <a:bodyPr/>
        <a:lstStyle/>
        <a:p>
          <a:r>
            <a:rPr lang="es-ES" b="1">
              <a:latin typeface="Times New Roman" pitchFamily="18" charset="0"/>
              <a:cs typeface="Times New Roman" pitchFamily="18" charset="0"/>
            </a:rPr>
            <a:t>Supervisión</a:t>
          </a:r>
        </a:p>
      </dgm:t>
    </dgm:pt>
    <dgm:pt modelId="{511D0921-7172-47BB-9084-F10A38B53D16}" type="parTrans" cxnId="{8ABC6887-6969-4284-81D6-6FB716DF5D7F}">
      <dgm:prSet/>
      <dgm:spPr/>
      <dgm:t>
        <a:bodyPr/>
        <a:lstStyle/>
        <a:p>
          <a:endParaRPr lang="es-ES" b="1">
            <a:latin typeface="Times New Roman" pitchFamily="18" charset="0"/>
            <a:cs typeface="Times New Roman" pitchFamily="18" charset="0"/>
          </a:endParaRPr>
        </a:p>
      </dgm:t>
    </dgm:pt>
    <dgm:pt modelId="{081670B8-EBFD-4EB9-98B2-9385713E054F}" type="sibTrans" cxnId="{8ABC6887-6969-4284-81D6-6FB716DF5D7F}">
      <dgm:prSet/>
      <dgm:spPr/>
      <dgm:t>
        <a:bodyPr/>
        <a:lstStyle/>
        <a:p>
          <a:endParaRPr lang="es-ES" b="1">
            <a:latin typeface="Times New Roman" pitchFamily="18" charset="0"/>
            <a:cs typeface="Times New Roman" pitchFamily="18" charset="0"/>
          </a:endParaRPr>
        </a:p>
      </dgm:t>
    </dgm:pt>
    <dgm:pt modelId="{7441802B-2CC3-4B9F-8C76-3FBA41D86DF9}">
      <dgm:prSet phldrT="[Texto]"/>
      <dgm:spPr/>
      <dgm:t>
        <a:bodyPr/>
        <a:lstStyle/>
        <a:p>
          <a:r>
            <a:rPr lang="es-ES" b="1">
              <a:latin typeface="Times New Roman" pitchFamily="18" charset="0"/>
              <a:cs typeface="Times New Roman" pitchFamily="18" charset="0"/>
            </a:rPr>
            <a:t>Información y Comunicación</a:t>
          </a:r>
        </a:p>
      </dgm:t>
    </dgm:pt>
    <dgm:pt modelId="{75189F9A-E65D-4A6B-AA6C-B3745E54A705}" type="parTrans" cxnId="{181BD597-5632-41FD-A115-7B12885CAD23}">
      <dgm:prSet/>
      <dgm:spPr/>
      <dgm:t>
        <a:bodyPr/>
        <a:lstStyle/>
        <a:p>
          <a:endParaRPr lang="es-ES" b="1">
            <a:latin typeface="Times New Roman" pitchFamily="18" charset="0"/>
            <a:cs typeface="Times New Roman" pitchFamily="18" charset="0"/>
          </a:endParaRPr>
        </a:p>
      </dgm:t>
    </dgm:pt>
    <dgm:pt modelId="{15D5A272-8B72-4F3D-A80F-1F8F08E1E9FD}" type="sibTrans" cxnId="{181BD597-5632-41FD-A115-7B12885CAD23}">
      <dgm:prSet/>
      <dgm:spPr/>
      <dgm:t>
        <a:bodyPr/>
        <a:lstStyle/>
        <a:p>
          <a:endParaRPr lang="es-ES" b="1">
            <a:latin typeface="Times New Roman" pitchFamily="18" charset="0"/>
            <a:cs typeface="Times New Roman" pitchFamily="18" charset="0"/>
          </a:endParaRPr>
        </a:p>
      </dgm:t>
    </dgm:pt>
    <dgm:pt modelId="{63F6E5ED-1CEA-4737-A8E1-9F142A36248E}">
      <dgm:prSet phldrT="[Texto]"/>
      <dgm:spPr/>
      <dgm:t>
        <a:bodyPr/>
        <a:lstStyle/>
        <a:p>
          <a:r>
            <a:rPr lang="es-ES" b="1">
              <a:latin typeface="Times New Roman" pitchFamily="18" charset="0"/>
              <a:cs typeface="Times New Roman" pitchFamily="18" charset="0"/>
            </a:rPr>
            <a:t>Actividades de Control</a:t>
          </a:r>
        </a:p>
      </dgm:t>
    </dgm:pt>
    <dgm:pt modelId="{23C90311-CF2C-41D6-B3E5-F9CB17A02C40}" type="parTrans" cxnId="{CE83CB3C-F75D-48E3-B227-543B9F3203FF}">
      <dgm:prSet/>
      <dgm:spPr/>
      <dgm:t>
        <a:bodyPr/>
        <a:lstStyle/>
        <a:p>
          <a:endParaRPr lang="es-ES" b="1">
            <a:latin typeface="Times New Roman" pitchFamily="18" charset="0"/>
            <a:cs typeface="Times New Roman" pitchFamily="18" charset="0"/>
          </a:endParaRPr>
        </a:p>
      </dgm:t>
    </dgm:pt>
    <dgm:pt modelId="{22B59E67-F0B5-4BDA-B46A-69B413756A45}" type="sibTrans" cxnId="{CE83CB3C-F75D-48E3-B227-543B9F3203FF}">
      <dgm:prSet/>
      <dgm:spPr/>
      <dgm:t>
        <a:bodyPr/>
        <a:lstStyle/>
        <a:p>
          <a:endParaRPr lang="es-ES" b="1">
            <a:latin typeface="Times New Roman" pitchFamily="18" charset="0"/>
            <a:cs typeface="Times New Roman" pitchFamily="18" charset="0"/>
          </a:endParaRPr>
        </a:p>
      </dgm:t>
    </dgm:pt>
    <dgm:pt modelId="{53C44C27-91DE-4633-8EA6-6F38C4166F64}">
      <dgm:prSet/>
      <dgm:spPr/>
      <dgm:t>
        <a:bodyPr/>
        <a:lstStyle/>
        <a:p>
          <a:r>
            <a:rPr lang="es-ES" b="1">
              <a:latin typeface="Times New Roman" pitchFamily="18" charset="0"/>
              <a:cs typeface="Times New Roman" pitchFamily="18" charset="0"/>
            </a:rPr>
            <a:t>Evaluación de Riesgo</a:t>
          </a:r>
        </a:p>
      </dgm:t>
    </dgm:pt>
    <dgm:pt modelId="{C3DD02A2-08D1-45F5-86FC-2521F5D27314}" type="parTrans" cxnId="{848191AF-C6FF-4172-8350-E825E58490F5}">
      <dgm:prSet/>
      <dgm:spPr/>
      <dgm:t>
        <a:bodyPr/>
        <a:lstStyle/>
        <a:p>
          <a:endParaRPr lang="es-ES" b="1"/>
        </a:p>
      </dgm:t>
    </dgm:pt>
    <dgm:pt modelId="{2FE0EA61-306D-49A9-96B1-36662D745F27}" type="sibTrans" cxnId="{848191AF-C6FF-4172-8350-E825E58490F5}">
      <dgm:prSet/>
      <dgm:spPr/>
      <dgm:t>
        <a:bodyPr/>
        <a:lstStyle/>
        <a:p>
          <a:endParaRPr lang="es-ES" b="1"/>
        </a:p>
      </dgm:t>
    </dgm:pt>
    <dgm:pt modelId="{D9E5A32A-0E87-435D-8EAD-33C2ECF78507}">
      <dgm:prSet/>
      <dgm:spPr/>
      <dgm:t>
        <a:bodyPr/>
        <a:lstStyle/>
        <a:p>
          <a:r>
            <a:rPr lang="es-ES" b="1">
              <a:latin typeface="Times New Roman" pitchFamily="18" charset="0"/>
              <a:cs typeface="Times New Roman" pitchFamily="18" charset="0"/>
            </a:rPr>
            <a:t>Ambiente de Control y Trabajo</a:t>
          </a:r>
        </a:p>
      </dgm:t>
    </dgm:pt>
    <dgm:pt modelId="{699ED9A2-8EEB-4697-92E6-CBFB1130769C}" type="parTrans" cxnId="{3C2AF80B-439D-458F-B59B-C6413B6DFE19}">
      <dgm:prSet/>
      <dgm:spPr/>
      <dgm:t>
        <a:bodyPr/>
        <a:lstStyle/>
        <a:p>
          <a:endParaRPr lang="es-ES" b="1"/>
        </a:p>
      </dgm:t>
    </dgm:pt>
    <dgm:pt modelId="{73644810-1FAC-47DE-8064-4A24BE13B2E6}" type="sibTrans" cxnId="{3C2AF80B-439D-458F-B59B-C6413B6DFE19}">
      <dgm:prSet/>
      <dgm:spPr/>
      <dgm:t>
        <a:bodyPr/>
        <a:lstStyle/>
        <a:p>
          <a:endParaRPr lang="es-ES" b="1"/>
        </a:p>
      </dgm:t>
    </dgm:pt>
    <dgm:pt modelId="{7F7AF6B2-DA4C-489B-B4DC-6B5DDECCE243}" type="pres">
      <dgm:prSet presAssocID="{1AA42F9A-00F5-4ECD-BBD1-97EDB5D3A491}" presName="Name0" presStyleCnt="0">
        <dgm:presLayoutVars>
          <dgm:dir/>
          <dgm:animLvl val="lvl"/>
          <dgm:resizeHandles val="exact"/>
        </dgm:presLayoutVars>
      </dgm:prSet>
      <dgm:spPr/>
    </dgm:pt>
    <dgm:pt modelId="{CABDA889-C286-4BE9-8528-B276D7ACE57A}" type="pres">
      <dgm:prSet presAssocID="{5A654B8A-8ACF-4B6F-B125-15A5D6676CEF}" presName="Name8" presStyleCnt="0"/>
      <dgm:spPr/>
    </dgm:pt>
    <dgm:pt modelId="{688A1B99-9B24-48DF-809D-69EB2A33905C}" type="pres">
      <dgm:prSet presAssocID="{5A654B8A-8ACF-4B6F-B125-15A5D6676CEF}" presName="level" presStyleLbl="node1" presStyleIdx="0" presStyleCnt="5">
        <dgm:presLayoutVars>
          <dgm:chMax val="1"/>
          <dgm:bulletEnabled val="1"/>
        </dgm:presLayoutVars>
      </dgm:prSet>
      <dgm:spPr/>
      <dgm:t>
        <a:bodyPr/>
        <a:lstStyle/>
        <a:p>
          <a:endParaRPr lang="es-ES"/>
        </a:p>
      </dgm:t>
    </dgm:pt>
    <dgm:pt modelId="{ECD3C81E-6472-48DC-8913-02F35EEC3BAA}" type="pres">
      <dgm:prSet presAssocID="{5A654B8A-8ACF-4B6F-B125-15A5D6676CEF}" presName="levelTx" presStyleLbl="revTx" presStyleIdx="0" presStyleCnt="0">
        <dgm:presLayoutVars>
          <dgm:chMax val="1"/>
          <dgm:bulletEnabled val="1"/>
        </dgm:presLayoutVars>
      </dgm:prSet>
      <dgm:spPr/>
      <dgm:t>
        <a:bodyPr/>
        <a:lstStyle/>
        <a:p>
          <a:endParaRPr lang="es-ES"/>
        </a:p>
      </dgm:t>
    </dgm:pt>
    <dgm:pt modelId="{718AD284-B499-4EB6-8F9B-DF8CC00569DD}" type="pres">
      <dgm:prSet presAssocID="{7441802B-2CC3-4B9F-8C76-3FBA41D86DF9}" presName="Name8" presStyleCnt="0"/>
      <dgm:spPr/>
    </dgm:pt>
    <dgm:pt modelId="{76182FC5-CB31-4932-9D11-1459CABC5888}" type="pres">
      <dgm:prSet presAssocID="{7441802B-2CC3-4B9F-8C76-3FBA41D86DF9}" presName="level" presStyleLbl="node1" presStyleIdx="1" presStyleCnt="5">
        <dgm:presLayoutVars>
          <dgm:chMax val="1"/>
          <dgm:bulletEnabled val="1"/>
        </dgm:presLayoutVars>
      </dgm:prSet>
      <dgm:spPr/>
      <dgm:t>
        <a:bodyPr/>
        <a:lstStyle/>
        <a:p>
          <a:endParaRPr lang="es-ES"/>
        </a:p>
      </dgm:t>
    </dgm:pt>
    <dgm:pt modelId="{EADC6334-64D4-40D1-BEA8-074D50F0896C}" type="pres">
      <dgm:prSet presAssocID="{7441802B-2CC3-4B9F-8C76-3FBA41D86DF9}" presName="levelTx" presStyleLbl="revTx" presStyleIdx="0" presStyleCnt="0">
        <dgm:presLayoutVars>
          <dgm:chMax val="1"/>
          <dgm:bulletEnabled val="1"/>
        </dgm:presLayoutVars>
      </dgm:prSet>
      <dgm:spPr/>
      <dgm:t>
        <a:bodyPr/>
        <a:lstStyle/>
        <a:p>
          <a:endParaRPr lang="es-ES"/>
        </a:p>
      </dgm:t>
    </dgm:pt>
    <dgm:pt modelId="{014CE03A-D16C-48B7-BBF4-64C665E8806F}" type="pres">
      <dgm:prSet presAssocID="{63F6E5ED-1CEA-4737-A8E1-9F142A36248E}" presName="Name8" presStyleCnt="0"/>
      <dgm:spPr/>
    </dgm:pt>
    <dgm:pt modelId="{52CE23F3-EC08-44EE-BF1C-6E504AF00654}" type="pres">
      <dgm:prSet presAssocID="{63F6E5ED-1CEA-4737-A8E1-9F142A36248E}" presName="level" presStyleLbl="node1" presStyleIdx="2" presStyleCnt="5">
        <dgm:presLayoutVars>
          <dgm:chMax val="1"/>
          <dgm:bulletEnabled val="1"/>
        </dgm:presLayoutVars>
      </dgm:prSet>
      <dgm:spPr/>
      <dgm:t>
        <a:bodyPr/>
        <a:lstStyle/>
        <a:p>
          <a:endParaRPr lang="es-ES"/>
        </a:p>
      </dgm:t>
    </dgm:pt>
    <dgm:pt modelId="{B5026511-1126-4CAB-9EF0-B86EAD44D08A}" type="pres">
      <dgm:prSet presAssocID="{63F6E5ED-1CEA-4737-A8E1-9F142A36248E}" presName="levelTx" presStyleLbl="revTx" presStyleIdx="0" presStyleCnt="0">
        <dgm:presLayoutVars>
          <dgm:chMax val="1"/>
          <dgm:bulletEnabled val="1"/>
        </dgm:presLayoutVars>
      </dgm:prSet>
      <dgm:spPr/>
      <dgm:t>
        <a:bodyPr/>
        <a:lstStyle/>
        <a:p>
          <a:endParaRPr lang="es-ES"/>
        </a:p>
      </dgm:t>
    </dgm:pt>
    <dgm:pt modelId="{4FEE8B81-09B1-4635-BA26-F88B857106BF}" type="pres">
      <dgm:prSet presAssocID="{53C44C27-91DE-4633-8EA6-6F38C4166F64}" presName="Name8" presStyleCnt="0"/>
      <dgm:spPr/>
    </dgm:pt>
    <dgm:pt modelId="{A6E57753-2412-491C-8B1A-BD4663986D30}" type="pres">
      <dgm:prSet presAssocID="{53C44C27-91DE-4633-8EA6-6F38C4166F64}" presName="level" presStyleLbl="node1" presStyleIdx="3" presStyleCnt="5">
        <dgm:presLayoutVars>
          <dgm:chMax val="1"/>
          <dgm:bulletEnabled val="1"/>
        </dgm:presLayoutVars>
      </dgm:prSet>
      <dgm:spPr/>
      <dgm:t>
        <a:bodyPr/>
        <a:lstStyle/>
        <a:p>
          <a:endParaRPr lang="es-ES"/>
        </a:p>
      </dgm:t>
    </dgm:pt>
    <dgm:pt modelId="{4A737CB5-65AC-4489-AB2D-3BCAEA11F92F}" type="pres">
      <dgm:prSet presAssocID="{53C44C27-91DE-4633-8EA6-6F38C4166F64}" presName="levelTx" presStyleLbl="revTx" presStyleIdx="0" presStyleCnt="0">
        <dgm:presLayoutVars>
          <dgm:chMax val="1"/>
          <dgm:bulletEnabled val="1"/>
        </dgm:presLayoutVars>
      </dgm:prSet>
      <dgm:spPr/>
      <dgm:t>
        <a:bodyPr/>
        <a:lstStyle/>
        <a:p>
          <a:endParaRPr lang="es-ES"/>
        </a:p>
      </dgm:t>
    </dgm:pt>
    <dgm:pt modelId="{0BC48F34-FCFE-4A76-A31B-13CAC2889F40}" type="pres">
      <dgm:prSet presAssocID="{D9E5A32A-0E87-435D-8EAD-33C2ECF78507}" presName="Name8" presStyleCnt="0"/>
      <dgm:spPr/>
    </dgm:pt>
    <dgm:pt modelId="{F01486CA-CE91-42DE-9B97-6AD773A8CD30}" type="pres">
      <dgm:prSet presAssocID="{D9E5A32A-0E87-435D-8EAD-33C2ECF78507}" presName="level" presStyleLbl="node1" presStyleIdx="4" presStyleCnt="5">
        <dgm:presLayoutVars>
          <dgm:chMax val="1"/>
          <dgm:bulletEnabled val="1"/>
        </dgm:presLayoutVars>
      </dgm:prSet>
      <dgm:spPr/>
      <dgm:t>
        <a:bodyPr/>
        <a:lstStyle/>
        <a:p>
          <a:endParaRPr lang="es-ES"/>
        </a:p>
      </dgm:t>
    </dgm:pt>
    <dgm:pt modelId="{BC56C3AF-C0AA-4809-9C1E-ACCCCBB21B61}" type="pres">
      <dgm:prSet presAssocID="{D9E5A32A-0E87-435D-8EAD-33C2ECF78507}" presName="levelTx" presStyleLbl="revTx" presStyleIdx="0" presStyleCnt="0">
        <dgm:presLayoutVars>
          <dgm:chMax val="1"/>
          <dgm:bulletEnabled val="1"/>
        </dgm:presLayoutVars>
      </dgm:prSet>
      <dgm:spPr/>
      <dgm:t>
        <a:bodyPr/>
        <a:lstStyle/>
        <a:p>
          <a:endParaRPr lang="es-ES"/>
        </a:p>
      </dgm:t>
    </dgm:pt>
  </dgm:ptLst>
  <dgm:cxnLst>
    <dgm:cxn modelId="{B88E91FC-2DC2-418E-89E1-9A2D8543682F}" type="presOf" srcId="{63F6E5ED-1CEA-4737-A8E1-9F142A36248E}" destId="{B5026511-1126-4CAB-9EF0-B86EAD44D08A}" srcOrd="1" destOrd="0" presId="urn:microsoft.com/office/officeart/2005/8/layout/pyramid1"/>
    <dgm:cxn modelId="{8ABC6887-6969-4284-81D6-6FB716DF5D7F}" srcId="{1AA42F9A-00F5-4ECD-BBD1-97EDB5D3A491}" destId="{5A654B8A-8ACF-4B6F-B125-15A5D6676CEF}" srcOrd="0" destOrd="0" parTransId="{511D0921-7172-47BB-9084-F10A38B53D16}" sibTransId="{081670B8-EBFD-4EB9-98B2-9385713E054F}"/>
    <dgm:cxn modelId="{657BD00F-9B46-4DFA-9AC3-82844FD6E153}" type="presOf" srcId="{53C44C27-91DE-4633-8EA6-6F38C4166F64}" destId="{A6E57753-2412-491C-8B1A-BD4663986D30}" srcOrd="0" destOrd="0" presId="urn:microsoft.com/office/officeart/2005/8/layout/pyramid1"/>
    <dgm:cxn modelId="{B93C8611-965C-4AD3-A6F5-D67D29919670}" type="presOf" srcId="{1AA42F9A-00F5-4ECD-BBD1-97EDB5D3A491}" destId="{7F7AF6B2-DA4C-489B-B4DC-6B5DDECCE243}" srcOrd="0" destOrd="0" presId="urn:microsoft.com/office/officeart/2005/8/layout/pyramid1"/>
    <dgm:cxn modelId="{CC15CC7C-0304-421C-AF75-C4F4373B31CA}" type="presOf" srcId="{D9E5A32A-0E87-435D-8EAD-33C2ECF78507}" destId="{F01486CA-CE91-42DE-9B97-6AD773A8CD30}" srcOrd="0" destOrd="0" presId="urn:microsoft.com/office/officeart/2005/8/layout/pyramid1"/>
    <dgm:cxn modelId="{3C2AF80B-439D-458F-B59B-C6413B6DFE19}" srcId="{1AA42F9A-00F5-4ECD-BBD1-97EDB5D3A491}" destId="{D9E5A32A-0E87-435D-8EAD-33C2ECF78507}" srcOrd="4" destOrd="0" parTransId="{699ED9A2-8EEB-4697-92E6-CBFB1130769C}" sibTransId="{73644810-1FAC-47DE-8064-4A24BE13B2E6}"/>
    <dgm:cxn modelId="{DB59947A-5807-4877-B4F6-AE3F4C691D44}" type="presOf" srcId="{63F6E5ED-1CEA-4737-A8E1-9F142A36248E}" destId="{52CE23F3-EC08-44EE-BF1C-6E504AF00654}" srcOrd="0" destOrd="0" presId="urn:microsoft.com/office/officeart/2005/8/layout/pyramid1"/>
    <dgm:cxn modelId="{952583FF-D01F-4414-A528-CAED5DEF21F3}" type="presOf" srcId="{5A654B8A-8ACF-4B6F-B125-15A5D6676CEF}" destId="{ECD3C81E-6472-48DC-8913-02F35EEC3BAA}" srcOrd="1" destOrd="0" presId="urn:microsoft.com/office/officeart/2005/8/layout/pyramid1"/>
    <dgm:cxn modelId="{4074ECF4-728B-4882-AAFE-A36C86082622}" type="presOf" srcId="{7441802B-2CC3-4B9F-8C76-3FBA41D86DF9}" destId="{76182FC5-CB31-4932-9D11-1459CABC5888}" srcOrd="0" destOrd="0" presId="urn:microsoft.com/office/officeart/2005/8/layout/pyramid1"/>
    <dgm:cxn modelId="{6146EC87-7693-445E-B977-149A52003970}" type="presOf" srcId="{5A654B8A-8ACF-4B6F-B125-15A5D6676CEF}" destId="{688A1B99-9B24-48DF-809D-69EB2A33905C}" srcOrd="0" destOrd="0" presId="urn:microsoft.com/office/officeart/2005/8/layout/pyramid1"/>
    <dgm:cxn modelId="{CAB5B7FD-F93E-4B4D-B725-8893ADBAD318}" type="presOf" srcId="{D9E5A32A-0E87-435D-8EAD-33C2ECF78507}" destId="{BC56C3AF-C0AA-4809-9C1E-ACCCCBB21B61}" srcOrd="1" destOrd="0" presId="urn:microsoft.com/office/officeart/2005/8/layout/pyramid1"/>
    <dgm:cxn modelId="{181BD597-5632-41FD-A115-7B12885CAD23}" srcId="{1AA42F9A-00F5-4ECD-BBD1-97EDB5D3A491}" destId="{7441802B-2CC3-4B9F-8C76-3FBA41D86DF9}" srcOrd="1" destOrd="0" parTransId="{75189F9A-E65D-4A6B-AA6C-B3745E54A705}" sibTransId="{15D5A272-8B72-4F3D-A80F-1F8F08E1E9FD}"/>
    <dgm:cxn modelId="{848191AF-C6FF-4172-8350-E825E58490F5}" srcId="{1AA42F9A-00F5-4ECD-BBD1-97EDB5D3A491}" destId="{53C44C27-91DE-4633-8EA6-6F38C4166F64}" srcOrd="3" destOrd="0" parTransId="{C3DD02A2-08D1-45F5-86FC-2521F5D27314}" sibTransId="{2FE0EA61-306D-49A9-96B1-36662D745F27}"/>
    <dgm:cxn modelId="{CE83CB3C-F75D-48E3-B227-543B9F3203FF}" srcId="{1AA42F9A-00F5-4ECD-BBD1-97EDB5D3A491}" destId="{63F6E5ED-1CEA-4737-A8E1-9F142A36248E}" srcOrd="2" destOrd="0" parTransId="{23C90311-CF2C-41D6-B3E5-F9CB17A02C40}" sibTransId="{22B59E67-F0B5-4BDA-B46A-69B413756A45}"/>
    <dgm:cxn modelId="{D14B29C7-4F9B-40DB-8DAD-CAC21D0BF935}" type="presOf" srcId="{53C44C27-91DE-4633-8EA6-6F38C4166F64}" destId="{4A737CB5-65AC-4489-AB2D-3BCAEA11F92F}" srcOrd="1" destOrd="0" presId="urn:microsoft.com/office/officeart/2005/8/layout/pyramid1"/>
    <dgm:cxn modelId="{A57A3241-99DD-421E-A877-18AD527DA06A}" type="presOf" srcId="{7441802B-2CC3-4B9F-8C76-3FBA41D86DF9}" destId="{EADC6334-64D4-40D1-BEA8-074D50F0896C}" srcOrd="1" destOrd="0" presId="urn:microsoft.com/office/officeart/2005/8/layout/pyramid1"/>
    <dgm:cxn modelId="{863C3DCD-D24B-44B3-9614-826EB89E0378}" type="presParOf" srcId="{7F7AF6B2-DA4C-489B-B4DC-6B5DDECCE243}" destId="{CABDA889-C286-4BE9-8528-B276D7ACE57A}" srcOrd="0" destOrd="0" presId="urn:microsoft.com/office/officeart/2005/8/layout/pyramid1"/>
    <dgm:cxn modelId="{786570A0-9546-4A12-8FDC-AE0DFB1200A8}" type="presParOf" srcId="{CABDA889-C286-4BE9-8528-B276D7ACE57A}" destId="{688A1B99-9B24-48DF-809D-69EB2A33905C}" srcOrd="0" destOrd="0" presId="urn:microsoft.com/office/officeart/2005/8/layout/pyramid1"/>
    <dgm:cxn modelId="{E9651230-8A06-4A3E-8D41-63BAD29DE2BE}" type="presParOf" srcId="{CABDA889-C286-4BE9-8528-B276D7ACE57A}" destId="{ECD3C81E-6472-48DC-8913-02F35EEC3BAA}" srcOrd="1" destOrd="0" presId="urn:microsoft.com/office/officeart/2005/8/layout/pyramid1"/>
    <dgm:cxn modelId="{851D271D-A52B-4961-AC2B-D8221AB40CA0}" type="presParOf" srcId="{7F7AF6B2-DA4C-489B-B4DC-6B5DDECCE243}" destId="{718AD284-B499-4EB6-8F9B-DF8CC00569DD}" srcOrd="1" destOrd="0" presId="urn:microsoft.com/office/officeart/2005/8/layout/pyramid1"/>
    <dgm:cxn modelId="{E3E625B6-868F-48C9-942A-5C2C28B11357}" type="presParOf" srcId="{718AD284-B499-4EB6-8F9B-DF8CC00569DD}" destId="{76182FC5-CB31-4932-9D11-1459CABC5888}" srcOrd="0" destOrd="0" presId="urn:microsoft.com/office/officeart/2005/8/layout/pyramid1"/>
    <dgm:cxn modelId="{025E037F-4B92-4A67-A718-B3E920D4BD1A}" type="presParOf" srcId="{718AD284-B499-4EB6-8F9B-DF8CC00569DD}" destId="{EADC6334-64D4-40D1-BEA8-074D50F0896C}" srcOrd="1" destOrd="0" presId="urn:microsoft.com/office/officeart/2005/8/layout/pyramid1"/>
    <dgm:cxn modelId="{4E2BF926-7C01-4F48-A27D-BDF482E896B3}" type="presParOf" srcId="{7F7AF6B2-DA4C-489B-B4DC-6B5DDECCE243}" destId="{014CE03A-D16C-48B7-BBF4-64C665E8806F}" srcOrd="2" destOrd="0" presId="urn:microsoft.com/office/officeart/2005/8/layout/pyramid1"/>
    <dgm:cxn modelId="{C81F9692-FDB5-4580-89E1-C590683B29E8}" type="presParOf" srcId="{014CE03A-D16C-48B7-BBF4-64C665E8806F}" destId="{52CE23F3-EC08-44EE-BF1C-6E504AF00654}" srcOrd="0" destOrd="0" presId="urn:microsoft.com/office/officeart/2005/8/layout/pyramid1"/>
    <dgm:cxn modelId="{CB099625-EBBB-4FEE-98F8-73F9D0C549DA}" type="presParOf" srcId="{014CE03A-D16C-48B7-BBF4-64C665E8806F}" destId="{B5026511-1126-4CAB-9EF0-B86EAD44D08A}" srcOrd="1" destOrd="0" presId="urn:microsoft.com/office/officeart/2005/8/layout/pyramid1"/>
    <dgm:cxn modelId="{DF160379-85D8-4724-BC97-87EF9A1163A3}" type="presParOf" srcId="{7F7AF6B2-DA4C-489B-B4DC-6B5DDECCE243}" destId="{4FEE8B81-09B1-4635-BA26-F88B857106BF}" srcOrd="3" destOrd="0" presId="urn:microsoft.com/office/officeart/2005/8/layout/pyramid1"/>
    <dgm:cxn modelId="{1A9A51BF-4F9E-4210-AB21-F6EB7B55251A}" type="presParOf" srcId="{4FEE8B81-09B1-4635-BA26-F88B857106BF}" destId="{A6E57753-2412-491C-8B1A-BD4663986D30}" srcOrd="0" destOrd="0" presId="urn:microsoft.com/office/officeart/2005/8/layout/pyramid1"/>
    <dgm:cxn modelId="{14B14697-569A-454E-9C77-4C1613EBC4E6}" type="presParOf" srcId="{4FEE8B81-09B1-4635-BA26-F88B857106BF}" destId="{4A737CB5-65AC-4489-AB2D-3BCAEA11F92F}" srcOrd="1" destOrd="0" presId="urn:microsoft.com/office/officeart/2005/8/layout/pyramid1"/>
    <dgm:cxn modelId="{58A363BF-9440-4F53-B717-EFD00B3E2E43}" type="presParOf" srcId="{7F7AF6B2-DA4C-489B-B4DC-6B5DDECCE243}" destId="{0BC48F34-FCFE-4A76-A31B-13CAC2889F40}" srcOrd="4" destOrd="0" presId="urn:microsoft.com/office/officeart/2005/8/layout/pyramid1"/>
    <dgm:cxn modelId="{2BAB30CC-3F11-4079-A3BF-0E3B731C41E0}" type="presParOf" srcId="{0BC48F34-FCFE-4A76-A31B-13CAC2889F40}" destId="{F01486CA-CE91-42DE-9B97-6AD773A8CD30}" srcOrd="0" destOrd="0" presId="urn:microsoft.com/office/officeart/2005/8/layout/pyramid1"/>
    <dgm:cxn modelId="{E8D8E503-ACCE-4C6B-BE79-E8A55005D030}" type="presParOf" srcId="{0BC48F34-FCFE-4A76-A31B-13CAC2889F40}" destId="{BC56C3AF-C0AA-4809-9C1E-ACCCCBB21B61}" srcOrd="1" destOrd="0" presId="urn:microsoft.com/office/officeart/2005/8/layout/pyramid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9795C25-96E3-43B1-8429-84DF5794B514}" type="doc">
      <dgm:prSet loTypeId="urn:microsoft.com/office/officeart/2005/8/layout/pyramid1" loCatId="pyramid" qsTypeId="urn:microsoft.com/office/officeart/2005/8/quickstyle/3d5" qsCatId="3D" csTypeId="urn:microsoft.com/office/officeart/2005/8/colors/colorful1" csCatId="colorful" phldr="1"/>
      <dgm:spPr/>
    </dgm:pt>
    <dgm:pt modelId="{7DFF0957-9BA0-4EEE-9680-F221761040AB}">
      <dgm:prSet phldrT="[Texto]"/>
      <dgm:spPr/>
      <dgm:t>
        <a:bodyPr/>
        <a:lstStyle/>
        <a:p>
          <a:r>
            <a:rPr lang="es-ES" b="1">
              <a:latin typeface="Times New Roman" pitchFamily="18" charset="0"/>
              <a:cs typeface="Times New Roman" pitchFamily="18" charset="0"/>
            </a:rPr>
            <a:t>SUPERVISION</a:t>
          </a:r>
        </a:p>
      </dgm:t>
    </dgm:pt>
    <dgm:pt modelId="{1A13BB09-1943-43FE-812E-8A3E563399E8}" type="parTrans" cxnId="{D69856E9-E962-43F2-89D4-5890EDC73D13}">
      <dgm:prSet/>
      <dgm:spPr/>
      <dgm:t>
        <a:bodyPr/>
        <a:lstStyle/>
        <a:p>
          <a:endParaRPr lang="es-ES"/>
        </a:p>
      </dgm:t>
    </dgm:pt>
    <dgm:pt modelId="{1EF1F265-E911-4659-886E-20D6A98558FE}" type="sibTrans" cxnId="{D69856E9-E962-43F2-89D4-5890EDC73D13}">
      <dgm:prSet/>
      <dgm:spPr/>
      <dgm:t>
        <a:bodyPr/>
        <a:lstStyle/>
        <a:p>
          <a:endParaRPr lang="es-ES"/>
        </a:p>
      </dgm:t>
    </dgm:pt>
    <dgm:pt modelId="{7BAACD94-0F7D-4701-9BB7-5025D479F2C6}">
      <dgm:prSet phldrT="[Texto]"/>
      <dgm:spPr/>
      <dgm:t>
        <a:bodyPr/>
        <a:lstStyle/>
        <a:p>
          <a:r>
            <a:rPr lang="es-ES" b="1">
              <a:latin typeface="Times New Roman" pitchFamily="18" charset="0"/>
              <a:cs typeface="Times New Roman" pitchFamily="18" charset="0"/>
            </a:rPr>
            <a:t>INFORMACIÓN Y COMUNICACIÓN</a:t>
          </a:r>
        </a:p>
      </dgm:t>
    </dgm:pt>
    <dgm:pt modelId="{403A6335-D2F8-4F3B-A71F-E56ABDDE7291}" type="parTrans" cxnId="{4D27C998-E97D-4C19-AA8A-AD59AC37B75E}">
      <dgm:prSet/>
      <dgm:spPr/>
      <dgm:t>
        <a:bodyPr/>
        <a:lstStyle/>
        <a:p>
          <a:endParaRPr lang="es-ES"/>
        </a:p>
      </dgm:t>
    </dgm:pt>
    <dgm:pt modelId="{4B968EAC-DAB4-4873-AD7E-F7D63F236345}" type="sibTrans" cxnId="{4D27C998-E97D-4C19-AA8A-AD59AC37B75E}">
      <dgm:prSet/>
      <dgm:spPr/>
      <dgm:t>
        <a:bodyPr/>
        <a:lstStyle/>
        <a:p>
          <a:endParaRPr lang="es-ES"/>
        </a:p>
      </dgm:t>
    </dgm:pt>
    <dgm:pt modelId="{D9202BBC-82D3-435F-84E6-746106ABEA3C}">
      <dgm:prSet phldrT="[Texto]"/>
      <dgm:spPr/>
      <dgm:t>
        <a:bodyPr/>
        <a:lstStyle/>
        <a:p>
          <a:r>
            <a:rPr lang="es-ES" b="1">
              <a:latin typeface="Times New Roman" pitchFamily="18" charset="0"/>
              <a:cs typeface="Times New Roman" pitchFamily="18" charset="0"/>
            </a:rPr>
            <a:t>ACTIVIDADES DE  CONTROL</a:t>
          </a:r>
        </a:p>
      </dgm:t>
    </dgm:pt>
    <dgm:pt modelId="{85B14FF4-0C2C-42AB-966C-B8B35525C2D5}" type="parTrans" cxnId="{1E0D5F3C-8D41-40FF-BAB9-3645DB23EA41}">
      <dgm:prSet/>
      <dgm:spPr/>
      <dgm:t>
        <a:bodyPr/>
        <a:lstStyle/>
        <a:p>
          <a:endParaRPr lang="es-ES"/>
        </a:p>
      </dgm:t>
    </dgm:pt>
    <dgm:pt modelId="{9873167E-3C34-461B-AA10-DCD7A3CB5016}" type="sibTrans" cxnId="{1E0D5F3C-8D41-40FF-BAB9-3645DB23EA41}">
      <dgm:prSet/>
      <dgm:spPr/>
      <dgm:t>
        <a:bodyPr/>
        <a:lstStyle/>
        <a:p>
          <a:endParaRPr lang="es-ES"/>
        </a:p>
      </dgm:t>
    </dgm:pt>
    <dgm:pt modelId="{53D44295-DAA6-4AFE-8536-D930E6127B65}">
      <dgm:prSet/>
      <dgm:spPr/>
      <dgm:t>
        <a:bodyPr/>
        <a:lstStyle/>
        <a:p>
          <a:r>
            <a:rPr lang="es-ES" b="1">
              <a:latin typeface="Times New Roman" pitchFamily="18" charset="0"/>
              <a:cs typeface="Times New Roman" pitchFamily="18" charset="0"/>
            </a:rPr>
            <a:t>EVALUACION DE RIESGO</a:t>
          </a:r>
        </a:p>
      </dgm:t>
    </dgm:pt>
    <dgm:pt modelId="{40775606-48A2-40C3-8ABB-E7013EF90503}" type="parTrans" cxnId="{FF49763A-B6FC-4D53-94A2-C0755A9C9D65}">
      <dgm:prSet/>
      <dgm:spPr/>
      <dgm:t>
        <a:bodyPr/>
        <a:lstStyle/>
        <a:p>
          <a:endParaRPr lang="es-ES"/>
        </a:p>
      </dgm:t>
    </dgm:pt>
    <dgm:pt modelId="{4D6C8F64-8E77-4A13-8975-48BA2DD6C030}" type="sibTrans" cxnId="{FF49763A-B6FC-4D53-94A2-C0755A9C9D65}">
      <dgm:prSet/>
      <dgm:spPr/>
      <dgm:t>
        <a:bodyPr/>
        <a:lstStyle/>
        <a:p>
          <a:endParaRPr lang="es-ES"/>
        </a:p>
      </dgm:t>
    </dgm:pt>
    <dgm:pt modelId="{73D3CB24-8A90-4ACA-A6DE-8223D033F6C1}">
      <dgm:prSet/>
      <dgm:spPr/>
      <dgm:t>
        <a:bodyPr/>
        <a:lstStyle/>
        <a:p>
          <a:r>
            <a:rPr lang="es-ES" b="1">
              <a:latin typeface="Times New Roman" pitchFamily="18" charset="0"/>
              <a:cs typeface="Times New Roman" pitchFamily="18" charset="0"/>
            </a:rPr>
            <a:t>AMBIENTE DE CONTROL Y TRABAJO</a:t>
          </a:r>
        </a:p>
      </dgm:t>
    </dgm:pt>
    <dgm:pt modelId="{D681A65F-4AAF-4DF1-A136-5F5E068BAAE5}" type="parTrans" cxnId="{3E815A86-36EC-4E4A-9899-A162FEC7AC8F}">
      <dgm:prSet/>
      <dgm:spPr/>
      <dgm:t>
        <a:bodyPr/>
        <a:lstStyle/>
        <a:p>
          <a:endParaRPr lang="es-ES"/>
        </a:p>
      </dgm:t>
    </dgm:pt>
    <dgm:pt modelId="{298F13ED-6209-452A-8BA5-CFBA4E2D8296}" type="sibTrans" cxnId="{3E815A86-36EC-4E4A-9899-A162FEC7AC8F}">
      <dgm:prSet/>
      <dgm:spPr/>
      <dgm:t>
        <a:bodyPr/>
        <a:lstStyle/>
        <a:p>
          <a:endParaRPr lang="es-ES"/>
        </a:p>
      </dgm:t>
    </dgm:pt>
    <dgm:pt modelId="{64376DBC-62F4-47A7-9CF0-A80F88A3FE1F}" type="pres">
      <dgm:prSet presAssocID="{C9795C25-96E3-43B1-8429-84DF5794B514}" presName="Name0" presStyleCnt="0">
        <dgm:presLayoutVars>
          <dgm:dir/>
          <dgm:animLvl val="lvl"/>
          <dgm:resizeHandles val="exact"/>
        </dgm:presLayoutVars>
      </dgm:prSet>
      <dgm:spPr/>
    </dgm:pt>
    <dgm:pt modelId="{72AB8892-40A5-4E19-A97A-390E37CB749D}" type="pres">
      <dgm:prSet presAssocID="{7DFF0957-9BA0-4EEE-9680-F221761040AB}" presName="Name8" presStyleCnt="0"/>
      <dgm:spPr/>
    </dgm:pt>
    <dgm:pt modelId="{6B8A10BF-C1D4-4D2F-9002-BBBD586DC384}" type="pres">
      <dgm:prSet presAssocID="{7DFF0957-9BA0-4EEE-9680-F221761040AB}" presName="level" presStyleLbl="node1" presStyleIdx="0" presStyleCnt="5">
        <dgm:presLayoutVars>
          <dgm:chMax val="1"/>
          <dgm:bulletEnabled val="1"/>
        </dgm:presLayoutVars>
      </dgm:prSet>
      <dgm:spPr/>
      <dgm:t>
        <a:bodyPr/>
        <a:lstStyle/>
        <a:p>
          <a:endParaRPr lang="es-ES"/>
        </a:p>
      </dgm:t>
    </dgm:pt>
    <dgm:pt modelId="{4C9A25F4-9081-4873-A015-6C3B44931536}" type="pres">
      <dgm:prSet presAssocID="{7DFF0957-9BA0-4EEE-9680-F221761040AB}" presName="levelTx" presStyleLbl="revTx" presStyleIdx="0" presStyleCnt="0">
        <dgm:presLayoutVars>
          <dgm:chMax val="1"/>
          <dgm:bulletEnabled val="1"/>
        </dgm:presLayoutVars>
      </dgm:prSet>
      <dgm:spPr/>
      <dgm:t>
        <a:bodyPr/>
        <a:lstStyle/>
        <a:p>
          <a:endParaRPr lang="es-ES"/>
        </a:p>
      </dgm:t>
    </dgm:pt>
    <dgm:pt modelId="{FDC6EB61-7C01-4106-BAEE-4E9792C40BCC}" type="pres">
      <dgm:prSet presAssocID="{7BAACD94-0F7D-4701-9BB7-5025D479F2C6}" presName="Name8" presStyleCnt="0"/>
      <dgm:spPr/>
    </dgm:pt>
    <dgm:pt modelId="{8422BE8E-12BA-46F7-8E06-4ACB3A228B08}" type="pres">
      <dgm:prSet presAssocID="{7BAACD94-0F7D-4701-9BB7-5025D479F2C6}" presName="level" presStyleLbl="node1" presStyleIdx="1" presStyleCnt="5">
        <dgm:presLayoutVars>
          <dgm:chMax val="1"/>
          <dgm:bulletEnabled val="1"/>
        </dgm:presLayoutVars>
      </dgm:prSet>
      <dgm:spPr/>
      <dgm:t>
        <a:bodyPr/>
        <a:lstStyle/>
        <a:p>
          <a:endParaRPr lang="es-ES"/>
        </a:p>
      </dgm:t>
    </dgm:pt>
    <dgm:pt modelId="{ECF65AA5-6FED-4644-834F-A5F2ABC78294}" type="pres">
      <dgm:prSet presAssocID="{7BAACD94-0F7D-4701-9BB7-5025D479F2C6}" presName="levelTx" presStyleLbl="revTx" presStyleIdx="0" presStyleCnt="0">
        <dgm:presLayoutVars>
          <dgm:chMax val="1"/>
          <dgm:bulletEnabled val="1"/>
        </dgm:presLayoutVars>
      </dgm:prSet>
      <dgm:spPr/>
      <dgm:t>
        <a:bodyPr/>
        <a:lstStyle/>
        <a:p>
          <a:endParaRPr lang="es-ES"/>
        </a:p>
      </dgm:t>
    </dgm:pt>
    <dgm:pt modelId="{A2CD16C5-AA11-4475-9D5F-0BB961A44AD6}" type="pres">
      <dgm:prSet presAssocID="{D9202BBC-82D3-435F-84E6-746106ABEA3C}" presName="Name8" presStyleCnt="0"/>
      <dgm:spPr/>
    </dgm:pt>
    <dgm:pt modelId="{653DC4F2-091A-4896-A03A-D51AD128A195}" type="pres">
      <dgm:prSet presAssocID="{D9202BBC-82D3-435F-84E6-746106ABEA3C}" presName="level" presStyleLbl="node1" presStyleIdx="2" presStyleCnt="5">
        <dgm:presLayoutVars>
          <dgm:chMax val="1"/>
          <dgm:bulletEnabled val="1"/>
        </dgm:presLayoutVars>
      </dgm:prSet>
      <dgm:spPr/>
      <dgm:t>
        <a:bodyPr/>
        <a:lstStyle/>
        <a:p>
          <a:endParaRPr lang="es-ES"/>
        </a:p>
      </dgm:t>
    </dgm:pt>
    <dgm:pt modelId="{55A65128-4EA9-4291-9836-593D218C3356}" type="pres">
      <dgm:prSet presAssocID="{D9202BBC-82D3-435F-84E6-746106ABEA3C}" presName="levelTx" presStyleLbl="revTx" presStyleIdx="0" presStyleCnt="0">
        <dgm:presLayoutVars>
          <dgm:chMax val="1"/>
          <dgm:bulletEnabled val="1"/>
        </dgm:presLayoutVars>
      </dgm:prSet>
      <dgm:spPr/>
      <dgm:t>
        <a:bodyPr/>
        <a:lstStyle/>
        <a:p>
          <a:endParaRPr lang="es-ES"/>
        </a:p>
      </dgm:t>
    </dgm:pt>
    <dgm:pt modelId="{9A84383B-ACC4-4D8E-95E2-B66E8A46509E}" type="pres">
      <dgm:prSet presAssocID="{53D44295-DAA6-4AFE-8536-D930E6127B65}" presName="Name8" presStyleCnt="0"/>
      <dgm:spPr/>
    </dgm:pt>
    <dgm:pt modelId="{ECAF524C-521D-4D58-A559-22514DA652B2}" type="pres">
      <dgm:prSet presAssocID="{53D44295-DAA6-4AFE-8536-D930E6127B65}" presName="level" presStyleLbl="node1" presStyleIdx="3" presStyleCnt="5">
        <dgm:presLayoutVars>
          <dgm:chMax val="1"/>
          <dgm:bulletEnabled val="1"/>
        </dgm:presLayoutVars>
      </dgm:prSet>
      <dgm:spPr/>
      <dgm:t>
        <a:bodyPr/>
        <a:lstStyle/>
        <a:p>
          <a:endParaRPr lang="es-ES"/>
        </a:p>
      </dgm:t>
    </dgm:pt>
    <dgm:pt modelId="{614EFA9F-552F-417F-9C5D-70AAD4106312}" type="pres">
      <dgm:prSet presAssocID="{53D44295-DAA6-4AFE-8536-D930E6127B65}" presName="levelTx" presStyleLbl="revTx" presStyleIdx="0" presStyleCnt="0">
        <dgm:presLayoutVars>
          <dgm:chMax val="1"/>
          <dgm:bulletEnabled val="1"/>
        </dgm:presLayoutVars>
      </dgm:prSet>
      <dgm:spPr/>
      <dgm:t>
        <a:bodyPr/>
        <a:lstStyle/>
        <a:p>
          <a:endParaRPr lang="es-ES"/>
        </a:p>
      </dgm:t>
    </dgm:pt>
    <dgm:pt modelId="{8D033641-6147-4B32-A4FD-98626F6F2133}" type="pres">
      <dgm:prSet presAssocID="{73D3CB24-8A90-4ACA-A6DE-8223D033F6C1}" presName="Name8" presStyleCnt="0"/>
      <dgm:spPr/>
    </dgm:pt>
    <dgm:pt modelId="{8AC28A7B-DDE5-45B4-A489-6A88B5CDE246}" type="pres">
      <dgm:prSet presAssocID="{73D3CB24-8A90-4ACA-A6DE-8223D033F6C1}" presName="level" presStyleLbl="node1" presStyleIdx="4" presStyleCnt="5">
        <dgm:presLayoutVars>
          <dgm:chMax val="1"/>
          <dgm:bulletEnabled val="1"/>
        </dgm:presLayoutVars>
      </dgm:prSet>
      <dgm:spPr/>
      <dgm:t>
        <a:bodyPr/>
        <a:lstStyle/>
        <a:p>
          <a:endParaRPr lang="es-ES"/>
        </a:p>
      </dgm:t>
    </dgm:pt>
    <dgm:pt modelId="{177FB664-9DD5-4909-807A-FECD16D88DC4}" type="pres">
      <dgm:prSet presAssocID="{73D3CB24-8A90-4ACA-A6DE-8223D033F6C1}" presName="levelTx" presStyleLbl="revTx" presStyleIdx="0" presStyleCnt="0">
        <dgm:presLayoutVars>
          <dgm:chMax val="1"/>
          <dgm:bulletEnabled val="1"/>
        </dgm:presLayoutVars>
      </dgm:prSet>
      <dgm:spPr/>
      <dgm:t>
        <a:bodyPr/>
        <a:lstStyle/>
        <a:p>
          <a:endParaRPr lang="es-ES"/>
        </a:p>
      </dgm:t>
    </dgm:pt>
  </dgm:ptLst>
  <dgm:cxnLst>
    <dgm:cxn modelId="{FB7CD3B0-CFEA-47FA-837E-78166E0C4D5C}" type="presOf" srcId="{D9202BBC-82D3-435F-84E6-746106ABEA3C}" destId="{55A65128-4EA9-4291-9836-593D218C3356}" srcOrd="1" destOrd="0" presId="urn:microsoft.com/office/officeart/2005/8/layout/pyramid1"/>
    <dgm:cxn modelId="{338485EF-6955-40A4-B630-BAB30B75F48A}" type="presOf" srcId="{53D44295-DAA6-4AFE-8536-D930E6127B65}" destId="{ECAF524C-521D-4D58-A559-22514DA652B2}" srcOrd="0" destOrd="0" presId="urn:microsoft.com/office/officeart/2005/8/layout/pyramid1"/>
    <dgm:cxn modelId="{D93065F9-A749-46B2-89AF-AC5E6837F7F5}" type="presOf" srcId="{7DFF0957-9BA0-4EEE-9680-F221761040AB}" destId="{4C9A25F4-9081-4873-A015-6C3B44931536}" srcOrd="1" destOrd="0" presId="urn:microsoft.com/office/officeart/2005/8/layout/pyramid1"/>
    <dgm:cxn modelId="{FF49763A-B6FC-4D53-94A2-C0755A9C9D65}" srcId="{C9795C25-96E3-43B1-8429-84DF5794B514}" destId="{53D44295-DAA6-4AFE-8536-D930E6127B65}" srcOrd="3" destOrd="0" parTransId="{40775606-48A2-40C3-8ABB-E7013EF90503}" sibTransId="{4D6C8F64-8E77-4A13-8975-48BA2DD6C030}"/>
    <dgm:cxn modelId="{506F8455-63C4-4CCA-A3FB-94CE3CDBCDB3}" type="presOf" srcId="{C9795C25-96E3-43B1-8429-84DF5794B514}" destId="{64376DBC-62F4-47A7-9CF0-A80F88A3FE1F}" srcOrd="0" destOrd="0" presId="urn:microsoft.com/office/officeart/2005/8/layout/pyramid1"/>
    <dgm:cxn modelId="{4FEEC126-AE3D-4869-9E76-D29616877DA0}" type="presOf" srcId="{73D3CB24-8A90-4ACA-A6DE-8223D033F6C1}" destId="{8AC28A7B-DDE5-45B4-A489-6A88B5CDE246}" srcOrd="0" destOrd="0" presId="urn:microsoft.com/office/officeart/2005/8/layout/pyramid1"/>
    <dgm:cxn modelId="{F898CCD1-72AC-450C-8E35-63CA96892771}" type="presOf" srcId="{7BAACD94-0F7D-4701-9BB7-5025D479F2C6}" destId="{ECF65AA5-6FED-4644-834F-A5F2ABC78294}" srcOrd="1" destOrd="0" presId="urn:microsoft.com/office/officeart/2005/8/layout/pyramid1"/>
    <dgm:cxn modelId="{3E815A86-36EC-4E4A-9899-A162FEC7AC8F}" srcId="{C9795C25-96E3-43B1-8429-84DF5794B514}" destId="{73D3CB24-8A90-4ACA-A6DE-8223D033F6C1}" srcOrd="4" destOrd="0" parTransId="{D681A65F-4AAF-4DF1-A136-5F5E068BAAE5}" sibTransId="{298F13ED-6209-452A-8BA5-CFBA4E2D8296}"/>
    <dgm:cxn modelId="{7386C8F3-3D68-48FB-B20B-0EF4261C9C3A}" type="presOf" srcId="{7BAACD94-0F7D-4701-9BB7-5025D479F2C6}" destId="{8422BE8E-12BA-46F7-8E06-4ACB3A228B08}" srcOrd="0" destOrd="0" presId="urn:microsoft.com/office/officeart/2005/8/layout/pyramid1"/>
    <dgm:cxn modelId="{4D27C998-E97D-4C19-AA8A-AD59AC37B75E}" srcId="{C9795C25-96E3-43B1-8429-84DF5794B514}" destId="{7BAACD94-0F7D-4701-9BB7-5025D479F2C6}" srcOrd="1" destOrd="0" parTransId="{403A6335-D2F8-4F3B-A71F-E56ABDDE7291}" sibTransId="{4B968EAC-DAB4-4873-AD7E-F7D63F236345}"/>
    <dgm:cxn modelId="{1E932AEB-B7EF-4EB0-ADA6-2348FFC55E8E}" type="presOf" srcId="{D9202BBC-82D3-435F-84E6-746106ABEA3C}" destId="{653DC4F2-091A-4896-A03A-D51AD128A195}" srcOrd="0" destOrd="0" presId="urn:microsoft.com/office/officeart/2005/8/layout/pyramid1"/>
    <dgm:cxn modelId="{1E0D5F3C-8D41-40FF-BAB9-3645DB23EA41}" srcId="{C9795C25-96E3-43B1-8429-84DF5794B514}" destId="{D9202BBC-82D3-435F-84E6-746106ABEA3C}" srcOrd="2" destOrd="0" parTransId="{85B14FF4-0C2C-42AB-966C-B8B35525C2D5}" sibTransId="{9873167E-3C34-461B-AA10-DCD7A3CB5016}"/>
    <dgm:cxn modelId="{3AF3967B-8F73-4950-9820-47DEADE60A70}" type="presOf" srcId="{7DFF0957-9BA0-4EEE-9680-F221761040AB}" destId="{6B8A10BF-C1D4-4D2F-9002-BBBD586DC384}" srcOrd="0" destOrd="0" presId="urn:microsoft.com/office/officeart/2005/8/layout/pyramid1"/>
    <dgm:cxn modelId="{D69856E9-E962-43F2-89D4-5890EDC73D13}" srcId="{C9795C25-96E3-43B1-8429-84DF5794B514}" destId="{7DFF0957-9BA0-4EEE-9680-F221761040AB}" srcOrd="0" destOrd="0" parTransId="{1A13BB09-1943-43FE-812E-8A3E563399E8}" sibTransId="{1EF1F265-E911-4659-886E-20D6A98558FE}"/>
    <dgm:cxn modelId="{B3D1506C-865F-4B3B-A6A0-F709B78D394C}" type="presOf" srcId="{53D44295-DAA6-4AFE-8536-D930E6127B65}" destId="{614EFA9F-552F-417F-9C5D-70AAD4106312}" srcOrd="1" destOrd="0" presId="urn:microsoft.com/office/officeart/2005/8/layout/pyramid1"/>
    <dgm:cxn modelId="{B5A90404-FD54-4BC4-B062-8A51A8C1C4F7}" type="presOf" srcId="{73D3CB24-8A90-4ACA-A6DE-8223D033F6C1}" destId="{177FB664-9DD5-4909-807A-FECD16D88DC4}" srcOrd="1" destOrd="0" presId="urn:microsoft.com/office/officeart/2005/8/layout/pyramid1"/>
    <dgm:cxn modelId="{45C663BB-3F03-4F67-B1C8-8799BA98F906}" type="presParOf" srcId="{64376DBC-62F4-47A7-9CF0-A80F88A3FE1F}" destId="{72AB8892-40A5-4E19-A97A-390E37CB749D}" srcOrd="0" destOrd="0" presId="urn:microsoft.com/office/officeart/2005/8/layout/pyramid1"/>
    <dgm:cxn modelId="{80C7910F-C3FB-488D-B3D0-94DE4A06CC09}" type="presParOf" srcId="{72AB8892-40A5-4E19-A97A-390E37CB749D}" destId="{6B8A10BF-C1D4-4D2F-9002-BBBD586DC384}" srcOrd="0" destOrd="0" presId="urn:microsoft.com/office/officeart/2005/8/layout/pyramid1"/>
    <dgm:cxn modelId="{0EEDFD9C-46D2-41B8-9D70-8062D8D9B717}" type="presParOf" srcId="{72AB8892-40A5-4E19-A97A-390E37CB749D}" destId="{4C9A25F4-9081-4873-A015-6C3B44931536}" srcOrd="1" destOrd="0" presId="urn:microsoft.com/office/officeart/2005/8/layout/pyramid1"/>
    <dgm:cxn modelId="{B475965B-3C28-4B7E-9814-05CF3E786A50}" type="presParOf" srcId="{64376DBC-62F4-47A7-9CF0-A80F88A3FE1F}" destId="{FDC6EB61-7C01-4106-BAEE-4E9792C40BCC}" srcOrd="1" destOrd="0" presId="urn:microsoft.com/office/officeart/2005/8/layout/pyramid1"/>
    <dgm:cxn modelId="{135324A3-5CBF-4CAA-8CB2-930712F36DAB}" type="presParOf" srcId="{FDC6EB61-7C01-4106-BAEE-4E9792C40BCC}" destId="{8422BE8E-12BA-46F7-8E06-4ACB3A228B08}" srcOrd="0" destOrd="0" presId="urn:microsoft.com/office/officeart/2005/8/layout/pyramid1"/>
    <dgm:cxn modelId="{33442732-BA06-461F-A0B6-581FD44E6466}" type="presParOf" srcId="{FDC6EB61-7C01-4106-BAEE-4E9792C40BCC}" destId="{ECF65AA5-6FED-4644-834F-A5F2ABC78294}" srcOrd="1" destOrd="0" presId="urn:microsoft.com/office/officeart/2005/8/layout/pyramid1"/>
    <dgm:cxn modelId="{A5F8505F-15AB-4ECE-9D99-3D7FDCAE7143}" type="presParOf" srcId="{64376DBC-62F4-47A7-9CF0-A80F88A3FE1F}" destId="{A2CD16C5-AA11-4475-9D5F-0BB961A44AD6}" srcOrd="2" destOrd="0" presId="urn:microsoft.com/office/officeart/2005/8/layout/pyramid1"/>
    <dgm:cxn modelId="{5F03611C-23B8-41D2-930E-445D772930A8}" type="presParOf" srcId="{A2CD16C5-AA11-4475-9D5F-0BB961A44AD6}" destId="{653DC4F2-091A-4896-A03A-D51AD128A195}" srcOrd="0" destOrd="0" presId="urn:microsoft.com/office/officeart/2005/8/layout/pyramid1"/>
    <dgm:cxn modelId="{84ECD4CF-9326-429F-B283-72887F59A48E}" type="presParOf" srcId="{A2CD16C5-AA11-4475-9D5F-0BB961A44AD6}" destId="{55A65128-4EA9-4291-9836-593D218C3356}" srcOrd="1" destOrd="0" presId="urn:microsoft.com/office/officeart/2005/8/layout/pyramid1"/>
    <dgm:cxn modelId="{606D77F1-AB4F-429E-B3FC-C395C99DF383}" type="presParOf" srcId="{64376DBC-62F4-47A7-9CF0-A80F88A3FE1F}" destId="{9A84383B-ACC4-4D8E-95E2-B66E8A46509E}" srcOrd="3" destOrd="0" presId="urn:microsoft.com/office/officeart/2005/8/layout/pyramid1"/>
    <dgm:cxn modelId="{017A37D0-1DBA-4207-A74B-16AED127617B}" type="presParOf" srcId="{9A84383B-ACC4-4D8E-95E2-B66E8A46509E}" destId="{ECAF524C-521D-4D58-A559-22514DA652B2}" srcOrd="0" destOrd="0" presId="urn:microsoft.com/office/officeart/2005/8/layout/pyramid1"/>
    <dgm:cxn modelId="{C6F09CD7-1B7F-4CF6-99C8-3233977B95B1}" type="presParOf" srcId="{9A84383B-ACC4-4D8E-95E2-B66E8A46509E}" destId="{614EFA9F-552F-417F-9C5D-70AAD4106312}" srcOrd="1" destOrd="0" presId="urn:microsoft.com/office/officeart/2005/8/layout/pyramid1"/>
    <dgm:cxn modelId="{FCA057E0-6C56-457A-9E93-CADCF9DC29AD}" type="presParOf" srcId="{64376DBC-62F4-47A7-9CF0-A80F88A3FE1F}" destId="{8D033641-6147-4B32-A4FD-98626F6F2133}" srcOrd="4" destOrd="0" presId="urn:microsoft.com/office/officeart/2005/8/layout/pyramid1"/>
    <dgm:cxn modelId="{2B240043-8F66-4D9E-9989-8087BF30075B}" type="presParOf" srcId="{8D033641-6147-4B32-A4FD-98626F6F2133}" destId="{8AC28A7B-DDE5-45B4-A489-6A88B5CDE246}" srcOrd="0" destOrd="0" presId="urn:microsoft.com/office/officeart/2005/8/layout/pyramid1"/>
    <dgm:cxn modelId="{F1A8399D-9318-4F98-8DB8-531B891BADE0}" type="presParOf" srcId="{8D033641-6147-4B32-A4FD-98626F6F2133}" destId="{177FB664-9DD5-4909-807A-FECD16D88DC4}"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DE8BDBF0-5565-4E7D-89E5-51042299E5CA}" type="doc">
      <dgm:prSet loTypeId="urn:microsoft.com/office/officeart/2005/8/layout/default" loCatId="list" qsTypeId="urn:microsoft.com/office/officeart/2005/8/quickstyle/3d6" qsCatId="3D" csTypeId="urn:microsoft.com/office/officeart/2005/8/colors/colorful1" csCatId="colorful" phldr="1"/>
      <dgm:spPr/>
      <dgm:t>
        <a:bodyPr/>
        <a:lstStyle/>
        <a:p>
          <a:endParaRPr lang="es-ES"/>
        </a:p>
      </dgm:t>
    </dgm:pt>
    <dgm:pt modelId="{101288FA-0E61-4F03-8201-26B4E09C1708}">
      <dgm:prSet phldrT="[Texto]" custT="1"/>
      <dgm:spPr/>
      <dgm:t>
        <a:bodyPr/>
        <a:lstStyle/>
        <a:p>
          <a:pPr algn="ctr"/>
          <a:r>
            <a:rPr lang="es-ES" sz="1600" b="1" u="sng" dirty="0" smtClean="0">
              <a:solidFill>
                <a:schemeClr val="tx1"/>
              </a:solidFill>
            </a:rPr>
            <a:t>CONDICIÓN</a:t>
          </a:r>
        </a:p>
        <a:p>
          <a:pPr algn="just"/>
          <a:r>
            <a:rPr lang="es-ES" sz="1600" dirty="0" smtClean="0">
              <a:solidFill>
                <a:schemeClr val="tx1"/>
              </a:solidFill>
            </a:rPr>
            <a:t>El Manual de Funciones, no es aplicado en su totalidad.</a:t>
          </a:r>
          <a:endParaRPr lang="es-ES" sz="1600" b="1" u="sng" dirty="0">
            <a:solidFill>
              <a:schemeClr val="tx1"/>
            </a:solidFill>
          </a:endParaRPr>
        </a:p>
      </dgm:t>
    </dgm:pt>
    <dgm:pt modelId="{C798F60F-1594-4677-BC7E-6753F07D396C}" type="parTrans" cxnId="{B981B653-36E9-4866-8BFE-60384231C849}">
      <dgm:prSet/>
      <dgm:spPr/>
      <dgm:t>
        <a:bodyPr/>
        <a:lstStyle/>
        <a:p>
          <a:endParaRPr lang="es-ES" sz="2000">
            <a:solidFill>
              <a:schemeClr val="tx1"/>
            </a:solidFill>
          </a:endParaRPr>
        </a:p>
      </dgm:t>
    </dgm:pt>
    <dgm:pt modelId="{FE7B9A2B-3C91-40DF-851D-C5863A8AE55B}" type="sibTrans" cxnId="{B981B653-36E9-4866-8BFE-60384231C849}">
      <dgm:prSet/>
      <dgm:spPr/>
      <dgm:t>
        <a:bodyPr/>
        <a:lstStyle/>
        <a:p>
          <a:endParaRPr lang="es-ES" sz="2000">
            <a:solidFill>
              <a:schemeClr val="tx1"/>
            </a:solidFill>
          </a:endParaRPr>
        </a:p>
      </dgm:t>
    </dgm:pt>
    <dgm:pt modelId="{BE911E9C-EE00-415A-A5D6-DE256B084A48}">
      <dgm:prSet phldrT="[Texto]" custT="1"/>
      <dgm:spPr/>
      <dgm:t>
        <a:bodyPr/>
        <a:lstStyle/>
        <a:p>
          <a:pPr algn="ctr"/>
          <a:r>
            <a:rPr lang="es-ES" sz="1600" b="1" u="sng" dirty="0" smtClean="0">
              <a:solidFill>
                <a:schemeClr val="tx1"/>
              </a:solidFill>
            </a:rPr>
            <a:t>CRITERIO</a:t>
          </a:r>
        </a:p>
        <a:p>
          <a:pPr algn="just"/>
          <a:r>
            <a:rPr lang="es-ES" sz="1600" i="1" dirty="0" smtClean="0">
              <a:solidFill>
                <a:schemeClr val="tx1"/>
              </a:solidFill>
            </a:rPr>
            <a:t>El Gerente General inobservó la Norma de Control Interno MANUAL DE CLASIFICACION DE PUESTOS 407-02</a:t>
          </a:r>
          <a:endParaRPr lang="es-ES" sz="1600" b="1" u="sng" dirty="0">
            <a:solidFill>
              <a:schemeClr val="tx1"/>
            </a:solidFill>
          </a:endParaRPr>
        </a:p>
      </dgm:t>
    </dgm:pt>
    <dgm:pt modelId="{08A359E9-7F88-410F-92D6-C487EF19C5C2}" type="parTrans" cxnId="{801E6231-0379-4837-95D0-136AE0FBAB53}">
      <dgm:prSet/>
      <dgm:spPr/>
      <dgm:t>
        <a:bodyPr/>
        <a:lstStyle/>
        <a:p>
          <a:endParaRPr lang="es-ES" sz="2000">
            <a:solidFill>
              <a:schemeClr val="tx1"/>
            </a:solidFill>
          </a:endParaRPr>
        </a:p>
      </dgm:t>
    </dgm:pt>
    <dgm:pt modelId="{5292139E-B639-4C54-B453-0E1EA587E534}" type="sibTrans" cxnId="{801E6231-0379-4837-95D0-136AE0FBAB53}">
      <dgm:prSet/>
      <dgm:spPr/>
      <dgm:t>
        <a:bodyPr/>
        <a:lstStyle/>
        <a:p>
          <a:endParaRPr lang="es-ES" sz="2000">
            <a:solidFill>
              <a:schemeClr val="tx1"/>
            </a:solidFill>
          </a:endParaRPr>
        </a:p>
      </dgm:t>
    </dgm:pt>
    <dgm:pt modelId="{FE08C1D8-0D0E-4AB2-A8D5-A0F2710500AC}">
      <dgm:prSet phldrT="[Texto]" custT="1"/>
      <dgm:spPr/>
      <dgm:t>
        <a:bodyPr/>
        <a:lstStyle/>
        <a:p>
          <a:pPr algn="ctr"/>
          <a:r>
            <a:rPr lang="es-ES" sz="1600" b="1" u="sng" dirty="0" smtClean="0">
              <a:solidFill>
                <a:schemeClr val="tx1"/>
              </a:solidFill>
            </a:rPr>
            <a:t>CAUSA</a:t>
          </a:r>
        </a:p>
        <a:p>
          <a:pPr algn="just"/>
          <a:r>
            <a:rPr lang="es-ES" sz="1600" dirty="0" smtClean="0">
              <a:solidFill>
                <a:schemeClr val="tx1"/>
              </a:solidFill>
            </a:rPr>
            <a:t>El Gerente General no coordinó en su totalidad la administración del personal, no se desarrolló un plan de actividades.</a:t>
          </a:r>
          <a:endParaRPr lang="es-ES" sz="1600" b="1" u="sng" dirty="0">
            <a:solidFill>
              <a:schemeClr val="tx1"/>
            </a:solidFill>
          </a:endParaRPr>
        </a:p>
      </dgm:t>
    </dgm:pt>
    <dgm:pt modelId="{D9A695F4-5D26-4C95-B39C-A79ED5B49D88}" type="parTrans" cxnId="{F9927FEC-F40A-43DB-A7EB-D16E8887909F}">
      <dgm:prSet/>
      <dgm:spPr/>
      <dgm:t>
        <a:bodyPr/>
        <a:lstStyle/>
        <a:p>
          <a:endParaRPr lang="es-ES" sz="2000">
            <a:solidFill>
              <a:schemeClr val="tx1"/>
            </a:solidFill>
          </a:endParaRPr>
        </a:p>
      </dgm:t>
    </dgm:pt>
    <dgm:pt modelId="{24C1F452-BA87-4399-94A2-83CEA24B5FF8}" type="sibTrans" cxnId="{F9927FEC-F40A-43DB-A7EB-D16E8887909F}">
      <dgm:prSet/>
      <dgm:spPr/>
      <dgm:t>
        <a:bodyPr/>
        <a:lstStyle/>
        <a:p>
          <a:endParaRPr lang="es-ES" sz="2000">
            <a:solidFill>
              <a:schemeClr val="tx1"/>
            </a:solidFill>
          </a:endParaRPr>
        </a:p>
      </dgm:t>
    </dgm:pt>
    <dgm:pt modelId="{E496FB54-1741-4D85-BCAF-789F018617C3}">
      <dgm:prSet phldrT="[Texto]" custT="1"/>
      <dgm:spPr/>
      <dgm:t>
        <a:bodyPr/>
        <a:lstStyle/>
        <a:p>
          <a:pPr algn="ctr"/>
          <a:r>
            <a:rPr lang="es-ES" sz="1600" b="1" u="sng" dirty="0" smtClean="0">
              <a:solidFill>
                <a:schemeClr val="tx1"/>
              </a:solidFill>
            </a:rPr>
            <a:t>EFECTO</a:t>
          </a:r>
        </a:p>
        <a:p>
          <a:pPr algn="just"/>
          <a:r>
            <a:rPr lang="es-ES" sz="1600" dirty="0" smtClean="0">
              <a:solidFill>
                <a:schemeClr val="tx1"/>
              </a:solidFill>
            </a:rPr>
            <a:t>El trabajador llamado a reemplazar, debe postergar sus actividades, atribuidas de acuerdo al Manual de Funciones. </a:t>
          </a:r>
          <a:endParaRPr lang="es-ES" sz="1600" b="1" u="sng" dirty="0">
            <a:solidFill>
              <a:schemeClr val="tx1"/>
            </a:solidFill>
          </a:endParaRPr>
        </a:p>
      </dgm:t>
    </dgm:pt>
    <dgm:pt modelId="{B85DD01F-5476-4DB9-B378-902C90E389B8}" type="parTrans" cxnId="{D7C93952-F15E-4641-B358-C66A62C64ECE}">
      <dgm:prSet/>
      <dgm:spPr/>
      <dgm:t>
        <a:bodyPr/>
        <a:lstStyle/>
        <a:p>
          <a:endParaRPr lang="es-ES" sz="2000">
            <a:solidFill>
              <a:schemeClr val="tx1"/>
            </a:solidFill>
          </a:endParaRPr>
        </a:p>
      </dgm:t>
    </dgm:pt>
    <dgm:pt modelId="{0D124B58-BF29-4DB5-B7BF-38B54FABB2ED}" type="sibTrans" cxnId="{D7C93952-F15E-4641-B358-C66A62C64ECE}">
      <dgm:prSet/>
      <dgm:spPr/>
      <dgm:t>
        <a:bodyPr/>
        <a:lstStyle/>
        <a:p>
          <a:endParaRPr lang="es-ES" sz="2000">
            <a:solidFill>
              <a:schemeClr val="tx1"/>
            </a:solidFill>
          </a:endParaRPr>
        </a:p>
      </dgm:t>
    </dgm:pt>
    <dgm:pt modelId="{5AD692D8-A703-4DE7-9729-F266C2307DD0}">
      <dgm:prSet phldrT="[Texto]" custT="1"/>
      <dgm:spPr/>
      <dgm:t>
        <a:bodyPr/>
        <a:lstStyle/>
        <a:p>
          <a:pPr algn="ctr"/>
          <a:r>
            <a:rPr lang="es-ES" sz="1600" b="1" u="sng" dirty="0" smtClean="0">
              <a:solidFill>
                <a:schemeClr val="tx1"/>
              </a:solidFill>
            </a:rPr>
            <a:t>CONCLUSIÓN</a:t>
          </a:r>
        </a:p>
        <a:p>
          <a:pPr algn="just"/>
          <a:r>
            <a:rPr lang="es-ES" sz="1600" dirty="0" smtClean="0">
              <a:solidFill>
                <a:schemeClr val="tx1"/>
              </a:solidFill>
            </a:rPr>
            <a:t>El personal encargado de </a:t>
          </a:r>
          <a:r>
            <a:rPr lang="es-EC" sz="1600" dirty="0" smtClean="0">
              <a:solidFill>
                <a:schemeClr val="tx1"/>
              </a:solidFill>
            </a:rPr>
            <a:t> Asistente de Gerencia, Contadora y Portero, realizan funciones que no corresponden  a su cargo por el que fueron contratados.</a:t>
          </a:r>
          <a:endParaRPr lang="es-ES" sz="1600" b="1" u="sng" dirty="0">
            <a:solidFill>
              <a:schemeClr val="tx1"/>
            </a:solidFill>
          </a:endParaRPr>
        </a:p>
      </dgm:t>
    </dgm:pt>
    <dgm:pt modelId="{AD414EC8-2815-4355-B1B7-BE3AA2C5781E}" type="parTrans" cxnId="{EA038B30-35C3-4CF9-BE7C-8001FCE84C8A}">
      <dgm:prSet/>
      <dgm:spPr/>
      <dgm:t>
        <a:bodyPr/>
        <a:lstStyle/>
        <a:p>
          <a:endParaRPr lang="es-ES" sz="2000">
            <a:solidFill>
              <a:schemeClr val="tx1"/>
            </a:solidFill>
          </a:endParaRPr>
        </a:p>
      </dgm:t>
    </dgm:pt>
    <dgm:pt modelId="{DA1D9050-979A-4765-88DA-CDF679A9B28E}" type="sibTrans" cxnId="{EA038B30-35C3-4CF9-BE7C-8001FCE84C8A}">
      <dgm:prSet/>
      <dgm:spPr/>
      <dgm:t>
        <a:bodyPr/>
        <a:lstStyle/>
        <a:p>
          <a:endParaRPr lang="es-ES" sz="2000">
            <a:solidFill>
              <a:schemeClr val="tx1"/>
            </a:solidFill>
          </a:endParaRPr>
        </a:p>
      </dgm:t>
    </dgm:pt>
    <dgm:pt modelId="{9E7C39AB-AC69-40AB-822D-56740ED32C1C}">
      <dgm:prSet custT="1"/>
      <dgm:spPr/>
      <dgm:t>
        <a:bodyPr/>
        <a:lstStyle/>
        <a:p>
          <a:pPr algn="ctr"/>
          <a:r>
            <a:rPr lang="es-ES" sz="1600" b="1" u="sng" dirty="0" smtClean="0">
              <a:solidFill>
                <a:schemeClr val="tx1"/>
              </a:solidFill>
            </a:rPr>
            <a:t>RECOMENDACIÓN</a:t>
          </a:r>
        </a:p>
        <a:p>
          <a:pPr algn="just"/>
          <a:r>
            <a:rPr lang="es-ES" sz="1600" b="1" dirty="0" smtClean="0">
              <a:solidFill>
                <a:schemeClr val="tx1"/>
              </a:solidFill>
            </a:rPr>
            <a:t>Al Gerente General</a:t>
          </a:r>
          <a:r>
            <a:rPr lang="es-ES" sz="1600" dirty="0" smtClean="0">
              <a:solidFill>
                <a:schemeClr val="tx1"/>
              </a:solidFill>
            </a:rPr>
            <a:t>.</a:t>
          </a:r>
        </a:p>
        <a:p>
          <a:pPr algn="just"/>
          <a:r>
            <a:rPr lang="es-ES" sz="1600" dirty="0" smtClean="0">
              <a:solidFill>
                <a:schemeClr val="tx1"/>
              </a:solidFill>
            </a:rPr>
            <a:t>Contar con un plan  de contingencia.</a:t>
          </a:r>
          <a:endParaRPr lang="es-ES" sz="1600" b="1" u="sng" dirty="0">
            <a:solidFill>
              <a:schemeClr val="tx1"/>
            </a:solidFill>
          </a:endParaRPr>
        </a:p>
      </dgm:t>
    </dgm:pt>
    <dgm:pt modelId="{3BD60312-4093-4EC4-A84E-FB89B6446B2A}" type="parTrans" cxnId="{286C4C4C-4DA7-41B6-967C-4E413B60DF10}">
      <dgm:prSet/>
      <dgm:spPr/>
      <dgm:t>
        <a:bodyPr/>
        <a:lstStyle/>
        <a:p>
          <a:endParaRPr lang="es-ES" sz="2000"/>
        </a:p>
      </dgm:t>
    </dgm:pt>
    <dgm:pt modelId="{AC15351E-9FB8-4CD6-88DD-4BD7CB21DEB0}" type="sibTrans" cxnId="{286C4C4C-4DA7-41B6-967C-4E413B60DF10}">
      <dgm:prSet/>
      <dgm:spPr/>
      <dgm:t>
        <a:bodyPr/>
        <a:lstStyle/>
        <a:p>
          <a:endParaRPr lang="es-ES" sz="2000"/>
        </a:p>
      </dgm:t>
    </dgm:pt>
    <dgm:pt modelId="{127040C8-EA26-4B67-8ADA-6101384E6339}" type="pres">
      <dgm:prSet presAssocID="{DE8BDBF0-5565-4E7D-89E5-51042299E5CA}" presName="diagram" presStyleCnt="0">
        <dgm:presLayoutVars>
          <dgm:dir/>
          <dgm:resizeHandles val="exact"/>
        </dgm:presLayoutVars>
      </dgm:prSet>
      <dgm:spPr/>
      <dgm:t>
        <a:bodyPr/>
        <a:lstStyle/>
        <a:p>
          <a:endParaRPr lang="es-ES"/>
        </a:p>
      </dgm:t>
    </dgm:pt>
    <dgm:pt modelId="{87F4289C-66E1-4E2A-84B1-D1539C116641}" type="pres">
      <dgm:prSet presAssocID="{101288FA-0E61-4F03-8201-26B4E09C1708}" presName="node" presStyleLbl="node1" presStyleIdx="0" presStyleCnt="6">
        <dgm:presLayoutVars>
          <dgm:bulletEnabled val="1"/>
        </dgm:presLayoutVars>
      </dgm:prSet>
      <dgm:spPr/>
      <dgm:t>
        <a:bodyPr/>
        <a:lstStyle/>
        <a:p>
          <a:endParaRPr lang="es-ES"/>
        </a:p>
      </dgm:t>
    </dgm:pt>
    <dgm:pt modelId="{A959BE52-474A-4A4F-AC1A-CC20F81263E5}" type="pres">
      <dgm:prSet presAssocID="{FE7B9A2B-3C91-40DF-851D-C5863A8AE55B}" presName="sibTrans" presStyleCnt="0"/>
      <dgm:spPr/>
    </dgm:pt>
    <dgm:pt modelId="{89A58F82-9629-4D2C-B711-B90A340DDC62}" type="pres">
      <dgm:prSet presAssocID="{BE911E9C-EE00-415A-A5D6-DE256B084A48}" presName="node" presStyleLbl="node1" presStyleIdx="1" presStyleCnt="6">
        <dgm:presLayoutVars>
          <dgm:bulletEnabled val="1"/>
        </dgm:presLayoutVars>
      </dgm:prSet>
      <dgm:spPr/>
      <dgm:t>
        <a:bodyPr/>
        <a:lstStyle/>
        <a:p>
          <a:endParaRPr lang="es-ES"/>
        </a:p>
      </dgm:t>
    </dgm:pt>
    <dgm:pt modelId="{99065FBE-9B15-49B1-917C-5762B2721561}" type="pres">
      <dgm:prSet presAssocID="{5292139E-B639-4C54-B453-0E1EA587E534}" presName="sibTrans" presStyleCnt="0"/>
      <dgm:spPr/>
    </dgm:pt>
    <dgm:pt modelId="{B7B4E1F0-400B-481C-B0AD-97D710C4C428}" type="pres">
      <dgm:prSet presAssocID="{FE08C1D8-0D0E-4AB2-A8D5-A0F2710500AC}" presName="node" presStyleLbl="node1" presStyleIdx="2" presStyleCnt="6">
        <dgm:presLayoutVars>
          <dgm:bulletEnabled val="1"/>
        </dgm:presLayoutVars>
      </dgm:prSet>
      <dgm:spPr/>
      <dgm:t>
        <a:bodyPr/>
        <a:lstStyle/>
        <a:p>
          <a:endParaRPr lang="es-ES"/>
        </a:p>
      </dgm:t>
    </dgm:pt>
    <dgm:pt modelId="{93943CB4-092D-49EA-BC91-18EDC3FDA359}" type="pres">
      <dgm:prSet presAssocID="{24C1F452-BA87-4399-94A2-83CEA24B5FF8}" presName="sibTrans" presStyleCnt="0"/>
      <dgm:spPr/>
    </dgm:pt>
    <dgm:pt modelId="{158D1DF2-C44D-4F62-9BB1-81A704CB26DA}" type="pres">
      <dgm:prSet presAssocID="{E496FB54-1741-4D85-BCAF-789F018617C3}" presName="node" presStyleLbl="node1" presStyleIdx="3" presStyleCnt="6">
        <dgm:presLayoutVars>
          <dgm:bulletEnabled val="1"/>
        </dgm:presLayoutVars>
      </dgm:prSet>
      <dgm:spPr/>
      <dgm:t>
        <a:bodyPr/>
        <a:lstStyle/>
        <a:p>
          <a:endParaRPr lang="es-ES"/>
        </a:p>
      </dgm:t>
    </dgm:pt>
    <dgm:pt modelId="{EB78B1A0-CC10-4079-98C2-9AA66E6681A1}" type="pres">
      <dgm:prSet presAssocID="{0D124B58-BF29-4DB5-B7BF-38B54FABB2ED}" presName="sibTrans" presStyleCnt="0"/>
      <dgm:spPr/>
    </dgm:pt>
    <dgm:pt modelId="{6DC0687C-54D0-4520-B5FC-AB20813C8987}" type="pres">
      <dgm:prSet presAssocID="{5AD692D8-A703-4DE7-9729-F266C2307DD0}" presName="node" presStyleLbl="node1" presStyleIdx="4" presStyleCnt="6" custLinFactNeighborY="-2187">
        <dgm:presLayoutVars>
          <dgm:bulletEnabled val="1"/>
        </dgm:presLayoutVars>
      </dgm:prSet>
      <dgm:spPr/>
      <dgm:t>
        <a:bodyPr/>
        <a:lstStyle/>
        <a:p>
          <a:endParaRPr lang="es-ES"/>
        </a:p>
      </dgm:t>
    </dgm:pt>
    <dgm:pt modelId="{9BFA63CF-292D-4FCE-9309-96C295AFB33D}" type="pres">
      <dgm:prSet presAssocID="{DA1D9050-979A-4765-88DA-CDF679A9B28E}" presName="sibTrans" presStyleCnt="0"/>
      <dgm:spPr/>
    </dgm:pt>
    <dgm:pt modelId="{D9F5955B-619B-4E76-8585-3769FEF9F455}" type="pres">
      <dgm:prSet presAssocID="{9E7C39AB-AC69-40AB-822D-56740ED32C1C}" presName="node" presStyleLbl="node1" presStyleIdx="5" presStyleCnt="6">
        <dgm:presLayoutVars>
          <dgm:bulletEnabled val="1"/>
        </dgm:presLayoutVars>
      </dgm:prSet>
      <dgm:spPr/>
      <dgm:t>
        <a:bodyPr/>
        <a:lstStyle/>
        <a:p>
          <a:endParaRPr lang="es-ES"/>
        </a:p>
      </dgm:t>
    </dgm:pt>
  </dgm:ptLst>
  <dgm:cxnLst>
    <dgm:cxn modelId="{B981B653-36E9-4866-8BFE-60384231C849}" srcId="{DE8BDBF0-5565-4E7D-89E5-51042299E5CA}" destId="{101288FA-0E61-4F03-8201-26B4E09C1708}" srcOrd="0" destOrd="0" parTransId="{C798F60F-1594-4677-BC7E-6753F07D396C}" sibTransId="{FE7B9A2B-3C91-40DF-851D-C5863A8AE55B}"/>
    <dgm:cxn modelId="{813D2587-5F8C-4501-89C5-396621F29309}" type="presOf" srcId="{9E7C39AB-AC69-40AB-822D-56740ED32C1C}" destId="{D9F5955B-619B-4E76-8585-3769FEF9F455}" srcOrd="0" destOrd="0" presId="urn:microsoft.com/office/officeart/2005/8/layout/default"/>
    <dgm:cxn modelId="{E194F5C7-A3A7-4D3B-BE7D-546B3F065A78}" type="presOf" srcId="{FE08C1D8-0D0E-4AB2-A8D5-A0F2710500AC}" destId="{B7B4E1F0-400B-481C-B0AD-97D710C4C428}" srcOrd="0" destOrd="0" presId="urn:microsoft.com/office/officeart/2005/8/layout/default"/>
    <dgm:cxn modelId="{C8A0439D-1322-4110-990D-D3AC3F88EC23}" type="presOf" srcId="{BE911E9C-EE00-415A-A5D6-DE256B084A48}" destId="{89A58F82-9629-4D2C-B711-B90A340DDC62}" srcOrd="0" destOrd="0" presId="urn:microsoft.com/office/officeart/2005/8/layout/default"/>
    <dgm:cxn modelId="{03118EA3-30BB-41B2-BC4A-8FD4B2B34ABC}" type="presOf" srcId="{5AD692D8-A703-4DE7-9729-F266C2307DD0}" destId="{6DC0687C-54D0-4520-B5FC-AB20813C8987}" srcOrd="0" destOrd="0" presId="urn:microsoft.com/office/officeart/2005/8/layout/default"/>
    <dgm:cxn modelId="{3A1933B2-7BF6-41A0-B2F8-BDF5708C6B9B}" type="presOf" srcId="{101288FA-0E61-4F03-8201-26B4E09C1708}" destId="{87F4289C-66E1-4E2A-84B1-D1539C116641}" srcOrd="0" destOrd="0" presId="urn:microsoft.com/office/officeart/2005/8/layout/default"/>
    <dgm:cxn modelId="{EA038B30-35C3-4CF9-BE7C-8001FCE84C8A}" srcId="{DE8BDBF0-5565-4E7D-89E5-51042299E5CA}" destId="{5AD692D8-A703-4DE7-9729-F266C2307DD0}" srcOrd="4" destOrd="0" parTransId="{AD414EC8-2815-4355-B1B7-BE3AA2C5781E}" sibTransId="{DA1D9050-979A-4765-88DA-CDF679A9B28E}"/>
    <dgm:cxn modelId="{801E6231-0379-4837-95D0-136AE0FBAB53}" srcId="{DE8BDBF0-5565-4E7D-89E5-51042299E5CA}" destId="{BE911E9C-EE00-415A-A5D6-DE256B084A48}" srcOrd="1" destOrd="0" parTransId="{08A359E9-7F88-410F-92D6-C487EF19C5C2}" sibTransId="{5292139E-B639-4C54-B453-0E1EA587E534}"/>
    <dgm:cxn modelId="{286C4C4C-4DA7-41B6-967C-4E413B60DF10}" srcId="{DE8BDBF0-5565-4E7D-89E5-51042299E5CA}" destId="{9E7C39AB-AC69-40AB-822D-56740ED32C1C}" srcOrd="5" destOrd="0" parTransId="{3BD60312-4093-4EC4-A84E-FB89B6446B2A}" sibTransId="{AC15351E-9FB8-4CD6-88DD-4BD7CB21DEB0}"/>
    <dgm:cxn modelId="{F9927FEC-F40A-43DB-A7EB-D16E8887909F}" srcId="{DE8BDBF0-5565-4E7D-89E5-51042299E5CA}" destId="{FE08C1D8-0D0E-4AB2-A8D5-A0F2710500AC}" srcOrd="2" destOrd="0" parTransId="{D9A695F4-5D26-4C95-B39C-A79ED5B49D88}" sibTransId="{24C1F452-BA87-4399-94A2-83CEA24B5FF8}"/>
    <dgm:cxn modelId="{D7C93952-F15E-4641-B358-C66A62C64ECE}" srcId="{DE8BDBF0-5565-4E7D-89E5-51042299E5CA}" destId="{E496FB54-1741-4D85-BCAF-789F018617C3}" srcOrd="3" destOrd="0" parTransId="{B85DD01F-5476-4DB9-B378-902C90E389B8}" sibTransId="{0D124B58-BF29-4DB5-B7BF-38B54FABB2ED}"/>
    <dgm:cxn modelId="{9750482A-2AA9-4558-AACA-1DD9970CC2B5}" type="presOf" srcId="{E496FB54-1741-4D85-BCAF-789F018617C3}" destId="{158D1DF2-C44D-4F62-9BB1-81A704CB26DA}" srcOrd="0" destOrd="0" presId="urn:microsoft.com/office/officeart/2005/8/layout/default"/>
    <dgm:cxn modelId="{3DC2958A-2B98-445A-B7CE-211F59C76160}" type="presOf" srcId="{DE8BDBF0-5565-4E7D-89E5-51042299E5CA}" destId="{127040C8-EA26-4B67-8ADA-6101384E6339}" srcOrd="0" destOrd="0" presId="urn:microsoft.com/office/officeart/2005/8/layout/default"/>
    <dgm:cxn modelId="{3EC616E9-2991-46A5-AF2B-1AB1D53AC85E}" type="presParOf" srcId="{127040C8-EA26-4B67-8ADA-6101384E6339}" destId="{87F4289C-66E1-4E2A-84B1-D1539C116641}" srcOrd="0" destOrd="0" presId="urn:microsoft.com/office/officeart/2005/8/layout/default"/>
    <dgm:cxn modelId="{EDD64C51-4862-4783-817E-ADBFFA3C2755}" type="presParOf" srcId="{127040C8-EA26-4B67-8ADA-6101384E6339}" destId="{A959BE52-474A-4A4F-AC1A-CC20F81263E5}" srcOrd="1" destOrd="0" presId="urn:microsoft.com/office/officeart/2005/8/layout/default"/>
    <dgm:cxn modelId="{81CBCB7A-D2F7-47DB-86BF-942C9FBB2B28}" type="presParOf" srcId="{127040C8-EA26-4B67-8ADA-6101384E6339}" destId="{89A58F82-9629-4D2C-B711-B90A340DDC62}" srcOrd="2" destOrd="0" presId="urn:microsoft.com/office/officeart/2005/8/layout/default"/>
    <dgm:cxn modelId="{E1874B79-0305-432C-B98E-FA25F925E876}" type="presParOf" srcId="{127040C8-EA26-4B67-8ADA-6101384E6339}" destId="{99065FBE-9B15-49B1-917C-5762B2721561}" srcOrd="3" destOrd="0" presId="urn:microsoft.com/office/officeart/2005/8/layout/default"/>
    <dgm:cxn modelId="{2C5D196A-9B2E-4BE3-B38F-8C9E78E76ED9}" type="presParOf" srcId="{127040C8-EA26-4B67-8ADA-6101384E6339}" destId="{B7B4E1F0-400B-481C-B0AD-97D710C4C428}" srcOrd="4" destOrd="0" presId="urn:microsoft.com/office/officeart/2005/8/layout/default"/>
    <dgm:cxn modelId="{F7218BD1-7D83-491C-8CAD-36DE17716F58}" type="presParOf" srcId="{127040C8-EA26-4B67-8ADA-6101384E6339}" destId="{93943CB4-092D-49EA-BC91-18EDC3FDA359}" srcOrd="5" destOrd="0" presId="urn:microsoft.com/office/officeart/2005/8/layout/default"/>
    <dgm:cxn modelId="{FD4AB053-CE8C-4336-B9DD-CF1CD77DF5FE}" type="presParOf" srcId="{127040C8-EA26-4B67-8ADA-6101384E6339}" destId="{158D1DF2-C44D-4F62-9BB1-81A704CB26DA}" srcOrd="6" destOrd="0" presId="urn:microsoft.com/office/officeart/2005/8/layout/default"/>
    <dgm:cxn modelId="{8E656FEB-C6C9-4EC3-A00D-23264B3D9180}" type="presParOf" srcId="{127040C8-EA26-4B67-8ADA-6101384E6339}" destId="{EB78B1A0-CC10-4079-98C2-9AA66E6681A1}" srcOrd="7" destOrd="0" presId="urn:microsoft.com/office/officeart/2005/8/layout/default"/>
    <dgm:cxn modelId="{3E413F62-F98D-4D61-99C7-2BF166C3AA31}" type="presParOf" srcId="{127040C8-EA26-4B67-8ADA-6101384E6339}" destId="{6DC0687C-54D0-4520-B5FC-AB20813C8987}" srcOrd="8" destOrd="0" presId="urn:microsoft.com/office/officeart/2005/8/layout/default"/>
    <dgm:cxn modelId="{B151088D-0EA7-4AF1-974D-0144420DD5A7}" type="presParOf" srcId="{127040C8-EA26-4B67-8ADA-6101384E6339}" destId="{9BFA63CF-292D-4FCE-9309-96C295AFB33D}" srcOrd="9" destOrd="0" presId="urn:microsoft.com/office/officeart/2005/8/layout/default"/>
    <dgm:cxn modelId="{84BDFBED-BF60-47BC-A679-B1D81652CF3F}" type="presParOf" srcId="{127040C8-EA26-4B67-8ADA-6101384E6339}" destId="{D9F5955B-619B-4E76-8585-3769FEF9F455}"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12AFA943-24BA-4D54-BAA4-A0EE1AB790EE}" type="doc">
      <dgm:prSet loTypeId="urn:microsoft.com/office/officeart/2005/8/layout/pyramid1" loCatId="pyramid" qsTypeId="urn:microsoft.com/office/officeart/2005/8/quickstyle/3d5" qsCatId="3D" csTypeId="urn:microsoft.com/office/officeart/2005/8/colors/colorful1" csCatId="colorful" phldr="1"/>
      <dgm:spPr/>
    </dgm:pt>
    <dgm:pt modelId="{9847763C-682D-4681-86C1-0B98CE22F58D}">
      <dgm:prSet phldrT="[Texto]"/>
      <dgm:spPr/>
      <dgm:t>
        <a:bodyPr/>
        <a:lstStyle/>
        <a:p>
          <a:r>
            <a:rPr lang="es-ES" b="1">
              <a:latin typeface="Times New Roman" pitchFamily="18" charset="0"/>
              <a:cs typeface="Times New Roman" pitchFamily="18" charset="0"/>
            </a:rPr>
            <a:t>Supervisión</a:t>
          </a:r>
        </a:p>
      </dgm:t>
    </dgm:pt>
    <dgm:pt modelId="{52DF635B-9193-4A06-9E40-31054D19CF3B}" type="parTrans" cxnId="{D8236C9E-F550-4AD5-8132-09AC73E7E221}">
      <dgm:prSet/>
      <dgm:spPr/>
      <dgm:t>
        <a:bodyPr/>
        <a:lstStyle/>
        <a:p>
          <a:endParaRPr lang="es-ES" b="1">
            <a:latin typeface="Times New Roman" pitchFamily="18" charset="0"/>
            <a:cs typeface="Times New Roman" pitchFamily="18" charset="0"/>
          </a:endParaRPr>
        </a:p>
      </dgm:t>
    </dgm:pt>
    <dgm:pt modelId="{CF837B67-5F26-4EDB-AB42-2D5F5F2CC5FA}" type="sibTrans" cxnId="{D8236C9E-F550-4AD5-8132-09AC73E7E221}">
      <dgm:prSet/>
      <dgm:spPr/>
      <dgm:t>
        <a:bodyPr/>
        <a:lstStyle/>
        <a:p>
          <a:endParaRPr lang="es-ES" b="1">
            <a:latin typeface="Times New Roman" pitchFamily="18" charset="0"/>
            <a:cs typeface="Times New Roman" pitchFamily="18" charset="0"/>
          </a:endParaRPr>
        </a:p>
      </dgm:t>
    </dgm:pt>
    <dgm:pt modelId="{656788C1-6C3A-4A50-988D-E577D7D386C6}">
      <dgm:prSet phldrT="[Texto]"/>
      <dgm:spPr/>
      <dgm:t>
        <a:bodyPr/>
        <a:lstStyle/>
        <a:p>
          <a:r>
            <a:rPr lang="es-ES" b="1">
              <a:latin typeface="Times New Roman" pitchFamily="18" charset="0"/>
              <a:cs typeface="Times New Roman" pitchFamily="18" charset="0"/>
            </a:rPr>
            <a:t>Información y Comunicación</a:t>
          </a:r>
        </a:p>
      </dgm:t>
    </dgm:pt>
    <dgm:pt modelId="{4258EF29-A1D6-44E7-9E78-38E65324D766}" type="parTrans" cxnId="{ADF1D052-1193-430F-A0F8-8AA8A0E8A390}">
      <dgm:prSet/>
      <dgm:spPr/>
      <dgm:t>
        <a:bodyPr/>
        <a:lstStyle/>
        <a:p>
          <a:endParaRPr lang="es-ES" b="1">
            <a:latin typeface="Times New Roman" pitchFamily="18" charset="0"/>
            <a:cs typeface="Times New Roman" pitchFamily="18" charset="0"/>
          </a:endParaRPr>
        </a:p>
      </dgm:t>
    </dgm:pt>
    <dgm:pt modelId="{3914323C-1A7D-409C-9C10-B8F9CE0B806C}" type="sibTrans" cxnId="{ADF1D052-1193-430F-A0F8-8AA8A0E8A390}">
      <dgm:prSet/>
      <dgm:spPr/>
      <dgm:t>
        <a:bodyPr/>
        <a:lstStyle/>
        <a:p>
          <a:endParaRPr lang="es-ES" b="1">
            <a:latin typeface="Times New Roman" pitchFamily="18" charset="0"/>
            <a:cs typeface="Times New Roman" pitchFamily="18" charset="0"/>
          </a:endParaRPr>
        </a:p>
      </dgm:t>
    </dgm:pt>
    <dgm:pt modelId="{3D708A31-FF18-4EBE-AE0E-ADB500BB8926}">
      <dgm:prSet phldrT="[Texto]"/>
      <dgm:spPr/>
      <dgm:t>
        <a:bodyPr/>
        <a:lstStyle/>
        <a:p>
          <a:r>
            <a:rPr lang="es-ES" b="1">
              <a:latin typeface="Times New Roman" pitchFamily="18" charset="0"/>
              <a:cs typeface="Times New Roman" pitchFamily="18" charset="0"/>
            </a:rPr>
            <a:t>Actividades de Control</a:t>
          </a:r>
        </a:p>
      </dgm:t>
    </dgm:pt>
    <dgm:pt modelId="{33961B1C-63ED-4D46-9ABD-BD41B730778A}" type="parTrans" cxnId="{C39844A2-0C33-4400-B29F-0743E89AFB62}">
      <dgm:prSet/>
      <dgm:spPr/>
      <dgm:t>
        <a:bodyPr/>
        <a:lstStyle/>
        <a:p>
          <a:endParaRPr lang="es-ES" b="1">
            <a:latin typeface="Times New Roman" pitchFamily="18" charset="0"/>
            <a:cs typeface="Times New Roman" pitchFamily="18" charset="0"/>
          </a:endParaRPr>
        </a:p>
      </dgm:t>
    </dgm:pt>
    <dgm:pt modelId="{9008C294-4B59-45CB-9314-8A90193D2F52}" type="sibTrans" cxnId="{C39844A2-0C33-4400-B29F-0743E89AFB62}">
      <dgm:prSet/>
      <dgm:spPr/>
      <dgm:t>
        <a:bodyPr/>
        <a:lstStyle/>
        <a:p>
          <a:endParaRPr lang="es-ES" b="1">
            <a:latin typeface="Times New Roman" pitchFamily="18" charset="0"/>
            <a:cs typeface="Times New Roman" pitchFamily="18" charset="0"/>
          </a:endParaRPr>
        </a:p>
      </dgm:t>
    </dgm:pt>
    <dgm:pt modelId="{7A2E9E69-A9DB-40AE-AC40-4AF0F910F090}">
      <dgm:prSet/>
      <dgm:spPr/>
      <dgm:t>
        <a:bodyPr/>
        <a:lstStyle/>
        <a:p>
          <a:r>
            <a:rPr lang="es-ES" b="1">
              <a:latin typeface="Times New Roman" pitchFamily="18" charset="0"/>
              <a:cs typeface="Times New Roman" pitchFamily="18" charset="0"/>
            </a:rPr>
            <a:t>Evaluación de Riesgo</a:t>
          </a:r>
        </a:p>
      </dgm:t>
    </dgm:pt>
    <dgm:pt modelId="{356EB9DA-4BEB-4909-A4D3-9414184A811D}" type="parTrans" cxnId="{E212EB32-9C66-46E8-AC94-46D3892C290D}">
      <dgm:prSet/>
      <dgm:spPr/>
      <dgm:t>
        <a:bodyPr/>
        <a:lstStyle/>
        <a:p>
          <a:endParaRPr lang="es-ES"/>
        </a:p>
      </dgm:t>
    </dgm:pt>
    <dgm:pt modelId="{A9C57FB2-5EC2-4891-9CD3-BDECF956F192}" type="sibTrans" cxnId="{E212EB32-9C66-46E8-AC94-46D3892C290D}">
      <dgm:prSet/>
      <dgm:spPr/>
      <dgm:t>
        <a:bodyPr/>
        <a:lstStyle/>
        <a:p>
          <a:endParaRPr lang="es-ES"/>
        </a:p>
      </dgm:t>
    </dgm:pt>
    <dgm:pt modelId="{77C1D6B9-06FB-4DB3-A209-43296EBA2CCD}">
      <dgm:prSet/>
      <dgm:spPr/>
      <dgm:t>
        <a:bodyPr/>
        <a:lstStyle/>
        <a:p>
          <a:r>
            <a:rPr lang="es-ES" b="1">
              <a:latin typeface="Times New Roman" pitchFamily="18" charset="0"/>
              <a:cs typeface="Times New Roman" pitchFamily="18" charset="0"/>
            </a:rPr>
            <a:t>Ambiente de Control y Trabajo</a:t>
          </a:r>
        </a:p>
      </dgm:t>
    </dgm:pt>
    <dgm:pt modelId="{0416871A-BCCA-43B7-8FF9-BE44B87351F3}" type="parTrans" cxnId="{69AC1628-4C1C-4625-8FE4-0117A1BE07B4}">
      <dgm:prSet/>
      <dgm:spPr/>
      <dgm:t>
        <a:bodyPr/>
        <a:lstStyle/>
        <a:p>
          <a:endParaRPr lang="es-ES"/>
        </a:p>
      </dgm:t>
    </dgm:pt>
    <dgm:pt modelId="{DD1F57A8-2387-4CE1-81F8-1B5D3B0490A8}" type="sibTrans" cxnId="{69AC1628-4C1C-4625-8FE4-0117A1BE07B4}">
      <dgm:prSet/>
      <dgm:spPr/>
      <dgm:t>
        <a:bodyPr/>
        <a:lstStyle/>
        <a:p>
          <a:endParaRPr lang="es-ES"/>
        </a:p>
      </dgm:t>
    </dgm:pt>
    <dgm:pt modelId="{F3BB43A2-BD42-4D15-82B4-EE41403BAE84}" type="pres">
      <dgm:prSet presAssocID="{12AFA943-24BA-4D54-BAA4-A0EE1AB790EE}" presName="Name0" presStyleCnt="0">
        <dgm:presLayoutVars>
          <dgm:dir/>
          <dgm:animLvl val="lvl"/>
          <dgm:resizeHandles val="exact"/>
        </dgm:presLayoutVars>
      </dgm:prSet>
      <dgm:spPr/>
    </dgm:pt>
    <dgm:pt modelId="{C98AFAB7-E5BB-4D2C-87F0-06E3EB65E78D}" type="pres">
      <dgm:prSet presAssocID="{9847763C-682D-4681-86C1-0B98CE22F58D}" presName="Name8" presStyleCnt="0"/>
      <dgm:spPr/>
    </dgm:pt>
    <dgm:pt modelId="{40AB678F-01C1-4DE1-A91C-1C24FF51FD74}" type="pres">
      <dgm:prSet presAssocID="{9847763C-682D-4681-86C1-0B98CE22F58D}" presName="level" presStyleLbl="node1" presStyleIdx="0" presStyleCnt="5">
        <dgm:presLayoutVars>
          <dgm:chMax val="1"/>
          <dgm:bulletEnabled val="1"/>
        </dgm:presLayoutVars>
      </dgm:prSet>
      <dgm:spPr/>
      <dgm:t>
        <a:bodyPr/>
        <a:lstStyle/>
        <a:p>
          <a:endParaRPr lang="es-ES"/>
        </a:p>
      </dgm:t>
    </dgm:pt>
    <dgm:pt modelId="{F1928357-8A56-4974-8ECA-61DEA5214CE7}" type="pres">
      <dgm:prSet presAssocID="{9847763C-682D-4681-86C1-0B98CE22F58D}" presName="levelTx" presStyleLbl="revTx" presStyleIdx="0" presStyleCnt="0">
        <dgm:presLayoutVars>
          <dgm:chMax val="1"/>
          <dgm:bulletEnabled val="1"/>
        </dgm:presLayoutVars>
      </dgm:prSet>
      <dgm:spPr/>
      <dgm:t>
        <a:bodyPr/>
        <a:lstStyle/>
        <a:p>
          <a:endParaRPr lang="es-ES"/>
        </a:p>
      </dgm:t>
    </dgm:pt>
    <dgm:pt modelId="{1BF50AB9-ABE7-453E-BDF8-0C23644C249A}" type="pres">
      <dgm:prSet presAssocID="{656788C1-6C3A-4A50-988D-E577D7D386C6}" presName="Name8" presStyleCnt="0"/>
      <dgm:spPr/>
    </dgm:pt>
    <dgm:pt modelId="{4ED5014B-64CC-4CB7-9022-33ACDE4D200D}" type="pres">
      <dgm:prSet presAssocID="{656788C1-6C3A-4A50-988D-E577D7D386C6}" presName="level" presStyleLbl="node1" presStyleIdx="1" presStyleCnt="5">
        <dgm:presLayoutVars>
          <dgm:chMax val="1"/>
          <dgm:bulletEnabled val="1"/>
        </dgm:presLayoutVars>
      </dgm:prSet>
      <dgm:spPr/>
      <dgm:t>
        <a:bodyPr/>
        <a:lstStyle/>
        <a:p>
          <a:endParaRPr lang="es-ES"/>
        </a:p>
      </dgm:t>
    </dgm:pt>
    <dgm:pt modelId="{7F37A2C6-98C2-44D6-9D9A-2C5DFE8D7DC7}" type="pres">
      <dgm:prSet presAssocID="{656788C1-6C3A-4A50-988D-E577D7D386C6}" presName="levelTx" presStyleLbl="revTx" presStyleIdx="0" presStyleCnt="0">
        <dgm:presLayoutVars>
          <dgm:chMax val="1"/>
          <dgm:bulletEnabled val="1"/>
        </dgm:presLayoutVars>
      </dgm:prSet>
      <dgm:spPr/>
      <dgm:t>
        <a:bodyPr/>
        <a:lstStyle/>
        <a:p>
          <a:endParaRPr lang="es-ES"/>
        </a:p>
      </dgm:t>
    </dgm:pt>
    <dgm:pt modelId="{FA0BC08C-9CDB-410D-976F-DC7E94D7D3DE}" type="pres">
      <dgm:prSet presAssocID="{3D708A31-FF18-4EBE-AE0E-ADB500BB8926}" presName="Name8" presStyleCnt="0"/>
      <dgm:spPr/>
    </dgm:pt>
    <dgm:pt modelId="{A6C4BADC-C348-4865-86E5-16DAB06C3A65}" type="pres">
      <dgm:prSet presAssocID="{3D708A31-FF18-4EBE-AE0E-ADB500BB8926}" presName="level" presStyleLbl="node1" presStyleIdx="2" presStyleCnt="5">
        <dgm:presLayoutVars>
          <dgm:chMax val="1"/>
          <dgm:bulletEnabled val="1"/>
        </dgm:presLayoutVars>
      </dgm:prSet>
      <dgm:spPr/>
      <dgm:t>
        <a:bodyPr/>
        <a:lstStyle/>
        <a:p>
          <a:endParaRPr lang="es-ES"/>
        </a:p>
      </dgm:t>
    </dgm:pt>
    <dgm:pt modelId="{F3F277F4-D60A-4734-8CBB-09563DD6E15C}" type="pres">
      <dgm:prSet presAssocID="{3D708A31-FF18-4EBE-AE0E-ADB500BB8926}" presName="levelTx" presStyleLbl="revTx" presStyleIdx="0" presStyleCnt="0">
        <dgm:presLayoutVars>
          <dgm:chMax val="1"/>
          <dgm:bulletEnabled val="1"/>
        </dgm:presLayoutVars>
      </dgm:prSet>
      <dgm:spPr/>
      <dgm:t>
        <a:bodyPr/>
        <a:lstStyle/>
        <a:p>
          <a:endParaRPr lang="es-ES"/>
        </a:p>
      </dgm:t>
    </dgm:pt>
    <dgm:pt modelId="{1811EE32-655E-4F83-9EE5-6C5681B18297}" type="pres">
      <dgm:prSet presAssocID="{7A2E9E69-A9DB-40AE-AC40-4AF0F910F090}" presName="Name8" presStyleCnt="0"/>
      <dgm:spPr/>
    </dgm:pt>
    <dgm:pt modelId="{F3F4788A-2E9F-4A17-AA61-57332CED270A}" type="pres">
      <dgm:prSet presAssocID="{7A2E9E69-A9DB-40AE-AC40-4AF0F910F090}" presName="level" presStyleLbl="node1" presStyleIdx="3" presStyleCnt="5">
        <dgm:presLayoutVars>
          <dgm:chMax val="1"/>
          <dgm:bulletEnabled val="1"/>
        </dgm:presLayoutVars>
      </dgm:prSet>
      <dgm:spPr/>
      <dgm:t>
        <a:bodyPr/>
        <a:lstStyle/>
        <a:p>
          <a:endParaRPr lang="es-ES"/>
        </a:p>
      </dgm:t>
    </dgm:pt>
    <dgm:pt modelId="{4AE20462-9FE2-4191-BAB9-2A52406D89D0}" type="pres">
      <dgm:prSet presAssocID="{7A2E9E69-A9DB-40AE-AC40-4AF0F910F090}" presName="levelTx" presStyleLbl="revTx" presStyleIdx="0" presStyleCnt="0">
        <dgm:presLayoutVars>
          <dgm:chMax val="1"/>
          <dgm:bulletEnabled val="1"/>
        </dgm:presLayoutVars>
      </dgm:prSet>
      <dgm:spPr/>
      <dgm:t>
        <a:bodyPr/>
        <a:lstStyle/>
        <a:p>
          <a:endParaRPr lang="es-ES"/>
        </a:p>
      </dgm:t>
    </dgm:pt>
    <dgm:pt modelId="{0ED80D06-BE06-4BEC-88C2-8B91CE0FBF3C}" type="pres">
      <dgm:prSet presAssocID="{77C1D6B9-06FB-4DB3-A209-43296EBA2CCD}" presName="Name8" presStyleCnt="0"/>
      <dgm:spPr/>
    </dgm:pt>
    <dgm:pt modelId="{50716E7E-5D2C-4DF0-BFED-D8BF40505B7B}" type="pres">
      <dgm:prSet presAssocID="{77C1D6B9-06FB-4DB3-A209-43296EBA2CCD}" presName="level" presStyleLbl="node1" presStyleIdx="4" presStyleCnt="5">
        <dgm:presLayoutVars>
          <dgm:chMax val="1"/>
          <dgm:bulletEnabled val="1"/>
        </dgm:presLayoutVars>
      </dgm:prSet>
      <dgm:spPr/>
      <dgm:t>
        <a:bodyPr/>
        <a:lstStyle/>
        <a:p>
          <a:endParaRPr lang="es-ES"/>
        </a:p>
      </dgm:t>
    </dgm:pt>
    <dgm:pt modelId="{0867C164-DB6D-4FAD-B38E-922B6EF8FF55}" type="pres">
      <dgm:prSet presAssocID="{77C1D6B9-06FB-4DB3-A209-43296EBA2CCD}" presName="levelTx" presStyleLbl="revTx" presStyleIdx="0" presStyleCnt="0">
        <dgm:presLayoutVars>
          <dgm:chMax val="1"/>
          <dgm:bulletEnabled val="1"/>
        </dgm:presLayoutVars>
      </dgm:prSet>
      <dgm:spPr/>
      <dgm:t>
        <a:bodyPr/>
        <a:lstStyle/>
        <a:p>
          <a:endParaRPr lang="es-ES"/>
        </a:p>
      </dgm:t>
    </dgm:pt>
  </dgm:ptLst>
  <dgm:cxnLst>
    <dgm:cxn modelId="{3BA93F34-F0EA-4491-B9FE-321AED39EF14}" type="presOf" srcId="{7A2E9E69-A9DB-40AE-AC40-4AF0F910F090}" destId="{4AE20462-9FE2-4191-BAB9-2A52406D89D0}" srcOrd="1" destOrd="0" presId="urn:microsoft.com/office/officeart/2005/8/layout/pyramid1"/>
    <dgm:cxn modelId="{9C27CAA5-EE80-45D0-913E-C5390CFC1AD3}" type="presOf" srcId="{9847763C-682D-4681-86C1-0B98CE22F58D}" destId="{40AB678F-01C1-4DE1-A91C-1C24FF51FD74}" srcOrd="0" destOrd="0" presId="urn:microsoft.com/office/officeart/2005/8/layout/pyramid1"/>
    <dgm:cxn modelId="{BFDBB8CF-FE2D-4966-A737-D8497276A703}" type="presOf" srcId="{77C1D6B9-06FB-4DB3-A209-43296EBA2CCD}" destId="{50716E7E-5D2C-4DF0-BFED-D8BF40505B7B}" srcOrd="0" destOrd="0" presId="urn:microsoft.com/office/officeart/2005/8/layout/pyramid1"/>
    <dgm:cxn modelId="{FFFFC0A9-F0F7-4481-A70B-E9DBC144466D}" type="presOf" srcId="{3D708A31-FF18-4EBE-AE0E-ADB500BB8926}" destId="{F3F277F4-D60A-4734-8CBB-09563DD6E15C}" srcOrd="1" destOrd="0" presId="urn:microsoft.com/office/officeart/2005/8/layout/pyramid1"/>
    <dgm:cxn modelId="{95558BF0-793D-4EE1-97F8-7187E2DB240E}" type="presOf" srcId="{656788C1-6C3A-4A50-988D-E577D7D386C6}" destId="{7F37A2C6-98C2-44D6-9D9A-2C5DFE8D7DC7}" srcOrd="1" destOrd="0" presId="urn:microsoft.com/office/officeart/2005/8/layout/pyramid1"/>
    <dgm:cxn modelId="{69AC1628-4C1C-4625-8FE4-0117A1BE07B4}" srcId="{12AFA943-24BA-4D54-BAA4-A0EE1AB790EE}" destId="{77C1D6B9-06FB-4DB3-A209-43296EBA2CCD}" srcOrd="4" destOrd="0" parTransId="{0416871A-BCCA-43B7-8FF9-BE44B87351F3}" sibTransId="{DD1F57A8-2387-4CE1-81F8-1B5D3B0490A8}"/>
    <dgm:cxn modelId="{D15226EA-A5A9-4110-8924-B687A3897288}" type="presOf" srcId="{12AFA943-24BA-4D54-BAA4-A0EE1AB790EE}" destId="{F3BB43A2-BD42-4D15-82B4-EE41403BAE84}" srcOrd="0" destOrd="0" presId="urn:microsoft.com/office/officeart/2005/8/layout/pyramid1"/>
    <dgm:cxn modelId="{ADF1D052-1193-430F-A0F8-8AA8A0E8A390}" srcId="{12AFA943-24BA-4D54-BAA4-A0EE1AB790EE}" destId="{656788C1-6C3A-4A50-988D-E577D7D386C6}" srcOrd="1" destOrd="0" parTransId="{4258EF29-A1D6-44E7-9E78-38E65324D766}" sibTransId="{3914323C-1A7D-409C-9C10-B8F9CE0B806C}"/>
    <dgm:cxn modelId="{C39844A2-0C33-4400-B29F-0743E89AFB62}" srcId="{12AFA943-24BA-4D54-BAA4-A0EE1AB790EE}" destId="{3D708A31-FF18-4EBE-AE0E-ADB500BB8926}" srcOrd="2" destOrd="0" parTransId="{33961B1C-63ED-4D46-9ABD-BD41B730778A}" sibTransId="{9008C294-4B59-45CB-9314-8A90193D2F52}"/>
    <dgm:cxn modelId="{8233855B-297A-4965-8751-27A4E4C11A71}" type="presOf" srcId="{9847763C-682D-4681-86C1-0B98CE22F58D}" destId="{F1928357-8A56-4974-8ECA-61DEA5214CE7}" srcOrd="1" destOrd="0" presId="urn:microsoft.com/office/officeart/2005/8/layout/pyramid1"/>
    <dgm:cxn modelId="{D6B187B4-C499-4060-9E54-8DEE944F367E}" type="presOf" srcId="{77C1D6B9-06FB-4DB3-A209-43296EBA2CCD}" destId="{0867C164-DB6D-4FAD-B38E-922B6EF8FF55}" srcOrd="1" destOrd="0" presId="urn:microsoft.com/office/officeart/2005/8/layout/pyramid1"/>
    <dgm:cxn modelId="{D8236C9E-F550-4AD5-8132-09AC73E7E221}" srcId="{12AFA943-24BA-4D54-BAA4-A0EE1AB790EE}" destId="{9847763C-682D-4681-86C1-0B98CE22F58D}" srcOrd="0" destOrd="0" parTransId="{52DF635B-9193-4A06-9E40-31054D19CF3B}" sibTransId="{CF837B67-5F26-4EDB-AB42-2D5F5F2CC5FA}"/>
    <dgm:cxn modelId="{6902CAC3-C2A1-4760-B0EF-4CB8CA08E0BD}" type="presOf" srcId="{7A2E9E69-A9DB-40AE-AC40-4AF0F910F090}" destId="{F3F4788A-2E9F-4A17-AA61-57332CED270A}" srcOrd="0" destOrd="0" presId="urn:microsoft.com/office/officeart/2005/8/layout/pyramid1"/>
    <dgm:cxn modelId="{687E6282-D211-406A-B32E-7716E74CE7E3}" type="presOf" srcId="{656788C1-6C3A-4A50-988D-E577D7D386C6}" destId="{4ED5014B-64CC-4CB7-9022-33ACDE4D200D}" srcOrd="0" destOrd="0" presId="urn:microsoft.com/office/officeart/2005/8/layout/pyramid1"/>
    <dgm:cxn modelId="{E212EB32-9C66-46E8-AC94-46D3892C290D}" srcId="{12AFA943-24BA-4D54-BAA4-A0EE1AB790EE}" destId="{7A2E9E69-A9DB-40AE-AC40-4AF0F910F090}" srcOrd="3" destOrd="0" parTransId="{356EB9DA-4BEB-4909-A4D3-9414184A811D}" sibTransId="{A9C57FB2-5EC2-4891-9CD3-BDECF956F192}"/>
    <dgm:cxn modelId="{B7872D98-1FFB-4073-9B6D-E6DF27A6017F}" type="presOf" srcId="{3D708A31-FF18-4EBE-AE0E-ADB500BB8926}" destId="{A6C4BADC-C348-4865-86E5-16DAB06C3A65}" srcOrd="0" destOrd="0" presId="urn:microsoft.com/office/officeart/2005/8/layout/pyramid1"/>
    <dgm:cxn modelId="{B1F0084C-DE1C-48C1-A54C-51DA4C2FB686}" type="presParOf" srcId="{F3BB43A2-BD42-4D15-82B4-EE41403BAE84}" destId="{C98AFAB7-E5BB-4D2C-87F0-06E3EB65E78D}" srcOrd="0" destOrd="0" presId="urn:microsoft.com/office/officeart/2005/8/layout/pyramid1"/>
    <dgm:cxn modelId="{DB9D6354-5EA5-4974-836C-6395BDCC0029}" type="presParOf" srcId="{C98AFAB7-E5BB-4D2C-87F0-06E3EB65E78D}" destId="{40AB678F-01C1-4DE1-A91C-1C24FF51FD74}" srcOrd="0" destOrd="0" presId="urn:microsoft.com/office/officeart/2005/8/layout/pyramid1"/>
    <dgm:cxn modelId="{D30FF3BA-27E3-4F90-ADAB-2F577A87C6CF}" type="presParOf" srcId="{C98AFAB7-E5BB-4D2C-87F0-06E3EB65E78D}" destId="{F1928357-8A56-4974-8ECA-61DEA5214CE7}" srcOrd="1" destOrd="0" presId="urn:microsoft.com/office/officeart/2005/8/layout/pyramid1"/>
    <dgm:cxn modelId="{51595641-C857-4AFD-8E01-77DFE916DEBE}" type="presParOf" srcId="{F3BB43A2-BD42-4D15-82B4-EE41403BAE84}" destId="{1BF50AB9-ABE7-453E-BDF8-0C23644C249A}" srcOrd="1" destOrd="0" presId="urn:microsoft.com/office/officeart/2005/8/layout/pyramid1"/>
    <dgm:cxn modelId="{C807C403-A3AE-4893-85BB-81BA6507437F}" type="presParOf" srcId="{1BF50AB9-ABE7-453E-BDF8-0C23644C249A}" destId="{4ED5014B-64CC-4CB7-9022-33ACDE4D200D}" srcOrd="0" destOrd="0" presId="urn:microsoft.com/office/officeart/2005/8/layout/pyramid1"/>
    <dgm:cxn modelId="{B72FFDC0-9BFA-4615-B7CB-E9B9E4FC6F6B}" type="presParOf" srcId="{1BF50AB9-ABE7-453E-BDF8-0C23644C249A}" destId="{7F37A2C6-98C2-44D6-9D9A-2C5DFE8D7DC7}" srcOrd="1" destOrd="0" presId="urn:microsoft.com/office/officeart/2005/8/layout/pyramid1"/>
    <dgm:cxn modelId="{047C5099-9C70-4659-B46A-7765B9271519}" type="presParOf" srcId="{F3BB43A2-BD42-4D15-82B4-EE41403BAE84}" destId="{FA0BC08C-9CDB-410D-976F-DC7E94D7D3DE}" srcOrd="2" destOrd="0" presId="urn:microsoft.com/office/officeart/2005/8/layout/pyramid1"/>
    <dgm:cxn modelId="{66D9B17E-12CE-49F2-9F7F-64B1F011CA6C}" type="presParOf" srcId="{FA0BC08C-9CDB-410D-976F-DC7E94D7D3DE}" destId="{A6C4BADC-C348-4865-86E5-16DAB06C3A65}" srcOrd="0" destOrd="0" presId="urn:microsoft.com/office/officeart/2005/8/layout/pyramid1"/>
    <dgm:cxn modelId="{7907A512-6FDC-4170-B746-359A70E72884}" type="presParOf" srcId="{FA0BC08C-9CDB-410D-976F-DC7E94D7D3DE}" destId="{F3F277F4-D60A-4734-8CBB-09563DD6E15C}" srcOrd="1" destOrd="0" presId="urn:microsoft.com/office/officeart/2005/8/layout/pyramid1"/>
    <dgm:cxn modelId="{68A75BBA-FE01-4AD2-8C75-DCC53EFE399D}" type="presParOf" srcId="{F3BB43A2-BD42-4D15-82B4-EE41403BAE84}" destId="{1811EE32-655E-4F83-9EE5-6C5681B18297}" srcOrd="3" destOrd="0" presId="urn:microsoft.com/office/officeart/2005/8/layout/pyramid1"/>
    <dgm:cxn modelId="{352EA83F-EBD1-4886-A35C-54FA2A294841}" type="presParOf" srcId="{1811EE32-655E-4F83-9EE5-6C5681B18297}" destId="{F3F4788A-2E9F-4A17-AA61-57332CED270A}" srcOrd="0" destOrd="0" presId="urn:microsoft.com/office/officeart/2005/8/layout/pyramid1"/>
    <dgm:cxn modelId="{38363FD1-E8A2-47C6-A4F3-6709264B714F}" type="presParOf" srcId="{1811EE32-655E-4F83-9EE5-6C5681B18297}" destId="{4AE20462-9FE2-4191-BAB9-2A52406D89D0}" srcOrd="1" destOrd="0" presId="urn:microsoft.com/office/officeart/2005/8/layout/pyramid1"/>
    <dgm:cxn modelId="{D0F56375-BE53-40CE-B128-BC0FF140F425}" type="presParOf" srcId="{F3BB43A2-BD42-4D15-82B4-EE41403BAE84}" destId="{0ED80D06-BE06-4BEC-88C2-8B91CE0FBF3C}" srcOrd="4" destOrd="0" presId="urn:microsoft.com/office/officeart/2005/8/layout/pyramid1"/>
    <dgm:cxn modelId="{C294B9F9-7B51-4A9D-874C-899E0F694749}" type="presParOf" srcId="{0ED80D06-BE06-4BEC-88C2-8B91CE0FBF3C}" destId="{50716E7E-5D2C-4DF0-BFED-D8BF40505B7B}" srcOrd="0" destOrd="0" presId="urn:microsoft.com/office/officeart/2005/8/layout/pyramid1"/>
    <dgm:cxn modelId="{0954FECD-3982-4E12-A15F-98C5E6595194}" type="presParOf" srcId="{0ED80D06-BE06-4BEC-88C2-8B91CE0FBF3C}" destId="{0867C164-DB6D-4FAD-B38E-922B6EF8FF55}" srcOrd="1" destOrd="0" presId="urn:microsoft.com/office/officeart/2005/8/layout/pyramid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D48332EF-7548-4E03-AE12-CFA6FE655C4A}"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s-ES"/>
        </a:p>
      </dgm:t>
    </dgm:pt>
    <dgm:pt modelId="{A16DAABA-3A13-4C8C-81BD-605F9DF095C2}">
      <dgm:prSet phldrT="[Texto]"/>
      <dgm:spPr/>
      <dgm:t>
        <a:bodyPr/>
        <a:lstStyle/>
        <a:p>
          <a:pPr algn="ctr"/>
          <a:r>
            <a:rPr lang="es-ES" b="1" u="sng" dirty="0" smtClean="0">
              <a:solidFill>
                <a:schemeClr val="tx1"/>
              </a:solidFill>
            </a:rPr>
            <a:t>CONDICIÓN</a:t>
          </a:r>
        </a:p>
        <a:p>
          <a:pPr algn="just"/>
          <a:r>
            <a:rPr lang="es-ES" dirty="0" smtClean="0">
              <a:solidFill>
                <a:schemeClr val="tx1"/>
              </a:solidFill>
            </a:rPr>
            <a:t>La recuperación de la cartera de crédito, es lenta, y con pocos resultados favorables, debido a que la información registrada en el sistema no está actualizada.</a:t>
          </a:r>
          <a:endParaRPr lang="es-ES" b="1" u="sng" dirty="0">
            <a:solidFill>
              <a:schemeClr val="tx1"/>
            </a:solidFill>
          </a:endParaRPr>
        </a:p>
      </dgm:t>
    </dgm:pt>
    <dgm:pt modelId="{E5B411CE-D29B-4589-91C4-62AA636AD598}" type="parTrans" cxnId="{1D33D406-7E80-4F99-89DD-419B7FFFC90B}">
      <dgm:prSet/>
      <dgm:spPr/>
      <dgm:t>
        <a:bodyPr/>
        <a:lstStyle/>
        <a:p>
          <a:endParaRPr lang="es-ES">
            <a:solidFill>
              <a:schemeClr val="tx1"/>
            </a:solidFill>
          </a:endParaRPr>
        </a:p>
      </dgm:t>
    </dgm:pt>
    <dgm:pt modelId="{45867518-9E45-4BF4-9F5B-FF854BBE0FDC}" type="sibTrans" cxnId="{1D33D406-7E80-4F99-89DD-419B7FFFC90B}">
      <dgm:prSet/>
      <dgm:spPr/>
      <dgm:t>
        <a:bodyPr/>
        <a:lstStyle/>
        <a:p>
          <a:endParaRPr lang="es-ES">
            <a:solidFill>
              <a:schemeClr val="tx1"/>
            </a:solidFill>
          </a:endParaRPr>
        </a:p>
      </dgm:t>
    </dgm:pt>
    <dgm:pt modelId="{D15962B1-6ADA-4E92-984A-F68B4322B8F3}">
      <dgm:prSet phldrT="[Texto]"/>
      <dgm:spPr/>
      <dgm:t>
        <a:bodyPr/>
        <a:lstStyle/>
        <a:p>
          <a:pPr algn="ctr"/>
          <a:r>
            <a:rPr lang="es-ES" b="1" u="sng" dirty="0" smtClean="0">
              <a:solidFill>
                <a:schemeClr val="tx1"/>
              </a:solidFill>
            </a:rPr>
            <a:t>CRITERIO</a:t>
          </a:r>
        </a:p>
        <a:p>
          <a:pPr algn="just"/>
          <a:r>
            <a:rPr lang="es-ES" i="1" dirty="0" smtClean="0">
              <a:solidFill>
                <a:schemeClr val="tx1"/>
              </a:solidFill>
            </a:rPr>
            <a:t>El Jefe de Negocios inobservó la Norma de Control Interno SUPERVISIÓN 401-03</a:t>
          </a:r>
          <a:endParaRPr lang="es-ES" b="1" u="sng" dirty="0" smtClean="0">
            <a:solidFill>
              <a:schemeClr val="tx1"/>
            </a:solidFill>
          </a:endParaRPr>
        </a:p>
        <a:p>
          <a:pPr algn="ctr"/>
          <a:endParaRPr lang="es-ES" b="1" u="sng" dirty="0">
            <a:solidFill>
              <a:schemeClr val="tx1"/>
            </a:solidFill>
          </a:endParaRPr>
        </a:p>
      </dgm:t>
    </dgm:pt>
    <dgm:pt modelId="{0316B145-A27D-4D42-9082-0D4D4F2BA7C1}" type="parTrans" cxnId="{94350BF1-C7F0-48EB-B3ED-1DC41E79D783}">
      <dgm:prSet/>
      <dgm:spPr/>
      <dgm:t>
        <a:bodyPr/>
        <a:lstStyle/>
        <a:p>
          <a:endParaRPr lang="es-ES">
            <a:solidFill>
              <a:schemeClr val="tx1"/>
            </a:solidFill>
          </a:endParaRPr>
        </a:p>
      </dgm:t>
    </dgm:pt>
    <dgm:pt modelId="{4CF0977C-8347-4EF3-9934-D661FDAFFCAD}" type="sibTrans" cxnId="{94350BF1-C7F0-48EB-B3ED-1DC41E79D783}">
      <dgm:prSet/>
      <dgm:spPr/>
      <dgm:t>
        <a:bodyPr/>
        <a:lstStyle/>
        <a:p>
          <a:endParaRPr lang="es-ES">
            <a:solidFill>
              <a:schemeClr val="tx1"/>
            </a:solidFill>
          </a:endParaRPr>
        </a:p>
      </dgm:t>
    </dgm:pt>
    <dgm:pt modelId="{305C24CF-855C-447C-898E-24527802DC97}">
      <dgm:prSet phldrT="[Texto]"/>
      <dgm:spPr/>
      <dgm:t>
        <a:bodyPr/>
        <a:lstStyle/>
        <a:p>
          <a:pPr algn="ctr"/>
          <a:r>
            <a:rPr lang="es-ES" b="1" u="sng" dirty="0" smtClean="0">
              <a:solidFill>
                <a:schemeClr val="tx1"/>
              </a:solidFill>
            </a:rPr>
            <a:t>CAUSA</a:t>
          </a:r>
        </a:p>
        <a:p>
          <a:pPr algn="just"/>
          <a:r>
            <a:rPr lang="es-ES" dirty="0" smtClean="0">
              <a:solidFill>
                <a:schemeClr val="tx1"/>
              </a:solidFill>
            </a:rPr>
            <a:t>El Jefe de Negocios no estableció procesos para  la recopilación y confirmación de datos.</a:t>
          </a:r>
          <a:endParaRPr lang="es-ES" b="1" u="sng" dirty="0">
            <a:solidFill>
              <a:schemeClr val="tx1"/>
            </a:solidFill>
          </a:endParaRPr>
        </a:p>
      </dgm:t>
    </dgm:pt>
    <dgm:pt modelId="{DCAAC0C8-F046-4630-A452-D78F504735A0}" type="parTrans" cxnId="{7544B44A-0D85-4FED-BC6A-A7ACFFC1B3BF}">
      <dgm:prSet/>
      <dgm:spPr/>
      <dgm:t>
        <a:bodyPr/>
        <a:lstStyle/>
        <a:p>
          <a:endParaRPr lang="es-ES">
            <a:solidFill>
              <a:schemeClr val="tx1"/>
            </a:solidFill>
          </a:endParaRPr>
        </a:p>
      </dgm:t>
    </dgm:pt>
    <dgm:pt modelId="{E306933F-7028-47C3-9231-9E57FBECA194}" type="sibTrans" cxnId="{7544B44A-0D85-4FED-BC6A-A7ACFFC1B3BF}">
      <dgm:prSet/>
      <dgm:spPr/>
      <dgm:t>
        <a:bodyPr/>
        <a:lstStyle/>
        <a:p>
          <a:endParaRPr lang="es-ES">
            <a:solidFill>
              <a:schemeClr val="tx1"/>
            </a:solidFill>
          </a:endParaRPr>
        </a:p>
      </dgm:t>
    </dgm:pt>
    <dgm:pt modelId="{D2CD57E9-E31B-44F7-AB42-70FB0A1FA987}">
      <dgm:prSet phldrT="[Texto]"/>
      <dgm:spPr/>
      <dgm:t>
        <a:bodyPr/>
        <a:lstStyle/>
        <a:p>
          <a:pPr algn="ctr"/>
          <a:r>
            <a:rPr lang="es-ES" b="1" u="sng" dirty="0" smtClean="0">
              <a:solidFill>
                <a:schemeClr val="tx1"/>
              </a:solidFill>
            </a:rPr>
            <a:t>EFECTO</a:t>
          </a:r>
        </a:p>
        <a:p>
          <a:pPr algn="just"/>
          <a:r>
            <a:rPr lang="es-ES" dirty="0" smtClean="0">
              <a:solidFill>
                <a:schemeClr val="tx1"/>
              </a:solidFill>
            </a:rPr>
            <a:t>La gestión de cobranzas, es muy significativa, pero se torna difícil al no tener información confiable de los datos personales de los socios.</a:t>
          </a:r>
          <a:endParaRPr lang="es-ES" b="1" u="sng" dirty="0">
            <a:solidFill>
              <a:schemeClr val="tx1"/>
            </a:solidFill>
          </a:endParaRPr>
        </a:p>
      </dgm:t>
    </dgm:pt>
    <dgm:pt modelId="{223F553F-0CEB-456A-A924-CFAFA3A51A3C}" type="parTrans" cxnId="{6F4EA9EE-F512-460F-8368-455300454A23}">
      <dgm:prSet/>
      <dgm:spPr/>
      <dgm:t>
        <a:bodyPr/>
        <a:lstStyle/>
        <a:p>
          <a:endParaRPr lang="es-ES">
            <a:solidFill>
              <a:schemeClr val="tx1"/>
            </a:solidFill>
          </a:endParaRPr>
        </a:p>
      </dgm:t>
    </dgm:pt>
    <dgm:pt modelId="{43682876-C81F-47C6-838D-309CFD0BBF1A}" type="sibTrans" cxnId="{6F4EA9EE-F512-460F-8368-455300454A23}">
      <dgm:prSet/>
      <dgm:spPr/>
      <dgm:t>
        <a:bodyPr/>
        <a:lstStyle/>
        <a:p>
          <a:endParaRPr lang="es-ES">
            <a:solidFill>
              <a:schemeClr val="tx1"/>
            </a:solidFill>
          </a:endParaRPr>
        </a:p>
      </dgm:t>
    </dgm:pt>
    <dgm:pt modelId="{79FE7EA6-D7DB-4E4B-89D0-08623E9ACFCB}">
      <dgm:prSet/>
      <dgm:spPr/>
      <dgm:t>
        <a:bodyPr/>
        <a:lstStyle/>
        <a:p>
          <a:pPr algn="ctr"/>
          <a:r>
            <a:rPr lang="es-ES" b="1" u="sng" dirty="0" smtClean="0">
              <a:solidFill>
                <a:schemeClr val="tx1"/>
              </a:solidFill>
            </a:rPr>
            <a:t>RECOMENDACIÓN</a:t>
          </a:r>
        </a:p>
        <a:p>
          <a:pPr algn="just"/>
          <a:r>
            <a:rPr lang="es-ES" b="1" dirty="0" smtClean="0">
              <a:solidFill>
                <a:schemeClr val="tx1"/>
              </a:solidFill>
            </a:rPr>
            <a:t>Al Jefe de Negocios</a:t>
          </a:r>
          <a:r>
            <a:rPr lang="es-ES" dirty="0" smtClean="0">
              <a:solidFill>
                <a:schemeClr val="tx1"/>
              </a:solidFill>
            </a:rPr>
            <a:t>.</a:t>
          </a:r>
        </a:p>
        <a:p>
          <a:pPr algn="just"/>
          <a:r>
            <a:rPr lang="es-ES" dirty="0" smtClean="0">
              <a:solidFill>
                <a:schemeClr val="tx1"/>
              </a:solidFill>
            </a:rPr>
            <a:t>Antes de otorgar créditos, verificar y constatar que la información proporcionada tanto por deudor como del garante, sea confiable.</a:t>
          </a:r>
          <a:endParaRPr lang="es-ES" b="1" u="sng" dirty="0">
            <a:solidFill>
              <a:schemeClr val="tx1"/>
            </a:solidFill>
          </a:endParaRPr>
        </a:p>
      </dgm:t>
    </dgm:pt>
    <dgm:pt modelId="{DA2098CA-D77B-4C47-9B60-5F42EE9D49B3}" type="parTrans" cxnId="{87A4C55E-7E49-4717-94B2-1BDF02215096}">
      <dgm:prSet/>
      <dgm:spPr/>
      <dgm:t>
        <a:bodyPr/>
        <a:lstStyle/>
        <a:p>
          <a:endParaRPr lang="es-ES">
            <a:solidFill>
              <a:schemeClr val="tx1"/>
            </a:solidFill>
          </a:endParaRPr>
        </a:p>
      </dgm:t>
    </dgm:pt>
    <dgm:pt modelId="{119DAC6E-4DF0-423B-BE00-700B1755D875}" type="sibTrans" cxnId="{87A4C55E-7E49-4717-94B2-1BDF02215096}">
      <dgm:prSet/>
      <dgm:spPr/>
      <dgm:t>
        <a:bodyPr/>
        <a:lstStyle/>
        <a:p>
          <a:endParaRPr lang="es-ES">
            <a:solidFill>
              <a:schemeClr val="tx1"/>
            </a:solidFill>
          </a:endParaRPr>
        </a:p>
      </dgm:t>
    </dgm:pt>
    <dgm:pt modelId="{FBCA1A1B-7D53-4EC4-ABCF-690B10486DE6}">
      <dgm:prSet phldrT="[Texto]"/>
      <dgm:spPr/>
      <dgm:t>
        <a:bodyPr/>
        <a:lstStyle/>
        <a:p>
          <a:pPr algn="ctr"/>
          <a:r>
            <a:rPr lang="es-ES" b="1" u="sng" dirty="0" smtClean="0">
              <a:solidFill>
                <a:schemeClr val="tx1"/>
              </a:solidFill>
            </a:rPr>
            <a:t>CONCLUSIÓN</a:t>
          </a:r>
        </a:p>
        <a:p>
          <a:pPr algn="just"/>
          <a:r>
            <a:rPr lang="es-ES" dirty="0" smtClean="0">
              <a:solidFill>
                <a:schemeClr val="tx1"/>
              </a:solidFill>
            </a:rPr>
            <a:t>Al no contar con una </a:t>
          </a:r>
          <a:r>
            <a:rPr lang="es-EC" dirty="0" smtClean="0">
              <a:solidFill>
                <a:schemeClr val="tx1"/>
              </a:solidFill>
            </a:rPr>
            <a:t> base de datos confiable, no se realiza la gestión de cobranza.</a:t>
          </a:r>
          <a:endParaRPr lang="es-ES" b="1" u="sng" dirty="0">
            <a:solidFill>
              <a:schemeClr val="tx1"/>
            </a:solidFill>
          </a:endParaRPr>
        </a:p>
      </dgm:t>
    </dgm:pt>
    <dgm:pt modelId="{DE88C57B-6E3F-4332-B925-C6D96184DB6C}" type="sibTrans" cxnId="{1B1D90C3-F423-46F5-B5A8-2B5E6DE7E0E8}">
      <dgm:prSet/>
      <dgm:spPr/>
      <dgm:t>
        <a:bodyPr/>
        <a:lstStyle/>
        <a:p>
          <a:endParaRPr lang="es-ES">
            <a:solidFill>
              <a:schemeClr val="tx1"/>
            </a:solidFill>
          </a:endParaRPr>
        </a:p>
      </dgm:t>
    </dgm:pt>
    <dgm:pt modelId="{03076C8A-E9DB-4A19-BC0E-24AB0B45776D}" type="parTrans" cxnId="{1B1D90C3-F423-46F5-B5A8-2B5E6DE7E0E8}">
      <dgm:prSet/>
      <dgm:spPr/>
      <dgm:t>
        <a:bodyPr/>
        <a:lstStyle/>
        <a:p>
          <a:endParaRPr lang="es-ES">
            <a:solidFill>
              <a:schemeClr val="tx1"/>
            </a:solidFill>
          </a:endParaRPr>
        </a:p>
      </dgm:t>
    </dgm:pt>
    <dgm:pt modelId="{CD7C5159-6944-464C-BEE0-1D0414AC8866}" type="pres">
      <dgm:prSet presAssocID="{D48332EF-7548-4E03-AE12-CFA6FE655C4A}" presName="diagram" presStyleCnt="0">
        <dgm:presLayoutVars>
          <dgm:dir/>
          <dgm:resizeHandles val="exact"/>
        </dgm:presLayoutVars>
      </dgm:prSet>
      <dgm:spPr/>
      <dgm:t>
        <a:bodyPr/>
        <a:lstStyle/>
        <a:p>
          <a:endParaRPr lang="es-ES"/>
        </a:p>
      </dgm:t>
    </dgm:pt>
    <dgm:pt modelId="{FDFAE021-91FF-463F-AD45-2CF286F88F33}" type="pres">
      <dgm:prSet presAssocID="{A16DAABA-3A13-4C8C-81BD-605F9DF095C2}" presName="node" presStyleLbl="node1" presStyleIdx="0" presStyleCnt="6">
        <dgm:presLayoutVars>
          <dgm:bulletEnabled val="1"/>
        </dgm:presLayoutVars>
      </dgm:prSet>
      <dgm:spPr/>
      <dgm:t>
        <a:bodyPr/>
        <a:lstStyle/>
        <a:p>
          <a:endParaRPr lang="es-ES"/>
        </a:p>
      </dgm:t>
    </dgm:pt>
    <dgm:pt modelId="{62F6F30C-BACF-4D36-808C-6FDA74A33BDB}" type="pres">
      <dgm:prSet presAssocID="{45867518-9E45-4BF4-9F5B-FF854BBE0FDC}" presName="sibTrans" presStyleCnt="0"/>
      <dgm:spPr/>
    </dgm:pt>
    <dgm:pt modelId="{CC748705-24EB-4790-B295-EF8C40814070}" type="pres">
      <dgm:prSet presAssocID="{D15962B1-6ADA-4E92-984A-F68B4322B8F3}" presName="node" presStyleLbl="node1" presStyleIdx="1" presStyleCnt="6">
        <dgm:presLayoutVars>
          <dgm:bulletEnabled val="1"/>
        </dgm:presLayoutVars>
      </dgm:prSet>
      <dgm:spPr/>
      <dgm:t>
        <a:bodyPr/>
        <a:lstStyle/>
        <a:p>
          <a:endParaRPr lang="es-ES"/>
        </a:p>
      </dgm:t>
    </dgm:pt>
    <dgm:pt modelId="{D23A89DF-5A4C-4871-AD62-CB968CB37E4B}" type="pres">
      <dgm:prSet presAssocID="{4CF0977C-8347-4EF3-9934-D661FDAFFCAD}" presName="sibTrans" presStyleCnt="0"/>
      <dgm:spPr/>
    </dgm:pt>
    <dgm:pt modelId="{F502F0E2-5DDC-4404-90D0-0ABA62DBA3CF}" type="pres">
      <dgm:prSet presAssocID="{305C24CF-855C-447C-898E-24527802DC97}" presName="node" presStyleLbl="node1" presStyleIdx="2" presStyleCnt="6">
        <dgm:presLayoutVars>
          <dgm:bulletEnabled val="1"/>
        </dgm:presLayoutVars>
      </dgm:prSet>
      <dgm:spPr/>
      <dgm:t>
        <a:bodyPr/>
        <a:lstStyle/>
        <a:p>
          <a:endParaRPr lang="es-ES"/>
        </a:p>
      </dgm:t>
    </dgm:pt>
    <dgm:pt modelId="{B5528EDE-A0DA-49E5-B29E-BAD27E21D27D}" type="pres">
      <dgm:prSet presAssocID="{E306933F-7028-47C3-9231-9E57FBECA194}" presName="sibTrans" presStyleCnt="0"/>
      <dgm:spPr/>
    </dgm:pt>
    <dgm:pt modelId="{965A463A-6465-4136-953C-3E74F90282F7}" type="pres">
      <dgm:prSet presAssocID="{D2CD57E9-E31B-44F7-AB42-70FB0A1FA987}" presName="node" presStyleLbl="node1" presStyleIdx="3" presStyleCnt="6">
        <dgm:presLayoutVars>
          <dgm:bulletEnabled val="1"/>
        </dgm:presLayoutVars>
      </dgm:prSet>
      <dgm:spPr/>
      <dgm:t>
        <a:bodyPr/>
        <a:lstStyle/>
        <a:p>
          <a:endParaRPr lang="es-ES"/>
        </a:p>
      </dgm:t>
    </dgm:pt>
    <dgm:pt modelId="{7DCEE14D-2847-4514-BDB4-15FD359037A5}" type="pres">
      <dgm:prSet presAssocID="{43682876-C81F-47C6-838D-309CFD0BBF1A}" presName="sibTrans" presStyleCnt="0"/>
      <dgm:spPr/>
    </dgm:pt>
    <dgm:pt modelId="{2B3FE945-44FE-4A2F-B075-2977F2EC1301}" type="pres">
      <dgm:prSet presAssocID="{FBCA1A1B-7D53-4EC4-ABCF-690B10486DE6}" presName="node" presStyleLbl="node1" presStyleIdx="4" presStyleCnt="6">
        <dgm:presLayoutVars>
          <dgm:bulletEnabled val="1"/>
        </dgm:presLayoutVars>
      </dgm:prSet>
      <dgm:spPr/>
      <dgm:t>
        <a:bodyPr/>
        <a:lstStyle/>
        <a:p>
          <a:endParaRPr lang="es-ES"/>
        </a:p>
      </dgm:t>
    </dgm:pt>
    <dgm:pt modelId="{E6181DA1-540E-41F0-8A07-29156A5182DD}" type="pres">
      <dgm:prSet presAssocID="{DE88C57B-6E3F-4332-B925-C6D96184DB6C}" presName="sibTrans" presStyleCnt="0"/>
      <dgm:spPr/>
    </dgm:pt>
    <dgm:pt modelId="{1E4DA72B-A141-4235-8FD6-FB25B7870971}" type="pres">
      <dgm:prSet presAssocID="{79FE7EA6-D7DB-4E4B-89D0-08623E9ACFCB}" presName="node" presStyleLbl="node1" presStyleIdx="5" presStyleCnt="6">
        <dgm:presLayoutVars>
          <dgm:bulletEnabled val="1"/>
        </dgm:presLayoutVars>
      </dgm:prSet>
      <dgm:spPr/>
      <dgm:t>
        <a:bodyPr/>
        <a:lstStyle/>
        <a:p>
          <a:endParaRPr lang="es-ES"/>
        </a:p>
      </dgm:t>
    </dgm:pt>
  </dgm:ptLst>
  <dgm:cxnLst>
    <dgm:cxn modelId="{27D8820C-7B56-4674-BC33-244C51516E33}" type="presOf" srcId="{D15962B1-6ADA-4E92-984A-F68B4322B8F3}" destId="{CC748705-24EB-4790-B295-EF8C40814070}" srcOrd="0" destOrd="0" presId="urn:microsoft.com/office/officeart/2005/8/layout/default"/>
    <dgm:cxn modelId="{87A4C55E-7E49-4717-94B2-1BDF02215096}" srcId="{D48332EF-7548-4E03-AE12-CFA6FE655C4A}" destId="{79FE7EA6-D7DB-4E4B-89D0-08623E9ACFCB}" srcOrd="5" destOrd="0" parTransId="{DA2098CA-D77B-4C47-9B60-5F42EE9D49B3}" sibTransId="{119DAC6E-4DF0-423B-BE00-700B1755D875}"/>
    <dgm:cxn modelId="{C108FA82-D730-4354-A406-0858C5A9DD61}" type="presOf" srcId="{D48332EF-7548-4E03-AE12-CFA6FE655C4A}" destId="{CD7C5159-6944-464C-BEE0-1D0414AC8866}" srcOrd="0" destOrd="0" presId="urn:microsoft.com/office/officeart/2005/8/layout/default"/>
    <dgm:cxn modelId="{6F4EA9EE-F512-460F-8368-455300454A23}" srcId="{D48332EF-7548-4E03-AE12-CFA6FE655C4A}" destId="{D2CD57E9-E31B-44F7-AB42-70FB0A1FA987}" srcOrd="3" destOrd="0" parTransId="{223F553F-0CEB-456A-A924-CFAFA3A51A3C}" sibTransId="{43682876-C81F-47C6-838D-309CFD0BBF1A}"/>
    <dgm:cxn modelId="{6FA4B403-482C-4C54-B96C-1D3D98A39D19}" type="presOf" srcId="{A16DAABA-3A13-4C8C-81BD-605F9DF095C2}" destId="{FDFAE021-91FF-463F-AD45-2CF286F88F33}" srcOrd="0" destOrd="0" presId="urn:microsoft.com/office/officeart/2005/8/layout/default"/>
    <dgm:cxn modelId="{84FC5C78-4C5B-4DC6-A8CC-A4CBEFD02841}" type="presOf" srcId="{79FE7EA6-D7DB-4E4B-89D0-08623E9ACFCB}" destId="{1E4DA72B-A141-4235-8FD6-FB25B7870971}" srcOrd="0" destOrd="0" presId="urn:microsoft.com/office/officeart/2005/8/layout/default"/>
    <dgm:cxn modelId="{94350BF1-C7F0-48EB-B3ED-1DC41E79D783}" srcId="{D48332EF-7548-4E03-AE12-CFA6FE655C4A}" destId="{D15962B1-6ADA-4E92-984A-F68B4322B8F3}" srcOrd="1" destOrd="0" parTransId="{0316B145-A27D-4D42-9082-0D4D4F2BA7C1}" sibTransId="{4CF0977C-8347-4EF3-9934-D661FDAFFCAD}"/>
    <dgm:cxn modelId="{1B1D90C3-F423-46F5-B5A8-2B5E6DE7E0E8}" srcId="{D48332EF-7548-4E03-AE12-CFA6FE655C4A}" destId="{FBCA1A1B-7D53-4EC4-ABCF-690B10486DE6}" srcOrd="4" destOrd="0" parTransId="{03076C8A-E9DB-4A19-BC0E-24AB0B45776D}" sibTransId="{DE88C57B-6E3F-4332-B925-C6D96184DB6C}"/>
    <dgm:cxn modelId="{2F17FB51-4091-41BE-BD16-03652B8898B9}" type="presOf" srcId="{D2CD57E9-E31B-44F7-AB42-70FB0A1FA987}" destId="{965A463A-6465-4136-953C-3E74F90282F7}" srcOrd="0" destOrd="0" presId="urn:microsoft.com/office/officeart/2005/8/layout/default"/>
    <dgm:cxn modelId="{1D33D406-7E80-4F99-89DD-419B7FFFC90B}" srcId="{D48332EF-7548-4E03-AE12-CFA6FE655C4A}" destId="{A16DAABA-3A13-4C8C-81BD-605F9DF095C2}" srcOrd="0" destOrd="0" parTransId="{E5B411CE-D29B-4589-91C4-62AA636AD598}" sibTransId="{45867518-9E45-4BF4-9F5B-FF854BBE0FDC}"/>
    <dgm:cxn modelId="{169DA5A4-F9A8-455E-AF34-1098988E99E3}" type="presOf" srcId="{305C24CF-855C-447C-898E-24527802DC97}" destId="{F502F0E2-5DDC-4404-90D0-0ABA62DBA3CF}" srcOrd="0" destOrd="0" presId="urn:microsoft.com/office/officeart/2005/8/layout/default"/>
    <dgm:cxn modelId="{F58BE936-357A-49AC-BF1F-4BAB311BFEDF}" type="presOf" srcId="{FBCA1A1B-7D53-4EC4-ABCF-690B10486DE6}" destId="{2B3FE945-44FE-4A2F-B075-2977F2EC1301}" srcOrd="0" destOrd="0" presId="urn:microsoft.com/office/officeart/2005/8/layout/default"/>
    <dgm:cxn modelId="{7544B44A-0D85-4FED-BC6A-A7ACFFC1B3BF}" srcId="{D48332EF-7548-4E03-AE12-CFA6FE655C4A}" destId="{305C24CF-855C-447C-898E-24527802DC97}" srcOrd="2" destOrd="0" parTransId="{DCAAC0C8-F046-4630-A452-D78F504735A0}" sibTransId="{E306933F-7028-47C3-9231-9E57FBECA194}"/>
    <dgm:cxn modelId="{06A6492F-FEE0-423A-9997-BEE5EA715B39}" type="presParOf" srcId="{CD7C5159-6944-464C-BEE0-1D0414AC8866}" destId="{FDFAE021-91FF-463F-AD45-2CF286F88F33}" srcOrd="0" destOrd="0" presId="urn:microsoft.com/office/officeart/2005/8/layout/default"/>
    <dgm:cxn modelId="{C0CEE825-E609-41EE-9C08-73E82F905CF2}" type="presParOf" srcId="{CD7C5159-6944-464C-BEE0-1D0414AC8866}" destId="{62F6F30C-BACF-4D36-808C-6FDA74A33BDB}" srcOrd="1" destOrd="0" presId="urn:microsoft.com/office/officeart/2005/8/layout/default"/>
    <dgm:cxn modelId="{AA6F3A72-8D91-4239-8047-CF336B360D5C}" type="presParOf" srcId="{CD7C5159-6944-464C-BEE0-1D0414AC8866}" destId="{CC748705-24EB-4790-B295-EF8C40814070}" srcOrd="2" destOrd="0" presId="urn:microsoft.com/office/officeart/2005/8/layout/default"/>
    <dgm:cxn modelId="{15E99FF8-22C4-438A-A8D9-6537807654E1}" type="presParOf" srcId="{CD7C5159-6944-464C-BEE0-1D0414AC8866}" destId="{D23A89DF-5A4C-4871-AD62-CB968CB37E4B}" srcOrd="3" destOrd="0" presId="urn:microsoft.com/office/officeart/2005/8/layout/default"/>
    <dgm:cxn modelId="{9DB198B5-8EF6-4D07-A4E3-313CC0C14121}" type="presParOf" srcId="{CD7C5159-6944-464C-BEE0-1D0414AC8866}" destId="{F502F0E2-5DDC-4404-90D0-0ABA62DBA3CF}" srcOrd="4" destOrd="0" presId="urn:microsoft.com/office/officeart/2005/8/layout/default"/>
    <dgm:cxn modelId="{84F0C8C9-95CA-43FC-A93B-1197ADC70E30}" type="presParOf" srcId="{CD7C5159-6944-464C-BEE0-1D0414AC8866}" destId="{B5528EDE-A0DA-49E5-B29E-BAD27E21D27D}" srcOrd="5" destOrd="0" presId="urn:microsoft.com/office/officeart/2005/8/layout/default"/>
    <dgm:cxn modelId="{E2A0E994-1632-4C42-BC05-50E0990E5501}" type="presParOf" srcId="{CD7C5159-6944-464C-BEE0-1D0414AC8866}" destId="{965A463A-6465-4136-953C-3E74F90282F7}" srcOrd="6" destOrd="0" presId="urn:microsoft.com/office/officeart/2005/8/layout/default"/>
    <dgm:cxn modelId="{AD2DEC13-F458-48DA-A3B4-A4B0C8A544E6}" type="presParOf" srcId="{CD7C5159-6944-464C-BEE0-1D0414AC8866}" destId="{7DCEE14D-2847-4514-BDB4-15FD359037A5}" srcOrd="7" destOrd="0" presId="urn:microsoft.com/office/officeart/2005/8/layout/default"/>
    <dgm:cxn modelId="{4F82B4F3-BF57-4833-AB1D-FF95705D9BB4}" type="presParOf" srcId="{CD7C5159-6944-464C-BEE0-1D0414AC8866}" destId="{2B3FE945-44FE-4A2F-B075-2977F2EC1301}" srcOrd="8" destOrd="0" presId="urn:microsoft.com/office/officeart/2005/8/layout/default"/>
    <dgm:cxn modelId="{12A63809-2F18-4912-8C37-A0BC4A85634B}" type="presParOf" srcId="{CD7C5159-6944-464C-BEE0-1D0414AC8866}" destId="{E6181DA1-540E-41F0-8A07-29156A5182DD}" srcOrd="9" destOrd="0" presId="urn:microsoft.com/office/officeart/2005/8/layout/default"/>
    <dgm:cxn modelId="{8E30596C-35AB-47BD-9DDB-CEA877AA447F}" type="presParOf" srcId="{CD7C5159-6944-464C-BEE0-1D0414AC8866}" destId="{1E4DA72B-A141-4235-8FD6-FB25B7870971}"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5BF1512B-8995-48B5-81D1-F32B8CE6EFB7}" type="doc">
      <dgm:prSet loTypeId="urn:microsoft.com/office/officeart/2005/8/layout/pyramid1" loCatId="pyramid" qsTypeId="urn:microsoft.com/office/officeart/2005/8/quickstyle/3d5" qsCatId="3D" csTypeId="urn:microsoft.com/office/officeart/2005/8/colors/colorful5" csCatId="colorful" phldr="1"/>
      <dgm:spPr/>
    </dgm:pt>
    <dgm:pt modelId="{861E13E2-8265-4B34-A0BD-53DA89028A3C}">
      <dgm:prSet phldrT="[Texto]"/>
      <dgm:spPr/>
      <dgm:t>
        <a:bodyPr/>
        <a:lstStyle/>
        <a:p>
          <a:pPr algn="r"/>
          <a:r>
            <a:rPr lang="es-ES" b="1">
              <a:latin typeface="Times New Roman" pitchFamily="18" charset="0"/>
              <a:cs typeface="Times New Roman" pitchFamily="18" charset="0"/>
            </a:rPr>
            <a:t>Supervisión</a:t>
          </a:r>
        </a:p>
      </dgm:t>
    </dgm:pt>
    <dgm:pt modelId="{31729691-14AC-420D-95C7-5CE8816553B3}" type="parTrans" cxnId="{3801D2A3-9829-493B-9006-BD392E65AB0B}">
      <dgm:prSet/>
      <dgm:spPr/>
      <dgm:t>
        <a:bodyPr/>
        <a:lstStyle/>
        <a:p>
          <a:endParaRPr lang="es-ES" b="1">
            <a:latin typeface="Times New Roman" pitchFamily="18" charset="0"/>
            <a:cs typeface="Times New Roman" pitchFamily="18" charset="0"/>
          </a:endParaRPr>
        </a:p>
      </dgm:t>
    </dgm:pt>
    <dgm:pt modelId="{287A68D2-A405-4B05-9BE5-5F0D79FC5FE3}" type="sibTrans" cxnId="{3801D2A3-9829-493B-9006-BD392E65AB0B}">
      <dgm:prSet/>
      <dgm:spPr/>
      <dgm:t>
        <a:bodyPr/>
        <a:lstStyle/>
        <a:p>
          <a:endParaRPr lang="es-ES" b="1">
            <a:latin typeface="Times New Roman" pitchFamily="18" charset="0"/>
            <a:cs typeface="Times New Roman" pitchFamily="18" charset="0"/>
          </a:endParaRPr>
        </a:p>
      </dgm:t>
    </dgm:pt>
    <dgm:pt modelId="{266D11DB-47F6-46BD-8D54-D882378091FB}">
      <dgm:prSet phldrT="[Texto]"/>
      <dgm:spPr/>
      <dgm:t>
        <a:bodyPr/>
        <a:lstStyle/>
        <a:p>
          <a:r>
            <a:rPr lang="es-ES" b="1">
              <a:latin typeface="Times New Roman" pitchFamily="18" charset="0"/>
              <a:cs typeface="Times New Roman" pitchFamily="18" charset="0"/>
            </a:rPr>
            <a:t>Información y Comunicación</a:t>
          </a:r>
        </a:p>
      </dgm:t>
    </dgm:pt>
    <dgm:pt modelId="{0F78E2E6-A058-4B26-9FBB-9DA93F0899EE}" type="parTrans" cxnId="{84C2127F-40DC-4413-868C-35DA876B4945}">
      <dgm:prSet/>
      <dgm:spPr/>
      <dgm:t>
        <a:bodyPr/>
        <a:lstStyle/>
        <a:p>
          <a:endParaRPr lang="es-ES" b="1">
            <a:latin typeface="Times New Roman" pitchFamily="18" charset="0"/>
            <a:cs typeface="Times New Roman" pitchFamily="18" charset="0"/>
          </a:endParaRPr>
        </a:p>
      </dgm:t>
    </dgm:pt>
    <dgm:pt modelId="{FCFB3E57-0A25-4D4A-9E79-DAFC53D1B56A}" type="sibTrans" cxnId="{84C2127F-40DC-4413-868C-35DA876B4945}">
      <dgm:prSet/>
      <dgm:spPr/>
      <dgm:t>
        <a:bodyPr/>
        <a:lstStyle/>
        <a:p>
          <a:endParaRPr lang="es-ES" b="1">
            <a:latin typeface="Times New Roman" pitchFamily="18" charset="0"/>
            <a:cs typeface="Times New Roman" pitchFamily="18" charset="0"/>
          </a:endParaRPr>
        </a:p>
      </dgm:t>
    </dgm:pt>
    <dgm:pt modelId="{4EFFE2CA-2B3F-43F0-9BBA-348A5239504C}">
      <dgm:prSet phldrT="[Texto]"/>
      <dgm:spPr/>
      <dgm:t>
        <a:bodyPr/>
        <a:lstStyle/>
        <a:p>
          <a:r>
            <a:rPr lang="es-ES" b="1">
              <a:latin typeface="Times New Roman" pitchFamily="18" charset="0"/>
              <a:cs typeface="Times New Roman" pitchFamily="18" charset="0"/>
            </a:rPr>
            <a:t>Actividad de Control</a:t>
          </a:r>
        </a:p>
      </dgm:t>
    </dgm:pt>
    <dgm:pt modelId="{C65D1E46-1362-4199-B9EB-446076E43B7A}" type="parTrans" cxnId="{B3BC08A8-2DAD-4D2A-B282-F50E2DB4C60C}">
      <dgm:prSet/>
      <dgm:spPr/>
      <dgm:t>
        <a:bodyPr/>
        <a:lstStyle/>
        <a:p>
          <a:endParaRPr lang="es-ES" b="1">
            <a:latin typeface="Times New Roman" pitchFamily="18" charset="0"/>
            <a:cs typeface="Times New Roman" pitchFamily="18" charset="0"/>
          </a:endParaRPr>
        </a:p>
      </dgm:t>
    </dgm:pt>
    <dgm:pt modelId="{305CB3DC-B1A8-4CCC-B800-2C10C2060924}" type="sibTrans" cxnId="{B3BC08A8-2DAD-4D2A-B282-F50E2DB4C60C}">
      <dgm:prSet/>
      <dgm:spPr/>
      <dgm:t>
        <a:bodyPr/>
        <a:lstStyle/>
        <a:p>
          <a:endParaRPr lang="es-ES" b="1">
            <a:latin typeface="Times New Roman" pitchFamily="18" charset="0"/>
            <a:cs typeface="Times New Roman" pitchFamily="18" charset="0"/>
          </a:endParaRPr>
        </a:p>
      </dgm:t>
    </dgm:pt>
    <dgm:pt modelId="{C405C982-4329-479F-ABDF-E95C5D1EB0F5}">
      <dgm:prSet/>
      <dgm:spPr/>
      <dgm:t>
        <a:bodyPr/>
        <a:lstStyle/>
        <a:p>
          <a:r>
            <a:rPr lang="es-ES" b="1">
              <a:latin typeface="Times New Roman" pitchFamily="18" charset="0"/>
              <a:cs typeface="Times New Roman" pitchFamily="18" charset="0"/>
            </a:rPr>
            <a:t>Evaluación de Riesgo</a:t>
          </a:r>
        </a:p>
      </dgm:t>
    </dgm:pt>
    <dgm:pt modelId="{356E1715-99FF-4AA8-B369-6D800A565209}" type="parTrans" cxnId="{00AD07D8-E3EE-4684-987C-E1011CCDCF6E}">
      <dgm:prSet/>
      <dgm:spPr/>
      <dgm:t>
        <a:bodyPr/>
        <a:lstStyle/>
        <a:p>
          <a:endParaRPr lang="es-ES" b="1">
            <a:latin typeface="Times New Roman" pitchFamily="18" charset="0"/>
            <a:cs typeface="Times New Roman" pitchFamily="18" charset="0"/>
          </a:endParaRPr>
        </a:p>
      </dgm:t>
    </dgm:pt>
    <dgm:pt modelId="{94C0C918-7A88-4A53-BD91-E85C292364BE}" type="sibTrans" cxnId="{00AD07D8-E3EE-4684-987C-E1011CCDCF6E}">
      <dgm:prSet/>
      <dgm:spPr/>
      <dgm:t>
        <a:bodyPr/>
        <a:lstStyle/>
        <a:p>
          <a:endParaRPr lang="es-ES" b="1">
            <a:latin typeface="Times New Roman" pitchFamily="18" charset="0"/>
            <a:cs typeface="Times New Roman" pitchFamily="18" charset="0"/>
          </a:endParaRPr>
        </a:p>
      </dgm:t>
    </dgm:pt>
    <dgm:pt modelId="{714813E1-F3E8-4460-94B6-6F1D7529E14F}">
      <dgm:prSet/>
      <dgm:spPr/>
      <dgm:t>
        <a:bodyPr/>
        <a:lstStyle/>
        <a:p>
          <a:r>
            <a:rPr lang="es-ES" b="1">
              <a:latin typeface="Times New Roman" pitchFamily="18" charset="0"/>
              <a:cs typeface="Times New Roman" pitchFamily="18" charset="0"/>
            </a:rPr>
            <a:t>Ambiente de Control y Trabajo</a:t>
          </a:r>
        </a:p>
      </dgm:t>
    </dgm:pt>
    <dgm:pt modelId="{50EB5118-AF38-456C-9019-6A56DD1A203F}" type="parTrans" cxnId="{6B50703F-E728-42D7-BA68-655A0F5B2A83}">
      <dgm:prSet/>
      <dgm:spPr/>
      <dgm:t>
        <a:bodyPr/>
        <a:lstStyle/>
        <a:p>
          <a:endParaRPr lang="es-ES" b="1">
            <a:latin typeface="Times New Roman" pitchFamily="18" charset="0"/>
            <a:cs typeface="Times New Roman" pitchFamily="18" charset="0"/>
          </a:endParaRPr>
        </a:p>
      </dgm:t>
    </dgm:pt>
    <dgm:pt modelId="{58FB714C-1159-43E2-B9DE-22FE49571BAC}" type="sibTrans" cxnId="{6B50703F-E728-42D7-BA68-655A0F5B2A83}">
      <dgm:prSet/>
      <dgm:spPr/>
      <dgm:t>
        <a:bodyPr/>
        <a:lstStyle/>
        <a:p>
          <a:endParaRPr lang="es-ES" b="1">
            <a:latin typeface="Times New Roman" pitchFamily="18" charset="0"/>
            <a:cs typeface="Times New Roman" pitchFamily="18" charset="0"/>
          </a:endParaRPr>
        </a:p>
      </dgm:t>
    </dgm:pt>
    <dgm:pt modelId="{BCAEF85E-3D3B-442A-94EA-E8AE3C6B4D54}" type="pres">
      <dgm:prSet presAssocID="{5BF1512B-8995-48B5-81D1-F32B8CE6EFB7}" presName="Name0" presStyleCnt="0">
        <dgm:presLayoutVars>
          <dgm:dir/>
          <dgm:animLvl val="lvl"/>
          <dgm:resizeHandles val="exact"/>
        </dgm:presLayoutVars>
      </dgm:prSet>
      <dgm:spPr/>
    </dgm:pt>
    <dgm:pt modelId="{C318FCEC-3478-47BF-87AB-D6F7EADC39B0}" type="pres">
      <dgm:prSet presAssocID="{861E13E2-8265-4B34-A0BD-53DA89028A3C}" presName="Name8" presStyleCnt="0"/>
      <dgm:spPr/>
    </dgm:pt>
    <dgm:pt modelId="{D291C3DE-1B01-452B-9FE8-2AC58030691E}" type="pres">
      <dgm:prSet presAssocID="{861E13E2-8265-4B34-A0BD-53DA89028A3C}" presName="level" presStyleLbl="node1" presStyleIdx="0" presStyleCnt="5">
        <dgm:presLayoutVars>
          <dgm:chMax val="1"/>
          <dgm:bulletEnabled val="1"/>
        </dgm:presLayoutVars>
      </dgm:prSet>
      <dgm:spPr/>
      <dgm:t>
        <a:bodyPr/>
        <a:lstStyle/>
        <a:p>
          <a:endParaRPr lang="es-ES"/>
        </a:p>
      </dgm:t>
    </dgm:pt>
    <dgm:pt modelId="{BF48E496-4FAA-44F3-985F-F79B7FB8F846}" type="pres">
      <dgm:prSet presAssocID="{861E13E2-8265-4B34-A0BD-53DA89028A3C}" presName="levelTx" presStyleLbl="revTx" presStyleIdx="0" presStyleCnt="0">
        <dgm:presLayoutVars>
          <dgm:chMax val="1"/>
          <dgm:bulletEnabled val="1"/>
        </dgm:presLayoutVars>
      </dgm:prSet>
      <dgm:spPr/>
      <dgm:t>
        <a:bodyPr/>
        <a:lstStyle/>
        <a:p>
          <a:endParaRPr lang="es-ES"/>
        </a:p>
      </dgm:t>
    </dgm:pt>
    <dgm:pt modelId="{477F8707-E985-4D2D-9CE7-74EE408ACED1}" type="pres">
      <dgm:prSet presAssocID="{266D11DB-47F6-46BD-8D54-D882378091FB}" presName="Name8" presStyleCnt="0"/>
      <dgm:spPr/>
    </dgm:pt>
    <dgm:pt modelId="{9D005640-094E-4039-A55C-92611A9C605E}" type="pres">
      <dgm:prSet presAssocID="{266D11DB-47F6-46BD-8D54-D882378091FB}" presName="level" presStyleLbl="node1" presStyleIdx="1" presStyleCnt="5">
        <dgm:presLayoutVars>
          <dgm:chMax val="1"/>
          <dgm:bulletEnabled val="1"/>
        </dgm:presLayoutVars>
      </dgm:prSet>
      <dgm:spPr/>
      <dgm:t>
        <a:bodyPr/>
        <a:lstStyle/>
        <a:p>
          <a:endParaRPr lang="es-ES"/>
        </a:p>
      </dgm:t>
    </dgm:pt>
    <dgm:pt modelId="{37FEBAFE-030D-4DAD-8386-01058BF0D093}" type="pres">
      <dgm:prSet presAssocID="{266D11DB-47F6-46BD-8D54-D882378091FB}" presName="levelTx" presStyleLbl="revTx" presStyleIdx="0" presStyleCnt="0">
        <dgm:presLayoutVars>
          <dgm:chMax val="1"/>
          <dgm:bulletEnabled val="1"/>
        </dgm:presLayoutVars>
      </dgm:prSet>
      <dgm:spPr/>
      <dgm:t>
        <a:bodyPr/>
        <a:lstStyle/>
        <a:p>
          <a:endParaRPr lang="es-ES"/>
        </a:p>
      </dgm:t>
    </dgm:pt>
    <dgm:pt modelId="{C39F0A40-879B-44A4-AD1A-BEBDAB2783A1}" type="pres">
      <dgm:prSet presAssocID="{4EFFE2CA-2B3F-43F0-9BBA-348A5239504C}" presName="Name8" presStyleCnt="0"/>
      <dgm:spPr/>
    </dgm:pt>
    <dgm:pt modelId="{4DAC961F-6534-4BFF-B0DC-8B098AA00B29}" type="pres">
      <dgm:prSet presAssocID="{4EFFE2CA-2B3F-43F0-9BBA-348A5239504C}" presName="level" presStyleLbl="node1" presStyleIdx="2" presStyleCnt="5">
        <dgm:presLayoutVars>
          <dgm:chMax val="1"/>
          <dgm:bulletEnabled val="1"/>
        </dgm:presLayoutVars>
      </dgm:prSet>
      <dgm:spPr/>
      <dgm:t>
        <a:bodyPr/>
        <a:lstStyle/>
        <a:p>
          <a:endParaRPr lang="es-ES"/>
        </a:p>
      </dgm:t>
    </dgm:pt>
    <dgm:pt modelId="{C8FF3BF4-1540-49C1-ACE8-6EDB4093FAB7}" type="pres">
      <dgm:prSet presAssocID="{4EFFE2CA-2B3F-43F0-9BBA-348A5239504C}" presName="levelTx" presStyleLbl="revTx" presStyleIdx="0" presStyleCnt="0">
        <dgm:presLayoutVars>
          <dgm:chMax val="1"/>
          <dgm:bulletEnabled val="1"/>
        </dgm:presLayoutVars>
      </dgm:prSet>
      <dgm:spPr/>
      <dgm:t>
        <a:bodyPr/>
        <a:lstStyle/>
        <a:p>
          <a:endParaRPr lang="es-ES"/>
        </a:p>
      </dgm:t>
    </dgm:pt>
    <dgm:pt modelId="{5834D50F-80BA-4598-BE55-6C54C59EA49D}" type="pres">
      <dgm:prSet presAssocID="{C405C982-4329-479F-ABDF-E95C5D1EB0F5}" presName="Name8" presStyleCnt="0"/>
      <dgm:spPr/>
    </dgm:pt>
    <dgm:pt modelId="{A9921FC6-4D08-4F0B-B568-19C2525FE9CF}" type="pres">
      <dgm:prSet presAssocID="{C405C982-4329-479F-ABDF-E95C5D1EB0F5}" presName="level" presStyleLbl="node1" presStyleIdx="3" presStyleCnt="5">
        <dgm:presLayoutVars>
          <dgm:chMax val="1"/>
          <dgm:bulletEnabled val="1"/>
        </dgm:presLayoutVars>
      </dgm:prSet>
      <dgm:spPr/>
      <dgm:t>
        <a:bodyPr/>
        <a:lstStyle/>
        <a:p>
          <a:endParaRPr lang="es-ES"/>
        </a:p>
      </dgm:t>
    </dgm:pt>
    <dgm:pt modelId="{7245882F-094F-4B18-A79F-B2CA5FB3DAAA}" type="pres">
      <dgm:prSet presAssocID="{C405C982-4329-479F-ABDF-E95C5D1EB0F5}" presName="levelTx" presStyleLbl="revTx" presStyleIdx="0" presStyleCnt="0">
        <dgm:presLayoutVars>
          <dgm:chMax val="1"/>
          <dgm:bulletEnabled val="1"/>
        </dgm:presLayoutVars>
      </dgm:prSet>
      <dgm:spPr/>
      <dgm:t>
        <a:bodyPr/>
        <a:lstStyle/>
        <a:p>
          <a:endParaRPr lang="es-ES"/>
        </a:p>
      </dgm:t>
    </dgm:pt>
    <dgm:pt modelId="{F64B7E5B-7B84-4573-9B5A-0F9716C41E71}" type="pres">
      <dgm:prSet presAssocID="{714813E1-F3E8-4460-94B6-6F1D7529E14F}" presName="Name8" presStyleCnt="0"/>
      <dgm:spPr/>
    </dgm:pt>
    <dgm:pt modelId="{C50CBB5B-1875-4F5E-8324-7995414655EB}" type="pres">
      <dgm:prSet presAssocID="{714813E1-F3E8-4460-94B6-6F1D7529E14F}" presName="level" presStyleLbl="node1" presStyleIdx="4" presStyleCnt="5">
        <dgm:presLayoutVars>
          <dgm:chMax val="1"/>
          <dgm:bulletEnabled val="1"/>
        </dgm:presLayoutVars>
      </dgm:prSet>
      <dgm:spPr/>
      <dgm:t>
        <a:bodyPr/>
        <a:lstStyle/>
        <a:p>
          <a:endParaRPr lang="es-ES"/>
        </a:p>
      </dgm:t>
    </dgm:pt>
    <dgm:pt modelId="{B2A09E4C-12D2-480A-B903-DFAF5B446E12}" type="pres">
      <dgm:prSet presAssocID="{714813E1-F3E8-4460-94B6-6F1D7529E14F}" presName="levelTx" presStyleLbl="revTx" presStyleIdx="0" presStyleCnt="0">
        <dgm:presLayoutVars>
          <dgm:chMax val="1"/>
          <dgm:bulletEnabled val="1"/>
        </dgm:presLayoutVars>
      </dgm:prSet>
      <dgm:spPr/>
      <dgm:t>
        <a:bodyPr/>
        <a:lstStyle/>
        <a:p>
          <a:endParaRPr lang="es-ES"/>
        </a:p>
      </dgm:t>
    </dgm:pt>
  </dgm:ptLst>
  <dgm:cxnLst>
    <dgm:cxn modelId="{AE9A8340-03FC-4DC3-9D60-C8DF4B7F1D86}" type="presOf" srcId="{861E13E2-8265-4B34-A0BD-53DA89028A3C}" destId="{BF48E496-4FAA-44F3-985F-F79B7FB8F846}" srcOrd="1" destOrd="0" presId="urn:microsoft.com/office/officeart/2005/8/layout/pyramid1"/>
    <dgm:cxn modelId="{A13758B4-1A0D-4062-83D3-F2EEAAB165D9}" type="presOf" srcId="{4EFFE2CA-2B3F-43F0-9BBA-348A5239504C}" destId="{C8FF3BF4-1540-49C1-ACE8-6EDB4093FAB7}" srcOrd="1" destOrd="0" presId="urn:microsoft.com/office/officeart/2005/8/layout/pyramid1"/>
    <dgm:cxn modelId="{B3BC08A8-2DAD-4D2A-B282-F50E2DB4C60C}" srcId="{5BF1512B-8995-48B5-81D1-F32B8CE6EFB7}" destId="{4EFFE2CA-2B3F-43F0-9BBA-348A5239504C}" srcOrd="2" destOrd="0" parTransId="{C65D1E46-1362-4199-B9EB-446076E43B7A}" sibTransId="{305CB3DC-B1A8-4CCC-B800-2C10C2060924}"/>
    <dgm:cxn modelId="{86275A9A-97E2-46B2-86F0-A902BAFFCF59}" type="presOf" srcId="{266D11DB-47F6-46BD-8D54-D882378091FB}" destId="{37FEBAFE-030D-4DAD-8386-01058BF0D093}" srcOrd="1" destOrd="0" presId="urn:microsoft.com/office/officeart/2005/8/layout/pyramid1"/>
    <dgm:cxn modelId="{671806E2-B5BE-441F-84B2-0D26452A0DB7}" type="presOf" srcId="{5BF1512B-8995-48B5-81D1-F32B8CE6EFB7}" destId="{BCAEF85E-3D3B-442A-94EA-E8AE3C6B4D54}" srcOrd="0" destOrd="0" presId="urn:microsoft.com/office/officeart/2005/8/layout/pyramid1"/>
    <dgm:cxn modelId="{84C2127F-40DC-4413-868C-35DA876B4945}" srcId="{5BF1512B-8995-48B5-81D1-F32B8CE6EFB7}" destId="{266D11DB-47F6-46BD-8D54-D882378091FB}" srcOrd="1" destOrd="0" parTransId="{0F78E2E6-A058-4B26-9FBB-9DA93F0899EE}" sibTransId="{FCFB3E57-0A25-4D4A-9E79-DAFC53D1B56A}"/>
    <dgm:cxn modelId="{00AD07D8-E3EE-4684-987C-E1011CCDCF6E}" srcId="{5BF1512B-8995-48B5-81D1-F32B8CE6EFB7}" destId="{C405C982-4329-479F-ABDF-E95C5D1EB0F5}" srcOrd="3" destOrd="0" parTransId="{356E1715-99FF-4AA8-B369-6D800A565209}" sibTransId="{94C0C918-7A88-4A53-BD91-E85C292364BE}"/>
    <dgm:cxn modelId="{661A01C5-C244-46F5-9021-15B997BD79A9}" type="presOf" srcId="{4EFFE2CA-2B3F-43F0-9BBA-348A5239504C}" destId="{4DAC961F-6534-4BFF-B0DC-8B098AA00B29}" srcOrd="0" destOrd="0" presId="urn:microsoft.com/office/officeart/2005/8/layout/pyramid1"/>
    <dgm:cxn modelId="{0BEA8BC3-FDCB-4BD2-888E-11CACE8225BA}" type="presOf" srcId="{714813E1-F3E8-4460-94B6-6F1D7529E14F}" destId="{B2A09E4C-12D2-480A-B903-DFAF5B446E12}" srcOrd="1" destOrd="0" presId="urn:microsoft.com/office/officeart/2005/8/layout/pyramid1"/>
    <dgm:cxn modelId="{B76461E2-D243-410B-8106-3A253EE308D5}" type="presOf" srcId="{C405C982-4329-479F-ABDF-E95C5D1EB0F5}" destId="{7245882F-094F-4B18-A79F-B2CA5FB3DAAA}" srcOrd="1" destOrd="0" presId="urn:microsoft.com/office/officeart/2005/8/layout/pyramid1"/>
    <dgm:cxn modelId="{3801D2A3-9829-493B-9006-BD392E65AB0B}" srcId="{5BF1512B-8995-48B5-81D1-F32B8CE6EFB7}" destId="{861E13E2-8265-4B34-A0BD-53DA89028A3C}" srcOrd="0" destOrd="0" parTransId="{31729691-14AC-420D-95C7-5CE8816553B3}" sibTransId="{287A68D2-A405-4B05-9BE5-5F0D79FC5FE3}"/>
    <dgm:cxn modelId="{6B50703F-E728-42D7-BA68-655A0F5B2A83}" srcId="{5BF1512B-8995-48B5-81D1-F32B8CE6EFB7}" destId="{714813E1-F3E8-4460-94B6-6F1D7529E14F}" srcOrd="4" destOrd="0" parTransId="{50EB5118-AF38-456C-9019-6A56DD1A203F}" sibTransId="{58FB714C-1159-43E2-B9DE-22FE49571BAC}"/>
    <dgm:cxn modelId="{CB461161-4D50-474E-ADA7-8864F39158C9}" type="presOf" srcId="{714813E1-F3E8-4460-94B6-6F1D7529E14F}" destId="{C50CBB5B-1875-4F5E-8324-7995414655EB}" srcOrd="0" destOrd="0" presId="urn:microsoft.com/office/officeart/2005/8/layout/pyramid1"/>
    <dgm:cxn modelId="{EF400785-F938-4CBB-9D1D-B03E814644E1}" type="presOf" srcId="{C405C982-4329-479F-ABDF-E95C5D1EB0F5}" destId="{A9921FC6-4D08-4F0B-B568-19C2525FE9CF}" srcOrd="0" destOrd="0" presId="urn:microsoft.com/office/officeart/2005/8/layout/pyramid1"/>
    <dgm:cxn modelId="{543145D5-629F-458E-92E9-82E09E2856C5}" type="presOf" srcId="{266D11DB-47F6-46BD-8D54-D882378091FB}" destId="{9D005640-094E-4039-A55C-92611A9C605E}" srcOrd="0" destOrd="0" presId="urn:microsoft.com/office/officeart/2005/8/layout/pyramid1"/>
    <dgm:cxn modelId="{02693DE7-65DE-4677-9BFA-94983A07DED9}" type="presOf" srcId="{861E13E2-8265-4B34-A0BD-53DA89028A3C}" destId="{D291C3DE-1B01-452B-9FE8-2AC58030691E}" srcOrd="0" destOrd="0" presId="urn:microsoft.com/office/officeart/2005/8/layout/pyramid1"/>
    <dgm:cxn modelId="{659C24A2-F654-491C-87BA-1DB6F9338B39}" type="presParOf" srcId="{BCAEF85E-3D3B-442A-94EA-E8AE3C6B4D54}" destId="{C318FCEC-3478-47BF-87AB-D6F7EADC39B0}" srcOrd="0" destOrd="0" presId="urn:microsoft.com/office/officeart/2005/8/layout/pyramid1"/>
    <dgm:cxn modelId="{13EB490E-9CB7-4330-85E1-673C475D1EE4}" type="presParOf" srcId="{C318FCEC-3478-47BF-87AB-D6F7EADC39B0}" destId="{D291C3DE-1B01-452B-9FE8-2AC58030691E}" srcOrd="0" destOrd="0" presId="urn:microsoft.com/office/officeart/2005/8/layout/pyramid1"/>
    <dgm:cxn modelId="{0BCC84FB-D049-4FE6-A862-510AEE098250}" type="presParOf" srcId="{C318FCEC-3478-47BF-87AB-D6F7EADC39B0}" destId="{BF48E496-4FAA-44F3-985F-F79B7FB8F846}" srcOrd="1" destOrd="0" presId="urn:microsoft.com/office/officeart/2005/8/layout/pyramid1"/>
    <dgm:cxn modelId="{1163F23B-DA33-4869-9B66-BF37D91ADCA5}" type="presParOf" srcId="{BCAEF85E-3D3B-442A-94EA-E8AE3C6B4D54}" destId="{477F8707-E985-4D2D-9CE7-74EE408ACED1}" srcOrd="1" destOrd="0" presId="urn:microsoft.com/office/officeart/2005/8/layout/pyramid1"/>
    <dgm:cxn modelId="{529848FA-86C1-4AA2-8C84-942C3628E279}" type="presParOf" srcId="{477F8707-E985-4D2D-9CE7-74EE408ACED1}" destId="{9D005640-094E-4039-A55C-92611A9C605E}" srcOrd="0" destOrd="0" presId="urn:microsoft.com/office/officeart/2005/8/layout/pyramid1"/>
    <dgm:cxn modelId="{C41476D9-50D2-431B-9DC4-17B8B4E2DDBA}" type="presParOf" srcId="{477F8707-E985-4D2D-9CE7-74EE408ACED1}" destId="{37FEBAFE-030D-4DAD-8386-01058BF0D093}" srcOrd="1" destOrd="0" presId="urn:microsoft.com/office/officeart/2005/8/layout/pyramid1"/>
    <dgm:cxn modelId="{121FD0D3-EB41-409A-BA33-7428E6CC48C1}" type="presParOf" srcId="{BCAEF85E-3D3B-442A-94EA-E8AE3C6B4D54}" destId="{C39F0A40-879B-44A4-AD1A-BEBDAB2783A1}" srcOrd="2" destOrd="0" presId="urn:microsoft.com/office/officeart/2005/8/layout/pyramid1"/>
    <dgm:cxn modelId="{C273BD7F-2627-47C1-8E45-058B9260322D}" type="presParOf" srcId="{C39F0A40-879B-44A4-AD1A-BEBDAB2783A1}" destId="{4DAC961F-6534-4BFF-B0DC-8B098AA00B29}" srcOrd="0" destOrd="0" presId="urn:microsoft.com/office/officeart/2005/8/layout/pyramid1"/>
    <dgm:cxn modelId="{2083E4F1-AF6D-410B-BFC8-0B05DC8B3A6D}" type="presParOf" srcId="{C39F0A40-879B-44A4-AD1A-BEBDAB2783A1}" destId="{C8FF3BF4-1540-49C1-ACE8-6EDB4093FAB7}" srcOrd="1" destOrd="0" presId="urn:microsoft.com/office/officeart/2005/8/layout/pyramid1"/>
    <dgm:cxn modelId="{2A14702C-73BD-403E-8400-F86E9160D0B9}" type="presParOf" srcId="{BCAEF85E-3D3B-442A-94EA-E8AE3C6B4D54}" destId="{5834D50F-80BA-4598-BE55-6C54C59EA49D}" srcOrd="3" destOrd="0" presId="urn:microsoft.com/office/officeart/2005/8/layout/pyramid1"/>
    <dgm:cxn modelId="{D2AF4E81-0B78-4513-A9D3-17C910C804FA}" type="presParOf" srcId="{5834D50F-80BA-4598-BE55-6C54C59EA49D}" destId="{A9921FC6-4D08-4F0B-B568-19C2525FE9CF}" srcOrd="0" destOrd="0" presId="urn:microsoft.com/office/officeart/2005/8/layout/pyramid1"/>
    <dgm:cxn modelId="{1C235E99-0FC0-40DC-96EF-6B1889BB37B1}" type="presParOf" srcId="{5834D50F-80BA-4598-BE55-6C54C59EA49D}" destId="{7245882F-094F-4B18-A79F-B2CA5FB3DAAA}" srcOrd="1" destOrd="0" presId="urn:microsoft.com/office/officeart/2005/8/layout/pyramid1"/>
    <dgm:cxn modelId="{19D289CC-B47F-4368-8275-C83484678EF9}" type="presParOf" srcId="{BCAEF85E-3D3B-442A-94EA-E8AE3C6B4D54}" destId="{F64B7E5B-7B84-4573-9B5A-0F9716C41E71}" srcOrd="4" destOrd="0" presId="urn:microsoft.com/office/officeart/2005/8/layout/pyramid1"/>
    <dgm:cxn modelId="{55731C82-1D79-4ADF-BF37-9FC170BDEED9}" type="presParOf" srcId="{F64B7E5B-7B84-4573-9B5A-0F9716C41E71}" destId="{C50CBB5B-1875-4F5E-8324-7995414655EB}" srcOrd="0" destOrd="0" presId="urn:microsoft.com/office/officeart/2005/8/layout/pyramid1"/>
    <dgm:cxn modelId="{EF4F45D0-06C6-47F8-AA56-04AC54D8CB38}" type="presParOf" srcId="{F64B7E5B-7B84-4573-9B5A-0F9716C41E71}" destId="{B2A09E4C-12D2-480A-B903-DFAF5B446E12}" srcOrd="1" destOrd="0" presId="urn:microsoft.com/office/officeart/2005/8/layout/pyramid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25B10C7-C89C-43C6-94D9-BFF25ECCACA5}" type="doc">
      <dgm:prSet loTypeId="urn:microsoft.com/office/officeart/2005/8/layout/vList2" loCatId="list" qsTypeId="urn:microsoft.com/office/officeart/2005/8/quickstyle/3d1" qsCatId="3D" csTypeId="urn:microsoft.com/office/officeart/2005/8/colors/colorful1" csCatId="colorful" phldr="1"/>
      <dgm:spPr/>
      <dgm:t>
        <a:bodyPr/>
        <a:lstStyle/>
        <a:p>
          <a:endParaRPr lang="es-ES"/>
        </a:p>
      </dgm:t>
    </dgm:pt>
    <dgm:pt modelId="{B3EDA5B8-6658-412F-9BD1-7BEBEBCA02E9}">
      <dgm:prSet phldrT="[Texto]"/>
      <dgm:spPr/>
      <dgm:t>
        <a:bodyPr/>
        <a:lstStyle/>
        <a:p>
          <a:r>
            <a:rPr lang="es-ES" b="1" dirty="0" smtClean="0"/>
            <a:t>Artículo 283.</a:t>
          </a:r>
          <a:endParaRPr lang="es-ES" b="1" dirty="0"/>
        </a:p>
      </dgm:t>
    </dgm:pt>
    <dgm:pt modelId="{8FE04A54-660E-451F-96EE-19320E9EC00B}" type="parTrans" cxnId="{64299EA4-F470-444D-8312-EA742BB7E3EE}">
      <dgm:prSet/>
      <dgm:spPr/>
      <dgm:t>
        <a:bodyPr/>
        <a:lstStyle/>
        <a:p>
          <a:endParaRPr lang="es-ES"/>
        </a:p>
      </dgm:t>
    </dgm:pt>
    <dgm:pt modelId="{2A77A70A-6499-4021-BAFA-E2F5CE3983BF}" type="sibTrans" cxnId="{64299EA4-F470-444D-8312-EA742BB7E3EE}">
      <dgm:prSet/>
      <dgm:spPr/>
      <dgm:t>
        <a:bodyPr/>
        <a:lstStyle/>
        <a:p>
          <a:endParaRPr lang="es-ES"/>
        </a:p>
      </dgm:t>
    </dgm:pt>
    <dgm:pt modelId="{E097834B-A0F6-4023-B060-465C64B963F8}">
      <dgm:prSet phldrT="[Texto]"/>
      <dgm:spPr/>
      <dgm:t>
        <a:bodyPr/>
        <a:lstStyle/>
        <a:p>
          <a:pPr algn="just"/>
          <a:r>
            <a:rPr lang="es-ES" dirty="0" smtClean="0">
              <a:latin typeface="+mj-lt"/>
            </a:rPr>
            <a:t>“El sistema económico es social y solidario; reconoce al ser humano como sujeto y fin; propende a una relación dinámica y equilibrada entre sociedad, Estado y mercado… el sistema económico se integrará por las formas de organización económica pública, privada, mixta, popular y solidaria, y las demás que la Constitución determine. La economía popular y solidaria se regulará de acuerdo con la ley e incluirá a los sectores cooperativistas”</a:t>
          </a:r>
          <a:endParaRPr lang="es-ES" dirty="0">
            <a:latin typeface="+mj-lt"/>
          </a:endParaRPr>
        </a:p>
      </dgm:t>
    </dgm:pt>
    <dgm:pt modelId="{48AB8FFD-8F97-4EED-9352-62D37F37D5D3}" type="parTrans" cxnId="{BD13E019-9EDA-4DC0-930D-23DB42CD8077}">
      <dgm:prSet/>
      <dgm:spPr/>
      <dgm:t>
        <a:bodyPr/>
        <a:lstStyle/>
        <a:p>
          <a:endParaRPr lang="es-ES"/>
        </a:p>
      </dgm:t>
    </dgm:pt>
    <dgm:pt modelId="{BDA73ABC-F933-43C2-A7F2-F447A9F17F0D}" type="sibTrans" cxnId="{BD13E019-9EDA-4DC0-930D-23DB42CD8077}">
      <dgm:prSet/>
      <dgm:spPr/>
      <dgm:t>
        <a:bodyPr/>
        <a:lstStyle/>
        <a:p>
          <a:endParaRPr lang="es-ES"/>
        </a:p>
      </dgm:t>
    </dgm:pt>
    <dgm:pt modelId="{A2C5E9D7-CAF7-43F4-B08E-2AA4AF5AEA11}">
      <dgm:prSet phldrT="[Texto]"/>
      <dgm:spPr/>
      <dgm:t>
        <a:bodyPr/>
        <a:lstStyle/>
        <a:p>
          <a:r>
            <a:rPr lang="es-ES" b="1" dirty="0" smtClean="0"/>
            <a:t>Artículo 309.</a:t>
          </a:r>
          <a:endParaRPr lang="es-ES" b="1" dirty="0"/>
        </a:p>
      </dgm:t>
    </dgm:pt>
    <dgm:pt modelId="{1FB292FD-FB9D-49DD-BC2A-461DAFA2C7A3}" type="parTrans" cxnId="{D9221650-9D90-49BE-9742-BAE09B0FB5C9}">
      <dgm:prSet/>
      <dgm:spPr/>
      <dgm:t>
        <a:bodyPr/>
        <a:lstStyle/>
        <a:p>
          <a:endParaRPr lang="es-ES"/>
        </a:p>
      </dgm:t>
    </dgm:pt>
    <dgm:pt modelId="{9D00F2D8-D26A-4236-9252-CFFF598EDA8C}" type="sibTrans" cxnId="{D9221650-9D90-49BE-9742-BAE09B0FB5C9}">
      <dgm:prSet/>
      <dgm:spPr/>
      <dgm:t>
        <a:bodyPr/>
        <a:lstStyle/>
        <a:p>
          <a:endParaRPr lang="es-ES"/>
        </a:p>
      </dgm:t>
    </dgm:pt>
    <dgm:pt modelId="{B1F0BA74-15CC-4F13-A157-A193CD162CBA}">
      <dgm:prSet phldrT="[Texto]"/>
      <dgm:spPr/>
      <dgm:t>
        <a:bodyPr/>
        <a:lstStyle/>
        <a:p>
          <a:pPr algn="just"/>
          <a:r>
            <a:rPr lang="es-ES" dirty="0" smtClean="0"/>
            <a:t>“…</a:t>
          </a:r>
          <a:r>
            <a:rPr lang="es-ES" dirty="0" smtClean="0">
              <a:latin typeface="+mj-lt"/>
            </a:rPr>
            <a:t>En esta nueva constitución, el Estado reconoce a este grupo de la sociedad que ha tenido la iniciativa de forjar pequeñas economías sostenibles y que cumplen con el plan del gobierno actual de impulsar el desarrollo del buen vivir, incluyendo a los sectores: cooperativistas, asociativos y comunitarios, como variables para que este sector haya tomado notoriedad en la economía del país”</a:t>
          </a:r>
          <a:endParaRPr lang="es-ES" dirty="0">
            <a:latin typeface="+mj-lt"/>
          </a:endParaRPr>
        </a:p>
      </dgm:t>
    </dgm:pt>
    <dgm:pt modelId="{E30C8775-EC7D-421C-B4C2-93CB33D02DCB}" type="parTrans" cxnId="{F587CDBF-D3A0-4A3E-9BD1-B1D210217395}">
      <dgm:prSet/>
      <dgm:spPr/>
      <dgm:t>
        <a:bodyPr/>
        <a:lstStyle/>
        <a:p>
          <a:endParaRPr lang="es-ES"/>
        </a:p>
      </dgm:t>
    </dgm:pt>
    <dgm:pt modelId="{213D1512-0690-481A-84D1-E490B21F1CB5}" type="sibTrans" cxnId="{F587CDBF-D3A0-4A3E-9BD1-B1D210217395}">
      <dgm:prSet/>
      <dgm:spPr/>
      <dgm:t>
        <a:bodyPr/>
        <a:lstStyle/>
        <a:p>
          <a:endParaRPr lang="es-ES"/>
        </a:p>
      </dgm:t>
    </dgm:pt>
    <dgm:pt modelId="{2A5A2606-2F29-43DF-B863-2BD6E1BAE5D9}" type="pres">
      <dgm:prSet presAssocID="{525B10C7-C89C-43C6-94D9-BFF25ECCACA5}" presName="linear" presStyleCnt="0">
        <dgm:presLayoutVars>
          <dgm:animLvl val="lvl"/>
          <dgm:resizeHandles val="exact"/>
        </dgm:presLayoutVars>
      </dgm:prSet>
      <dgm:spPr/>
      <dgm:t>
        <a:bodyPr/>
        <a:lstStyle/>
        <a:p>
          <a:endParaRPr lang="es-ES"/>
        </a:p>
      </dgm:t>
    </dgm:pt>
    <dgm:pt modelId="{A220AD2E-31E3-4126-82C7-10656D83AE54}" type="pres">
      <dgm:prSet presAssocID="{B3EDA5B8-6658-412F-9BD1-7BEBEBCA02E9}" presName="parentText" presStyleLbl="node1" presStyleIdx="0" presStyleCnt="2">
        <dgm:presLayoutVars>
          <dgm:chMax val="0"/>
          <dgm:bulletEnabled val="1"/>
        </dgm:presLayoutVars>
      </dgm:prSet>
      <dgm:spPr/>
      <dgm:t>
        <a:bodyPr/>
        <a:lstStyle/>
        <a:p>
          <a:endParaRPr lang="es-ES"/>
        </a:p>
      </dgm:t>
    </dgm:pt>
    <dgm:pt modelId="{383FB7DF-9202-4B46-868D-5BEBF940C01F}" type="pres">
      <dgm:prSet presAssocID="{B3EDA5B8-6658-412F-9BD1-7BEBEBCA02E9}" presName="childText" presStyleLbl="revTx" presStyleIdx="0" presStyleCnt="2">
        <dgm:presLayoutVars>
          <dgm:bulletEnabled val="1"/>
        </dgm:presLayoutVars>
      </dgm:prSet>
      <dgm:spPr/>
      <dgm:t>
        <a:bodyPr/>
        <a:lstStyle/>
        <a:p>
          <a:endParaRPr lang="es-ES"/>
        </a:p>
      </dgm:t>
    </dgm:pt>
    <dgm:pt modelId="{87E1E3E3-CB63-45A6-9017-65CB5E734022}" type="pres">
      <dgm:prSet presAssocID="{A2C5E9D7-CAF7-43F4-B08E-2AA4AF5AEA11}" presName="parentText" presStyleLbl="node1" presStyleIdx="1" presStyleCnt="2">
        <dgm:presLayoutVars>
          <dgm:chMax val="0"/>
          <dgm:bulletEnabled val="1"/>
        </dgm:presLayoutVars>
      </dgm:prSet>
      <dgm:spPr/>
      <dgm:t>
        <a:bodyPr/>
        <a:lstStyle/>
        <a:p>
          <a:endParaRPr lang="es-ES"/>
        </a:p>
      </dgm:t>
    </dgm:pt>
    <dgm:pt modelId="{F3AA2350-D484-4A92-BBF1-B17ABBAA4583}" type="pres">
      <dgm:prSet presAssocID="{A2C5E9D7-CAF7-43F4-B08E-2AA4AF5AEA11}" presName="childText" presStyleLbl="revTx" presStyleIdx="1" presStyleCnt="2">
        <dgm:presLayoutVars>
          <dgm:bulletEnabled val="1"/>
        </dgm:presLayoutVars>
      </dgm:prSet>
      <dgm:spPr/>
      <dgm:t>
        <a:bodyPr/>
        <a:lstStyle/>
        <a:p>
          <a:endParaRPr lang="es-ES"/>
        </a:p>
      </dgm:t>
    </dgm:pt>
  </dgm:ptLst>
  <dgm:cxnLst>
    <dgm:cxn modelId="{B0834511-49C8-40D8-99F2-8FF37F8775EB}" type="presOf" srcId="{B3EDA5B8-6658-412F-9BD1-7BEBEBCA02E9}" destId="{A220AD2E-31E3-4126-82C7-10656D83AE54}" srcOrd="0" destOrd="0" presId="urn:microsoft.com/office/officeart/2005/8/layout/vList2"/>
    <dgm:cxn modelId="{2C0E3C1E-4032-42BD-A5A5-5CC9A6EED61D}" type="presOf" srcId="{A2C5E9D7-CAF7-43F4-B08E-2AA4AF5AEA11}" destId="{87E1E3E3-CB63-45A6-9017-65CB5E734022}" srcOrd="0" destOrd="0" presId="urn:microsoft.com/office/officeart/2005/8/layout/vList2"/>
    <dgm:cxn modelId="{B37ED5E4-A317-4902-8742-8A5B74EC5C97}" type="presOf" srcId="{E097834B-A0F6-4023-B060-465C64B963F8}" destId="{383FB7DF-9202-4B46-868D-5BEBF940C01F}" srcOrd="0" destOrd="0" presId="urn:microsoft.com/office/officeart/2005/8/layout/vList2"/>
    <dgm:cxn modelId="{0AC3132C-A772-4B1F-9EE7-1F508C32FE99}" type="presOf" srcId="{B1F0BA74-15CC-4F13-A157-A193CD162CBA}" destId="{F3AA2350-D484-4A92-BBF1-B17ABBAA4583}" srcOrd="0" destOrd="0" presId="urn:microsoft.com/office/officeart/2005/8/layout/vList2"/>
    <dgm:cxn modelId="{78EED36D-CAB6-4DF0-B13E-82616FD2780A}" type="presOf" srcId="{525B10C7-C89C-43C6-94D9-BFF25ECCACA5}" destId="{2A5A2606-2F29-43DF-B863-2BD6E1BAE5D9}" srcOrd="0" destOrd="0" presId="urn:microsoft.com/office/officeart/2005/8/layout/vList2"/>
    <dgm:cxn modelId="{F587CDBF-D3A0-4A3E-9BD1-B1D210217395}" srcId="{A2C5E9D7-CAF7-43F4-B08E-2AA4AF5AEA11}" destId="{B1F0BA74-15CC-4F13-A157-A193CD162CBA}" srcOrd="0" destOrd="0" parTransId="{E30C8775-EC7D-421C-B4C2-93CB33D02DCB}" sibTransId="{213D1512-0690-481A-84D1-E490B21F1CB5}"/>
    <dgm:cxn modelId="{64299EA4-F470-444D-8312-EA742BB7E3EE}" srcId="{525B10C7-C89C-43C6-94D9-BFF25ECCACA5}" destId="{B3EDA5B8-6658-412F-9BD1-7BEBEBCA02E9}" srcOrd="0" destOrd="0" parTransId="{8FE04A54-660E-451F-96EE-19320E9EC00B}" sibTransId="{2A77A70A-6499-4021-BAFA-E2F5CE3983BF}"/>
    <dgm:cxn modelId="{D9221650-9D90-49BE-9742-BAE09B0FB5C9}" srcId="{525B10C7-C89C-43C6-94D9-BFF25ECCACA5}" destId="{A2C5E9D7-CAF7-43F4-B08E-2AA4AF5AEA11}" srcOrd="1" destOrd="0" parTransId="{1FB292FD-FB9D-49DD-BC2A-461DAFA2C7A3}" sibTransId="{9D00F2D8-D26A-4236-9252-CFFF598EDA8C}"/>
    <dgm:cxn modelId="{BD13E019-9EDA-4DC0-930D-23DB42CD8077}" srcId="{B3EDA5B8-6658-412F-9BD1-7BEBEBCA02E9}" destId="{E097834B-A0F6-4023-B060-465C64B963F8}" srcOrd="0" destOrd="0" parTransId="{48AB8FFD-8F97-4EED-9352-62D37F37D5D3}" sibTransId="{BDA73ABC-F933-43C2-A7F2-F447A9F17F0D}"/>
    <dgm:cxn modelId="{E9C6007C-C1B4-4A5C-AF7C-EB35B60CAA96}" type="presParOf" srcId="{2A5A2606-2F29-43DF-B863-2BD6E1BAE5D9}" destId="{A220AD2E-31E3-4126-82C7-10656D83AE54}" srcOrd="0" destOrd="0" presId="urn:microsoft.com/office/officeart/2005/8/layout/vList2"/>
    <dgm:cxn modelId="{8D68D7FC-1FD0-4770-BB21-B755E15F829A}" type="presParOf" srcId="{2A5A2606-2F29-43DF-B863-2BD6E1BAE5D9}" destId="{383FB7DF-9202-4B46-868D-5BEBF940C01F}" srcOrd="1" destOrd="0" presId="urn:microsoft.com/office/officeart/2005/8/layout/vList2"/>
    <dgm:cxn modelId="{0F81B4CE-13B1-441D-92DC-C53FB2E1B4B9}" type="presParOf" srcId="{2A5A2606-2F29-43DF-B863-2BD6E1BAE5D9}" destId="{87E1E3E3-CB63-45A6-9017-65CB5E734022}" srcOrd="2" destOrd="0" presId="urn:microsoft.com/office/officeart/2005/8/layout/vList2"/>
    <dgm:cxn modelId="{F53F6698-8EBC-4F94-8B35-389A67DCA3A1}" type="presParOf" srcId="{2A5A2606-2F29-43DF-B863-2BD6E1BAE5D9}" destId="{F3AA2350-D484-4A92-BBF1-B17ABBAA4583}"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732C54E2-96B4-4756-BC56-7ADABD2DFA5E}" type="doc">
      <dgm:prSet loTypeId="urn:microsoft.com/office/officeart/2005/8/layout/default" loCatId="list" qsTypeId="urn:microsoft.com/office/officeart/2005/8/quickstyle/simple2" qsCatId="simple" csTypeId="urn:microsoft.com/office/officeart/2005/8/colors/colorful2" csCatId="colorful" phldr="1"/>
      <dgm:spPr/>
      <dgm:t>
        <a:bodyPr/>
        <a:lstStyle/>
        <a:p>
          <a:endParaRPr lang="es-ES"/>
        </a:p>
      </dgm:t>
    </dgm:pt>
    <dgm:pt modelId="{47A775F1-4DDA-42B4-8752-216865CCB933}">
      <dgm:prSet phldrT="[Texto]" custT="1"/>
      <dgm:spPr/>
      <dgm:t>
        <a:bodyPr/>
        <a:lstStyle/>
        <a:p>
          <a:pPr algn="ctr"/>
          <a:r>
            <a:rPr lang="es-ES" sz="1400" b="1" u="sng" dirty="0" smtClean="0">
              <a:solidFill>
                <a:schemeClr val="tx1"/>
              </a:solidFill>
            </a:rPr>
            <a:t>CONDICIÓN</a:t>
          </a:r>
        </a:p>
        <a:p>
          <a:pPr algn="just"/>
          <a:r>
            <a:rPr lang="es-ES" sz="1400" dirty="0" smtClean="0">
              <a:solidFill>
                <a:schemeClr val="tx1"/>
              </a:solidFill>
            </a:rPr>
            <a:t>En la sesión de Consejo mensual conjuntamente con Gerencia y el área de Negocios se establece un porcentaje de comisión por colocación de cartera según la  línea de crédito.</a:t>
          </a:r>
          <a:endParaRPr lang="es-ES" sz="1400" b="1" u="sng" dirty="0">
            <a:solidFill>
              <a:schemeClr val="tx1"/>
            </a:solidFill>
          </a:endParaRPr>
        </a:p>
      </dgm:t>
    </dgm:pt>
    <dgm:pt modelId="{95265E2D-54E5-4D2F-AAD2-2C9FC2DE2EC4}" type="parTrans" cxnId="{8BD395CA-A68C-4364-BED0-1D750868D51C}">
      <dgm:prSet/>
      <dgm:spPr/>
      <dgm:t>
        <a:bodyPr/>
        <a:lstStyle/>
        <a:p>
          <a:endParaRPr lang="es-ES" sz="2000">
            <a:solidFill>
              <a:schemeClr val="tx1"/>
            </a:solidFill>
          </a:endParaRPr>
        </a:p>
      </dgm:t>
    </dgm:pt>
    <dgm:pt modelId="{0E2DC309-C22D-487F-81C7-0389F75DEA00}" type="sibTrans" cxnId="{8BD395CA-A68C-4364-BED0-1D750868D51C}">
      <dgm:prSet/>
      <dgm:spPr/>
      <dgm:t>
        <a:bodyPr/>
        <a:lstStyle/>
        <a:p>
          <a:endParaRPr lang="es-ES" sz="2000">
            <a:solidFill>
              <a:schemeClr val="tx1"/>
            </a:solidFill>
          </a:endParaRPr>
        </a:p>
      </dgm:t>
    </dgm:pt>
    <dgm:pt modelId="{208278D4-71B1-4DDD-94B4-787AFCDA953A}">
      <dgm:prSet phldrT="[Texto]" custT="1"/>
      <dgm:spPr/>
      <dgm:t>
        <a:bodyPr/>
        <a:lstStyle/>
        <a:p>
          <a:pPr algn="ctr"/>
          <a:r>
            <a:rPr lang="es-ES" sz="1400" b="1" u="sng" dirty="0" smtClean="0">
              <a:solidFill>
                <a:schemeClr val="tx1"/>
              </a:solidFill>
            </a:rPr>
            <a:t>CRITERIO</a:t>
          </a:r>
        </a:p>
        <a:p>
          <a:pPr algn="just"/>
          <a:r>
            <a:rPr lang="es-ES" sz="1400" i="1" dirty="0" smtClean="0">
              <a:solidFill>
                <a:schemeClr val="tx1"/>
              </a:solidFill>
            </a:rPr>
            <a:t>El Consejo de Administración inobservó la Normas de Control Interno ADMINISTRACIÓN ESTRATÉGICA 200-02. </a:t>
          </a:r>
          <a:endParaRPr lang="es-ES" sz="1400" b="1" u="sng" dirty="0">
            <a:solidFill>
              <a:schemeClr val="tx1"/>
            </a:solidFill>
          </a:endParaRPr>
        </a:p>
      </dgm:t>
    </dgm:pt>
    <dgm:pt modelId="{22CC9E84-0A05-4359-95FC-0171EB462889}" type="parTrans" cxnId="{926DC6F9-8B75-4D33-95AC-37FA3ECA9003}">
      <dgm:prSet/>
      <dgm:spPr/>
      <dgm:t>
        <a:bodyPr/>
        <a:lstStyle/>
        <a:p>
          <a:endParaRPr lang="es-ES" sz="2000">
            <a:solidFill>
              <a:schemeClr val="tx1"/>
            </a:solidFill>
          </a:endParaRPr>
        </a:p>
      </dgm:t>
    </dgm:pt>
    <dgm:pt modelId="{DF3F1104-DD07-4C0E-9CC3-BE1DA6260F20}" type="sibTrans" cxnId="{926DC6F9-8B75-4D33-95AC-37FA3ECA9003}">
      <dgm:prSet/>
      <dgm:spPr/>
      <dgm:t>
        <a:bodyPr/>
        <a:lstStyle/>
        <a:p>
          <a:endParaRPr lang="es-ES" sz="2000">
            <a:solidFill>
              <a:schemeClr val="tx1"/>
            </a:solidFill>
          </a:endParaRPr>
        </a:p>
      </dgm:t>
    </dgm:pt>
    <dgm:pt modelId="{512C25EA-359A-410E-A1EA-73665B79E050}">
      <dgm:prSet phldrT="[Texto]" custT="1"/>
      <dgm:spPr/>
      <dgm:t>
        <a:bodyPr/>
        <a:lstStyle/>
        <a:p>
          <a:pPr algn="ctr"/>
          <a:r>
            <a:rPr lang="es-ES" sz="1400" b="1" u="sng" dirty="0" smtClean="0">
              <a:solidFill>
                <a:schemeClr val="tx1"/>
              </a:solidFill>
            </a:rPr>
            <a:t>CAUSA</a:t>
          </a:r>
        </a:p>
        <a:p>
          <a:pPr algn="just"/>
          <a:r>
            <a:rPr lang="es-ES" sz="1400" dirty="0" smtClean="0">
              <a:solidFill>
                <a:schemeClr val="tx1"/>
              </a:solidFill>
            </a:rPr>
            <a:t>El Consejo de Administración,  no planificó los montos asignados a cada oficial de crédito para la colocación de productos, ni se estableció indicadores de gestión.</a:t>
          </a:r>
          <a:endParaRPr lang="es-ES" sz="1400" b="1" u="sng" dirty="0">
            <a:solidFill>
              <a:schemeClr val="tx1"/>
            </a:solidFill>
          </a:endParaRPr>
        </a:p>
      </dgm:t>
    </dgm:pt>
    <dgm:pt modelId="{6B6DE840-0574-44D1-98D2-29D8515D7618}" type="parTrans" cxnId="{FFEB395A-10B2-4789-91AF-ACD879DFAD0E}">
      <dgm:prSet/>
      <dgm:spPr/>
      <dgm:t>
        <a:bodyPr/>
        <a:lstStyle/>
        <a:p>
          <a:endParaRPr lang="es-ES" sz="2000">
            <a:solidFill>
              <a:schemeClr val="tx1"/>
            </a:solidFill>
          </a:endParaRPr>
        </a:p>
      </dgm:t>
    </dgm:pt>
    <dgm:pt modelId="{5B8E0E54-19AB-4BDA-9D54-A8BF501C2B90}" type="sibTrans" cxnId="{FFEB395A-10B2-4789-91AF-ACD879DFAD0E}">
      <dgm:prSet/>
      <dgm:spPr/>
      <dgm:t>
        <a:bodyPr/>
        <a:lstStyle/>
        <a:p>
          <a:endParaRPr lang="es-ES" sz="2000">
            <a:solidFill>
              <a:schemeClr val="tx1"/>
            </a:solidFill>
          </a:endParaRPr>
        </a:p>
      </dgm:t>
    </dgm:pt>
    <dgm:pt modelId="{439E726E-84FE-4114-B171-9A8F34376D8A}">
      <dgm:prSet phldrT="[Texto]" custT="1"/>
      <dgm:spPr/>
      <dgm:t>
        <a:bodyPr/>
        <a:lstStyle/>
        <a:p>
          <a:pPr algn="ctr"/>
          <a:r>
            <a:rPr lang="es-ES" sz="1400" b="1" u="sng" dirty="0" smtClean="0">
              <a:solidFill>
                <a:schemeClr val="tx1"/>
              </a:solidFill>
            </a:rPr>
            <a:t>EFECTO</a:t>
          </a:r>
        </a:p>
        <a:p>
          <a:pPr algn="just"/>
          <a:r>
            <a:rPr lang="es-ES" sz="1400" dirty="0" smtClean="0">
              <a:solidFill>
                <a:schemeClr val="tx1"/>
              </a:solidFill>
            </a:rPr>
            <a:t>La colocación de la cartera se torna incobrable, y da origen al incremento de los niveles de morosidad.</a:t>
          </a:r>
          <a:endParaRPr lang="es-ES" sz="1400" b="1" u="sng" dirty="0">
            <a:solidFill>
              <a:schemeClr val="tx1"/>
            </a:solidFill>
          </a:endParaRPr>
        </a:p>
      </dgm:t>
    </dgm:pt>
    <dgm:pt modelId="{4D3B34EA-AFEF-4501-9E93-13CECFB1378F}" type="parTrans" cxnId="{A1BA0B68-A822-443A-9139-5446388000B4}">
      <dgm:prSet/>
      <dgm:spPr/>
      <dgm:t>
        <a:bodyPr/>
        <a:lstStyle/>
        <a:p>
          <a:endParaRPr lang="es-ES" sz="2000">
            <a:solidFill>
              <a:schemeClr val="tx1"/>
            </a:solidFill>
          </a:endParaRPr>
        </a:p>
      </dgm:t>
    </dgm:pt>
    <dgm:pt modelId="{2332DF96-6A56-4B58-A292-20E97812A1B2}" type="sibTrans" cxnId="{A1BA0B68-A822-443A-9139-5446388000B4}">
      <dgm:prSet/>
      <dgm:spPr/>
      <dgm:t>
        <a:bodyPr/>
        <a:lstStyle/>
        <a:p>
          <a:endParaRPr lang="es-ES" sz="2000">
            <a:solidFill>
              <a:schemeClr val="tx1"/>
            </a:solidFill>
          </a:endParaRPr>
        </a:p>
      </dgm:t>
    </dgm:pt>
    <dgm:pt modelId="{5115FFB1-8C32-4ECD-B3D0-D78DEFC48BB3}">
      <dgm:prSet phldrT="[Texto]" custT="1"/>
      <dgm:spPr/>
      <dgm:t>
        <a:bodyPr/>
        <a:lstStyle/>
        <a:p>
          <a:pPr algn="ctr"/>
          <a:r>
            <a:rPr lang="es-ES" sz="1400" b="1" u="sng" dirty="0" smtClean="0">
              <a:solidFill>
                <a:schemeClr val="tx1"/>
              </a:solidFill>
            </a:rPr>
            <a:t>CONCLUSIÓN</a:t>
          </a:r>
        </a:p>
        <a:p>
          <a:pPr algn="just"/>
          <a:r>
            <a:rPr lang="es-EC" sz="1400" dirty="0" smtClean="0">
              <a:solidFill>
                <a:schemeClr val="tx1"/>
              </a:solidFill>
            </a:rPr>
            <a:t>Los oficiales de crédito, no realizan una colocación de crédito apropiada.</a:t>
          </a:r>
          <a:endParaRPr lang="es-ES" sz="1400" b="1" u="sng" dirty="0">
            <a:solidFill>
              <a:schemeClr val="tx1"/>
            </a:solidFill>
          </a:endParaRPr>
        </a:p>
      </dgm:t>
    </dgm:pt>
    <dgm:pt modelId="{620E97D8-D86C-4040-BB83-BB3FF45DB383}" type="parTrans" cxnId="{8B0D1307-0FD9-4426-A36C-53A148E9B73A}">
      <dgm:prSet/>
      <dgm:spPr/>
      <dgm:t>
        <a:bodyPr/>
        <a:lstStyle/>
        <a:p>
          <a:endParaRPr lang="es-ES" sz="2000">
            <a:solidFill>
              <a:schemeClr val="tx1"/>
            </a:solidFill>
          </a:endParaRPr>
        </a:p>
      </dgm:t>
    </dgm:pt>
    <dgm:pt modelId="{96C905E8-A782-4EC9-B1C9-6E0B20E91C3B}" type="sibTrans" cxnId="{8B0D1307-0FD9-4426-A36C-53A148E9B73A}">
      <dgm:prSet/>
      <dgm:spPr/>
      <dgm:t>
        <a:bodyPr/>
        <a:lstStyle/>
        <a:p>
          <a:endParaRPr lang="es-ES" sz="2000">
            <a:solidFill>
              <a:schemeClr val="tx1"/>
            </a:solidFill>
          </a:endParaRPr>
        </a:p>
      </dgm:t>
    </dgm:pt>
    <dgm:pt modelId="{6D95D371-55F8-4FC7-AE06-BF6B303DC0BE}">
      <dgm:prSet custT="1"/>
      <dgm:spPr/>
      <dgm:t>
        <a:bodyPr/>
        <a:lstStyle/>
        <a:p>
          <a:pPr algn="ctr"/>
          <a:r>
            <a:rPr lang="es-ES" sz="1400" b="1" u="sng" dirty="0" smtClean="0">
              <a:solidFill>
                <a:schemeClr val="tx1"/>
              </a:solidFill>
            </a:rPr>
            <a:t>RECOMENDACIÓN</a:t>
          </a:r>
        </a:p>
        <a:p>
          <a:pPr algn="just"/>
          <a:r>
            <a:rPr lang="es-ES" sz="1400" b="1" dirty="0" smtClean="0">
              <a:solidFill>
                <a:schemeClr val="tx1"/>
              </a:solidFill>
            </a:rPr>
            <a:t>Al Consejo de Administración</a:t>
          </a:r>
          <a:endParaRPr lang="es-ES" sz="1400" dirty="0" smtClean="0">
            <a:solidFill>
              <a:schemeClr val="tx1"/>
            </a:solidFill>
          </a:endParaRPr>
        </a:p>
        <a:p>
          <a:pPr algn="just"/>
          <a:r>
            <a:rPr lang="es-ES" sz="1400" dirty="0" smtClean="0">
              <a:solidFill>
                <a:schemeClr val="tx1"/>
              </a:solidFill>
            </a:rPr>
            <a:t>En sesión con Gerencia y Área de Negocios, deben comprometer al área a cumplir  metas reales.</a:t>
          </a:r>
          <a:endParaRPr lang="es-ES" sz="1400" b="1" u="sng" dirty="0">
            <a:solidFill>
              <a:schemeClr val="tx1"/>
            </a:solidFill>
          </a:endParaRPr>
        </a:p>
      </dgm:t>
    </dgm:pt>
    <dgm:pt modelId="{58FD98A0-E6AF-4AD7-B1EA-231F96D22B64}" type="parTrans" cxnId="{493DB2D8-655B-4614-B651-800B79E860E0}">
      <dgm:prSet/>
      <dgm:spPr/>
      <dgm:t>
        <a:bodyPr/>
        <a:lstStyle/>
        <a:p>
          <a:endParaRPr lang="es-ES" sz="2000"/>
        </a:p>
      </dgm:t>
    </dgm:pt>
    <dgm:pt modelId="{B67B4F4A-E2F8-4600-BF00-2C4347BB515E}" type="sibTrans" cxnId="{493DB2D8-655B-4614-B651-800B79E860E0}">
      <dgm:prSet/>
      <dgm:spPr/>
      <dgm:t>
        <a:bodyPr/>
        <a:lstStyle/>
        <a:p>
          <a:endParaRPr lang="es-ES" sz="2000"/>
        </a:p>
      </dgm:t>
    </dgm:pt>
    <dgm:pt modelId="{6A466513-4156-46BD-981C-8C5F2E92A31F}" type="pres">
      <dgm:prSet presAssocID="{732C54E2-96B4-4756-BC56-7ADABD2DFA5E}" presName="diagram" presStyleCnt="0">
        <dgm:presLayoutVars>
          <dgm:dir/>
          <dgm:resizeHandles val="exact"/>
        </dgm:presLayoutVars>
      </dgm:prSet>
      <dgm:spPr/>
      <dgm:t>
        <a:bodyPr/>
        <a:lstStyle/>
        <a:p>
          <a:endParaRPr lang="es-ES"/>
        </a:p>
      </dgm:t>
    </dgm:pt>
    <dgm:pt modelId="{A99D307F-D699-4ADD-BA43-A21D31C4C3BF}" type="pres">
      <dgm:prSet presAssocID="{47A775F1-4DDA-42B4-8752-216865CCB933}" presName="node" presStyleLbl="node1" presStyleIdx="0" presStyleCnt="6" custScaleY="136150">
        <dgm:presLayoutVars>
          <dgm:bulletEnabled val="1"/>
        </dgm:presLayoutVars>
      </dgm:prSet>
      <dgm:spPr/>
      <dgm:t>
        <a:bodyPr/>
        <a:lstStyle/>
        <a:p>
          <a:endParaRPr lang="es-ES"/>
        </a:p>
      </dgm:t>
    </dgm:pt>
    <dgm:pt modelId="{4870ABD6-4F85-43CF-8DD5-2FA7297B25EE}" type="pres">
      <dgm:prSet presAssocID="{0E2DC309-C22D-487F-81C7-0389F75DEA00}" presName="sibTrans" presStyleCnt="0"/>
      <dgm:spPr/>
    </dgm:pt>
    <dgm:pt modelId="{AF9D6404-B885-445D-A658-D4403FD49C1F}" type="pres">
      <dgm:prSet presAssocID="{208278D4-71B1-4DDD-94B4-787AFCDA953A}" presName="node" presStyleLbl="node1" presStyleIdx="1" presStyleCnt="6">
        <dgm:presLayoutVars>
          <dgm:bulletEnabled val="1"/>
        </dgm:presLayoutVars>
      </dgm:prSet>
      <dgm:spPr/>
      <dgm:t>
        <a:bodyPr/>
        <a:lstStyle/>
        <a:p>
          <a:endParaRPr lang="es-ES"/>
        </a:p>
      </dgm:t>
    </dgm:pt>
    <dgm:pt modelId="{6052C5FE-BEDB-4685-929C-06D6F640146F}" type="pres">
      <dgm:prSet presAssocID="{DF3F1104-DD07-4C0E-9CC3-BE1DA6260F20}" presName="sibTrans" presStyleCnt="0"/>
      <dgm:spPr/>
    </dgm:pt>
    <dgm:pt modelId="{3F0D4406-BCA8-401A-87E5-F130F9267991}" type="pres">
      <dgm:prSet presAssocID="{512C25EA-359A-410E-A1EA-73665B79E050}" presName="node" presStyleLbl="node1" presStyleIdx="2" presStyleCnt="6" custScaleY="126816">
        <dgm:presLayoutVars>
          <dgm:bulletEnabled val="1"/>
        </dgm:presLayoutVars>
      </dgm:prSet>
      <dgm:spPr/>
      <dgm:t>
        <a:bodyPr/>
        <a:lstStyle/>
        <a:p>
          <a:endParaRPr lang="es-ES"/>
        </a:p>
      </dgm:t>
    </dgm:pt>
    <dgm:pt modelId="{1394F71D-6AD3-4648-958B-34AB62B6252A}" type="pres">
      <dgm:prSet presAssocID="{5B8E0E54-19AB-4BDA-9D54-A8BF501C2B90}" presName="sibTrans" presStyleCnt="0"/>
      <dgm:spPr/>
    </dgm:pt>
    <dgm:pt modelId="{70C0BE4E-BE8F-4BCE-B3FE-EC6BD340094E}" type="pres">
      <dgm:prSet presAssocID="{439E726E-84FE-4114-B171-9A8F34376D8A}" presName="node" presStyleLbl="node1" presStyleIdx="3" presStyleCnt="6">
        <dgm:presLayoutVars>
          <dgm:bulletEnabled val="1"/>
        </dgm:presLayoutVars>
      </dgm:prSet>
      <dgm:spPr/>
      <dgm:t>
        <a:bodyPr/>
        <a:lstStyle/>
        <a:p>
          <a:endParaRPr lang="es-ES"/>
        </a:p>
      </dgm:t>
    </dgm:pt>
    <dgm:pt modelId="{4C465F33-06FB-4A07-8EC4-4D752E97E453}" type="pres">
      <dgm:prSet presAssocID="{2332DF96-6A56-4B58-A292-20E97812A1B2}" presName="sibTrans" presStyleCnt="0"/>
      <dgm:spPr/>
    </dgm:pt>
    <dgm:pt modelId="{5B515D38-33D7-435A-915A-995AA7A7BA57}" type="pres">
      <dgm:prSet presAssocID="{5115FFB1-8C32-4ECD-B3D0-D78DEFC48BB3}" presName="node" presStyleLbl="node1" presStyleIdx="4" presStyleCnt="6">
        <dgm:presLayoutVars>
          <dgm:bulletEnabled val="1"/>
        </dgm:presLayoutVars>
      </dgm:prSet>
      <dgm:spPr/>
      <dgm:t>
        <a:bodyPr/>
        <a:lstStyle/>
        <a:p>
          <a:endParaRPr lang="es-ES"/>
        </a:p>
      </dgm:t>
    </dgm:pt>
    <dgm:pt modelId="{DD44B67C-2156-43A9-89C5-3927CE0F0384}" type="pres">
      <dgm:prSet presAssocID="{96C905E8-A782-4EC9-B1C9-6E0B20E91C3B}" presName="sibTrans" presStyleCnt="0"/>
      <dgm:spPr/>
    </dgm:pt>
    <dgm:pt modelId="{467B4780-DD3E-4649-AC0B-7D32F19FB3B2}" type="pres">
      <dgm:prSet presAssocID="{6D95D371-55F8-4FC7-AE06-BF6B303DC0BE}" presName="node" presStyleLbl="node1" presStyleIdx="5" presStyleCnt="6" custScaleY="116304">
        <dgm:presLayoutVars>
          <dgm:bulletEnabled val="1"/>
        </dgm:presLayoutVars>
      </dgm:prSet>
      <dgm:spPr/>
      <dgm:t>
        <a:bodyPr/>
        <a:lstStyle/>
        <a:p>
          <a:endParaRPr lang="es-ES"/>
        </a:p>
      </dgm:t>
    </dgm:pt>
  </dgm:ptLst>
  <dgm:cxnLst>
    <dgm:cxn modelId="{5AE2F6B7-DD0E-4CE8-9319-1531AEBBC0C5}" type="presOf" srcId="{6D95D371-55F8-4FC7-AE06-BF6B303DC0BE}" destId="{467B4780-DD3E-4649-AC0B-7D32F19FB3B2}" srcOrd="0" destOrd="0" presId="urn:microsoft.com/office/officeart/2005/8/layout/default"/>
    <dgm:cxn modelId="{C75388F6-082E-45FA-A45A-49DB2723AF7B}" type="presOf" srcId="{208278D4-71B1-4DDD-94B4-787AFCDA953A}" destId="{AF9D6404-B885-445D-A658-D4403FD49C1F}" srcOrd="0" destOrd="0" presId="urn:microsoft.com/office/officeart/2005/8/layout/default"/>
    <dgm:cxn modelId="{52C556DA-A121-4FA3-BB67-ABF9C2B8AACE}" type="presOf" srcId="{512C25EA-359A-410E-A1EA-73665B79E050}" destId="{3F0D4406-BCA8-401A-87E5-F130F9267991}" srcOrd="0" destOrd="0" presId="urn:microsoft.com/office/officeart/2005/8/layout/default"/>
    <dgm:cxn modelId="{0C25C256-D774-4214-A68F-F88B7A636CE2}" type="presOf" srcId="{5115FFB1-8C32-4ECD-B3D0-D78DEFC48BB3}" destId="{5B515D38-33D7-435A-915A-995AA7A7BA57}" srcOrd="0" destOrd="0" presId="urn:microsoft.com/office/officeart/2005/8/layout/default"/>
    <dgm:cxn modelId="{A1BA0B68-A822-443A-9139-5446388000B4}" srcId="{732C54E2-96B4-4756-BC56-7ADABD2DFA5E}" destId="{439E726E-84FE-4114-B171-9A8F34376D8A}" srcOrd="3" destOrd="0" parTransId="{4D3B34EA-AFEF-4501-9E93-13CECFB1378F}" sibTransId="{2332DF96-6A56-4B58-A292-20E97812A1B2}"/>
    <dgm:cxn modelId="{9CE3D058-4D2E-460D-8739-2E6D190CDCCE}" type="presOf" srcId="{439E726E-84FE-4114-B171-9A8F34376D8A}" destId="{70C0BE4E-BE8F-4BCE-B3FE-EC6BD340094E}" srcOrd="0" destOrd="0" presId="urn:microsoft.com/office/officeart/2005/8/layout/default"/>
    <dgm:cxn modelId="{8BD395CA-A68C-4364-BED0-1D750868D51C}" srcId="{732C54E2-96B4-4756-BC56-7ADABD2DFA5E}" destId="{47A775F1-4DDA-42B4-8752-216865CCB933}" srcOrd="0" destOrd="0" parTransId="{95265E2D-54E5-4D2F-AAD2-2C9FC2DE2EC4}" sibTransId="{0E2DC309-C22D-487F-81C7-0389F75DEA00}"/>
    <dgm:cxn modelId="{A85E96D8-AD34-427B-B7D7-4516E8B21030}" type="presOf" srcId="{47A775F1-4DDA-42B4-8752-216865CCB933}" destId="{A99D307F-D699-4ADD-BA43-A21D31C4C3BF}" srcOrd="0" destOrd="0" presId="urn:microsoft.com/office/officeart/2005/8/layout/default"/>
    <dgm:cxn modelId="{926DC6F9-8B75-4D33-95AC-37FA3ECA9003}" srcId="{732C54E2-96B4-4756-BC56-7ADABD2DFA5E}" destId="{208278D4-71B1-4DDD-94B4-787AFCDA953A}" srcOrd="1" destOrd="0" parTransId="{22CC9E84-0A05-4359-95FC-0171EB462889}" sibTransId="{DF3F1104-DD07-4C0E-9CC3-BE1DA6260F20}"/>
    <dgm:cxn modelId="{20016965-CCD7-4017-9559-0E5DB0C3D2E3}" type="presOf" srcId="{732C54E2-96B4-4756-BC56-7ADABD2DFA5E}" destId="{6A466513-4156-46BD-981C-8C5F2E92A31F}" srcOrd="0" destOrd="0" presId="urn:microsoft.com/office/officeart/2005/8/layout/default"/>
    <dgm:cxn modelId="{8B0D1307-0FD9-4426-A36C-53A148E9B73A}" srcId="{732C54E2-96B4-4756-BC56-7ADABD2DFA5E}" destId="{5115FFB1-8C32-4ECD-B3D0-D78DEFC48BB3}" srcOrd="4" destOrd="0" parTransId="{620E97D8-D86C-4040-BB83-BB3FF45DB383}" sibTransId="{96C905E8-A782-4EC9-B1C9-6E0B20E91C3B}"/>
    <dgm:cxn modelId="{493DB2D8-655B-4614-B651-800B79E860E0}" srcId="{732C54E2-96B4-4756-BC56-7ADABD2DFA5E}" destId="{6D95D371-55F8-4FC7-AE06-BF6B303DC0BE}" srcOrd="5" destOrd="0" parTransId="{58FD98A0-E6AF-4AD7-B1EA-231F96D22B64}" sibTransId="{B67B4F4A-E2F8-4600-BF00-2C4347BB515E}"/>
    <dgm:cxn modelId="{FFEB395A-10B2-4789-91AF-ACD879DFAD0E}" srcId="{732C54E2-96B4-4756-BC56-7ADABD2DFA5E}" destId="{512C25EA-359A-410E-A1EA-73665B79E050}" srcOrd="2" destOrd="0" parTransId="{6B6DE840-0574-44D1-98D2-29D8515D7618}" sibTransId="{5B8E0E54-19AB-4BDA-9D54-A8BF501C2B90}"/>
    <dgm:cxn modelId="{EC5CE05D-5E7A-4EDB-9010-A8339713C074}" type="presParOf" srcId="{6A466513-4156-46BD-981C-8C5F2E92A31F}" destId="{A99D307F-D699-4ADD-BA43-A21D31C4C3BF}" srcOrd="0" destOrd="0" presId="urn:microsoft.com/office/officeart/2005/8/layout/default"/>
    <dgm:cxn modelId="{E2BB573A-21D9-4CC3-B258-F5BC31945CAE}" type="presParOf" srcId="{6A466513-4156-46BD-981C-8C5F2E92A31F}" destId="{4870ABD6-4F85-43CF-8DD5-2FA7297B25EE}" srcOrd="1" destOrd="0" presId="urn:microsoft.com/office/officeart/2005/8/layout/default"/>
    <dgm:cxn modelId="{CFFA4063-0CAE-4387-B70F-709EA3D49962}" type="presParOf" srcId="{6A466513-4156-46BD-981C-8C5F2E92A31F}" destId="{AF9D6404-B885-445D-A658-D4403FD49C1F}" srcOrd="2" destOrd="0" presId="urn:microsoft.com/office/officeart/2005/8/layout/default"/>
    <dgm:cxn modelId="{B5D3768D-AA42-4078-8CDE-915F55AEB828}" type="presParOf" srcId="{6A466513-4156-46BD-981C-8C5F2E92A31F}" destId="{6052C5FE-BEDB-4685-929C-06D6F640146F}" srcOrd="3" destOrd="0" presId="urn:microsoft.com/office/officeart/2005/8/layout/default"/>
    <dgm:cxn modelId="{DB4ABEFE-DD3E-49B7-BF4E-FA3461923E81}" type="presParOf" srcId="{6A466513-4156-46BD-981C-8C5F2E92A31F}" destId="{3F0D4406-BCA8-401A-87E5-F130F9267991}" srcOrd="4" destOrd="0" presId="urn:microsoft.com/office/officeart/2005/8/layout/default"/>
    <dgm:cxn modelId="{423011F4-8E31-4608-BBF6-721106CE3F1D}" type="presParOf" srcId="{6A466513-4156-46BD-981C-8C5F2E92A31F}" destId="{1394F71D-6AD3-4648-958B-34AB62B6252A}" srcOrd="5" destOrd="0" presId="urn:microsoft.com/office/officeart/2005/8/layout/default"/>
    <dgm:cxn modelId="{3426A6A6-FAA9-4062-9B80-C45F0651A28E}" type="presParOf" srcId="{6A466513-4156-46BD-981C-8C5F2E92A31F}" destId="{70C0BE4E-BE8F-4BCE-B3FE-EC6BD340094E}" srcOrd="6" destOrd="0" presId="urn:microsoft.com/office/officeart/2005/8/layout/default"/>
    <dgm:cxn modelId="{FF7195A8-7926-4A15-953C-38D478D847D3}" type="presParOf" srcId="{6A466513-4156-46BD-981C-8C5F2E92A31F}" destId="{4C465F33-06FB-4A07-8EC4-4D752E97E453}" srcOrd="7" destOrd="0" presId="urn:microsoft.com/office/officeart/2005/8/layout/default"/>
    <dgm:cxn modelId="{51788AE5-2E57-4206-8084-D8BC044936B5}" type="presParOf" srcId="{6A466513-4156-46BD-981C-8C5F2E92A31F}" destId="{5B515D38-33D7-435A-915A-995AA7A7BA57}" srcOrd="8" destOrd="0" presId="urn:microsoft.com/office/officeart/2005/8/layout/default"/>
    <dgm:cxn modelId="{EC3C4F5F-7339-41AA-B2EA-8B0CBDF12884}" type="presParOf" srcId="{6A466513-4156-46BD-981C-8C5F2E92A31F}" destId="{DD44B67C-2156-43A9-89C5-3927CE0F0384}" srcOrd="9" destOrd="0" presId="urn:microsoft.com/office/officeart/2005/8/layout/default"/>
    <dgm:cxn modelId="{14A9A5DC-C8E9-4E95-98C4-7FB376C166BB}" type="presParOf" srcId="{6A466513-4156-46BD-981C-8C5F2E92A31F}" destId="{467B4780-DD3E-4649-AC0B-7D32F19FB3B2}"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D46BD144-B9E7-463B-9AFE-C7C89E6A998D}" type="doc">
      <dgm:prSet loTypeId="urn:microsoft.com/office/officeart/2005/8/layout/pyramid1" loCatId="pyramid" qsTypeId="urn:microsoft.com/office/officeart/2005/8/quickstyle/3d5" qsCatId="3D" csTypeId="urn:microsoft.com/office/officeart/2005/8/colors/colorful1" csCatId="colorful" phldr="1"/>
      <dgm:spPr/>
    </dgm:pt>
    <dgm:pt modelId="{69AFF8F9-745C-4B67-971E-4A913C3896CB}">
      <dgm:prSet phldrT="[Texto]"/>
      <dgm:spPr/>
      <dgm:t>
        <a:bodyPr/>
        <a:lstStyle/>
        <a:p>
          <a:r>
            <a:rPr lang="es-ES" b="1">
              <a:latin typeface="Times New Roman" pitchFamily="18" charset="0"/>
              <a:cs typeface="Times New Roman" pitchFamily="18" charset="0"/>
            </a:rPr>
            <a:t>Supervisión</a:t>
          </a:r>
        </a:p>
      </dgm:t>
    </dgm:pt>
    <dgm:pt modelId="{534F894D-57E4-426B-8470-955458998B32}" type="parTrans" cxnId="{15B4EA0A-8CB1-42EA-9253-8083FA7F1DE2}">
      <dgm:prSet/>
      <dgm:spPr/>
      <dgm:t>
        <a:bodyPr/>
        <a:lstStyle/>
        <a:p>
          <a:endParaRPr lang="es-ES" b="1">
            <a:latin typeface="Times New Roman" pitchFamily="18" charset="0"/>
            <a:cs typeface="Times New Roman" pitchFamily="18" charset="0"/>
          </a:endParaRPr>
        </a:p>
      </dgm:t>
    </dgm:pt>
    <dgm:pt modelId="{B1B5F89F-7830-4714-8FDA-6800BEF103DD}" type="sibTrans" cxnId="{15B4EA0A-8CB1-42EA-9253-8083FA7F1DE2}">
      <dgm:prSet/>
      <dgm:spPr/>
      <dgm:t>
        <a:bodyPr/>
        <a:lstStyle/>
        <a:p>
          <a:endParaRPr lang="es-ES" b="1">
            <a:latin typeface="Times New Roman" pitchFamily="18" charset="0"/>
            <a:cs typeface="Times New Roman" pitchFamily="18" charset="0"/>
          </a:endParaRPr>
        </a:p>
      </dgm:t>
    </dgm:pt>
    <dgm:pt modelId="{3D83228F-9E54-4BB3-BE15-A8C713D9AB5B}">
      <dgm:prSet phldrT="[Texto]"/>
      <dgm:spPr/>
      <dgm:t>
        <a:bodyPr/>
        <a:lstStyle/>
        <a:p>
          <a:r>
            <a:rPr lang="es-ES" b="1">
              <a:latin typeface="Times New Roman" pitchFamily="18" charset="0"/>
              <a:cs typeface="Times New Roman" pitchFamily="18" charset="0"/>
            </a:rPr>
            <a:t>Información y Comunicación</a:t>
          </a:r>
        </a:p>
      </dgm:t>
    </dgm:pt>
    <dgm:pt modelId="{510E30D7-2918-481A-882B-9F28D5454301}" type="parTrans" cxnId="{4CC11031-232C-4ABE-BDEE-78002D35C42A}">
      <dgm:prSet/>
      <dgm:spPr/>
      <dgm:t>
        <a:bodyPr/>
        <a:lstStyle/>
        <a:p>
          <a:endParaRPr lang="es-ES" b="1">
            <a:latin typeface="Times New Roman" pitchFamily="18" charset="0"/>
            <a:cs typeface="Times New Roman" pitchFamily="18" charset="0"/>
          </a:endParaRPr>
        </a:p>
      </dgm:t>
    </dgm:pt>
    <dgm:pt modelId="{5DC18266-91BA-4AFD-BD07-4728157D5523}" type="sibTrans" cxnId="{4CC11031-232C-4ABE-BDEE-78002D35C42A}">
      <dgm:prSet/>
      <dgm:spPr/>
      <dgm:t>
        <a:bodyPr/>
        <a:lstStyle/>
        <a:p>
          <a:endParaRPr lang="es-ES" b="1">
            <a:latin typeface="Times New Roman" pitchFamily="18" charset="0"/>
            <a:cs typeface="Times New Roman" pitchFamily="18" charset="0"/>
          </a:endParaRPr>
        </a:p>
      </dgm:t>
    </dgm:pt>
    <dgm:pt modelId="{AFB60798-CD2D-4DE1-B00A-010385288B9F}">
      <dgm:prSet phldrT="[Texto]"/>
      <dgm:spPr/>
      <dgm:t>
        <a:bodyPr/>
        <a:lstStyle/>
        <a:p>
          <a:r>
            <a:rPr lang="es-ES" b="1">
              <a:latin typeface="Times New Roman" pitchFamily="18" charset="0"/>
              <a:cs typeface="Times New Roman" pitchFamily="18" charset="0"/>
            </a:rPr>
            <a:t>Actividades de Control</a:t>
          </a:r>
        </a:p>
      </dgm:t>
    </dgm:pt>
    <dgm:pt modelId="{B1488A22-9434-4445-B609-06EF92111ECF}" type="parTrans" cxnId="{0D413CF4-FBA0-44C8-8F08-308CE88D476F}">
      <dgm:prSet/>
      <dgm:spPr/>
      <dgm:t>
        <a:bodyPr/>
        <a:lstStyle/>
        <a:p>
          <a:endParaRPr lang="es-ES" b="1">
            <a:latin typeface="Times New Roman" pitchFamily="18" charset="0"/>
            <a:cs typeface="Times New Roman" pitchFamily="18" charset="0"/>
          </a:endParaRPr>
        </a:p>
      </dgm:t>
    </dgm:pt>
    <dgm:pt modelId="{934DC9D2-6ED1-4D24-AFCC-37F111B90DC5}" type="sibTrans" cxnId="{0D413CF4-FBA0-44C8-8F08-308CE88D476F}">
      <dgm:prSet/>
      <dgm:spPr/>
      <dgm:t>
        <a:bodyPr/>
        <a:lstStyle/>
        <a:p>
          <a:endParaRPr lang="es-ES" b="1">
            <a:latin typeface="Times New Roman" pitchFamily="18" charset="0"/>
            <a:cs typeface="Times New Roman" pitchFamily="18" charset="0"/>
          </a:endParaRPr>
        </a:p>
      </dgm:t>
    </dgm:pt>
    <dgm:pt modelId="{1BDA15BB-FBDA-4F6B-865C-DF6D0A1284CF}">
      <dgm:prSet/>
      <dgm:spPr/>
      <dgm:t>
        <a:bodyPr/>
        <a:lstStyle/>
        <a:p>
          <a:r>
            <a:rPr lang="es-ES" b="1">
              <a:latin typeface="Times New Roman" pitchFamily="18" charset="0"/>
              <a:cs typeface="Times New Roman" pitchFamily="18" charset="0"/>
            </a:rPr>
            <a:t>Evaluación de Riesgo</a:t>
          </a:r>
        </a:p>
      </dgm:t>
    </dgm:pt>
    <dgm:pt modelId="{CAF545F6-9C54-4C84-80CC-E0FAA1A06EF4}" type="parTrans" cxnId="{E429382B-C472-4675-9F1B-F29A9A2D7572}">
      <dgm:prSet/>
      <dgm:spPr/>
      <dgm:t>
        <a:bodyPr/>
        <a:lstStyle/>
        <a:p>
          <a:endParaRPr lang="es-ES" b="1">
            <a:latin typeface="Times New Roman" pitchFamily="18" charset="0"/>
            <a:cs typeface="Times New Roman" pitchFamily="18" charset="0"/>
          </a:endParaRPr>
        </a:p>
      </dgm:t>
    </dgm:pt>
    <dgm:pt modelId="{F94D8E54-6B3C-4953-A6C7-BDFD33DFE572}" type="sibTrans" cxnId="{E429382B-C472-4675-9F1B-F29A9A2D7572}">
      <dgm:prSet/>
      <dgm:spPr/>
      <dgm:t>
        <a:bodyPr/>
        <a:lstStyle/>
        <a:p>
          <a:endParaRPr lang="es-ES" b="1">
            <a:latin typeface="Times New Roman" pitchFamily="18" charset="0"/>
            <a:cs typeface="Times New Roman" pitchFamily="18" charset="0"/>
          </a:endParaRPr>
        </a:p>
      </dgm:t>
    </dgm:pt>
    <dgm:pt modelId="{B0F08638-53D9-4BE1-8CBF-F9D260BC11A0}">
      <dgm:prSet/>
      <dgm:spPr/>
      <dgm:t>
        <a:bodyPr/>
        <a:lstStyle/>
        <a:p>
          <a:r>
            <a:rPr lang="es-ES" b="1">
              <a:latin typeface="Times New Roman" pitchFamily="18" charset="0"/>
              <a:cs typeface="Times New Roman" pitchFamily="18" charset="0"/>
            </a:rPr>
            <a:t>Ambiente de Control y Trabajo</a:t>
          </a:r>
        </a:p>
      </dgm:t>
    </dgm:pt>
    <dgm:pt modelId="{11A956FA-358D-434B-AE78-32951AF134E8}" type="parTrans" cxnId="{124C98EC-0418-4796-9385-CCDABDAFC448}">
      <dgm:prSet/>
      <dgm:spPr/>
      <dgm:t>
        <a:bodyPr/>
        <a:lstStyle/>
        <a:p>
          <a:endParaRPr lang="es-ES" b="1">
            <a:latin typeface="Times New Roman" pitchFamily="18" charset="0"/>
            <a:cs typeface="Times New Roman" pitchFamily="18" charset="0"/>
          </a:endParaRPr>
        </a:p>
      </dgm:t>
    </dgm:pt>
    <dgm:pt modelId="{561DABCA-0CEE-42E5-9225-B701E56FE54F}" type="sibTrans" cxnId="{124C98EC-0418-4796-9385-CCDABDAFC448}">
      <dgm:prSet/>
      <dgm:spPr/>
      <dgm:t>
        <a:bodyPr/>
        <a:lstStyle/>
        <a:p>
          <a:endParaRPr lang="es-ES" b="1">
            <a:latin typeface="Times New Roman" pitchFamily="18" charset="0"/>
            <a:cs typeface="Times New Roman" pitchFamily="18" charset="0"/>
          </a:endParaRPr>
        </a:p>
      </dgm:t>
    </dgm:pt>
    <dgm:pt modelId="{8BB2DE48-4CDF-45D6-A393-B936B4EE9CC3}" type="pres">
      <dgm:prSet presAssocID="{D46BD144-B9E7-463B-9AFE-C7C89E6A998D}" presName="Name0" presStyleCnt="0">
        <dgm:presLayoutVars>
          <dgm:dir/>
          <dgm:animLvl val="lvl"/>
          <dgm:resizeHandles val="exact"/>
        </dgm:presLayoutVars>
      </dgm:prSet>
      <dgm:spPr/>
    </dgm:pt>
    <dgm:pt modelId="{604F8A09-3793-472E-8F11-B6FD6A016D01}" type="pres">
      <dgm:prSet presAssocID="{69AFF8F9-745C-4B67-971E-4A913C3896CB}" presName="Name8" presStyleCnt="0"/>
      <dgm:spPr/>
    </dgm:pt>
    <dgm:pt modelId="{D6B50917-1F10-4237-8EA4-CED689A818FD}" type="pres">
      <dgm:prSet presAssocID="{69AFF8F9-745C-4B67-971E-4A913C3896CB}" presName="level" presStyleLbl="node1" presStyleIdx="0" presStyleCnt="5">
        <dgm:presLayoutVars>
          <dgm:chMax val="1"/>
          <dgm:bulletEnabled val="1"/>
        </dgm:presLayoutVars>
      </dgm:prSet>
      <dgm:spPr/>
      <dgm:t>
        <a:bodyPr/>
        <a:lstStyle/>
        <a:p>
          <a:endParaRPr lang="es-ES"/>
        </a:p>
      </dgm:t>
    </dgm:pt>
    <dgm:pt modelId="{05D582CE-7A52-4938-8024-6EF698C9912C}" type="pres">
      <dgm:prSet presAssocID="{69AFF8F9-745C-4B67-971E-4A913C3896CB}" presName="levelTx" presStyleLbl="revTx" presStyleIdx="0" presStyleCnt="0">
        <dgm:presLayoutVars>
          <dgm:chMax val="1"/>
          <dgm:bulletEnabled val="1"/>
        </dgm:presLayoutVars>
      </dgm:prSet>
      <dgm:spPr/>
      <dgm:t>
        <a:bodyPr/>
        <a:lstStyle/>
        <a:p>
          <a:endParaRPr lang="es-ES"/>
        </a:p>
      </dgm:t>
    </dgm:pt>
    <dgm:pt modelId="{D8928FEF-4223-4374-AF92-FF575C63AF19}" type="pres">
      <dgm:prSet presAssocID="{3D83228F-9E54-4BB3-BE15-A8C713D9AB5B}" presName="Name8" presStyleCnt="0"/>
      <dgm:spPr/>
    </dgm:pt>
    <dgm:pt modelId="{1B8EE9E8-8DDE-4EC5-A723-D3B3F410D4DD}" type="pres">
      <dgm:prSet presAssocID="{3D83228F-9E54-4BB3-BE15-A8C713D9AB5B}" presName="level" presStyleLbl="node1" presStyleIdx="1" presStyleCnt="5">
        <dgm:presLayoutVars>
          <dgm:chMax val="1"/>
          <dgm:bulletEnabled val="1"/>
        </dgm:presLayoutVars>
      </dgm:prSet>
      <dgm:spPr/>
      <dgm:t>
        <a:bodyPr/>
        <a:lstStyle/>
        <a:p>
          <a:endParaRPr lang="es-ES"/>
        </a:p>
      </dgm:t>
    </dgm:pt>
    <dgm:pt modelId="{89F964AA-E148-4D89-99AB-B273294BF009}" type="pres">
      <dgm:prSet presAssocID="{3D83228F-9E54-4BB3-BE15-A8C713D9AB5B}" presName="levelTx" presStyleLbl="revTx" presStyleIdx="0" presStyleCnt="0">
        <dgm:presLayoutVars>
          <dgm:chMax val="1"/>
          <dgm:bulletEnabled val="1"/>
        </dgm:presLayoutVars>
      </dgm:prSet>
      <dgm:spPr/>
      <dgm:t>
        <a:bodyPr/>
        <a:lstStyle/>
        <a:p>
          <a:endParaRPr lang="es-ES"/>
        </a:p>
      </dgm:t>
    </dgm:pt>
    <dgm:pt modelId="{6062B946-7468-4093-AE65-E4CD0BEC990E}" type="pres">
      <dgm:prSet presAssocID="{AFB60798-CD2D-4DE1-B00A-010385288B9F}" presName="Name8" presStyleCnt="0"/>
      <dgm:spPr/>
    </dgm:pt>
    <dgm:pt modelId="{BCED6F85-28DB-441F-96FF-E35048C23ED4}" type="pres">
      <dgm:prSet presAssocID="{AFB60798-CD2D-4DE1-B00A-010385288B9F}" presName="level" presStyleLbl="node1" presStyleIdx="2" presStyleCnt="5">
        <dgm:presLayoutVars>
          <dgm:chMax val="1"/>
          <dgm:bulletEnabled val="1"/>
        </dgm:presLayoutVars>
      </dgm:prSet>
      <dgm:spPr/>
      <dgm:t>
        <a:bodyPr/>
        <a:lstStyle/>
        <a:p>
          <a:endParaRPr lang="es-ES"/>
        </a:p>
      </dgm:t>
    </dgm:pt>
    <dgm:pt modelId="{52FDC48B-AC20-46B5-84D7-1A46A3CE507E}" type="pres">
      <dgm:prSet presAssocID="{AFB60798-CD2D-4DE1-B00A-010385288B9F}" presName="levelTx" presStyleLbl="revTx" presStyleIdx="0" presStyleCnt="0">
        <dgm:presLayoutVars>
          <dgm:chMax val="1"/>
          <dgm:bulletEnabled val="1"/>
        </dgm:presLayoutVars>
      </dgm:prSet>
      <dgm:spPr/>
      <dgm:t>
        <a:bodyPr/>
        <a:lstStyle/>
        <a:p>
          <a:endParaRPr lang="es-ES"/>
        </a:p>
      </dgm:t>
    </dgm:pt>
    <dgm:pt modelId="{DC73FFC1-4D2A-4ACC-A96E-24A03AA78891}" type="pres">
      <dgm:prSet presAssocID="{1BDA15BB-FBDA-4F6B-865C-DF6D0A1284CF}" presName="Name8" presStyleCnt="0"/>
      <dgm:spPr/>
    </dgm:pt>
    <dgm:pt modelId="{EF696E74-FE7C-4612-967F-EBA06D268CD6}" type="pres">
      <dgm:prSet presAssocID="{1BDA15BB-FBDA-4F6B-865C-DF6D0A1284CF}" presName="level" presStyleLbl="node1" presStyleIdx="3" presStyleCnt="5">
        <dgm:presLayoutVars>
          <dgm:chMax val="1"/>
          <dgm:bulletEnabled val="1"/>
        </dgm:presLayoutVars>
      </dgm:prSet>
      <dgm:spPr/>
      <dgm:t>
        <a:bodyPr/>
        <a:lstStyle/>
        <a:p>
          <a:endParaRPr lang="es-ES"/>
        </a:p>
      </dgm:t>
    </dgm:pt>
    <dgm:pt modelId="{8EC7435B-26F4-4293-BEF3-FFB25E5D7D1F}" type="pres">
      <dgm:prSet presAssocID="{1BDA15BB-FBDA-4F6B-865C-DF6D0A1284CF}" presName="levelTx" presStyleLbl="revTx" presStyleIdx="0" presStyleCnt="0">
        <dgm:presLayoutVars>
          <dgm:chMax val="1"/>
          <dgm:bulletEnabled val="1"/>
        </dgm:presLayoutVars>
      </dgm:prSet>
      <dgm:spPr/>
      <dgm:t>
        <a:bodyPr/>
        <a:lstStyle/>
        <a:p>
          <a:endParaRPr lang="es-ES"/>
        </a:p>
      </dgm:t>
    </dgm:pt>
    <dgm:pt modelId="{270A139A-3B2B-44A7-B747-E107B652299A}" type="pres">
      <dgm:prSet presAssocID="{B0F08638-53D9-4BE1-8CBF-F9D260BC11A0}" presName="Name8" presStyleCnt="0"/>
      <dgm:spPr/>
    </dgm:pt>
    <dgm:pt modelId="{549A67D7-7CA5-465C-8280-FA20D47BF1E0}" type="pres">
      <dgm:prSet presAssocID="{B0F08638-53D9-4BE1-8CBF-F9D260BC11A0}" presName="level" presStyleLbl="node1" presStyleIdx="4" presStyleCnt="5">
        <dgm:presLayoutVars>
          <dgm:chMax val="1"/>
          <dgm:bulletEnabled val="1"/>
        </dgm:presLayoutVars>
      </dgm:prSet>
      <dgm:spPr/>
      <dgm:t>
        <a:bodyPr/>
        <a:lstStyle/>
        <a:p>
          <a:endParaRPr lang="es-ES"/>
        </a:p>
      </dgm:t>
    </dgm:pt>
    <dgm:pt modelId="{5B8597DE-3596-4432-B55F-9466D4F58F4D}" type="pres">
      <dgm:prSet presAssocID="{B0F08638-53D9-4BE1-8CBF-F9D260BC11A0}" presName="levelTx" presStyleLbl="revTx" presStyleIdx="0" presStyleCnt="0">
        <dgm:presLayoutVars>
          <dgm:chMax val="1"/>
          <dgm:bulletEnabled val="1"/>
        </dgm:presLayoutVars>
      </dgm:prSet>
      <dgm:spPr/>
      <dgm:t>
        <a:bodyPr/>
        <a:lstStyle/>
        <a:p>
          <a:endParaRPr lang="es-ES"/>
        </a:p>
      </dgm:t>
    </dgm:pt>
  </dgm:ptLst>
  <dgm:cxnLst>
    <dgm:cxn modelId="{9AC8FCB4-D580-494A-BCBC-8C89161D3E4B}" type="presOf" srcId="{B0F08638-53D9-4BE1-8CBF-F9D260BC11A0}" destId="{549A67D7-7CA5-465C-8280-FA20D47BF1E0}" srcOrd="0" destOrd="0" presId="urn:microsoft.com/office/officeart/2005/8/layout/pyramid1"/>
    <dgm:cxn modelId="{9CF50543-3A5F-4B0C-9E66-52030617C193}" type="presOf" srcId="{B0F08638-53D9-4BE1-8CBF-F9D260BC11A0}" destId="{5B8597DE-3596-4432-B55F-9466D4F58F4D}" srcOrd="1" destOrd="0" presId="urn:microsoft.com/office/officeart/2005/8/layout/pyramid1"/>
    <dgm:cxn modelId="{6BCC04CC-7C3B-4408-91C4-2D2053257BE3}" type="presOf" srcId="{69AFF8F9-745C-4B67-971E-4A913C3896CB}" destId="{05D582CE-7A52-4938-8024-6EF698C9912C}" srcOrd="1" destOrd="0" presId="urn:microsoft.com/office/officeart/2005/8/layout/pyramid1"/>
    <dgm:cxn modelId="{124C98EC-0418-4796-9385-CCDABDAFC448}" srcId="{D46BD144-B9E7-463B-9AFE-C7C89E6A998D}" destId="{B0F08638-53D9-4BE1-8CBF-F9D260BC11A0}" srcOrd="4" destOrd="0" parTransId="{11A956FA-358D-434B-AE78-32951AF134E8}" sibTransId="{561DABCA-0CEE-42E5-9225-B701E56FE54F}"/>
    <dgm:cxn modelId="{9F3E82F1-B786-4787-A3F2-DC6B75893DF8}" type="presOf" srcId="{3D83228F-9E54-4BB3-BE15-A8C713D9AB5B}" destId="{89F964AA-E148-4D89-99AB-B273294BF009}" srcOrd="1" destOrd="0" presId="urn:microsoft.com/office/officeart/2005/8/layout/pyramid1"/>
    <dgm:cxn modelId="{FC3527A3-269F-413C-A408-58E6281E5E87}" type="presOf" srcId="{D46BD144-B9E7-463B-9AFE-C7C89E6A998D}" destId="{8BB2DE48-4CDF-45D6-A393-B936B4EE9CC3}" srcOrd="0" destOrd="0" presId="urn:microsoft.com/office/officeart/2005/8/layout/pyramid1"/>
    <dgm:cxn modelId="{A34E07AE-38A6-4D9A-A837-23B0B3142EDA}" type="presOf" srcId="{AFB60798-CD2D-4DE1-B00A-010385288B9F}" destId="{52FDC48B-AC20-46B5-84D7-1A46A3CE507E}" srcOrd="1" destOrd="0" presId="urn:microsoft.com/office/officeart/2005/8/layout/pyramid1"/>
    <dgm:cxn modelId="{36BB696F-4751-40A8-A017-05BDBA46BA36}" type="presOf" srcId="{AFB60798-CD2D-4DE1-B00A-010385288B9F}" destId="{BCED6F85-28DB-441F-96FF-E35048C23ED4}" srcOrd="0" destOrd="0" presId="urn:microsoft.com/office/officeart/2005/8/layout/pyramid1"/>
    <dgm:cxn modelId="{236D3FA7-E3B3-4860-A49B-10358A0E64F5}" type="presOf" srcId="{1BDA15BB-FBDA-4F6B-865C-DF6D0A1284CF}" destId="{EF696E74-FE7C-4612-967F-EBA06D268CD6}" srcOrd="0" destOrd="0" presId="urn:microsoft.com/office/officeart/2005/8/layout/pyramid1"/>
    <dgm:cxn modelId="{15B4EA0A-8CB1-42EA-9253-8083FA7F1DE2}" srcId="{D46BD144-B9E7-463B-9AFE-C7C89E6A998D}" destId="{69AFF8F9-745C-4B67-971E-4A913C3896CB}" srcOrd="0" destOrd="0" parTransId="{534F894D-57E4-426B-8470-955458998B32}" sibTransId="{B1B5F89F-7830-4714-8FDA-6800BEF103DD}"/>
    <dgm:cxn modelId="{FC992F6E-0304-4E6A-A4E7-EAB4DE166CE8}" type="presOf" srcId="{69AFF8F9-745C-4B67-971E-4A913C3896CB}" destId="{D6B50917-1F10-4237-8EA4-CED689A818FD}" srcOrd="0" destOrd="0" presId="urn:microsoft.com/office/officeart/2005/8/layout/pyramid1"/>
    <dgm:cxn modelId="{73137DC5-FD87-4F90-BBAE-6B1EF745D91E}" type="presOf" srcId="{1BDA15BB-FBDA-4F6B-865C-DF6D0A1284CF}" destId="{8EC7435B-26F4-4293-BEF3-FFB25E5D7D1F}" srcOrd="1" destOrd="0" presId="urn:microsoft.com/office/officeart/2005/8/layout/pyramid1"/>
    <dgm:cxn modelId="{4CC11031-232C-4ABE-BDEE-78002D35C42A}" srcId="{D46BD144-B9E7-463B-9AFE-C7C89E6A998D}" destId="{3D83228F-9E54-4BB3-BE15-A8C713D9AB5B}" srcOrd="1" destOrd="0" parTransId="{510E30D7-2918-481A-882B-9F28D5454301}" sibTransId="{5DC18266-91BA-4AFD-BD07-4728157D5523}"/>
    <dgm:cxn modelId="{E429382B-C472-4675-9F1B-F29A9A2D7572}" srcId="{D46BD144-B9E7-463B-9AFE-C7C89E6A998D}" destId="{1BDA15BB-FBDA-4F6B-865C-DF6D0A1284CF}" srcOrd="3" destOrd="0" parTransId="{CAF545F6-9C54-4C84-80CC-E0FAA1A06EF4}" sibTransId="{F94D8E54-6B3C-4953-A6C7-BDFD33DFE572}"/>
    <dgm:cxn modelId="{0D413CF4-FBA0-44C8-8F08-308CE88D476F}" srcId="{D46BD144-B9E7-463B-9AFE-C7C89E6A998D}" destId="{AFB60798-CD2D-4DE1-B00A-010385288B9F}" srcOrd="2" destOrd="0" parTransId="{B1488A22-9434-4445-B609-06EF92111ECF}" sibTransId="{934DC9D2-6ED1-4D24-AFCC-37F111B90DC5}"/>
    <dgm:cxn modelId="{DFD247E8-C60D-4319-9145-3B06B87E6766}" type="presOf" srcId="{3D83228F-9E54-4BB3-BE15-A8C713D9AB5B}" destId="{1B8EE9E8-8DDE-4EC5-A723-D3B3F410D4DD}" srcOrd="0" destOrd="0" presId="urn:microsoft.com/office/officeart/2005/8/layout/pyramid1"/>
    <dgm:cxn modelId="{DB8935DE-03B6-410A-89BF-04FD03C4857B}" type="presParOf" srcId="{8BB2DE48-4CDF-45D6-A393-B936B4EE9CC3}" destId="{604F8A09-3793-472E-8F11-B6FD6A016D01}" srcOrd="0" destOrd="0" presId="urn:microsoft.com/office/officeart/2005/8/layout/pyramid1"/>
    <dgm:cxn modelId="{D2A4BD03-7F64-4D5F-9EFB-46257F0CB8E8}" type="presParOf" srcId="{604F8A09-3793-472E-8F11-B6FD6A016D01}" destId="{D6B50917-1F10-4237-8EA4-CED689A818FD}" srcOrd="0" destOrd="0" presId="urn:microsoft.com/office/officeart/2005/8/layout/pyramid1"/>
    <dgm:cxn modelId="{F2A5F19B-EE31-4007-879A-A29FE0526E60}" type="presParOf" srcId="{604F8A09-3793-472E-8F11-B6FD6A016D01}" destId="{05D582CE-7A52-4938-8024-6EF698C9912C}" srcOrd="1" destOrd="0" presId="urn:microsoft.com/office/officeart/2005/8/layout/pyramid1"/>
    <dgm:cxn modelId="{11D79012-153A-40AB-A846-91700F4A9DC6}" type="presParOf" srcId="{8BB2DE48-4CDF-45D6-A393-B936B4EE9CC3}" destId="{D8928FEF-4223-4374-AF92-FF575C63AF19}" srcOrd="1" destOrd="0" presId="urn:microsoft.com/office/officeart/2005/8/layout/pyramid1"/>
    <dgm:cxn modelId="{0C674967-F989-4E5C-A20D-447271C9B713}" type="presParOf" srcId="{D8928FEF-4223-4374-AF92-FF575C63AF19}" destId="{1B8EE9E8-8DDE-4EC5-A723-D3B3F410D4DD}" srcOrd="0" destOrd="0" presId="urn:microsoft.com/office/officeart/2005/8/layout/pyramid1"/>
    <dgm:cxn modelId="{90872DE6-935B-46B3-8F62-388856DC396E}" type="presParOf" srcId="{D8928FEF-4223-4374-AF92-FF575C63AF19}" destId="{89F964AA-E148-4D89-99AB-B273294BF009}" srcOrd="1" destOrd="0" presId="urn:microsoft.com/office/officeart/2005/8/layout/pyramid1"/>
    <dgm:cxn modelId="{EB3F9301-DF9D-4464-90FC-6E2F0A69446F}" type="presParOf" srcId="{8BB2DE48-4CDF-45D6-A393-B936B4EE9CC3}" destId="{6062B946-7468-4093-AE65-E4CD0BEC990E}" srcOrd="2" destOrd="0" presId="urn:microsoft.com/office/officeart/2005/8/layout/pyramid1"/>
    <dgm:cxn modelId="{DAE47CB5-B56B-47FD-AE07-383C59A3DF85}" type="presParOf" srcId="{6062B946-7468-4093-AE65-E4CD0BEC990E}" destId="{BCED6F85-28DB-441F-96FF-E35048C23ED4}" srcOrd="0" destOrd="0" presId="urn:microsoft.com/office/officeart/2005/8/layout/pyramid1"/>
    <dgm:cxn modelId="{EDAA71F0-B131-4264-9C55-6917E8F49DD1}" type="presParOf" srcId="{6062B946-7468-4093-AE65-E4CD0BEC990E}" destId="{52FDC48B-AC20-46B5-84D7-1A46A3CE507E}" srcOrd="1" destOrd="0" presId="urn:microsoft.com/office/officeart/2005/8/layout/pyramid1"/>
    <dgm:cxn modelId="{E6FDD957-DCEA-427E-A674-738C6AD82194}" type="presParOf" srcId="{8BB2DE48-4CDF-45D6-A393-B936B4EE9CC3}" destId="{DC73FFC1-4D2A-4ACC-A96E-24A03AA78891}" srcOrd="3" destOrd="0" presId="urn:microsoft.com/office/officeart/2005/8/layout/pyramid1"/>
    <dgm:cxn modelId="{76E5D391-4D8D-4759-93CA-827EBF1C8F7B}" type="presParOf" srcId="{DC73FFC1-4D2A-4ACC-A96E-24A03AA78891}" destId="{EF696E74-FE7C-4612-967F-EBA06D268CD6}" srcOrd="0" destOrd="0" presId="urn:microsoft.com/office/officeart/2005/8/layout/pyramid1"/>
    <dgm:cxn modelId="{FF0DD7E5-B9DD-4C5D-A203-B9E478FC4DAB}" type="presParOf" srcId="{DC73FFC1-4D2A-4ACC-A96E-24A03AA78891}" destId="{8EC7435B-26F4-4293-BEF3-FFB25E5D7D1F}" srcOrd="1" destOrd="0" presId="urn:microsoft.com/office/officeart/2005/8/layout/pyramid1"/>
    <dgm:cxn modelId="{56BB75A6-6685-4D3E-B725-74FA9A7E54BD}" type="presParOf" srcId="{8BB2DE48-4CDF-45D6-A393-B936B4EE9CC3}" destId="{270A139A-3B2B-44A7-B747-E107B652299A}" srcOrd="4" destOrd="0" presId="urn:microsoft.com/office/officeart/2005/8/layout/pyramid1"/>
    <dgm:cxn modelId="{28679DC0-232E-46A1-9163-E1A3E4CC9DEF}" type="presParOf" srcId="{270A139A-3B2B-44A7-B747-E107B652299A}" destId="{549A67D7-7CA5-465C-8280-FA20D47BF1E0}" srcOrd="0" destOrd="0" presId="urn:microsoft.com/office/officeart/2005/8/layout/pyramid1"/>
    <dgm:cxn modelId="{413E0E52-57DE-4CE7-8535-0B1950AB2435}" type="presParOf" srcId="{270A139A-3B2B-44A7-B747-E107B652299A}" destId="{5B8597DE-3596-4432-B55F-9466D4F58F4D}" srcOrd="1" destOrd="0" presId="urn:microsoft.com/office/officeart/2005/8/layout/pyramid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1C3218CF-3F13-4444-B354-3B674C13860A}" type="doc">
      <dgm:prSet loTypeId="urn:microsoft.com/office/officeart/2005/8/layout/default" loCatId="list" qsTypeId="urn:microsoft.com/office/officeart/2005/8/quickstyle/simple3" qsCatId="simple" csTypeId="urn:microsoft.com/office/officeart/2005/8/colors/colorful3" csCatId="colorful" phldr="1"/>
      <dgm:spPr/>
      <dgm:t>
        <a:bodyPr/>
        <a:lstStyle/>
        <a:p>
          <a:endParaRPr lang="es-ES"/>
        </a:p>
      </dgm:t>
    </dgm:pt>
    <dgm:pt modelId="{4F55A96D-086E-472C-A77C-47CF64AAB2CA}">
      <dgm:prSet phldrT="[Texto]" custT="1"/>
      <dgm:spPr/>
      <dgm:t>
        <a:bodyPr/>
        <a:lstStyle/>
        <a:p>
          <a:pPr algn="ctr"/>
          <a:r>
            <a:rPr lang="es-ES" sz="1600" b="1" u="sng" dirty="0" smtClean="0"/>
            <a:t>CONDICIÒN</a:t>
          </a:r>
        </a:p>
        <a:p>
          <a:pPr algn="just"/>
          <a:r>
            <a:rPr lang="es-ES" sz="1600" b="0" dirty="0" smtClean="0"/>
            <a:t>No existe inversión  en capacitación, que permita conocer las habilidades y destrezas del personal de acuerdo a su perfil.</a:t>
          </a:r>
          <a:endParaRPr lang="es-ES" sz="1600" b="0" u="sng" dirty="0"/>
        </a:p>
      </dgm:t>
    </dgm:pt>
    <dgm:pt modelId="{639B700E-E8C3-4193-B6D1-8A6E4E35EA8A}" type="parTrans" cxnId="{CB392423-49F3-4F7E-B7CD-5DC4E1ED703E}">
      <dgm:prSet/>
      <dgm:spPr/>
      <dgm:t>
        <a:bodyPr/>
        <a:lstStyle/>
        <a:p>
          <a:endParaRPr lang="es-ES" sz="2400"/>
        </a:p>
      </dgm:t>
    </dgm:pt>
    <dgm:pt modelId="{1708C086-C705-46BA-B9E2-555540A20947}" type="sibTrans" cxnId="{CB392423-49F3-4F7E-B7CD-5DC4E1ED703E}">
      <dgm:prSet/>
      <dgm:spPr/>
      <dgm:t>
        <a:bodyPr/>
        <a:lstStyle/>
        <a:p>
          <a:endParaRPr lang="es-ES" sz="2400"/>
        </a:p>
      </dgm:t>
    </dgm:pt>
    <dgm:pt modelId="{80330076-CBEE-458F-AC3E-8654E14A46E2}">
      <dgm:prSet phldrT="[Texto]" custT="1"/>
      <dgm:spPr/>
      <dgm:t>
        <a:bodyPr/>
        <a:lstStyle/>
        <a:p>
          <a:pPr algn="ctr"/>
          <a:r>
            <a:rPr lang="es-ES" sz="1600" b="1" u="sng" dirty="0" smtClean="0"/>
            <a:t>CRITERIO</a:t>
          </a:r>
        </a:p>
        <a:p>
          <a:pPr algn="just"/>
          <a:r>
            <a:rPr lang="es-ES" sz="1600" i="1" dirty="0" smtClean="0"/>
            <a:t>El Gerente General inobservó la Norma de Control Interno CAPACITACION Y ENTRENAMIENTO CONTINUO 407-06</a:t>
          </a:r>
          <a:endParaRPr lang="es-ES" sz="1600" b="1" u="sng" dirty="0"/>
        </a:p>
      </dgm:t>
    </dgm:pt>
    <dgm:pt modelId="{92A2E0F4-0617-4ABC-8057-006886B99E75}" type="parTrans" cxnId="{595A7D2B-E74A-4835-9961-8FD71FFC915B}">
      <dgm:prSet/>
      <dgm:spPr/>
      <dgm:t>
        <a:bodyPr/>
        <a:lstStyle/>
        <a:p>
          <a:endParaRPr lang="es-ES" sz="2400"/>
        </a:p>
      </dgm:t>
    </dgm:pt>
    <dgm:pt modelId="{7F900CC1-E30C-44F3-AB03-01577B1EBB7B}" type="sibTrans" cxnId="{595A7D2B-E74A-4835-9961-8FD71FFC915B}">
      <dgm:prSet/>
      <dgm:spPr/>
      <dgm:t>
        <a:bodyPr/>
        <a:lstStyle/>
        <a:p>
          <a:endParaRPr lang="es-ES" sz="2400"/>
        </a:p>
      </dgm:t>
    </dgm:pt>
    <dgm:pt modelId="{CAD33482-CEF8-4277-873A-57785655072D}">
      <dgm:prSet phldrT="[Texto]" custT="1"/>
      <dgm:spPr/>
      <dgm:t>
        <a:bodyPr/>
        <a:lstStyle/>
        <a:p>
          <a:pPr algn="ctr"/>
          <a:r>
            <a:rPr lang="es-ES" sz="1600" b="1" u="sng" dirty="0" smtClean="0"/>
            <a:t>CAUSA</a:t>
          </a:r>
        </a:p>
        <a:p>
          <a:pPr algn="just"/>
          <a:r>
            <a:rPr lang="es-ES" sz="1600" dirty="0" smtClean="0"/>
            <a:t>El Gerente General, no promovió la capacitación en todos los niveles.</a:t>
          </a:r>
          <a:endParaRPr lang="es-ES" sz="1600" b="1" u="sng" dirty="0"/>
        </a:p>
      </dgm:t>
    </dgm:pt>
    <dgm:pt modelId="{6B4BDE8F-10A5-4323-AEA9-1E7682046EC8}" type="parTrans" cxnId="{6832D816-5641-471C-920A-2D21C3B46527}">
      <dgm:prSet/>
      <dgm:spPr/>
      <dgm:t>
        <a:bodyPr/>
        <a:lstStyle/>
        <a:p>
          <a:endParaRPr lang="es-ES" sz="2400"/>
        </a:p>
      </dgm:t>
    </dgm:pt>
    <dgm:pt modelId="{C2A1B23C-8ECE-4521-9585-B1389D4B25A7}" type="sibTrans" cxnId="{6832D816-5641-471C-920A-2D21C3B46527}">
      <dgm:prSet/>
      <dgm:spPr/>
      <dgm:t>
        <a:bodyPr/>
        <a:lstStyle/>
        <a:p>
          <a:endParaRPr lang="es-ES" sz="2400"/>
        </a:p>
      </dgm:t>
    </dgm:pt>
    <dgm:pt modelId="{BABB9A61-A290-4768-A152-3E65D3463AB1}">
      <dgm:prSet phldrT="[Texto]" custT="1"/>
      <dgm:spPr/>
      <dgm:t>
        <a:bodyPr/>
        <a:lstStyle/>
        <a:p>
          <a:pPr algn="ctr"/>
          <a:r>
            <a:rPr lang="es-ES" sz="1600" b="1" u="sng" dirty="0" smtClean="0"/>
            <a:t>EFECTO</a:t>
          </a:r>
        </a:p>
        <a:p>
          <a:pPr algn="just"/>
          <a:r>
            <a:rPr lang="es-ES" sz="1600" dirty="0" smtClean="0"/>
            <a:t>Los colaboradores no se sienten motivados.</a:t>
          </a:r>
          <a:endParaRPr lang="es-ES" sz="1600" b="1" u="sng" dirty="0"/>
        </a:p>
      </dgm:t>
    </dgm:pt>
    <dgm:pt modelId="{B45083F7-A28D-40C5-9AB0-2FAB1B34D757}" type="parTrans" cxnId="{FA4106BE-0A13-4C09-8A3F-B15CD1FBBCAF}">
      <dgm:prSet/>
      <dgm:spPr/>
      <dgm:t>
        <a:bodyPr/>
        <a:lstStyle/>
        <a:p>
          <a:endParaRPr lang="es-ES" sz="2400"/>
        </a:p>
      </dgm:t>
    </dgm:pt>
    <dgm:pt modelId="{A97BD9E9-CCF5-48A9-B188-DD5D86A2BDFD}" type="sibTrans" cxnId="{FA4106BE-0A13-4C09-8A3F-B15CD1FBBCAF}">
      <dgm:prSet/>
      <dgm:spPr/>
      <dgm:t>
        <a:bodyPr/>
        <a:lstStyle/>
        <a:p>
          <a:endParaRPr lang="es-ES" sz="2400"/>
        </a:p>
      </dgm:t>
    </dgm:pt>
    <dgm:pt modelId="{5DFB9423-081C-4AAC-881D-75969BD489EF}">
      <dgm:prSet phldrT="[Texto]" custT="1"/>
      <dgm:spPr/>
      <dgm:t>
        <a:bodyPr/>
        <a:lstStyle/>
        <a:p>
          <a:pPr algn="ctr"/>
          <a:r>
            <a:rPr lang="es-ES" sz="1600" b="1" u="sng" dirty="0" smtClean="0"/>
            <a:t>CONCLUSIÓN</a:t>
          </a:r>
        </a:p>
        <a:p>
          <a:pPr algn="just"/>
          <a:r>
            <a:rPr lang="es-EC" sz="1600" dirty="0" smtClean="0"/>
            <a:t>El personal no se siente involucrado con la Cooperativa y sus objetivos, debido a que no se toma en cuenta el desarrollo de su potencial.</a:t>
          </a:r>
          <a:endParaRPr lang="es-ES" sz="1600" b="1" u="sng" dirty="0"/>
        </a:p>
      </dgm:t>
    </dgm:pt>
    <dgm:pt modelId="{D703AA6F-4662-4024-97EE-EDA7EEC23A81}" type="parTrans" cxnId="{8C44F9DC-AA5F-4D90-B3AC-FAF70324A940}">
      <dgm:prSet/>
      <dgm:spPr/>
      <dgm:t>
        <a:bodyPr/>
        <a:lstStyle/>
        <a:p>
          <a:endParaRPr lang="es-ES" sz="2400"/>
        </a:p>
      </dgm:t>
    </dgm:pt>
    <dgm:pt modelId="{1856334E-3B72-4008-852C-CD2D4C159DAC}" type="sibTrans" cxnId="{8C44F9DC-AA5F-4D90-B3AC-FAF70324A940}">
      <dgm:prSet/>
      <dgm:spPr/>
      <dgm:t>
        <a:bodyPr/>
        <a:lstStyle/>
        <a:p>
          <a:endParaRPr lang="es-ES" sz="2400"/>
        </a:p>
      </dgm:t>
    </dgm:pt>
    <dgm:pt modelId="{10120255-9E26-4EB8-B977-678BA724039A}">
      <dgm:prSet custT="1"/>
      <dgm:spPr/>
      <dgm:t>
        <a:bodyPr/>
        <a:lstStyle/>
        <a:p>
          <a:pPr algn="ctr"/>
          <a:r>
            <a:rPr lang="es-ES" sz="1600" b="1" u="sng" dirty="0" smtClean="0"/>
            <a:t>RECOMENDACIÓN</a:t>
          </a:r>
        </a:p>
        <a:p>
          <a:pPr algn="ctr"/>
          <a:r>
            <a:rPr lang="es-ES" sz="1600" b="1" dirty="0" smtClean="0"/>
            <a:t>Al Gerente General.</a:t>
          </a:r>
          <a:r>
            <a:rPr lang="es-ES" sz="1600" dirty="0" smtClean="0"/>
            <a:t> </a:t>
          </a:r>
        </a:p>
        <a:p>
          <a:pPr algn="just"/>
          <a:r>
            <a:rPr lang="es-EC" sz="1600" dirty="0" smtClean="0"/>
            <a:t>Presentar un Plan de Capacitación Permanente; al Consejo de Administración.</a:t>
          </a:r>
          <a:endParaRPr lang="es-ES" sz="1600" b="1" u="sng" dirty="0"/>
        </a:p>
      </dgm:t>
    </dgm:pt>
    <dgm:pt modelId="{45D0AA60-B42A-4B38-8F00-B049157CEE68}" type="parTrans" cxnId="{02D23EB4-6C4D-4135-A072-4CE605089BD2}">
      <dgm:prSet/>
      <dgm:spPr/>
      <dgm:t>
        <a:bodyPr/>
        <a:lstStyle/>
        <a:p>
          <a:endParaRPr lang="es-ES" sz="2400"/>
        </a:p>
      </dgm:t>
    </dgm:pt>
    <dgm:pt modelId="{A4F0C94A-FFD6-4227-80B8-C9ED74B5B461}" type="sibTrans" cxnId="{02D23EB4-6C4D-4135-A072-4CE605089BD2}">
      <dgm:prSet/>
      <dgm:spPr/>
      <dgm:t>
        <a:bodyPr/>
        <a:lstStyle/>
        <a:p>
          <a:endParaRPr lang="es-ES" sz="2400"/>
        </a:p>
      </dgm:t>
    </dgm:pt>
    <dgm:pt modelId="{823E0237-63D8-4D46-B67E-5572B69E67AF}" type="pres">
      <dgm:prSet presAssocID="{1C3218CF-3F13-4444-B354-3B674C13860A}" presName="diagram" presStyleCnt="0">
        <dgm:presLayoutVars>
          <dgm:dir/>
          <dgm:resizeHandles val="exact"/>
        </dgm:presLayoutVars>
      </dgm:prSet>
      <dgm:spPr/>
      <dgm:t>
        <a:bodyPr/>
        <a:lstStyle/>
        <a:p>
          <a:endParaRPr lang="es-ES"/>
        </a:p>
      </dgm:t>
    </dgm:pt>
    <dgm:pt modelId="{3113AB99-0C6C-4FEC-8246-A05181C8FC53}" type="pres">
      <dgm:prSet presAssocID="{4F55A96D-086E-472C-A77C-47CF64AAB2CA}" presName="node" presStyleLbl="node1" presStyleIdx="0" presStyleCnt="6" custScaleY="117483">
        <dgm:presLayoutVars>
          <dgm:bulletEnabled val="1"/>
        </dgm:presLayoutVars>
      </dgm:prSet>
      <dgm:spPr/>
      <dgm:t>
        <a:bodyPr/>
        <a:lstStyle/>
        <a:p>
          <a:endParaRPr lang="es-ES"/>
        </a:p>
      </dgm:t>
    </dgm:pt>
    <dgm:pt modelId="{1027433C-D4DB-4AD0-B6EC-69755ED5E57E}" type="pres">
      <dgm:prSet presAssocID="{1708C086-C705-46BA-B9E2-555540A20947}" presName="sibTrans" presStyleCnt="0"/>
      <dgm:spPr/>
    </dgm:pt>
    <dgm:pt modelId="{62D0E82D-7C25-44E3-9931-CA34E28006EA}" type="pres">
      <dgm:prSet presAssocID="{80330076-CBEE-458F-AC3E-8654E14A46E2}" presName="node" presStyleLbl="node1" presStyleIdx="1" presStyleCnt="6" custScaleY="117483">
        <dgm:presLayoutVars>
          <dgm:bulletEnabled val="1"/>
        </dgm:presLayoutVars>
      </dgm:prSet>
      <dgm:spPr/>
      <dgm:t>
        <a:bodyPr/>
        <a:lstStyle/>
        <a:p>
          <a:endParaRPr lang="es-ES"/>
        </a:p>
      </dgm:t>
    </dgm:pt>
    <dgm:pt modelId="{74BB9645-7511-4025-9187-2D6ACD8CE659}" type="pres">
      <dgm:prSet presAssocID="{7F900CC1-E30C-44F3-AB03-01577B1EBB7B}" presName="sibTrans" presStyleCnt="0"/>
      <dgm:spPr/>
    </dgm:pt>
    <dgm:pt modelId="{DC61160A-A99F-41D5-B122-2724FBBCCDDA}" type="pres">
      <dgm:prSet presAssocID="{CAD33482-CEF8-4277-873A-57785655072D}" presName="node" presStyleLbl="node1" presStyleIdx="2" presStyleCnt="6">
        <dgm:presLayoutVars>
          <dgm:bulletEnabled val="1"/>
        </dgm:presLayoutVars>
      </dgm:prSet>
      <dgm:spPr/>
      <dgm:t>
        <a:bodyPr/>
        <a:lstStyle/>
        <a:p>
          <a:endParaRPr lang="es-ES"/>
        </a:p>
      </dgm:t>
    </dgm:pt>
    <dgm:pt modelId="{B6142B10-6C1C-44A2-9DB4-CB22D36CD312}" type="pres">
      <dgm:prSet presAssocID="{C2A1B23C-8ECE-4521-9585-B1389D4B25A7}" presName="sibTrans" presStyleCnt="0"/>
      <dgm:spPr/>
    </dgm:pt>
    <dgm:pt modelId="{3A24CA84-A7DF-4FF0-B90C-D99EBF711939}" type="pres">
      <dgm:prSet presAssocID="{BABB9A61-A290-4768-A152-3E65D3463AB1}" presName="node" presStyleLbl="node1" presStyleIdx="3" presStyleCnt="6">
        <dgm:presLayoutVars>
          <dgm:bulletEnabled val="1"/>
        </dgm:presLayoutVars>
      </dgm:prSet>
      <dgm:spPr/>
      <dgm:t>
        <a:bodyPr/>
        <a:lstStyle/>
        <a:p>
          <a:endParaRPr lang="es-ES"/>
        </a:p>
      </dgm:t>
    </dgm:pt>
    <dgm:pt modelId="{E7F26646-8CA4-47D5-81FD-B722FC1C5723}" type="pres">
      <dgm:prSet presAssocID="{A97BD9E9-CCF5-48A9-B188-DD5D86A2BDFD}" presName="sibTrans" presStyleCnt="0"/>
      <dgm:spPr/>
    </dgm:pt>
    <dgm:pt modelId="{848ADFF3-0462-41CF-8E03-9E63056295AE}" type="pres">
      <dgm:prSet presAssocID="{5DFB9423-081C-4AAC-881D-75969BD489EF}" presName="node" presStyleLbl="node1" presStyleIdx="4" presStyleCnt="6" custScaleY="144303">
        <dgm:presLayoutVars>
          <dgm:bulletEnabled val="1"/>
        </dgm:presLayoutVars>
      </dgm:prSet>
      <dgm:spPr/>
      <dgm:t>
        <a:bodyPr/>
        <a:lstStyle/>
        <a:p>
          <a:endParaRPr lang="es-ES"/>
        </a:p>
      </dgm:t>
    </dgm:pt>
    <dgm:pt modelId="{5665CD9A-D8ED-4922-9369-AF27DF17DFE5}" type="pres">
      <dgm:prSet presAssocID="{1856334E-3B72-4008-852C-CD2D4C159DAC}" presName="sibTrans" presStyleCnt="0"/>
      <dgm:spPr/>
    </dgm:pt>
    <dgm:pt modelId="{CD7C6A8D-9B43-446B-816F-771ECF6EF80D}" type="pres">
      <dgm:prSet presAssocID="{10120255-9E26-4EB8-B977-678BA724039A}" presName="node" presStyleLbl="node1" presStyleIdx="5" presStyleCnt="6">
        <dgm:presLayoutVars>
          <dgm:bulletEnabled val="1"/>
        </dgm:presLayoutVars>
      </dgm:prSet>
      <dgm:spPr/>
      <dgm:t>
        <a:bodyPr/>
        <a:lstStyle/>
        <a:p>
          <a:endParaRPr lang="es-ES"/>
        </a:p>
      </dgm:t>
    </dgm:pt>
  </dgm:ptLst>
  <dgm:cxnLst>
    <dgm:cxn modelId="{595A7D2B-E74A-4835-9961-8FD71FFC915B}" srcId="{1C3218CF-3F13-4444-B354-3B674C13860A}" destId="{80330076-CBEE-458F-AC3E-8654E14A46E2}" srcOrd="1" destOrd="0" parTransId="{92A2E0F4-0617-4ABC-8057-006886B99E75}" sibTransId="{7F900CC1-E30C-44F3-AB03-01577B1EBB7B}"/>
    <dgm:cxn modelId="{820F743A-E1C7-4F68-9338-00FAD011238C}" type="presOf" srcId="{5DFB9423-081C-4AAC-881D-75969BD489EF}" destId="{848ADFF3-0462-41CF-8E03-9E63056295AE}" srcOrd="0" destOrd="0" presId="urn:microsoft.com/office/officeart/2005/8/layout/default"/>
    <dgm:cxn modelId="{FD540E2F-5C67-4344-86FC-850C3D019270}" type="presOf" srcId="{80330076-CBEE-458F-AC3E-8654E14A46E2}" destId="{62D0E82D-7C25-44E3-9931-CA34E28006EA}" srcOrd="0" destOrd="0" presId="urn:microsoft.com/office/officeart/2005/8/layout/default"/>
    <dgm:cxn modelId="{02D23EB4-6C4D-4135-A072-4CE605089BD2}" srcId="{1C3218CF-3F13-4444-B354-3B674C13860A}" destId="{10120255-9E26-4EB8-B977-678BA724039A}" srcOrd="5" destOrd="0" parTransId="{45D0AA60-B42A-4B38-8F00-B049157CEE68}" sibTransId="{A4F0C94A-FFD6-4227-80B8-C9ED74B5B461}"/>
    <dgm:cxn modelId="{4C433C33-E4EC-4F4F-8AAE-E942E23D8F42}" type="presOf" srcId="{10120255-9E26-4EB8-B977-678BA724039A}" destId="{CD7C6A8D-9B43-446B-816F-771ECF6EF80D}" srcOrd="0" destOrd="0" presId="urn:microsoft.com/office/officeart/2005/8/layout/default"/>
    <dgm:cxn modelId="{63C12D85-02AC-4754-A580-36C12923F815}" type="presOf" srcId="{4F55A96D-086E-472C-A77C-47CF64AAB2CA}" destId="{3113AB99-0C6C-4FEC-8246-A05181C8FC53}" srcOrd="0" destOrd="0" presId="urn:microsoft.com/office/officeart/2005/8/layout/default"/>
    <dgm:cxn modelId="{286339EA-9C8D-4E41-A1B9-449E3C05A932}" type="presOf" srcId="{1C3218CF-3F13-4444-B354-3B674C13860A}" destId="{823E0237-63D8-4D46-B67E-5572B69E67AF}" srcOrd="0" destOrd="0" presId="urn:microsoft.com/office/officeart/2005/8/layout/default"/>
    <dgm:cxn modelId="{CB392423-49F3-4F7E-B7CD-5DC4E1ED703E}" srcId="{1C3218CF-3F13-4444-B354-3B674C13860A}" destId="{4F55A96D-086E-472C-A77C-47CF64AAB2CA}" srcOrd="0" destOrd="0" parTransId="{639B700E-E8C3-4193-B6D1-8A6E4E35EA8A}" sibTransId="{1708C086-C705-46BA-B9E2-555540A20947}"/>
    <dgm:cxn modelId="{FA4106BE-0A13-4C09-8A3F-B15CD1FBBCAF}" srcId="{1C3218CF-3F13-4444-B354-3B674C13860A}" destId="{BABB9A61-A290-4768-A152-3E65D3463AB1}" srcOrd="3" destOrd="0" parTransId="{B45083F7-A28D-40C5-9AB0-2FAB1B34D757}" sibTransId="{A97BD9E9-CCF5-48A9-B188-DD5D86A2BDFD}"/>
    <dgm:cxn modelId="{BA61A0CB-971C-4FE7-9FE3-1999B5AC9F19}" type="presOf" srcId="{CAD33482-CEF8-4277-873A-57785655072D}" destId="{DC61160A-A99F-41D5-B122-2724FBBCCDDA}" srcOrd="0" destOrd="0" presId="urn:microsoft.com/office/officeart/2005/8/layout/default"/>
    <dgm:cxn modelId="{43B1B760-9253-4539-A1B7-74AEEEC2FA81}" type="presOf" srcId="{BABB9A61-A290-4768-A152-3E65D3463AB1}" destId="{3A24CA84-A7DF-4FF0-B90C-D99EBF711939}" srcOrd="0" destOrd="0" presId="urn:microsoft.com/office/officeart/2005/8/layout/default"/>
    <dgm:cxn modelId="{6832D816-5641-471C-920A-2D21C3B46527}" srcId="{1C3218CF-3F13-4444-B354-3B674C13860A}" destId="{CAD33482-CEF8-4277-873A-57785655072D}" srcOrd="2" destOrd="0" parTransId="{6B4BDE8F-10A5-4323-AEA9-1E7682046EC8}" sibTransId="{C2A1B23C-8ECE-4521-9585-B1389D4B25A7}"/>
    <dgm:cxn modelId="{8C44F9DC-AA5F-4D90-B3AC-FAF70324A940}" srcId="{1C3218CF-3F13-4444-B354-3B674C13860A}" destId="{5DFB9423-081C-4AAC-881D-75969BD489EF}" srcOrd="4" destOrd="0" parTransId="{D703AA6F-4662-4024-97EE-EDA7EEC23A81}" sibTransId="{1856334E-3B72-4008-852C-CD2D4C159DAC}"/>
    <dgm:cxn modelId="{07AE9767-DB69-48BC-97E0-99C25C901912}" type="presParOf" srcId="{823E0237-63D8-4D46-B67E-5572B69E67AF}" destId="{3113AB99-0C6C-4FEC-8246-A05181C8FC53}" srcOrd="0" destOrd="0" presId="urn:microsoft.com/office/officeart/2005/8/layout/default"/>
    <dgm:cxn modelId="{11DBF18A-81B4-4578-AA72-5EA63434B1DA}" type="presParOf" srcId="{823E0237-63D8-4D46-B67E-5572B69E67AF}" destId="{1027433C-D4DB-4AD0-B6EC-69755ED5E57E}" srcOrd="1" destOrd="0" presId="urn:microsoft.com/office/officeart/2005/8/layout/default"/>
    <dgm:cxn modelId="{8417A332-86CF-439E-9AD4-16FD76C70CF7}" type="presParOf" srcId="{823E0237-63D8-4D46-B67E-5572B69E67AF}" destId="{62D0E82D-7C25-44E3-9931-CA34E28006EA}" srcOrd="2" destOrd="0" presId="urn:microsoft.com/office/officeart/2005/8/layout/default"/>
    <dgm:cxn modelId="{9F56F32A-F0EE-48AF-9F92-033A57069F59}" type="presParOf" srcId="{823E0237-63D8-4D46-B67E-5572B69E67AF}" destId="{74BB9645-7511-4025-9187-2D6ACD8CE659}" srcOrd="3" destOrd="0" presId="urn:microsoft.com/office/officeart/2005/8/layout/default"/>
    <dgm:cxn modelId="{06C6EBC2-2A7C-487B-BE7A-9A88B01ACB5C}" type="presParOf" srcId="{823E0237-63D8-4D46-B67E-5572B69E67AF}" destId="{DC61160A-A99F-41D5-B122-2724FBBCCDDA}" srcOrd="4" destOrd="0" presId="urn:microsoft.com/office/officeart/2005/8/layout/default"/>
    <dgm:cxn modelId="{5399393D-FF84-4F28-8F29-0AB4A46FBB69}" type="presParOf" srcId="{823E0237-63D8-4D46-B67E-5572B69E67AF}" destId="{B6142B10-6C1C-44A2-9DB4-CB22D36CD312}" srcOrd="5" destOrd="0" presId="urn:microsoft.com/office/officeart/2005/8/layout/default"/>
    <dgm:cxn modelId="{8077CB38-9665-4AE4-8146-A9D5EC4ABECB}" type="presParOf" srcId="{823E0237-63D8-4D46-B67E-5572B69E67AF}" destId="{3A24CA84-A7DF-4FF0-B90C-D99EBF711939}" srcOrd="6" destOrd="0" presId="urn:microsoft.com/office/officeart/2005/8/layout/default"/>
    <dgm:cxn modelId="{C9418E84-376A-49C6-A0C1-E72CF545E5CB}" type="presParOf" srcId="{823E0237-63D8-4D46-B67E-5572B69E67AF}" destId="{E7F26646-8CA4-47D5-81FD-B722FC1C5723}" srcOrd="7" destOrd="0" presId="urn:microsoft.com/office/officeart/2005/8/layout/default"/>
    <dgm:cxn modelId="{B8A684FE-37D4-4FA2-814A-EB1208A64DB1}" type="presParOf" srcId="{823E0237-63D8-4D46-B67E-5572B69E67AF}" destId="{848ADFF3-0462-41CF-8E03-9E63056295AE}" srcOrd="8" destOrd="0" presId="urn:microsoft.com/office/officeart/2005/8/layout/default"/>
    <dgm:cxn modelId="{7D12074D-F415-4851-849D-377E6E3CE083}" type="presParOf" srcId="{823E0237-63D8-4D46-B67E-5572B69E67AF}" destId="{5665CD9A-D8ED-4922-9369-AF27DF17DFE5}" srcOrd="9" destOrd="0" presId="urn:microsoft.com/office/officeart/2005/8/layout/default"/>
    <dgm:cxn modelId="{F3636F6B-EC75-403B-AA4B-12357B160653}" type="presParOf" srcId="{823E0237-63D8-4D46-B67E-5572B69E67AF}" destId="{CD7C6A8D-9B43-446B-816F-771ECF6EF80D}"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BD032C12-F308-428A-860F-2DD00419C3A7}" type="doc">
      <dgm:prSet loTypeId="urn:microsoft.com/office/officeart/2005/8/layout/pyramid1" loCatId="pyramid" qsTypeId="urn:microsoft.com/office/officeart/2005/8/quickstyle/3d5" qsCatId="3D" csTypeId="urn:microsoft.com/office/officeart/2005/8/colors/colorful5" csCatId="colorful" phldr="1"/>
      <dgm:spPr/>
    </dgm:pt>
    <dgm:pt modelId="{D93E5C77-DA25-4FFE-9C39-AA8342AC2E3B}">
      <dgm:prSet phldrT="[Texto]"/>
      <dgm:spPr/>
      <dgm:t>
        <a:bodyPr/>
        <a:lstStyle/>
        <a:p>
          <a:r>
            <a:rPr lang="es-ES" b="1">
              <a:latin typeface="Times New Roman" pitchFamily="18" charset="0"/>
              <a:cs typeface="Times New Roman" pitchFamily="18" charset="0"/>
            </a:rPr>
            <a:t>Supervision</a:t>
          </a:r>
        </a:p>
      </dgm:t>
    </dgm:pt>
    <dgm:pt modelId="{44E8B703-7B57-433B-831C-59FAD9356532}" type="parTrans" cxnId="{A1D95EC7-7985-44D1-9CAF-413DB0B27189}">
      <dgm:prSet/>
      <dgm:spPr/>
      <dgm:t>
        <a:bodyPr/>
        <a:lstStyle/>
        <a:p>
          <a:endParaRPr lang="es-ES" b="1">
            <a:latin typeface="Times New Roman" pitchFamily="18" charset="0"/>
            <a:cs typeface="Times New Roman" pitchFamily="18" charset="0"/>
          </a:endParaRPr>
        </a:p>
      </dgm:t>
    </dgm:pt>
    <dgm:pt modelId="{96D4A311-1FA7-4979-93E1-223308C7E75A}" type="sibTrans" cxnId="{A1D95EC7-7985-44D1-9CAF-413DB0B27189}">
      <dgm:prSet/>
      <dgm:spPr/>
      <dgm:t>
        <a:bodyPr/>
        <a:lstStyle/>
        <a:p>
          <a:endParaRPr lang="es-ES" b="1">
            <a:latin typeface="Times New Roman" pitchFamily="18" charset="0"/>
            <a:cs typeface="Times New Roman" pitchFamily="18" charset="0"/>
          </a:endParaRPr>
        </a:p>
      </dgm:t>
    </dgm:pt>
    <dgm:pt modelId="{A3750EA1-3B6C-4320-9EE1-0E8069CF1949}">
      <dgm:prSet phldrT="[Texto]"/>
      <dgm:spPr/>
      <dgm:t>
        <a:bodyPr/>
        <a:lstStyle/>
        <a:p>
          <a:r>
            <a:rPr lang="es-ES" b="1">
              <a:latin typeface="Times New Roman" pitchFamily="18" charset="0"/>
              <a:cs typeface="Times New Roman" pitchFamily="18" charset="0"/>
            </a:rPr>
            <a:t>Información y Comunicación</a:t>
          </a:r>
        </a:p>
      </dgm:t>
    </dgm:pt>
    <dgm:pt modelId="{3AF3BAB3-D33F-4146-AB3D-6D68E461B00D}" type="parTrans" cxnId="{5AC56E23-5FBC-4916-8D96-551B89B1EA9F}">
      <dgm:prSet/>
      <dgm:spPr/>
      <dgm:t>
        <a:bodyPr/>
        <a:lstStyle/>
        <a:p>
          <a:endParaRPr lang="es-ES" b="1">
            <a:latin typeface="Times New Roman" pitchFamily="18" charset="0"/>
            <a:cs typeface="Times New Roman" pitchFamily="18" charset="0"/>
          </a:endParaRPr>
        </a:p>
      </dgm:t>
    </dgm:pt>
    <dgm:pt modelId="{ADBD29BF-3A4E-400C-92A7-C05653851F18}" type="sibTrans" cxnId="{5AC56E23-5FBC-4916-8D96-551B89B1EA9F}">
      <dgm:prSet/>
      <dgm:spPr/>
      <dgm:t>
        <a:bodyPr/>
        <a:lstStyle/>
        <a:p>
          <a:endParaRPr lang="es-ES" b="1">
            <a:latin typeface="Times New Roman" pitchFamily="18" charset="0"/>
            <a:cs typeface="Times New Roman" pitchFamily="18" charset="0"/>
          </a:endParaRPr>
        </a:p>
      </dgm:t>
    </dgm:pt>
    <dgm:pt modelId="{E68B3645-9C58-471F-BF1A-C7E4A76784D1}">
      <dgm:prSet phldrT="[Texto]"/>
      <dgm:spPr/>
      <dgm:t>
        <a:bodyPr/>
        <a:lstStyle/>
        <a:p>
          <a:r>
            <a:rPr lang="es-ES" b="1">
              <a:latin typeface="Times New Roman" pitchFamily="18" charset="0"/>
              <a:cs typeface="Times New Roman" pitchFamily="18" charset="0"/>
            </a:rPr>
            <a:t>Actividades de Control</a:t>
          </a:r>
        </a:p>
      </dgm:t>
    </dgm:pt>
    <dgm:pt modelId="{5C556774-8F52-45FD-AFB2-937D97C38032}" type="parTrans" cxnId="{0D6FC0D1-BE2F-4B00-92E9-585851C92EA5}">
      <dgm:prSet/>
      <dgm:spPr/>
      <dgm:t>
        <a:bodyPr/>
        <a:lstStyle/>
        <a:p>
          <a:endParaRPr lang="es-ES" b="1">
            <a:latin typeface="Times New Roman" pitchFamily="18" charset="0"/>
            <a:cs typeface="Times New Roman" pitchFamily="18" charset="0"/>
          </a:endParaRPr>
        </a:p>
      </dgm:t>
    </dgm:pt>
    <dgm:pt modelId="{EAC2CA22-6178-47A5-B8B4-4C1B8C8389FF}" type="sibTrans" cxnId="{0D6FC0D1-BE2F-4B00-92E9-585851C92EA5}">
      <dgm:prSet/>
      <dgm:spPr/>
      <dgm:t>
        <a:bodyPr/>
        <a:lstStyle/>
        <a:p>
          <a:endParaRPr lang="es-ES" b="1">
            <a:latin typeface="Times New Roman" pitchFamily="18" charset="0"/>
            <a:cs typeface="Times New Roman" pitchFamily="18" charset="0"/>
          </a:endParaRPr>
        </a:p>
      </dgm:t>
    </dgm:pt>
    <dgm:pt modelId="{A75DCEAC-34E0-4DBA-9C56-FC70B2121776}">
      <dgm:prSet/>
      <dgm:spPr/>
      <dgm:t>
        <a:bodyPr/>
        <a:lstStyle/>
        <a:p>
          <a:r>
            <a:rPr lang="es-ES" b="1">
              <a:latin typeface="Times New Roman" pitchFamily="18" charset="0"/>
              <a:cs typeface="Times New Roman" pitchFamily="18" charset="0"/>
            </a:rPr>
            <a:t>Evaluación de Riesgo</a:t>
          </a:r>
        </a:p>
      </dgm:t>
    </dgm:pt>
    <dgm:pt modelId="{1627904E-ECCB-4AB5-AE31-EE01942F83F5}" type="parTrans" cxnId="{72663A9A-C324-40D0-ACCE-D5077E2349F7}">
      <dgm:prSet/>
      <dgm:spPr/>
      <dgm:t>
        <a:bodyPr/>
        <a:lstStyle/>
        <a:p>
          <a:endParaRPr lang="es-ES" b="1">
            <a:latin typeface="Times New Roman" pitchFamily="18" charset="0"/>
            <a:cs typeface="Times New Roman" pitchFamily="18" charset="0"/>
          </a:endParaRPr>
        </a:p>
      </dgm:t>
    </dgm:pt>
    <dgm:pt modelId="{6F04DE68-7607-4B5D-BC2B-76986275133B}" type="sibTrans" cxnId="{72663A9A-C324-40D0-ACCE-D5077E2349F7}">
      <dgm:prSet/>
      <dgm:spPr/>
      <dgm:t>
        <a:bodyPr/>
        <a:lstStyle/>
        <a:p>
          <a:endParaRPr lang="es-ES" b="1">
            <a:latin typeface="Times New Roman" pitchFamily="18" charset="0"/>
            <a:cs typeface="Times New Roman" pitchFamily="18" charset="0"/>
          </a:endParaRPr>
        </a:p>
      </dgm:t>
    </dgm:pt>
    <dgm:pt modelId="{4862FA8D-4C3F-4672-9422-2D2B85F9D1E1}">
      <dgm:prSet/>
      <dgm:spPr/>
      <dgm:t>
        <a:bodyPr/>
        <a:lstStyle/>
        <a:p>
          <a:r>
            <a:rPr lang="es-ES" b="1">
              <a:latin typeface="Times New Roman" pitchFamily="18" charset="0"/>
              <a:cs typeface="Times New Roman" pitchFamily="18" charset="0"/>
            </a:rPr>
            <a:t>Ambiente de Control y Trabajo</a:t>
          </a:r>
        </a:p>
      </dgm:t>
    </dgm:pt>
    <dgm:pt modelId="{088DFA78-EFD7-4B94-B248-1067F246962D}" type="parTrans" cxnId="{15575E30-547D-48D2-A181-101A76617622}">
      <dgm:prSet/>
      <dgm:spPr/>
      <dgm:t>
        <a:bodyPr/>
        <a:lstStyle/>
        <a:p>
          <a:endParaRPr lang="es-ES" b="1">
            <a:latin typeface="Times New Roman" pitchFamily="18" charset="0"/>
            <a:cs typeface="Times New Roman" pitchFamily="18" charset="0"/>
          </a:endParaRPr>
        </a:p>
      </dgm:t>
    </dgm:pt>
    <dgm:pt modelId="{BAC42736-DDE0-4445-9783-F9A68969D465}" type="sibTrans" cxnId="{15575E30-547D-48D2-A181-101A76617622}">
      <dgm:prSet/>
      <dgm:spPr/>
      <dgm:t>
        <a:bodyPr/>
        <a:lstStyle/>
        <a:p>
          <a:endParaRPr lang="es-ES" b="1">
            <a:latin typeface="Times New Roman" pitchFamily="18" charset="0"/>
            <a:cs typeface="Times New Roman" pitchFamily="18" charset="0"/>
          </a:endParaRPr>
        </a:p>
      </dgm:t>
    </dgm:pt>
    <dgm:pt modelId="{ADAB3791-2C02-48B5-BAF1-9F656346881F}" type="pres">
      <dgm:prSet presAssocID="{BD032C12-F308-428A-860F-2DD00419C3A7}" presName="Name0" presStyleCnt="0">
        <dgm:presLayoutVars>
          <dgm:dir/>
          <dgm:animLvl val="lvl"/>
          <dgm:resizeHandles val="exact"/>
        </dgm:presLayoutVars>
      </dgm:prSet>
      <dgm:spPr/>
    </dgm:pt>
    <dgm:pt modelId="{9434C3A2-B8AE-405E-B46D-83CFE6195AD4}" type="pres">
      <dgm:prSet presAssocID="{D93E5C77-DA25-4FFE-9C39-AA8342AC2E3B}" presName="Name8" presStyleCnt="0"/>
      <dgm:spPr/>
    </dgm:pt>
    <dgm:pt modelId="{D476ED28-1A80-42B2-8054-635ABDB5305D}" type="pres">
      <dgm:prSet presAssocID="{D93E5C77-DA25-4FFE-9C39-AA8342AC2E3B}" presName="level" presStyleLbl="node1" presStyleIdx="0" presStyleCnt="5">
        <dgm:presLayoutVars>
          <dgm:chMax val="1"/>
          <dgm:bulletEnabled val="1"/>
        </dgm:presLayoutVars>
      </dgm:prSet>
      <dgm:spPr/>
      <dgm:t>
        <a:bodyPr/>
        <a:lstStyle/>
        <a:p>
          <a:endParaRPr lang="es-ES"/>
        </a:p>
      </dgm:t>
    </dgm:pt>
    <dgm:pt modelId="{39D5B301-5A13-4756-813A-C135A14CD33A}" type="pres">
      <dgm:prSet presAssocID="{D93E5C77-DA25-4FFE-9C39-AA8342AC2E3B}" presName="levelTx" presStyleLbl="revTx" presStyleIdx="0" presStyleCnt="0">
        <dgm:presLayoutVars>
          <dgm:chMax val="1"/>
          <dgm:bulletEnabled val="1"/>
        </dgm:presLayoutVars>
      </dgm:prSet>
      <dgm:spPr/>
      <dgm:t>
        <a:bodyPr/>
        <a:lstStyle/>
        <a:p>
          <a:endParaRPr lang="es-ES"/>
        </a:p>
      </dgm:t>
    </dgm:pt>
    <dgm:pt modelId="{EDCBBF1A-9872-4194-AD3A-345876191C56}" type="pres">
      <dgm:prSet presAssocID="{A3750EA1-3B6C-4320-9EE1-0E8069CF1949}" presName="Name8" presStyleCnt="0"/>
      <dgm:spPr/>
    </dgm:pt>
    <dgm:pt modelId="{D13ECAA2-B5BF-4137-92AD-A0B71E125EB1}" type="pres">
      <dgm:prSet presAssocID="{A3750EA1-3B6C-4320-9EE1-0E8069CF1949}" presName="level" presStyleLbl="node1" presStyleIdx="1" presStyleCnt="5">
        <dgm:presLayoutVars>
          <dgm:chMax val="1"/>
          <dgm:bulletEnabled val="1"/>
        </dgm:presLayoutVars>
      </dgm:prSet>
      <dgm:spPr/>
      <dgm:t>
        <a:bodyPr/>
        <a:lstStyle/>
        <a:p>
          <a:endParaRPr lang="es-ES"/>
        </a:p>
      </dgm:t>
    </dgm:pt>
    <dgm:pt modelId="{5C6F0E4A-6990-4ADF-88A8-9CBF68D7FD40}" type="pres">
      <dgm:prSet presAssocID="{A3750EA1-3B6C-4320-9EE1-0E8069CF1949}" presName="levelTx" presStyleLbl="revTx" presStyleIdx="0" presStyleCnt="0">
        <dgm:presLayoutVars>
          <dgm:chMax val="1"/>
          <dgm:bulletEnabled val="1"/>
        </dgm:presLayoutVars>
      </dgm:prSet>
      <dgm:spPr/>
      <dgm:t>
        <a:bodyPr/>
        <a:lstStyle/>
        <a:p>
          <a:endParaRPr lang="es-ES"/>
        </a:p>
      </dgm:t>
    </dgm:pt>
    <dgm:pt modelId="{C8DF0950-7E8C-4B3A-93EB-C3CCDE12A249}" type="pres">
      <dgm:prSet presAssocID="{E68B3645-9C58-471F-BF1A-C7E4A76784D1}" presName="Name8" presStyleCnt="0"/>
      <dgm:spPr/>
    </dgm:pt>
    <dgm:pt modelId="{4112382C-1C95-417E-9A8E-93670548445C}" type="pres">
      <dgm:prSet presAssocID="{E68B3645-9C58-471F-BF1A-C7E4A76784D1}" presName="level" presStyleLbl="node1" presStyleIdx="2" presStyleCnt="5">
        <dgm:presLayoutVars>
          <dgm:chMax val="1"/>
          <dgm:bulletEnabled val="1"/>
        </dgm:presLayoutVars>
      </dgm:prSet>
      <dgm:spPr/>
      <dgm:t>
        <a:bodyPr/>
        <a:lstStyle/>
        <a:p>
          <a:endParaRPr lang="es-ES"/>
        </a:p>
      </dgm:t>
    </dgm:pt>
    <dgm:pt modelId="{BB509FE2-DBB3-4EA1-AC96-AD43087D71F3}" type="pres">
      <dgm:prSet presAssocID="{E68B3645-9C58-471F-BF1A-C7E4A76784D1}" presName="levelTx" presStyleLbl="revTx" presStyleIdx="0" presStyleCnt="0">
        <dgm:presLayoutVars>
          <dgm:chMax val="1"/>
          <dgm:bulletEnabled val="1"/>
        </dgm:presLayoutVars>
      </dgm:prSet>
      <dgm:spPr/>
      <dgm:t>
        <a:bodyPr/>
        <a:lstStyle/>
        <a:p>
          <a:endParaRPr lang="es-ES"/>
        </a:p>
      </dgm:t>
    </dgm:pt>
    <dgm:pt modelId="{47EF8327-87AF-44F2-B85B-CE229ECFFD39}" type="pres">
      <dgm:prSet presAssocID="{A75DCEAC-34E0-4DBA-9C56-FC70B2121776}" presName="Name8" presStyleCnt="0"/>
      <dgm:spPr/>
    </dgm:pt>
    <dgm:pt modelId="{907CD589-45E5-48EE-845C-169E6C297344}" type="pres">
      <dgm:prSet presAssocID="{A75DCEAC-34E0-4DBA-9C56-FC70B2121776}" presName="level" presStyleLbl="node1" presStyleIdx="3" presStyleCnt="5">
        <dgm:presLayoutVars>
          <dgm:chMax val="1"/>
          <dgm:bulletEnabled val="1"/>
        </dgm:presLayoutVars>
      </dgm:prSet>
      <dgm:spPr/>
      <dgm:t>
        <a:bodyPr/>
        <a:lstStyle/>
        <a:p>
          <a:endParaRPr lang="es-ES"/>
        </a:p>
      </dgm:t>
    </dgm:pt>
    <dgm:pt modelId="{948537D5-1F75-487E-90AC-D7978140A61B}" type="pres">
      <dgm:prSet presAssocID="{A75DCEAC-34E0-4DBA-9C56-FC70B2121776}" presName="levelTx" presStyleLbl="revTx" presStyleIdx="0" presStyleCnt="0">
        <dgm:presLayoutVars>
          <dgm:chMax val="1"/>
          <dgm:bulletEnabled val="1"/>
        </dgm:presLayoutVars>
      </dgm:prSet>
      <dgm:spPr/>
      <dgm:t>
        <a:bodyPr/>
        <a:lstStyle/>
        <a:p>
          <a:endParaRPr lang="es-ES"/>
        </a:p>
      </dgm:t>
    </dgm:pt>
    <dgm:pt modelId="{23868F59-E6CA-4C06-8C69-46DB93AEEA13}" type="pres">
      <dgm:prSet presAssocID="{4862FA8D-4C3F-4672-9422-2D2B85F9D1E1}" presName="Name8" presStyleCnt="0"/>
      <dgm:spPr/>
    </dgm:pt>
    <dgm:pt modelId="{2F260583-8EC9-4331-89AC-59938C1421A5}" type="pres">
      <dgm:prSet presAssocID="{4862FA8D-4C3F-4672-9422-2D2B85F9D1E1}" presName="level" presStyleLbl="node1" presStyleIdx="4" presStyleCnt="5">
        <dgm:presLayoutVars>
          <dgm:chMax val="1"/>
          <dgm:bulletEnabled val="1"/>
        </dgm:presLayoutVars>
      </dgm:prSet>
      <dgm:spPr/>
      <dgm:t>
        <a:bodyPr/>
        <a:lstStyle/>
        <a:p>
          <a:endParaRPr lang="es-ES"/>
        </a:p>
      </dgm:t>
    </dgm:pt>
    <dgm:pt modelId="{BF10AF5D-5FD7-4B8B-BEE4-F592B4483C0D}" type="pres">
      <dgm:prSet presAssocID="{4862FA8D-4C3F-4672-9422-2D2B85F9D1E1}" presName="levelTx" presStyleLbl="revTx" presStyleIdx="0" presStyleCnt="0">
        <dgm:presLayoutVars>
          <dgm:chMax val="1"/>
          <dgm:bulletEnabled val="1"/>
        </dgm:presLayoutVars>
      </dgm:prSet>
      <dgm:spPr/>
      <dgm:t>
        <a:bodyPr/>
        <a:lstStyle/>
        <a:p>
          <a:endParaRPr lang="es-ES"/>
        </a:p>
      </dgm:t>
    </dgm:pt>
  </dgm:ptLst>
  <dgm:cxnLst>
    <dgm:cxn modelId="{DCA8754C-203D-45E2-854F-F40399C7D419}" type="presOf" srcId="{4862FA8D-4C3F-4672-9422-2D2B85F9D1E1}" destId="{2F260583-8EC9-4331-89AC-59938C1421A5}" srcOrd="0" destOrd="0" presId="urn:microsoft.com/office/officeart/2005/8/layout/pyramid1"/>
    <dgm:cxn modelId="{45A4FDEA-B1EE-4035-B71F-0A606033E75C}" type="presOf" srcId="{D93E5C77-DA25-4FFE-9C39-AA8342AC2E3B}" destId="{D476ED28-1A80-42B2-8054-635ABDB5305D}" srcOrd="0" destOrd="0" presId="urn:microsoft.com/office/officeart/2005/8/layout/pyramid1"/>
    <dgm:cxn modelId="{AB8CEF58-C760-46B2-8BC6-3255D82B8801}" type="presOf" srcId="{A3750EA1-3B6C-4320-9EE1-0E8069CF1949}" destId="{D13ECAA2-B5BF-4137-92AD-A0B71E125EB1}" srcOrd="0" destOrd="0" presId="urn:microsoft.com/office/officeart/2005/8/layout/pyramid1"/>
    <dgm:cxn modelId="{B9B95711-E863-4402-9212-6F9C8CF0C30C}" type="presOf" srcId="{BD032C12-F308-428A-860F-2DD00419C3A7}" destId="{ADAB3791-2C02-48B5-BAF1-9F656346881F}" srcOrd="0" destOrd="0" presId="urn:microsoft.com/office/officeart/2005/8/layout/pyramid1"/>
    <dgm:cxn modelId="{72663A9A-C324-40D0-ACCE-D5077E2349F7}" srcId="{BD032C12-F308-428A-860F-2DD00419C3A7}" destId="{A75DCEAC-34E0-4DBA-9C56-FC70B2121776}" srcOrd="3" destOrd="0" parTransId="{1627904E-ECCB-4AB5-AE31-EE01942F83F5}" sibTransId="{6F04DE68-7607-4B5D-BC2B-76986275133B}"/>
    <dgm:cxn modelId="{5AC56E23-5FBC-4916-8D96-551B89B1EA9F}" srcId="{BD032C12-F308-428A-860F-2DD00419C3A7}" destId="{A3750EA1-3B6C-4320-9EE1-0E8069CF1949}" srcOrd="1" destOrd="0" parTransId="{3AF3BAB3-D33F-4146-AB3D-6D68E461B00D}" sibTransId="{ADBD29BF-3A4E-400C-92A7-C05653851F18}"/>
    <dgm:cxn modelId="{DB63A9F5-2F28-43BC-A359-95BDCE77CF64}" type="presOf" srcId="{4862FA8D-4C3F-4672-9422-2D2B85F9D1E1}" destId="{BF10AF5D-5FD7-4B8B-BEE4-F592B4483C0D}" srcOrd="1" destOrd="0" presId="urn:microsoft.com/office/officeart/2005/8/layout/pyramid1"/>
    <dgm:cxn modelId="{FEE2398F-2BB0-4E6C-B608-B6A1DB829B9A}" type="presOf" srcId="{A3750EA1-3B6C-4320-9EE1-0E8069CF1949}" destId="{5C6F0E4A-6990-4ADF-88A8-9CBF68D7FD40}" srcOrd="1" destOrd="0" presId="urn:microsoft.com/office/officeart/2005/8/layout/pyramid1"/>
    <dgm:cxn modelId="{A1D95EC7-7985-44D1-9CAF-413DB0B27189}" srcId="{BD032C12-F308-428A-860F-2DD00419C3A7}" destId="{D93E5C77-DA25-4FFE-9C39-AA8342AC2E3B}" srcOrd="0" destOrd="0" parTransId="{44E8B703-7B57-433B-831C-59FAD9356532}" sibTransId="{96D4A311-1FA7-4979-93E1-223308C7E75A}"/>
    <dgm:cxn modelId="{6BDC6D30-A039-421A-A59F-EBFD1A385275}" type="presOf" srcId="{E68B3645-9C58-471F-BF1A-C7E4A76784D1}" destId="{4112382C-1C95-417E-9A8E-93670548445C}" srcOrd="0" destOrd="0" presId="urn:microsoft.com/office/officeart/2005/8/layout/pyramid1"/>
    <dgm:cxn modelId="{24A14C00-FF7F-40FF-84B7-634CFD6673A9}" type="presOf" srcId="{E68B3645-9C58-471F-BF1A-C7E4A76784D1}" destId="{BB509FE2-DBB3-4EA1-AC96-AD43087D71F3}" srcOrd="1" destOrd="0" presId="urn:microsoft.com/office/officeart/2005/8/layout/pyramid1"/>
    <dgm:cxn modelId="{36116554-54B6-4AA1-AE18-AA6B30406FBF}" type="presOf" srcId="{A75DCEAC-34E0-4DBA-9C56-FC70B2121776}" destId="{948537D5-1F75-487E-90AC-D7978140A61B}" srcOrd="1" destOrd="0" presId="urn:microsoft.com/office/officeart/2005/8/layout/pyramid1"/>
    <dgm:cxn modelId="{EAF6F6FF-9C42-4D09-8DF2-5C182C0ACD8D}" type="presOf" srcId="{D93E5C77-DA25-4FFE-9C39-AA8342AC2E3B}" destId="{39D5B301-5A13-4756-813A-C135A14CD33A}" srcOrd="1" destOrd="0" presId="urn:microsoft.com/office/officeart/2005/8/layout/pyramid1"/>
    <dgm:cxn modelId="{0D6FC0D1-BE2F-4B00-92E9-585851C92EA5}" srcId="{BD032C12-F308-428A-860F-2DD00419C3A7}" destId="{E68B3645-9C58-471F-BF1A-C7E4A76784D1}" srcOrd="2" destOrd="0" parTransId="{5C556774-8F52-45FD-AFB2-937D97C38032}" sibTransId="{EAC2CA22-6178-47A5-B8B4-4C1B8C8389FF}"/>
    <dgm:cxn modelId="{B66FC9CE-9FAA-492D-93F1-77CAFDE25F10}" type="presOf" srcId="{A75DCEAC-34E0-4DBA-9C56-FC70B2121776}" destId="{907CD589-45E5-48EE-845C-169E6C297344}" srcOrd="0" destOrd="0" presId="urn:microsoft.com/office/officeart/2005/8/layout/pyramid1"/>
    <dgm:cxn modelId="{15575E30-547D-48D2-A181-101A76617622}" srcId="{BD032C12-F308-428A-860F-2DD00419C3A7}" destId="{4862FA8D-4C3F-4672-9422-2D2B85F9D1E1}" srcOrd="4" destOrd="0" parTransId="{088DFA78-EFD7-4B94-B248-1067F246962D}" sibTransId="{BAC42736-DDE0-4445-9783-F9A68969D465}"/>
    <dgm:cxn modelId="{2A2DC370-FD55-4186-B46F-0FD694216CB5}" type="presParOf" srcId="{ADAB3791-2C02-48B5-BAF1-9F656346881F}" destId="{9434C3A2-B8AE-405E-B46D-83CFE6195AD4}" srcOrd="0" destOrd="0" presId="urn:microsoft.com/office/officeart/2005/8/layout/pyramid1"/>
    <dgm:cxn modelId="{BA9EEAF2-2E0F-46CC-95FB-5F2AA9FE6AF1}" type="presParOf" srcId="{9434C3A2-B8AE-405E-B46D-83CFE6195AD4}" destId="{D476ED28-1A80-42B2-8054-635ABDB5305D}" srcOrd="0" destOrd="0" presId="urn:microsoft.com/office/officeart/2005/8/layout/pyramid1"/>
    <dgm:cxn modelId="{E1757841-584E-45B0-B160-434EDCAE37E3}" type="presParOf" srcId="{9434C3A2-B8AE-405E-B46D-83CFE6195AD4}" destId="{39D5B301-5A13-4756-813A-C135A14CD33A}" srcOrd="1" destOrd="0" presId="urn:microsoft.com/office/officeart/2005/8/layout/pyramid1"/>
    <dgm:cxn modelId="{3CB479FD-A989-474B-90A8-92814F1032E0}" type="presParOf" srcId="{ADAB3791-2C02-48B5-BAF1-9F656346881F}" destId="{EDCBBF1A-9872-4194-AD3A-345876191C56}" srcOrd="1" destOrd="0" presId="urn:microsoft.com/office/officeart/2005/8/layout/pyramid1"/>
    <dgm:cxn modelId="{41CAA670-16B1-4D28-A86D-5921F0324B67}" type="presParOf" srcId="{EDCBBF1A-9872-4194-AD3A-345876191C56}" destId="{D13ECAA2-B5BF-4137-92AD-A0B71E125EB1}" srcOrd="0" destOrd="0" presId="urn:microsoft.com/office/officeart/2005/8/layout/pyramid1"/>
    <dgm:cxn modelId="{A5889BEC-03EC-4393-8881-F0F0165C3110}" type="presParOf" srcId="{EDCBBF1A-9872-4194-AD3A-345876191C56}" destId="{5C6F0E4A-6990-4ADF-88A8-9CBF68D7FD40}" srcOrd="1" destOrd="0" presId="urn:microsoft.com/office/officeart/2005/8/layout/pyramid1"/>
    <dgm:cxn modelId="{A5F18ED8-1B73-4D46-8DF5-0F1E4DB4121C}" type="presParOf" srcId="{ADAB3791-2C02-48B5-BAF1-9F656346881F}" destId="{C8DF0950-7E8C-4B3A-93EB-C3CCDE12A249}" srcOrd="2" destOrd="0" presId="urn:microsoft.com/office/officeart/2005/8/layout/pyramid1"/>
    <dgm:cxn modelId="{5204E4F7-4825-4EAD-9B9B-0550390ADF9D}" type="presParOf" srcId="{C8DF0950-7E8C-4B3A-93EB-C3CCDE12A249}" destId="{4112382C-1C95-417E-9A8E-93670548445C}" srcOrd="0" destOrd="0" presId="urn:microsoft.com/office/officeart/2005/8/layout/pyramid1"/>
    <dgm:cxn modelId="{5C5E90A6-1811-468B-94DA-60ADFDE321EA}" type="presParOf" srcId="{C8DF0950-7E8C-4B3A-93EB-C3CCDE12A249}" destId="{BB509FE2-DBB3-4EA1-AC96-AD43087D71F3}" srcOrd="1" destOrd="0" presId="urn:microsoft.com/office/officeart/2005/8/layout/pyramid1"/>
    <dgm:cxn modelId="{203A9193-A7E4-4FC8-8818-0795C929055C}" type="presParOf" srcId="{ADAB3791-2C02-48B5-BAF1-9F656346881F}" destId="{47EF8327-87AF-44F2-B85B-CE229ECFFD39}" srcOrd="3" destOrd="0" presId="urn:microsoft.com/office/officeart/2005/8/layout/pyramid1"/>
    <dgm:cxn modelId="{0AFBCFFC-F5E3-4CF6-991D-DD1365DB1287}" type="presParOf" srcId="{47EF8327-87AF-44F2-B85B-CE229ECFFD39}" destId="{907CD589-45E5-48EE-845C-169E6C297344}" srcOrd="0" destOrd="0" presId="urn:microsoft.com/office/officeart/2005/8/layout/pyramid1"/>
    <dgm:cxn modelId="{A115D6D9-1621-4772-A0DF-8D6486EA189A}" type="presParOf" srcId="{47EF8327-87AF-44F2-B85B-CE229ECFFD39}" destId="{948537D5-1F75-487E-90AC-D7978140A61B}" srcOrd="1" destOrd="0" presId="urn:microsoft.com/office/officeart/2005/8/layout/pyramid1"/>
    <dgm:cxn modelId="{6050995B-0BE3-4544-8D8D-C3C84C25DA0C}" type="presParOf" srcId="{ADAB3791-2C02-48B5-BAF1-9F656346881F}" destId="{23868F59-E6CA-4C06-8C69-46DB93AEEA13}" srcOrd="4" destOrd="0" presId="urn:microsoft.com/office/officeart/2005/8/layout/pyramid1"/>
    <dgm:cxn modelId="{55C091E5-48A6-4820-8A72-1D02D0AD7ECB}" type="presParOf" srcId="{23868F59-E6CA-4C06-8C69-46DB93AEEA13}" destId="{2F260583-8EC9-4331-89AC-59938C1421A5}" srcOrd="0" destOrd="0" presId="urn:microsoft.com/office/officeart/2005/8/layout/pyramid1"/>
    <dgm:cxn modelId="{111FF7BA-3D04-4B91-A336-0BABAF9B389D}" type="presParOf" srcId="{23868F59-E6CA-4C06-8C69-46DB93AEEA13}" destId="{BF10AF5D-5FD7-4B8B-BEE4-F592B4483C0D}" srcOrd="1" destOrd="0" presId="urn:microsoft.com/office/officeart/2005/8/layout/pyramid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355FD39E-1D74-42EC-9EFD-596AF91E711A}" type="doc">
      <dgm:prSet loTypeId="urn:microsoft.com/office/officeart/2005/8/layout/default" loCatId="list" qsTypeId="urn:microsoft.com/office/officeart/2005/8/quickstyle/simple4" qsCatId="simple" csTypeId="urn:microsoft.com/office/officeart/2005/8/colors/colorful4" csCatId="colorful" phldr="1"/>
      <dgm:spPr/>
      <dgm:t>
        <a:bodyPr/>
        <a:lstStyle/>
        <a:p>
          <a:endParaRPr lang="es-ES"/>
        </a:p>
      </dgm:t>
    </dgm:pt>
    <dgm:pt modelId="{4C37DE53-AAA8-4538-ADBD-AFDA8A2E1619}">
      <dgm:prSet phldrT="[Texto]" custT="1"/>
      <dgm:spPr/>
      <dgm:t>
        <a:bodyPr/>
        <a:lstStyle/>
        <a:p>
          <a:pPr algn="ctr"/>
          <a:r>
            <a:rPr lang="es-ES" sz="1400" b="1" u="sng" dirty="0" smtClean="0">
              <a:solidFill>
                <a:schemeClr val="tx1"/>
              </a:solidFill>
            </a:rPr>
            <a:t>CONDICIÓN</a:t>
          </a:r>
        </a:p>
        <a:p>
          <a:pPr algn="just"/>
          <a:r>
            <a:rPr lang="es-ES" sz="1400" b="0" dirty="0" smtClean="0">
              <a:solidFill>
                <a:schemeClr val="tx1"/>
              </a:solidFill>
            </a:rPr>
            <a:t>Las cajeras y jefe de operaciones no están revisando la posición consolidada de las cajas</a:t>
          </a:r>
          <a:r>
            <a:rPr lang="es-EC" sz="1400" b="0" dirty="0" smtClean="0">
              <a:solidFill>
                <a:schemeClr val="tx1"/>
              </a:solidFill>
            </a:rPr>
            <a:t>.</a:t>
          </a:r>
          <a:endParaRPr lang="es-ES" sz="1400" b="0" u="sng" dirty="0" smtClean="0">
            <a:solidFill>
              <a:schemeClr val="tx1"/>
            </a:solidFill>
          </a:endParaRPr>
        </a:p>
        <a:p>
          <a:pPr algn="ctr"/>
          <a:endParaRPr lang="es-ES" sz="1400" b="1" u="sng" dirty="0">
            <a:solidFill>
              <a:schemeClr val="tx1"/>
            </a:solidFill>
          </a:endParaRPr>
        </a:p>
      </dgm:t>
    </dgm:pt>
    <dgm:pt modelId="{424232D0-43EE-4BDA-ACC3-068B11842D49}" type="parTrans" cxnId="{D8CEADE4-83B6-4B7F-B092-5DD18AB08568}">
      <dgm:prSet/>
      <dgm:spPr/>
      <dgm:t>
        <a:bodyPr/>
        <a:lstStyle/>
        <a:p>
          <a:endParaRPr lang="es-ES" sz="2000">
            <a:solidFill>
              <a:schemeClr val="tx1"/>
            </a:solidFill>
          </a:endParaRPr>
        </a:p>
      </dgm:t>
    </dgm:pt>
    <dgm:pt modelId="{79023BC6-FB42-4DE3-AF2D-8B2913D727A0}" type="sibTrans" cxnId="{D8CEADE4-83B6-4B7F-B092-5DD18AB08568}">
      <dgm:prSet/>
      <dgm:spPr/>
      <dgm:t>
        <a:bodyPr/>
        <a:lstStyle/>
        <a:p>
          <a:endParaRPr lang="es-ES" sz="2000">
            <a:solidFill>
              <a:schemeClr val="tx1"/>
            </a:solidFill>
          </a:endParaRPr>
        </a:p>
      </dgm:t>
    </dgm:pt>
    <dgm:pt modelId="{77885F28-B3DD-40F3-81C3-5DB797E5D8CF}">
      <dgm:prSet phldrT="[Texto]" custT="1"/>
      <dgm:spPr/>
      <dgm:t>
        <a:bodyPr/>
        <a:lstStyle/>
        <a:p>
          <a:pPr algn="ctr"/>
          <a:r>
            <a:rPr lang="es-ES" sz="1400" b="1" u="sng" dirty="0" smtClean="0">
              <a:solidFill>
                <a:schemeClr val="tx1"/>
              </a:solidFill>
            </a:rPr>
            <a:t>CRITERIO</a:t>
          </a:r>
        </a:p>
        <a:p>
          <a:pPr algn="just"/>
          <a:r>
            <a:rPr lang="es-ES" sz="1400" i="1" dirty="0" smtClean="0">
              <a:solidFill>
                <a:schemeClr val="tx1"/>
              </a:solidFill>
            </a:rPr>
            <a:t>El Consejo de Vigilancia inobservó la Norma de Control Interno IDENTIFICACIÓN DE RIESGOS 300-01</a:t>
          </a:r>
          <a:endParaRPr lang="es-ES" sz="1400" b="1" u="sng" dirty="0">
            <a:solidFill>
              <a:schemeClr val="tx1"/>
            </a:solidFill>
          </a:endParaRPr>
        </a:p>
      </dgm:t>
    </dgm:pt>
    <dgm:pt modelId="{B62F9E0D-614C-4524-BB04-E7EFEE749E31}" type="parTrans" cxnId="{2329E404-3706-4988-8128-8D90D1C0CE60}">
      <dgm:prSet/>
      <dgm:spPr/>
      <dgm:t>
        <a:bodyPr/>
        <a:lstStyle/>
        <a:p>
          <a:endParaRPr lang="es-ES" sz="2000">
            <a:solidFill>
              <a:schemeClr val="tx1"/>
            </a:solidFill>
          </a:endParaRPr>
        </a:p>
      </dgm:t>
    </dgm:pt>
    <dgm:pt modelId="{82FD78B8-7FDB-4DAF-8FC7-0E07B38B7546}" type="sibTrans" cxnId="{2329E404-3706-4988-8128-8D90D1C0CE60}">
      <dgm:prSet/>
      <dgm:spPr/>
      <dgm:t>
        <a:bodyPr/>
        <a:lstStyle/>
        <a:p>
          <a:endParaRPr lang="es-ES" sz="2000">
            <a:solidFill>
              <a:schemeClr val="tx1"/>
            </a:solidFill>
          </a:endParaRPr>
        </a:p>
      </dgm:t>
    </dgm:pt>
    <dgm:pt modelId="{D98AE08D-7366-4111-A093-3A37C25A4CD1}">
      <dgm:prSet phldrT="[Texto]" custT="1"/>
      <dgm:spPr/>
      <dgm:t>
        <a:bodyPr/>
        <a:lstStyle/>
        <a:p>
          <a:pPr algn="ctr"/>
          <a:r>
            <a:rPr lang="es-ES" sz="1400" b="1" u="sng" dirty="0" smtClean="0">
              <a:solidFill>
                <a:schemeClr val="tx1"/>
              </a:solidFill>
            </a:rPr>
            <a:t>CAUSA</a:t>
          </a:r>
        </a:p>
        <a:p>
          <a:pPr algn="just"/>
          <a:r>
            <a:rPr lang="es-ES" sz="1400" dirty="0" smtClean="0">
              <a:solidFill>
                <a:schemeClr val="tx1"/>
              </a:solidFill>
            </a:rPr>
            <a:t>El Consejo de Vigilancia no identificó los riesgos al no controlar los valores manejados en el área de cajas.</a:t>
          </a:r>
          <a:endParaRPr lang="es-ES" sz="1400" b="1" u="sng" dirty="0">
            <a:solidFill>
              <a:schemeClr val="tx1"/>
            </a:solidFill>
          </a:endParaRPr>
        </a:p>
      </dgm:t>
    </dgm:pt>
    <dgm:pt modelId="{B734BB11-43E5-47E1-8A33-97CD0AC19FE2}" type="parTrans" cxnId="{BFA274E9-2DA9-420B-A972-96BA6AA3EFCB}">
      <dgm:prSet/>
      <dgm:spPr/>
      <dgm:t>
        <a:bodyPr/>
        <a:lstStyle/>
        <a:p>
          <a:endParaRPr lang="es-ES" sz="2000">
            <a:solidFill>
              <a:schemeClr val="tx1"/>
            </a:solidFill>
          </a:endParaRPr>
        </a:p>
      </dgm:t>
    </dgm:pt>
    <dgm:pt modelId="{179EF243-A716-46FB-9CC6-376D103D1825}" type="sibTrans" cxnId="{BFA274E9-2DA9-420B-A972-96BA6AA3EFCB}">
      <dgm:prSet/>
      <dgm:spPr/>
      <dgm:t>
        <a:bodyPr/>
        <a:lstStyle/>
        <a:p>
          <a:endParaRPr lang="es-ES" sz="2000">
            <a:solidFill>
              <a:schemeClr val="tx1"/>
            </a:solidFill>
          </a:endParaRPr>
        </a:p>
      </dgm:t>
    </dgm:pt>
    <dgm:pt modelId="{87E7CCF0-AFEE-49E4-B734-54B794F0E9FE}">
      <dgm:prSet phldrT="[Texto]" custT="1"/>
      <dgm:spPr/>
      <dgm:t>
        <a:bodyPr/>
        <a:lstStyle/>
        <a:p>
          <a:pPr algn="ctr"/>
          <a:r>
            <a:rPr lang="es-ES" sz="1400" b="1" u="sng" dirty="0" smtClean="0">
              <a:solidFill>
                <a:schemeClr val="tx1"/>
              </a:solidFill>
            </a:rPr>
            <a:t>EFECTO</a:t>
          </a:r>
        </a:p>
        <a:p>
          <a:pPr algn="just"/>
          <a:r>
            <a:rPr lang="es-ES" sz="1400" dirty="0" smtClean="0">
              <a:solidFill>
                <a:schemeClr val="tx1"/>
              </a:solidFill>
            </a:rPr>
            <a:t>La aseguradora no cubrirá en su totalidad, debido al incumplimiento de las cláusulas del contrato establecido, lo que ocasionará pérdida financiera.</a:t>
          </a:r>
          <a:endParaRPr lang="es-ES" sz="1400" b="1" u="sng" dirty="0">
            <a:solidFill>
              <a:schemeClr val="tx1"/>
            </a:solidFill>
          </a:endParaRPr>
        </a:p>
      </dgm:t>
    </dgm:pt>
    <dgm:pt modelId="{F8D5C1F5-5DC6-4104-B6D4-59EF93A21323}" type="parTrans" cxnId="{07A18DCB-69AB-488D-A7B8-DD22427396B9}">
      <dgm:prSet/>
      <dgm:spPr/>
      <dgm:t>
        <a:bodyPr/>
        <a:lstStyle/>
        <a:p>
          <a:endParaRPr lang="es-ES" sz="2000">
            <a:solidFill>
              <a:schemeClr val="tx1"/>
            </a:solidFill>
          </a:endParaRPr>
        </a:p>
      </dgm:t>
    </dgm:pt>
    <dgm:pt modelId="{9BBC517A-8725-41CE-AB6D-A9CC6501EFD2}" type="sibTrans" cxnId="{07A18DCB-69AB-488D-A7B8-DD22427396B9}">
      <dgm:prSet/>
      <dgm:spPr/>
      <dgm:t>
        <a:bodyPr/>
        <a:lstStyle/>
        <a:p>
          <a:endParaRPr lang="es-ES" sz="2000">
            <a:solidFill>
              <a:schemeClr val="tx1"/>
            </a:solidFill>
          </a:endParaRPr>
        </a:p>
      </dgm:t>
    </dgm:pt>
    <dgm:pt modelId="{EBF9DD16-C69D-4B4F-827A-2DB1976F8A77}">
      <dgm:prSet phldrT="[Texto]" custT="1"/>
      <dgm:spPr/>
      <dgm:t>
        <a:bodyPr/>
        <a:lstStyle/>
        <a:p>
          <a:pPr algn="ctr"/>
          <a:r>
            <a:rPr lang="es-ES" sz="1400" b="1" u="sng" dirty="0" smtClean="0">
              <a:solidFill>
                <a:schemeClr val="tx1"/>
              </a:solidFill>
            </a:rPr>
            <a:t>CONCLUSIÓN</a:t>
          </a:r>
        </a:p>
        <a:p>
          <a:pPr algn="just"/>
          <a:r>
            <a:rPr lang="es-EC" sz="1400" dirty="0" smtClean="0">
              <a:solidFill>
                <a:schemeClr val="tx1"/>
              </a:solidFill>
            </a:rPr>
            <a:t>Algunas veces las cajeras no están al tanto  del valor que tienen en sus cajas, y no reportan el excedente al Jefe de Operaciones, para enviar al depósito, y minimizar el riesgo.</a:t>
          </a:r>
          <a:endParaRPr lang="es-ES" sz="1400" b="1" u="sng" dirty="0">
            <a:solidFill>
              <a:schemeClr val="tx1"/>
            </a:solidFill>
          </a:endParaRPr>
        </a:p>
      </dgm:t>
    </dgm:pt>
    <dgm:pt modelId="{1796A62A-9AAD-4851-A95D-F67B887489DE}" type="parTrans" cxnId="{FA9D170C-4A77-4A6A-BDBB-5E6BDD63A1D7}">
      <dgm:prSet/>
      <dgm:spPr/>
      <dgm:t>
        <a:bodyPr/>
        <a:lstStyle/>
        <a:p>
          <a:endParaRPr lang="es-ES" sz="2000">
            <a:solidFill>
              <a:schemeClr val="tx1"/>
            </a:solidFill>
          </a:endParaRPr>
        </a:p>
      </dgm:t>
    </dgm:pt>
    <dgm:pt modelId="{0502F1C2-BEB5-4A31-A8FD-B5DE6CC31150}" type="sibTrans" cxnId="{FA9D170C-4A77-4A6A-BDBB-5E6BDD63A1D7}">
      <dgm:prSet/>
      <dgm:spPr/>
      <dgm:t>
        <a:bodyPr/>
        <a:lstStyle/>
        <a:p>
          <a:endParaRPr lang="es-ES" sz="2000">
            <a:solidFill>
              <a:schemeClr val="tx1"/>
            </a:solidFill>
          </a:endParaRPr>
        </a:p>
      </dgm:t>
    </dgm:pt>
    <dgm:pt modelId="{6D35EECC-5D7E-4A9B-8A11-EC9949AA71BF}">
      <dgm:prSet custT="1"/>
      <dgm:spPr/>
      <dgm:t>
        <a:bodyPr/>
        <a:lstStyle/>
        <a:p>
          <a:pPr algn="ctr"/>
          <a:r>
            <a:rPr lang="es-ES" sz="1400" b="1" u="sng" dirty="0" smtClean="0">
              <a:solidFill>
                <a:schemeClr val="tx1"/>
              </a:solidFill>
            </a:rPr>
            <a:t>RECOMENDACIÓN</a:t>
          </a:r>
        </a:p>
        <a:p>
          <a:pPr algn="just"/>
          <a:r>
            <a:rPr lang="es-ES" sz="1400" b="1" dirty="0" smtClean="0">
              <a:solidFill>
                <a:schemeClr val="tx1"/>
              </a:solidFill>
            </a:rPr>
            <a:t>Al Consejo de Vigilancia</a:t>
          </a:r>
          <a:r>
            <a:rPr lang="es-ES" sz="1400" dirty="0" smtClean="0">
              <a:solidFill>
                <a:schemeClr val="tx1"/>
              </a:solidFill>
            </a:rPr>
            <a:t>.</a:t>
          </a:r>
        </a:p>
        <a:p>
          <a:pPr algn="just"/>
          <a:r>
            <a:rPr lang="es-ES" sz="1400" dirty="0" smtClean="0">
              <a:solidFill>
                <a:schemeClr val="tx1"/>
              </a:solidFill>
            </a:rPr>
            <a:t>Realizar arqueos sorpresivos tanto a bóveda como al área de cajas.</a:t>
          </a:r>
          <a:endParaRPr lang="es-ES" sz="1400" b="1" u="sng" dirty="0">
            <a:solidFill>
              <a:schemeClr val="tx1"/>
            </a:solidFill>
          </a:endParaRPr>
        </a:p>
      </dgm:t>
    </dgm:pt>
    <dgm:pt modelId="{FB91E5A9-8C9B-491B-B330-E9AF9EBA480D}" type="parTrans" cxnId="{2E0C3A5B-5894-4F07-AFD4-7475009A7250}">
      <dgm:prSet/>
      <dgm:spPr/>
      <dgm:t>
        <a:bodyPr/>
        <a:lstStyle/>
        <a:p>
          <a:endParaRPr lang="es-ES" sz="2000"/>
        </a:p>
      </dgm:t>
    </dgm:pt>
    <dgm:pt modelId="{DEEC5884-1504-4971-8835-5FDEF19F8B61}" type="sibTrans" cxnId="{2E0C3A5B-5894-4F07-AFD4-7475009A7250}">
      <dgm:prSet/>
      <dgm:spPr/>
      <dgm:t>
        <a:bodyPr/>
        <a:lstStyle/>
        <a:p>
          <a:endParaRPr lang="es-ES" sz="2000"/>
        </a:p>
      </dgm:t>
    </dgm:pt>
    <dgm:pt modelId="{F91333C4-2E5F-491F-AD77-6636C68D063D}" type="pres">
      <dgm:prSet presAssocID="{355FD39E-1D74-42EC-9EFD-596AF91E711A}" presName="diagram" presStyleCnt="0">
        <dgm:presLayoutVars>
          <dgm:dir/>
          <dgm:resizeHandles val="exact"/>
        </dgm:presLayoutVars>
      </dgm:prSet>
      <dgm:spPr/>
      <dgm:t>
        <a:bodyPr/>
        <a:lstStyle/>
        <a:p>
          <a:endParaRPr lang="es-ES"/>
        </a:p>
      </dgm:t>
    </dgm:pt>
    <dgm:pt modelId="{A3D49983-F815-42A1-9BA8-A2C0EC9C0C84}" type="pres">
      <dgm:prSet presAssocID="{4C37DE53-AAA8-4538-ADBD-AFDA8A2E1619}" presName="node" presStyleLbl="node1" presStyleIdx="0" presStyleCnt="6">
        <dgm:presLayoutVars>
          <dgm:bulletEnabled val="1"/>
        </dgm:presLayoutVars>
      </dgm:prSet>
      <dgm:spPr/>
      <dgm:t>
        <a:bodyPr/>
        <a:lstStyle/>
        <a:p>
          <a:endParaRPr lang="es-ES"/>
        </a:p>
      </dgm:t>
    </dgm:pt>
    <dgm:pt modelId="{0D26A475-81A1-42B1-8B60-FBA2F871DA55}" type="pres">
      <dgm:prSet presAssocID="{79023BC6-FB42-4DE3-AF2D-8B2913D727A0}" presName="sibTrans" presStyleCnt="0"/>
      <dgm:spPr/>
    </dgm:pt>
    <dgm:pt modelId="{C961454D-5B26-499C-870C-B5781E1C8DAB}" type="pres">
      <dgm:prSet presAssocID="{77885F28-B3DD-40F3-81C3-5DB797E5D8CF}" presName="node" presStyleLbl="node1" presStyleIdx="1" presStyleCnt="6">
        <dgm:presLayoutVars>
          <dgm:bulletEnabled val="1"/>
        </dgm:presLayoutVars>
      </dgm:prSet>
      <dgm:spPr/>
      <dgm:t>
        <a:bodyPr/>
        <a:lstStyle/>
        <a:p>
          <a:endParaRPr lang="es-ES"/>
        </a:p>
      </dgm:t>
    </dgm:pt>
    <dgm:pt modelId="{9FED1CDD-6C99-4AA2-A567-F0F740FFC60B}" type="pres">
      <dgm:prSet presAssocID="{82FD78B8-7FDB-4DAF-8FC7-0E07B38B7546}" presName="sibTrans" presStyleCnt="0"/>
      <dgm:spPr/>
    </dgm:pt>
    <dgm:pt modelId="{B5D3F3C7-11C2-4768-8337-5C235B9EB4E9}" type="pres">
      <dgm:prSet presAssocID="{D98AE08D-7366-4111-A093-3A37C25A4CD1}" presName="node" presStyleLbl="node1" presStyleIdx="2" presStyleCnt="6">
        <dgm:presLayoutVars>
          <dgm:bulletEnabled val="1"/>
        </dgm:presLayoutVars>
      </dgm:prSet>
      <dgm:spPr/>
      <dgm:t>
        <a:bodyPr/>
        <a:lstStyle/>
        <a:p>
          <a:endParaRPr lang="es-ES"/>
        </a:p>
      </dgm:t>
    </dgm:pt>
    <dgm:pt modelId="{97DE0052-D0C3-49B8-8FDF-0C88E40E6C29}" type="pres">
      <dgm:prSet presAssocID="{179EF243-A716-46FB-9CC6-376D103D1825}" presName="sibTrans" presStyleCnt="0"/>
      <dgm:spPr/>
    </dgm:pt>
    <dgm:pt modelId="{558C24E9-07ED-4E53-91E9-DE5CC4881280}" type="pres">
      <dgm:prSet presAssocID="{87E7CCF0-AFEE-49E4-B734-54B794F0E9FE}" presName="node" presStyleLbl="node1" presStyleIdx="3" presStyleCnt="6" custScaleY="117435">
        <dgm:presLayoutVars>
          <dgm:bulletEnabled val="1"/>
        </dgm:presLayoutVars>
      </dgm:prSet>
      <dgm:spPr/>
      <dgm:t>
        <a:bodyPr/>
        <a:lstStyle/>
        <a:p>
          <a:endParaRPr lang="es-ES"/>
        </a:p>
      </dgm:t>
    </dgm:pt>
    <dgm:pt modelId="{6F867534-F208-4E13-BDD1-EF8FB9DDA5A2}" type="pres">
      <dgm:prSet presAssocID="{9BBC517A-8725-41CE-AB6D-A9CC6501EFD2}" presName="sibTrans" presStyleCnt="0"/>
      <dgm:spPr/>
    </dgm:pt>
    <dgm:pt modelId="{7236CB0B-871C-4065-B2A6-2C39532D6818}" type="pres">
      <dgm:prSet presAssocID="{EBF9DD16-C69D-4B4F-827A-2DB1976F8A77}" presName="node" presStyleLbl="node1" presStyleIdx="4" presStyleCnt="6" custScaleY="126178">
        <dgm:presLayoutVars>
          <dgm:bulletEnabled val="1"/>
        </dgm:presLayoutVars>
      </dgm:prSet>
      <dgm:spPr/>
      <dgm:t>
        <a:bodyPr/>
        <a:lstStyle/>
        <a:p>
          <a:endParaRPr lang="es-ES"/>
        </a:p>
      </dgm:t>
    </dgm:pt>
    <dgm:pt modelId="{7E56B629-1F6F-40C4-823C-1A12E7EFA835}" type="pres">
      <dgm:prSet presAssocID="{0502F1C2-BEB5-4A31-A8FD-B5DE6CC31150}" presName="sibTrans" presStyleCnt="0"/>
      <dgm:spPr/>
    </dgm:pt>
    <dgm:pt modelId="{70783F4B-1F20-4F11-8A05-59AD4A42E625}" type="pres">
      <dgm:prSet presAssocID="{6D35EECC-5D7E-4A9B-8A11-EC9949AA71BF}" presName="node" presStyleLbl="node1" presStyleIdx="5" presStyleCnt="6">
        <dgm:presLayoutVars>
          <dgm:bulletEnabled val="1"/>
        </dgm:presLayoutVars>
      </dgm:prSet>
      <dgm:spPr/>
      <dgm:t>
        <a:bodyPr/>
        <a:lstStyle/>
        <a:p>
          <a:endParaRPr lang="es-ES"/>
        </a:p>
      </dgm:t>
    </dgm:pt>
  </dgm:ptLst>
  <dgm:cxnLst>
    <dgm:cxn modelId="{9A5DD222-36EA-4BD1-9CD2-20CD2DBDF127}" type="presOf" srcId="{D98AE08D-7366-4111-A093-3A37C25A4CD1}" destId="{B5D3F3C7-11C2-4768-8337-5C235B9EB4E9}" srcOrd="0" destOrd="0" presId="urn:microsoft.com/office/officeart/2005/8/layout/default"/>
    <dgm:cxn modelId="{AEADE4A8-0F84-4A5C-A1BF-A33F82D07326}" type="presOf" srcId="{EBF9DD16-C69D-4B4F-827A-2DB1976F8A77}" destId="{7236CB0B-871C-4065-B2A6-2C39532D6818}" srcOrd="0" destOrd="0" presId="urn:microsoft.com/office/officeart/2005/8/layout/default"/>
    <dgm:cxn modelId="{6FBD6B5D-6F82-4013-9785-F1F8ABD0F1DE}" type="presOf" srcId="{4C37DE53-AAA8-4538-ADBD-AFDA8A2E1619}" destId="{A3D49983-F815-42A1-9BA8-A2C0EC9C0C84}" srcOrd="0" destOrd="0" presId="urn:microsoft.com/office/officeart/2005/8/layout/default"/>
    <dgm:cxn modelId="{D8CEADE4-83B6-4B7F-B092-5DD18AB08568}" srcId="{355FD39E-1D74-42EC-9EFD-596AF91E711A}" destId="{4C37DE53-AAA8-4538-ADBD-AFDA8A2E1619}" srcOrd="0" destOrd="0" parTransId="{424232D0-43EE-4BDA-ACC3-068B11842D49}" sibTransId="{79023BC6-FB42-4DE3-AF2D-8B2913D727A0}"/>
    <dgm:cxn modelId="{39B24974-4A60-43AD-8CE5-322B5E17240B}" type="presOf" srcId="{87E7CCF0-AFEE-49E4-B734-54B794F0E9FE}" destId="{558C24E9-07ED-4E53-91E9-DE5CC4881280}" srcOrd="0" destOrd="0" presId="urn:microsoft.com/office/officeart/2005/8/layout/default"/>
    <dgm:cxn modelId="{1D71053B-284A-4F5E-A9ED-221125AFF3ED}" type="presOf" srcId="{6D35EECC-5D7E-4A9B-8A11-EC9949AA71BF}" destId="{70783F4B-1F20-4F11-8A05-59AD4A42E625}" srcOrd="0" destOrd="0" presId="urn:microsoft.com/office/officeart/2005/8/layout/default"/>
    <dgm:cxn modelId="{FA9D170C-4A77-4A6A-BDBB-5E6BDD63A1D7}" srcId="{355FD39E-1D74-42EC-9EFD-596AF91E711A}" destId="{EBF9DD16-C69D-4B4F-827A-2DB1976F8A77}" srcOrd="4" destOrd="0" parTransId="{1796A62A-9AAD-4851-A95D-F67B887489DE}" sibTransId="{0502F1C2-BEB5-4A31-A8FD-B5DE6CC31150}"/>
    <dgm:cxn modelId="{B6FD30D1-B061-4D12-9926-1EC6D8E23714}" type="presOf" srcId="{77885F28-B3DD-40F3-81C3-5DB797E5D8CF}" destId="{C961454D-5B26-499C-870C-B5781E1C8DAB}" srcOrd="0" destOrd="0" presId="urn:microsoft.com/office/officeart/2005/8/layout/default"/>
    <dgm:cxn modelId="{BFA274E9-2DA9-420B-A972-96BA6AA3EFCB}" srcId="{355FD39E-1D74-42EC-9EFD-596AF91E711A}" destId="{D98AE08D-7366-4111-A093-3A37C25A4CD1}" srcOrd="2" destOrd="0" parTransId="{B734BB11-43E5-47E1-8A33-97CD0AC19FE2}" sibTransId="{179EF243-A716-46FB-9CC6-376D103D1825}"/>
    <dgm:cxn modelId="{2329E404-3706-4988-8128-8D90D1C0CE60}" srcId="{355FD39E-1D74-42EC-9EFD-596AF91E711A}" destId="{77885F28-B3DD-40F3-81C3-5DB797E5D8CF}" srcOrd="1" destOrd="0" parTransId="{B62F9E0D-614C-4524-BB04-E7EFEE749E31}" sibTransId="{82FD78B8-7FDB-4DAF-8FC7-0E07B38B7546}"/>
    <dgm:cxn modelId="{07A18DCB-69AB-488D-A7B8-DD22427396B9}" srcId="{355FD39E-1D74-42EC-9EFD-596AF91E711A}" destId="{87E7CCF0-AFEE-49E4-B734-54B794F0E9FE}" srcOrd="3" destOrd="0" parTransId="{F8D5C1F5-5DC6-4104-B6D4-59EF93A21323}" sibTransId="{9BBC517A-8725-41CE-AB6D-A9CC6501EFD2}"/>
    <dgm:cxn modelId="{A23DF31C-4173-4BAB-A771-998B3446F9A8}" type="presOf" srcId="{355FD39E-1D74-42EC-9EFD-596AF91E711A}" destId="{F91333C4-2E5F-491F-AD77-6636C68D063D}" srcOrd="0" destOrd="0" presId="urn:microsoft.com/office/officeart/2005/8/layout/default"/>
    <dgm:cxn modelId="{2E0C3A5B-5894-4F07-AFD4-7475009A7250}" srcId="{355FD39E-1D74-42EC-9EFD-596AF91E711A}" destId="{6D35EECC-5D7E-4A9B-8A11-EC9949AA71BF}" srcOrd="5" destOrd="0" parTransId="{FB91E5A9-8C9B-491B-B330-E9AF9EBA480D}" sibTransId="{DEEC5884-1504-4971-8835-5FDEF19F8B61}"/>
    <dgm:cxn modelId="{87320EA8-2A00-43CD-BC1E-B200673D6772}" type="presParOf" srcId="{F91333C4-2E5F-491F-AD77-6636C68D063D}" destId="{A3D49983-F815-42A1-9BA8-A2C0EC9C0C84}" srcOrd="0" destOrd="0" presId="urn:microsoft.com/office/officeart/2005/8/layout/default"/>
    <dgm:cxn modelId="{3D94DF93-70F6-4AFC-8B37-2988CB59A5AB}" type="presParOf" srcId="{F91333C4-2E5F-491F-AD77-6636C68D063D}" destId="{0D26A475-81A1-42B1-8B60-FBA2F871DA55}" srcOrd="1" destOrd="0" presId="urn:microsoft.com/office/officeart/2005/8/layout/default"/>
    <dgm:cxn modelId="{808F2C56-0E91-41C2-A5BB-0E85AAAB229D}" type="presParOf" srcId="{F91333C4-2E5F-491F-AD77-6636C68D063D}" destId="{C961454D-5B26-499C-870C-B5781E1C8DAB}" srcOrd="2" destOrd="0" presId="urn:microsoft.com/office/officeart/2005/8/layout/default"/>
    <dgm:cxn modelId="{7A19FBE9-904E-4364-93B2-892A27AFAF32}" type="presParOf" srcId="{F91333C4-2E5F-491F-AD77-6636C68D063D}" destId="{9FED1CDD-6C99-4AA2-A567-F0F740FFC60B}" srcOrd="3" destOrd="0" presId="urn:microsoft.com/office/officeart/2005/8/layout/default"/>
    <dgm:cxn modelId="{973E15E6-ED1C-4B53-8D27-AC1FF8ABF464}" type="presParOf" srcId="{F91333C4-2E5F-491F-AD77-6636C68D063D}" destId="{B5D3F3C7-11C2-4768-8337-5C235B9EB4E9}" srcOrd="4" destOrd="0" presId="urn:microsoft.com/office/officeart/2005/8/layout/default"/>
    <dgm:cxn modelId="{3BE03651-0BBC-42ED-8BB1-575C2A61ED49}" type="presParOf" srcId="{F91333C4-2E5F-491F-AD77-6636C68D063D}" destId="{97DE0052-D0C3-49B8-8FDF-0C88E40E6C29}" srcOrd="5" destOrd="0" presId="urn:microsoft.com/office/officeart/2005/8/layout/default"/>
    <dgm:cxn modelId="{73DBD81C-DBAB-4E9B-85C8-979BA97C9CE1}" type="presParOf" srcId="{F91333C4-2E5F-491F-AD77-6636C68D063D}" destId="{558C24E9-07ED-4E53-91E9-DE5CC4881280}" srcOrd="6" destOrd="0" presId="urn:microsoft.com/office/officeart/2005/8/layout/default"/>
    <dgm:cxn modelId="{7B07407D-6B9E-442D-B4B1-94E26A0BF82F}" type="presParOf" srcId="{F91333C4-2E5F-491F-AD77-6636C68D063D}" destId="{6F867534-F208-4E13-BDD1-EF8FB9DDA5A2}" srcOrd="7" destOrd="0" presId="urn:microsoft.com/office/officeart/2005/8/layout/default"/>
    <dgm:cxn modelId="{950254B4-D005-48EA-9C5E-60E5F297BEB8}" type="presParOf" srcId="{F91333C4-2E5F-491F-AD77-6636C68D063D}" destId="{7236CB0B-871C-4065-B2A6-2C39532D6818}" srcOrd="8" destOrd="0" presId="urn:microsoft.com/office/officeart/2005/8/layout/default"/>
    <dgm:cxn modelId="{027B67E4-B381-4B9F-94F2-86594E180242}" type="presParOf" srcId="{F91333C4-2E5F-491F-AD77-6636C68D063D}" destId="{7E56B629-1F6F-40C4-823C-1A12E7EFA835}" srcOrd="9" destOrd="0" presId="urn:microsoft.com/office/officeart/2005/8/layout/default"/>
    <dgm:cxn modelId="{86000985-7442-4E58-BE0B-F842C9651B26}" type="presParOf" srcId="{F91333C4-2E5F-491F-AD77-6636C68D063D}" destId="{70783F4B-1F20-4F11-8A05-59AD4A42E625}"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57006109-5C36-43C6-91B8-46898A8017AC}" type="doc">
      <dgm:prSet loTypeId="urn:microsoft.com/office/officeart/2005/8/layout/pyramid1" loCatId="pyramid" qsTypeId="urn:microsoft.com/office/officeart/2005/8/quickstyle/3d5" qsCatId="3D" csTypeId="urn:microsoft.com/office/officeart/2005/8/colors/colorful5" csCatId="colorful" phldr="1"/>
      <dgm:spPr/>
    </dgm:pt>
    <dgm:pt modelId="{DB1E01D4-6A5F-4723-8764-65E8F1496077}">
      <dgm:prSet phldrT="[Texto]"/>
      <dgm:spPr/>
      <dgm:t>
        <a:bodyPr/>
        <a:lstStyle/>
        <a:p>
          <a:r>
            <a:rPr lang="es-ES" b="1" dirty="0">
              <a:latin typeface="Times New Roman" pitchFamily="18" charset="0"/>
              <a:cs typeface="Times New Roman" pitchFamily="18" charset="0"/>
            </a:rPr>
            <a:t>Supervisión</a:t>
          </a:r>
        </a:p>
      </dgm:t>
    </dgm:pt>
    <dgm:pt modelId="{C92A1961-A8F7-49F9-AE90-78DBAE8FC143}" type="parTrans" cxnId="{51A0F1B8-AA82-4A10-8873-EDB518BB5134}">
      <dgm:prSet/>
      <dgm:spPr/>
      <dgm:t>
        <a:bodyPr/>
        <a:lstStyle/>
        <a:p>
          <a:endParaRPr lang="es-ES" b="1">
            <a:latin typeface="Times New Roman" pitchFamily="18" charset="0"/>
            <a:cs typeface="Times New Roman" pitchFamily="18" charset="0"/>
          </a:endParaRPr>
        </a:p>
      </dgm:t>
    </dgm:pt>
    <dgm:pt modelId="{2D40DCBB-79E9-4E0C-8D06-06C171B874FA}" type="sibTrans" cxnId="{51A0F1B8-AA82-4A10-8873-EDB518BB5134}">
      <dgm:prSet/>
      <dgm:spPr/>
      <dgm:t>
        <a:bodyPr/>
        <a:lstStyle/>
        <a:p>
          <a:endParaRPr lang="es-ES" b="1">
            <a:latin typeface="Times New Roman" pitchFamily="18" charset="0"/>
            <a:cs typeface="Times New Roman" pitchFamily="18" charset="0"/>
          </a:endParaRPr>
        </a:p>
      </dgm:t>
    </dgm:pt>
    <dgm:pt modelId="{CA96E0F2-AC65-4CE3-B275-EE66F760944E}">
      <dgm:prSet phldrT="[Texto]"/>
      <dgm:spPr/>
      <dgm:t>
        <a:bodyPr/>
        <a:lstStyle/>
        <a:p>
          <a:r>
            <a:rPr lang="es-ES" b="1">
              <a:latin typeface="Times New Roman" pitchFamily="18" charset="0"/>
              <a:cs typeface="Times New Roman" pitchFamily="18" charset="0"/>
            </a:rPr>
            <a:t>Información y Comunicación</a:t>
          </a:r>
        </a:p>
      </dgm:t>
    </dgm:pt>
    <dgm:pt modelId="{403E4326-DEC3-4FEF-8F23-A942A515BFE1}" type="parTrans" cxnId="{B977EDB3-FAB5-427E-89CB-C34CD50C0628}">
      <dgm:prSet/>
      <dgm:spPr/>
      <dgm:t>
        <a:bodyPr/>
        <a:lstStyle/>
        <a:p>
          <a:endParaRPr lang="es-ES" b="1">
            <a:latin typeface="Times New Roman" pitchFamily="18" charset="0"/>
            <a:cs typeface="Times New Roman" pitchFamily="18" charset="0"/>
          </a:endParaRPr>
        </a:p>
      </dgm:t>
    </dgm:pt>
    <dgm:pt modelId="{23C1BA90-5DC6-4134-BBD3-5570DEF16709}" type="sibTrans" cxnId="{B977EDB3-FAB5-427E-89CB-C34CD50C0628}">
      <dgm:prSet/>
      <dgm:spPr/>
      <dgm:t>
        <a:bodyPr/>
        <a:lstStyle/>
        <a:p>
          <a:endParaRPr lang="es-ES" b="1">
            <a:latin typeface="Times New Roman" pitchFamily="18" charset="0"/>
            <a:cs typeface="Times New Roman" pitchFamily="18" charset="0"/>
          </a:endParaRPr>
        </a:p>
      </dgm:t>
    </dgm:pt>
    <dgm:pt modelId="{B3FFA0B3-2947-42FA-9B05-751BECD51E28}">
      <dgm:prSet phldrT="[Texto]"/>
      <dgm:spPr/>
      <dgm:t>
        <a:bodyPr/>
        <a:lstStyle/>
        <a:p>
          <a:r>
            <a:rPr lang="es-ES" b="1">
              <a:latin typeface="Times New Roman" pitchFamily="18" charset="0"/>
              <a:cs typeface="Times New Roman" pitchFamily="18" charset="0"/>
            </a:rPr>
            <a:t>Actividades de Control</a:t>
          </a:r>
        </a:p>
      </dgm:t>
    </dgm:pt>
    <dgm:pt modelId="{503490E0-1AEA-4CB8-BA2C-E7CA321C8472}" type="parTrans" cxnId="{7A543FEC-1C4A-44E1-81D9-BE4D1B6B1F7A}">
      <dgm:prSet/>
      <dgm:spPr/>
      <dgm:t>
        <a:bodyPr/>
        <a:lstStyle/>
        <a:p>
          <a:endParaRPr lang="es-ES" b="1">
            <a:latin typeface="Times New Roman" pitchFamily="18" charset="0"/>
            <a:cs typeface="Times New Roman" pitchFamily="18" charset="0"/>
          </a:endParaRPr>
        </a:p>
      </dgm:t>
    </dgm:pt>
    <dgm:pt modelId="{F0A07AE1-1304-4B78-832E-0057E32FBA3C}" type="sibTrans" cxnId="{7A543FEC-1C4A-44E1-81D9-BE4D1B6B1F7A}">
      <dgm:prSet/>
      <dgm:spPr/>
      <dgm:t>
        <a:bodyPr/>
        <a:lstStyle/>
        <a:p>
          <a:endParaRPr lang="es-ES" b="1">
            <a:latin typeface="Times New Roman" pitchFamily="18" charset="0"/>
            <a:cs typeface="Times New Roman" pitchFamily="18" charset="0"/>
          </a:endParaRPr>
        </a:p>
      </dgm:t>
    </dgm:pt>
    <dgm:pt modelId="{E149BBE0-12FA-4DA9-B754-A68284481DD8}">
      <dgm:prSet/>
      <dgm:spPr/>
      <dgm:t>
        <a:bodyPr/>
        <a:lstStyle/>
        <a:p>
          <a:r>
            <a:rPr lang="es-ES" b="1">
              <a:latin typeface="Times New Roman" pitchFamily="18" charset="0"/>
              <a:cs typeface="Times New Roman" pitchFamily="18" charset="0"/>
            </a:rPr>
            <a:t>Evaluación de Riesgos</a:t>
          </a:r>
        </a:p>
      </dgm:t>
    </dgm:pt>
    <dgm:pt modelId="{BEBF2ABE-05BE-4BE0-9428-4263FF91A683}" type="parTrans" cxnId="{CA8BC7B5-4B8F-429B-B014-E51C3C94D12C}">
      <dgm:prSet/>
      <dgm:spPr/>
      <dgm:t>
        <a:bodyPr/>
        <a:lstStyle/>
        <a:p>
          <a:endParaRPr lang="es-ES" b="1">
            <a:latin typeface="Times New Roman" pitchFamily="18" charset="0"/>
            <a:cs typeface="Times New Roman" pitchFamily="18" charset="0"/>
          </a:endParaRPr>
        </a:p>
      </dgm:t>
    </dgm:pt>
    <dgm:pt modelId="{59520101-A68A-4294-8AD4-7A847CACB622}" type="sibTrans" cxnId="{CA8BC7B5-4B8F-429B-B014-E51C3C94D12C}">
      <dgm:prSet/>
      <dgm:spPr/>
      <dgm:t>
        <a:bodyPr/>
        <a:lstStyle/>
        <a:p>
          <a:endParaRPr lang="es-ES" b="1">
            <a:latin typeface="Times New Roman" pitchFamily="18" charset="0"/>
            <a:cs typeface="Times New Roman" pitchFamily="18" charset="0"/>
          </a:endParaRPr>
        </a:p>
      </dgm:t>
    </dgm:pt>
    <dgm:pt modelId="{44EF3775-D0D2-445D-97F6-9F5D1E85D9C0}">
      <dgm:prSet/>
      <dgm:spPr/>
      <dgm:t>
        <a:bodyPr/>
        <a:lstStyle/>
        <a:p>
          <a:r>
            <a:rPr lang="es-ES" b="1">
              <a:latin typeface="Times New Roman" pitchFamily="18" charset="0"/>
              <a:cs typeface="Times New Roman" pitchFamily="18" charset="0"/>
            </a:rPr>
            <a:t>Ambiente de Control y Trabajo</a:t>
          </a:r>
        </a:p>
      </dgm:t>
    </dgm:pt>
    <dgm:pt modelId="{1B79914F-E9EF-4E37-BA3E-2506632AF621}" type="parTrans" cxnId="{0E644E5C-3EBE-4F45-ABBD-5EF89854852B}">
      <dgm:prSet/>
      <dgm:spPr/>
      <dgm:t>
        <a:bodyPr/>
        <a:lstStyle/>
        <a:p>
          <a:endParaRPr lang="es-ES" b="1">
            <a:latin typeface="Times New Roman" pitchFamily="18" charset="0"/>
            <a:cs typeface="Times New Roman" pitchFamily="18" charset="0"/>
          </a:endParaRPr>
        </a:p>
      </dgm:t>
    </dgm:pt>
    <dgm:pt modelId="{87F72741-8D4D-479B-ADA1-AC28DA173051}" type="sibTrans" cxnId="{0E644E5C-3EBE-4F45-ABBD-5EF89854852B}">
      <dgm:prSet/>
      <dgm:spPr/>
      <dgm:t>
        <a:bodyPr/>
        <a:lstStyle/>
        <a:p>
          <a:endParaRPr lang="es-ES" b="1">
            <a:latin typeface="Times New Roman" pitchFamily="18" charset="0"/>
            <a:cs typeface="Times New Roman" pitchFamily="18" charset="0"/>
          </a:endParaRPr>
        </a:p>
      </dgm:t>
    </dgm:pt>
    <dgm:pt modelId="{A0DD7F50-4CE1-448C-84CF-4C67612143DD}" type="pres">
      <dgm:prSet presAssocID="{57006109-5C36-43C6-91B8-46898A8017AC}" presName="Name0" presStyleCnt="0">
        <dgm:presLayoutVars>
          <dgm:dir/>
          <dgm:animLvl val="lvl"/>
          <dgm:resizeHandles val="exact"/>
        </dgm:presLayoutVars>
      </dgm:prSet>
      <dgm:spPr/>
    </dgm:pt>
    <dgm:pt modelId="{BFC771FD-84FF-406E-B652-FEE38A2DD2E8}" type="pres">
      <dgm:prSet presAssocID="{DB1E01D4-6A5F-4723-8764-65E8F1496077}" presName="Name8" presStyleCnt="0"/>
      <dgm:spPr/>
    </dgm:pt>
    <dgm:pt modelId="{5FBCF54A-B98E-44D2-90A6-029CD1B06EC9}" type="pres">
      <dgm:prSet presAssocID="{DB1E01D4-6A5F-4723-8764-65E8F1496077}" presName="level" presStyleLbl="node1" presStyleIdx="0" presStyleCnt="5">
        <dgm:presLayoutVars>
          <dgm:chMax val="1"/>
          <dgm:bulletEnabled val="1"/>
        </dgm:presLayoutVars>
      </dgm:prSet>
      <dgm:spPr/>
      <dgm:t>
        <a:bodyPr/>
        <a:lstStyle/>
        <a:p>
          <a:endParaRPr lang="es-ES"/>
        </a:p>
      </dgm:t>
    </dgm:pt>
    <dgm:pt modelId="{E06B82EC-3A5A-49F2-876C-364863E66119}" type="pres">
      <dgm:prSet presAssocID="{DB1E01D4-6A5F-4723-8764-65E8F1496077}" presName="levelTx" presStyleLbl="revTx" presStyleIdx="0" presStyleCnt="0">
        <dgm:presLayoutVars>
          <dgm:chMax val="1"/>
          <dgm:bulletEnabled val="1"/>
        </dgm:presLayoutVars>
      </dgm:prSet>
      <dgm:spPr/>
      <dgm:t>
        <a:bodyPr/>
        <a:lstStyle/>
        <a:p>
          <a:endParaRPr lang="es-ES"/>
        </a:p>
      </dgm:t>
    </dgm:pt>
    <dgm:pt modelId="{07418617-5D0C-4991-826F-6F0F36270E36}" type="pres">
      <dgm:prSet presAssocID="{CA96E0F2-AC65-4CE3-B275-EE66F760944E}" presName="Name8" presStyleCnt="0"/>
      <dgm:spPr/>
    </dgm:pt>
    <dgm:pt modelId="{CF1BB5BF-B41A-4D5C-996A-1B9B00B6EAFE}" type="pres">
      <dgm:prSet presAssocID="{CA96E0F2-AC65-4CE3-B275-EE66F760944E}" presName="level" presStyleLbl="node1" presStyleIdx="1" presStyleCnt="5">
        <dgm:presLayoutVars>
          <dgm:chMax val="1"/>
          <dgm:bulletEnabled val="1"/>
        </dgm:presLayoutVars>
      </dgm:prSet>
      <dgm:spPr/>
      <dgm:t>
        <a:bodyPr/>
        <a:lstStyle/>
        <a:p>
          <a:endParaRPr lang="es-ES"/>
        </a:p>
      </dgm:t>
    </dgm:pt>
    <dgm:pt modelId="{F5EB5ABB-F820-49B0-8297-4923CA11D5BA}" type="pres">
      <dgm:prSet presAssocID="{CA96E0F2-AC65-4CE3-B275-EE66F760944E}" presName="levelTx" presStyleLbl="revTx" presStyleIdx="0" presStyleCnt="0">
        <dgm:presLayoutVars>
          <dgm:chMax val="1"/>
          <dgm:bulletEnabled val="1"/>
        </dgm:presLayoutVars>
      </dgm:prSet>
      <dgm:spPr/>
      <dgm:t>
        <a:bodyPr/>
        <a:lstStyle/>
        <a:p>
          <a:endParaRPr lang="es-ES"/>
        </a:p>
      </dgm:t>
    </dgm:pt>
    <dgm:pt modelId="{15034D4F-DE91-4491-893A-441C2FEA4470}" type="pres">
      <dgm:prSet presAssocID="{B3FFA0B3-2947-42FA-9B05-751BECD51E28}" presName="Name8" presStyleCnt="0"/>
      <dgm:spPr/>
    </dgm:pt>
    <dgm:pt modelId="{88393B60-F71F-4899-AE7A-E6247487875F}" type="pres">
      <dgm:prSet presAssocID="{B3FFA0B3-2947-42FA-9B05-751BECD51E28}" presName="level" presStyleLbl="node1" presStyleIdx="2" presStyleCnt="5">
        <dgm:presLayoutVars>
          <dgm:chMax val="1"/>
          <dgm:bulletEnabled val="1"/>
        </dgm:presLayoutVars>
      </dgm:prSet>
      <dgm:spPr/>
      <dgm:t>
        <a:bodyPr/>
        <a:lstStyle/>
        <a:p>
          <a:endParaRPr lang="es-ES"/>
        </a:p>
      </dgm:t>
    </dgm:pt>
    <dgm:pt modelId="{F48C6D82-3FDE-4A80-B066-691655C14740}" type="pres">
      <dgm:prSet presAssocID="{B3FFA0B3-2947-42FA-9B05-751BECD51E28}" presName="levelTx" presStyleLbl="revTx" presStyleIdx="0" presStyleCnt="0">
        <dgm:presLayoutVars>
          <dgm:chMax val="1"/>
          <dgm:bulletEnabled val="1"/>
        </dgm:presLayoutVars>
      </dgm:prSet>
      <dgm:spPr/>
      <dgm:t>
        <a:bodyPr/>
        <a:lstStyle/>
        <a:p>
          <a:endParaRPr lang="es-ES"/>
        </a:p>
      </dgm:t>
    </dgm:pt>
    <dgm:pt modelId="{5CD7BE2F-8F57-4A97-A8C2-A7F3EF419734}" type="pres">
      <dgm:prSet presAssocID="{E149BBE0-12FA-4DA9-B754-A68284481DD8}" presName="Name8" presStyleCnt="0"/>
      <dgm:spPr/>
    </dgm:pt>
    <dgm:pt modelId="{9000907E-61E4-454B-BAAA-9F47F3E88764}" type="pres">
      <dgm:prSet presAssocID="{E149BBE0-12FA-4DA9-B754-A68284481DD8}" presName="level" presStyleLbl="node1" presStyleIdx="3" presStyleCnt="5">
        <dgm:presLayoutVars>
          <dgm:chMax val="1"/>
          <dgm:bulletEnabled val="1"/>
        </dgm:presLayoutVars>
      </dgm:prSet>
      <dgm:spPr/>
      <dgm:t>
        <a:bodyPr/>
        <a:lstStyle/>
        <a:p>
          <a:endParaRPr lang="es-ES"/>
        </a:p>
      </dgm:t>
    </dgm:pt>
    <dgm:pt modelId="{50B770E0-FFEE-4189-BDD8-4838C26B5574}" type="pres">
      <dgm:prSet presAssocID="{E149BBE0-12FA-4DA9-B754-A68284481DD8}" presName="levelTx" presStyleLbl="revTx" presStyleIdx="0" presStyleCnt="0">
        <dgm:presLayoutVars>
          <dgm:chMax val="1"/>
          <dgm:bulletEnabled val="1"/>
        </dgm:presLayoutVars>
      </dgm:prSet>
      <dgm:spPr/>
      <dgm:t>
        <a:bodyPr/>
        <a:lstStyle/>
        <a:p>
          <a:endParaRPr lang="es-ES"/>
        </a:p>
      </dgm:t>
    </dgm:pt>
    <dgm:pt modelId="{ABDA62B2-5908-46EA-A97F-914DBE8F7F04}" type="pres">
      <dgm:prSet presAssocID="{44EF3775-D0D2-445D-97F6-9F5D1E85D9C0}" presName="Name8" presStyleCnt="0"/>
      <dgm:spPr/>
    </dgm:pt>
    <dgm:pt modelId="{E6076EE5-829F-40AD-97B1-D635E2F6D431}" type="pres">
      <dgm:prSet presAssocID="{44EF3775-D0D2-445D-97F6-9F5D1E85D9C0}" presName="level" presStyleLbl="node1" presStyleIdx="4" presStyleCnt="5">
        <dgm:presLayoutVars>
          <dgm:chMax val="1"/>
          <dgm:bulletEnabled val="1"/>
        </dgm:presLayoutVars>
      </dgm:prSet>
      <dgm:spPr/>
      <dgm:t>
        <a:bodyPr/>
        <a:lstStyle/>
        <a:p>
          <a:endParaRPr lang="es-ES"/>
        </a:p>
      </dgm:t>
    </dgm:pt>
    <dgm:pt modelId="{8FE0AD19-6FC1-4C32-9B00-204D86F8702B}" type="pres">
      <dgm:prSet presAssocID="{44EF3775-D0D2-445D-97F6-9F5D1E85D9C0}" presName="levelTx" presStyleLbl="revTx" presStyleIdx="0" presStyleCnt="0">
        <dgm:presLayoutVars>
          <dgm:chMax val="1"/>
          <dgm:bulletEnabled val="1"/>
        </dgm:presLayoutVars>
      </dgm:prSet>
      <dgm:spPr/>
      <dgm:t>
        <a:bodyPr/>
        <a:lstStyle/>
        <a:p>
          <a:endParaRPr lang="es-ES"/>
        </a:p>
      </dgm:t>
    </dgm:pt>
  </dgm:ptLst>
  <dgm:cxnLst>
    <dgm:cxn modelId="{80F34281-5E19-4B9B-AA65-E504C84F9D01}" type="presOf" srcId="{CA96E0F2-AC65-4CE3-B275-EE66F760944E}" destId="{CF1BB5BF-B41A-4D5C-996A-1B9B00B6EAFE}" srcOrd="0" destOrd="0" presId="urn:microsoft.com/office/officeart/2005/8/layout/pyramid1"/>
    <dgm:cxn modelId="{7A543FEC-1C4A-44E1-81D9-BE4D1B6B1F7A}" srcId="{57006109-5C36-43C6-91B8-46898A8017AC}" destId="{B3FFA0B3-2947-42FA-9B05-751BECD51E28}" srcOrd="2" destOrd="0" parTransId="{503490E0-1AEA-4CB8-BA2C-E7CA321C8472}" sibTransId="{F0A07AE1-1304-4B78-832E-0057E32FBA3C}"/>
    <dgm:cxn modelId="{B9F9A71E-1653-4A18-9FF3-AA7CBD792D38}" type="presOf" srcId="{DB1E01D4-6A5F-4723-8764-65E8F1496077}" destId="{5FBCF54A-B98E-44D2-90A6-029CD1B06EC9}" srcOrd="0" destOrd="0" presId="urn:microsoft.com/office/officeart/2005/8/layout/pyramid1"/>
    <dgm:cxn modelId="{60FE37D0-26E3-4DD8-AD4B-A38B90FF07AE}" type="presOf" srcId="{DB1E01D4-6A5F-4723-8764-65E8F1496077}" destId="{E06B82EC-3A5A-49F2-876C-364863E66119}" srcOrd="1" destOrd="0" presId="urn:microsoft.com/office/officeart/2005/8/layout/pyramid1"/>
    <dgm:cxn modelId="{FD38B4AD-88CB-4512-A6F0-2EA49AA91CD4}" type="presOf" srcId="{B3FFA0B3-2947-42FA-9B05-751BECD51E28}" destId="{F48C6D82-3FDE-4A80-B066-691655C14740}" srcOrd="1" destOrd="0" presId="urn:microsoft.com/office/officeart/2005/8/layout/pyramid1"/>
    <dgm:cxn modelId="{7FED05CC-7FA0-4854-AC6B-3F3D1C93674C}" type="presOf" srcId="{57006109-5C36-43C6-91B8-46898A8017AC}" destId="{A0DD7F50-4CE1-448C-84CF-4C67612143DD}" srcOrd="0" destOrd="0" presId="urn:microsoft.com/office/officeart/2005/8/layout/pyramid1"/>
    <dgm:cxn modelId="{B977EDB3-FAB5-427E-89CB-C34CD50C0628}" srcId="{57006109-5C36-43C6-91B8-46898A8017AC}" destId="{CA96E0F2-AC65-4CE3-B275-EE66F760944E}" srcOrd="1" destOrd="0" parTransId="{403E4326-DEC3-4FEF-8F23-A942A515BFE1}" sibTransId="{23C1BA90-5DC6-4134-BBD3-5570DEF16709}"/>
    <dgm:cxn modelId="{3D72C58F-FFCE-4F7A-852F-7028F098A5C7}" type="presOf" srcId="{E149BBE0-12FA-4DA9-B754-A68284481DD8}" destId="{9000907E-61E4-454B-BAAA-9F47F3E88764}" srcOrd="0" destOrd="0" presId="urn:microsoft.com/office/officeart/2005/8/layout/pyramid1"/>
    <dgm:cxn modelId="{AC04F6A2-7CEB-43C5-ACDF-704D5CC6249D}" type="presOf" srcId="{44EF3775-D0D2-445D-97F6-9F5D1E85D9C0}" destId="{E6076EE5-829F-40AD-97B1-D635E2F6D431}" srcOrd="0" destOrd="0" presId="urn:microsoft.com/office/officeart/2005/8/layout/pyramid1"/>
    <dgm:cxn modelId="{CA8BC7B5-4B8F-429B-B014-E51C3C94D12C}" srcId="{57006109-5C36-43C6-91B8-46898A8017AC}" destId="{E149BBE0-12FA-4DA9-B754-A68284481DD8}" srcOrd="3" destOrd="0" parTransId="{BEBF2ABE-05BE-4BE0-9428-4263FF91A683}" sibTransId="{59520101-A68A-4294-8AD4-7A847CACB622}"/>
    <dgm:cxn modelId="{234EB2A1-A8EC-4E1D-80EA-E90B8D7AE7C9}" type="presOf" srcId="{E149BBE0-12FA-4DA9-B754-A68284481DD8}" destId="{50B770E0-FFEE-4189-BDD8-4838C26B5574}" srcOrd="1" destOrd="0" presId="urn:microsoft.com/office/officeart/2005/8/layout/pyramid1"/>
    <dgm:cxn modelId="{0E644E5C-3EBE-4F45-ABBD-5EF89854852B}" srcId="{57006109-5C36-43C6-91B8-46898A8017AC}" destId="{44EF3775-D0D2-445D-97F6-9F5D1E85D9C0}" srcOrd="4" destOrd="0" parTransId="{1B79914F-E9EF-4E37-BA3E-2506632AF621}" sibTransId="{87F72741-8D4D-479B-ADA1-AC28DA173051}"/>
    <dgm:cxn modelId="{11BBAA24-8647-4BE7-A27C-4A2084C0AC80}" type="presOf" srcId="{CA96E0F2-AC65-4CE3-B275-EE66F760944E}" destId="{F5EB5ABB-F820-49B0-8297-4923CA11D5BA}" srcOrd="1" destOrd="0" presId="urn:microsoft.com/office/officeart/2005/8/layout/pyramid1"/>
    <dgm:cxn modelId="{75155161-EF88-4A74-8BC8-97354EF57B6A}" type="presOf" srcId="{44EF3775-D0D2-445D-97F6-9F5D1E85D9C0}" destId="{8FE0AD19-6FC1-4C32-9B00-204D86F8702B}" srcOrd="1" destOrd="0" presId="urn:microsoft.com/office/officeart/2005/8/layout/pyramid1"/>
    <dgm:cxn modelId="{51A0F1B8-AA82-4A10-8873-EDB518BB5134}" srcId="{57006109-5C36-43C6-91B8-46898A8017AC}" destId="{DB1E01D4-6A5F-4723-8764-65E8F1496077}" srcOrd="0" destOrd="0" parTransId="{C92A1961-A8F7-49F9-AE90-78DBAE8FC143}" sibTransId="{2D40DCBB-79E9-4E0C-8D06-06C171B874FA}"/>
    <dgm:cxn modelId="{9C5CDB0E-9277-49D4-A196-574F3922C436}" type="presOf" srcId="{B3FFA0B3-2947-42FA-9B05-751BECD51E28}" destId="{88393B60-F71F-4899-AE7A-E6247487875F}" srcOrd="0" destOrd="0" presId="urn:microsoft.com/office/officeart/2005/8/layout/pyramid1"/>
    <dgm:cxn modelId="{1BA811A3-3BB9-4AD0-8D5A-2F3BAEFE7177}" type="presParOf" srcId="{A0DD7F50-4CE1-448C-84CF-4C67612143DD}" destId="{BFC771FD-84FF-406E-B652-FEE38A2DD2E8}" srcOrd="0" destOrd="0" presId="urn:microsoft.com/office/officeart/2005/8/layout/pyramid1"/>
    <dgm:cxn modelId="{F959EC8E-88A8-4EDE-8680-4BFAD99EB083}" type="presParOf" srcId="{BFC771FD-84FF-406E-B652-FEE38A2DD2E8}" destId="{5FBCF54A-B98E-44D2-90A6-029CD1B06EC9}" srcOrd="0" destOrd="0" presId="urn:microsoft.com/office/officeart/2005/8/layout/pyramid1"/>
    <dgm:cxn modelId="{F37E207F-A7C6-45AA-AA89-9286B70FA34F}" type="presParOf" srcId="{BFC771FD-84FF-406E-B652-FEE38A2DD2E8}" destId="{E06B82EC-3A5A-49F2-876C-364863E66119}" srcOrd="1" destOrd="0" presId="urn:microsoft.com/office/officeart/2005/8/layout/pyramid1"/>
    <dgm:cxn modelId="{D7F81E00-CE94-4453-9A29-628C8969999B}" type="presParOf" srcId="{A0DD7F50-4CE1-448C-84CF-4C67612143DD}" destId="{07418617-5D0C-4991-826F-6F0F36270E36}" srcOrd="1" destOrd="0" presId="urn:microsoft.com/office/officeart/2005/8/layout/pyramid1"/>
    <dgm:cxn modelId="{A297B6F5-59AD-4C3C-990D-5F71950C89BD}" type="presParOf" srcId="{07418617-5D0C-4991-826F-6F0F36270E36}" destId="{CF1BB5BF-B41A-4D5C-996A-1B9B00B6EAFE}" srcOrd="0" destOrd="0" presId="urn:microsoft.com/office/officeart/2005/8/layout/pyramid1"/>
    <dgm:cxn modelId="{C94E684E-A57A-4C94-B2D6-F79DF72B5546}" type="presParOf" srcId="{07418617-5D0C-4991-826F-6F0F36270E36}" destId="{F5EB5ABB-F820-49B0-8297-4923CA11D5BA}" srcOrd="1" destOrd="0" presId="urn:microsoft.com/office/officeart/2005/8/layout/pyramid1"/>
    <dgm:cxn modelId="{73003500-F332-4D62-A774-0D5870435DDC}" type="presParOf" srcId="{A0DD7F50-4CE1-448C-84CF-4C67612143DD}" destId="{15034D4F-DE91-4491-893A-441C2FEA4470}" srcOrd="2" destOrd="0" presId="urn:microsoft.com/office/officeart/2005/8/layout/pyramid1"/>
    <dgm:cxn modelId="{2946FB44-3586-45BE-A98E-A735A9DF3277}" type="presParOf" srcId="{15034D4F-DE91-4491-893A-441C2FEA4470}" destId="{88393B60-F71F-4899-AE7A-E6247487875F}" srcOrd="0" destOrd="0" presId="urn:microsoft.com/office/officeart/2005/8/layout/pyramid1"/>
    <dgm:cxn modelId="{40F77743-2610-4B6B-90D7-1E327A5D03AB}" type="presParOf" srcId="{15034D4F-DE91-4491-893A-441C2FEA4470}" destId="{F48C6D82-3FDE-4A80-B066-691655C14740}" srcOrd="1" destOrd="0" presId="urn:microsoft.com/office/officeart/2005/8/layout/pyramid1"/>
    <dgm:cxn modelId="{618AD226-73B1-4E6A-8C81-B13BD7BB2F09}" type="presParOf" srcId="{A0DD7F50-4CE1-448C-84CF-4C67612143DD}" destId="{5CD7BE2F-8F57-4A97-A8C2-A7F3EF419734}" srcOrd="3" destOrd="0" presId="urn:microsoft.com/office/officeart/2005/8/layout/pyramid1"/>
    <dgm:cxn modelId="{DB2F93D4-CC85-48BF-81F9-CBAE3AC34D01}" type="presParOf" srcId="{5CD7BE2F-8F57-4A97-A8C2-A7F3EF419734}" destId="{9000907E-61E4-454B-BAAA-9F47F3E88764}" srcOrd="0" destOrd="0" presId="urn:microsoft.com/office/officeart/2005/8/layout/pyramid1"/>
    <dgm:cxn modelId="{AC90BB35-CEF9-4054-B6E7-6B94194BA35F}" type="presParOf" srcId="{5CD7BE2F-8F57-4A97-A8C2-A7F3EF419734}" destId="{50B770E0-FFEE-4189-BDD8-4838C26B5574}" srcOrd="1" destOrd="0" presId="urn:microsoft.com/office/officeart/2005/8/layout/pyramid1"/>
    <dgm:cxn modelId="{66C29AAB-C9DE-4F88-8C18-76000BB873CB}" type="presParOf" srcId="{A0DD7F50-4CE1-448C-84CF-4C67612143DD}" destId="{ABDA62B2-5908-46EA-A97F-914DBE8F7F04}" srcOrd="4" destOrd="0" presId="urn:microsoft.com/office/officeart/2005/8/layout/pyramid1"/>
    <dgm:cxn modelId="{16DE884C-C057-4BB3-9774-93B8A3443B07}" type="presParOf" srcId="{ABDA62B2-5908-46EA-A97F-914DBE8F7F04}" destId="{E6076EE5-829F-40AD-97B1-D635E2F6D431}" srcOrd="0" destOrd="0" presId="urn:microsoft.com/office/officeart/2005/8/layout/pyramid1"/>
    <dgm:cxn modelId="{7ADBFCC3-4B3E-412B-8ED8-0F8A8648C139}" type="presParOf" srcId="{ABDA62B2-5908-46EA-A97F-914DBE8F7F04}" destId="{8FE0AD19-6FC1-4C32-9B00-204D86F8702B}" srcOrd="1" destOrd="0" presId="urn:microsoft.com/office/officeart/2005/8/layout/pyramid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F90C1C28-95A4-4D39-AF85-7514B269107A}" type="doc">
      <dgm:prSet loTypeId="urn:microsoft.com/office/officeart/2005/8/layout/default" loCatId="list" qsTypeId="urn:microsoft.com/office/officeart/2005/8/quickstyle/simple5" qsCatId="simple" csTypeId="urn:microsoft.com/office/officeart/2005/8/colors/colorful5" csCatId="colorful" phldr="1"/>
      <dgm:spPr/>
      <dgm:t>
        <a:bodyPr/>
        <a:lstStyle/>
        <a:p>
          <a:endParaRPr lang="es-ES"/>
        </a:p>
      </dgm:t>
    </dgm:pt>
    <dgm:pt modelId="{BD8D7438-5F7A-4D59-8E9C-568F04FAAD9D}">
      <dgm:prSet phldrT="[Texto]" custT="1"/>
      <dgm:spPr/>
      <dgm:t>
        <a:bodyPr/>
        <a:lstStyle/>
        <a:p>
          <a:pPr algn="ctr"/>
          <a:r>
            <a:rPr lang="es-ES" sz="1400" b="1" u="sng" dirty="0" smtClean="0">
              <a:solidFill>
                <a:schemeClr val="tx1"/>
              </a:solidFill>
            </a:rPr>
            <a:t>CONDICIÓN</a:t>
          </a:r>
        </a:p>
        <a:p>
          <a:pPr algn="just"/>
          <a:r>
            <a:rPr lang="es-ES" sz="1400" b="0" dirty="0" smtClean="0">
              <a:solidFill>
                <a:schemeClr val="tx1"/>
              </a:solidFill>
            </a:rPr>
            <a:t>Existen colaboradores con años de experiencia, y que son los encargados de instruir al personal nuevo, pero no les proporcionan información en su totalidad.</a:t>
          </a:r>
          <a:endParaRPr lang="es-ES" sz="1400" b="0" u="sng" dirty="0">
            <a:solidFill>
              <a:schemeClr val="tx1"/>
            </a:solidFill>
          </a:endParaRPr>
        </a:p>
      </dgm:t>
    </dgm:pt>
    <dgm:pt modelId="{363E90DF-9C6B-4C37-968F-3F6BB7C39ADD}" type="parTrans" cxnId="{04FF8AEE-6E5C-47E7-9DDD-0D63AE375EC4}">
      <dgm:prSet/>
      <dgm:spPr/>
      <dgm:t>
        <a:bodyPr/>
        <a:lstStyle/>
        <a:p>
          <a:endParaRPr lang="es-ES" sz="2400">
            <a:solidFill>
              <a:schemeClr val="tx1"/>
            </a:solidFill>
          </a:endParaRPr>
        </a:p>
      </dgm:t>
    </dgm:pt>
    <dgm:pt modelId="{9A24B3A1-873F-4F05-911D-1998E06F96F5}" type="sibTrans" cxnId="{04FF8AEE-6E5C-47E7-9DDD-0D63AE375EC4}">
      <dgm:prSet/>
      <dgm:spPr/>
      <dgm:t>
        <a:bodyPr/>
        <a:lstStyle/>
        <a:p>
          <a:endParaRPr lang="es-ES" sz="2400">
            <a:solidFill>
              <a:schemeClr val="tx1"/>
            </a:solidFill>
          </a:endParaRPr>
        </a:p>
      </dgm:t>
    </dgm:pt>
    <dgm:pt modelId="{AB1CA17A-76A6-4DEA-BD83-F9ACE118A7C1}">
      <dgm:prSet phldrT="[Texto]" custT="1"/>
      <dgm:spPr/>
      <dgm:t>
        <a:bodyPr/>
        <a:lstStyle/>
        <a:p>
          <a:pPr algn="ctr"/>
          <a:r>
            <a:rPr lang="es-ES" sz="1400" b="1" u="sng" dirty="0" smtClean="0">
              <a:solidFill>
                <a:schemeClr val="tx1"/>
              </a:solidFill>
            </a:rPr>
            <a:t>CRITERIO</a:t>
          </a:r>
        </a:p>
        <a:p>
          <a:pPr algn="just"/>
          <a:r>
            <a:rPr lang="es-ES" sz="1400" i="1" dirty="0" smtClean="0">
              <a:solidFill>
                <a:schemeClr val="tx1"/>
              </a:solidFill>
            </a:rPr>
            <a:t>El Gerente General inobservó la Normas de Control Interno SUPERVISIÓN 401-03</a:t>
          </a:r>
          <a:endParaRPr lang="es-ES" sz="1400" b="1" u="sng" dirty="0">
            <a:solidFill>
              <a:schemeClr val="tx1"/>
            </a:solidFill>
          </a:endParaRPr>
        </a:p>
      </dgm:t>
    </dgm:pt>
    <dgm:pt modelId="{2443173C-31FF-4EBA-B81B-A33F5459B790}" type="parTrans" cxnId="{FC4E2D09-D3D8-44B7-BA83-13342D8688C7}">
      <dgm:prSet/>
      <dgm:spPr/>
      <dgm:t>
        <a:bodyPr/>
        <a:lstStyle/>
        <a:p>
          <a:endParaRPr lang="es-ES" sz="2400">
            <a:solidFill>
              <a:schemeClr val="tx1"/>
            </a:solidFill>
          </a:endParaRPr>
        </a:p>
      </dgm:t>
    </dgm:pt>
    <dgm:pt modelId="{8BED5EAE-27B2-4166-A21C-2818E12690B0}" type="sibTrans" cxnId="{FC4E2D09-D3D8-44B7-BA83-13342D8688C7}">
      <dgm:prSet/>
      <dgm:spPr/>
      <dgm:t>
        <a:bodyPr/>
        <a:lstStyle/>
        <a:p>
          <a:endParaRPr lang="es-ES" sz="2400">
            <a:solidFill>
              <a:schemeClr val="tx1"/>
            </a:solidFill>
          </a:endParaRPr>
        </a:p>
      </dgm:t>
    </dgm:pt>
    <dgm:pt modelId="{2F20B41C-43CC-407D-8FCE-C604BD120DBA}">
      <dgm:prSet phldrT="[Texto]" custT="1"/>
      <dgm:spPr/>
      <dgm:t>
        <a:bodyPr/>
        <a:lstStyle/>
        <a:p>
          <a:pPr algn="ctr"/>
          <a:r>
            <a:rPr lang="es-ES" sz="1400" b="1" u="sng" dirty="0" smtClean="0">
              <a:solidFill>
                <a:schemeClr val="tx1"/>
              </a:solidFill>
            </a:rPr>
            <a:t>CAUSA</a:t>
          </a:r>
        </a:p>
        <a:p>
          <a:pPr algn="just"/>
          <a:r>
            <a:rPr lang="es-ES" sz="1400" dirty="0" smtClean="0">
              <a:solidFill>
                <a:schemeClr val="tx1"/>
              </a:solidFill>
            </a:rPr>
            <a:t>El Gerente General, no supervisó las actividades y el proceso de inducción.</a:t>
          </a:r>
          <a:endParaRPr lang="es-ES" sz="1400" b="1" u="sng" dirty="0">
            <a:solidFill>
              <a:schemeClr val="tx1"/>
            </a:solidFill>
          </a:endParaRPr>
        </a:p>
      </dgm:t>
    </dgm:pt>
    <dgm:pt modelId="{DB2F3146-A26C-4150-9C20-82611E54273D}" type="parTrans" cxnId="{66C74897-91B1-4BCA-81AD-24B6FEB028F5}">
      <dgm:prSet/>
      <dgm:spPr/>
      <dgm:t>
        <a:bodyPr/>
        <a:lstStyle/>
        <a:p>
          <a:endParaRPr lang="es-ES" sz="2400">
            <a:solidFill>
              <a:schemeClr val="tx1"/>
            </a:solidFill>
          </a:endParaRPr>
        </a:p>
      </dgm:t>
    </dgm:pt>
    <dgm:pt modelId="{C5B2E735-7213-44EF-AC0C-F1F6E10D8C20}" type="sibTrans" cxnId="{66C74897-91B1-4BCA-81AD-24B6FEB028F5}">
      <dgm:prSet/>
      <dgm:spPr/>
      <dgm:t>
        <a:bodyPr/>
        <a:lstStyle/>
        <a:p>
          <a:endParaRPr lang="es-ES" sz="2400">
            <a:solidFill>
              <a:schemeClr val="tx1"/>
            </a:solidFill>
          </a:endParaRPr>
        </a:p>
      </dgm:t>
    </dgm:pt>
    <dgm:pt modelId="{8011C0A5-6EAA-4218-BB07-C4018C6EF73C}">
      <dgm:prSet phldrT="[Texto]" custT="1"/>
      <dgm:spPr/>
      <dgm:t>
        <a:bodyPr/>
        <a:lstStyle/>
        <a:p>
          <a:pPr algn="ctr"/>
          <a:r>
            <a:rPr lang="es-ES" sz="1400" b="1" u="sng" dirty="0" smtClean="0">
              <a:solidFill>
                <a:schemeClr val="tx1"/>
              </a:solidFill>
            </a:rPr>
            <a:t>EFECTO</a:t>
          </a:r>
        </a:p>
        <a:p>
          <a:pPr algn="just"/>
          <a:r>
            <a:rPr lang="es-ES" sz="1400" dirty="0" smtClean="0">
              <a:solidFill>
                <a:schemeClr val="tx1"/>
              </a:solidFill>
            </a:rPr>
            <a:t>Se generan errores en el registro del sistema, debido a la impericia del personal nuevo</a:t>
          </a:r>
          <a:r>
            <a:rPr lang="es-ES" sz="1400" dirty="0" smtClean="0"/>
            <a:t>.</a:t>
          </a:r>
          <a:endParaRPr lang="es-ES" sz="1400" b="1" u="sng" dirty="0">
            <a:solidFill>
              <a:schemeClr val="tx1"/>
            </a:solidFill>
          </a:endParaRPr>
        </a:p>
      </dgm:t>
    </dgm:pt>
    <dgm:pt modelId="{A5A4DFEB-0081-433D-889D-56D57D5D5BBB}" type="parTrans" cxnId="{77616423-F410-41A5-ADB5-B7BBA010E62D}">
      <dgm:prSet/>
      <dgm:spPr/>
      <dgm:t>
        <a:bodyPr/>
        <a:lstStyle/>
        <a:p>
          <a:endParaRPr lang="es-ES" sz="2400">
            <a:solidFill>
              <a:schemeClr val="tx1"/>
            </a:solidFill>
          </a:endParaRPr>
        </a:p>
      </dgm:t>
    </dgm:pt>
    <dgm:pt modelId="{D14896D4-3636-46BC-819D-AA7D9562D6BA}" type="sibTrans" cxnId="{77616423-F410-41A5-ADB5-B7BBA010E62D}">
      <dgm:prSet/>
      <dgm:spPr/>
      <dgm:t>
        <a:bodyPr/>
        <a:lstStyle/>
        <a:p>
          <a:endParaRPr lang="es-ES" sz="2400">
            <a:solidFill>
              <a:schemeClr val="tx1"/>
            </a:solidFill>
          </a:endParaRPr>
        </a:p>
      </dgm:t>
    </dgm:pt>
    <dgm:pt modelId="{B3448D7D-68BF-4375-B991-75B9250D9075}">
      <dgm:prSet phldrT="[Texto]" custT="1"/>
      <dgm:spPr/>
      <dgm:t>
        <a:bodyPr/>
        <a:lstStyle/>
        <a:p>
          <a:pPr algn="ctr"/>
          <a:r>
            <a:rPr lang="es-ES" sz="1400" b="1" u="sng" dirty="0" smtClean="0">
              <a:solidFill>
                <a:schemeClr val="tx1"/>
              </a:solidFill>
            </a:rPr>
            <a:t>CONCLUSIÓN</a:t>
          </a:r>
        </a:p>
        <a:p>
          <a:pPr algn="just"/>
          <a:r>
            <a:rPr lang="es-ES" sz="1400" dirty="0" smtClean="0">
              <a:solidFill>
                <a:schemeClr val="tx1"/>
              </a:solidFill>
            </a:rPr>
            <a:t>Al no contar con personal capacitado, ha permitido que se cometan impericias, se retrasen los procesos y se genere información poco confiable.</a:t>
          </a:r>
          <a:endParaRPr lang="es-ES" sz="1400" b="1" u="sng" dirty="0">
            <a:solidFill>
              <a:schemeClr val="tx1"/>
            </a:solidFill>
          </a:endParaRPr>
        </a:p>
      </dgm:t>
    </dgm:pt>
    <dgm:pt modelId="{224310B4-371D-4B2E-89E3-B200841893F2}" type="parTrans" cxnId="{6393DE94-567C-4298-9979-D0426341F4AF}">
      <dgm:prSet/>
      <dgm:spPr/>
      <dgm:t>
        <a:bodyPr/>
        <a:lstStyle/>
        <a:p>
          <a:endParaRPr lang="es-ES" sz="2400">
            <a:solidFill>
              <a:schemeClr val="tx1"/>
            </a:solidFill>
          </a:endParaRPr>
        </a:p>
      </dgm:t>
    </dgm:pt>
    <dgm:pt modelId="{2BF5A538-A1E0-4F69-A9A8-641AEAB2FB06}" type="sibTrans" cxnId="{6393DE94-567C-4298-9979-D0426341F4AF}">
      <dgm:prSet/>
      <dgm:spPr/>
      <dgm:t>
        <a:bodyPr/>
        <a:lstStyle/>
        <a:p>
          <a:endParaRPr lang="es-ES" sz="2400">
            <a:solidFill>
              <a:schemeClr val="tx1"/>
            </a:solidFill>
          </a:endParaRPr>
        </a:p>
      </dgm:t>
    </dgm:pt>
    <dgm:pt modelId="{E08EBC4D-3E71-4266-9828-D4FEE37F124D}">
      <dgm:prSet custT="1"/>
      <dgm:spPr/>
      <dgm:t>
        <a:bodyPr/>
        <a:lstStyle/>
        <a:p>
          <a:pPr algn="ctr"/>
          <a:r>
            <a:rPr lang="es-ES" sz="1400" b="1" u="sng" dirty="0" smtClean="0">
              <a:solidFill>
                <a:schemeClr val="tx1"/>
              </a:solidFill>
            </a:rPr>
            <a:t>RECOMENDACIÓN</a:t>
          </a:r>
        </a:p>
        <a:p>
          <a:pPr algn="ctr"/>
          <a:r>
            <a:rPr lang="es-ES" sz="1400" b="1" dirty="0" smtClean="0">
              <a:solidFill>
                <a:schemeClr val="tx1"/>
              </a:solidFill>
            </a:rPr>
            <a:t>Al Gerente General.</a:t>
          </a:r>
          <a:endParaRPr lang="es-ES" sz="1400" dirty="0" smtClean="0">
            <a:solidFill>
              <a:schemeClr val="tx1"/>
            </a:solidFill>
          </a:endParaRPr>
        </a:p>
        <a:p>
          <a:pPr algn="just"/>
          <a:r>
            <a:rPr lang="es-ES" sz="1400" dirty="0" smtClean="0">
              <a:solidFill>
                <a:schemeClr val="tx1"/>
              </a:solidFill>
            </a:rPr>
            <a:t>Presentar una propuesta de plan de capacitación</a:t>
          </a:r>
        </a:p>
        <a:p>
          <a:pPr algn="just"/>
          <a:r>
            <a:rPr lang="es-ES" sz="1400" dirty="0" smtClean="0">
              <a:solidFill>
                <a:schemeClr val="tx1"/>
              </a:solidFill>
            </a:rPr>
            <a:t>Disponer a los Jefes de Área,  que se emita un informe, acerca de la evolución y aprendizaje del nuevo trabajador.</a:t>
          </a:r>
          <a:endParaRPr lang="es-ES" sz="1400" b="1" u="sng" dirty="0">
            <a:solidFill>
              <a:schemeClr val="tx1"/>
            </a:solidFill>
          </a:endParaRPr>
        </a:p>
      </dgm:t>
    </dgm:pt>
    <dgm:pt modelId="{C54206A9-49F1-4370-B280-C90CBFDD0BCD}" type="parTrans" cxnId="{2120B1CF-AA22-405E-B929-08CCD65E2049}">
      <dgm:prSet/>
      <dgm:spPr/>
      <dgm:t>
        <a:bodyPr/>
        <a:lstStyle/>
        <a:p>
          <a:endParaRPr lang="es-ES" sz="2400"/>
        </a:p>
      </dgm:t>
    </dgm:pt>
    <dgm:pt modelId="{00C565F4-68AD-4A77-B8C9-3EFBDB869483}" type="sibTrans" cxnId="{2120B1CF-AA22-405E-B929-08CCD65E2049}">
      <dgm:prSet/>
      <dgm:spPr/>
      <dgm:t>
        <a:bodyPr/>
        <a:lstStyle/>
        <a:p>
          <a:endParaRPr lang="es-ES" sz="2400"/>
        </a:p>
      </dgm:t>
    </dgm:pt>
    <dgm:pt modelId="{825F5196-4F04-412B-A51E-21B847CB3924}" type="pres">
      <dgm:prSet presAssocID="{F90C1C28-95A4-4D39-AF85-7514B269107A}" presName="diagram" presStyleCnt="0">
        <dgm:presLayoutVars>
          <dgm:dir/>
          <dgm:resizeHandles val="exact"/>
        </dgm:presLayoutVars>
      </dgm:prSet>
      <dgm:spPr/>
      <dgm:t>
        <a:bodyPr/>
        <a:lstStyle/>
        <a:p>
          <a:endParaRPr lang="es-ES"/>
        </a:p>
      </dgm:t>
    </dgm:pt>
    <dgm:pt modelId="{A4E944F7-5493-4148-9354-3179B1624D26}" type="pres">
      <dgm:prSet presAssocID="{BD8D7438-5F7A-4D59-8E9C-568F04FAAD9D}" presName="node" presStyleLbl="node1" presStyleIdx="0" presStyleCnt="6">
        <dgm:presLayoutVars>
          <dgm:bulletEnabled val="1"/>
        </dgm:presLayoutVars>
      </dgm:prSet>
      <dgm:spPr/>
      <dgm:t>
        <a:bodyPr/>
        <a:lstStyle/>
        <a:p>
          <a:endParaRPr lang="es-ES"/>
        </a:p>
      </dgm:t>
    </dgm:pt>
    <dgm:pt modelId="{1E57F8FF-C2B7-4678-9260-20020F4835F1}" type="pres">
      <dgm:prSet presAssocID="{9A24B3A1-873F-4F05-911D-1998E06F96F5}" presName="sibTrans" presStyleCnt="0"/>
      <dgm:spPr/>
    </dgm:pt>
    <dgm:pt modelId="{562F0B99-BD6F-4A49-8F82-2A86DEC2FF21}" type="pres">
      <dgm:prSet presAssocID="{AB1CA17A-76A6-4DEA-BD83-F9ACE118A7C1}" presName="node" presStyleLbl="node1" presStyleIdx="1" presStyleCnt="6">
        <dgm:presLayoutVars>
          <dgm:bulletEnabled val="1"/>
        </dgm:presLayoutVars>
      </dgm:prSet>
      <dgm:spPr/>
      <dgm:t>
        <a:bodyPr/>
        <a:lstStyle/>
        <a:p>
          <a:endParaRPr lang="es-ES"/>
        </a:p>
      </dgm:t>
    </dgm:pt>
    <dgm:pt modelId="{89E04CDC-BC54-49ED-9376-FF278303D53D}" type="pres">
      <dgm:prSet presAssocID="{8BED5EAE-27B2-4166-A21C-2818E12690B0}" presName="sibTrans" presStyleCnt="0"/>
      <dgm:spPr/>
    </dgm:pt>
    <dgm:pt modelId="{9EF647C4-4A6F-499D-BBCE-54899819DB93}" type="pres">
      <dgm:prSet presAssocID="{2F20B41C-43CC-407D-8FCE-C604BD120DBA}" presName="node" presStyleLbl="node1" presStyleIdx="2" presStyleCnt="6">
        <dgm:presLayoutVars>
          <dgm:bulletEnabled val="1"/>
        </dgm:presLayoutVars>
      </dgm:prSet>
      <dgm:spPr/>
      <dgm:t>
        <a:bodyPr/>
        <a:lstStyle/>
        <a:p>
          <a:endParaRPr lang="es-ES"/>
        </a:p>
      </dgm:t>
    </dgm:pt>
    <dgm:pt modelId="{0893686C-0968-4098-9CE5-8D96A55B90B2}" type="pres">
      <dgm:prSet presAssocID="{C5B2E735-7213-44EF-AC0C-F1F6E10D8C20}" presName="sibTrans" presStyleCnt="0"/>
      <dgm:spPr/>
    </dgm:pt>
    <dgm:pt modelId="{A1191722-CF13-4F2B-AA15-56606C065B2B}" type="pres">
      <dgm:prSet presAssocID="{8011C0A5-6EAA-4218-BB07-C4018C6EF73C}" presName="node" presStyleLbl="node1" presStyleIdx="3" presStyleCnt="6">
        <dgm:presLayoutVars>
          <dgm:bulletEnabled val="1"/>
        </dgm:presLayoutVars>
      </dgm:prSet>
      <dgm:spPr/>
      <dgm:t>
        <a:bodyPr/>
        <a:lstStyle/>
        <a:p>
          <a:endParaRPr lang="es-ES"/>
        </a:p>
      </dgm:t>
    </dgm:pt>
    <dgm:pt modelId="{30C536D8-8645-4EBF-94D3-E7E3ACEB3EC6}" type="pres">
      <dgm:prSet presAssocID="{D14896D4-3636-46BC-819D-AA7D9562D6BA}" presName="sibTrans" presStyleCnt="0"/>
      <dgm:spPr/>
    </dgm:pt>
    <dgm:pt modelId="{3398C6B0-4FA5-4121-BBD9-0EE526475E1F}" type="pres">
      <dgm:prSet presAssocID="{B3448D7D-68BF-4375-B991-75B9250D9075}" presName="node" presStyleLbl="node1" presStyleIdx="4" presStyleCnt="6">
        <dgm:presLayoutVars>
          <dgm:bulletEnabled val="1"/>
        </dgm:presLayoutVars>
      </dgm:prSet>
      <dgm:spPr/>
      <dgm:t>
        <a:bodyPr/>
        <a:lstStyle/>
        <a:p>
          <a:endParaRPr lang="es-ES"/>
        </a:p>
      </dgm:t>
    </dgm:pt>
    <dgm:pt modelId="{389C2378-66D5-4BB6-9566-CD1EBE2CBD8E}" type="pres">
      <dgm:prSet presAssocID="{2BF5A538-A1E0-4F69-A9A8-641AEAB2FB06}" presName="sibTrans" presStyleCnt="0"/>
      <dgm:spPr/>
    </dgm:pt>
    <dgm:pt modelId="{BB5213A7-7201-4DB9-9EA7-CED784E6877F}" type="pres">
      <dgm:prSet presAssocID="{E08EBC4D-3E71-4266-9828-D4FEE37F124D}" presName="node" presStyleLbl="node1" presStyleIdx="5" presStyleCnt="6" custScaleY="154819">
        <dgm:presLayoutVars>
          <dgm:bulletEnabled val="1"/>
        </dgm:presLayoutVars>
      </dgm:prSet>
      <dgm:spPr/>
      <dgm:t>
        <a:bodyPr/>
        <a:lstStyle/>
        <a:p>
          <a:endParaRPr lang="es-ES"/>
        </a:p>
      </dgm:t>
    </dgm:pt>
  </dgm:ptLst>
  <dgm:cxnLst>
    <dgm:cxn modelId="{77616423-F410-41A5-ADB5-B7BBA010E62D}" srcId="{F90C1C28-95A4-4D39-AF85-7514B269107A}" destId="{8011C0A5-6EAA-4218-BB07-C4018C6EF73C}" srcOrd="3" destOrd="0" parTransId="{A5A4DFEB-0081-433D-889D-56D57D5D5BBB}" sibTransId="{D14896D4-3636-46BC-819D-AA7D9562D6BA}"/>
    <dgm:cxn modelId="{04FF8AEE-6E5C-47E7-9DDD-0D63AE375EC4}" srcId="{F90C1C28-95A4-4D39-AF85-7514B269107A}" destId="{BD8D7438-5F7A-4D59-8E9C-568F04FAAD9D}" srcOrd="0" destOrd="0" parTransId="{363E90DF-9C6B-4C37-968F-3F6BB7C39ADD}" sibTransId="{9A24B3A1-873F-4F05-911D-1998E06F96F5}"/>
    <dgm:cxn modelId="{F8C6EE28-841D-4382-AAF3-325D5C4D105C}" type="presOf" srcId="{AB1CA17A-76A6-4DEA-BD83-F9ACE118A7C1}" destId="{562F0B99-BD6F-4A49-8F82-2A86DEC2FF21}" srcOrd="0" destOrd="0" presId="urn:microsoft.com/office/officeart/2005/8/layout/default"/>
    <dgm:cxn modelId="{647A0345-393C-4619-B6CB-DFCA66825FCA}" type="presOf" srcId="{B3448D7D-68BF-4375-B991-75B9250D9075}" destId="{3398C6B0-4FA5-4121-BBD9-0EE526475E1F}" srcOrd="0" destOrd="0" presId="urn:microsoft.com/office/officeart/2005/8/layout/default"/>
    <dgm:cxn modelId="{6393DE94-567C-4298-9979-D0426341F4AF}" srcId="{F90C1C28-95A4-4D39-AF85-7514B269107A}" destId="{B3448D7D-68BF-4375-B991-75B9250D9075}" srcOrd="4" destOrd="0" parTransId="{224310B4-371D-4B2E-89E3-B200841893F2}" sibTransId="{2BF5A538-A1E0-4F69-A9A8-641AEAB2FB06}"/>
    <dgm:cxn modelId="{2120B1CF-AA22-405E-B929-08CCD65E2049}" srcId="{F90C1C28-95A4-4D39-AF85-7514B269107A}" destId="{E08EBC4D-3E71-4266-9828-D4FEE37F124D}" srcOrd="5" destOrd="0" parTransId="{C54206A9-49F1-4370-B280-C90CBFDD0BCD}" sibTransId="{00C565F4-68AD-4A77-B8C9-3EFBDB869483}"/>
    <dgm:cxn modelId="{FC4E2D09-D3D8-44B7-BA83-13342D8688C7}" srcId="{F90C1C28-95A4-4D39-AF85-7514B269107A}" destId="{AB1CA17A-76A6-4DEA-BD83-F9ACE118A7C1}" srcOrd="1" destOrd="0" parTransId="{2443173C-31FF-4EBA-B81B-A33F5459B790}" sibTransId="{8BED5EAE-27B2-4166-A21C-2818E12690B0}"/>
    <dgm:cxn modelId="{A4CFAD50-CFE6-48AA-8E9D-07D143B2683F}" type="presOf" srcId="{F90C1C28-95A4-4D39-AF85-7514B269107A}" destId="{825F5196-4F04-412B-A51E-21B847CB3924}" srcOrd="0" destOrd="0" presId="urn:microsoft.com/office/officeart/2005/8/layout/default"/>
    <dgm:cxn modelId="{88B1EA37-2D41-4E4B-924F-CF2A9B7E60C6}" type="presOf" srcId="{8011C0A5-6EAA-4218-BB07-C4018C6EF73C}" destId="{A1191722-CF13-4F2B-AA15-56606C065B2B}" srcOrd="0" destOrd="0" presId="urn:microsoft.com/office/officeart/2005/8/layout/default"/>
    <dgm:cxn modelId="{F17295A2-9596-4628-83E0-5CE9DEC9E595}" type="presOf" srcId="{BD8D7438-5F7A-4D59-8E9C-568F04FAAD9D}" destId="{A4E944F7-5493-4148-9354-3179B1624D26}" srcOrd="0" destOrd="0" presId="urn:microsoft.com/office/officeart/2005/8/layout/default"/>
    <dgm:cxn modelId="{BED4ED36-8283-4BBC-AAD7-DB8F08EA1504}" type="presOf" srcId="{E08EBC4D-3E71-4266-9828-D4FEE37F124D}" destId="{BB5213A7-7201-4DB9-9EA7-CED784E6877F}" srcOrd="0" destOrd="0" presId="urn:microsoft.com/office/officeart/2005/8/layout/default"/>
    <dgm:cxn modelId="{41268BC7-292F-4732-83DD-27CC5E1CBF49}" type="presOf" srcId="{2F20B41C-43CC-407D-8FCE-C604BD120DBA}" destId="{9EF647C4-4A6F-499D-BBCE-54899819DB93}" srcOrd="0" destOrd="0" presId="urn:microsoft.com/office/officeart/2005/8/layout/default"/>
    <dgm:cxn modelId="{66C74897-91B1-4BCA-81AD-24B6FEB028F5}" srcId="{F90C1C28-95A4-4D39-AF85-7514B269107A}" destId="{2F20B41C-43CC-407D-8FCE-C604BD120DBA}" srcOrd="2" destOrd="0" parTransId="{DB2F3146-A26C-4150-9C20-82611E54273D}" sibTransId="{C5B2E735-7213-44EF-AC0C-F1F6E10D8C20}"/>
    <dgm:cxn modelId="{94FF47CF-C542-46ED-9EE1-7857BE10B90B}" type="presParOf" srcId="{825F5196-4F04-412B-A51E-21B847CB3924}" destId="{A4E944F7-5493-4148-9354-3179B1624D26}" srcOrd="0" destOrd="0" presId="urn:microsoft.com/office/officeart/2005/8/layout/default"/>
    <dgm:cxn modelId="{910AC8D8-2125-4520-B84E-BFFEE99BFEFC}" type="presParOf" srcId="{825F5196-4F04-412B-A51E-21B847CB3924}" destId="{1E57F8FF-C2B7-4678-9260-20020F4835F1}" srcOrd="1" destOrd="0" presId="urn:microsoft.com/office/officeart/2005/8/layout/default"/>
    <dgm:cxn modelId="{013CD9E4-98F1-4540-894C-8E2F0FCF59A6}" type="presParOf" srcId="{825F5196-4F04-412B-A51E-21B847CB3924}" destId="{562F0B99-BD6F-4A49-8F82-2A86DEC2FF21}" srcOrd="2" destOrd="0" presId="urn:microsoft.com/office/officeart/2005/8/layout/default"/>
    <dgm:cxn modelId="{11095770-C054-4326-9CDE-54C10EDE8865}" type="presParOf" srcId="{825F5196-4F04-412B-A51E-21B847CB3924}" destId="{89E04CDC-BC54-49ED-9376-FF278303D53D}" srcOrd="3" destOrd="0" presId="urn:microsoft.com/office/officeart/2005/8/layout/default"/>
    <dgm:cxn modelId="{91F65D08-F3E9-48E8-BB77-9F18A764093A}" type="presParOf" srcId="{825F5196-4F04-412B-A51E-21B847CB3924}" destId="{9EF647C4-4A6F-499D-BBCE-54899819DB93}" srcOrd="4" destOrd="0" presId="urn:microsoft.com/office/officeart/2005/8/layout/default"/>
    <dgm:cxn modelId="{44F456EF-E02E-4742-A0B8-8F5F3C130605}" type="presParOf" srcId="{825F5196-4F04-412B-A51E-21B847CB3924}" destId="{0893686C-0968-4098-9CE5-8D96A55B90B2}" srcOrd="5" destOrd="0" presId="urn:microsoft.com/office/officeart/2005/8/layout/default"/>
    <dgm:cxn modelId="{9FF431A0-8AE6-4FDD-808C-377D4A107691}" type="presParOf" srcId="{825F5196-4F04-412B-A51E-21B847CB3924}" destId="{A1191722-CF13-4F2B-AA15-56606C065B2B}" srcOrd="6" destOrd="0" presId="urn:microsoft.com/office/officeart/2005/8/layout/default"/>
    <dgm:cxn modelId="{FFFAD3D4-CAC2-4135-819A-E19812753960}" type="presParOf" srcId="{825F5196-4F04-412B-A51E-21B847CB3924}" destId="{30C536D8-8645-4EBF-94D3-E7E3ACEB3EC6}" srcOrd="7" destOrd="0" presId="urn:microsoft.com/office/officeart/2005/8/layout/default"/>
    <dgm:cxn modelId="{C663ADDD-8E53-4840-B183-8A48EEA58439}" type="presParOf" srcId="{825F5196-4F04-412B-A51E-21B847CB3924}" destId="{3398C6B0-4FA5-4121-BBD9-0EE526475E1F}" srcOrd="8" destOrd="0" presId="urn:microsoft.com/office/officeart/2005/8/layout/default"/>
    <dgm:cxn modelId="{7DD6B6C5-94B0-4ECA-BCFD-EAF7186F9014}" type="presParOf" srcId="{825F5196-4F04-412B-A51E-21B847CB3924}" destId="{389C2378-66D5-4BB6-9566-CD1EBE2CBD8E}" srcOrd="9" destOrd="0" presId="urn:microsoft.com/office/officeart/2005/8/layout/default"/>
    <dgm:cxn modelId="{25929E40-A9D8-4F08-8D3B-B5CA50724B29}" type="presParOf" srcId="{825F5196-4F04-412B-A51E-21B847CB3924}" destId="{BB5213A7-7201-4DB9-9EA7-CED784E6877F}"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47C8822D-E654-42E1-9245-26BC5C6AC91F}" type="doc">
      <dgm:prSet loTypeId="urn:microsoft.com/office/officeart/2005/8/layout/pyramid1" loCatId="pyramid" qsTypeId="urn:microsoft.com/office/officeart/2005/8/quickstyle/3d5" qsCatId="3D" csTypeId="urn:microsoft.com/office/officeart/2005/8/colors/colorful1" csCatId="colorful" phldr="1"/>
      <dgm:spPr/>
    </dgm:pt>
    <dgm:pt modelId="{2D87DAAE-59AC-4E36-9D9B-46300E318B81}">
      <dgm:prSet phldrT="[Texto]"/>
      <dgm:spPr/>
      <dgm:t>
        <a:bodyPr/>
        <a:lstStyle/>
        <a:p>
          <a:r>
            <a:rPr lang="es-ES" b="1">
              <a:latin typeface="Times New Roman" pitchFamily="18" charset="0"/>
              <a:cs typeface="Times New Roman" pitchFamily="18" charset="0"/>
            </a:rPr>
            <a:t>Supervisión</a:t>
          </a:r>
        </a:p>
      </dgm:t>
    </dgm:pt>
    <dgm:pt modelId="{8378928D-90D3-46CE-9C94-A99EDB7DB529}" type="parTrans" cxnId="{105E6E81-491B-45D1-A109-E604D75CCDF8}">
      <dgm:prSet/>
      <dgm:spPr/>
      <dgm:t>
        <a:bodyPr/>
        <a:lstStyle/>
        <a:p>
          <a:endParaRPr lang="es-ES" b="1">
            <a:latin typeface="Times New Roman" pitchFamily="18" charset="0"/>
            <a:cs typeface="Times New Roman" pitchFamily="18" charset="0"/>
          </a:endParaRPr>
        </a:p>
      </dgm:t>
    </dgm:pt>
    <dgm:pt modelId="{B8A593D5-805E-448B-868B-94D24819C6BB}" type="sibTrans" cxnId="{105E6E81-491B-45D1-A109-E604D75CCDF8}">
      <dgm:prSet/>
      <dgm:spPr/>
      <dgm:t>
        <a:bodyPr/>
        <a:lstStyle/>
        <a:p>
          <a:endParaRPr lang="es-ES" b="1">
            <a:latin typeface="Times New Roman" pitchFamily="18" charset="0"/>
            <a:cs typeface="Times New Roman" pitchFamily="18" charset="0"/>
          </a:endParaRPr>
        </a:p>
      </dgm:t>
    </dgm:pt>
    <dgm:pt modelId="{7A1C760E-0E13-45C7-815F-61FA0B92FC41}">
      <dgm:prSet phldrT="[Texto]"/>
      <dgm:spPr/>
      <dgm:t>
        <a:bodyPr/>
        <a:lstStyle/>
        <a:p>
          <a:r>
            <a:rPr lang="es-ES" b="1">
              <a:latin typeface="Times New Roman" pitchFamily="18" charset="0"/>
              <a:cs typeface="Times New Roman" pitchFamily="18" charset="0"/>
            </a:rPr>
            <a:t>Información y Comunicación</a:t>
          </a:r>
        </a:p>
      </dgm:t>
    </dgm:pt>
    <dgm:pt modelId="{FB8D059B-F64B-4BD2-A6FB-D98178D9F5A2}" type="parTrans" cxnId="{A2C80308-C8A2-482E-8F40-EAF75EADC72E}">
      <dgm:prSet/>
      <dgm:spPr/>
      <dgm:t>
        <a:bodyPr/>
        <a:lstStyle/>
        <a:p>
          <a:endParaRPr lang="es-ES" b="1">
            <a:latin typeface="Times New Roman" pitchFamily="18" charset="0"/>
            <a:cs typeface="Times New Roman" pitchFamily="18" charset="0"/>
          </a:endParaRPr>
        </a:p>
      </dgm:t>
    </dgm:pt>
    <dgm:pt modelId="{26CBD0B8-7062-44EA-AE8D-9C3EDCD04A73}" type="sibTrans" cxnId="{A2C80308-C8A2-482E-8F40-EAF75EADC72E}">
      <dgm:prSet/>
      <dgm:spPr/>
      <dgm:t>
        <a:bodyPr/>
        <a:lstStyle/>
        <a:p>
          <a:endParaRPr lang="es-ES" b="1">
            <a:latin typeface="Times New Roman" pitchFamily="18" charset="0"/>
            <a:cs typeface="Times New Roman" pitchFamily="18" charset="0"/>
          </a:endParaRPr>
        </a:p>
      </dgm:t>
    </dgm:pt>
    <dgm:pt modelId="{F959C064-25A6-4F76-856A-42BD3E989773}">
      <dgm:prSet phldrT="[Texto]"/>
      <dgm:spPr/>
      <dgm:t>
        <a:bodyPr/>
        <a:lstStyle/>
        <a:p>
          <a:r>
            <a:rPr lang="es-ES" b="1">
              <a:latin typeface="Times New Roman" pitchFamily="18" charset="0"/>
              <a:cs typeface="Times New Roman" pitchFamily="18" charset="0"/>
            </a:rPr>
            <a:t>Actividades de Control</a:t>
          </a:r>
        </a:p>
      </dgm:t>
    </dgm:pt>
    <dgm:pt modelId="{0D220D4C-2751-4AEA-A2A3-EF979F060472}" type="parTrans" cxnId="{76F12D50-2998-4398-B452-4ECAC09B43B3}">
      <dgm:prSet/>
      <dgm:spPr/>
      <dgm:t>
        <a:bodyPr/>
        <a:lstStyle/>
        <a:p>
          <a:endParaRPr lang="es-ES" b="1">
            <a:latin typeface="Times New Roman" pitchFamily="18" charset="0"/>
            <a:cs typeface="Times New Roman" pitchFamily="18" charset="0"/>
          </a:endParaRPr>
        </a:p>
      </dgm:t>
    </dgm:pt>
    <dgm:pt modelId="{14AD382B-7313-467A-9D70-7E5EC6068456}" type="sibTrans" cxnId="{76F12D50-2998-4398-B452-4ECAC09B43B3}">
      <dgm:prSet/>
      <dgm:spPr/>
      <dgm:t>
        <a:bodyPr/>
        <a:lstStyle/>
        <a:p>
          <a:endParaRPr lang="es-ES" b="1">
            <a:latin typeface="Times New Roman" pitchFamily="18" charset="0"/>
            <a:cs typeface="Times New Roman" pitchFamily="18" charset="0"/>
          </a:endParaRPr>
        </a:p>
      </dgm:t>
    </dgm:pt>
    <dgm:pt modelId="{673CB9E5-A668-441E-90C5-66259538CB29}">
      <dgm:prSet/>
      <dgm:spPr/>
      <dgm:t>
        <a:bodyPr/>
        <a:lstStyle/>
        <a:p>
          <a:r>
            <a:rPr lang="es-ES" b="1">
              <a:latin typeface="Times New Roman" pitchFamily="18" charset="0"/>
              <a:cs typeface="Times New Roman" pitchFamily="18" charset="0"/>
            </a:rPr>
            <a:t>Evaluación de Riesgo</a:t>
          </a:r>
        </a:p>
      </dgm:t>
    </dgm:pt>
    <dgm:pt modelId="{5EB7776B-9845-48A0-AE58-4BD620424C84}" type="parTrans" cxnId="{AFDD293D-C2E9-4A84-90BF-C23689E60DEE}">
      <dgm:prSet/>
      <dgm:spPr/>
      <dgm:t>
        <a:bodyPr/>
        <a:lstStyle/>
        <a:p>
          <a:endParaRPr lang="es-ES" b="1">
            <a:latin typeface="Times New Roman" pitchFamily="18" charset="0"/>
            <a:cs typeface="Times New Roman" pitchFamily="18" charset="0"/>
          </a:endParaRPr>
        </a:p>
      </dgm:t>
    </dgm:pt>
    <dgm:pt modelId="{CD388BA0-80F0-4C54-8E50-2AA92E683060}" type="sibTrans" cxnId="{AFDD293D-C2E9-4A84-90BF-C23689E60DEE}">
      <dgm:prSet/>
      <dgm:spPr/>
      <dgm:t>
        <a:bodyPr/>
        <a:lstStyle/>
        <a:p>
          <a:endParaRPr lang="es-ES" b="1">
            <a:latin typeface="Times New Roman" pitchFamily="18" charset="0"/>
            <a:cs typeface="Times New Roman" pitchFamily="18" charset="0"/>
          </a:endParaRPr>
        </a:p>
      </dgm:t>
    </dgm:pt>
    <dgm:pt modelId="{D0616F69-CAFB-4271-8622-C6D177262BB9}">
      <dgm:prSet/>
      <dgm:spPr/>
      <dgm:t>
        <a:bodyPr/>
        <a:lstStyle/>
        <a:p>
          <a:r>
            <a:rPr lang="es-ES" b="1">
              <a:latin typeface="Times New Roman" pitchFamily="18" charset="0"/>
              <a:cs typeface="Times New Roman" pitchFamily="18" charset="0"/>
            </a:rPr>
            <a:t>Ambiente de Control y Trabajo</a:t>
          </a:r>
        </a:p>
      </dgm:t>
    </dgm:pt>
    <dgm:pt modelId="{42C52BCE-BE45-4494-B077-BBA8F3CC1FF4}" type="parTrans" cxnId="{0C7B6767-36B9-44DE-A696-EB0DF9E66D3E}">
      <dgm:prSet/>
      <dgm:spPr/>
      <dgm:t>
        <a:bodyPr/>
        <a:lstStyle/>
        <a:p>
          <a:endParaRPr lang="es-ES" b="1">
            <a:latin typeface="Times New Roman" pitchFamily="18" charset="0"/>
            <a:cs typeface="Times New Roman" pitchFamily="18" charset="0"/>
          </a:endParaRPr>
        </a:p>
      </dgm:t>
    </dgm:pt>
    <dgm:pt modelId="{6CBC8F02-9BD5-41DC-B550-06EBACF9C569}" type="sibTrans" cxnId="{0C7B6767-36B9-44DE-A696-EB0DF9E66D3E}">
      <dgm:prSet/>
      <dgm:spPr/>
      <dgm:t>
        <a:bodyPr/>
        <a:lstStyle/>
        <a:p>
          <a:endParaRPr lang="es-ES" b="1">
            <a:latin typeface="Times New Roman" pitchFamily="18" charset="0"/>
            <a:cs typeface="Times New Roman" pitchFamily="18" charset="0"/>
          </a:endParaRPr>
        </a:p>
      </dgm:t>
    </dgm:pt>
    <dgm:pt modelId="{DBE56747-F1D0-48BC-8C40-3C8883A046A4}" type="pres">
      <dgm:prSet presAssocID="{47C8822D-E654-42E1-9245-26BC5C6AC91F}" presName="Name0" presStyleCnt="0">
        <dgm:presLayoutVars>
          <dgm:dir/>
          <dgm:animLvl val="lvl"/>
          <dgm:resizeHandles val="exact"/>
        </dgm:presLayoutVars>
      </dgm:prSet>
      <dgm:spPr/>
    </dgm:pt>
    <dgm:pt modelId="{4CBEA7F5-A6BF-494F-8E17-0872B792A32C}" type="pres">
      <dgm:prSet presAssocID="{2D87DAAE-59AC-4E36-9D9B-46300E318B81}" presName="Name8" presStyleCnt="0"/>
      <dgm:spPr/>
    </dgm:pt>
    <dgm:pt modelId="{E7CBBDD3-5618-42D5-AF3E-34F1E62D28C2}" type="pres">
      <dgm:prSet presAssocID="{2D87DAAE-59AC-4E36-9D9B-46300E318B81}" presName="level" presStyleLbl="node1" presStyleIdx="0" presStyleCnt="5">
        <dgm:presLayoutVars>
          <dgm:chMax val="1"/>
          <dgm:bulletEnabled val="1"/>
        </dgm:presLayoutVars>
      </dgm:prSet>
      <dgm:spPr/>
      <dgm:t>
        <a:bodyPr/>
        <a:lstStyle/>
        <a:p>
          <a:endParaRPr lang="es-ES"/>
        </a:p>
      </dgm:t>
    </dgm:pt>
    <dgm:pt modelId="{2D1F2EC8-9C6F-4766-91CC-8EDB565F22EA}" type="pres">
      <dgm:prSet presAssocID="{2D87DAAE-59AC-4E36-9D9B-46300E318B81}" presName="levelTx" presStyleLbl="revTx" presStyleIdx="0" presStyleCnt="0">
        <dgm:presLayoutVars>
          <dgm:chMax val="1"/>
          <dgm:bulletEnabled val="1"/>
        </dgm:presLayoutVars>
      </dgm:prSet>
      <dgm:spPr/>
      <dgm:t>
        <a:bodyPr/>
        <a:lstStyle/>
        <a:p>
          <a:endParaRPr lang="es-ES"/>
        </a:p>
      </dgm:t>
    </dgm:pt>
    <dgm:pt modelId="{1DD78C4B-20B2-4BBC-A882-D520CA0F4EE3}" type="pres">
      <dgm:prSet presAssocID="{7A1C760E-0E13-45C7-815F-61FA0B92FC41}" presName="Name8" presStyleCnt="0"/>
      <dgm:spPr/>
    </dgm:pt>
    <dgm:pt modelId="{30BAE418-3BC4-440D-BED3-82739AECCF3E}" type="pres">
      <dgm:prSet presAssocID="{7A1C760E-0E13-45C7-815F-61FA0B92FC41}" presName="level" presStyleLbl="node1" presStyleIdx="1" presStyleCnt="5">
        <dgm:presLayoutVars>
          <dgm:chMax val="1"/>
          <dgm:bulletEnabled val="1"/>
        </dgm:presLayoutVars>
      </dgm:prSet>
      <dgm:spPr/>
      <dgm:t>
        <a:bodyPr/>
        <a:lstStyle/>
        <a:p>
          <a:endParaRPr lang="es-ES"/>
        </a:p>
      </dgm:t>
    </dgm:pt>
    <dgm:pt modelId="{319535B9-2BA6-48E3-AA45-47B98A79F08B}" type="pres">
      <dgm:prSet presAssocID="{7A1C760E-0E13-45C7-815F-61FA0B92FC41}" presName="levelTx" presStyleLbl="revTx" presStyleIdx="0" presStyleCnt="0">
        <dgm:presLayoutVars>
          <dgm:chMax val="1"/>
          <dgm:bulletEnabled val="1"/>
        </dgm:presLayoutVars>
      </dgm:prSet>
      <dgm:spPr/>
      <dgm:t>
        <a:bodyPr/>
        <a:lstStyle/>
        <a:p>
          <a:endParaRPr lang="es-ES"/>
        </a:p>
      </dgm:t>
    </dgm:pt>
    <dgm:pt modelId="{7E392DCF-26FA-45CA-AE76-B3229B109D44}" type="pres">
      <dgm:prSet presAssocID="{F959C064-25A6-4F76-856A-42BD3E989773}" presName="Name8" presStyleCnt="0"/>
      <dgm:spPr/>
    </dgm:pt>
    <dgm:pt modelId="{74AF5703-4A4C-4D8D-A7D8-2D2D03BEA076}" type="pres">
      <dgm:prSet presAssocID="{F959C064-25A6-4F76-856A-42BD3E989773}" presName="level" presStyleLbl="node1" presStyleIdx="2" presStyleCnt="5">
        <dgm:presLayoutVars>
          <dgm:chMax val="1"/>
          <dgm:bulletEnabled val="1"/>
        </dgm:presLayoutVars>
      </dgm:prSet>
      <dgm:spPr/>
      <dgm:t>
        <a:bodyPr/>
        <a:lstStyle/>
        <a:p>
          <a:endParaRPr lang="es-ES"/>
        </a:p>
      </dgm:t>
    </dgm:pt>
    <dgm:pt modelId="{8C6F2181-D201-4857-B2A8-2CE036A9B154}" type="pres">
      <dgm:prSet presAssocID="{F959C064-25A6-4F76-856A-42BD3E989773}" presName="levelTx" presStyleLbl="revTx" presStyleIdx="0" presStyleCnt="0">
        <dgm:presLayoutVars>
          <dgm:chMax val="1"/>
          <dgm:bulletEnabled val="1"/>
        </dgm:presLayoutVars>
      </dgm:prSet>
      <dgm:spPr/>
      <dgm:t>
        <a:bodyPr/>
        <a:lstStyle/>
        <a:p>
          <a:endParaRPr lang="es-ES"/>
        </a:p>
      </dgm:t>
    </dgm:pt>
    <dgm:pt modelId="{ED304D9A-D0E9-468F-8205-136E486BD51C}" type="pres">
      <dgm:prSet presAssocID="{673CB9E5-A668-441E-90C5-66259538CB29}" presName="Name8" presStyleCnt="0"/>
      <dgm:spPr/>
    </dgm:pt>
    <dgm:pt modelId="{4FC01118-E8C1-43BF-87F7-CBD7FE9FBBA0}" type="pres">
      <dgm:prSet presAssocID="{673CB9E5-A668-441E-90C5-66259538CB29}" presName="level" presStyleLbl="node1" presStyleIdx="3" presStyleCnt="5">
        <dgm:presLayoutVars>
          <dgm:chMax val="1"/>
          <dgm:bulletEnabled val="1"/>
        </dgm:presLayoutVars>
      </dgm:prSet>
      <dgm:spPr/>
      <dgm:t>
        <a:bodyPr/>
        <a:lstStyle/>
        <a:p>
          <a:endParaRPr lang="es-ES"/>
        </a:p>
      </dgm:t>
    </dgm:pt>
    <dgm:pt modelId="{DE5B7A23-2AE7-489D-B7B1-0E35EDBD857A}" type="pres">
      <dgm:prSet presAssocID="{673CB9E5-A668-441E-90C5-66259538CB29}" presName="levelTx" presStyleLbl="revTx" presStyleIdx="0" presStyleCnt="0">
        <dgm:presLayoutVars>
          <dgm:chMax val="1"/>
          <dgm:bulletEnabled val="1"/>
        </dgm:presLayoutVars>
      </dgm:prSet>
      <dgm:spPr/>
      <dgm:t>
        <a:bodyPr/>
        <a:lstStyle/>
        <a:p>
          <a:endParaRPr lang="es-ES"/>
        </a:p>
      </dgm:t>
    </dgm:pt>
    <dgm:pt modelId="{0359B97C-6D59-4E61-BDA6-5D30242A6488}" type="pres">
      <dgm:prSet presAssocID="{D0616F69-CAFB-4271-8622-C6D177262BB9}" presName="Name8" presStyleCnt="0"/>
      <dgm:spPr/>
    </dgm:pt>
    <dgm:pt modelId="{67C9AF26-32AD-40D2-BC63-FCCDF8C36FF4}" type="pres">
      <dgm:prSet presAssocID="{D0616F69-CAFB-4271-8622-C6D177262BB9}" presName="level" presStyleLbl="node1" presStyleIdx="4" presStyleCnt="5">
        <dgm:presLayoutVars>
          <dgm:chMax val="1"/>
          <dgm:bulletEnabled val="1"/>
        </dgm:presLayoutVars>
      </dgm:prSet>
      <dgm:spPr/>
      <dgm:t>
        <a:bodyPr/>
        <a:lstStyle/>
        <a:p>
          <a:endParaRPr lang="es-ES"/>
        </a:p>
      </dgm:t>
    </dgm:pt>
    <dgm:pt modelId="{62514457-C6E2-4D5A-8EC3-C9345AF74EDA}" type="pres">
      <dgm:prSet presAssocID="{D0616F69-CAFB-4271-8622-C6D177262BB9}" presName="levelTx" presStyleLbl="revTx" presStyleIdx="0" presStyleCnt="0">
        <dgm:presLayoutVars>
          <dgm:chMax val="1"/>
          <dgm:bulletEnabled val="1"/>
        </dgm:presLayoutVars>
      </dgm:prSet>
      <dgm:spPr/>
      <dgm:t>
        <a:bodyPr/>
        <a:lstStyle/>
        <a:p>
          <a:endParaRPr lang="es-ES"/>
        </a:p>
      </dgm:t>
    </dgm:pt>
  </dgm:ptLst>
  <dgm:cxnLst>
    <dgm:cxn modelId="{A2C80308-C8A2-482E-8F40-EAF75EADC72E}" srcId="{47C8822D-E654-42E1-9245-26BC5C6AC91F}" destId="{7A1C760E-0E13-45C7-815F-61FA0B92FC41}" srcOrd="1" destOrd="0" parTransId="{FB8D059B-F64B-4BD2-A6FB-D98178D9F5A2}" sibTransId="{26CBD0B8-7062-44EA-AE8D-9C3EDCD04A73}"/>
    <dgm:cxn modelId="{020875DF-7210-4F35-AD27-7E46D5993474}" type="presOf" srcId="{2D87DAAE-59AC-4E36-9D9B-46300E318B81}" destId="{2D1F2EC8-9C6F-4766-91CC-8EDB565F22EA}" srcOrd="1" destOrd="0" presId="urn:microsoft.com/office/officeart/2005/8/layout/pyramid1"/>
    <dgm:cxn modelId="{FF562D5D-864D-4E42-B806-5F4C2C2EDA60}" type="presOf" srcId="{2D87DAAE-59AC-4E36-9D9B-46300E318B81}" destId="{E7CBBDD3-5618-42D5-AF3E-34F1E62D28C2}" srcOrd="0" destOrd="0" presId="urn:microsoft.com/office/officeart/2005/8/layout/pyramid1"/>
    <dgm:cxn modelId="{D02844EF-D127-4F54-BAD8-B46DA9AABCBA}" type="presOf" srcId="{673CB9E5-A668-441E-90C5-66259538CB29}" destId="{DE5B7A23-2AE7-489D-B7B1-0E35EDBD857A}" srcOrd="1" destOrd="0" presId="urn:microsoft.com/office/officeart/2005/8/layout/pyramid1"/>
    <dgm:cxn modelId="{76F12D50-2998-4398-B452-4ECAC09B43B3}" srcId="{47C8822D-E654-42E1-9245-26BC5C6AC91F}" destId="{F959C064-25A6-4F76-856A-42BD3E989773}" srcOrd="2" destOrd="0" parTransId="{0D220D4C-2751-4AEA-A2A3-EF979F060472}" sibTransId="{14AD382B-7313-467A-9D70-7E5EC6068456}"/>
    <dgm:cxn modelId="{105E6E81-491B-45D1-A109-E604D75CCDF8}" srcId="{47C8822D-E654-42E1-9245-26BC5C6AC91F}" destId="{2D87DAAE-59AC-4E36-9D9B-46300E318B81}" srcOrd="0" destOrd="0" parTransId="{8378928D-90D3-46CE-9C94-A99EDB7DB529}" sibTransId="{B8A593D5-805E-448B-868B-94D24819C6BB}"/>
    <dgm:cxn modelId="{0C7B6767-36B9-44DE-A696-EB0DF9E66D3E}" srcId="{47C8822D-E654-42E1-9245-26BC5C6AC91F}" destId="{D0616F69-CAFB-4271-8622-C6D177262BB9}" srcOrd="4" destOrd="0" parTransId="{42C52BCE-BE45-4494-B077-BBA8F3CC1FF4}" sibTransId="{6CBC8F02-9BD5-41DC-B550-06EBACF9C569}"/>
    <dgm:cxn modelId="{0C309939-BA3F-488D-BCE5-ED3661ED0951}" type="presOf" srcId="{D0616F69-CAFB-4271-8622-C6D177262BB9}" destId="{62514457-C6E2-4D5A-8EC3-C9345AF74EDA}" srcOrd="1" destOrd="0" presId="urn:microsoft.com/office/officeart/2005/8/layout/pyramid1"/>
    <dgm:cxn modelId="{9D746A24-C984-4512-8E2A-E2D48018A9C0}" type="presOf" srcId="{7A1C760E-0E13-45C7-815F-61FA0B92FC41}" destId="{30BAE418-3BC4-440D-BED3-82739AECCF3E}" srcOrd="0" destOrd="0" presId="urn:microsoft.com/office/officeart/2005/8/layout/pyramid1"/>
    <dgm:cxn modelId="{A4BC4EE3-983D-45BC-B696-E230637EB26E}" type="presOf" srcId="{F959C064-25A6-4F76-856A-42BD3E989773}" destId="{74AF5703-4A4C-4D8D-A7D8-2D2D03BEA076}" srcOrd="0" destOrd="0" presId="urn:microsoft.com/office/officeart/2005/8/layout/pyramid1"/>
    <dgm:cxn modelId="{3E06C7D7-CDE0-4CD2-86AC-DCAE95491616}" type="presOf" srcId="{F959C064-25A6-4F76-856A-42BD3E989773}" destId="{8C6F2181-D201-4857-B2A8-2CE036A9B154}" srcOrd="1" destOrd="0" presId="urn:microsoft.com/office/officeart/2005/8/layout/pyramid1"/>
    <dgm:cxn modelId="{CC28A763-DB0B-4BFB-BFD8-41BE7B3875F0}" type="presOf" srcId="{D0616F69-CAFB-4271-8622-C6D177262BB9}" destId="{67C9AF26-32AD-40D2-BC63-FCCDF8C36FF4}" srcOrd="0" destOrd="0" presId="urn:microsoft.com/office/officeart/2005/8/layout/pyramid1"/>
    <dgm:cxn modelId="{17B42B7B-EDD0-4FDB-ABAF-805D9BAECE95}" type="presOf" srcId="{7A1C760E-0E13-45C7-815F-61FA0B92FC41}" destId="{319535B9-2BA6-48E3-AA45-47B98A79F08B}" srcOrd="1" destOrd="0" presId="urn:microsoft.com/office/officeart/2005/8/layout/pyramid1"/>
    <dgm:cxn modelId="{AFDD293D-C2E9-4A84-90BF-C23689E60DEE}" srcId="{47C8822D-E654-42E1-9245-26BC5C6AC91F}" destId="{673CB9E5-A668-441E-90C5-66259538CB29}" srcOrd="3" destOrd="0" parTransId="{5EB7776B-9845-48A0-AE58-4BD620424C84}" sibTransId="{CD388BA0-80F0-4C54-8E50-2AA92E683060}"/>
    <dgm:cxn modelId="{71573080-A4CA-40C8-82B0-361112F14FF6}" type="presOf" srcId="{673CB9E5-A668-441E-90C5-66259538CB29}" destId="{4FC01118-E8C1-43BF-87F7-CBD7FE9FBBA0}" srcOrd="0" destOrd="0" presId="urn:microsoft.com/office/officeart/2005/8/layout/pyramid1"/>
    <dgm:cxn modelId="{5F1B2A50-E606-4272-A6CD-034AB454F212}" type="presOf" srcId="{47C8822D-E654-42E1-9245-26BC5C6AC91F}" destId="{DBE56747-F1D0-48BC-8C40-3C8883A046A4}" srcOrd="0" destOrd="0" presId="urn:microsoft.com/office/officeart/2005/8/layout/pyramid1"/>
    <dgm:cxn modelId="{15D1F843-8B95-4C08-B9E8-B74404FDE0C3}" type="presParOf" srcId="{DBE56747-F1D0-48BC-8C40-3C8883A046A4}" destId="{4CBEA7F5-A6BF-494F-8E17-0872B792A32C}" srcOrd="0" destOrd="0" presId="urn:microsoft.com/office/officeart/2005/8/layout/pyramid1"/>
    <dgm:cxn modelId="{C9CD8CE8-16C7-4DC0-8573-4979095A0CA0}" type="presParOf" srcId="{4CBEA7F5-A6BF-494F-8E17-0872B792A32C}" destId="{E7CBBDD3-5618-42D5-AF3E-34F1E62D28C2}" srcOrd="0" destOrd="0" presId="urn:microsoft.com/office/officeart/2005/8/layout/pyramid1"/>
    <dgm:cxn modelId="{7DE7CA56-31D0-40DB-B862-38684135B69D}" type="presParOf" srcId="{4CBEA7F5-A6BF-494F-8E17-0872B792A32C}" destId="{2D1F2EC8-9C6F-4766-91CC-8EDB565F22EA}" srcOrd="1" destOrd="0" presId="urn:microsoft.com/office/officeart/2005/8/layout/pyramid1"/>
    <dgm:cxn modelId="{33A7968E-BCFF-4FA9-AEB5-EACED5D05D30}" type="presParOf" srcId="{DBE56747-F1D0-48BC-8C40-3C8883A046A4}" destId="{1DD78C4B-20B2-4BBC-A882-D520CA0F4EE3}" srcOrd="1" destOrd="0" presId="urn:microsoft.com/office/officeart/2005/8/layout/pyramid1"/>
    <dgm:cxn modelId="{3FE7DB8F-5D7E-457D-B50B-58F7727A89A8}" type="presParOf" srcId="{1DD78C4B-20B2-4BBC-A882-D520CA0F4EE3}" destId="{30BAE418-3BC4-440D-BED3-82739AECCF3E}" srcOrd="0" destOrd="0" presId="urn:microsoft.com/office/officeart/2005/8/layout/pyramid1"/>
    <dgm:cxn modelId="{1F8C03CD-15DD-4E13-85EF-A6A607B31505}" type="presParOf" srcId="{1DD78C4B-20B2-4BBC-A882-D520CA0F4EE3}" destId="{319535B9-2BA6-48E3-AA45-47B98A79F08B}" srcOrd="1" destOrd="0" presId="urn:microsoft.com/office/officeart/2005/8/layout/pyramid1"/>
    <dgm:cxn modelId="{E4DDCC0B-4C62-49FC-A5BC-D226F9430210}" type="presParOf" srcId="{DBE56747-F1D0-48BC-8C40-3C8883A046A4}" destId="{7E392DCF-26FA-45CA-AE76-B3229B109D44}" srcOrd="2" destOrd="0" presId="urn:microsoft.com/office/officeart/2005/8/layout/pyramid1"/>
    <dgm:cxn modelId="{B57B174A-7F1E-426C-8AD6-A8C6474615BB}" type="presParOf" srcId="{7E392DCF-26FA-45CA-AE76-B3229B109D44}" destId="{74AF5703-4A4C-4D8D-A7D8-2D2D03BEA076}" srcOrd="0" destOrd="0" presId="urn:microsoft.com/office/officeart/2005/8/layout/pyramid1"/>
    <dgm:cxn modelId="{C84B82EE-1C18-4870-8CB5-F2A8D1F8B4B2}" type="presParOf" srcId="{7E392DCF-26FA-45CA-AE76-B3229B109D44}" destId="{8C6F2181-D201-4857-B2A8-2CE036A9B154}" srcOrd="1" destOrd="0" presId="urn:microsoft.com/office/officeart/2005/8/layout/pyramid1"/>
    <dgm:cxn modelId="{BFAE3F83-7A5B-4857-83BC-877161E069AB}" type="presParOf" srcId="{DBE56747-F1D0-48BC-8C40-3C8883A046A4}" destId="{ED304D9A-D0E9-468F-8205-136E486BD51C}" srcOrd="3" destOrd="0" presId="urn:microsoft.com/office/officeart/2005/8/layout/pyramid1"/>
    <dgm:cxn modelId="{3F757085-9003-4799-AA39-2F683576BDEE}" type="presParOf" srcId="{ED304D9A-D0E9-468F-8205-136E486BD51C}" destId="{4FC01118-E8C1-43BF-87F7-CBD7FE9FBBA0}" srcOrd="0" destOrd="0" presId="urn:microsoft.com/office/officeart/2005/8/layout/pyramid1"/>
    <dgm:cxn modelId="{59AFF040-0BCE-45DB-A433-5CBD3BF1156B}" type="presParOf" srcId="{ED304D9A-D0E9-468F-8205-136E486BD51C}" destId="{DE5B7A23-2AE7-489D-B7B1-0E35EDBD857A}" srcOrd="1" destOrd="0" presId="urn:microsoft.com/office/officeart/2005/8/layout/pyramid1"/>
    <dgm:cxn modelId="{04A43739-AFB8-458F-A4B8-C28CE450A0DC}" type="presParOf" srcId="{DBE56747-F1D0-48BC-8C40-3C8883A046A4}" destId="{0359B97C-6D59-4E61-BDA6-5D30242A6488}" srcOrd="4" destOrd="0" presId="urn:microsoft.com/office/officeart/2005/8/layout/pyramid1"/>
    <dgm:cxn modelId="{7F791233-9353-48D4-A8FF-17D8C7A82CE6}" type="presParOf" srcId="{0359B97C-6D59-4E61-BDA6-5D30242A6488}" destId="{67C9AF26-32AD-40D2-BC63-FCCDF8C36FF4}" srcOrd="0" destOrd="0" presId="urn:microsoft.com/office/officeart/2005/8/layout/pyramid1"/>
    <dgm:cxn modelId="{EE328719-6ADF-4A4B-9B5E-4BBC3F5A702E}" type="presParOf" srcId="{0359B97C-6D59-4E61-BDA6-5D30242A6488}" destId="{62514457-C6E2-4D5A-8EC3-C9345AF74EDA}"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701035EE-86E7-4061-B5A4-7F83B6751D74}" type="doc">
      <dgm:prSet loTypeId="urn:microsoft.com/office/officeart/2005/8/layout/default" loCatId="list" qsTypeId="urn:microsoft.com/office/officeart/2005/8/quickstyle/3d1" qsCatId="3D" csTypeId="urn:microsoft.com/office/officeart/2005/8/colors/colorful1" csCatId="colorful" phldr="1"/>
      <dgm:spPr/>
      <dgm:t>
        <a:bodyPr/>
        <a:lstStyle/>
        <a:p>
          <a:endParaRPr lang="es-ES"/>
        </a:p>
      </dgm:t>
    </dgm:pt>
    <dgm:pt modelId="{70BB1FD1-8C59-484F-B658-DB09FF4AE6BD}">
      <dgm:prSet phldrT="[Texto]" custT="1"/>
      <dgm:spPr/>
      <dgm:t>
        <a:bodyPr/>
        <a:lstStyle/>
        <a:p>
          <a:pPr algn="ctr"/>
          <a:r>
            <a:rPr lang="es-ES" sz="1400" b="1" u="sng" dirty="0" smtClean="0">
              <a:solidFill>
                <a:schemeClr val="tx1"/>
              </a:solidFill>
            </a:rPr>
            <a:t>CONDICIÓN</a:t>
          </a:r>
        </a:p>
        <a:p>
          <a:pPr algn="just"/>
          <a:r>
            <a:rPr lang="es-ES" sz="1400" b="0" dirty="0" smtClean="0">
              <a:solidFill>
                <a:schemeClr val="tx1"/>
              </a:solidFill>
            </a:rPr>
            <a:t>La Agencia de la Cooperativa no cuenta con controles, la eficiencia y eficacia de su operatividad se basa en una relación de confianza.</a:t>
          </a:r>
          <a:endParaRPr lang="es-ES" sz="1400" b="0" u="sng" dirty="0">
            <a:solidFill>
              <a:schemeClr val="tx1"/>
            </a:solidFill>
          </a:endParaRPr>
        </a:p>
      </dgm:t>
    </dgm:pt>
    <dgm:pt modelId="{4FAE5AE3-4B86-4631-AFCA-47C5147EFB7F}" type="parTrans" cxnId="{93CE3E93-F030-49DA-BA53-BAC02DD68722}">
      <dgm:prSet/>
      <dgm:spPr/>
      <dgm:t>
        <a:bodyPr/>
        <a:lstStyle/>
        <a:p>
          <a:endParaRPr lang="es-ES" sz="2400">
            <a:solidFill>
              <a:schemeClr val="tx1"/>
            </a:solidFill>
          </a:endParaRPr>
        </a:p>
      </dgm:t>
    </dgm:pt>
    <dgm:pt modelId="{1B4D1D29-81A0-47D7-AF74-6E64D56CE503}" type="sibTrans" cxnId="{93CE3E93-F030-49DA-BA53-BAC02DD68722}">
      <dgm:prSet/>
      <dgm:spPr/>
      <dgm:t>
        <a:bodyPr/>
        <a:lstStyle/>
        <a:p>
          <a:endParaRPr lang="es-ES" sz="2400">
            <a:solidFill>
              <a:schemeClr val="tx1"/>
            </a:solidFill>
          </a:endParaRPr>
        </a:p>
      </dgm:t>
    </dgm:pt>
    <dgm:pt modelId="{44973D52-B560-46C0-AEB9-46587E7B7F9A}">
      <dgm:prSet phldrT="[Texto]" custT="1"/>
      <dgm:spPr/>
      <dgm:t>
        <a:bodyPr/>
        <a:lstStyle/>
        <a:p>
          <a:pPr algn="ctr"/>
          <a:r>
            <a:rPr lang="es-ES" sz="1400" b="1" u="sng" dirty="0" smtClean="0">
              <a:solidFill>
                <a:schemeClr val="tx1"/>
              </a:solidFill>
            </a:rPr>
            <a:t>CRITERIO</a:t>
          </a:r>
        </a:p>
        <a:p>
          <a:pPr algn="just"/>
          <a:r>
            <a:rPr lang="es-ES" sz="1400" i="1" dirty="0" smtClean="0">
              <a:solidFill>
                <a:schemeClr val="tx1"/>
              </a:solidFill>
            </a:rPr>
            <a:t>El Consejo de Vigilancia inobservó la Norma de Control Interno COORDINACIÓN DE ACCIONES ORGANIZACIONALES 200-07</a:t>
          </a:r>
          <a:endParaRPr lang="es-ES" sz="1400" b="1" u="sng" dirty="0">
            <a:solidFill>
              <a:schemeClr val="tx1"/>
            </a:solidFill>
          </a:endParaRPr>
        </a:p>
      </dgm:t>
    </dgm:pt>
    <dgm:pt modelId="{71E0A6FA-6FF7-46E0-8A96-C303891DA371}" type="parTrans" cxnId="{4E74425B-3167-4DAF-81E2-D7B0D08017AF}">
      <dgm:prSet/>
      <dgm:spPr/>
      <dgm:t>
        <a:bodyPr/>
        <a:lstStyle/>
        <a:p>
          <a:endParaRPr lang="es-ES" sz="2400">
            <a:solidFill>
              <a:schemeClr val="tx1"/>
            </a:solidFill>
          </a:endParaRPr>
        </a:p>
      </dgm:t>
    </dgm:pt>
    <dgm:pt modelId="{3AFCA9B1-5C3B-46A1-8291-C2D2D1F4FADB}" type="sibTrans" cxnId="{4E74425B-3167-4DAF-81E2-D7B0D08017AF}">
      <dgm:prSet/>
      <dgm:spPr/>
      <dgm:t>
        <a:bodyPr/>
        <a:lstStyle/>
        <a:p>
          <a:endParaRPr lang="es-ES" sz="2400">
            <a:solidFill>
              <a:schemeClr val="tx1"/>
            </a:solidFill>
          </a:endParaRPr>
        </a:p>
      </dgm:t>
    </dgm:pt>
    <dgm:pt modelId="{9812B8CD-2BD9-45BD-A64B-A589296321B2}">
      <dgm:prSet phldrT="[Texto]" custT="1"/>
      <dgm:spPr/>
      <dgm:t>
        <a:bodyPr/>
        <a:lstStyle/>
        <a:p>
          <a:pPr algn="ctr"/>
          <a:r>
            <a:rPr lang="es-ES" sz="1400" b="1" u="sng" dirty="0" smtClean="0">
              <a:solidFill>
                <a:schemeClr val="tx1"/>
              </a:solidFill>
            </a:rPr>
            <a:t>CAUSA</a:t>
          </a:r>
        </a:p>
        <a:p>
          <a:pPr algn="just"/>
          <a:r>
            <a:rPr lang="es-ES" sz="1400" dirty="0" smtClean="0">
              <a:solidFill>
                <a:schemeClr val="tx1"/>
              </a:solidFill>
            </a:rPr>
            <a:t>El Consejo de Vigilancia,  no estableció medidas para evaluar las actividades ejecutadas por el Jefe de Agencia.</a:t>
          </a:r>
          <a:endParaRPr lang="es-ES" sz="1400" b="1" u="sng" dirty="0">
            <a:solidFill>
              <a:schemeClr val="tx1"/>
            </a:solidFill>
          </a:endParaRPr>
        </a:p>
      </dgm:t>
    </dgm:pt>
    <dgm:pt modelId="{8FB79513-C45B-400E-99B1-1F154AB7BD3F}" type="parTrans" cxnId="{9E6A08A7-AE8F-469F-8F74-600BD800D363}">
      <dgm:prSet/>
      <dgm:spPr/>
      <dgm:t>
        <a:bodyPr/>
        <a:lstStyle/>
        <a:p>
          <a:endParaRPr lang="es-ES" sz="2400">
            <a:solidFill>
              <a:schemeClr val="tx1"/>
            </a:solidFill>
          </a:endParaRPr>
        </a:p>
      </dgm:t>
    </dgm:pt>
    <dgm:pt modelId="{30EDAEE8-1E26-4AAE-BA76-B94C4E3B144F}" type="sibTrans" cxnId="{9E6A08A7-AE8F-469F-8F74-600BD800D363}">
      <dgm:prSet/>
      <dgm:spPr/>
      <dgm:t>
        <a:bodyPr/>
        <a:lstStyle/>
        <a:p>
          <a:endParaRPr lang="es-ES" sz="2400">
            <a:solidFill>
              <a:schemeClr val="tx1"/>
            </a:solidFill>
          </a:endParaRPr>
        </a:p>
      </dgm:t>
    </dgm:pt>
    <dgm:pt modelId="{825E94A9-780C-4BE6-82F8-35B13CBBD603}">
      <dgm:prSet phldrT="[Texto]" custT="1"/>
      <dgm:spPr/>
      <dgm:t>
        <a:bodyPr/>
        <a:lstStyle/>
        <a:p>
          <a:pPr algn="ctr"/>
          <a:r>
            <a:rPr lang="es-ES" sz="1400" b="1" u="sng" dirty="0" smtClean="0">
              <a:solidFill>
                <a:schemeClr val="tx1"/>
              </a:solidFill>
            </a:rPr>
            <a:t>EFECTO</a:t>
          </a:r>
        </a:p>
        <a:p>
          <a:pPr algn="just"/>
          <a:r>
            <a:rPr lang="es-ES" sz="1400" dirty="0" smtClean="0">
              <a:solidFill>
                <a:schemeClr val="tx1"/>
              </a:solidFill>
            </a:rPr>
            <a:t>No existe control de las operaciones, que permita prevenir o minimizar el impacto de riesgos potenciales que afecten de forma tanto económica como financiera y en la toma de decisiones.</a:t>
          </a:r>
          <a:endParaRPr lang="es-ES" sz="1400" b="1" u="sng" dirty="0">
            <a:solidFill>
              <a:schemeClr val="tx1"/>
            </a:solidFill>
          </a:endParaRPr>
        </a:p>
      </dgm:t>
    </dgm:pt>
    <dgm:pt modelId="{6C1F5A44-7CD8-41FF-AA6B-777A665F2DE8}" type="parTrans" cxnId="{6E5A4942-2154-4E08-BD95-65ED37B58276}">
      <dgm:prSet/>
      <dgm:spPr/>
      <dgm:t>
        <a:bodyPr/>
        <a:lstStyle/>
        <a:p>
          <a:endParaRPr lang="es-ES" sz="2400">
            <a:solidFill>
              <a:schemeClr val="tx1"/>
            </a:solidFill>
          </a:endParaRPr>
        </a:p>
      </dgm:t>
    </dgm:pt>
    <dgm:pt modelId="{B112A5AC-D957-451A-92AE-2A3FFCD8DA74}" type="sibTrans" cxnId="{6E5A4942-2154-4E08-BD95-65ED37B58276}">
      <dgm:prSet/>
      <dgm:spPr/>
      <dgm:t>
        <a:bodyPr/>
        <a:lstStyle/>
        <a:p>
          <a:endParaRPr lang="es-ES" sz="2400">
            <a:solidFill>
              <a:schemeClr val="tx1"/>
            </a:solidFill>
          </a:endParaRPr>
        </a:p>
      </dgm:t>
    </dgm:pt>
    <dgm:pt modelId="{D379A27A-291C-4C53-ABE9-9D54143AF797}">
      <dgm:prSet phldrT="[Texto]" custT="1"/>
      <dgm:spPr/>
      <dgm:t>
        <a:bodyPr/>
        <a:lstStyle/>
        <a:p>
          <a:pPr algn="ctr"/>
          <a:r>
            <a:rPr lang="es-ES" sz="1400" b="1" u="sng" dirty="0" smtClean="0">
              <a:solidFill>
                <a:schemeClr val="tx1"/>
              </a:solidFill>
            </a:rPr>
            <a:t>CONCLUSIÓN</a:t>
          </a:r>
        </a:p>
        <a:p>
          <a:pPr algn="just"/>
          <a:r>
            <a:rPr lang="es-EC" sz="1400" dirty="0" smtClean="0">
              <a:solidFill>
                <a:schemeClr val="tx1"/>
              </a:solidFill>
            </a:rPr>
            <a:t>Los controles, son esporádicos; se basa en una relación de confianza; convirtiéndose en riesgo económico o financiero.</a:t>
          </a:r>
          <a:endParaRPr lang="es-ES" sz="1400" b="1" u="sng" dirty="0">
            <a:solidFill>
              <a:schemeClr val="tx1"/>
            </a:solidFill>
          </a:endParaRPr>
        </a:p>
      </dgm:t>
    </dgm:pt>
    <dgm:pt modelId="{ECF637E6-7E00-4BCC-A7B9-2CA283AB0254}" type="parTrans" cxnId="{85CDED8D-439A-45FD-B73D-2DF9AE452C5B}">
      <dgm:prSet/>
      <dgm:spPr/>
      <dgm:t>
        <a:bodyPr/>
        <a:lstStyle/>
        <a:p>
          <a:endParaRPr lang="es-ES" sz="2400">
            <a:solidFill>
              <a:schemeClr val="tx1"/>
            </a:solidFill>
          </a:endParaRPr>
        </a:p>
      </dgm:t>
    </dgm:pt>
    <dgm:pt modelId="{F5F18E08-C3FF-47F0-84E4-691EF31531EA}" type="sibTrans" cxnId="{85CDED8D-439A-45FD-B73D-2DF9AE452C5B}">
      <dgm:prSet/>
      <dgm:spPr/>
      <dgm:t>
        <a:bodyPr/>
        <a:lstStyle/>
        <a:p>
          <a:endParaRPr lang="es-ES" sz="2400">
            <a:solidFill>
              <a:schemeClr val="tx1"/>
            </a:solidFill>
          </a:endParaRPr>
        </a:p>
      </dgm:t>
    </dgm:pt>
    <dgm:pt modelId="{59EE50EE-2575-4C91-8168-7AD5498A6137}">
      <dgm:prSet custT="1"/>
      <dgm:spPr/>
      <dgm:t>
        <a:bodyPr/>
        <a:lstStyle/>
        <a:p>
          <a:pPr algn="ctr"/>
          <a:r>
            <a:rPr lang="es-ES" sz="1400" b="1" u="sng" dirty="0" smtClean="0">
              <a:solidFill>
                <a:schemeClr val="tx1"/>
              </a:solidFill>
            </a:rPr>
            <a:t>RECOMENDACIÓN</a:t>
          </a:r>
        </a:p>
        <a:p>
          <a:pPr algn="just"/>
          <a:r>
            <a:rPr lang="es-ES" sz="1400" b="1" dirty="0" smtClean="0">
              <a:solidFill>
                <a:schemeClr val="tx1"/>
              </a:solidFill>
            </a:rPr>
            <a:t>Al Consejo de Vigilancia</a:t>
          </a:r>
          <a:endParaRPr lang="es-ES" sz="1400" dirty="0" smtClean="0">
            <a:solidFill>
              <a:schemeClr val="tx1"/>
            </a:solidFill>
          </a:endParaRPr>
        </a:p>
        <a:p>
          <a:pPr algn="just"/>
          <a:r>
            <a:rPr lang="es-ES" sz="1400" dirty="0" smtClean="0">
              <a:solidFill>
                <a:schemeClr val="tx1"/>
              </a:solidFill>
            </a:rPr>
            <a:t>Elaborar un plan para la implementación de controles de recursos humanos, administrativos, y financieros,  para las actividades que se ejecutan en la Agencia y el uso óptimo de recursos.</a:t>
          </a:r>
          <a:endParaRPr lang="es-ES" sz="1400" b="1" u="sng" dirty="0">
            <a:solidFill>
              <a:schemeClr val="tx1"/>
            </a:solidFill>
          </a:endParaRPr>
        </a:p>
      </dgm:t>
    </dgm:pt>
    <dgm:pt modelId="{B338C5BC-E0F3-412D-AEF2-3B1419B05A06}" type="parTrans" cxnId="{A369DDA8-ED46-436F-B9FD-D2A4DB640B4C}">
      <dgm:prSet/>
      <dgm:spPr/>
      <dgm:t>
        <a:bodyPr/>
        <a:lstStyle/>
        <a:p>
          <a:endParaRPr lang="es-ES" sz="2400"/>
        </a:p>
      </dgm:t>
    </dgm:pt>
    <dgm:pt modelId="{A30EC320-5E5B-4DE0-B45A-B646BB2C5F4C}" type="sibTrans" cxnId="{A369DDA8-ED46-436F-B9FD-D2A4DB640B4C}">
      <dgm:prSet/>
      <dgm:spPr/>
      <dgm:t>
        <a:bodyPr/>
        <a:lstStyle/>
        <a:p>
          <a:endParaRPr lang="es-ES" sz="2400"/>
        </a:p>
      </dgm:t>
    </dgm:pt>
    <dgm:pt modelId="{9193F108-D740-41AA-A647-1DFBEB8B7FBA}" type="pres">
      <dgm:prSet presAssocID="{701035EE-86E7-4061-B5A4-7F83B6751D74}" presName="diagram" presStyleCnt="0">
        <dgm:presLayoutVars>
          <dgm:dir/>
          <dgm:resizeHandles val="exact"/>
        </dgm:presLayoutVars>
      </dgm:prSet>
      <dgm:spPr/>
      <dgm:t>
        <a:bodyPr/>
        <a:lstStyle/>
        <a:p>
          <a:endParaRPr lang="es-ES"/>
        </a:p>
      </dgm:t>
    </dgm:pt>
    <dgm:pt modelId="{92A9C579-9D9A-41B9-A8E9-5AEA7BEE90BA}" type="pres">
      <dgm:prSet presAssocID="{70BB1FD1-8C59-484F-B658-DB09FF4AE6BD}" presName="node" presStyleLbl="node1" presStyleIdx="0" presStyleCnt="6">
        <dgm:presLayoutVars>
          <dgm:bulletEnabled val="1"/>
        </dgm:presLayoutVars>
      </dgm:prSet>
      <dgm:spPr/>
      <dgm:t>
        <a:bodyPr/>
        <a:lstStyle/>
        <a:p>
          <a:endParaRPr lang="es-ES"/>
        </a:p>
      </dgm:t>
    </dgm:pt>
    <dgm:pt modelId="{DEFD6224-1A9D-4050-91EA-557DDE8E7CE6}" type="pres">
      <dgm:prSet presAssocID="{1B4D1D29-81A0-47D7-AF74-6E64D56CE503}" presName="sibTrans" presStyleCnt="0"/>
      <dgm:spPr/>
    </dgm:pt>
    <dgm:pt modelId="{2CE76E55-E144-4D8B-9702-7B87EC0ED9E4}" type="pres">
      <dgm:prSet presAssocID="{44973D52-B560-46C0-AEB9-46587E7B7F9A}" presName="node" presStyleLbl="node1" presStyleIdx="1" presStyleCnt="6">
        <dgm:presLayoutVars>
          <dgm:bulletEnabled val="1"/>
        </dgm:presLayoutVars>
      </dgm:prSet>
      <dgm:spPr/>
      <dgm:t>
        <a:bodyPr/>
        <a:lstStyle/>
        <a:p>
          <a:endParaRPr lang="es-ES"/>
        </a:p>
      </dgm:t>
    </dgm:pt>
    <dgm:pt modelId="{7A8B577B-DEAC-4F91-8E1C-02FB3D20F332}" type="pres">
      <dgm:prSet presAssocID="{3AFCA9B1-5C3B-46A1-8291-C2D2D1F4FADB}" presName="sibTrans" presStyleCnt="0"/>
      <dgm:spPr/>
    </dgm:pt>
    <dgm:pt modelId="{35F15BDD-C2FE-4EBD-AB60-78054A9E8628}" type="pres">
      <dgm:prSet presAssocID="{9812B8CD-2BD9-45BD-A64B-A589296321B2}" presName="node" presStyleLbl="node1" presStyleIdx="2" presStyleCnt="6">
        <dgm:presLayoutVars>
          <dgm:bulletEnabled val="1"/>
        </dgm:presLayoutVars>
      </dgm:prSet>
      <dgm:spPr/>
      <dgm:t>
        <a:bodyPr/>
        <a:lstStyle/>
        <a:p>
          <a:endParaRPr lang="es-ES"/>
        </a:p>
      </dgm:t>
    </dgm:pt>
    <dgm:pt modelId="{AEDA1976-3402-4C16-A589-8A891277B834}" type="pres">
      <dgm:prSet presAssocID="{30EDAEE8-1E26-4AAE-BA76-B94C4E3B144F}" presName="sibTrans" presStyleCnt="0"/>
      <dgm:spPr/>
    </dgm:pt>
    <dgm:pt modelId="{2E4346AC-7DE4-4FA6-9674-E3F7D2B90E9A}" type="pres">
      <dgm:prSet presAssocID="{825E94A9-780C-4BE6-82F8-35B13CBBD603}" presName="node" presStyleLbl="node1" presStyleIdx="3" presStyleCnt="6" custScaleY="136153">
        <dgm:presLayoutVars>
          <dgm:bulletEnabled val="1"/>
        </dgm:presLayoutVars>
      </dgm:prSet>
      <dgm:spPr/>
      <dgm:t>
        <a:bodyPr/>
        <a:lstStyle/>
        <a:p>
          <a:endParaRPr lang="es-ES"/>
        </a:p>
      </dgm:t>
    </dgm:pt>
    <dgm:pt modelId="{9967B83D-01F9-45AD-A137-CBC7D9822A13}" type="pres">
      <dgm:prSet presAssocID="{B112A5AC-D957-451A-92AE-2A3FFCD8DA74}" presName="sibTrans" presStyleCnt="0"/>
      <dgm:spPr/>
    </dgm:pt>
    <dgm:pt modelId="{C5CEA203-CF43-4131-9213-B2117BA3BF92}" type="pres">
      <dgm:prSet presAssocID="{D379A27A-291C-4C53-ABE9-9D54143AF797}" presName="node" presStyleLbl="node1" presStyleIdx="4" presStyleCnt="6">
        <dgm:presLayoutVars>
          <dgm:bulletEnabled val="1"/>
        </dgm:presLayoutVars>
      </dgm:prSet>
      <dgm:spPr/>
      <dgm:t>
        <a:bodyPr/>
        <a:lstStyle/>
        <a:p>
          <a:endParaRPr lang="es-ES"/>
        </a:p>
      </dgm:t>
    </dgm:pt>
    <dgm:pt modelId="{8DD32233-0034-4D5B-80A9-9D1D15C61ED0}" type="pres">
      <dgm:prSet presAssocID="{F5F18E08-C3FF-47F0-84E4-691EF31531EA}" presName="sibTrans" presStyleCnt="0"/>
      <dgm:spPr/>
    </dgm:pt>
    <dgm:pt modelId="{2C5AC349-1A5B-4DAE-88D3-57029B9A72C0}" type="pres">
      <dgm:prSet presAssocID="{59EE50EE-2575-4C91-8168-7AD5498A6137}" presName="node" presStyleLbl="node1" presStyleIdx="5" presStyleCnt="6" custScaleY="164152">
        <dgm:presLayoutVars>
          <dgm:bulletEnabled val="1"/>
        </dgm:presLayoutVars>
      </dgm:prSet>
      <dgm:spPr/>
      <dgm:t>
        <a:bodyPr/>
        <a:lstStyle/>
        <a:p>
          <a:endParaRPr lang="es-ES"/>
        </a:p>
      </dgm:t>
    </dgm:pt>
  </dgm:ptLst>
  <dgm:cxnLst>
    <dgm:cxn modelId="{D11FD82D-BB7D-47B5-B915-62C74DC84EE7}" type="presOf" srcId="{D379A27A-291C-4C53-ABE9-9D54143AF797}" destId="{C5CEA203-CF43-4131-9213-B2117BA3BF92}" srcOrd="0" destOrd="0" presId="urn:microsoft.com/office/officeart/2005/8/layout/default"/>
    <dgm:cxn modelId="{6E5A4942-2154-4E08-BD95-65ED37B58276}" srcId="{701035EE-86E7-4061-B5A4-7F83B6751D74}" destId="{825E94A9-780C-4BE6-82F8-35B13CBBD603}" srcOrd="3" destOrd="0" parTransId="{6C1F5A44-7CD8-41FF-AA6B-777A665F2DE8}" sibTransId="{B112A5AC-D957-451A-92AE-2A3FFCD8DA74}"/>
    <dgm:cxn modelId="{A369DDA8-ED46-436F-B9FD-D2A4DB640B4C}" srcId="{701035EE-86E7-4061-B5A4-7F83B6751D74}" destId="{59EE50EE-2575-4C91-8168-7AD5498A6137}" srcOrd="5" destOrd="0" parTransId="{B338C5BC-E0F3-412D-AEF2-3B1419B05A06}" sibTransId="{A30EC320-5E5B-4DE0-B45A-B646BB2C5F4C}"/>
    <dgm:cxn modelId="{4E74425B-3167-4DAF-81E2-D7B0D08017AF}" srcId="{701035EE-86E7-4061-B5A4-7F83B6751D74}" destId="{44973D52-B560-46C0-AEB9-46587E7B7F9A}" srcOrd="1" destOrd="0" parTransId="{71E0A6FA-6FF7-46E0-8A96-C303891DA371}" sibTransId="{3AFCA9B1-5C3B-46A1-8291-C2D2D1F4FADB}"/>
    <dgm:cxn modelId="{93CE3E93-F030-49DA-BA53-BAC02DD68722}" srcId="{701035EE-86E7-4061-B5A4-7F83B6751D74}" destId="{70BB1FD1-8C59-484F-B658-DB09FF4AE6BD}" srcOrd="0" destOrd="0" parTransId="{4FAE5AE3-4B86-4631-AFCA-47C5147EFB7F}" sibTransId="{1B4D1D29-81A0-47D7-AF74-6E64D56CE503}"/>
    <dgm:cxn modelId="{08167232-BF74-4BC5-863D-B739A5EA7196}" type="presOf" srcId="{59EE50EE-2575-4C91-8168-7AD5498A6137}" destId="{2C5AC349-1A5B-4DAE-88D3-57029B9A72C0}" srcOrd="0" destOrd="0" presId="urn:microsoft.com/office/officeart/2005/8/layout/default"/>
    <dgm:cxn modelId="{A0F255F7-8D1E-4AFB-8FCA-19C0B0210E57}" type="presOf" srcId="{701035EE-86E7-4061-B5A4-7F83B6751D74}" destId="{9193F108-D740-41AA-A647-1DFBEB8B7FBA}" srcOrd="0" destOrd="0" presId="urn:microsoft.com/office/officeart/2005/8/layout/default"/>
    <dgm:cxn modelId="{85CDED8D-439A-45FD-B73D-2DF9AE452C5B}" srcId="{701035EE-86E7-4061-B5A4-7F83B6751D74}" destId="{D379A27A-291C-4C53-ABE9-9D54143AF797}" srcOrd="4" destOrd="0" parTransId="{ECF637E6-7E00-4BCC-A7B9-2CA283AB0254}" sibTransId="{F5F18E08-C3FF-47F0-84E4-691EF31531EA}"/>
    <dgm:cxn modelId="{F0B72E3D-EF36-4E79-B7D0-ACC829624A87}" type="presOf" srcId="{825E94A9-780C-4BE6-82F8-35B13CBBD603}" destId="{2E4346AC-7DE4-4FA6-9674-E3F7D2B90E9A}" srcOrd="0" destOrd="0" presId="urn:microsoft.com/office/officeart/2005/8/layout/default"/>
    <dgm:cxn modelId="{67B66442-6F13-41EA-B91D-5EAF40A22270}" type="presOf" srcId="{9812B8CD-2BD9-45BD-A64B-A589296321B2}" destId="{35F15BDD-C2FE-4EBD-AB60-78054A9E8628}" srcOrd="0" destOrd="0" presId="urn:microsoft.com/office/officeart/2005/8/layout/default"/>
    <dgm:cxn modelId="{0FEC0826-A6C4-4FF8-98C6-271FE12257DF}" type="presOf" srcId="{44973D52-B560-46C0-AEB9-46587E7B7F9A}" destId="{2CE76E55-E144-4D8B-9702-7B87EC0ED9E4}" srcOrd="0" destOrd="0" presId="urn:microsoft.com/office/officeart/2005/8/layout/default"/>
    <dgm:cxn modelId="{EE3D51BB-FDC5-403B-9ADC-9D499AC534DE}" type="presOf" srcId="{70BB1FD1-8C59-484F-B658-DB09FF4AE6BD}" destId="{92A9C579-9D9A-41B9-A8E9-5AEA7BEE90BA}" srcOrd="0" destOrd="0" presId="urn:microsoft.com/office/officeart/2005/8/layout/default"/>
    <dgm:cxn modelId="{9E6A08A7-AE8F-469F-8F74-600BD800D363}" srcId="{701035EE-86E7-4061-B5A4-7F83B6751D74}" destId="{9812B8CD-2BD9-45BD-A64B-A589296321B2}" srcOrd="2" destOrd="0" parTransId="{8FB79513-C45B-400E-99B1-1F154AB7BD3F}" sibTransId="{30EDAEE8-1E26-4AAE-BA76-B94C4E3B144F}"/>
    <dgm:cxn modelId="{68B814B8-A885-4E3B-B456-7B8A1028B24C}" type="presParOf" srcId="{9193F108-D740-41AA-A647-1DFBEB8B7FBA}" destId="{92A9C579-9D9A-41B9-A8E9-5AEA7BEE90BA}" srcOrd="0" destOrd="0" presId="urn:microsoft.com/office/officeart/2005/8/layout/default"/>
    <dgm:cxn modelId="{89532978-6A45-4BA0-92D3-514822F76544}" type="presParOf" srcId="{9193F108-D740-41AA-A647-1DFBEB8B7FBA}" destId="{DEFD6224-1A9D-4050-91EA-557DDE8E7CE6}" srcOrd="1" destOrd="0" presId="urn:microsoft.com/office/officeart/2005/8/layout/default"/>
    <dgm:cxn modelId="{1AA91483-8EFE-445F-AB3F-EBCA151A1BC5}" type="presParOf" srcId="{9193F108-D740-41AA-A647-1DFBEB8B7FBA}" destId="{2CE76E55-E144-4D8B-9702-7B87EC0ED9E4}" srcOrd="2" destOrd="0" presId="urn:microsoft.com/office/officeart/2005/8/layout/default"/>
    <dgm:cxn modelId="{27BAF19D-67DA-4A0C-9782-7A51BFE65F91}" type="presParOf" srcId="{9193F108-D740-41AA-A647-1DFBEB8B7FBA}" destId="{7A8B577B-DEAC-4F91-8E1C-02FB3D20F332}" srcOrd="3" destOrd="0" presId="urn:microsoft.com/office/officeart/2005/8/layout/default"/>
    <dgm:cxn modelId="{25418100-0064-4522-A0DC-D0F90CAA1A2E}" type="presParOf" srcId="{9193F108-D740-41AA-A647-1DFBEB8B7FBA}" destId="{35F15BDD-C2FE-4EBD-AB60-78054A9E8628}" srcOrd="4" destOrd="0" presId="urn:microsoft.com/office/officeart/2005/8/layout/default"/>
    <dgm:cxn modelId="{DE2D9017-C6CB-4846-A765-429265E4CE0A}" type="presParOf" srcId="{9193F108-D740-41AA-A647-1DFBEB8B7FBA}" destId="{AEDA1976-3402-4C16-A589-8A891277B834}" srcOrd="5" destOrd="0" presId="urn:microsoft.com/office/officeart/2005/8/layout/default"/>
    <dgm:cxn modelId="{36851DCF-CD7B-4D5E-A588-6ECEB3312418}" type="presParOf" srcId="{9193F108-D740-41AA-A647-1DFBEB8B7FBA}" destId="{2E4346AC-7DE4-4FA6-9674-E3F7D2B90E9A}" srcOrd="6" destOrd="0" presId="urn:microsoft.com/office/officeart/2005/8/layout/default"/>
    <dgm:cxn modelId="{6A3F9498-66F3-475C-97E7-0A3706F35C94}" type="presParOf" srcId="{9193F108-D740-41AA-A647-1DFBEB8B7FBA}" destId="{9967B83D-01F9-45AD-A137-CBC7D9822A13}" srcOrd="7" destOrd="0" presId="urn:microsoft.com/office/officeart/2005/8/layout/default"/>
    <dgm:cxn modelId="{05FB5D6B-0303-49A5-BA30-BAA0D8E2F21F}" type="presParOf" srcId="{9193F108-D740-41AA-A647-1DFBEB8B7FBA}" destId="{C5CEA203-CF43-4131-9213-B2117BA3BF92}" srcOrd="8" destOrd="0" presId="urn:microsoft.com/office/officeart/2005/8/layout/default"/>
    <dgm:cxn modelId="{E6983885-A6C7-47D5-AE17-EF66156CD896}" type="presParOf" srcId="{9193F108-D740-41AA-A647-1DFBEB8B7FBA}" destId="{8DD32233-0034-4D5B-80A9-9D1D15C61ED0}" srcOrd="9" destOrd="0" presId="urn:microsoft.com/office/officeart/2005/8/layout/default"/>
    <dgm:cxn modelId="{BE7EA9A0-7D1F-4033-8F67-9141D416AA8D}" type="presParOf" srcId="{9193F108-D740-41AA-A647-1DFBEB8B7FBA}" destId="{2C5AC349-1A5B-4DAE-88D3-57029B9A72C0}"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ACCACA60-C213-45D3-B6BF-A0C2CB91AC9B}" type="doc">
      <dgm:prSet loTypeId="urn:microsoft.com/office/officeart/2005/8/layout/target3" loCatId="list" qsTypeId="urn:microsoft.com/office/officeart/2005/8/quickstyle/simple3" qsCatId="simple" csTypeId="urn:microsoft.com/office/officeart/2005/8/colors/colorful5" csCatId="colorful" phldr="1"/>
      <dgm:spPr/>
      <dgm:t>
        <a:bodyPr/>
        <a:lstStyle/>
        <a:p>
          <a:endParaRPr lang="es-ES"/>
        </a:p>
      </dgm:t>
    </dgm:pt>
    <dgm:pt modelId="{12BA17EE-D040-4B05-8B34-6FCCBF588355}">
      <dgm:prSet phldrT="[Texto]" custT="1"/>
      <dgm:spPr/>
      <dgm:t>
        <a:bodyPr/>
        <a:lstStyle/>
        <a:p>
          <a:pPr algn="just"/>
          <a:r>
            <a:rPr lang="es-EC" sz="1600" b="1" dirty="0" smtClean="0">
              <a:solidFill>
                <a:schemeClr val="tx1"/>
              </a:solidFill>
            </a:rPr>
            <a:t>1. </a:t>
          </a:r>
          <a:r>
            <a:rPr lang="es-EC" sz="1600" dirty="0" smtClean="0">
              <a:solidFill>
                <a:schemeClr val="tx1"/>
              </a:solidFill>
            </a:rPr>
            <a:t>Al no contar con una Estructura  Organizacional,  la Cooperativa de Ahorro y Crédito San Vicente del Sur, no presenta gráficamente las líneas de autoridad y responsabilidad; no se presentan gráficamente los procesos de los departamentos y/o áreas, desconociendo de esta manera su responsabilidad.</a:t>
          </a:r>
          <a:endParaRPr lang="es-ES" sz="1600" dirty="0">
            <a:solidFill>
              <a:schemeClr val="tx1"/>
            </a:solidFill>
          </a:endParaRPr>
        </a:p>
      </dgm:t>
    </dgm:pt>
    <dgm:pt modelId="{2D2AA021-8873-4B2C-A3A6-BADB6F25FA43}" type="parTrans" cxnId="{70FD9698-28FA-40E0-8F9A-0A57CF665857}">
      <dgm:prSet/>
      <dgm:spPr/>
      <dgm:t>
        <a:bodyPr/>
        <a:lstStyle/>
        <a:p>
          <a:pPr algn="just"/>
          <a:endParaRPr lang="es-ES" sz="2800">
            <a:solidFill>
              <a:schemeClr val="tx1"/>
            </a:solidFill>
          </a:endParaRPr>
        </a:p>
      </dgm:t>
    </dgm:pt>
    <dgm:pt modelId="{28D40FC4-6829-4267-B5AC-C66BE3CCFAB2}" type="sibTrans" cxnId="{70FD9698-28FA-40E0-8F9A-0A57CF665857}">
      <dgm:prSet/>
      <dgm:spPr/>
      <dgm:t>
        <a:bodyPr/>
        <a:lstStyle/>
        <a:p>
          <a:pPr algn="just"/>
          <a:endParaRPr lang="es-ES" sz="2800">
            <a:solidFill>
              <a:schemeClr val="tx1"/>
            </a:solidFill>
          </a:endParaRPr>
        </a:p>
      </dgm:t>
    </dgm:pt>
    <dgm:pt modelId="{9E6D9500-C29A-43D6-9CB9-247864EF7996}">
      <dgm:prSet phldrT="[Texto]" custT="1"/>
      <dgm:spPr/>
      <dgm:t>
        <a:bodyPr/>
        <a:lstStyle/>
        <a:p>
          <a:pPr algn="just"/>
          <a:endParaRPr lang="es-EC" sz="1600" dirty="0" smtClean="0">
            <a:solidFill>
              <a:schemeClr val="tx1"/>
            </a:solidFill>
          </a:endParaRPr>
        </a:p>
        <a:p>
          <a:pPr algn="just"/>
          <a:r>
            <a:rPr lang="es-EC" sz="1600" b="1" dirty="0" smtClean="0">
              <a:solidFill>
                <a:schemeClr val="tx1"/>
              </a:solidFill>
            </a:rPr>
            <a:t>2.</a:t>
          </a:r>
          <a:r>
            <a:rPr lang="es-EC" sz="1600" dirty="0" smtClean="0">
              <a:solidFill>
                <a:schemeClr val="tx1"/>
              </a:solidFill>
            </a:rPr>
            <a:t>La ausencia de un plan estratégico estructurado, provoca que el personal de la Institución, no tenga un claro conocimiento de las acciones a realizar para el logro de los objetivos, metas y estrategias que permitan la consecución de la misión y visión institucional, perjudicando la eficiencia y eficacia de la Cooperativa.</a:t>
          </a:r>
        </a:p>
        <a:p>
          <a:pPr algn="just"/>
          <a:endParaRPr lang="es-ES" sz="1600" dirty="0">
            <a:solidFill>
              <a:schemeClr val="tx1"/>
            </a:solidFill>
          </a:endParaRPr>
        </a:p>
      </dgm:t>
    </dgm:pt>
    <dgm:pt modelId="{5AAADD24-4700-4CF5-9C1C-A86892452D5C}" type="parTrans" cxnId="{C4F26138-9AD2-4E41-AEB3-C0D823FBD531}">
      <dgm:prSet/>
      <dgm:spPr/>
      <dgm:t>
        <a:bodyPr/>
        <a:lstStyle/>
        <a:p>
          <a:pPr algn="just"/>
          <a:endParaRPr lang="es-ES" sz="2800">
            <a:solidFill>
              <a:schemeClr val="tx1"/>
            </a:solidFill>
          </a:endParaRPr>
        </a:p>
      </dgm:t>
    </dgm:pt>
    <dgm:pt modelId="{4F0C8C26-7A9F-420B-88CE-A03F40DEF6CB}" type="sibTrans" cxnId="{C4F26138-9AD2-4E41-AEB3-C0D823FBD531}">
      <dgm:prSet/>
      <dgm:spPr/>
      <dgm:t>
        <a:bodyPr/>
        <a:lstStyle/>
        <a:p>
          <a:pPr algn="just"/>
          <a:endParaRPr lang="es-ES" sz="2800">
            <a:solidFill>
              <a:schemeClr val="tx1"/>
            </a:solidFill>
          </a:endParaRPr>
        </a:p>
      </dgm:t>
    </dgm:pt>
    <dgm:pt modelId="{90EB705D-886F-4ABE-9D7C-839987097888}">
      <dgm:prSet phldrT="[Texto]" custT="1"/>
      <dgm:spPr/>
      <dgm:t>
        <a:bodyPr/>
        <a:lstStyle/>
        <a:p>
          <a:pPr algn="just"/>
          <a:endParaRPr lang="es-EC" sz="1400" dirty="0" smtClean="0">
            <a:solidFill>
              <a:schemeClr val="tx1"/>
            </a:solidFill>
          </a:endParaRPr>
        </a:p>
        <a:p>
          <a:pPr algn="just"/>
          <a:r>
            <a:rPr lang="es-EC" sz="1200" b="1" dirty="0" smtClean="0">
              <a:solidFill>
                <a:schemeClr val="tx1"/>
              </a:solidFill>
            </a:rPr>
            <a:t>3. </a:t>
          </a:r>
          <a:r>
            <a:rPr lang="es-EC" sz="1200" dirty="0" smtClean="0">
              <a:solidFill>
                <a:schemeClr val="tx1"/>
              </a:solidFill>
            </a:rPr>
            <a:t>El departamento de Contabilidad asume todas las funciones concernientes a la administración de personal, sin contar con el perfil profesional requerido para el desarrollo de este tipo de actividades, esto se debe a la falta de una sección de recursos humanos que realice las funciones inherentes a su gestión, ocasionando que la Cooperativa de Ahorro y Crédito San Vicente del Sur, cuente con empleados poco calificados, capacitados y comprometidos como resultado del  descuido de la Institución para con  el personal, desmotivándolo y olvidando su rol fundamental como impulsador y promotor de programas para perfeccionar las habilidades del talento humano.</a:t>
          </a:r>
          <a:endParaRPr lang="es-ES" sz="1400" dirty="0">
            <a:solidFill>
              <a:schemeClr val="tx1"/>
            </a:solidFill>
          </a:endParaRPr>
        </a:p>
      </dgm:t>
    </dgm:pt>
    <dgm:pt modelId="{CEF0105B-B893-44D8-ABDA-BDDEB2604A58}" type="parTrans" cxnId="{4A0619DF-A808-4FB6-BA13-26FA44AA47F9}">
      <dgm:prSet/>
      <dgm:spPr/>
      <dgm:t>
        <a:bodyPr/>
        <a:lstStyle/>
        <a:p>
          <a:pPr algn="just"/>
          <a:endParaRPr lang="es-ES" sz="2800">
            <a:solidFill>
              <a:schemeClr val="tx1"/>
            </a:solidFill>
          </a:endParaRPr>
        </a:p>
      </dgm:t>
    </dgm:pt>
    <dgm:pt modelId="{E7A8C521-32DF-4EC0-8ECE-C33E2A53DBF4}" type="sibTrans" cxnId="{4A0619DF-A808-4FB6-BA13-26FA44AA47F9}">
      <dgm:prSet/>
      <dgm:spPr/>
      <dgm:t>
        <a:bodyPr/>
        <a:lstStyle/>
        <a:p>
          <a:pPr algn="just"/>
          <a:endParaRPr lang="es-ES" sz="2800">
            <a:solidFill>
              <a:schemeClr val="tx1"/>
            </a:solidFill>
          </a:endParaRPr>
        </a:p>
      </dgm:t>
    </dgm:pt>
    <dgm:pt modelId="{2BD3F05F-67BA-4457-9EEA-822EB5A648B8}" type="pres">
      <dgm:prSet presAssocID="{ACCACA60-C213-45D3-B6BF-A0C2CB91AC9B}" presName="Name0" presStyleCnt="0">
        <dgm:presLayoutVars>
          <dgm:chMax val="7"/>
          <dgm:dir/>
          <dgm:animLvl val="lvl"/>
          <dgm:resizeHandles val="exact"/>
        </dgm:presLayoutVars>
      </dgm:prSet>
      <dgm:spPr/>
      <dgm:t>
        <a:bodyPr/>
        <a:lstStyle/>
        <a:p>
          <a:endParaRPr lang="es-ES"/>
        </a:p>
      </dgm:t>
    </dgm:pt>
    <dgm:pt modelId="{E1DA08A1-E498-443B-BCB6-B51E0FAFBDCD}" type="pres">
      <dgm:prSet presAssocID="{12BA17EE-D040-4B05-8B34-6FCCBF588355}" presName="circle1" presStyleLbl="node1" presStyleIdx="0" presStyleCnt="3"/>
      <dgm:spPr/>
    </dgm:pt>
    <dgm:pt modelId="{D7D74021-496F-43D2-B1FD-903F009F7E64}" type="pres">
      <dgm:prSet presAssocID="{12BA17EE-D040-4B05-8B34-6FCCBF588355}" presName="space" presStyleCnt="0"/>
      <dgm:spPr/>
    </dgm:pt>
    <dgm:pt modelId="{0563A669-747B-438F-98C5-DCEEC5A1FE52}" type="pres">
      <dgm:prSet presAssocID="{12BA17EE-D040-4B05-8B34-6FCCBF588355}" presName="rect1" presStyleLbl="alignAcc1" presStyleIdx="0" presStyleCnt="3"/>
      <dgm:spPr/>
      <dgm:t>
        <a:bodyPr/>
        <a:lstStyle/>
        <a:p>
          <a:endParaRPr lang="es-ES"/>
        </a:p>
      </dgm:t>
    </dgm:pt>
    <dgm:pt modelId="{C4772CF3-304B-419C-8F7D-9883543F6DD8}" type="pres">
      <dgm:prSet presAssocID="{9E6D9500-C29A-43D6-9CB9-247864EF7996}" presName="vertSpace2" presStyleLbl="node1" presStyleIdx="0" presStyleCnt="3"/>
      <dgm:spPr/>
    </dgm:pt>
    <dgm:pt modelId="{1A6A562E-43FA-4BEC-AB33-C34B1596C91A}" type="pres">
      <dgm:prSet presAssocID="{9E6D9500-C29A-43D6-9CB9-247864EF7996}" presName="circle2" presStyleLbl="node1" presStyleIdx="1" presStyleCnt="3"/>
      <dgm:spPr/>
    </dgm:pt>
    <dgm:pt modelId="{24C05DA5-A6C5-451E-B8A1-71B375FACC7F}" type="pres">
      <dgm:prSet presAssocID="{9E6D9500-C29A-43D6-9CB9-247864EF7996}" presName="rect2" presStyleLbl="alignAcc1" presStyleIdx="1" presStyleCnt="3"/>
      <dgm:spPr/>
      <dgm:t>
        <a:bodyPr/>
        <a:lstStyle/>
        <a:p>
          <a:endParaRPr lang="es-ES"/>
        </a:p>
      </dgm:t>
    </dgm:pt>
    <dgm:pt modelId="{D7DC92FC-4FF3-4DFF-8516-EABA81D1C7CC}" type="pres">
      <dgm:prSet presAssocID="{90EB705D-886F-4ABE-9D7C-839987097888}" presName="vertSpace3" presStyleLbl="node1" presStyleIdx="1" presStyleCnt="3"/>
      <dgm:spPr/>
    </dgm:pt>
    <dgm:pt modelId="{7BC096CF-58F1-493A-A26A-50261D61C81C}" type="pres">
      <dgm:prSet presAssocID="{90EB705D-886F-4ABE-9D7C-839987097888}" presName="circle3" presStyleLbl="node1" presStyleIdx="2" presStyleCnt="3"/>
      <dgm:spPr/>
    </dgm:pt>
    <dgm:pt modelId="{FADB1AE6-B4FF-41B6-A964-97B8E611EC12}" type="pres">
      <dgm:prSet presAssocID="{90EB705D-886F-4ABE-9D7C-839987097888}" presName="rect3" presStyleLbl="alignAcc1" presStyleIdx="2" presStyleCnt="3"/>
      <dgm:spPr/>
      <dgm:t>
        <a:bodyPr/>
        <a:lstStyle/>
        <a:p>
          <a:endParaRPr lang="es-ES"/>
        </a:p>
      </dgm:t>
    </dgm:pt>
    <dgm:pt modelId="{53C0DAE0-807C-4FB3-B92C-C195399A89F2}" type="pres">
      <dgm:prSet presAssocID="{12BA17EE-D040-4B05-8B34-6FCCBF588355}" presName="rect1ParTxNoCh" presStyleLbl="alignAcc1" presStyleIdx="2" presStyleCnt="3">
        <dgm:presLayoutVars>
          <dgm:chMax val="1"/>
          <dgm:bulletEnabled val="1"/>
        </dgm:presLayoutVars>
      </dgm:prSet>
      <dgm:spPr/>
      <dgm:t>
        <a:bodyPr/>
        <a:lstStyle/>
        <a:p>
          <a:endParaRPr lang="es-ES"/>
        </a:p>
      </dgm:t>
    </dgm:pt>
    <dgm:pt modelId="{B671F271-3318-4D57-8636-5A67403CEBE1}" type="pres">
      <dgm:prSet presAssocID="{9E6D9500-C29A-43D6-9CB9-247864EF7996}" presName="rect2ParTxNoCh" presStyleLbl="alignAcc1" presStyleIdx="2" presStyleCnt="3">
        <dgm:presLayoutVars>
          <dgm:chMax val="1"/>
          <dgm:bulletEnabled val="1"/>
        </dgm:presLayoutVars>
      </dgm:prSet>
      <dgm:spPr/>
      <dgm:t>
        <a:bodyPr/>
        <a:lstStyle/>
        <a:p>
          <a:endParaRPr lang="es-ES"/>
        </a:p>
      </dgm:t>
    </dgm:pt>
    <dgm:pt modelId="{E45AC70E-F37C-42C1-A0BB-2A02F7A2052F}" type="pres">
      <dgm:prSet presAssocID="{90EB705D-886F-4ABE-9D7C-839987097888}" presName="rect3ParTxNoCh" presStyleLbl="alignAcc1" presStyleIdx="2" presStyleCnt="3">
        <dgm:presLayoutVars>
          <dgm:chMax val="1"/>
          <dgm:bulletEnabled val="1"/>
        </dgm:presLayoutVars>
      </dgm:prSet>
      <dgm:spPr/>
      <dgm:t>
        <a:bodyPr/>
        <a:lstStyle/>
        <a:p>
          <a:endParaRPr lang="es-ES"/>
        </a:p>
      </dgm:t>
    </dgm:pt>
  </dgm:ptLst>
  <dgm:cxnLst>
    <dgm:cxn modelId="{493C16B2-9941-45A6-8C96-46E3CEAC7027}" type="presOf" srcId="{12BA17EE-D040-4B05-8B34-6FCCBF588355}" destId="{53C0DAE0-807C-4FB3-B92C-C195399A89F2}" srcOrd="1" destOrd="0" presId="urn:microsoft.com/office/officeart/2005/8/layout/target3"/>
    <dgm:cxn modelId="{0B6C40DD-3092-43E9-BEF2-ED38A31F0161}" type="presOf" srcId="{90EB705D-886F-4ABE-9D7C-839987097888}" destId="{E45AC70E-F37C-42C1-A0BB-2A02F7A2052F}" srcOrd="1" destOrd="0" presId="urn:microsoft.com/office/officeart/2005/8/layout/target3"/>
    <dgm:cxn modelId="{70FD9698-28FA-40E0-8F9A-0A57CF665857}" srcId="{ACCACA60-C213-45D3-B6BF-A0C2CB91AC9B}" destId="{12BA17EE-D040-4B05-8B34-6FCCBF588355}" srcOrd="0" destOrd="0" parTransId="{2D2AA021-8873-4B2C-A3A6-BADB6F25FA43}" sibTransId="{28D40FC4-6829-4267-B5AC-C66BE3CCFAB2}"/>
    <dgm:cxn modelId="{A7CBDF4F-441A-40A4-9073-9A05FB0742E9}" type="presOf" srcId="{9E6D9500-C29A-43D6-9CB9-247864EF7996}" destId="{24C05DA5-A6C5-451E-B8A1-71B375FACC7F}" srcOrd="0" destOrd="0" presId="urn:microsoft.com/office/officeart/2005/8/layout/target3"/>
    <dgm:cxn modelId="{69E80CFA-C2DF-4D64-AFE0-666E81FF8274}" type="presOf" srcId="{12BA17EE-D040-4B05-8B34-6FCCBF588355}" destId="{0563A669-747B-438F-98C5-DCEEC5A1FE52}" srcOrd="0" destOrd="0" presId="urn:microsoft.com/office/officeart/2005/8/layout/target3"/>
    <dgm:cxn modelId="{9A8EA36C-B25D-485D-8FEC-B4FF8FFD75B6}" type="presOf" srcId="{90EB705D-886F-4ABE-9D7C-839987097888}" destId="{FADB1AE6-B4FF-41B6-A964-97B8E611EC12}" srcOrd="0" destOrd="0" presId="urn:microsoft.com/office/officeart/2005/8/layout/target3"/>
    <dgm:cxn modelId="{EA703586-1EA8-4AB0-8654-9EF888D96B1B}" type="presOf" srcId="{9E6D9500-C29A-43D6-9CB9-247864EF7996}" destId="{B671F271-3318-4D57-8636-5A67403CEBE1}" srcOrd="1" destOrd="0" presId="urn:microsoft.com/office/officeart/2005/8/layout/target3"/>
    <dgm:cxn modelId="{4A0619DF-A808-4FB6-BA13-26FA44AA47F9}" srcId="{ACCACA60-C213-45D3-B6BF-A0C2CB91AC9B}" destId="{90EB705D-886F-4ABE-9D7C-839987097888}" srcOrd="2" destOrd="0" parTransId="{CEF0105B-B893-44D8-ABDA-BDDEB2604A58}" sibTransId="{E7A8C521-32DF-4EC0-8ECE-C33E2A53DBF4}"/>
    <dgm:cxn modelId="{C4F26138-9AD2-4E41-AEB3-C0D823FBD531}" srcId="{ACCACA60-C213-45D3-B6BF-A0C2CB91AC9B}" destId="{9E6D9500-C29A-43D6-9CB9-247864EF7996}" srcOrd="1" destOrd="0" parTransId="{5AAADD24-4700-4CF5-9C1C-A86892452D5C}" sibTransId="{4F0C8C26-7A9F-420B-88CE-A03F40DEF6CB}"/>
    <dgm:cxn modelId="{3368F07F-7566-4939-8177-EE70557FD4A4}" type="presOf" srcId="{ACCACA60-C213-45D3-B6BF-A0C2CB91AC9B}" destId="{2BD3F05F-67BA-4457-9EEA-822EB5A648B8}" srcOrd="0" destOrd="0" presId="urn:microsoft.com/office/officeart/2005/8/layout/target3"/>
    <dgm:cxn modelId="{5BB330B9-B8F6-4C9E-9D18-F70656380E1C}" type="presParOf" srcId="{2BD3F05F-67BA-4457-9EEA-822EB5A648B8}" destId="{E1DA08A1-E498-443B-BCB6-B51E0FAFBDCD}" srcOrd="0" destOrd="0" presId="urn:microsoft.com/office/officeart/2005/8/layout/target3"/>
    <dgm:cxn modelId="{8E809328-842C-4E0D-8652-7A200C886EB8}" type="presParOf" srcId="{2BD3F05F-67BA-4457-9EEA-822EB5A648B8}" destId="{D7D74021-496F-43D2-B1FD-903F009F7E64}" srcOrd="1" destOrd="0" presId="urn:microsoft.com/office/officeart/2005/8/layout/target3"/>
    <dgm:cxn modelId="{86620858-34E3-4820-9FB5-73467C5012A9}" type="presParOf" srcId="{2BD3F05F-67BA-4457-9EEA-822EB5A648B8}" destId="{0563A669-747B-438F-98C5-DCEEC5A1FE52}" srcOrd="2" destOrd="0" presId="urn:microsoft.com/office/officeart/2005/8/layout/target3"/>
    <dgm:cxn modelId="{CC7DF407-B547-45C1-98CC-575A56D46D1A}" type="presParOf" srcId="{2BD3F05F-67BA-4457-9EEA-822EB5A648B8}" destId="{C4772CF3-304B-419C-8F7D-9883543F6DD8}" srcOrd="3" destOrd="0" presId="urn:microsoft.com/office/officeart/2005/8/layout/target3"/>
    <dgm:cxn modelId="{22404BDE-EFD6-4224-ADD2-9CF55F8485CE}" type="presParOf" srcId="{2BD3F05F-67BA-4457-9EEA-822EB5A648B8}" destId="{1A6A562E-43FA-4BEC-AB33-C34B1596C91A}" srcOrd="4" destOrd="0" presId="urn:microsoft.com/office/officeart/2005/8/layout/target3"/>
    <dgm:cxn modelId="{D9678923-93FB-44DB-8E59-7F27187052BC}" type="presParOf" srcId="{2BD3F05F-67BA-4457-9EEA-822EB5A648B8}" destId="{24C05DA5-A6C5-451E-B8A1-71B375FACC7F}" srcOrd="5" destOrd="0" presId="urn:microsoft.com/office/officeart/2005/8/layout/target3"/>
    <dgm:cxn modelId="{7AC4586D-B7BF-46DD-A2E1-22FC646A21B6}" type="presParOf" srcId="{2BD3F05F-67BA-4457-9EEA-822EB5A648B8}" destId="{D7DC92FC-4FF3-4DFF-8516-EABA81D1C7CC}" srcOrd="6" destOrd="0" presId="urn:microsoft.com/office/officeart/2005/8/layout/target3"/>
    <dgm:cxn modelId="{4D867C1A-D4B6-4D74-B42A-C0B5F4CCC223}" type="presParOf" srcId="{2BD3F05F-67BA-4457-9EEA-822EB5A648B8}" destId="{7BC096CF-58F1-493A-A26A-50261D61C81C}" srcOrd="7" destOrd="0" presId="urn:microsoft.com/office/officeart/2005/8/layout/target3"/>
    <dgm:cxn modelId="{DE3768C2-313B-4A67-B21B-8ADC9FAFBFE6}" type="presParOf" srcId="{2BD3F05F-67BA-4457-9EEA-822EB5A648B8}" destId="{FADB1AE6-B4FF-41B6-A964-97B8E611EC12}" srcOrd="8" destOrd="0" presId="urn:microsoft.com/office/officeart/2005/8/layout/target3"/>
    <dgm:cxn modelId="{EEC93488-AE3A-4029-B782-54FD752ED95C}" type="presParOf" srcId="{2BD3F05F-67BA-4457-9EEA-822EB5A648B8}" destId="{53C0DAE0-807C-4FB3-B92C-C195399A89F2}" srcOrd="9" destOrd="0" presId="urn:microsoft.com/office/officeart/2005/8/layout/target3"/>
    <dgm:cxn modelId="{092BBD5C-355C-4600-BA32-C367EEFCB96B}" type="presParOf" srcId="{2BD3F05F-67BA-4457-9EEA-822EB5A648B8}" destId="{B671F271-3318-4D57-8636-5A67403CEBE1}" srcOrd="10" destOrd="0" presId="urn:microsoft.com/office/officeart/2005/8/layout/target3"/>
    <dgm:cxn modelId="{1DF9F320-B9A3-484F-BD30-F64A5009601F}" type="presParOf" srcId="{2BD3F05F-67BA-4457-9EEA-822EB5A648B8}" destId="{E45AC70E-F37C-42C1-A0BB-2A02F7A2052F}" srcOrd="11"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600B789-2A6E-4558-9E92-AADFAB5E9C6B}" type="doc">
      <dgm:prSet loTypeId="urn:microsoft.com/office/officeart/2005/8/layout/pyramid1" loCatId="pyramid" qsTypeId="urn:microsoft.com/office/officeart/2005/8/quickstyle/3d5" qsCatId="3D" csTypeId="urn:microsoft.com/office/officeart/2005/8/colors/colorful1" csCatId="colorful" phldr="1"/>
      <dgm:spPr/>
      <dgm:t>
        <a:bodyPr/>
        <a:lstStyle/>
        <a:p>
          <a:endParaRPr lang="es-ES"/>
        </a:p>
      </dgm:t>
    </dgm:pt>
    <dgm:pt modelId="{A01B6CEC-4B0C-4382-A628-5A4FE2356764}">
      <dgm:prSet phldrT="[Texto]" custT="1"/>
      <dgm:spPr/>
      <dgm:t>
        <a:bodyPr/>
        <a:lstStyle/>
        <a:p>
          <a:r>
            <a:rPr lang="es-ES" sz="2000" dirty="0">
              <a:solidFill>
                <a:schemeClr val="tx1"/>
              </a:solidFill>
              <a:latin typeface="+mj-lt"/>
            </a:rPr>
            <a:t>ACTIVIDADES DE CONTROL</a:t>
          </a:r>
        </a:p>
      </dgm:t>
    </dgm:pt>
    <dgm:pt modelId="{86017FF2-5316-4636-8BB2-987AEADBDDCB}" type="sibTrans" cxnId="{1F01718C-2A33-4CCB-8072-D169880C6D9F}">
      <dgm:prSet/>
      <dgm:spPr/>
      <dgm:t>
        <a:bodyPr/>
        <a:lstStyle/>
        <a:p>
          <a:endParaRPr lang="es-ES" sz="1600">
            <a:solidFill>
              <a:schemeClr val="tx1"/>
            </a:solidFill>
            <a:latin typeface="+mj-lt"/>
          </a:endParaRPr>
        </a:p>
      </dgm:t>
    </dgm:pt>
    <dgm:pt modelId="{BF1FA5D0-2739-4386-B5B4-37F62A852B2A}" type="parTrans" cxnId="{1F01718C-2A33-4CCB-8072-D169880C6D9F}">
      <dgm:prSet/>
      <dgm:spPr/>
      <dgm:t>
        <a:bodyPr/>
        <a:lstStyle/>
        <a:p>
          <a:endParaRPr lang="es-ES" sz="1600">
            <a:solidFill>
              <a:schemeClr val="tx1"/>
            </a:solidFill>
            <a:latin typeface="+mj-lt"/>
          </a:endParaRPr>
        </a:p>
      </dgm:t>
    </dgm:pt>
    <dgm:pt modelId="{07CC6DDB-25C6-4DBE-9F18-644FE42A8C98}">
      <dgm:prSet phldrT="[Texto]" custT="1"/>
      <dgm:spPr/>
      <dgm:t>
        <a:bodyPr/>
        <a:lstStyle/>
        <a:p>
          <a:r>
            <a:rPr lang="es-ES" sz="1100" b="1" dirty="0">
              <a:solidFill>
                <a:schemeClr val="tx1"/>
              </a:solidFill>
              <a:latin typeface="+mj-lt"/>
            </a:rPr>
            <a:t>INFORMACION Y COMUNICACION</a:t>
          </a:r>
        </a:p>
      </dgm:t>
    </dgm:pt>
    <dgm:pt modelId="{3239142E-297D-4407-8DBA-598C6E22A1D2}" type="sibTrans" cxnId="{439D319E-A2F4-481C-BB63-87E896C8F6CE}">
      <dgm:prSet/>
      <dgm:spPr/>
      <dgm:t>
        <a:bodyPr/>
        <a:lstStyle/>
        <a:p>
          <a:endParaRPr lang="es-ES" sz="1600">
            <a:solidFill>
              <a:schemeClr val="tx1"/>
            </a:solidFill>
            <a:latin typeface="+mj-lt"/>
          </a:endParaRPr>
        </a:p>
      </dgm:t>
    </dgm:pt>
    <dgm:pt modelId="{4B39426A-FE3A-4665-BE38-6B0A47321254}" type="parTrans" cxnId="{439D319E-A2F4-481C-BB63-87E896C8F6CE}">
      <dgm:prSet/>
      <dgm:spPr/>
      <dgm:t>
        <a:bodyPr/>
        <a:lstStyle/>
        <a:p>
          <a:endParaRPr lang="es-ES" sz="1600">
            <a:solidFill>
              <a:schemeClr val="tx1"/>
            </a:solidFill>
            <a:latin typeface="+mj-lt"/>
          </a:endParaRPr>
        </a:p>
      </dgm:t>
    </dgm:pt>
    <dgm:pt modelId="{5F535175-5E1A-49A4-B223-92E811A06EA9}">
      <dgm:prSet phldrT="[Texto]" custT="1"/>
      <dgm:spPr/>
      <dgm:t>
        <a:bodyPr/>
        <a:lstStyle/>
        <a:p>
          <a:endParaRPr lang="es-ES" sz="1050" b="1" dirty="0">
            <a:solidFill>
              <a:schemeClr val="tx1"/>
            </a:solidFill>
            <a:latin typeface="+mj-lt"/>
          </a:endParaRPr>
        </a:p>
        <a:p>
          <a:r>
            <a:rPr lang="es-ES" sz="1100" b="1" dirty="0">
              <a:solidFill>
                <a:schemeClr val="tx1"/>
              </a:solidFill>
              <a:latin typeface="+mj-lt"/>
            </a:rPr>
            <a:t>SUPERVISION</a:t>
          </a:r>
        </a:p>
      </dgm:t>
    </dgm:pt>
    <dgm:pt modelId="{E9275648-0D6E-43CD-A958-72CA0CC418D3}" type="sibTrans" cxnId="{EA0CE690-9E5D-44F0-A6B2-81FDAB866A1C}">
      <dgm:prSet/>
      <dgm:spPr/>
      <dgm:t>
        <a:bodyPr/>
        <a:lstStyle/>
        <a:p>
          <a:endParaRPr lang="es-ES" sz="1600">
            <a:solidFill>
              <a:schemeClr val="tx1"/>
            </a:solidFill>
            <a:latin typeface="+mj-lt"/>
          </a:endParaRPr>
        </a:p>
      </dgm:t>
    </dgm:pt>
    <dgm:pt modelId="{691095EB-3058-453B-B346-8D14B1CD09F0}" type="parTrans" cxnId="{EA0CE690-9E5D-44F0-A6B2-81FDAB866A1C}">
      <dgm:prSet/>
      <dgm:spPr/>
      <dgm:t>
        <a:bodyPr/>
        <a:lstStyle/>
        <a:p>
          <a:endParaRPr lang="es-ES" sz="1600">
            <a:solidFill>
              <a:schemeClr val="tx1"/>
            </a:solidFill>
            <a:latin typeface="+mj-lt"/>
          </a:endParaRPr>
        </a:p>
      </dgm:t>
    </dgm:pt>
    <dgm:pt modelId="{A5CAEF5A-2CB5-4672-BD62-A02BCD25F46B}">
      <dgm:prSet custT="1"/>
      <dgm:spPr/>
      <dgm:t>
        <a:bodyPr/>
        <a:lstStyle/>
        <a:p>
          <a:r>
            <a:rPr lang="es-ES" sz="2000">
              <a:solidFill>
                <a:schemeClr val="tx1"/>
              </a:solidFill>
              <a:latin typeface="+mj-lt"/>
            </a:rPr>
            <a:t>EVALUACION DE RIESGOS</a:t>
          </a:r>
        </a:p>
      </dgm:t>
    </dgm:pt>
    <dgm:pt modelId="{36E13D9F-3191-4D16-BDCA-86607403F726}" type="parTrans" cxnId="{5DBF94BC-401B-4741-9398-93D72E5E14EC}">
      <dgm:prSet/>
      <dgm:spPr/>
      <dgm:t>
        <a:bodyPr/>
        <a:lstStyle/>
        <a:p>
          <a:endParaRPr lang="es-ES" sz="1600">
            <a:solidFill>
              <a:schemeClr val="tx1"/>
            </a:solidFill>
            <a:latin typeface="+mj-lt"/>
          </a:endParaRPr>
        </a:p>
      </dgm:t>
    </dgm:pt>
    <dgm:pt modelId="{6921C4CF-AB11-47CB-926B-09347F3D0FF2}" type="sibTrans" cxnId="{5DBF94BC-401B-4741-9398-93D72E5E14EC}">
      <dgm:prSet/>
      <dgm:spPr/>
      <dgm:t>
        <a:bodyPr/>
        <a:lstStyle/>
        <a:p>
          <a:endParaRPr lang="es-ES" sz="1600">
            <a:solidFill>
              <a:schemeClr val="tx1"/>
            </a:solidFill>
            <a:latin typeface="+mj-lt"/>
          </a:endParaRPr>
        </a:p>
      </dgm:t>
    </dgm:pt>
    <dgm:pt modelId="{10CE594B-349E-426F-9CE4-888FCA8213A1}">
      <dgm:prSet custT="1"/>
      <dgm:spPr/>
      <dgm:t>
        <a:bodyPr/>
        <a:lstStyle/>
        <a:p>
          <a:r>
            <a:rPr lang="es-ES" sz="2000">
              <a:solidFill>
                <a:schemeClr val="tx1"/>
              </a:solidFill>
              <a:latin typeface="+mj-lt"/>
            </a:rPr>
            <a:t>AMBIENTE DE CONTROL Y TRABAJO</a:t>
          </a:r>
        </a:p>
      </dgm:t>
    </dgm:pt>
    <dgm:pt modelId="{4AB0B73F-4AB5-4078-BDF1-17AF2D83E43F}" type="parTrans" cxnId="{1489D4B2-7E2F-4242-90DE-86823A3ED2BD}">
      <dgm:prSet/>
      <dgm:spPr/>
      <dgm:t>
        <a:bodyPr/>
        <a:lstStyle/>
        <a:p>
          <a:endParaRPr lang="es-ES" sz="1600">
            <a:solidFill>
              <a:schemeClr val="tx1"/>
            </a:solidFill>
            <a:latin typeface="+mj-lt"/>
          </a:endParaRPr>
        </a:p>
      </dgm:t>
    </dgm:pt>
    <dgm:pt modelId="{49193B38-5936-4C0C-99D6-F1A622B6570F}" type="sibTrans" cxnId="{1489D4B2-7E2F-4242-90DE-86823A3ED2BD}">
      <dgm:prSet/>
      <dgm:spPr/>
      <dgm:t>
        <a:bodyPr/>
        <a:lstStyle/>
        <a:p>
          <a:endParaRPr lang="es-ES" sz="1600">
            <a:solidFill>
              <a:schemeClr val="tx1"/>
            </a:solidFill>
            <a:latin typeface="+mj-lt"/>
          </a:endParaRPr>
        </a:p>
      </dgm:t>
    </dgm:pt>
    <dgm:pt modelId="{150D0760-CD30-4FF1-BCCB-5ABE935755A4}" type="pres">
      <dgm:prSet presAssocID="{8600B789-2A6E-4558-9E92-AADFAB5E9C6B}" presName="Name0" presStyleCnt="0">
        <dgm:presLayoutVars>
          <dgm:dir/>
          <dgm:animLvl val="lvl"/>
          <dgm:resizeHandles val="exact"/>
        </dgm:presLayoutVars>
      </dgm:prSet>
      <dgm:spPr/>
      <dgm:t>
        <a:bodyPr/>
        <a:lstStyle/>
        <a:p>
          <a:endParaRPr lang="es-ES"/>
        </a:p>
      </dgm:t>
    </dgm:pt>
    <dgm:pt modelId="{C13C0275-0943-4121-9ABA-4286D5502541}" type="pres">
      <dgm:prSet presAssocID="{5F535175-5E1A-49A4-B223-92E811A06EA9}" presName="Name8" presStyleCnt="0"/>
      <dgm:spPr/>
    </dgm:pt>
    <dgm:pt modelId="{526A5B85-11CD-496F-81CD-834D11E078FA}" type="pres">
      <dgm:prSet presAssocID="{5F535175-5E1A-49A4-B223-92E811A06EA9}" presName="level" presStyleLbl="node1" presStyleIdx="0" presStyleCnt="5">
        <dgm:presLayoutVars>
          <dgm:chMax val="1"/>
          <dgm:bulletEnabled val="1"/>
        </dgm:presLayoutVars>
      </dgm:prSet>
      <dgm:spPr/>
      <dgm:t>
        <a:bodyPr/>
        <a:lstStyle/>
        <a:p>
          <a:endParaRPr lang="es-ES"/>
        </a:p>
      </dgm:t>
    </dgm:pt>
    <dgm:pt modelId="{D47F3BB6-9029-4B90-A382-6A51E0C6857E}" type="pres">
      <dgm:prSet presAssocID="{5F535175-5E1A-49A4-B223-92E811A06EA9}" presName="levelTx" presStyleLbl="revTx" presStyleIdx="0" presStyleCnt="0">
        <dgm:presLayoutVars>
          <dgm:chMax val="1"/>
          <dgm:bulletEnabled val="1"/>
        </dgm:presLayoutVars>
      </dgm:prSet>
      <dgm:spPr/>
      <dgm:t>
        <a:bodyPr/>
        <a:lstStyle/>
        <a:p>
          <a:endParaRPr lang="es-ES"/>
        </a:p>
      </dgm:t>
    </dgm:pt>
    <dgm:pt modelId="{32FAD09C-F2F7-4F02-9A87-77AC209FCE1E}" type="pres">
      <dgm:prSet presAssocID="{07CC6DDB-25C6-4DBE-9F18-644FE42A8C98}" presName="Name8" presStyleCnt="0"/>
      <dgm:spPr/>
    </dgm:pt>
    <dgm:pt modelId="{485AAB22-CE03-4F27-9048-113FC204F51A}" type="pres">
      <dgm:prSet presAssocID="{07CC6DDB-25C6-4DBE-9F18-644FE42A8C98}" presName="level" presStyleLbl="node1" presStyleIdx="1" presStyleCnt="5">
        <dgm:presLayoutVars>
          <dgm:chMax val="1"/>
          <dgm:bulletEnabled val="1"/>
        </dgm:presLayoutVars>
      </dgm:prSet>
      <dgm:spPr/>
      <dgm:t>
        <a:bodyPr/>
        <a:lstStyle/>
        <a:p>
          <a:endParaRPr lang="es-ES"/>
        </a:p>
      </dgm:t>
    </dgm:pt>
    <dgm:pt modelId="{41D9010C-94A2-4295-95F5-6D2C70717812}" type="pres">
      <dgm:prSet presAssocID="{07CC6DDB-25C6-4DBE-9F18-644FE42A8C98}" presName="levelTx" presStyleLbl="revTx" presStyleIdx="0" presStyleCnt="0">
        <dgm:presLayoutVars>
          <dgm:chMax val="1"/>
          <dgm:bulletEnabled val="1"/>
        </dgm:presLayoutVars>
      </dgm:prSet>
      <dgm:spPr/>
      <dgm:t>
        <a:bodyPr/>
        <a:lstStyle/>
        <a:p>
          <a:endParaRPr lang="es-ES"/>
        </a:p>
      </dgm:t>
    </dgm:pt>
    <dgm:pt modelId="{EAB57372-E8FF-40D2-AC46-AE8D0F9FF03A}" type="pres">
      <dgm:prSet presAssocID="{A01B6CEC-4B0C-4382-A628-5A4FE2356764}" presName="Name8" presStyleCnt="0"/>
      <dgm:spPr/>
    </dgm:pt>
    <dgm:pt modelId="{BDDC97BA-BB54-4B5D-A315-C35C409B249B}" type="pres">
      <dgm:prSet presAssocID="{A01B6CEC-4B0C-4382-A628-5A4FE2356764}" presName="level" presStyleLbl="node1" presStyleIdx="2" presStyleCnt="5" custLinFactNeighborX="517">
        <dgm:presLayoutVars>
          <dgm:chMax val="1"/>
          <dgm:bulletEnabled val="1"/>
        </dgm:presLayoutVars>
      </dgm:prSet>
      <dgm:spPr/>
      <dgm:t>
        <a:bodyPr/>
        <a:lstStyle/>
        <a:p>
          <a:endParaRPr lang="es-ES"/>
        </a:p>
      </dgm:t>
    </dgm:pt>
    <dgm:pt modelId="{E52CC003-BA54-4C2D-88AE-96A0316295EB}" type="pres">
      <dgm:prSet presAssocID="{A01B6CEC-4B0C-4382-A628-5A4FE2356764}" presName="levelTx" presStyleLbl="revTx" presStyleIdx="0" presStyleCnt="0">
        <dgm:presLayoutVars>
          <dgm:chMax val="1"/>
          <dgm:bulletEnabled val="1"/>
        </dgm:presLayoutVars>
      </dgm:prSet>
      <dgm:spPr/>
      <dgm:t>
        <a:bodyPr/>
        <a:lstStyle/>
        <a:p>
          <a:endParaRPr lang="es-ES"/>
        </a:p>
      </dgm:t>
    </dgm:pt>
    <dgm:pt modelId="{54582867-CD39-480D-AF8E-A0B5E8E2D1E0}" type="pres">
      <dgm:prSet presAssocID="{A5CAEF5A-2CB5-4672-BD62-A02BCD25F46B}" presName="Name8" presStyleCnt="0"/>
      <dgm:spPr/>
    </dgm:pt>
    <dgm:pt modelId="{D0EB9334-847A-4463-BEF4-4437F01447BF}" type="pres">
      <dgm:prSet presAssocID="{A5CAEF5A-2CB5-4672-BD62-A02BCD25F46B}" presName="level" presStyleLbl="node1" presStyleIdx="3" presStyleCnt="5">
        <dgm:presLayoutVars>
          <dgm:chMax val="1"/>
          <dgm:bulletEnabled val="1"/>
        </dgm:presLayoutVars>
      </dgm:prSet>
      <dgm:spPr/>
      <dgm:t>
        <a:bodyPr/>
        <a:lstStyle/>
        <a:p>
          <a:endParaRPr lang="es-ES"/>
        </a:p>
      </dgm:t>
    </dgm:pt>
    <dgm:pt modelId="{5567798E-3F0E-4794-9548-22BC039BCE9B}" type="pres">
      <dgm:prSet presAssocID="{A5CAEF5A-2CB5-4672-BD62-A02BCD25F46B}" presName="levelTx" presStyleLbl="revTx" presStyleIdx="0" presStyleCnt="0">
        <dgm:presLayoutVars>
          <dgm:chMax val="1"/>
          <dgm:bulletEnabled val="1"/>
        </dgm:presLayoutVars>
      </dgm:prSet>
      <dgm:spPr/>
      <dgm:t>
        <a:bodyPr/>
        <a:lstStyle/>
        <a:p>
          <a:endParaRPr lang="es-ES"/>
        </a:p>
      </dgm:t>
    </dgm:pt>
    <dgm:pt modelId="{5D980F62-2613-43B1-B12A-06E066C5FD7A}" type="pres">
      <dgm:prSet presAssocID="{10CE594B-349E-426F-9CE4-888FCA8213A1}" presName="Name8" presStyleCnt="0"/>
      <dgm:spPr/>
    </dgm:pt>
    <dgm:pt modelId="{221DA44F-DE4C-4BC6-AEBE-C4B87DF4A58D}" type="pres">
      <dgm:prSet presAssocID="{10CE594B-349E-426F-9CE4-888FCA8213A1}" presName="level" presStyleLbl="node1" presStyleIdx="4" presStyleCnt="5" custLinFactNeighborY="-3322">
        <dgm:presLayoutVars>
          <dgm:chMax val="1"/>
          <dgm:bulletEnabled val="1"/>
        </dgm:presLayoutVars>
      </dgm:prSet>
      <dgm:spPr/>
      <dgm:t>
        <a:bodyPr/>
        <a:lstStyle/>
        <a:p>
          <a:endParaRPr lang="es-ES"/>
        </a:p>
      </dgm:t>
    </dgm:pt>
    <dgm:pt modelId="{26C3C2B5-08E3-4EE0-A4FF-D61C1F85FB7C}" type="pres">
      <dgm:prSet presAssocID="{10CE594B-349E-426F-9CE4-888FCA8213A1}" presName="levelTx" presStyleLbl="revTx" presStyleIdx="0" presStyleCnt="0">
        <dgm:presLayoutVars>
          <dgm:chMax val="1"/>
          <dgm:bulletEnabled val="1"/>
        </dgm:presLayoutVars>
      </dgm:prSet>
      <dgm:spPr/>
      <dgm:t>
        <a:bodyPr/>
        <a:lstStyle/>
        <a:p>
          <a:endParaRPr lang="es-ES"/>
        </a:p>
      </dgm:t>
    </dgm:pt>
  </dgm:ptLst>
  <dgm:cxnLst>
    <dgm:cxn modelId="{30F37FB9-2249-4C98-9176-F34851E71FCA}" type="presOf" srcId="{A5CAEF5A-2CB5-4672-BD62-A02BCD25F46B}" destId="{5567798E-3F0E-4794-9548-22BC039BCE9B}" srcOrd="1" destOrd="0" presId="urn:microsoft.com/office/officeart/2005/8/layout/pyramid1"/>
    <dgm:cxn modelId="{4C5303CD-91EF-4FEB-8394-50FC192FA862}" type="presOf" srcId="{10CE594B-349E-426F-9CE4-888FCA8213A1}" destId="{221DA44F-DE4C-4BC6-AEBE-C4B87DF4A58D}" srcOrd="0" destOrd="0" presId="urn:microsoft.com/office/officeart/2005/8/layout/pyramid1"/>
    <dgm:cxn modelId="{EA0CE690-9E5D-44F0-A6B2-81FDAB866A1C}" srcId="{8600B789-2A6E-4558-9E92-AADFAB5E9C6B}" destId="{5F535175-5E1A-49A4-B223-92E811A06EA9}" srcOrd="0" destOrd="0" parTransId="{691095EB-3058-453B-B346-8D14B1CD09F0}" sibTransId="{E9275648-0D6E-43CD-A958-72CA0CC418D3}"/>
    <dgm:cxn modelId="{AB5B3ABA-97A5-4D56-9508-2600E44CAF1B}" type="presOf" srcId="{A01B6CEC-4B0C-4382-A628-5A4FE2356764}" destId="{BDDC97BA-BB54-4B5D-A315-C35C409B249B}" srcOrd="0" destOrd="0" presId="urn:microsoft.com/office/officeart/2005/8/layout/pyramid1"/>
    <dgm:cxn modelId="{F62A6A2F-5FF4-4DF8-80E0-191D2E1580AB}" type="presOf" srcId="{8600B789-2A6E-4558-9E92-AADFAB5E9C6B}" destId="{150D0760-CD30-4FF1-BCCB-5ABE935755A4}" srcOrd="0" destOrd="0" presId="urn:microsoft.com/office/officeart/2005/8/layout/pyramid1"/>
    <dgm:cxn modelId="{1489D4B2-7E2F-4242-90DE-86823A3ED2BD}" srcId="{8600B789-2A6E-4558-9E92-AADFAB5E9C6B}" destId="{10CE594B-349E-426F-9CE4-888FCA8213A1}" srcOrd="4" destOrd="0" parTransId="{4AB0B73F-4AB5-4078-BDF1-17AF2D83E43F}" sibTransId="{49193B38-5936-4C0C-99D6-F1A622B6570F}"/>
    <dgm:cxn modelId="{1F01718C-2A33-4CCB-8072-D169880C6D9F}" srcId="{8600B789-2A6E-4558-9E92-AADFAB5E9C6B}" destId="{A01B6CEC-4B0C-4382-A628-5A4FE2356764}" srcOrd="2" destOrd="0" parTransId="{BF1FA5D0-2739-4386-B5B4-37F62A852B2A}" sibTransId="{86017FF2-5316-4636-8BB2-987AEADBDDCB}"/>
    <dgm:cxn modelId="{2EB41A0F-91E0-4973-8D3A-27D131704E02}" type="presOf" srcId="{07CC6DDB-25C6-4DBE-9F18-644FE42A8C98}" destId="{41D9010C-94A2-4295-95F5-6D2C70717812}" srcOrd="1" destOrd="0" presId="urn:microsoft.com/office/officeart/2005/8/layout/pyramid1"/>
    <dgm:cxn modelId="{C2909455-C2E5-4ADB-8717-ABD1EAA8D5E4}" type="presOf" srcId="{A01B6CEC-4B0C-4382-A628-5A4FE2356764}" destId="{E52CC003-BA54-4C2D-88AE-96A0316295EB}" srcOrd="1" destOrd="0" presId="urn:microsoft.com/office/officeart/2005/8/layout/pyramid1"/>
    <dgm:cxn modelId="{E5084C78-9B06-4158-A67F-113058E3EF34}" type="presOf" srcId="{5F535175-5E1A-49A4-B223-92E811A06EA9}" destId="{D47F3BB6-9029-4B90-A382-6A51E0C6857E}" srcOrd="1" destOrd="0" presId="urn:microsoft.com/office/officeart/2005/8/layout/pyramid1"/>
    <dgm:cxn modelId="{439D319E-A2F4-481C-BB63-87E896C8F6CE}" srcId="{8600B789-2A6E-4558-9E92-AADFAB5E9C6B}" destId="{07CC6DDB-25C6-4DBE-9F18-644FE42A8C98}" srcOrd="1" destOrd="0" parTransId="{4B39426A-FE3A-4665-BE38-6B0A47321254}" sibTransId="{3239142E-297D-4407-8DBA-598C6E22A1D2}"/>
    <dgm:cxn modelId="{7D949CBB-348B-4C2F-A0DE-BD8A14693502}" type="presOf" srcId="{5F535175-5E1A-49A4-B223-92E811A06EA9}" destId="{526A5B85-11CD-496F-81CD-834D11E078FA}" srcOrd="0" destOrd="0" presId="urn:microsoft.com/office/officeart/2005/8/layout/pyramid1"/>
    <dgm:cxn modelId="{DCCBDC27-BE8C-402D-A9F1-EEC2AA28A253}" type="presOf" srcId="{10CE594B-349E-426F-9CE4-888FCA8213A1}" destId="{26C3C2B5-08E3-4EE0-A4FF-D61C1F85FB7C}" srcOrd="1" destOrd="0" presId="urn:microsoft.com/office/officeart/2005/8/layout/pyramid1"/>
    <dgm:cxn modelId="{7CD3C972-B88C-4CA8-A9D5-ECECC40317BC}" type="presOf" srcId="{A5CAEF5A-2CB5-4672-BD62-A02BCD25F46B}" destId="{D0EB9334-847A-4463-BEF4-4437F01447BF}" srcOrd="0" destOrd="0" presId="urn:microsoft.com/office/officeart/2005/8/layout/pyramid1"/>
    <dgm:cxn modelId="{D9662441-074A-4BC8-AFA4-211BC49F5319}" type="presOf" srcId="{07CC6DDB-25C6-4DBE-9F18-644FE42A8C98}" destId="{485AAB22-CE03-4F27-9048-113FC204F51A}" srcOrd="0" destOrd="0" presId="urn:microsoft.com/office/officeart/2005/8/layout/pyramid1"/>
    <dgm:cxn modelId="{5DBF94BC-401B-4741-9398-93D72E5E14EC}" srcId="{8600B789-2A6E-4558-9E92-AADFAB5E9C6B}" destId="{A5CAEF5A-2CB5-4672-BD62-A02BCD25F46B}" srcOrd="3" destOrd="0" parTransId="{36E13D9F-3191-4D16-BDCA-86607403F726}" sibTransId="{6921C4CF-AB11-47CB-926B-09347F3D0FF2}"/>
    <dgm:cxn modelId="{ED72C6AB-A0F1-4B4F-883F-A67281E9E3DC}" type="presParOf" srcId="{150D0760-CD30-4FF1-BCCB-5ABE935755A4}" destId="{C13C0275-0943-4121-9ABA-4286D5502541}" srcOrd="0" destOrd="0" presId="urn:microsoft.com/office/officeart/2005/8/layout/pyramid1"/>
    <dgm:cxn modelId="{6FB2EE2B-3EF0-4624-BD76-1C0DF8CFACE1}" type="presParOf" srcId="{C13C0275-0943-4121-9ABA-4286D5502541}" destId="{526A5B85-11CD-496F-81CD-834D11E078FA}" srcOrd="0" destOrd="0" presId="urn:microsoft.com/office/officeart/2005/8/layout/pyramid1"/>
    <dgm:cxn modelId="{66E3D9B7-2964-47F4-B435-FD7B76784886}" type="presParOf" srcId="{C13C0275-0943-4121-9ABA-4286D5502541}" destId="{D47F3BB6-9029-4B90-A382-6A51E0C6857E}" srcOrd="1" destOrd="0" presId="urn:microsoft.com/office/officeart/2005/8/layout/pyramid1"/>
    <dgm:cxn modelId="{95972B58-956D-430C-A1C0-2E4458668CD6}" type="presParOf" srcId="{150D0760-CD30-4FF1-BCCB-5ABE935755A4}" destId="{32FAD09C-F2F7-4F02-9A87-77AC209FCE1E}" srcOrd="1" destOrd="0" presId="urn:microsoft.com/office/officeart/2005/8/layout/pyramid1"/>
    <dgm:cxn modelId="{88E50854-0EA3-46B3-9824-3B9204C27076}" type="presParOf" srcId="{32FAD09C-F2F7-4F02-9A87-77AC209FCE1E}" destId="{485AAB22-CE03-4F27-9048-113FC204F51A}" srcOrd="0" destOrd="0" presId="urn:microsoft.com/office/officeart/2005/8/layout/pyramid1"/>
    <dgm:cxn modelId="{1E0AAE4C-5A43-42C0-B092-8AF66536A6E5}" type="presParOf" srcId="{32FAD09C-F2F7-4F02-9A87-77AC209FCE1E}" destId="{41D9010C-94A2-4295-95F5-6D2C70717812}" srcOrd="1" destOrd="0" presId="urn:microsoft.com/office/officeart/2005/8/layout/pyramid1"/>
    <dgm:cxn modelId="{D9080172-B036-4E46-8FF7-6DE3C4580B23}" type="presParOf" srcId="{150D0760-CD30-4FF1-BCCB-5ABE935755A4}" destId="{EAB57372-E8FF-40D2-AC46-AE8D0F9FF03A}" srcOrd="2" destOrd="0" presId="urn:microsoft.com/office/officeart/2005/8/layout/pyramid1"/>
    <dgm:cxn modelId="{DABB9E96-AFD6-4628-AF84-2B7F9395C632}" type="presParOf" srcId="{EAB57372-E8FF-40D2-AC46-AE8D0F9FF03A}" destId="{BDDC97BA-BB54-4B5D-A315-C35C409B249B}" srcOrd="0" destOrd="0" presId="urn:microsoft.com/office/officeart/2005/8/layout/pyramid1"/>
    <dgm:cxn modelId="{DF9A50A1-B669-4113-B89A-34A8DA34F5B2}" type="presParOf" srcId="{EAB57372-E8FF-40D2-AC46-AE8D0F9FF03A}" destId="{E52CC003-BA54-4C2D-88AE-96A0316295EB}" srcOrd="1" destOrd="0" presId="urn:microsoft.com/office/officeart/2005/8/layout/pyramid1"/>
    <dgm:cxn modelId="{7B2452E2-5E85-4634-8285-EB2AF8381E1A}" type="presParOf" srcId="{150D0760-CD30-4FF1-BCCB-5ABE935755A4}" destId="{54582867-CD39-480D-AF8E-A0B5E8E2D1E0}" srcOrd="3" destOrd="0" presId="urn:microsoft.com/office/officeart/2005/8/layout/pyramid1"/>
    <dgm:cxn modelId="{2C723471-EB69-461E-AAF9-7B78139F7DE5}" type="presParOf" srcId="{54582867-CD39-480D-AF8E-A0B5E8E2D1E0}" destId="{D0EB9334-847A-4463-BEF4-4437F01447BF}" srcOrd="0" destOrd="0" presId="urn:microsoft.com/office/officeart/2005/8/layout/pyramid1"/>
    <dgm:cxn modelId="{BD6542BE-A0AB-4D5F-8537-1FAE48E1400C}" type="presParOf" srcId="{54582867-CD39-480D-AF8E-A0B5E8E2D1E0}" destId="{5567798E-3F0E-4794-9548-22BC039BCE9B}" srcOrd="1" destOrd="0" presId="urn:microsoft.com/office/officeart/2005/8/layout/pyramid1"/>
    <dgm:cxn modelId="{65ECCC85-8423-42B1-BFFF-B8A1FF2A9F5E}" type="presParOf" srcId="{150D0760-CD30-4FF1-BCCB-5ABE935755A4}" destId="{5D980F62-2613-43B1-B12A-06E066C5FD7A}" srcOrd="4" destOrd="0" presId="urn:microsoft.com/office/officeart/2005/8/layout/pyramid1"/>
    <dgm:cxn modelId="{105CD1D1-4DA4-4CA7-8202-1C8847D77FF3}" type="presParOf" srcId="{5D980F62-2613-43B1-B12A-06E066C5FD7A}" destId="{221DA44F-DE4C-4BC6-AEBE-C4B87DF4A58D}" srcOrd="0" destOrd="0" presId="urn:microsoft.com/office/officeart/2005/8/layout/pyramid1"/>
    <dgm:cxn modelId="{5DF4C95F-7C15-4324-A752-B8B6ABDFC4F2}" type="presParOf" srcId="{5D980F62-2613-43B1-B12A-06E066C5FD7A}" destId="{26C3C2B5-08E3-4EE0-A4FF-D61C1F85FB7C}" srcOrd="1" destOrd="0" presId="urn:microsoft.com/office/officeart/2005/8/layout/pyramid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0BFC36FA-E079-481E-B6E7-C70A00AED377}" type="doc">
      <dgm:prSet loTypeId="urn:microsoft.com/office/officeart/2005/8/layout/target3" loCatId="list" qsTypeId="urn:microsoft.com/office/officeart/2005/8/quickstyle/simple3" qsCatId="simple" csTypeId="urn:microsoft.com/office/officeart/2005/8/colors/colorful1" csCatId="colorful" phldr="1"/>
      <dgm:spPr/>
      <dgm:t>
        <a:bodyPr/>
        <a:lstStyle/>
        <a:p>
          <a:endParaRPr lang="es-ES"/>
        </a:p>
      </dgm:t>
    </dgm:pt>
    <dgm:pt modelId="{3D002349-EB2C-478B-865E-50C96EB7FA7B}">
      <dgm:prSet phldrT="[Texto]" custT="1"/>
      <dgm:spPr/>
      <dgm:t>
        <a:bodyPr/>
        <a:lstStyle/>
        <a:p>
          <a:pPr algn="just"/>
          <a:r>
            <a:rPr lang="es-EC" sz="1400" b="1" dirty="0" smtClean="0"/>
            <a:t>4. </a:t>
          </a:r>
          <a:r>
            <a:rPr lang="es-EC" sz="1400" dirty="0" smtClean="0"/>
            <a:t>La Administración no ha tomada en cuenta la elaboración de un Plan de Capacitación, lo que dificulta el desarrollo de las actividades de los trabajadores, quienes realizan sus funciones a criterio personal sin basarse en procesos claramente establecidos, esto ha ocasionado que no exista seguridad en las operaciones ejecutadas en términos de eficiencia y eficacia. </a:t>
          </a:r>
          <a:endParaRPr lang="es-ES" sz="1400" dirty="0"/>
        </a:p>
      </dgm:t>
    </dgm:pt>
    <dgm:pt modelId="{53D98E82-809F-41C0-8D14-223DA186007F}" type="parTrans" cxnId="{84F264FD-7577-490A-8139-8C1532CB9C2D}">
      <dgm:prSet/>
      <dgm:spPr/>
      <dgm:t>
        <a:bodyPr/>
        <a:lstStyle/>
        <a:p>
          <a:endParaRPr lang="es-ES"/>
        </a:p>
      </dgm:t>
    </dgm:pt>
    <dgm:pt modelId="{370DCD37-CC41-4CA3-A723-7E594E985F01}" type="sibTrans" cxnId="{84F264FD-7577-490A-8139-8C1532CB9C2D}">
      <dgm:prSet/>
      <dgm:spPr/>
      <dgm:t>
        <a:bodyPr/>
        <a:lstStyle/>
        <a:p>
          <a:endParaRPr lang="es-ES"/>
        </a:p>
      </dgm:t>
    </dgm:pt>
    <dgm:pt modelId="{F66D53FB-6EC4-4361-92EB-82E79A3968B3}">
      <dgm:prSet phldrT="[Texto]" custT="1"/>
      <dgm:spPr/>
      <dgm:t>
        <a:bodyPr/>
        <a:lstStyle/>
        <a:p>
          <a:pPr algn="just"/>
          <a:r>
            <a:rPr lang="es-EC" sz="1400" b="1" dirty="0" smtClean="0"/>
            <a:t>5. </a:t>
          </a:r>
          <a:r>
            <a:rPr lang="es-EC" sz="1400" dirty="0" smtClean="0"/>
            <a:t>El área de Contabilidad, posee un software contable-financiero incompleto que no permite el procesamiento de información tributaria y anexos transaccionales, que permitan el procesamiento adecuado de la información, generando dificultades en la presentación de los Estados Financieros.</a:t>
          </a:r>
          <a:endParaRPr lang="es-ES" sz="1400" dirty="0"/>
        </a:p>
      </dgm:t>
    </dgm:pt>
    <dgm:pt modelId="{00686E22-1B28-480A-AACC-8C4294ED07EC}" type="parTrans" cxnId="{F7BE77DF-739C-4285-96E2-59E1ACF78278}">
      <dgm:prSet/>
      <dgm:spPr/>
      <dgm:t>
        <a:bodyPr/>
        <a:lstStyle/>
        <a:p>
          <a:endParaRPr lang="es-ES"/>
        </a:p>
      </dgm:t>
    </dgm:pt>
    <dgm:pt modelId="{0E936C2C-D121-404E-9383-003B0E2431AA}" type="sibTrans" cxnId="{F7BE77DF-739C-4285-96E2-59E1ACF78278}">
      <dgm:prSet/>
      <dgm:spPr/>
      <dgm:t>
        <a:bodyPr/>
        <a:lstStyle/>
        <a:p>
          <a:endParaRPr lang="es-ES"/>
        </a:p>
      </dgm:t>
    </dgm:pt>
    <dgm:pt modelId="{5CC8F029-C54A-4116-9C2F-7EA8A02D6889}">
      <dgm:prSet phldrT="[Texto]" custT="1"/>
      <dgm:spPr/>
      <dgm:t>
        <a:bodyPr/>
        <a:lstStyle/>
        <a:p>
          <a:pPr algn="just"/>
          <a:r>
            <a:rPr lang="es-EC" sz="1400" b="1" dirty="0" smtClean="0"/>
            <a:t>6. </a:t>
          </a:r>
          <a:r>
            <a:rPr lang="es-EC" sz="1400" dirty="0" smtClean="0"/>
            <a:t>Los Consejos tanto de Administración como de Vigilancia, deberían ser los encargados de definir las directrices, políticas y lineamientos que ayuden a las diferentes áreas a conseguir alcanzar </a:t>
          </a:r>
          <a:r>
            <a:rPr lang="es-EC" sz="1400" smtClean="0"/>
            <a:t>los objetivos.</a:t>
          </a:r>
          <a:endParaRPr lang="es-ES" sz="1400" dirty="0"/>
        </a:p>
      </dgm:t>
    </dgm:pt>
    <dgm:pt modelId="{5F3CCBB4-9D57-4168-A2B1-274F38507BA4}" type="parTrans" cxnId="{8E7D7DEA-C6C8-4059-A14F-00F48CE6D6F0}">
      <dgm:prSet/>
      <dgm:spPr/>
      <dgm:t>
        <a:bodyPr/>
        <a:lstStyle/>
        <a:p>
          <a:endParaRPr lang="es-ES"/>
        </a:p>
      </dgm:t>
    </dgm:pt>
    <dgm:pt modelId="{89719D8F-6189-4D21-A335-741B71DB7B08}" type="sibTrans" cxnId="{8E7D7DEA-C6C8-4059-A14F-00F48CE6D6F0}">
      <dgm:prSet/>
      <dgm:spPr/>
      <dgm:t>
        <a:bodyPr/>
        <a:lstStyle/>
        <a:p>
          <a:endParaRPr lang="es-ES"/>
        </a:p>
      </dgm:t>
    </dgm:pt>
    <dgm:pt modelId="{6844F285-2759-439F-92D0-F00080DD0A81}" type="pres">
      <dgm:prSet presAssocID="{0BFC36FA-E079-481E-B6E7-C70A00AED377}" presName="Name0" presStyleCnt="0">
        <dgm:presLayoutVars>
          <dgm:chMax val="7"/>
          <dgm:dir/>
          <dgm:animLvl val="lvl"/>
          <dgm:resizeHandles val="exact"/>
        </dgm:presLayoutVars>
      </dgm:prSet>
      <dgm:spPr/>
      <dgm:t>
        <a:bodyPr/>
        <a:lstStyle/>
        <a:p>
          <a:endParaRPr lang="es-ES"/>
        </a:p>
      </dgm:t>
    </dgm:pt>
    <dgm:pt modelId="{1BA416A2-3C6F-4E55-93EC-AAAD34726FEE}" type="pres">
      <dgm:prSet presAssocID="{3D002349-EB2C-478B-865E-50C96EB7FA7B}" presName="circle1" presStyleLbl="node1" presStyleIdx="0" presStyleCnt="3"/>
      <dgm:spPr/>
    </dgm:pt>
    <dgm:pt modelId="{CB98DE12-C5E5-4DD9-8665-4661CCC64CE9}" type="pres">
      <dgm:prSet presAssocID="{3D002349-EB2C-478B-865E-50C96EB7FA7B}" presName="space" presStyleCnt="0"/>
      <dgm:spPr/>
    </dgm:pt>
    <dgm:pt modelId="{ADFF12D4-2919-4E2E-B35A-4170DAB7D9CE}" type="pres">
      <dgm:prSet presAssocID="{3D002349-EB2C-478B-865E-50C96EB7FA7B}" presName="rect1" presStyleLbl="alignAcc1" presStyleIdx="0" presStyleCnt="3"/>
      <dgm:spPr/>
      <dgm:t>
        <a:bodyPr/>
        <a:lstStyle/>
        <a:p>
          <a:endParaRPr lang="es-ES"/>
        </a:p>
      </dgm:t>
    </dgm:pt>
    <dgm:pt modelId="{8473B53C-DA28-4AC1-B134-E65AFF1D7E57}" type="pres">
      <dgm:prSet presAssocID="{F66D53FB-6EC4-4361-92EB-82E79A3968B3}" presName="vertSpace2" presStyleLbl="node1" presStyleIdx="0" presStyleCnt="3"/>
      <dgm:spPr/>
    </dgm:pt>
    <dgm:pt modelId="{0D54BF37-08B9-4AB7-B7A5-51893945689E}" type="pres">
      <dgm:prSet presAssocID="{F66D53FB-6EC4-4361-92EB-82E79A3968B3}" presName="circle2" presStyleLbl="node1" presStyleIdx="1" presStyleCnt="3"/>
      <dgm:spPr/>
    </dgm:pt>
    <dgm:pt modelId="{28316581-EF5D-418A-B714-8C5B9C4F3B4D}" type="pres">
      <dgm:prSet presAssocID="{F66D53FB-6EC4-4361-92EB-82E79A3968B3}" presName="rect2" presStyleLbl="alignAcc1" presStyleIdx="1" presStyleCnt="3"/>
      <dgm:spPr/>
      <dgm:t>
        <a:bodyPr/>
        <a:lstStyle/>
        <a:p>
          <a:endParaRPr lang="es-ES"/>
        </a:p>
      </dgm:t>
    </dgm:pt>
    <dgm:pt modelId="{AB06D82C-F697-46C9-9996-D9F8ACF27E96}" type="pres">
      <dgm:prSet presAssocID="{5CC8F029-C54A-4116-9C2F-7EA8A02D6889}" presName="vertSpace3" presStyleLbl="node1" presStyleIdx="1" presStyleCnt="3"/>
      <dgm:spPr/>
    </dgm:pt>
    <dgm:pt modelId="{568FA93C-3077-4EA0-86C9-125B22987244}" type="pres">
      <dgm:prSet presAssocID="{5CC8F029-C54A-4116-9C2F-7EA8A02D6889}" presName="circle3" presStyleLbl="node1" presStyleIdx="2" presStyleCnt="3"/>
      <dgm:spPr/>
    </dgm:pt>
    <dgm:pt modelId="{B3FC5B00-D83F-4B24-96A6-1C3F2214513E}" type="pres">
      <dgm:prSet presAssocID="{5CC8F029-C54A-4116-9C2F-7EA8A02D6889}" presName="rect3" presStyleLbl="alignAcc1" presStyleIdx="2" presStyleCnt="3"/>
      <dgm:spPr/>
      <dgm:t>
        <a:bodyPr/>
        <a:lstStyle/>
        <a:p>
          <a:endParaRPr lang="es-ES"/>
        </a:p>
      </dgm:t>
    </dgm:pt>
    <dgm:pt modelId="{ED339BDA-92CF-4EF4-958E-9F93CB6F25ED}" type="pres">
      <dgm:prSet presAssocID="{3D002349-EB2C-478B-865E-50C96EB7FA7B}" presName="rect1ParTxNoCh" presStyleLbl="alignAcc1" presStyleIdx="2" presStyleCnt="3">
        <dgm:presLayoutVars>
          <dgm:chMax val="1"/>
          <dgm:bulletEnabled val="1"/>
        </dgm:presLayoutVars>
      </dgm:prSet>
      <dgm:spPr/>
      <dgm:t>
        <a:bodyPr/>
        <a:lstStyle/>
        <a:p>
          <a:endParaRPr lang="es-ES"/>
        </a:p>
      </dgm:t>
    </dgm:pt>
    <dgm:pt modelId="{32019615-296E-4007-B84B-3FDB98FE7259}" type="pres">
      <dgm:prSet presAssocID="{F66D53FB-6EC4-4361-92EB-82E79A3968B3}" presName="rect2ParTxNoCh" presStyleLbl="alignAcc1" presStyleIdx="2" presStyleCnt="3">
        <dgm:presLayoutVars>
          <dgm:chMax val="1"/>
          <dgm:bulletEnabled val="1"/>
        </dgm:presLayoutVars>
      </dgm:prSet>
      <dgm:spPr/>
      <dgm:t>
        <a:bodyPr/>
        <a:lstStyle/>
        <a:p>
          <a:endParaRPr lang="es-ES"/>
        </a:p>
      </dgm:t>
    </dgm:pt>
    <dgm:pt modelId="{7DE6FE06-893B-4421-B75C-9F03B7FFFFA0}" type="pres">
      <dgm:prSet presAssocID="{5CC8F029-C54A-4116-9C2F-7EA8A02D6889}" presName="rect3ParTxNoCh" presStyleLbl="alignAcc1" presStyleIdx="2" presStyleCnt="3">
        <dgm:presLayoutVars>
          <dgm:chMax val="1"/>
          <dgm:bulletEnabled val="1"/>
        </dgm:presLayoutVars>
      </dgm:prSet>
      <dgm:spPr/>
      <dgm:t>
        <a:bodyPr/>
        <a:lstStyle/>
        <a:p>
          <a:endParaRPr lang="es-ES"/>
        </a:p>
      </dgm:t>
    </dgm:pt>
  </dgm:ptLst>
  <dgm:cxnLst>
    <dgm:cxn modelId="{6A3D92A9-87F9-4F8E-AECA-45545ABF275E}" type="presOf" srcId="{0BFC36FA-E079-481E-B6E7-C70A00AED377}" destId="{6844F285-2759-439F-92D0-F00080DD0A81}" srcOrd="0" destOrd="0" presId="urn:microsoft.com/office/officeart/2005/8/layout/target3"/>
    <dgm:cxn modelId="{7EB2F30D-E374-4C2B-97D3-807EBB421D27}" type="presOf" srcId="{F66D53FB-6EC4-4361-92EB-82E79A3968B3}" destId="{32019615-296E-4007-B84B-3FDB98FE7259}" srcOrd="1" destOrd="0" presId="urn:microsoft.com/office/officeart/2005/8/layout/target3"/>
    <dgm:cxn modelId="{84F264FD-7577-490A-8139-8C1532CB9C2D}" srcId="{0BFC36FA-E079-481E-B6E7-C70A00AED377}" destId="{3D002349-EB2C-478B-865E-50C96EB7FA7B}" srcOrd="0" destOrd="0" parTransId="{53D98E82-809F-41C0-8D14-223DA186007F}" sibTransId="{370DCD37-CC41-4CA3-A723-7E594E985F01}"/>
    <dgm:cxn modelId="{B8AE2DEA-59D5-42A6-9423-2507D7DAD55D}" type="presOf" srcId="{5CC8F029-C54A-4116-9C2F-7EA8A02D6889}" destId="{7DE6FE06-893B-4421-B75C-9F03B7FFFFA0}" srcOrd="1" destOrd="0" presId="urn:microsoft.com/office/officeart/2005/8/layout/target3"/>
    <dgm:cxn modelId="{F7BE77DF-739C-4285-96E2-59E1ACF78278}" srcId="{0BFC36FA-E079-481E-B6E7-C70A00AED377}" destId="{F66D53FB-6EC4-4361-92EB-82E79A3968B3}" srcOrd="1" destOrd="0" parTransId="{00686E22-1B28-480A-AACC-8C4294ED07EC}" sibTransId="{0E936C2C-D121-404E-9383-003B0E2431AA}"/>
    <dgm:cxn modelId="{18C00463-2C4D-4530-B916-93D3B538E80A}" type="presOf" srcId="{3D002349-EB2C-478B-865E-50C96EB7FA7B}" destId="{ADFF12D4-2919-4E2E-B35A-4170DAB7D9CE}" srcOrd="0" destOrd="0" presId="urn:microsoft.com/office/officeart/2005/8/layout/target3"/>
    <dgm:cxn modelId="{CFB52D3E-9F66-490D-B0B7-0A219865D5BF}" type="presOf" srcId="{F66D53FB-6EC4-4361-92EB-82E79A3968B3}" destId="{28316581-EF5D-418A-B714-8C5B9C4F3B4D}" srcOrd="0" destOrd="0" presId="urn:microsoft.com/office/officeart/2005/8/layout/target3"/>
    <dgm:cxn modelId="{1D74CA76-59EA-401D-83CE-E2C6D843278C}" type="presOf" srcId="{5CC8F029-C54A-4116-9C2F-7EA8A02D6889}" destId="{B3FC5B00-D83F-4B24-96A6-1C3F2214513E}" srcOrd="0" destOrd="0" presId="urn:microsoft.com/office/officeart/2005/8/layout/target3"/>
    <dgm:cxn modelId="{8E7D7DEA-C6C8-4059-A14F-00F48CE6D6F0}" srcId="{0BFC36FA-E079-481E-B6E7-C70A00AED377}" destId="{5CC8F029-C54A-4116-9C2F-7EA8A02D6889}" srcOrd="2" destOrd="0" parTransId="{5F3CCBB4-9D57-4168-A2B1-274F38507BA4}" sibTransId="{89719D8F-6189-4D21-A335-741B71DB7B08}"/>
    <dgm:cxn modelId="{75D0E8DC-698B-4ABB-A2C3-F1C5FE8A10D0}" type="presOf" srcId="{3D002349-EB2C-478B-865E-50C96EB7FA7B}" destId="{ED339BDA-92CF-4EF4-958E-9F93CB6F25ED}" srcOrd="1" destOrd="0" presId="urn:microsoft.com/office/officeart/2005/8/layout/target3"/>
    <dgm:cxn modelId="{41FBF99B-2859-4A8E-8DDA-EB2BF513BAAC}" type="presParOf" srcId="{6844F285-2759-439F-92D0-F00080DD0A81}" destId="{1BA416A2-3C6F-4E55-93EC-AAAD34726FEE}" srcOrd="0" destOrd="0" presId="urn:microsoft.com/office/officeart/2005/8/layout/target3"/>
    <dgm:cxn modelId="{2D47598A-4E5F-4F22-926A-8BB8A1C683B2}" type="presParOf" srcId="{6844F285-2759-439F-92D0-F00080DD0A81}" destId="{CB98DE12-C5E5-4DD9-8665-4661CCC64CE9}" srcOrd="1" destOrd="0" presId="urn:microsoft.com/office/officeart/2005/8/layout/target3"/>
    <dgm:cxn modelId="{CDC55B64-F37F-405A-934A-5D7A58A2388B}" type="presParOf" srcId="{6844F285-2759-439F-92D0-F00080DD0A81}" destId="{ADFF12D4-2919-4E2E-B35A-4170DAB7D9CE}" srcOrd="2" destOrd="0" presId="urn:microsoft.com/office/officeart/2005/8/layout/target3"/>
    <dgm:cxn modelId="{AB8CD50E-23C2-4568-8DD5-8BCBE81D9553}" type="presParOf" srcId="{6844F285-2759-439F-92D0-F00080DD0A81}" destId="{8473B53C-DA28-4AC1-B134-E65AFF1D7E57}" srcOrd="3" destOrd="0" presId="urn:microsoft.com/office/officeart/2005/8/layout/target3"/>
    <dgm:cxn modelId="{FA3876E3-42E0-41D2-A719-2900BD3A260D}" type="presParOf" srcId="{6844F285-2759-439F-92D0-F00080DD0A81}" destId="{0D54BF37-08B9-4AB7-B7A5-51893945689E}" srcOrd="4" destOrd="0" presId="urn:microsoft.com/office/officeart/2005/8/layout/target3"/>
    <dgm:cxn modelId="{BFC1F411-3BF9-4940-8B6C-16F938938DAA}" type="presParOf" srcId="{6844F285-2759-439F-92D0-F00080DD0A81}" destId="{28316581-EF5D-418A-B714-8C5B9C4F3B4D}" srcOrd="5" destOrd="0" presId="urn:microsoft.com/office/officeart/2005/8/layout/target3"/>
    <dgm:cxn modelId="{3611A4A2-9D09-4997-835F-6A8C167AA668}" type="presParOf" srcId="{6844F285-2759-439F-92D0-F00080DD0A81}" destId="{AB06D82C-F697-46C9-9996-D9F8ACF27E96}" srcOrd="6" destOrd="0" presId="urn:microsoft.com/office/officeart/2005/8/layout/target3"/>
    <dgm:cxn modelId="{3E3D40A4-C0DA-44EB-BD40-BBB858C4CD1C}" type="presParOf" srcId="{6844F285-2759-439F-92D0-F00080DD0A81}" destId="{568FA93C-3077-4EA0-86C9-125B22987244}" srcOrd="7" destOrd="0" presId="urn:microsoft.com/office/officeart/2005/8/layout/target3"/>
    <dgm:cxn modelId="{6AA27058-CFEE-4DF8-9EEC-6CF4C329A6DF}" type="presParOf" srcId="{6844F285-2759-439F-92D0-F00080DD0A81}" destId="{B3FC5B00-D83F-4B24-96A6-1C3F2214513E}" srcOrd="8" destOrd="0" presId="urn:microsoft.com/office/officeart/2005/8/layout/target3"/>
    <dgm:cxn modelId="{BA44DEA9-CE06-4E85-B36B-343C38766732}" type="presParOf" srcId="{6844F285-2759-439F-92D0-F00080DD0A81}" destId="{ED339BDA-92CF-4EF4-958E-9F93CB6F25ED}" srcOrd="9" destOrd="0" presId="urn:microsoft.com/office/officeart/2005/8/layout/target3"/>
    <dgm:cxn modelId="{F2F52BC9-6B1D-4665-8040-C2507CE11650}" type="presParOf" srcId="{6844F285-2759-439F-92D0-F00080DD0A81}" destId="{32019615-296E-4007-B84B-3FDB98FE7259}" srcOrd="10" destOrd="0" presId="urn:microsoft.com/office/officeart/2005/8/layout/target3"/>
    <dgm:cxn modelId="{BCEDB0E1-81BC-48C6-8D7F-9A2D01D2CD20}" type="presParOf" srcId="{6844F285-2759-439F-92D0-F00080DD0A81}" destId="{7DE6FE06-893B-4421-B75C-9F03B7FFFFA0}" srcOrd="11"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F86F5253-CF66-4623-B96C-D4526857C160}" type="doc">
      <dgm:prSet loTypeId="urn:microsoft.com/office/officeart/2005/8/layout/target3" loCatId="list" qsTypeId="urn:microsoft.com/office/officeart/2005/8/quickstyle/simple3" qsCatId="simple" csTypeId="urn:microsoft.com/office/officeart/2005/8/colors/colorful2" csCatId="colorful" phldr="1"/>
      <dgm:spPr/>
      <dgm:t>
        <a:bodyPr/>
        <a:lstStyle/>
        <a:p>
          <a:endParaRPr lang="es-ES"/>
        </a:p>
      </dgm:t>
    </dgm:pt>
    <dgm:pt modelId="{A2D5A258-A0BF-4A14-9290-E40D8EA4E26C}">
      <dgm:prSet phldrT="[Texto]" custT="1"/>
      <dgm:spPr/>
      <dgm:t>
        <a:bodyPr/>
        <a:lstStyle/>
        <a:p>
          <a:pPr algn="just"/>
          <a:r>
            <a:rPr lang="es-EC" sz="1400" b="1" dirty="0" smtClean="0"/>
            <a:t>1. </a:t>
          </a:r>
          <a:r>
            <a:rPr lang="es-EC" sz="1400" dirty="0" smtClean="0"/>
            <a:t>Toda Cooperativa de Ahorro y Crédito, debe presentar una estructura organizacional, definición de procesos de cada departamento/área, los mismos que permitan identificar gráficamente las líneas de autoridad, responsabilidad y cumplimiento,  ya que de esta manera le permitirá funcionar en forma dinámica y eficiente, con funciones definidas y responsabilidades distribuidas equitativamente.</a:t>
          </a:r>
          <a:endParaRPr lang="es-ES" sz="1400" dirty="0"/>
        </a:p>
      </dgm:t>
    </dgm:pt>
    <dgm:pt modelId="{7F066715-E9F9-423E-83DC-A08705F245E5}" type="parTrans" cxnId="{F61630B4-A33B-4CA6-B6BD-D8CBF4F3AD90}">
      <dgm:prSet/>
      <dgm:spPr/>
      <dgm:t>
        <a:bodyPr/>
        <a:lstStyle/>
        <a:p>
          <a:endParaRPr lang="es-ES" sz="2000"/>
        </a:p>
      </dgm:t>
    </dgm:pt>
    <dgm:pt modelId="{77ECBCAA-AD43-4C2C-A7F3-9D0BA9AD4979}" type="sibTrans" cxnId="{F61630B4-A33B-4CA6-B6BD-D8CBF4F3AD90}">
      <dgm:prSet/>
      <dgm:spPr/>
      <dgm:t>
        <a:bodyPr/>
        <a:lstStyle/>
        <a:p>
          <a:endParaRPr lang="es-ES" sz="2000"/>
        </a:p>
      </dgm:t>
    </dgm:pt>
    <dgm:pt modelId="{D1992DC7-882F-43A6-8422-CBBF91D0ED15}">
      <dgm:prSet phldrT="[Texto]" custT="1"/>
      <dgm:spPr/>
      <dgm:t>
        <a:bodyPr/>
        <a:lstStyle/>
        <a:p>
          <a:pPr algn="just"/>
          <a:r>
            <a:rPr lang="es-EC" sz="1400" b="1" dirty="0" smtClean="0"/>
            <a:t>2. </a:t>
          </a:r>
          <a:r>
            <a:rPr lang="es-EC" sz="1400" dirty="0" smtClean="0"/>
            <a:t>Desarrollar un plan estratégico en el cual se formalice la misión y visión que constan  en el Reglamento Orgánico Funcional, fomentando la cooperación y trabajo en equipo, por medio del establecimiento de objetivos y estrategias de mediano y largo plazo que garanticen la prestación de servicios de calidad.</a:t>
          </a:r>
          <a:endParaRPr lang="es-ES" sz="1400" dirty="0"/>
        </a:p>
      </dgm:t>
    </dgm:pt>
    <dgm:pt modelId="{75D47DDE-80BD-4882-9753-CC332D1A9D73}" type="parTrans" cxnId="{1BF6CB95-1D57-4946-8EC4-3E7AC7E65976}">
      <dgm:prSet/>
      <dgm:spPr/>
      <dgm:t>
        <a:bodyPr/>
        <a:lstStyle/>
        <a:p>
          <a:endParaRPr lang="es-ES" sz="2000"/>
        </a:p>
      </dgm:t>
    </dgm:pt>
    <dgm:pt modelId="{BF3FD68F-D31D-416A-83AE-6934A5461762}" type="sibTrans" cxnId="{1BF6CB95-1D57-4946-8EC4-3E7AC7E65976}">
      <dgm:prSet/>
      <dgm:spPr/>
      <dgm:t>
        <a:bodyPr/>
        <a:lstStyle/>
        <a:p>
          <a:endParaRPr lang="es-ES" sz="2000"/>
        </a:p>
      </dgm:t>
    </dgm:pt>
    <dgm:pt modelId="{F0341E94-3BDB-4813-9E86-CBA5E176B95C}">
      <dgm:prSet phldrT="[Texto]" custT="1"/>
      <dgm:spPr/>
      <dgm:t>
        <a:bodyPr/>
        <a:lstStyle/>
        <a:p>
          <a:pPr algn="just"/>
          <a:r>
            <a:rPr lang="es-EC" sz="1400" b="1" dirty="0" smtClean="0"/>
            <a:t>3. </a:t>
          </a:r>
          <a:r>
            <a:rPr lang="es-EC" sz="1400" dirty="0" smtClean="0"/>
            <a:t>Se propone la creación de un departamento de recursos humanos que se encargue de la administración integral de los colaboradores, la misma que contará con personal capacitado para ésta área, de tal manera que las funciones asignadas sean ejecutadas oportunamente, garantizando eficiencia y eficacia de las operaciones referentes a el manejo del talento humano.</a:t>
          </a:r>
          <a:endParaRPr lang="es-ES" sz="1400" dirty="0" smtClean="0"/>
        </a:p>
        <a:p>
          <a:pPr algn="ctr"/>
          <a:endParaRPr lang="es-ES" sz="1200" dirty="0"/>
        </a:p>
      </dgm:t>
    </dgm:pt>
    <dgm:pt modelId="{7354840C-8935-4280-8D4B-1A71745266C3}" type="parTrans" cxnId="{2E965FD4-8D7A-43CD-86B8-048533AC4828}">
      <dgm:prSet/>
      <dgm:spPr/>
      <dgm:t>
        <a:bodyPr/>
        <a:lstStyle/>
        <a:p>
          <a:endParaRPr lang="es-ES" sz="2000"/>
        </a:p>
      </dgm:t>
    </dgm:pt>
    <dgm:pt modelId="{43FF3475-2740-49EE-95B5-EA7C137A0C9A}" type="sibTrans" cxnId="{2E965FD4-8D7A-43CD-86B8-048533AC4828}">
      <dgm:prSet/>
      <dgm:spPr/>
      <dgm:t>
        <a:bodyPr/>
        <a:lstStyle/>
        <a:p>
          <a:endParaRPr lang="es-ES" sz="2000"/>
        </a:p>
      </dgm:t>
    </dgm:pt>
    <dgm:pt modelId="{82A3093E-DD46-463B-B1F7-42695F22F238}" type="pres">
      <dgm:prSet presAssocID="{F86F5253-CF66-4623-B96C-D4526857C160}" presName="Name0" presStyleCnt="0">
        <dgm:presLayoutVars>
          <dgm:chMax val="7"/>
          <dgm:dir/>
          <dgm:animLvl val="lvl"/>
          <dgm:resizeHandles val="exact"/>
        </dgm:presLayoutVars>
      </dgm:prSet>
      <dgm:spPr/>
      <dgm:t>
        <a:bodyPr/>
        <a:lstStyle/>
        <a:p>
          <a:endParaRPr lang="es-ES"/>
        </a:p>
      </dgm:t>
    </dgm:pt>
    <dgm:pt modelId="{BDE1CC7B-685E-4F20-885F-E2E85AA68D89}" type="pres">
      <dgm:prSet presAssocID="{A2D5A258-A0BF-4A14-9290-E40D8EA4E26C}" presName="circle1" presStyleLbl="node1" presStyleIdx="0" presStyleCnt="3"/>
      <dgm:spPr/>
    </dgm:pt>
    <dgm:pt modelId="{5C7E8A7A-8476-4FEC-AB9F-143BBB065D34}" type="pres">
      <dgm:prSet presAssocID="{A2D5A258-A0BF-4A14-9290-E40D8EA4E26C}" presName="space" presStyleCnt="0"/>
      <dgm:spPr/>
    </dgm:pt>
    <dgm:pt modelId="{A1F39571-9976-4996-AFFD-22331E749B24}" type="pres">
      <dgm:prSet presAssocID="{A2D5A258-A0BF-4A14-9290-E40D8EA4E26C}" presName="rect1" presStyleLbl="alignAcc1" presStyleIdx="0" presStyleCnt="3"/>
      <dgm:spPr/>
      <dgm:t>
        <a:bodyPr/>
        <a:lstStyle/>
        <a:p>
          <a:endParaRPr lang="es-ES"/>
        </a:p>
      </dgm:t>
    </dgm:pt>
    <dgm:pt modelId="{C5ADA2E5-75A4-45DD-80FA-FA99A5FA6176}" type="pres">
      <dgm:prSet presAssocID="{D1992DC7-882F-43A6-8422-CBBF91D0ED15}" presName="vertSpace2" presStyleLbl="node1" presStyleIdx="0" presStyleCnt="3"/>
      <dgm:spPr/>
    </dgm:pt>
    <dgm:pt modelId="{21DAB5B7-7BDF-47B2-AF70-3DF0C062FFEC}" type="pres">
      <dgm:prSet presAssocID="{D1992DC7-882F-43A6-8422-CBBF91D0ED15}" presName="circle2" presStyleLbl="node1" presStyleIdx="1" presStyleCnt="3"/>
      <dgm:spPr/>
    </dgm:pt>
    <dgm:pt modelId="{C381FFF5-E887-4285-A1EB-F942F6786ADA}" type="pres">
      <dgm:prSet presAssocID="{D1992DC7-882F-43A6-8422-CBBF91D0ED15}" presName="rect2" presStyleLbl="alignAcc1" presStyleIdx="1" presStyleCnt="3"/>
      <dgm:spPr/>
      <dgm:t>
        <a:bodyPr/>
        <a:lstStyle/>
        <a:p>
          <a:endParaRPr lang="es-ES"/>
        </a:p>
      </dgm:t>
    </dgm:pt>
    <dgm:pt modelId="{B529D648-5146-43AC-A8FE-8539625C736F}" type="pres">
      <dgm:prSet presAssocID="{F0341E94-3BDB-4813-9E86-CBA5E176B95C}" presName="vertSpace3" presStyleLbl="node1" presStyleIdx="1" presStyleCnt="3"/>
      <dgm:spPr/>
    </dgm:pt>
    <dgm:pt modelId="{599B5CE3-6952-47E3-A882-66AF7CAC0F2D}" type="pres">
      <dgm:prSet presAssocID="{F0341E94-3BDB-4813-9E86-CBA5E176B95C}" presName="circle3" presStyleLbl="node1" presStyleIdx="2" presStyleCnt="3"/>
      <dgm:spPr/>
    </dgm:pt>
    <dgm:pt modelId="{A5249282-BB6B-442C-88CE-0F05D38FAE4D}" type="pres">
      <dgm:prSet presAssocID="{F0341E94-3BDB-4813-9E86-CBA5E176B95C}" presName="rect3" presStyleLbl="alignAcc1" presStyleIdx="2" presStyleCnt="3"/>
      <dgm:spPr/>
      <dgm:t>
        <a:bodyPr/>
        <a:lstStyle/>
        <a:p>
          <a:endParaRPr lang="es-ES"/>
        </a:p>
      </dgm:t>
    </dgm:pt>
    <dgm:pt modelId="{25B2E0DB-9F2E-428C-B985-31C2193153E2}" type="pres">
      <dgm:prSet presAssocID="{A2D5A258-A0BF-4A14-9290-E40D8EA4E26C}" presName="rect1ParTxNoCh" presStyleLbl="alignAcc1" presStyleIdx="2" presStyleCnt="3">
        <dgm:presLayoutVars>
          <dgm:chMax val="1"/>
          <dgm:bulletEnabled val="1"/>
        </dgm:presLayoutVars>
      </dgm:prSet>
      <dgm:spPr/>
      <dgm:t>
        <a:bodyPr/>
        <a:lstStyle/>
        <a:p>
          <a:endParaRPr lang="es-ES"/>
        </a:p>
      </dgm:t>
    </dgm:pt>
    <dgm:pt modelId="{64770FCB-8DDD-40B9-AF5B-C3963BB274E2}" type="pres">
      <dgm:prSet presAssocID="{D1992DC7-882F-43A6-8422-CBBF91D0ED15}" presName="rect2ParTxNoCh" presStyleLbl="alignAcc1" presStyleIdx="2" presStyleCnt="3">
        <dgm:presLayoutVars>
          <dgm:chMax val="1"/>
          <dgm:bulletEnabled val="1"/>
        </dgm:presLayoutVars>
      </dgm:prSet>
      <dgm:spPr/>
      <dgm:t>
        <a:bodyPr/>
        <a:lstStyle/>
        <a:p>
          <a:endParaRPr lang="es-ES"/>
        </a:p>
      </dgm:t>
    </dgm:pt>
    <dgm:pt modelId="{C7A98F80-5F7E-4636-A139-B9C0C443084A}" type="pres">
      <dgm:prSet presAssocID="{F0341E94-3BDB-4813-9E86-CBA5E176B95C}" presName="rect3ParTxNoCh" presStyleLbl="alignAcc1" presStyleIdx="2" presStyleCnt="3">
        <dgm:presLayoutVars>
          <dgm:chMax val="1"/>
          <dgm:bulletEnabled val="1"/>
        </dgm:presLayoutVars>
      </dgm:prSet>
      <dgm:spPr/>
      <dgm:t>
        <a:bodyPr/>
        <a:lstStyle/>
        <a:p>
          <a:endParaRPr lang="es-ES"/>
        </a:p>
      </dgm:t>
    </dgm:pt>
  </dgm:ptLst>
  <dgm:cxnLst>
    <dgm:cxn modelId="{F61630B4-A33B-4CA6-B6BD-D8CBF4F3AD90}" srcId="{F86F5253-CF66-4623-B96C-D4526857C160}" destId="{A2D5A258-A0BF-4A14-9290-E40D8EA4E26C}" srcOrd="0" destOrd="0" parTransId="{7F066715-E9F9-423E-83DC-A08705F245E5}" sibTransId="{77ECBCAA-AD43-4C2C-A7F3-9D0BA9AD4979}"/>
    <dgm:cxn modelId="{81714106-117E-478D-BC62-DA1C50946ED2}" type="presOf" srcId="{F86F5253-CF66-4623-B96C-D4526857C160}" destId="{82A3093E-DD46-463B-B1F7-42695F22F238}" srcOrd="0" destOrd="0" presId="urn:microsoft.com/office/officeart/2005/8/layout/target3"/>
    <dgm:cxn modelId="{9E8C3D7B-88F1-49FA-82E6-5AEBD0E845AA}" type="presOf" srcId="{F0341E94-3BDB-4813-9E86-CBA5E176B95C}" destId="{A5249282-BB6B-442C-88CE-0F05D38FAE4D}" srcOrd="0" destOrd="0" presId="urn:microsoft.com/office/officeart/2005/8/layout/target3"/>
    <dgm:cxn modelId="{319895CA-EEEB-4167-A8AA-73EEC7157946}" type="presOf" srcId="{F0341E94-3BDB-4813-9E86-CBA5E176B95C}" destId="{C7A98F80-5F7E-4636-A139-B9C0C443084A}" srcOrd="1" destOrd="0" presId="urn:microsoft.com/office/officeart/2005/8/layout/target3"/>
    <dgm:cxn modelId="{1F2E8BA1-23DF-4D3E-8FCE-F52BFD787443}" type="presOf" srcId="{A2D5A258-A0BF-4A14-9290-E40D8EA4E26C}" destId="{25B2E0DB-9F2E-428C-B985-31C2193153E2}" srcOrd="1" destOrd="0" presId="urn:microsoft.com/office/officeart/2005/8/layout/target3"/>
    <dgm:cxn modelId="{06EEE28F-0607-42B0-B62D-675D973C0838}" type="presOf" srcId="{D1992DC7-882F-43A6-8422-CBBF91D0ED15}" destId="{64770FCB-8DDD-40B9-AF5B-C3963BB274E2}" srcOrd="1" destOrd="0" presId="urn:microsoft.com/office/officeart/2005/8/layout/target3"/>
    <dgm:cxn modelId="{1BF6CB95-1D57-4946-8EC4-3E7AC7E65976}" srcId="{F86F5253-CF66-4623-B96C-D4526857C160}" destId="{D1992DC7-882F-43A6-8422-CBBF91D0ED15}" srcOrd="1" destOrd="0" parTransId="{75D47DDE-80BD-4882-9753-CC332D1A9D73}" sibTransId="{BF3FD68F-D31D-416A-83AE-6934A5461762}"/>
    <dgm:cxn modelId="{2E965FD4-8D7A-43CD-86B8-048533AC4828}" srcId="{F86F5253-CF66-4623-B96C-D4526857C160}" destId="{F0341E94-3BDB-4813-9E86-CBA5E176B95C}" srcOrd="2" destOrd="0" parTransId="{7354840C-8935-4280-8D4B-1A71745266C3}" sibTransId="{43FF3475-2740-49EE-95B5-EA7C137A0C9A}"/>
    <dgm:cxn modelId="{41F6EE0A-8B72-42C0-BCE9-AC43EF2F540E}" type="presOf" srcId="{D1992DC7-882F-43A6-8422-CBBF91D0ED15}" destId="{C381FFF5-E887-4285-A1EB-F942F6786ADA}" srcOrd="0" destOrd="0" presId="urn:microsoft.com/office/officeart/2005/8/layout/target3"/>
    <dgm:cxn modelId="{70C7A453-A2D6-4895-A46A-0190A5D40820}" type="presOf" srcId="{A2D5A258-A0BF-4A14-9290-E40D8EA4E26C}" destId="{A1F39571-9976-4996-AFFD-22331E749B24}" srcOrd="0" destOrd="0" presId="urn:microsoft.com/office/officeart/2005/8/layout/target3"/>
    <dgm:cxn modelId="{3F01EFA0-F1E4-4F75-B56C-9A445C1B2F53}" type="presParOf" srcId="{82A3093E-DD46-463B-B1F7-42695F22F238}" destId="{BDE1CC7B-685E-4F20-885F-E2E85AA68D89}" srcOrd="0" destOrd="0" presId="urn:microsoft.com/office/officeart/2005/8/layout/target3"/>
    <dgm:cxn modelId="{B4BBFF16-94BA-4597-87A5-AE2E8D4C0A46}" type="presParOf" srcId="{82A3093E-DD46-463B-B1F7-42695F22F238}" destId="{5C7E8A7A-8476-4FEC-AB9F-143BBB065D34}" srcOrd="1" destOrd="0" presId="urn:microsoft.com/office/officeart/2005/8/layout/target3"/>
    <dgm:cxn modelId="{93122B85-23BC-4792-888B-554B2CE043A7}" type="presParOf" srcId="{82A3093E-DD46-463B-B1F7-42695F22F238}" destId="{A1F39571-9976-4996-AFFD-22331E749B24}" srcOrd="2" destOrd="0" presId="urn:microsoft.com/office/officeart/2005/8/layout/target3"/>
    <dgm:cxn modelId="{8B1BA8CF-6099-4484-9313-4318E5B22927}" type="presParOf" srcId="{82A3093E-DD46-463B-B1F7-42695F22F238}" destId="{C5ADA2E5-75A4-45DD-80FA-FA99A5FA6176}" srcOrd="3" destOrd="0" presId="urn:microsoft.com/office/officeart/2005/8/layout/target3"/>
    <dgm:cxn modelId="{0595AE20-2536-41B1-B5F0-2EFF2EBDE612}" type="presParOf" srcId="{82A3093E-DD46-463B-B1F7-42695F22F238}" destId="{21DAB5B7-7BDF-47B2-AF70-3DF0C062FFEC}" srcOrd="4" destOrd="0" presId="urn:microsoft.com/office/officeart/2005/8/layout/target3"/>
    <dgm:cxn modelId="{31609112-0EDF-442F-A336-0572932BEFB9}" type="presParOf" srcId="{82A3093E-DD46-463B-B1F7-42695F22F238}" destId="{C381FFF5-E887-4285-A1EB-F942F6786ADA}" srcOrd="5" destOrd="0" presId="urn:microsoft.com/office/officeart/2005/8/layout/target3"/>
    <dgm:cxn modelId="{4F02B731-AA0B-4979-9C64-1CE6FA666933}" type="presParOf" srcId="{82A3093E-DD46-463B-B1F7-42695F22F238}" destId="{B529D648-5146-43AC-A8FE-8539625C736F}" srcOrd="6" destOrd="0" presId="urn:microsoft.com/office/officeart/2005/8/layout/target3"/>
    <dgm:cxn modelId="{5EBD34E6-D6B8-4C09-9B4C-A55FC4887F63}" type="presParOf" srcId="{82A3093E-DD46-463B-B1F7-42695F22F238}" destId="{599B5CE3-6952-47E3-A882-66AF7CAC0F2D}" srcOrd="7" destOrd="0" presId="urn:microsoft.com/office/officeart/2005/8/layout/target3"/>
    <dgm:cxn modelId="{92E25104-D741-45E8-AEB8-3393C4B1C132}" type="presParOf" srcId="{82A3093E-DD46-463B-B1F7-42695F22F238}" destId="{A5249282-BB6B-442C-88CE-0F05D38FAE4D}" srcOrd="8" destOrd="0" presId="urn:microsoft.com/office/officeart/2005/8/layout/target3"/>
    <dgm:cxn modelId="{95AC7217-3E36-4045-B831-78D2ADE8FC11}" type="presParOf" srcId="{82A3093E-DD46-463B-B1F7-42695F22F238}" destId="{25B2E0DB-9F2E-428C-B985-31C2193153E2}" srcOrd="9" destOrd="0" presId="urn:microsoft.com/office/officeart/2005/8/layout/target3"/>
    <dgm:cxn modelId="{80F65416-690C-40CD-AD3F-7A3A1B1814F4}" type="presParOf" srcId="{82A3093E-DD46-463B-B1F7-42695F22F238}" destId="{64770FCB-8DDD-40B9-AF5B-C3963BB274E2}" srcOrd="10" destOrd="0" presId="urn:microsoft.com/office/officeart/2005/8/layout/target3"/>
    <dgm:cxn modelId="{ECFE71DF-C498-4275-8F44-4116BF97670D}" type="presParOf" srcId="{82A3093E-DD46-463B-B1F7-42695F22F238}" destId="{C7A98F80-5F7E-4636-A139-B9C0C443084A}" srcOrd="11"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AF42C84E-E702-45E8-A8FC-AF1B3057DF99}" type="doc">
      <dgm:prSet loTypeId="urn:microsoft.com/office/officeart/2005/8/layout/target3" loCatId="list" qsTypeId="urn:microsoft.com/office/officeart/2005/8/quickstyle/simple1" qsCatId="simple" csTypeId="urn:microsoft.com/office/officeart/2005/8/colors/colorful3" csCatId="colorful" phldr="1"/>
      <dgm:spPr/>
      <dgm:t>
        <a:bodyPr/>
        <a:lstStyle/>
        <a:p>
          <a:endParaRPr lang="es-ES"/>
        </a:p>
      </dgm:t>
    </dgm:pt>
    <dgm:pt modelId="{CCFC2B24-6F30-43AC-895F-F47348F0187E}">
      <dgm:prSet phldrT="[Texto]" custT="1"/>
      <dgm:spPr/>
      <dgm:t>
        <a:bodyPr/>
        <a:lstStyle/>
        <a:p>
          <a:pPr algn="just"/>
          <a:r>
            <a:rPr lang="es-EC" sz="1600" b="1" dirty="0" smtClean="0">
              <a:solidFill>
                <a:schemeClr val="tx1"/>
              </a:solidFill>
            </a:rPr>
            <a:t>4. </a:t>
          </a:r>
          <a:r>
            <a:rPr lang="es-EC" sz="1600" dirty="0" smtClean="0">
              <a:solidFill>
                <a:schemeClr val="tx1"/>
              </a:solidFill>
            </a:rPr>
            <a:t>Con la creación de un Departamento de Recursos Humanos, se podrá diseñar un Plan de Capacitación, de acuerdo a las necesidades de cada puesto, o en función de las actividades que realice cada uno de los funcionarios de la Cooperativa.</a:t>
          </a:r>
          <a:endParaRPr lang="es-ES" sz="1200" dirty="0">
            <a:solidFill>
              <a:schemeClr val="tx1"/>
            </a:solidFill>
          </a:endParaRPr>
        </a:p>
      </dgm:t>
    </dgm:pt>
    <dgm:pt modelId="{36E69DB3-2C78-4B92-89FD-30D014763D94}" type="parTrans" cxnId="{9E14D484-8832-4878-8CC9-7F65B12D8BA8}">
      <dgm:prSet/>
      <dgm:spPr/>
      <dgm:t>
        <a:bodyPr/>
        <a:lstStyle/>
        <a:p>
          <a:endParaRPr lang="es-ES" sz="2000">
            <a:solidFill>
              <a:schemeClr val="tx1"/>
            </a:solidFill>
          </a:endParaRPr>
        </a:p>
      </dgm:t>
    </dgm:pt>
    <dgm:pt modelId="{774A31B2-15F6-4279-833A-CD260B65C1CD}" type="sibTrans" cxnId="{9E14D484-8832-4878-8CC9-7F65B12D8BA8}">
      <dgm:prSet/>
      <dgm:spPr/>
      <dgm:t>
        <a:bodyPr/>
        <a:lstStyle/>
        <a:p>
          <a:endParaRPr lang="es-ES" sz="2000">
            <a:solidFill>
              <a:schemeClr val="tx1"/>
            </a:solidFill>
          </a:endParaRPr>
        </a:p>
      </dgm:t>
    </dgm:pt>
    <dgm:pt modelId="{AB0CDE3F-AB58-429A-AE2B-2D76A740DAB2}">
      <dgm:prSet phldrT="[Texto]" custT="1"/>
      <dgm:spPr/>
      <dgm:t>
        <a:bodyPr/>
        <a:lstStyle/>
        <a:p>
          <a:pPr algn="just"/>
          <a:r>
            <a:rPr lang="es-EC" sz="1400" b="1" dirty="0" smtClean="0">
              <a:solidFill>
                <a:schemeClr val="tx1"/>
              </a:solidFill>
            </a:rPr>
            <a:t>5. </a:t>
          </a:r>
          <a:r>
            <a:rPr lang="es-EC" sz="1400" dirty="0" smtClean="0">
              <a:solidFill>
                <a:schemeClr val="tx1"/>
              </a:solidFill>
            </a:rPr>
            <a:t>El Jefe del Departamento de Contabilidad deberá solicitar al Gerente General, la implementación de un módulo informático-contable que refuerce al existente, que permita la incorporación de herramientas de acuerdo a las necesidades de la Cooperativa, siendo el principal módulo el tributario y el manejo del módulo bancos, a fin de contrarrestar el tiempo empleado en operaciones manuales, consiguiendo mejorar la eficiencia de las operaciones.</a:t>
          </a:r>
          <a:endParaRPr lang="es-ES" sz="1400" dirty="0">
            <a:solidFill>
              <a:schemeClr val="tx1"/>
            </a:solidFill>
          </a:endParaRPr>
        </a:p>
      </dgm:t>
    </dgm:pt>
    <dgm:pt modelId="{F18E59C2-A17F-4BC4-9B4B-B64DE6E8CB02}" type="parTrans" cxnId="{923E59DE-E830-419C-B60A-D5D3785433B7}">
      <dgm:prSet/>
      <dgm:spPr/>
      <dgm:t>
        <a:bodyPr/>
        <a:lstStyle/>
        <a:p>
          <a:endParaRPr lang="es-ES" sz="2000">
            <a:solidFill>
              <a:schemeClr val="tx1"/>
            </a:solidFill>
          </a:endParaRPr>
        </a:p>
      </dgm:t>
    </dgm:pt>
    <dgm:pt modelId="{22390049-D830-409E-9D39-487AD925C92C}" type="sibTrans" cxnId="{923E59DE-E830-419C-B60A-D5D3785433B7}">
      <dgm:prSet/>
      <dgm:spPr/>
      <dgm:t>
        <a:bodyPr/>
        <a:lstStyle/>
        <a:p>
          <a:endParaRPr lang="es-ES" sz="2000">
            <a:solidFill>
              <a:schemeClr val="tx1"/>
            </a:solidFill>
          </a:endParaRPr>
        </a:p>
      </dgm:t>
    </dgm:pt>
    <dgm:pt modelId="{CC75D320-911E-42D5-81DE-ABB11A2C3AF0}">
      <dgm:prSet phldrT="[Texto]" custT="1"/>
      <dgm:spPr/>
      <dgm:t>
        <a:bodyPr/>
        <a:lstStyle/>
        <a:p>
          <a:pPr algn="just"/>
          <a:r>
            <a:rPr lang="es-EC" sz="1400" b="1" smtClean="0">
              <a:solidFill>
                <a:schemeClr val="tx1"/>
              </a:solidFill>
            </a:rPr>
            <a:t>6. </a:t>
          </a:r>
          <a:r>
            <a:rPr lang="es-EC" sz="1400" smtClean="0">
              <a:solidFill>
                <a:schemeClr val="tx1"/>
              </a:solidFill>
            </a:rPr>
            <a:t>Los </a:t>
          </a:r>
          <a:r>
            <a:rPr lang="es-EC" sz="1400" dirty="0" smtClean="0">
              <a:solidFill>
                <a:schemeClr val="tx1"/>
              </a:solidFill>
            </a:rPr>
            <a:t>Consejos tanto de Administración como de Vigilancia, deben ser capacitados en  temas relacionados con el desarrollo de la Economía Popular y Solidaria,  en temas puntuales que sean detectados en la Cooperativa como puntos críticos o de riesgos, para evitar impactos que afecten al desarrollo normal de las actividades, y que aporten en la toma de decisiones en función de la evolución y estado actual del sistema financiero y económico del país.</a:t>
          </a:r>
          <a:endParaRPr lang="es-ES" sz="1400" dirty="0">
            <a:solidFill>
              <a:schemeClr val="tx1"/>
            </a:solidFill>
          </a:endParaRPr>
        </a:p>
      </dgm:t>
    </dgm:pt>
    <dgm:pt modelId="{3B8660F4-7601-48E9-ABD9-39D045D50F0E}" type="parTrans" cxnId="{AD12D487-6764-4A24-A93E-5FBA1CC65211}">
      <dgm:prSet/>
      <dgm:spPr/>
      <dgm:t>
        <a:bodyPr/>
        <a:lstStyle/>
        <a:p>
          <a:endParaRPr lang="es-ES" sz="2000">
            <a:solidFill>
              <a:schemeClr val="tx1"/>
            </a:solidFill>
          </a:endParaRPr>
        </a:p>
      </dgm:t>
    </dgm:pt>
    <dgm:pt modelId="{D4485192-AC3F-4B94-A10E-CDB2B2ABA598}" type="sibTrans" cxnId="{AD12D487-6764-4A24-A93E-5FBA1CC65211}">
      <dgm:prSet/>
      <dgm:spPr/>
      <dgm:t>
        <a:bodyPr/>
        <a:lstStyle/>
        <a:p>
          <a:endParaRPr lang="es-ES" sz="2000">
            <a:solidFill>
              <a:schemeClr val="tx1"/>
            </a:solidFill>
          </a:endParaRPr>
        </a:p>
      </dgm:t>
    </dgm:pt>
    <dgm:pt modelId="{F622A4D8-0ACB-4789-A634-347F8A1E09D9}" type="pres">
      <dgm:prSet presAssocID="{AF42C84E-E702-45E8-A8FC-AF1B3057DF99}" presName="Name0" presStyleCnt="0">
        <dgm:presLayoutVars>
          <dgm:chMax val="7"/>
          <dgm:dir/>
          <dgm:animLvl val="lvl"/>
          <dgm:resizeHandles val="exact"/>
        </dgm:presLayoutVars>
      </dgm:prSet>
      <dgm:spPr/>
      <dgm:t>
        <a:bodyPr/>
        <a:lstStyle/>
        <a:p>
          <a:endParaRPr lang="es-ES"/>
        </a:p>
      </dgm:t>
    </dgm:pt>
    <dgm:pt modelId="{4835D117-C7BF-41F7-BFE3-25A2B18A7B1E}" type="pres">
      <dgm:prSet presAssocID="{CCFC2B24-6F30-43AC-895F-F47348F0187E}" presName="circle1" presStyleLbl="node1" presStyleIdx="0" presStyleCnt="3"/>
      <dgm:spPr/>
    </dgm:pt>
    <dgm:pt modelId="{A54EDF7A-A161-4931-9254-99801313439E}" type="pres">
      <dgm:prSet presAssocID="{CCFC2B24-6F30-43AC-895F-F47348F0187E}" presName="space" presStyleCnt="0"/>
      <dgm:spPr/>
    </dgm:pt>
    <dgm:pt modelId="{5B0FAE6E-A801-4663-8DC4-3C7ECF249982}" type="pres">
      <dgm:prSet presAssocID="{CCFC2B24-6F30-43AC-895F-F47348F0187E}" presName="rect1" presStyleLbl="alignAcc1" presStyleIdx="0" presStyleCnt="3"/>
      <dgm:spPr/>
      <dgm:t>
        <a:bodyPr/>
        <a:lstStyle/>
        <a:p>
          <a:endParaRPr lang="es-ES"/>
        </a:p>
      </dgm:t>
    </dgm:pt>
    <dgm:pt modelId="{B7F7F244-1977-46B7-B371-8EFE452C48B5}" type="pres">
      <dgm:prSet presAssocID="{AB0CDE3F-AB58-429A-AE2B-2D76A740DAB2}" presName="vertSpace2" presStyleLbl="node1" presStyleIdx="0" presStyleCnt="3"/>
      <dgm:spPr/>
    </dgm:pt>
    <dgm:pt modelId="{E1ABFE52-2CED-4874-A40D-666D15799E83}" type="pres">
      <dgm:prSet presAssocID="{AB0CDE3F-AB58-429A-AE2B-2D76A740DAB2}" presName="circle2" presStyleLbl="node1" presStyleIdx="1" presStyleCnt="3"/>
      <dgm:spPr/>
    </dgm:pt>
    <dgm:pt modelId="{4C5D8673-D0C6-4E05-AE22-D93B26160BCF}" type="pres">
      <dgm:prSet presAssocID="{AB0CDE3F-AB58-429A-AE2B-2D76A740DAB2}" presName="rect2" presStyleLbl="alignAcc1" presStyleIdx="1" presStyleCnt="3"/>
      <dgm:spPr/>
      <dgm:t>
        <a:bodyPr/>
        <a:lstStyle/>
        <a:p>
          <a:endParaRPr lang="es-ES"/>
        </a:p>
      </dgm:t>
    </dgm:pt>
    <dgm:pt modelId="{2347E8DE-4767-48B4-929C-C1008CCF4679}" type="pres">
      <dgm:prSet presAssocID="{CC75D320-911E-42D5-81DE-ABB11A2C3AF0}" presName="vertSpace3" presStyleLbl="node1" presStyleIdx="1" presStyleCnt="3"/>
      <dgm:spPr/>
    </dgm:pt>
    <dgm:pt modelId="{E80D5BD9-A6A6-4D97-9283-7724DDC906B7}" type="pres">
      <dgm:prSet presAssocID="{CC75D320-911E-42D5-81DE-ABB11A2C3AF0}" presName="circle3" presStyleLbl="node1" presStyleIdx="2" presStyleCnt="3"/>
      <dgm:spPr/>
    </dgm:pt>
    <dgm:pt modelId="{97B18234-38E4-4D4A-A0C6-381B8774791F}" type="pres">
      <dgm:prSet presAssocID="{CC75D320-911E-42D5-81DE-ABB11A2C3AF0}" presName="rect3" presStyleLbl="alignAcc1" presStyleIdx="2" presStyleCnt="3"/>
      <dgm:spPr/>
      <dgm:t>
        <a:bodyPr/>
        <a:lstStyle/>
        <a:p>
          <a:endParaRPr lang="es-ES"/>
        </a:p>
      </dgm:t>
    </dgm:pt>
    <dgm:pt modelId="{17A9ED87-DAA2-4549-BB3E-5C351807476B}" type="pres">
      <dgm:prSet presAssocID="{CCFC2B24-6F30-43AC-895F-F47348F0187E}" presName="rect1ParTxNoCh" presStyleLbl="alignAcc1" presStyleIdx="2" presStyleCnt="3">
        <dgm:presLayoutVars>
          <dgm:chMax val="1"/>
          <dgm:bulletEnabled val="1"/>
        </dgm:presLayoutVars>
      </dgm:prSet>
      <dgm:spPr/>
      <dgm:t>
        <a:bodyPr/>
        <a:lstStyle/>
        <a:p>
          <a:endParaRPr lang="es-ES"/>
        </a:p>
      </dgm:t>
    </dgm:pt>
    <dgm:pt modelId="{9DF93AB0-85C0-4E63-AD01-38F37D3B4A78}" type="pres">
      <dgm:prSet presAssocID="{AB0CDE3F-AB58-429A-AE2B-2D76A740DAB2}" presName="rect2ParTxNoCh" presStyleLbl="alignAcc1" presStyleIdx="2" presStyleCnt="3">
        <dgm:presLayoutVars>
          <dgm:chMax val="1"/>
          <dgm:bulletEnabled val="1"/>
        </dgm:presLayoutVars>
      </dgm:prSet>
      <dgm:spPr/>
      <dgm:t>
        <a:bodyPr/>
        <a:lstStyle/>
        <a:p>
          <a:endParaRPr lang="es-ES"/>
        </a:p>
      </dgm:t>
    </dgm:pt>
    <dgm:pt modelId="{A71EB393-F9A6-4D8A-AA51-6F4B8979F981}" type="pres">
      <dgm:prSet presAssocID="{CC75D320-911E-42D5-81DE-ABB11A2C3AF0}" presName="rect3ParTxNoCh" presStyleLbl="alignAcc1" presStyleIdx="2" presStyleCnt="3">
        <dgm:presLayoutVars>
          <dgm:chMax val="1"/>
          <dgm:bulletEnabled val="1"/>
        </dgm:presLayoutVars>
      </dgm:prSet>
      <dgm:spPr/>
      <dgm:t>
        <a:bodyPr/>
        <a:lstStyle/>
        <a:p>
          <a:endParaRPr lang="es-ES"/>
        </a:p>
      </dgm:t>
    </dgm:pt>
  </dgm:ptLst>
  <dgm:cxnLst>
    <dgm:cxn modelId="{1666A566-F13A-4F65-A791-835292DD8017}" type="presOf" srcId="{CC75D320-911E-42D5-81DE-ABB11A2C3AF0}" destId="{A71EB393-F9A6-4D8A-AA51-6F4B8979F981}" srcOrd="1" destOrd="0" presId="urn:microsoft.com/office/officeart/2005/8/layout/target3"/>
    <dgm:cxn modelId="{F2C1EC5C-DAD1-4B7A-9414-AD3CF0C779D6}" type="presOf" srcId="{CCFC2B24-6F30-43AC-895F-F47348F0187E}" destId="{5B0FAE6E-A801-4663-8DC4-3C7ECF249982}" srcOrd="0" destOrd="0" presId="urn:microsoft.com/office/officeart/2005/8/layout/target3"/>
    <dgm:cxn modelId="{0614F9AD-2DC7-4E37-A19E-D2BCBB4663B7}" type="presOf" srcId="{CCFC2B24-6F30-43AC-895F-F47348F0187E}" destId="{17A9ED87-DAA2-4549-BB3E-5C351807476B}" srcOrd="1" destOrd="0" presId="urn:microsoft.com/office/officeart/2005/8/layout/target3"/>
    <dgm:cxn modelId="{38DD8FD3-495C-4EA5-BD9A-8A2574DD080E}" type="presOf" srcId="{AB0CDE3F-AB58-429A-AE2B-2D76A740DAB2}" destId="{4C5D8673-D0C6-4E05-AE22-D93B26160BCF}" srcOrd="0" destOrd="0" presId="urn:microsoft.com/office/officeart/2005/8/layout/target3"/>
    <dgm:cxn modelId="{9EA9998F-7400-41F0-9BA3-5DE68A636CF9}" type="presOf" srcId="{CC75D320-911E-42D5-81DE-ABB11A2C3AF0}" destId="{97B18234-38E4-4D4A-A0C6-381B8774791F}" srcOrd="0" destOrd="0" presId="urn:microsoft.com/office/officeart/2005/8/layout/target3"/>
    <dgm:cxn modelId="{4CE2F5DA-88C1-4E0D-80AE-4E7A8E51372C}" type="presOf" srcId="{AB0CDE3F-AB58-429A-AE2B-2D76A740DAB2}" destId="{9DF93AB0-85C0-4E63-AD01-38F37D3B4A78}" srcOrd="1" destOrd="0" presId="urn:microsoft.com/office/officeart/2005/8/layout/target3"/>
    <dgm:cxn modelId="{1A1C01FB-299B-4DCA-8A10-09622A6F9724}" type="presOf" srcId="{AF42C84E-E702-45E8-A8FC-AF1B3057DF99}" destId="{F622A4D8-0ACB-4789-A634-347F8A1E09D9}" srcOrd="0" destOrd="0" presId="urn:microsoft.com/office/officeart/2005/8/layout/target3"/>
    <dgm:cxn modelId="{923E59DE-E830-419C-B60A-D5D3785433B7}" srcId="{AF42C84E-E702-45E8-A8FC-AF1B3057DF99}" destId="{AB0CDE3F-AB58-429A-AE2B-2D76A740DAB2}" srcOrd="1" destOrd="0" parTransId="{F18E59C2-A17F-4BC4-9B4B-B64DE6E8CB02}" sibTransId="{22390049-D830-409E-9D39-487AD925C92C}"/>
    <dgm:cxn modelId="{9E14D484-8832-4878-8CC9-7F65B12D8BA8}" srcId="{AF42C84E-E702-45E8-A8FC-AF1B3057DF99}" destId="{CCFC2B24-6F30-43AC-895F-F47348F0187E}" srcOrd="0" destOrd="0" parTransId="{36E69DB3-2C78-4B92-89FD-30D014763D94}" sibTransId="{774A31B2-15F6-4279-833A-CD260B65C1CD}"/>
    <dgm:cxn modelId="{AD12D487-6764-4A24-A93E-5FBA1CC65211}" srcId="{AF42C84E-E702-45E8-A8FC-AF1B3057DF99}" destId="{CC75D320-911E-42D5-81DE-ABB11A2C3AF0}" srcOrd="2" destOrd="0" parTransId="{3B8660F4-7601-48E9-ABD9-39D045D50F0E}" sibTransId="{D4485192-AC3F-4B94-A10E-CDB2B2ABA598}"/>
    <dgm:cxn modelId="{838F0011-59A3-4C92-9D8E-3D903811B7D5}" type="presParOf" srcId="{F622A4D8-0ACB-4789-A634-347F8A1E09D9}" destId="{4835D117-C7BF-41F7-BFE3-25A2B18A7B1E}" srcOrd="0" destOrd="0" presId="urn:microsoft.com/office/officeart/2005/8/layout/target3"/>
    <dgm:cxn modelId="{934A19FD-1075-4323-9BB5-066F3D2DDD39}" type="presParOf" srcId="{F622A4D8-0ACB-4789-A634-347F8A1E09D9}" destId="{A54EDF7A-A161-4931-9254-99801313439E}" srcOrd="1" destOrd="0" presId="urn:microsoft.com/office/officeart/2005/8/layout/target3"/>
    <dgm:cxn modelId="{24A23A25-875A-4DEC-A2A1-E9109906E473}" type="presParOf" srcId="{F622A4D8-0ACB-4789-A634-347F8A1E09D9}" destId="{5B0FAE6E-A801-4663-8DC4-3C7ECF249982}" srcOrd="2" destOrd="0" presId="urn:microsoft.com/office/officeart/2005/8/layout/target3"/>
    <dgm:cxn modelId="{283B971D-71AC-47E3-B18E-2B628F56995A}" type="presParOf" srcId="{F622A4D8-0ACB-4789-A634-347F8A1E09D9}" destId="{B7F7F244-1977-46B7-B371-8EFE452C48B5}" srcOrd="3" destOrd="0" presId="urn:microsoft.com/office/officeart/2005/8/layout/target3"/>
    <dgm:cxn modelId="{A7BF87DB-C17E-48E2-9B76-385544E82EFE}" type="presParOf" srcId="{F622A4D8-0ACB-4789-A634-347F8A1E09D9}" destId="{E1ABFE52-2CED-4874-A40D-666D15799E83}" srcOrd="4" destOrd="0" presId="urn:microsoft.com/office/officeart/2005/8/layout/target3"/>
    <dgm:cxn modelId="{482A8D42-5FD8-4F38-88F5-2B228419F88E}" type="presParOf" srcId="{F622A4D8-0ACB-4789-A634-347F8A1E09D9}" destId="{4C5D8673-D0C6-4E05-AE22-D93B26160BCF}" srcOrd="5" destOrd="0" presId="urn:microsoft.com/office/officeart/2005/8/layout/target3"/>
    <dgm:cxn modelId="{E5164031-345B-434E-ABB9-A7FD908164B5}" type="presParOf" srcId="{F622A4D8-0ACB-4789-A634-347F8A1E09D9}" destId="{2347E8DE-4767-48B4-929C-C1008CCF4679}" srcOrd="6" destOrd="0" presId="urn:microsoft.com/office/officeart/2005/8/layout/target3"/>
    <dgm:cxn modelId="{ED0CD64D-F960-40EB-9F46-7D05F5205073}" type="presParOf" srcId="{F622A4D8-0ACB-4789-A634-347F8A1E09D9}" destId="{E80D5BD9-A6A6-4D97-9283-7724DDC906B7}" srcOrd="7" destOrd="0" presId="urn:microsoft.com/office/officeart/2005/8/layout/target3"/>
    <dgm:cxn modelId="{D5FC12C8-FECA-47D5-903F-41C99C850E7E}" type="presParOf" srcId="{F622A4D8-0ACB-4789-A634-347F8A1E09D9}" destId="{97B18234-38E4-4D4A-A0C6-381B8774791F}" srcOrd="8" destOrd="0" presId="urn:microsoft.com/office/officeart/2005/8/layout/target3"/>
    <dgm:cxn modelId="{A879BE3A-E2EC-4052-B351-B68C4D3CAB64}" type="presParOf" srcId="{F622A4D8-0ACB-4789-A634-347F8A1E09D9}" destId="{17A9ED87-DAA2-4549-BB3E-5C351807476B}" srcOrd="9" destOrd="0" presId="urn:microsoft.com/office/officeart/2005/8/layout/target3"/>
    <dgm:cxn modelId="{04ECAEB7-1E25-44B7-BE72-843477353B4C}" type="presParOf" srcId="{F622A4D8-0ACB-4789-A634-347F8A1E09D9}" destId="{9DF93AB0-85C0-4E63-AD01-38F37D3B4A78}" srcOrd="10" destOrd="0" presId="urn:microsoft.com/office/officeart/2005/8/layout/target3"/>
    <dgm:cxn modelId="{7B11BAEE-7E9C-41B1-91E2-DC2BEBB21420}" type="presParOf" srcId="{F622A4D8-0ACB-4789-A634-347F8A1E09D9}" destId="{A71EB393-F9A6-4D8A-AA51-6F4B8979F981}" srcOrd="11"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D64BA9D-FED9-4ECC-B5C6-4E7CF6C5DA89}" type="doc">
      <dgm:prSet loTypeId="urn:microsoft.com/office/officeart/2005/8/layout/default" loCatId="list" qsTypeId="urn:microsoft.com/office/officeart/2005/8/quickstyle/3d1" qsCatId="3D" csTypeId="urn:microsoft.com/office/officeart/2005/8/colors/colorful1" csCatId="colorful" phldr="1"/>
      <dgm:spPr/>
      <dgm:t>
        <a:bodyPr/>
        <a:lstStyle/>
        <a:p>
          <a:endParaRPr lang="es-ES"/>
        </a:p>
      </dgm:t>
    </dgm:pt>
    <dgm:pt modelId="{D5111D33-997A-4287-96D7-A75674FB1A1A}">
      <dgm:prSet phldrT="[Texto]" custT="1"/>
      <dgm:spPr/>
      <dgm:t>
        <a:bodyPr/>
        <a:lstStyle/>
        <a:p>
          <a:pPr algn="ctr"/>
          <a:r>
            <a:rPr lang="es-ES" sz="1200" b="1" u="sng" dirty="0" smtClean="0">
              <a:solidFill>
                <a:schemeClr val="tx1"/>
              </a:solidFill>
            </a:rPr>
            <a:t>CONDICION</a:t>
          </a:r>
        </a:p>
        <a:p>
          <a:pPr algn="just"/>
          <a:r>
            <a:rPr lang="es-ES" sz="1200" b="0" dirty="0" smtClean="0">
              <a:solidFill>
                <a:schemeClr val="tx1"/>
              </a:solidFill>
            </a:rPr>
            <a:t>Existe un solo administrador del sistema, encargado de la parte operativa como de mantenimiento, por lo que el mantenimiento de equipos pasa a segundo plano.</a:t>
          </a:r>
          <a:endParaRPr lang="es-ES" sz="1200" b="0" dirty="0">
            <a:solidFill>
              <a:schemeClr val="tx1"/>
            </a:solidFill>
          </a:endParaRPr>
        </a:p>
      </dgm:t>
    </dgm:pt>
    <dgm:pt modelId="{FD21AC81-AD13-43F5-8B65-E39C0CAF03FF}" type="parTrans" cxnId="{BA80E425-CF52-4327-998F-4F9BD8E6480B}">
      <dgm:prSet/>
      <dgm:spPr/>
      <dgm:t>
        <a:bodyPr/>
        <a:lstStyle/>
        <a:p>
          <a:pPr algn="just"/>
          <a:endParaRPr lang="es-ES" sz="2000">
            <a:solidFill>
              <a:schemeClr val="tx1"/>
            </a:solidFill>
          </a:endParaRPr>
        </a:p>
      </dgm:t>
    </dgm:pt>
    <dgm:pt modelId="{76707401-A32B-4075-BB27-E2BBBD313B34}" type="sibTrans" cxnId="{BA80E425-CF52-4327-998F-4F9BD8E6480B}">
      <dgm:prSet/>
      <dgm:spPr/>
      <dgm:t>
        <a:bodyPr/>
        <a:lstStyle/>
        <a:p>
          <a:pPr algn="just"/>
          <a:endParaRPr lang="es-ES" sz="2000">
            <a:solidFill>
              <a:schemeClr val="tx1"/>
            </a:solidFill>
          </a:endParaRPr>
        </a:p>
      </dgm:t>
    </dgm:pt>
    <dgm:pt modelId="{2F4C964E-57C6-4D3D-AFD9-7CA9FFC6DFFB}">
      <dgm:prSet phldrT="[Texto]" custT="1"/>
      <dgm:spPr/>
      <dgm:t>
        <a:bodyPr/>
        <a:lstStyle/>
        <a:p>
          <a:pPr algn="ctr"/>
          <a:r>
            <a:rPr lang="es-ES" sz="1200" b="1" u="sng" dirty="0" smtClean="0">
              <a:solidFill>
                <a:schemeClr val="tx1"/>
              </a:solidFill>
            </a:rPr>
            <a:t>CRITERIO</a:t>
          </a:r>
        </a:p>
        <a:p>
          <a:pPr algn="just"/>
          <a:r>
            <a:rPr lang="es-ES" sz="1200" dirty="0" smtClean="0">
              <a:solidFill>
                <a:schemeClr val="tx1"/>
              </a:solidFill>
            </a:rPr>
            <a:t>El Gerente General inobservó la Norma de Control Interno SEPARACIÓN DE FUNCIONES Y ROTACIÓN DE LABORES 401-01</a:t>
          </a:r>
          <a:endParaRPr lang="es-ES" sz="1200" dirty="0">
            <a:solidFill>
              <a:schemeClr val="tx1"/>
            </a:solidFill>
          </a:endParaRPr>
        </a:p>
      </dgm:t>
    </dgm:pt>
    <dgm:pt modelId="{18E619A9-692B-408A-B264-64067C374D06}" type="parTrans" cxnId="{5A44A8EA-AA05-4535-8655-CCE3816F4C30}">
      <dgm:prSet/>
      <dgm:spPr/>
      <dgm:t>
        <a:bodyPr/>
        <a:lstStyle/>
        <a:p>
          <a:pPr algn="just"/>
          <a:endParaRPr lang="es-ES" sz="2000">
            <a:solidFill>
              <a:schemeClr val="tx1"/>
            </a:solidFill>
          </a:endParaRPr>
        </a:p>
      </dgm:t>
    </dgm:pt>
    <dgm:pt modelId="{8E8CF918-A19F-407B-8062-0C370E1263B5}" type="sibTrans" cxnId="{5A44A8EA-AA05-4535-8655-CCE3816F4C30}">
      <dgm:prSet/>
      <dgm:spPr/>
      <dgm:t>
        <a:bodyPr/>
        <a:lstStyle/>
        <a:p>
          <a:pPr algn="just"/>
          <a:endParaRPr lang="es-ES" sz="2000">
            <a:solidFill>
              <a:schemeClr val="tx1"/>
            </a:solidFill>
          </a:endParaRPr>
        </a:p>
      </dgm:t>
    </dgm:pt>
    <dgm:pt modelId="{881879E8-B6A6-48B1-9328-41E1ACF37757}">
      <dgm:prSet phldrT="[Texto]" custT="1"/>
      <dgm:spPr/>
      <dgm:t>
        <a:bodyPr/>
        <a:lstStyle/>
        <a:p>
          <a:pPr algn="ctr"/>
          <a:r>
            <a:rPr lang="es-ES" sz="1200" b="1" u="sng" dirty="0" smtClean="0">
              <a:solidFill>
                <a:schemeClr val="tx1"/>
              </a:solidFill>
            </a:rPr>
            <a:t>CAUSA</a:t>
          </a:r>
        </a:p>
        <a:p>
          <a:pPr algn="just"/>
          <a:r>
            <a:rPr lang="es-ES" sz="1200" dirty="0" smtClean="0">
              <a:solidFill>
                <a:schemeClr val="tx1"/>
              </a:solidFill>
            </a:rPr>
            <a:t>El Gerente General no  presentó al Consejo de Administración el requerimiento de la contratación de un ayudante o Asistente.</a:t>
          </a:r>
          <a:endParaRPr lang="es-ES" sz="1200" b="1" u="sng" dirty="0">
            <a:solidFill>
              <a:schemeClr val="tx1"/>
            </a:solidFill>
          </a:endParaRPr>
        </a:p>
      </dgm:t>
    </dgm:pt>
    <dgm:pt modelId="{BF2AC128-E0DE-4E9E-99D9-A53572AE29DF}" type="parTrans" cxnId="{C977F99B-7382-4582-A880-AFE56613B031}">
      <dgm:prSet/>
      <dgm:spPr/>
      <dgm:t>
        <a:bodyPr/>
        <a:lstStyle/>
        <a:p>
          <a:pPr algn="just"/>
          <a:endParaRPr lang="es-ES" sz="2000">
            <a:solidFill>
              <a:schemeClr val="tx1"/>
            </a:solidFill>
          </a:endParaRPr>
        </a:p>
      </dgm:t>
    </dgm:pt>
    <dgm:pt modelId="{B7FC5597-F0A9-481E-BEA1-08EB05991C7C}" type="sibTrans" cxnId="{C977F99B-7382-4582-A880-AFE56613B031}">
      <dgm:prSet/>
      <dgm:spPr/>
      <dgm:t>
        <a:bodyPr/>
        <a:lstStyle/>
        <a:p>
          <a:pPr algn="just"/>
          <a:endParaRPr lang="es-ES" sz="2000">
            <a:solidFill>
              <a:schemeClr val="tx1"/>
            </a:solidFill>
          </a:endParaRPr>
        </a:p>
      </dgm:t>
    </dgm:pt>
    <dgm:pt modelId="{400444B2-8014-47EC-BF0B-6D6DB026B479}">
      <dgm:prSet phldrT="[Texto]" custT="1"/>
      <dgm:spPr/>
      <dgm:t>
        <a:bodyPr/>
        <a:lstStyle/>
        <a:p>
          <a:pPr algn="ctr"/>
          <a:r>
            <a:rPr lang="es-ES" sz="1200" b="1" u="sng" dirty="0" smtClean="0">
              <a:solidFill>
                <a:schemeClr val="tx1"/>
              </a:solidFill>
            </a:rPr>
            <a:t>EFECTO</a:t>
          </a:r>
        </a:p>
        <a:p>
          <a:pPr algn="just"/>
          <a:r>
            <a:rPr lang="es-ES" sz="1200" dirty="0" smtClean="0">
              <a:solidFill>
                <a:schemeClr val="tx1"/>
              </a:solidFill>
            </a:rPr>
            <a:t>La falta de distribución de funciones ha ocasionado que los requerimientos tanto operativos como de mantenimiento dependan  de una sola persona,  por ende toman más tiempo de lo esperado.</a:t>
          </a:r>
          <a:endParaRPr lang="es-ES" sz="1200" b="1" u="sng" dirty="0">
            <a:solidFill>
              <a:schemeClr val="tx1"/>
            </a:solidFill>
          </a:endParaRPr>
        </a:p>
      </dgm:t>
    </dgm:pt>
    <dgm:pt modelId="{B1EAFD15-9BC2-4BB8-99C2-FC4922CE300F}" type="parTrans" cxnId="{8E77B8DF-E13D-4911-AE94-F4DF7C460181}">
      <dgm:prSet/>
      <dgm:spPr/>
      <dgm:t>
        <a:bodyPr/>
        <a:lstStyle/>
        <a:p>
          <a:pPr algn="just"/>
          <a:endParaRPr lang="es-ES" sz="2000">
            <a:solidFill>
              <a:schemeClr val="tx1"/>
            </a:solidFill>
          </a:endParaRPr>
        </a:p>
      </dgm:t>
    </dgm:pt>
    <dgm:pt modelId="{9370E0D9-5834-4EE4-90AD-9E80D26D8881}" type="sibTrans" cxnId="{8E77B8DF-E13D-4911-AE94-F4DF7C460181}">
      <dgm:prSet/>
      <dgm:spPr/>
      <dgm:t>
        <a:bodyPr/>
        <a:lstStyle/>
        <a:p>
          <a:pPr algn="just"/>
          <a:endParaRPr lang="es-ES" sz="2000">
            <a:solidFill>
              <a:schemeClr val="tx1"/>
            </a:solidFill>
          </a:endParaRPr>
        </a:p>
      </dgm:t>
    </dgm:pt>
    <dgm:pt modelId="{21BD0B30-ED07-4AA5-90F0-7FBA7F17DA59}">
      <dgm:prSet phldrT="[Texto]" custT="1"/>
      <dgm:spPr/>
      <dgm:t>
        <a:bodyPr/>
        <a:lstStyle/>
        <a:p>
          <a:pPr algn="ctr"/>
          <a:r>
            <a:rPr lang="es-ES" sz="1200" b="1" u="sng" dirty="0" smtClean="0">
              <a:solidFill>
                <a:schemeClr val="tx1"/>
              </a:solidFill>
            </a:rPr>
            <a:t>CONCLUSIÓN</a:t>
          </a:r>
        </a:p>
        <a:p>
          <a:pPr algn="just"/>
          <a:r>
            <a:rPr lang="es-ES" sz="1200" dirty="0" smtClean="0">
              <a:solidFill>
                <a:schemeClr val="tx1"/>
              </a:solidFill>
            </a:rPr>
            <a:t>La falta de distribución de actividades de acuerdo al manual de funciones, perjudica a la Cooperativa, ocasionando que los requerimientos lleven más tiempo de lo esperado, y que el mantenimiento de los equipos pase a segundo plano.</a:t>
          </a:r>
          <a:endParaRPr lang="es-ES" sz="1200" b="1" u="sng" dirty="0">
            <a:solidFill>
              <a:schemeClr val="tx1"/>
            </a:solidFill>
          </a:endParaRPr>
        </a:p>
      </dgm:t>
    </dgm:pt>
    <dgm:pt modelId="{27E54E77-7CF2-4690-BFFA-A73D674531B1}" type="parTrans" cxnId="{A9482A68-171D-45AD-9AD7-433E6A2B99FB}">
      <dgm:prSet/>
      <dgm:spPr/>
      <dgm:t>
        <a:bodyPr/>
        <a:lstStyle/>
        <a:p>
          <a:pPr algn="just"/>
          <a:endParaRPr lang="es-ES" sz="2000">
            <a:solidFill>
              <a:schemeClr val="tx1"/>
            </a:solidFill>
          </a:endParaRPr>
        </a:p>
      </dgm:t>
    </dgm:pt>
    <dgm:pt modelId="{CA91E4EF-DA33-48FC-A97F-F9820C321684}" type="sibTrans" cxnId="{A9482A68-171D-45AD-9AD7-433E6A2B99FB}">
      <dgm:prSet/>
      <dgm:spPr/>
      <dgm:t>
        <a:bodyPr/>
        <a:lstStyle/>
        <a:p>
          <a:pPr algn="just"/>
          <a:endParaRPr lang="es-ES" sz="2000">
            <a:solidFill>
              <a:schemeClr val="tx1"/>
            </a:solidFill>
          </a:endParaRPr>
        </a:p>
      </dgm:t>
    </dgm:pt>
    <dgm:pt modelId="{FD5C27EB-D8C0-40D2-A8C1-29EFAE9DEA9C}">
      <dgm:prSet custT="1"/>
      <dgm:spPr/>
      <dgm:t>
        <a:bodyPr/>
        <a:lstStyle/>
        <a:p>
          <a:pPr algn="ctr"/>
          <a:r>
            <a:rPr lang="es-ES" sz="1200" b="1" u="sng" dirty="0" smtClean="0">
              <a:solidFill>
                <a:schemeClr val="tx1"/>
              </a:solidFill>
            </a:rPr>
            <a:t>RECOMENDACIÓN</a:t>
          </a:r>
        </a:p>
        <a:p>
          <a:pPr algn="just"/>
          <a:r>
            <a:rPr lang="es-ES" sz="1200" b="1" dirty="0" smtClean="0">
              <a:solidFill>
                <a:schemeClr val="tx1"/>
              </a:solidFill>
            </a:rPr>
            <a:t>Al Gerente General</a:t>
          </a:r>
          <a:r>
            <a:rPr lang="es-ES" sz="1200" dirty="0" smtClean="0">
              <a:solidFill>
                <a:schemeClr val="tx1"/>
              </a:solidFill>
            </a:rPr>
            <a:t>. </a:t>
          </a:r>
        </a:p>
        <a:p>
          <a:pPr algn="just"/>
          <a:r>
            <a:rPr lang="es-ES" sz="1200" dirty="0" smtClean="0">
              <a:solidFill>
                <a:schemeClr val="tx1"/>
              </a:solidFill>
            </a:rPr>
            <a:t>Coordinar con el  Consejo de Administración la planificación.</a:t>
          </a:r>
          <a:endParaRPr lang="es-ES" sz="1200" b="1" u="sng" dirty="0">
            <a:solidFill>
              <a:schemeClr val="tx1"/>
            </a:solidFill>
          </a:endParaRPr>
        </a:p>
      </dgm:t>
    </dgm:pt>
    <dgm:pt modelId="{27680C78-29D2-4897-A1BE-90E803BD3E20}" type="parTrans" cxnId="{2EA89C85-D4F4-4929-A463-31BD2D186802}">
      <dgm:prSet/>
      <dgm:spPr/>
      <dgm:t>
        <a:bodyPr/>
        <a:lstStyle/>
        <a:p>
          <a:pPr algn="just"/>
          <a:endParaRPr lang="es-ES" sz="2000">
            <a:solidFill>
              <a:schemeClr val="tx1"/>
            </a:solidFill>
          </a:endParaRPr>
        </a:p>
      </dgm:t>
    </dgm:pt>
    <dgm:pt modelId="{4C7887FC-5E8A-4A08-B518-0547A8C67621}" type="sibTrans" cxnId="{2EA89C85-D4F4-4929-A463-31BD2D186802}">
      <dgm:prSet/>
      <dgm:spPr/>
      <dgm:t>
        <a:bodyPr/>
        <a:lstStyle/>
        <a:p>
          <a:pPr algn="just"/>
          <a:endParaRPr lang="es-ES" sz="2000">
            <a:solidFill>
              <a:schemeClr val="tx1"/>
            </a:solidFill>
          </a:endParaRPr>
        </a:p>
      </dgm:t>
    </dgm:pt>
    <dgm:pt modelId="{284E4841-32DC-4CFC-981B-4BEE2D866BFC}" type="pres">
      <dgm:prSet presAssocID="{DD64BA9D-FED9-4ECC-B5C6-4E7CF6C5DA89}" presName="diagram" presStyleCnt="0">
        <dgm:presLayoutVars>
          <dgm:dir/>
          <dgm:resizeHandles val="exact"/>
        </dgm:presLayoutVars>
      </dgm:prSet>
      <dgm:spPr/>
      <dgm:t>
        <a:bodyPr/>
        <a:lstStyle/>
        <a:p>
          <a:endParaRPr lang="es-ES"/>
        </a:p>
      </dgm:t>
    </dgm:pt>
    <dgm:pt modelId="{217E35E8-0402-49FB-A78C-9165BCD073D6}" type="pres">
      <dgm:prSet presAssocID="{D5111D33-997A-4287-96D7-A75674FB1A1A}" presName="node" presStyleLbl="node1" presStyleIdx="0" presStyleCnt="6">
        <dgm:presLayoutVars>
          <dgm:bulletEnabled val="1"/>
        </dgm:presLayoutVars>
      </dgm:prSet>
      <dgm:spPr/>
      <dgm:t>
        <a:bodyPr/>
        <a:lstStyle/>
        <a:p>
          <a:endParaRPr lang="es-ES"/>
        </a:p>
      </dgm:t>
    </dgm:pt>
    <dgm:pt modelId="{19BBA3C8-BDC6-4E13-9D2B-FED8B549A75A}" type="pres">
      <dgm:prSet presAssocID="{76707401-A32B-4075-BB27-E2BBBD313B34}" presName="sibTrans" presStyleCnt="0"/>
      <dgm:spPr/>
    </dgm:pt>
    <dgm:pt modelId="{DB1F4767-4090-4E64-93B9-EAEE3F8FC040}" type="pres">
      <dgm:prSet presAssocID="{2F4C964E-57C6-4D3D-AFD9-7CA9FFC6DFFB}" presName="node" presStyleLbl="node1" presStyleIdx="1" presStyleCnt="6">
        <dgm:presLayoutVars>
          <dgm:bulletEnabled val="1"/>
        </dgm:presLayoutVars>
      </dgm:prSet>
      <dgm:spPr/>
      <dgm:t>
        <a:bodyPr/>
        <a:lstStyle/>
        <a:p>
          <a:endParaRPr lang="es-ES"/>
        </a:p>
      </dgm:t>
    </dgm:pt>
    <dgm:pt modelId="{52529B6C-7F71-43A4-A089-A538A35ECB52}" type="pres">
      <dgm:prSet presAssocID="{8E8CF918-A19F-407B-8062-0C370E1263B5}" presName="sibTrans" presStyleCnt="0"/>
      <dgm:spPr/>
    </dgm:pt>
    <dgm:pt modelId="{152BBA58-B038-40A4-8D1A-D2C45B0BD44C}" type="pres">
      <dgm:prSet presAssocID="{881879E8-B6A6-48B1-9328-41E1ACF37757}" presName="node" presStyleLbl="node1" presStyleIdx="2" presStyleCnt="6">
        <dgm:presLayoutVars>
          <dgm:bulletEnabled val="1"/>
        </dgm:presLayoutVars>
      </dgm:prSet>
      <dgm:spPr/>
      <dgm:t>
        <a:bodyPr/>
        <a:lstStyle/>
        <a:p>
          <a:endParaRPr lang="es-ES"/>
        </a:p>
      </dgm:t>
    </dgm:pt>
    <dgm:pt modelId="{EA798BBB-8B7F-4189-BCC7-850E290B90F3}" type="pres">
      <dgm:prSet presAssocID="{B7FC5597-F0A9-481E-BEA1-08EB05991C7C}" presName="sibTrans" presStyleCnt="0"/>
      <dgm:spPr/>
    </dgm:pt>
    <dgm:pt modelId="{24A4DA58-E294-4CA7-9411-F70598184CCA}" type="pres">
      <dgm:prSet presAssocID="{400444B2-8014-47EC-BF0B-6D6DB026B479}" presName="node" presStyleLbl="node1" presStyleIdx="3" presStyleCnt="6">
        <dgm:presLayoutVars>
          <dgm:bulletEnabled val="1"/>
        </dgm:presLayoutVars>
      </dgm:prSet>
      <dgm:spPr/>
      <dgm:t>
        <a:bodyPr/>
        <a:lstStyle/>
        <a:p>
          <a:endParaRPr lang="es-ES"/>
        </a:p>
      </dgm:t>
    </dgm:pt>
    <dgm:pt modelId="{844B52C1-F32B-40C0-A228-4DF1BA0B18E4}" type="pres">
      <dgm:prSet presAssocID="{9370E0D9-5834-4EE4-90AD-9E80D26D8881}" presName="sibTrans" presStyleCnt="0"/>
      <dgm:spPr/>
    </dgm:pt>
    <dgm:pt modelId="{265E0F32-8B67-43DB-BC0D-B238A758C76A}" type="pres">
      <dgm:prSet presAssocID="{21BD0B30-ED07-4AA5-90F0-7FBA7F17DA59}" presName="node" presStyleLbl="node1" presStyleIdx="4" presStyleCnt="6" custScaleY="143843">
        <dgm:presLayoutVars>
          <dgm:bulletEnabled val="1"/>
        </dgm:presLayoutVars>
      </dgm:prSet>
      <dgm:spPr/>
      <dgm:t>
        <a:bodyPr/>
        <a:lstStyle/>
        <a:p>
          <a:endParaRPr lang="es-ES"/>
        </a:p>
      </dgm:t>
    </dgm:pt>
    <dgm:pt modelId="{0B53F87C-FEAB-4155-8D35-9DE4A88946DE}" type="pres">
      <dgm:prSet presAssocID="{CA91E4EF-DA33-48FC-A97F-F9820C321684}" presName="sibTrans" presStyleCnt="0"/>
      <dgm:spPr/>
    </dgm:pt>
    <dgm:pt modelId="{F85BCDAA-CB17-4CB0-9B8A-2D466B44058A}" type="pres">
      <dgm:prSet presAssocID="{FD5C27EB-D8C0-40D2-A8C1-29EFAE9DEA9C}" presName="node" presStyleLbl="node1" presStyleIdx="5" presStyleCnt="6">
        <dgm:presLayoutVars>
          <dgm:bulletEnabled val="1"/>
        </dgm:presLayoutVars>
      </dgm:prSet>
      <dgm:spPr/>
      <dgm:t>
        <a:bodyPr/>
        <a:lstStyle/>
        <a:p>
          <a:endParaRPr lang="es-ES"/>
        </a:p>
      </dgm:t>
    </dgm:pt>
  </dgm:ptLst>
  <dgm:cxnLst>
    <dgm:cxn modelId="{5A44A8EA-AA05-4535-8655-CCE3816F4C30}" srcId="{DD64BA9D-FED9-4ECC-B5C6-4E7CF6C5DA89}" destId="{2F4C964E-57C6-4D3D-AFD9-7CA9FFC6DFFB}" srcOrd="1" destOrd="0" parTransId="{18E619A9-692B-408A-B264-64067C374D06}" sibTransId="{8E8CF918-A19F-407B-8062-0C370E1263B5}"/>
    <dgm:cxn modelId="{8E77B8DF-E13D-4911-AE94-F4DF7C460181}" srcId="{DD64BA9D-FED9-4ECC-B5C6-4E7CF6C5DA89}" destId="{400444B2-8014-47EC-BF0B-6D6DB026B479}" srcOrd="3" destOrd="0" parTransId="{B1EAFD15-9BC2-4BB8-99C2-FC4922CE300F}" sibTransId="{9370E0D9-5834-4EE4-90AD-9E80D26D8881}"/>
    <dgm:cxn modelId="{333705FE-9E16-40FE-9C69-A4CD50672B8C}" type="presOf" srcId="{FD5C27EB-D8C0-40D2-A8C1-29EFAE9DEA9C}" destId="{F85BCDAA-CB17-4CB0-9B8A-2D466B44058A}" srcOrd="0" destOrd="0" presId="urn:microsoft.com/office/officeart/2005/8/layout/default"/>
    <dgm:cxn modelId="{D07A9DAE-219B-4A16-ADB7-C26A5EA0CD3A}" type="presOf" srcId="{400444B2-8014-47EC-BF0B-6D6DB026B479}" destId="{24A4DA58-E294-4CA7-9411-F70598184CCA}" srcOrd="0" destOrd="0" presId="urn:microsoft.com/office/officeart/2005/8/layout/default"/>
    <dgm:cxn modelId="{6E083FAE-FE77-45A3-8DCB-29AC1679F038}" type="presOf" srcId="{881879E8-B6A6-48B1-9328-41E1ACF37757}" destId="{152BBA58-B038-40A4-8D1A-D2C45B0BD44C}" srcOrd="0" destOrd="0" presId="urn:microsoft.com/office/officeart/2005/8/layout/default"/>
    <dgm:cxn modelId="{75107CEC-B527-41B5-A17E-F7E1FD810AD4}" type="presOf" srcId="{D5111D33-997A-4287-96D7-A75674FB1A1A}" destId="{217E35E8-0402-49FB-A78C-9165BCD073D6}" srcOrd="0" destOrd="0" presId="urn:microsoft.com/office/officeart/2005/8/layout/default"/>
    <dgm:cxn modelId="{BA80E425-CF52-4327-998F-4F9BD8E6480B}" srcId="{DD64BA9D-FED9-4ECC-B5C6-4E7CF6C5DA89}" destId="{D5111D33-997A-4287-96D7-A75674FB1A1A}" srcOrd="0" destOrd="0" parTransId="{FD21AC81-AD13-43F5-8B65-E39C0CAF03FF}" sibTransId="{76707401-A32B-4075-BB27-E2BBBD313B34}"/>
    <dgm:cxn modelId="{C977F99B-7382-4582-A880-AFE56613B031}" srcId="{DD64BA9D-FED9-4ECC-B5C6-4E7CF6C5DA89}" destId="{881879E8-B6A6-48B1-9328-41E1ACF37757}" srcOrd="2" destOrd="0" parTransId="{BF2AC128-E0DE-4E9E-99D9-A53572AE29DF}" sibTransId="{B7FC5597-F0A9-481E-BEA1-08EB05991C7C}"/>
    <dgm:cxn modelId="{A9482A68-171D-45AD-9AD7-433E6A2B99FB}" srcId="{DD64BA9D-FED9-4ECC-B5C6-4E7CF6C5DA89}" destId="{21BD0B30-ED07-4AA5-90F0-7FBA7F17DA59}" srcOrd="4" destOrd="0" parTransId="{27E54E77-7CF2-4690-BFFA-A73D674531B1}" sibTransId="{CA91E4EF-DA33-48FC-A97F-F9820C321684}"/>
    <dgm:cxn modelId="{2CC8DB9B-C3D4-4A8B-A366-034C56091813}" type="presOf" srcId="{2F4C964E-57C6-4D3D-AFD9-7CA9FFC6DFFB}" destId="{DB1F4767-4090-4E64-93B9-EAEE3F8FC040}" srcOrd="0" destOrd="0" presId="urn:microsoft.com/office/officeart/2005/8/layout/default"/>
    <dgm:cxn modelId="{2EA89C85-D4F4-4929-A463-31BD2D186802}" srcId="{DD64BA9D-FED9-4ECC-B5C6-4E7CF6C5DA89}" destId="{FD5C27EB-D8C0-40D2-A8C1-29EFAE9DEA9C}" srcOrd="5" destOrd="0" parTransId="{27680C78-29D2-4897-A1BE-90E803BD3E20}" sibTransId="{4C7887FC-5E8A-4A08-B518-0547A8C67621}"/>
    <dgm:cxn modelId="{9F6907D9-C914-471D-807F-F2C930BC6BC9}" type="presOf" srcId="{21BD0B30-ED07-4AA5-90F0-7FBA7F17DA59}" destId="{265E0F32-8B67-43DB-BC0D-B238A758C76A}" srcOrd="0" destOrd="0" presId="urn:microsoft.com/office/officeart/2005/8/layout/default"/>
    <dgm:cxn modelId="{602331A4-096E-4C3F-A339-0B876969FF23}" type="presOf" srcId="{DD64BA9D-FED9-4ECC-B5C6-4E7CF6C5DA89}" destId="{284E4841-32DC-4CFC-981B-4BEE2D866BFC}" srcOrd="0" destOrd="0" presId="urn:microsoft.com/office/officeart/2005/8/layout/default"/>
    <dgm:cxn modelId="{DB788C5B-4942-4A24-ACB3-67DFBA9A59DE}" type="presParOf" srcId="{284E4841-32DC-4CFC-981B-4BEE2D866BFC}" destId="{217E35E8-0402-49FB-A78C-9165BCD073D6}" srcOrd="0" destOrd="0" presId="urn:microsoft.com/office/officeart/2005/8/layout/default"/>
    <dgm:cxn modelId="{0162CC78-1DEB-408C-80A1-D3D2526F5AF9}" type="presParOf" srcId="{284E4841-32DC-4CFC-981B-4BEE2D866BFC}" destId="{19BBA3C8-BDC6-4E13-9D2B-FED8B549A75A}" srcOrd="1" destOrd="0" presId="urn:microsoft.com/office/officeart/2005/8/layout/default"/>
    <dgm:cxn modelId="{9592D7E0-DAB5-4313-9D11-3AD2CE37BC97}" type="presParOf" srcId="{284E4841-32DC-4CFC-981B-4BEE2D866BFC}" destId="{DB1F4767-4090-4E64-93B9-EAEE3F8FC040}" srcOrd="2" destOrd="0" presId="urn:microsoft.com/office/officeart/2005/8/layout/default"/>
    <dgm:cxn modelId="{FBB20BB6-2BC2-4382-A4A2-3C2D403E2A07}" type="presParOf" srcId="{284E4841-32DC-4CFC-981B-4BEE2D866BFC}" destId="{52529B6C-7F71-43A4-A089-A538A35ECB52}" srcOrd="3" destOrd="0" presId="urn:microsoft.com/office/officeart/2005/8/layout/default"/>
    <dgm:cxn modelId="{44106659-8E13-48B4-84A9-A7BD35CBC9AC}" type="presParOf" srcId="{284E4841-32DC-4CFC-981B-4BEE2D866BFC}" destId="{152BBA58-B038-40A4-8D1A-D2C45B0BD44C}" srcOrd="4" destOrd="0" presId="urn:microsoft.com/office/officeart/2005/8/layout/default"/>
    <dgm:cxn modelId="{0DB57150-6C9B-4C63-92A2-D5FAACE08C6C}" type="presParOf" srcId="{284E4841-32DC-4CFC-981B-4BEE2D866BFC}" destId="{EA798BBB-8B7F-4189-BCC7-850E290B90F3}" srcOrd="5" destOrd="0" presId="urn:microsoft.com/office/officeart/2005/8/layout/default"/>
    <dgm:cxn modelId="{F0A47A8D-DB93-42EE-989E-57147AA30090}" type="presParOf" srcId="{284E4841-32DC-4CFC-981B-4BEE2D866BFC}" destId="{24A4DA58-E294-4CA7-9411-F70598184CCA}" srcOrd="6" destOrd="0" presId="urn:microsoft.com/office/officeart/2005/8/layout/default"/>
    <dgm:cxn modelId="{3FE2AE98-9655-4596-8780-CDF2FD47A375}" type="presParOf" srcId="{284E4841-32DC-4CFC-981B-4BEE2D866BFC}" destId="{844B52C1-F32B-40C0-A228-4DF1BA0B18E4}" srcOrd="7" destOrd="0" presId="urn:microsoft.com/office/officeart/2005/8/layout/default"/>
    <dgm:cxn modelId="{DD3CBF90-1870-448F-BC17-308942E62BC6}" type="presParOf" srcId="{284E4841-32DC-4CFC-981B-4BEE2D866BFC}" destId="{265E0F32-8B67-43DB-BC0D-B238A758C76A}" srcOrd="8" destOrd="0" presId="urn:microsoft.com/office/officeart/2005/8/layout/default"/>
    <dgm:cxn modelId="{0C7C3741-AE1D-40AE-BA93-FD75159FA5A1}" type="presParOf" srcId="{284E4841-32DC-4CFC-981B-4BEE2D866BFC}" destId="{0B53F87C-FEAB-4155-8D35-9DE4A88946DE}" srcOrd="9" destOrd="0" presId="urn:microsoft.com/office/officeart/2005/8/layout/default"/>
    <dgm:cxn modelId="{FED65796-FC82-47C0-867B-A512D3E57467}" type="presParOf" srcId="{284E4841-32DC-4CFC-981B-4BEE2D866BFC}" destId="{F85BCDAA-CB17-4CB0-9B8A-2D466B44058A}"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600B789-2A6E-4558-9E92-AADFAB5E9C6B}" type="doc">
      <dgm:prSet loTypeId="urn:microsoft.com/office/officeart/2005/8/layout/pyramid1" loCatId="pyramid" qsTypeId="urn:microsoft.com/office/officeart/2005/8/quickstyle/3d5" qsCatId="3D" csTypeId="urn:microsoft.com/office/officeart/2005/8/colors/colorful3" csCatId="colorful" phldr="1"/>
      <dgm:spPr/>
      <dgm:t>
        <a:bodyPr/>
        <a:lstStyle/>
        <a:p>
          <a:endParaRPr lang="es-ES"/>
        </a:p>
      </dgm:t>
    </dgm:pt>
    <dgm:pt modelId="{A01B6CEC-4B0C-4382-A628-5A4FE2356764}">
      <dgm:prSet phldrT="[Texto]"/>
      <dgm:spPr/>
      <dgm:t>
        <a:bodyPr/>
        <a:lstStyle/>
        <a:p>
          <a:r>
            <a:rPr lang="es-ES">
              <a:latin typeface="+mj-lt"/>
            </a:rPr>
            <a:t>ACTIVIDADES DE CONTROL</a:t>
          </a:r>
        </a:p>
      </dgm:t>
    </dgm:pt>
    <dgm:pt modelId="{86017FF2-5316-4636-8BB2-987AEADBDDCB}" type="sibTrans" cxnId="{1F01718C-2A33-4CCB-8072-D169880C6D9F}">
      <dgm:prSet/>
      <dgm:spPr/>
      <dgm:t>
        <a:bodyPr/>
        <a:lstStyle/>
        <a:p>
          <a:endParaRPr lang="es-ES">
            <a:latin typeface="+mj-lt"/>
          </a:endParaRPr>
        </a:p>
      </dgm:t>
    </dgm:pt>
    <dgm:pt modelId="{BF1FA5D0-2739-4386-B5B4-37F62A852B2A}" type="parTrans" cxnId="{1F01718C-2A33-4CCB-8072-D169880C6D9F}">
      <dgm:prSet/>
      <dgm:spPr/>
      <dgm:t>
        <a:bodyPr/>
        <a:lstStyle/>
        <a:p>
          <a:endParaRPr lang="es-ES">
            <a:latin typeface="+mj-lt"/>
          </a:endParaRPr>
        </a:p>
      </dgm:t>
    </dgm:pt>
    <dgm:pt modelId="{07CC6DDB-25C6-4DBE-9F18-644FE42A8C98}">
      <dgm:prSet phldrT="[Texto]" custT="1"/>
      <dgm:spPr/>
      <dgm:t>
        <a:bodyPr/>
        <a:lstStyle/>
        <a:p>
          <a:r>
            <a:rPr lang="es-ES" sz="1200" b="1" dirty="0">
              <a:latin typeface="+mj-lt"/>
            </a:rPr>
            <a:t>INFORMACION Y COMUNICACION</a:t>
          </a:r>
        </a:p>
      </dgm:t>
    </dgm:pt>
    <dgm:pt modelId="{3239142E-297D-4407-8DBA-598C6E22A1D2}" type="sibTrans" cxnId="{439D319E-A2F4-481C-BB63-87E896C8F6CE}">
      <dgm:prSet/>
      <dgm:spPr/>
      <dgm:t>
        <a:bodyPr/>
        <a:lstStyle/>
        <a:p>
          <a:endParaRPr lang="es-ES">
            <a:latin typeface="+mj-lt"/>
          </a:endParaRPr>
        </a:p>
      </dgm:t>
    </dgm:pt>
    <dgm:pt modelId="{4B39426A-FE3A-4665-BE38-6B0A47321254}" type="parTrans" cxnId="{439D319E-A2F4-481C-BB63-87E896C8F6CE}">
      <dgm:prSet/>
      <dgm:spPr/>
      <dgm:t>
        <a:bodyPr/>
        <a:lstStyle/>
        <a:p>
          <a:endParaRPr lang="es-ES">
            <a:latin typeface="+mj-lt"/>
          </a:endParaRPr>
        </a:p>
      </dgm:t>
    </dgm:pt>
    <dgm:pt modelId="{5F535175-5E1A-49A4-B223-92E811A06EA9}">
      <dgm:prSet phldrT="[Texto]" custT="1"/>
      <dgm:spPr/>
      <dgm:t>
        <a:bodyPr/>
        <a:lstStyle/>
        <a:p>
          <a:endParaRPr lang="es-ES" sz="1100" b="1">
            <a:latin typeface="+mj-lt"/>
          </a:endParaRPr>
        </a:p>
        <a:p>
          <a:r>
            <a:rPr lang="es-ES" sz="1200" b="1">
              <a:latin typeface="+mj-lt"/>
            </a:rPr>
            <a:t>SUPERVISION</a:t>
          </a:r>
        </a:p>
      </dgm:t>
    </dgm:pt>
    <dgm:pt modelId="{E9275648-0D6E-43CD-A958-72CA0CC418D3}" type="sibTrans" cxnId="{EA0CE690-9E5D-44F0-A6B2-81FDAB866A1C}">
      <dgm:prSet/>
      <dgm:spPr/>
      <dgm:t>
        <a:bodyPr/>
        <a:lstStyle/>
        <a:p>
          <a:endParaRPr lang="es-ES">
            <a:latin typeface="+mj-lt"/>
          </a:endParaRPr>
        </a:p>
      </dgm:t>
    </dgm:pt>
    <dgm:pt modelId="{691095EB-3058-453B-B346-8D14B1CD09F0}" type="parTrans" cxnId="{EA0CE690-9E5D-44F0-A6B2-81FDAB866A1C}">
      <dgm:prSet/>
      <dgm:spPr/>
      <dgm:t>
        <a:bodyPr/>
        <a:lstStyle/>
        <a:p>
          <a:endParaRPr lang="es-ES">
            <a:latin typeface="+mj-lt"/>
          </a:endParaRPr>
        </a:p>
      </dgm:t>
    </dgm:pt>
    <dgm:pt modelId="{A5CAEF5A-2CB5-4672-BD62-A02BCD25F46B}">
      <dgm:prSet/>
      <dgm:spPr/>
      <dgm:t>
        <a:bodyPr/>
        <a:lstStyle/>
        <a:p>
          <a:r>
            <a:rPr lang="es-ES">
              <a:latin typeface="+mj-lt"/>
            </a:rPr>
            <a:t>EVALUACION DE RIESGOS</a:t>
          </a:r>
        </a:p>
      </dgm:t>
    </dgm:pt>
    <dgm:pt modelId="{36E13D9F-3191-4D16-BDCA-86607403F726}" type="parTrans" cxnId="{5DBF94BC-401B-4741-9398-93D72E5E14EC}">
      <dgm:prSet/>
      <dgm:spPr/>
      <dgm:t>
        <a:bodyPr/>
        <a:lstStyle/>
        <a:p>
          <a:endParaRPr lang="es-ES">
            <a:latin typeface="+mj-lt"/>
          </a:endParaRPr>
        </a:p>
      </dgm:t>
    </dgm:pt>
    <dgm:pt modelId="{6921C4CF-AB11-47CB-926B-09347F3D0FF2}" type="sibTrans" cxnId="{5DBF94BC-401B-4741-9398-93D72E5E14EC}">
      <dgm:prSet/>
      <dgm:spPr/>
      <dgm:t>
        <a:bodyPr/>
        <a:lstStyle/>
        <a:p>
          <a:endParaRPr lang="es-ES">
            <a:latin typeface="+mj-lt"/>
          </a:endParaRPr>
        </a:p>
      </dgm:t>
    </dgm:pt>
    <dgm:pt modelId="{10CE594B-349E-426F-9CE4-888FCA8213A1}">
      <dgm:prSet/>
      <dgm:spPr/>
      <dgm:t>
        <a:bodyPr/>
        <a:lstStyle/>
        <a:p>
          <a:pPr algn="r"/>
          <a:r>
            <a:rPr lang="es-ES" dirty="0">
              <a:latin typeface="+mj-lt"/>
            </a:rPr>
            <a:t>AMBIENTE DE CONTROL Y TRABAJO</a:t>
          </a:r>
        </a:p>
      </dgm:t>
    </dgm:pt>
    <dgm:pt modelId="{4AB0B73F-4AB5-4078-BDF1-17AF2D83E43F}" type="parTrans" cxnId="{1489D4B2-7E2F-4242-90DE-86823A3ED2BD}">
      <dgm:prSet/>
      <dgm:spPr/>
      <dgm:t>
        <a:bodyPr/>
        <a:lstStyle/>
        <a:p>
          <a:endParaRPr lang="es-ES">
            <a:latin typeface="+mj-lt"/>
          </a:endParaRPr>
        </a:p>
      </dgm:t>
    </dgm:pt>
    <dgm:pt modelId="{49193B38-5936-4C0C-99D6-F1A622B6570F}" type="sibTrans" cxnId="{1489D4B2-7E2F-4242-90DE-86823A3ED2BD}">
      <dgm:prSet/>
      <dgm:spPr/>
      <dgm:t>
        <a:bodyPr/>
        <a:lstStyle/>
        <a:p>
          <a:endParaRPr lang="es-ES">
            <a:latin typeface="+mj-lt"/>
          </a:endParaRPr>
        </a:p>
      </dgm:t>
    </dgm:pt>
    <dgm:pt modelId="{150D0760-CD30-4FF1-BCCB-5ABE935755A4}" type="pres">
      <dgm:prSet presAssocID="{8600B789-2A6E-4558-9E92-AADFAB5E9C6B}" presName="Name0" presStyleCnt="0">
        <dgm:presLayoutVars>
          <dgm:dir/>
          <dgm:animLvl val="lvl"/>
          <dgm:resizeHandles val="exact"/>
        </dgm:presLayoutVars>
      </dgm:prSet>
      <dgm:spPr/>
      <dgm:t>
        <a:bodyPr/>
        <a:lstStyle/>
        <a:p>
          <a:endParaRPr lang="es-ES"/>
        </a:p>
      </dgm:t>
    </dgm:pt>
    <dgm:pt modelId="{C13C0275-0943-4121-9ABA-4286D5502541}" type="pres">
      <dgm:prSet presAssocID="{5F535175-5E1A-49A4-B223-92E811A06EA9}" presName="Name8" presStyleCnt="0"/>
      <dgm:spPr/>
      <dgm:t>
        <a:bodyPr/>
        <a:lstStyle/>
        <a:p>
          <a:endParaRPr lang="es-ES"/>
        </a:p>
      </dgm:t>
    </dgm:pt>
    <dgm:pt modelId="{526A5B85-11CD-496F-81CD-834D11E078FA}" type="pres">
      <dgm:prSet presAssocID="{5F535175-5E1A-49A4-B223-92E811A06EA9}" presName="level" presStyleLbl="node1" presStyleIdx="0" presStyleCnt="5">
        <dgm:presLayoutVars>
          <dgm:chMax val="1"/>
          <dgm:bulletEnabled val="1"/>
        </dgm:presLayoutVars>
      </dgm:prSet>
      <dgm:spPr/>
      <dgm:t>
        <a:bodyPr/>
        <a:lstStyle/>
        <a:p>
          <a:endParaRPr lang="es-ES"/>
        </a:p>
      </dgm:t>
    </dgm:pt>
    <dgm:pt modelId="{D47F3BB6-9029-4B90-A382-6A51E0C6857E}" type="pres">
      <dgm:prSet presAssocID="{5F535175-5E1A-49A4-B223-92E811A06EA9}" presName="levelTx" presStyleLbl="revTx" presStyleIdx="0" presStyleCnt="0">
        <dgm:presLayoutVars>
          <dgm:chMax val="1"/>
          <dgm:bulletEnabled val="1"/>
        </dgm:presLayoutVars>
      </dgm:prSet>
      <dgm:spPr/>
      <dgm:t>
        <a:bodyPr/>
        <a:lstStyle/>
        <a:p>
          <a:endParaRPr lang="es-ES"/>
        </a:p>
      </dgm:t>
    </dgm:pt>
    <dgm:pt modelId="{32FAD09C-F2F7-4F02-9A87-77AC209FCE1E}" type="pres">
      <dgm:prSet presAssocID="{07CC6DDB-25C6-4DBE-9F18-644FE42A8C98}" presName="Name8" presStyleCnt="0"/>
      <dgm:spPr/>
      <dgm:t>
        <a:bodyPr/>
        <a:lstStyle/>
        <a:p>
          <a:endParaRPr lang="es-ES"/>
        </a:p>
      </dgm:t>
    </dgm:pt>
    <dgm:pt modelId="{485AAB22-CE03-4F27-9048-113FC204F51A}" type="pres">
      <dgm:prSet presAssocID="{07CC6DDB-25C6-4DBE-9F18-644FE42A8C98}" presName="level" presStyleLbl="node1" presStyleIdx="1" presStyleCnt="5">
        <dgm:presLayoutVars>
          <dgm:chMax val="1"/>
          <dgm:bulletEnabled val="1"/>
        </dgm:presLayoutVars>
      </dgm:prSet>
      <dgm:spPr/>
      <dgm:t>
        <a:bodyPr/>
        <a:lstStyle/>
        <a:p>
          <a:endParaRPr lang="es-ES"/>
        </a:p>
      </dgm:t>
    </dgm:pt>
    <dgm:pt modelId="{41D9010C-94A2-4295-95F5-6D2C70717812}" type="pres">
      <dgm:prSet presAssocID="{07CC6DDB-25C6-4DBE-9F18-644FE42A8C98}" presName="levelTx" presStyleLbl="revTx" presStyleIdx="0" presStyleCnt="0">
        <dgm:presLayoutVars>
          <dgm:chMax val="1"/>
          <dgm:bulletEnabled val="1"/>
        </dgm:presLayoutVars>
      </dgm:prSet>
      <dgm:spPr/>
      <dgm:t>
        <a:bodyPr/>
        <a:lstStyle/>
        <a:p>
          <a:endParaRPr lang="es-ES"/>
        </a:p>
      </dgm:t>
    </dgm:pt>
    <dgm:pt modelId="{EAB57372-E8FF-40D2-AC46-AE8D0F9FF03A}" type="pres">
      <dgm:prSet presAssocID="{A01B6CEC-4B0C-4382-A628-5A4FE2356764}" presName="Name8" presStyleCnt="0"/>
      <dgm:spPr/>
      <dgm:t>
        <a:bodyPr/>
        <a:lstStyle/>
        <a:p>
          <a:endParaRPr lang="es-ES"/>
        </a:p>
      </dgm:t>
    </dgm:pt>
    <dgm:pt modelId="{BDDC97BA-BB54-4B5D-A315-C35C409B249B}" type="pres">
      <dgm:prSet presAssocID="{A01B6CEC-4B0C-4382-A628-5A4FE2356764}" presName="level" presStyleLbl="node1" presStyleIdx="2" presStyleCnt="5" custLinFactNeighborX="517">
        <dgm:presLayoutVars>
          <dgm:chMax val="1"/>
          <dgm:bulletEnabled val="1"/>
        </dgm:presLayoutVars>
      </dgm:prSet>
      <dgm:spPr/>
      <dgm:t>
        <a:bodyPr/>
        <a:lstStyle/>
        <a:p>
          <a:endParaRPr lang="es-ES"/>
        </a:p>
      </dgm:t>
    </dgm:pt>
    <dgm:pt modelId="{E52CC003-BA54-4C2D-88AE-96A0316295EB}" type="pres">
      <dgm:prSet presAssocID="{A01B6CEC-4B0C-4382-A628-5A4FE2356764}" presName="levelTx" presStyleLbl="revTx" presStyleIdx="0" presStyleCnt="0">
        <dgm:presLayoutVars>
          <dgm:chMax val="1"/>
          <dgm:bulletEnabled val="1"/>
        </dgm:presLayoutVars>
      </dgm:prSet>
      <dgm:spPr/>
      <dgm:t>
        <a:bodyPr/>
        <a:lstStyle/>
        <a:p>
          <a:endParaRPr lang="es-ES"/>
        </a:p>
      </dgm:t>
    </dgm:pt>
    <dgm:pt modelId="{54582867-CD39-480D-AF8E-A0B5E8E2D1E0}" type="pres">
      <dgm:prSet presAssocID="{A5CAEF5A-2CB5-4672-BD62-A02BCD25F46B}" presName="Name8" presStyleCnt="0"/>
      <dgm:spPr/>
      <dgm:t>
        <a:bodyPr/>
        <a:lstStyle/>
        <a:p>
          <a:endParaRPr lang="es-ES"/>
        </a:p>
      </dgm:t>
    </dgm:pt>
    <dgm:pt modelId="{D0EB9334-847A-4463-BEF4-4437F01447BF}" type="pres">
      <dgm:prSet presAssocID="{A5CAEF5A-2CB5-4672-BD62-A02BCD25F46B}" presName="level" presStyleLbl="node1" presStyleIdx="3" presStyleCnt="5">
        <dgm:presLayoutVars>
          <dgm:chMax val="1"/>
          <dgm:bulletEnabled val="1"/>
        </dgm:presLayoutVars>
      </dgm:prSet>
      <dgm:spPr/>
      <dgm:t>
        <a:bodyPr/>
        <a:lstStyle/>
        <a:p>
          <a:endParaRPr lang="es-ES"/>
        </a:p>
      </dgm:t>
    </dgm:pt>
    <dgm:pt modelId="{5567798E-3F0E-4794-9548-22BC039BCE9B}" type="pres">
      <dgm:prSet presAssocID="{A5CAEF5A-2CB5-4672-BD62-A02BCD25F46B}" presName="levelTx" presStyleLbl="revTx" presStyleIdx="0" presStyleCnt="0">
        <dgm:presLayoutVars>
          <dgm:chMax val="1"/>
          <dgm:bulletEnabled val="1"/>
        </dgm:presLayoutVars>
      </dgm:prSet>
      <dgm:spPr/>
      <dgm:t>
        <a:bodyPr/>
        <a:lstStyle/>
        <a:p>
          <a:endParaRPr lang="es-ES"/>
        </a:p>
      </dgm:t>
    </dgm:pt>
    <dgm:pt modelId="{5D980F62-2613-43B1-B12A-06E066C5FD7A}" type="pres">
      <dgm:prSet presAssocID="{10CE594B-349E-426F-9CE4-888FCA8213A1}" presName="Name8" presStyleCnt="0"/>
      <dgm:spPr/>
      <dgm:t>
        <a:bodyPr/>
        <a:lstStyle/>
        <a:p>
          <a:endParaRPr lang="es-ES"/>
        </a:p>
      </dgm:t>
    </dgm:pt>
    <dgm:pt modelId="{221DA44F-DE4C-4BC6-AEBE-C4B87DF4A58D}" type="pres">
      <dgm:prSet presAssocID="{10CE594B-349E-426F-9CE4-888FCA8213A1}" presName="level" presStyleLbl="node1" presStyleIdx="4" presStyleCnt="5" custLinFactNeighborY="-3322">
        <dgm:presLayoutVars>
          <dgm:chMax val="1"/>
          <dgm:bulletEnabled val="1"/>
        </dgm:presLayoutVars>
      </dgm:prSet>
      <dgm:spPr/>
      <dgm:t>
        <a:bodyPr/>
        <a:lstStyle/>
        <a:p>
          <a:endParaRPr lang="es-ES"/>
        </a:p>
      </dgm:t>
    </dgm:pt>
    <dgm:pt modelId="{26C3C2B5-08E3-4EE0-A4FF-D61C1F85FB7C}" type="pres">
      <dgm:prSet presAssocID="{10CE594B-349E-426F-9CE4-888FCA8213A1}" presName="levelTx" presStyleLbl="revTx" presStyleIdx="0" presStyleCnt="0">
        <dgm:presLayoutVars>
          <dgm:chMax val="1"/>
          <dgm:bulletEnabled val="1"/>
        </dgm:presLayoutVars>
      </dgm:prSet>
      <dgm:spPr/>
      <dgm:t>
        <a:bodyPr/>
        <a:lstStyle/>
        <a:p>
          <a:endParaRPr lang="es-ES"/>
        </a:p>
      </dgm:t>
    </dgm:pt>
  </dgm:ptLst>
  <dgm:cxnLst>
    <dgm:cxn modelId="{61903ABB-14BA-4C36-AA50-D07F760C59D7}" type="presOf" srcId="{A5CAEF5A-2CB5-4672-BD62-A02BCD25F46B}" destId="{D0EB9334-847A-4463-BEF4-4437F01447BF}" srcOrd="0" destOrd="0" presId="urn:microsoft.com/office/officeart/2005/8/layout/pyramid1"/>
    <dgm:cxn modelId="{556E9AFD-5808-449A-8C22-419DF0FED960}" type="presOf" srcId="{10CE594B-349E-426F-9CE4-888FCA8213A1}" destId="{221DA44F-DE4C-4BC6-AEBE-C4B87DF4A58D}" srcOrd="0" destOrd="0" presId="urn:microsoft.com/office/officeart/2005/8/layout/pyramid1"/>
    <dgm:cxn modelId="{682C1F50-003F-41D4-9707-FE66E979046F}" type="presOf" srcId="{10CE594B-349E-426F-9CE4-888FCA8213A1}" destId="{26C3C2B5-08E3-4EE0-A4FF-D61C1F85FB7C}" srcOrd="1" destOrd="0" presId="urn:microsoft.com/office/officeart/2005/8/layout/pyramid1"/>
    <dgm:cxn modelId="{EA0CE690-9E5D-44F0-A6B2-81FDAB866A1C}" srcId="{8600B789-2A6E-4558-9E92-AADFAB5E9C6B}" destId="{5F535175-5E1A-49A4-B223-92E811A06EA9}" srcOrd="0" destOrd="0" parTransId="{691095EB-3058-453B-B346-8D14B1CD09F0}" sibTransId="{E9275648-0D6E-43CD-A958-72CA0CC418D3}"/>
    <dgm:cxn modelId="{1489D4B2-7E2F-4242-90DE-86823A3ED2BD}" srcId="{8600B789-2A6E-4558-9E92-AADFAB5E9C6B}" destId="{10CE594B-349E-426F-9CE4-888FCA8213A1}" srcOrd="4" destOrd="0" parTransId="{4AB0B73F-4AB5-4078-BDF1-17AF2D83E43F}" sibTransId="{49193B38-5936-4C0C-99D6-F1A622B6570F}"/>
    <dgm:cxn modelId="{5726055F-1BCD-4A79-83B6-F17F914A393F}" type="presOf" srcId="{A01B6CEC-4B0C-4382-A628-5A4FE2356764}" destId="{BDDC97BA-BB54-4B5D-A315-C35C409B249B}" srcOrd="0" destOrd="0" presId="urn:microsoft.com/office/officeart/2005/8/layout/pyramid1"/>
    <dgm:cxn modelId="{1F01718C-2A33-4CCB-8072-D169880C6D9F}" srcId="{8600B789-2A6E-4558-9E92-AADFAB5E9C6B}" destId="{A01B6CEC-4B0C-4382-A628-5A4FE2356764}" srcOrd="2" destOrd="0" parTransId="{BF1FA5D0-2739-4386-B5B4-37F62A852B2A}" sibTransId="{86017FF2-5316-4636-8BB2-987AEADBDDCB}"/>
    <dgm:cxn modelId="{3AFD9A78-8106-4010-A996-ABECA20843B3}" type="presOf" srcId="{A01B6CEC-4B0C-4382-A628-5A4FE2356764}" destId="{E52CC003-BA54-4C2D-88AE-96A0316295EB}" srcOrd="1" destOrd="0" presId="urn:microsoft.com/office/officeart/2005/8/layout/pyramid1"/>
    <dgm:cxn modelId="{F246E570-BFC9-410E-BB57-371D9BAC4470}" type="presOf" srcId="{07CC6DDB-25C6-4DBE-9F18-644FE42A8C98}" destId="{41D9010C-94A2-4295-95F5-6D2C70717812}" srcOrd="1" destOrd="0" presId="urn:microsoft.com/office/officeart/2005/8/layout/pyramid1"/>
    <dgm:cxn modelId="{782F7F8F-87A4-4766-92AF-7B02CF9DC26C}" type="presOf" srcId="{8600B789-2A6E-4558-9E92-AADFAB5E9C6B}" destId="{150D0760-CD30-4FF1-BCCB-5ABE935755A4}" srcOrd="0" destOrd="0" presId="urn:microsoft.com/office/officeart/2005/8/layout/pyramid1"/>
    <dgm:cxn modelId="{E1E344BC-428D-40E5-8EF2-3518295E08E1}" type="presOf" srcId="{5F535175-5E1A-49A4-B223-92E811A06EA9}" destId="{D47F3BB6-9029-4B90-A382-6A51E0C6857E}" srcOrd="1" destOrd="0" presId="urn:microsoft.com/office/officeart/2005/8/layout/pyramid1"/>
    <dgm:cxn modelId="{439D319E-A2F4-481C-BB63-87E896C8F6CE}" srcId="{8600B789-2A6E-4558-9E92-AADFAB5E9C6B}" destId="{07CC6DDB-25C6-4DBE-9F18-644FE42A8C98}" srcOrd="1" destOrd="0" parTransId="{4B39426A-FE3A-4665-BE38-6B0A47321254}" sibTransId="{3239142E-297D-4407-8DBA-598C6E22A1D2}"/>
    <dgm:cxn modelId="{62221F02-2C97-4372-8A27-056CBD70FAF6}" type="presOf" srcId="{5F535175-5E1A-49A4-B223-92E811A06EA9}" destId="{526A5B85-11CD-496F-81CD-834D11E078FA}" srcOrd="0" destOrd="0" presId="urn:microsoft.com/office/officeart/2005/8/layout/pyramid1"/>
    <dgm:cxn modelId="{72AD906D-F584-497C-95A7-EA4992ACF977}" type="presOf" srcId="{A5CAEF5A-2CB5-4672-BD62-A02BCD25F46B}" destId="{5567798E-3F0E-4794-9548-22BC039BCE9B}" srcOrd="1" destOrd="0" presId="urn:microsoft.com/office/officeart/2005/8/layout/pyramid1"/>
    <dgm:cxn modelId="{D07597C7-DF25-4B87-BD50-D8699EAF3935}" type="presOf" srcId="{07CC6DDB-25C6-4DBE-9F18-644FE42A8C98}" destId="{485AAB22-CE03-4F27-9048-113FC204F51A}" srcOrd="0" destOrd="0" presId="urn:microsoft.com/office/officeart/2005/8/layout/pyramid1"/>
    <dgm:cxn modelId="{5DBF94BC-401B-4741-9398-93D72E5E14EC}" srcId="{8600B789-2A6E-4558-9E92-AADFAB5E9C6B}" destId="{A5CAEF5A-2CB5-4672-BD62-A02BCD25F46B}" srcOrd="3" destOrd="0" parTransId="{36E13D9F-3191-4D16-BDCA-86607403F726}" sibTransId="{6921C4CF-AB11-47CB-926B-09347F3D0FF2}"/>
    <dgm:cxn modelId="{103379D1-B718-4545-80B4-AD3C15BC9C0A}" type="presParOf" srcId="{150D0760-CD30-4FF1-BCCB-5ABE935755A4}" destId="{C13C0275-0943-4121-9ABA-4286D5502541}" srcOrd="0" destOrd="0" presId="urn:microsoft.com/office/officeart/2005/8/layout/pyramid1"/>
    <dgm:cxn modelId="{A3A4D345-B2A4-4703-96CF-9B14301D993F}" type="presParOf" srcId="{C13C0275-0943-4121-9ABA-4286D5502541}" destId="{526A5B85-11CD-496F-81CD-834D11E078FA}" srcOrd="0" destOrd="0" presId="urn:microsoft.com/office/officeart/2005/8/layout/pyramid1"/>
    <dgm:cxn modelId="{1A609FF1-2EAF-4BC5-87FF-8BCC3B05AD91}" type="presParOf" srcId="{C13C0275-0943-4121-9ABA-4286D5502541}" destId="{D47F3BB6-9029-4B90-A382-6A51E0C6857E}" srcOrd="1" destOrd="0" presId="urn:microsoft.com/office/officeart/2005/8/layout/pyramid1"/>
    <dgm:cxn modelId="{7966194E-EDD9-4A2B-A86D-5D970F0FEAA5}" type="presParOf" srcId="{150D0760-CD30-4FF1-BCCB-5ABE935755A4}" destId="{32FAD09C-F2F7-4F02-9A87-77AC209FCE1E}" srcOrd="1" destOrd="0" presId="urn:microsoft.com/office/officeart/2005/8/layout/pyramid1"/>
    <dgm:cxn modelId="{7D447EB0-EBCE-49DA-8975-9DE00467D42F}" type="presParOf" srcId="{32FAD09C-F2F7-4F02-9A87-77AC209FCE1E}" destId="{485AAB22-CE03-4F27-9048-113FC204F51A}" srcOrd="0" destOrd="0" presId="urn:microsoft.com/office/officeart/2005/8/layout/pyramid1"/>
    <dgm:cxn modelId="{4C8988A9-48FA-4CA4-A656-55F9352B58EA}" type="presParOf" srcId="{32FAD09C-F2F7-4F02-9A87-77AC209FCE1E}" destId="{41D9010C-94A2-4295-95F5-6D2C70717812}" srcOrd="1" destOrd="0" presId="urn:microsoft.com/office/officeart/2005/8/layout/pyramid1"/>
    <dgm:cxn modelId="{6A77D386-F127-46A4-8802-98D38F887A24}" type="presParOf" srcId="{150D0760-CD30-4FF1-BCCB-5ABE935755A4}" destId="{EAB57372-E8FF-40D2-AC46-AE8D0F9FF03A}" srcOrd="2" destOrd="0" presId="urn:microsoft.com/office/officeart/2005/8/layout/pyramid1"/>
    <dgm:cxn modelId="{6DD8299A-7B95-484E-9AE8-50837EE7ECA8}" type="presParOf" srcId="{EAB57372-E8FF-40D2-AC46-AE8D0F9FF03A}" destId="{BDDC97BA-BB54-4B5D-A315-C35C409B249B}" srcOrd="0" destOrd="0" presId="urn:microsoft.com/office/officeart/2005/8/layout/pyramid1"/>
    <dgm:cxn modelId="{BB770AB3-6CE6-4B76-88FE-65F20C358688}" type="presParOf" srcId="{EAB57372-E8FF-40D2-AC46-AE8D0F9FF03A}" destId="{E52CC003-BA54-4C2D-88AE-96A0316295EB}" srcOrd="1" destOrd="0" presId="urn:microsoft.com/office/officeart/2005/8/layout/pyramid1"/>
    <dgm:cxn modelId="{88F137B8-26EA-497D-B401-B9DDA2CE692C}" type="presParOf" srcId="{150D0760-CD30-4FF1-BCCB-5ABE935755A4}" destId="{54582867-CD39-480D-AF8E-A0B5E8E2D1E0}" srcOrd="3" destOrd="0" presId="urn:microsoft.com/office/officeart/2005/8/layout/pyramid1"/>
    <dgm:cxn modelId="{9378F210-3225-41E3-977A-595E4EC7857C}" type="presParOf" srcId="{54582867-CD39-480D-AF8E-A0B5E8E2D1E0}" destId="{D0EB9334-847A-4463-BEF4-4437F01447BF}" srcOrd="0" destOrd="0" presId="urn:microsoft.com/office/officeart/2005/8/layout/pyramid1"/>
    <dgm:cxn modelId="{B2028633-72C6-41CD-A954-832F74085647}" type="presParOf" srcId="{54582867-CD39-480D-AF8E-A0B5E8E2D1E0}" destId="{5567798E-3F0E-4794-9548-22BC039BCE9B}" srcOrd="1" destOrd="0" presId="urn:microsoft.com/office/officeart/2005/8/layout/pyramid1"/>
    <dgm:cxn modelId="{66321384-2C87-4587-B178-C7BFC5267615}" type="presParOf" srcId="{150D0760-CD30-4FF1-BCCB-5ABE935755A4}" destId="{5D980F62-2613-43B1-B12A-06E066C5FD7A}" srcOrd="4" destOrd="0" presId="urn:microsoft.com/office/officeart/2005/8/layout/pyramid1"/>
    <dgm:cxn modelId="{E931A468-2A37-4EC3-8F0D-34065633127A}" type="presParOf" srcId="{5D980F62-2613-43B1-B12A-06E066C5FD7A}" destId="{221DA44F-DE4C-4BC6-AEBE-C4B87DF4A58D}" srcOrd="0" destOrd="0" presId="urn:microsoft.com/office/officeart/2005/8/layout/pyramid1"/>
    <dgm:cxn modelId="{52824CFA-2050-4D8B-A29D-3DC03F483F79}" type="presParOf" srcId="{5D980F62-2613-43B1-B12A-06E066C5FD7A}" destId="{26C3C2B5-08E3-4EE0-A4FF-D61C1F85FB7C}" srcOrd="1" destOrd="0" presId="urn:microsoft.com/office/officeart/2005/8/layout/pyramid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0D48486-6508-4A18-AA3A-1DCA8F5B2438}" type="doc">
      <dgm:prSet loTypeId="urn:microsoft.com/office/officeart/2005/8/layout/default" loCatId="list" qsTypeId="urn:microsoft.com/office/officeart/2005/8/quickstyle/3d2" qsCatId="3D" csTypeId="urn:microsoft.com/office/officeart/2005/8/colors/colorful2" csCatId="colorful" phldr="1"/>
      <dgm:spPr/>
      <dgm:t>
        <a:bodyPr/>
        <a:lstStyle/>
        <a:p>
          <a:endParaRPr lang="es-ES"/>
        </a:p>
      </dgm:t>
    </dgm:pt>
    <dgm:pt modelId="{D77191BB-0CF6-44BE-BA55-B2C6BEE2A0AA}">
      <dgm:prSet phldrT="[Texto]" custT="1"/>
      <dgm:spPr/>
      <dgm:t>
        <a:bodyPr/>
        <a:lstStyle/>
        <a:p>
          <a:pPr algn="ctr"/>
          <a:r>
            <a:rPr lang="es-ES" sz="1200" b="1" u="sng" dirty="0" smtClean="0">
              <a:solidFill>
                <a:schemeClr val="tx1"/>
              </a:solidFill>
            </a:rPr>
            <a:t>CONDICIÓN</a:t>
          </a:r>
        </a:p>
        <a:p>
          <a:pPr algn="just"/>
          <a:r>
            <a:rPr lang="es-ES" sz="1200" b="0" dirty="0" smtClean="0">
              <a:solidFill>
                <a:schemeClr val="tx1"/>
              </a:solidFill>
            </a:rPr>
            <a:t>La Gerencia autoriza gastos no presupuestados, acreditados a la cuenta del abogado, que mantiene en la Cooperativa, los gastos son consecutivas y sin justificación uso.</a:t>
          </a:r>
          <a:endParaRPr lang="es-ES" sz="1200" b="0" u="sng" dirty="0">
            <a:solidFill>
              <a:schemeClr val="tx1"/>
            </a:solidFill>
          </a:endParaRPr>
        </a:p>
      </dgm:t>
    </dgm:pt>
    <dgm:pt modelId="{6BC3C4B7-E505-42C7-93FC-6FD750BC049F}" type="parTrans" cxnId="{81CD47DC-56CC-4DDC-A656-2497782162B5}">
      <dgm:prSet/>
      <dgm:spPr/>
      <dgm:t>
        <a:bodyPr/>
        <a:lstStyle/>
        <a:p>
          <a:endParaRPr lang="es-ES" sz="2000">
            <a:solidFill>
              <a:schemeClr val="tx1"/>
            </a:solidFill>
          </a:endParaRPr>
        </a:p>
      </dgm:t>
    </dgm:pt>
    <dgm:pt modelId="{942E0F28-7DAB-4044-B9F9-B801A46F9F19}" type="sibTrans" cxnId="{81CD47DC-56CC-4DDC-A656-2497782162B5}">
      <dgm:prSet/>
      <dgm:spPr/>
      <dgm:t>
        <a:bodyPr/>
        <a:lstStyle/>
        <a:p>
          <a:endParaRPr lang="es-ES" sz="2000">
            <a:solidFill>
              <a:schemeClr val="tx1"/>
            </a:solidFill>
          </a:endParaRPr>
        </a:p>
      </dgm:t>
    </dgm:pt>
    <dgm:pt modelId="{A4904DF2-F9E0-45A6-B5B0-E25C26028552}">
      <dgm:prSet phldrT="[Texto]" custT="1"/>
      <dgm:spPr/>
      <dgm:t>
        <a:bodyPr/>
        <a:lstStyle/>
        <a:p>
          <a:pPr algn="ctr"/>
          <a:r>
            <a:rPr lang="es-ES" sz="1200" b="1" u="sng" dirty="0" smtClean="0">
              <a:solidFill>
                <a:schemeClr val="tx1"/>
              </a:solidFill>
            </a:rPr>
            <a:t>CRITERIO</a:t>
          </a:r>
        </a:p>
        <a:p>
          <a:pPr algn="just"/>
          <a:r>
            <a:rPr lang="es-ES" sz="1200" dirty="0" smtClean="0">
              <a:solidFill>
                <a:schemeClr val="tx1"/>
              </a:solidFill>
            </a:rPr>
            <a:t>El Gerente General inobservó la Norma de Control Interno CONTROL DE LA EVALUACIÓN EN LA EJECUCIÓN DEL PRESUPUESTO POR RESULTADOS 402-04</a:t>
          </a:r>
          <a:endParaRPr lang="es-ES" sz="1200" b="1" u="sng" dirty="0">
            <a:solidFill>
              <a:schemeClr val="tx1"/>
            </a:solidFill>
          </a:endParaRPr>
        </a:p>
      </dgm:t>
    </dgm:pt>
    <dgm:pt modelId="{0014935F-56C0-4722-89B2-C2100FCC778D}" type="parTrans" cxnId="{06860F2C-D9E8-460A-8994-FD27574DFCC1}">
      <dgm:prSet/>
      <dgm:spPr/>
      <dgm:t>
        <a:bodyPr/>
        <a:lstStyle/>
        <a:p>
          <a:endParaRPr lang="es-ES" sz="2000">
            <a:solidFill>
              <a:schemeClr val="tx1"/>
            </a:solidFill>
          </a:endParaRPr>
        </a:p>
      </dgm:t>
    </dgm:pt>
    <dgm:pt modelId="{B8638E6D-1880-476D-A55C-21019D39504D}" type="sibTrans" cxnId="{06860F2C-D9E8-460A-8994-FD27574DFCC1}">
      <dgm:prSet/>
      <dgm:spPr/>
      <dgm:t>
        <a:bodyPr/>
        <a:lstStyle/>
        <a:p>
          <a:endParaRPr lang="es-ES" sz="2000">
            <a:solidFill>
              <a:schemeClr val="tx1"/>
            </a:solidFill>
          </a:endParaRPr>
        </a:p>
      </dgm:t>
    </dgm:pt>
    <dgm:pt modelId="{F097EE49-D90C-4C06-8ED8-4022DDFED6DE}">
      <dgm:prSet phldrT="[Texto]" custT="1"/>
      <dgm:spPr/>
      <dgm:t>
        <a:bodyPr/>
        <a:lstStyle/>
        <a:p>
          <a:pPr algn="ctr"/>
          <a:r>
            <a:rPr lang="es-ES" sz="1200" b="1" u="sng" dirty="0" smtClean="0">
              <a:solidFill>
                <a:schemeClr val="tx1"/>
              </a:solidFill>
            </a:rPr>
            <a:t>CAUSA</a:t>
          </a:r>
        </a:p>
        <a:p>
          <a:pPr algn="just"/>
          <a:r>
            <a:rPr lang="es-ES" sz="1200" dirty="0" smtClean="0">
              <a:solidFill>
                <a:schemeClr val="tx1"/>
              </a:solidFill>
            </a:rPr>
            <a:t>El Gerente General no consideró en la planificación presupuestaria el área de asesoría legal.</a:t>
          </a:r>
          <a:endParaRPr lang="es-ES" sz="1200" b="1" u="sng" dirty="0">
            <a:solidFill>
              <a:schemeClr val="tx1"/>
            </a:solidFill>
          </a:endParaRPr>
        </a:p>
      </dgm:t>
    </dgm:pt>
    <dgm:pt modelId="{1AA2E1E4-E47E-45D4-BF2D-C825D05B34A6}" type="parTrans" cxnId="{EC00DF12-0336-43F7-9BCA-44C435014945}">
      <dgm:prSet/>
      <dgm:spPr/>
      <dgm:t>
        <a:bodyPr/>
        <a:lstStyle/>
        <a:p>
          <a:endParaRPr lang="es-ES" sz="2000">
            <a:solidFill>
              <a:schemeClr val="tx1"/>
            </a:solidFill>
          </a:endParaRPr>
        </a:p>
      </dgm:t>
    </dgm:pt>
    <dgm:pt modelId="{059A96EC-82A8-45A2-9F20-40C018AB62BC}" type="sibTrans" cxnId="{EC00DF12-0336-43F7-9BCA-44C435014945}">
      <dgm:prSet/>
      <dgm:spPr/>
      <dgm:t>
        <a:bodyPr/>
        <a:lstStyle/>
        <a:p>
          <a:endParaRPr lang="es-ES" sz="2000">
            <a:solidFill>
              <a:schemeClr val="tx1"/>
            </a:solidFill>
          </a:endParaRPr>
        </a:p>
      </dgm:t>
    </dgm:pt>
    <dgm:pt modelId="{2E98CE28-66C5-49D9-8AC8-C9C9C4979AAC}">
      <dgm:prSet phldrT="[Texto]" custT="1"/>
      <dgm:spPr/>
      <dgm:t>
        <a:bodyPr/>
        <a:lstStyle/>
        <a:p>
          <a:pPr algn="ctr"/>
          <a:r>
            <a:rPr lang="es-ES" sz="1200" b="1" u="sng" dirty="0" smtClean="0">
              <a:solidFill>
                <a:schemeClr val="tx1"/>
              </a:solidFill>
            </a:rPr>
            <a:t>EFECTO</a:t>
          </a:r>
        </a:p>
        <a:p>
          <a:pPr algn="just"/>
          <a:r>
            <a:rPr lang="es-ES" sz="1200" dirty="0" smtClean="0">
              <a:solidFill>
                <a:schemeClr val="tx1"/>
              </a:solidFill>
            </a:rPr>
            <a:t>No se tiene un control de los recursos asignados.</a:t>
          </a:r>
          <a:endParaRPr lang="es-ES" sz="1200" b="1" u="sng" dirty="0">
            <a:solidFill>
              <a:schemeClr val="tx1"/>
            </a:solidFill>
          </a:endParaRPr>
        </a:p>
      </dgm:t>
    </dgm:pt>
    <dgm:pt modelId="{1B2C5513-0A74-484E-B389-6E65BA3DC7DE}" type="parTrans" cxnId="{D59C8D8C-17D2-4871-9592-1B4919492DF9}">
      <dgm:prSet/>
      <dgm:spPr/>
      <dgm:t>
        <a:bodyPr/>
        <a:lstStyle/>
        <a:p>
          <a:endParaRPr lang="es-ES" sz="2000">
            <a:solidFill>
              <a:schemeClr val="tx1"/>
            </a:solidFill>
          </a:endParaRPr>
        </a:p>
      </dgm:t>
    </dgm:pt>
    <dgm:pt modelId="{21AA3FC3-FFC9-4052-82CC-9EE141C5676B}" type="sibTrans" cxnId="{D59C8D8C-17D2-4871-9592-1B4919492DF9}">
      <dgm:prSet/>
      <dgm:spPr/>
      <dgm:t>
        <a:bodyPr/>
        <a:lstStyle/>
        <a:p>
          <a:endParaRPr lang="es-ES" sz="2000">
            <a:solidFill>
              <a:schemeClr val="tx1"/>
            </a:solidFill>
          </a:endParaRPr>
        </a:p>
      </dgm:t>
    </dgm:pt>
    <dgm:pt modelId="{2C0E1A52-99A5-4B9E-9777-B451C1458DD9}">
      <dgm:prSet phldrT="[Texto]" custT="1"/>
      <dgm:spPr/>
      <dgm:t>
        <a:bodyPr/>
        <a:lstStyle/>
        <a:p>
          <a:pPr algn="ctr"/>
          <a:r>
            <a:rPr lang="es-ES" sz="1200" b="1" u="sng" dirty="0" smtClean="0">
              <a:solidFill>
                <a:schemeClr val="tx1"/>
              </a:solidFill>
            </a:rPr>
            <a:t>CONCLUSIÓN</a:t>
          </a:r>
        </a:p>
        <a:p>
          <a:pPr algn="just"/>
          <a:r>
            <a:rPr lang="es-ES" sz="1200" dirty="0" smtClean="0">
              <a:solidFill>
                <a:schemeClr val="tx1"/>
              </a:solidFill>
            </a:rPr>
            <a:t>La ausencia de control para el área de Asesoría Legal, no existe exigencia por parte de ninguna autoridad para su justificación.</a:t>
          </a:r>
          <a:endParaRPr lang="es-ES" sz="1200" b="1" u="sng" dirty="0">
            <a:solidFill>
              <a:schemeClr val="tx1"/>
            </a:solidFill>
          </a:endParaRPr>
        </a:p>
      </dgm:t>
    </dgm:pt>
    <dgm:pt modelId="{2E848565-9EE1-4331-B774-0ED16F90712B}" type="parTrans" cxnId="{2BD82EA5-082D-473E-8F19-C0A08FEE7E90}">
      <dgm:prSet/>
      <dgm:spPr/>
      <dgm:t>
        <a:bodyPr/>
        <a:lstStyle/>
        <a:p>
          <a:endParaRPr lang="es-ES" sz="2000">
            <a:solidFill>
              <a:schemeClr val="tx1"/>
            </a:solidFill>
          </a:endParaRPr>
        </a:p>
      </dgm:t>
    </dgm:pt>
    <dgm:pt modelId="{E1B8DDA0-EDD1-48B2-A3A8-501E6A47EE39}" type="sibTrans" cxnId="{2BD82EA5-082D-473E-8F19-C0A08FEE7E90}">
      <dgm:prSet/>
      <dgm:spPr/>
      <dgm:t>
        <a:bodyPr/>
        <a:lstStyle/>
        <a:p>
          <a:endParaRPr lang="es-ES" sz="2000">
            <a:solidFill>
              <a:schemeClr val="tx1"/>
            </a:solidFill>
          </a:endParaRPr>
        </a:p>
      </dgm:t>
    </dgm:pt>
    <dgm:pt modelId="{208FDCC2-D663-4B5B-9ED9-302FC9711D1E}">
      <dgm:prSet custT="1"/>
      <dgm:spPr/>
      <dgm:t>
        <a:bodyPr/>
        <a:lstStyle/>
        <a:p>
          <a:pPr algn="ctr"/>
          <a:r>
            <a:rPr lang="es-ES" sz="1200" b="1" u="sng" dirty="0" smtClean="0">
              <a:solidFill>
                <a:schemeClr val="tx1"/>
              </a:solidFill>
            </a:rPr>
            <a:t>RECOMENDACIÓN</a:t>
          </a:r>
        </a:p>
        <a:p>
          <a:pPr algn="just"/>
          <a:r>
            <a:rPr lang="es-ES" sz="1200" b="1" dirty="0" smtClean="0">
              <a:solidFill>
                <a:schemeClr val="tx1"/>
              </a:solidFill>
            </a:rPr>
            <a:t>Al Consejo de Vigilancia.</a:t>
          </a:r>
          <a:endParaRPr lang="es-ES" sz="1200" dirty="0" smtClean="0">
            <a:solidFill>
              <a:schemeClr val="tx1"/>
            </a:solidFill>
          </a:endParaRPr>
        </a:p>
        <a:p>
          <a:pPr algn="just"/>
          <a:r>
            <a:rPr lang="es-ES" sz="1200" dirty="0" smtClean="0">
              <a:solidFill>
                <a:schemeClr val="tx1"/>
              </a:solidFill>
            </a:rPr>
            <a:t>Realizar controles de estos anticipos con su respectiva justificación, un documento que valide y legalice la constatación del cumplimiento de sus obligaciones.</a:t>
          </a:r>
          <a:endParaRPr lang="es-ES" sz="1200" b="1" u="sng" dirty="0">
            <a:solidFill>
              <a:schemeClr val="tx1"/>
            </a:solidFill>
          </a:endParaRPr>
        </a:p>
      </dgm:t>
    </dgm:pt>
    <dgm:pt modelId="{91EE1904-5866-4508-B855-7B8EF170A24F}" type="parTrans" cxnId="{944E4A80-620F-4D20-8A06-0C57CB6EF24D}">
      <dgm:prSet/>
      <dgm:spPr/>
      <dgm:t>
        <a:bodyPr/>
        <a:lstStyle/>
        <a:p>
          <a:endParaRPr lang="es-ES" sz="2000"/>
        </a:p>
      </dgm:t>
    </dgm:pt>
    <dgm:pt modelId="{89D309F8-C491-48F3-85CF-3C4ADDFA2ABB}" type="sibTrans" cxnId="{944E4A80-620F-4D20-8A06-0C57CB6EF24D}">
      <dgm:prSet/>
      <dgm:spPr/>
      <dgm:t>
        <a:bodyPr/>
        <a:lstStyle/>
        <a:p>
          <a:endParaRPr lang="es-ES" sz="2000"/>
        </a:p>
      </dgm:t>
    </dgm:pt>
    <dgm:pt modelId="{506D3E3A-811C-4437-9252-5811D5ACBB8E}" type="pres">
      <dgm:prSet presAssocID="{A0D48486-6508-4A18-AA3A-1DCA8F5B2438}" presName="diagram" presStyleCnt="0">
        <dgm:presLayoutVars>
          <dgm:dir/>
          <dgm:resizeHandles val="exact"/>
        </dgm:presLayoutVars>
      </dgm:prSet>
      <dgm:spPr/>
      <dgm:t>
        <a:bodyPr/>
        <a:lstStyle/>
        <a:p>
          <a:endParaRPr lang="es-ES"/>
        </a:p>
      </dgm:t>
    </dgm:pt>
    <dgm:pt modelId="{0AF8F736-9C69-41BE-95C1-072C83676C37}" type="pres">
      <dgm:prSet presAssocID="{D77191BB-0CF6-44BE-BA55-B2C6BEE2A0AA}" presName="node" presStyleLbl="node1" presStyleIdx="0" presStyleCnt="6">
        <dgm:presLayoutVars>
          <dgm:bulletEnabled val="1"/>
        </dgm:presLayoutVars>
      </dgm:prSet>
      <dgm:spPr/>
      <dgm:t>
        <a:bodyPr/>
        <a:lstStyle/>
        <a:p>
          <a:endParaRPr lang="es-ES"/>
        </a:p>
      </dgm:t>
    </dgm:pt>
    <dgm:pt modelId="{45BB8944-32B0-4012-88A5-353DEA1CA4DB}" type="pres">
      <dgm:prSet presAssocID="{942E0F28-7DAB-4044-B9F9-B801A46F9F19}" presName="sibTrans" presStyleCnt="0"/>
      <dgm:spPr/>
    </dgm:pt>
    <dgm:pt modelId="{2392F0FC-097D-4C08-9006-96CEA7BDF3B1}" type="pres">
      <dgm:prSet presAssocID="{A4904DF2-F9E0-45A6-B5B0-E25C26028552}" presName="node" presStyleLbl="node1" presStyleIdx="1" presStyleCnt="6">
        <dgm:presLayoutVars>
          <dgm:bulletEnabled val="1"/>
        </dgm:presLayoutVars>
      </dgm:prSet>
      <dgm:spPr/>
      <dgm:t>
        <a:bodyPr/>
        <a:lstStyle/>
        <a:p>
          <a:endParaRPr lang="es-ES"/>
        </a:p>
      </dgm:t>
    </dgm:pt>
    <dgm:pt modelId="{459AC8CC-D0D1-45B1-93E6-A648662FD76E}" type="pres">
      <dgm:prSet presAssocID="{B8638E6D-1880-476D-A55C-21019D39504D}" presName="sibTrans" presStyleCnt="0"/>
      <dgm:spPr/>
    </dgm:pt>
    <dgm:pt modelId="{196FD619-5EB0-474F-A712-6858D5EB91B4}" type="pres">
      <dgm:prSet presAssocID="{F097EE49-D90C-4C06-8ED8-4022DDFED6DE}" presName="node" presStyleLbl="node1" presStyleIdx="2" presStyleCnt="6">
        <dgm:presLayoutVars>
          <dgm:bulletEnabled val="1"/>
        </dgm:presLayoutVars>
      </dgm:prSet>
      <dgm:spPr/>
      <dgm:t>
        <a:bodyPr/>
        <a:lstStyle/>
        <a:p>
          <a:endParaRPr lang="es-ES"/>
        </a:p>
      </dgm:t>
    </dgm:pt>
    <dgm:pt modelId="{3F1ACCE7-F02E-441A-A500-E1503BB858F3}" type="pres">
      <dgm:prSet presAssocID="{059A96EC-82A8-45A2-9F20-40C018AB62BC}" presName="sibTrans" presStyleCnt="0"/>
      <dgm:spPr/>
    </dgm:pt>
    <dgm:pt modelId="{4BB2A71E-A607-4127-8F88-68A80E2C0BA0}" type="pres">
      <dgm:prSet presAssocID="{2E98CE28-66C5-49D9-8AC8-C9C9C4979AAC}" presName="node" presStyleLbl="node1" presStyleIdx="3" presStyleCnt="6">
        <dgm:presLayoutVars>
          <dgm:bulletEnabled val="1"/>
        </dgm:presLayoutVars>
      </dgm:prSet>
      <dgm:spPr/>
      <dgm:t>
        <a:bodyPr/>
        <a:lstStyle/>
        <a:p>
          <a:endParaRPr lang="es-ES"/>
        </a:p>
      </dgm:t>
    </dgm:pt>
    <dgm:pt modelId="{84DA6944-18CA-48B5-AE1A-8052ECA2247E}" type="pres">
      <dgm:prSet presAssocID="{21AA3FC3-FFC9-4052-82CC-9EE141C5676B}" presName="sibTrans" presStyleCnt="0"/>
      <dgm:spPr/>
    </dgm:pt>
    <dgm:pt modelId="{348DEE9C-9500-4359-85C2-74D03F3FFE11}" type="pres">
      <dgm:prSet presAssocID="{2C0E1A52-99A5-4B9E-9777-B451C1458DD9}" presName="node" presStyleLbl="node1" presStyleIdx="4" presStyleCnt="6">
        <dgm:presLayoutVars>
          <dgm:bulletEnabled val="1"/>
        </dgm:presLayoutVars>
      </dgm:prSet>
      <dgm:spPr/>
      <dgm:t>
        <a:bodyPr/>
        <a:lstStyle/>
        <a:p>
          <a:endParaRPr lang="es-ES"/>
        </a:p>
      </dgm:t>
    </dgm:pt>
    <dgm:pt modelId="{B51B8D4B-F704-401B-87A7-68872E328B70}" type="pres">
      <dgm:prSet presAssocID="{E1B8DDA0-EDD1-48B2-A3A8-501E6A47EE39}" presName="sibTrans" presStyleCnt="0"/>
      <dgm:spPr/>
    </dgm:pt>
    <dgm:pt modelId="{74B6B0B5-ED89-4DBD-814A-3D3C7B016D2E}" type="pres">
      <dgm:prSet presAssocID="{208FDCC2-D663-4B5B-9ED9-302FC9711D1E}" presName="node" presStyleLbl="node1" presStyleIdx="5" presStyleCnt="6" custLinFactNeighborX="1599" custLinFactNeighborY="590">
        <dgm:presLayoutVars>
          <dgm:bulletEnabled val="1"/>
        </dgm:presLayoutVars>
      </dgm:prSet>
      <dgm:spPr/>
      <dgm:t>
        <a:bodyPr/>
        <a:lstStyle/>
        <a:p>
          <a:endParaRPr lang="es-ES"/>
        </a:p>
      </dgm:t>
    </dgm:pt>
  </dgm:ptLst>
  <dgm:cxnLst>
    <dgm:cxn modelId="{0A994276-247F-407E-89C6-78EF8E7AD3D5}" type="presOf" srcId="{A4904DF2-F9E0-45A6-B5B0-E25C26028552}" destId="{2392F0FC-097D-4C08-9006-96CEA7BDF3B1}" srcOrd="0" destOrd="0" presId="urn:microsoft.com/office/officeart/2005/8/layout/default"/>
    <dgm:cxn modelId="{C2B4E5DC-8D68-47BF-B120-25476A251BE8}" type="presOf" srcId="{D77191BB-0CF6-44BE-BA55-B2C6BEE2A0AA}" destId="{0AF8F736-9C69-41BE-95C1-072C83676C37}" srcOrd="0" destOrd="0" presId="urn:microsoft.com/office/officeart/2005/8/layout/default"/>
    <dgm:cxn modelId="{EC00DF12-0336-43F7-9BCA-44C435014945}" srcId="{A0D48486-6508-4A18-AA3A-1DCA8F5B2438}" destId="{F097EE49-D90C-4C06-8ED8-4022DDFED6DE}" srcOrd="2" destOrd="0" parTransId="{1AA2E1E4-E47E-45D4-BF2D-C825D05B34A6}" sibTransId="{059A96EC-82A8-45A2-9F20-40C018AB62BC}"/>
    <dgm:cxn modelId="{8F39006E-AFFE-40DB-BE3F-AE6C085320BF}" type="presOf" srcId="{208FDCC2-D663-4B5B-9ED9-302FC9711D1E}" destId="{74B6B0B5-ED89-4DBD-814A-3D3C7B016D2E}" srcOrd="0" destOrd="0" presId="urn:microsoft.com/office/officeart/2005/8/layout/default"/>
    <dgm:cxn modelId="{944E4A80-620F-4D20-8A06-0C57CB6EF24D}" srcId="{A0D48486-6508-4A18-AA3A-1DCA8F5B2438}" destId="{208FDCC2-D663-4B5B-9ED9-302FC9711D1E}" srcOrd="5" destOrd="0" parTransId="{91EE1904-5866-4508-B855-7B8EF170A24F}" sibTransId="{89D309F8-C491-48F3-85CF-3C4ADDFA2ABB}"/>
    <dgm:cxn modelId="{D59C8D8C-17D2-4871-9592-1B4919492DF9}" srcId="{A0D48486-6508-4A18-AA3A-1DCA8F5B2438}" destId="{2E98CE28-66C5-49D9-8AC8-C9C9C4979AAC}" srcOrd="3" destOrd="0" parTransId="{1B2C5513-0A74-484E-B389-6E65BA3DC7DE}" sibTransId="{21AA3FC3-FFC9-4052-82CC-9EE141C5676B}"/>
    <dgm:cxn modelId="{2BA29D24-F10B-4527-9B45-D85E474003C1}" type="presOf" srcId="{2E98CE28-66C5-49D9-8AC8-C9C9C4979AAC}" destId="{4BB2A71E-A607-4127-8F88-68A80E2C0BA0}" srcOrd="0" destOrd="0" presId="urn:microsoft.com/office/officeart/2005/8/layout/default"/>
    <dgm:cxn modelId="{06860F2C-D9E8-460A-8994-FD27574DFCC1}" srcId="{A0D48486-6508-4A18-AA3A-1DCA8F5B2438}" destId="{A4904DF2-F9E0-45A6-B5B0-E25C26028552}" srcOrd="1" destOrd="0" parTransId="{0014935F-56C0-4722-89B2-C2100FCC778D}" sibTransId="{B8638E6D-1880-476D-A55C-21019D39504D}"/>
    <dgm:cxn modelId="{A6292516-6C2E-4AB2-AF40-B835BD7825B7}" type="presOf" srcId="{2C0E1A52-99A5-4B9E-9777-B451C1458DD9}" destId="{348DEE9C-9500-4359-85C2-74D03F3FFE11}" srcOrd="0" destOrd="0" presId="urn:microsoft.com/office/officeart/2005/8/layout/default"/>
    <dgm:cxn modelId="{2BD82EA5-082D-473E-8F19-C0A08FEE7E90}" srcId="{A0D48486-6508-4A18-AA3A-1DCA8F5B2438}" destId="{2C0E1A52-99A5-4B9E-9777-B451C1458DD9}" srcOrd="4" destOrd="0" parTransId="{2E848565-9EE1-4331-B774-0ED16F90712B}" sibTransId="{E1B8DDA0-EDD1-48B2-A3A8-501E6A47EE39}"/>
    <dgm:cxn modelId="{78D00808-9A22-4368-8298-1300DFB4F84F}" type="presOf" srcId="{F097EE49-D90C-4C06-8ED8-4022DDFED6DE}" destId="{196FD619-5EB0-474F-A712-6858D5EB91B4}" srcOrd="0" destOrd="0" presId="urn:microsoft.com/office/officeart/2005/8/layout/default"/>
    <dgm:cxn modelId="{81CD47DC-56CC-4DDC-A656-2497782162B5}" srcId="{A0D48486-6508-4A18-AA3A-1DCA8F5B2438}" destId="{D77191BB-0CF6-44BE-BA55-B2C6BEE2A0AA}" srcOrd="0" destOrd="0" parTransId="{6BC3C4B7-E505-42C7-93FC-6FD750BC049F}" sibTransId="{942E0F28-7DAB-4044-B9F9-B801A46F9F19}"/>
    <dgm:cxn modelId="{CD35038D-A525-4925-A0C0-6F522EB3F6F6}" type="presOf" srcId="{A0D48486-6508-4A18-AA3A-1DCA8F5B2438}" destId="{506D3E3A-811C-4437-9252-5811D5ACBB8E}" srcOrd="0" destOrd="0" presId="urn:microsoft.com/office/officeart/2005/8/layout/default"/>
    <dgm:cxn modelId="{AF2B0702-E5B7-485C-B504-2249ADB2B6F0}" type="presParOf" srcId="{506D3E3A-811C-4437-9252-5811D5ACBB8E}" destId="{0AF8F736-9C69-41BE-95C1-072C83676C37}" srcOrd="0" destOrd="0" presId="urn:microsoft.com/office/officeart/2005/8/layout/default"/>
    <dgm:cxn modelId="{D8C98D1A-7BFC-4146-8274-7AD6EA9426E6}" type="presParOf" srcId="{506D3E3A-811C-4437-9252-5811D5ACBB8E}" destId="{45BB8944-32B0-4012-88A5-353DEA1CA4DB}" srcOrd="1" destOrd="0" presId="urn:microsoft.com/office/officeart/2005/8/layout/default"/>
    <dgm:cxn modelId="{7A116B76-C7AC-459F-823C-2AC086BB7CFD}" type="presParOf" srcId="{506D3E3A-811C-4437-9252-5811D5ACBB8E}" destId="{2392F0FC-097D-4C08-9006-96CEA7BDF3B1}" srcOrd="2" destOrd="0" presId="urn:microsoft.com/office/officeart/2005/8/layout/default"/>
    <dgm:cxn modelId="{71977A0F-E486-4585-8918-104A560988B0}" type="presParOf" srcId="{506D3E3A-811C-4437-9252-5811D5ACBB8E}" destId="{459AC8CC-D0D1-45B1-93E6-A648662FD76E}" srcOrd="3" destOrd="0" presId="urn:microsoft.com/office/officeart/2005/8/layout/default"/>
    <dgm:cxn modelId="{3B202561-F06B-40E6-90CF-C5111EAA67D6}" type="presParOf" srcId="{506D3E3A-811C-4437-9252-5811D5ACBB8E}" destId="{196FD619-5EB0-474F-A712-6858D5EB91B4}" srcOrd="4" destOrd="0" presId="urn:microsoft.com/office/officeart/2005/8/layout/default"/>
    <dgm:cxn modelId="{D22E53F4-F9C6-4E37-B1D2-C01CD1920D65}" type="presParOf" srcId="{506D3E3A-811C-4437-9252-5811D5ACBB8E}" destId="{3F1ACCE7-F02E-441A-A500-E1503BB858F3}" srcOrd="5" destOrd="0" presId="urn:microsoft.com/office/officeart/2005/8/layout/default"/>
    <dgm:cxn modelId="{FE68CCFA-D5E6-4DA2-9082-47F31EB8648F}" type="presParOf" srcId="{506D3E3A-811C-4437-9252-5811D5ACBB8E}" destId="{4BB2A71E-A607-4127-8F88-68A80E2C0BA0}" srcOrd="6" destOrd="0" presId="urn:microsoft.com/office/officeart/2005/8/layout/default"/>
    <dgm:cxn modelId="{DBAA08BC-4E4E-46AF-9678-0B1073BDF414}" type="presParOf" srcId="{506D3E3A-811C-4437-9252-5811D5ACBB8E}" destId="{84DA6944-18CA-48B5-AE1A-8052ECA2247E}" srcOrd="7" destOrd="0" presId="urn:microsoft.com/office/officeart/2005/8/layout/default"/>
    <dgm:cxn modelId="{219A3C1F-283A-49F0-911C-3538A7FBF77D}" type="presParOf" srcId="{506D3E3A-811C-4437-9252-5811D5ACBB8E}" destId="{348DEE9C-9500-4359-85C2-74D03F3FFE11}" srcOrd="8" destOrd="0" presId="urn:microsoft.com/office/officeart/2005/8/layout/default"/>
    <dgm:cxn modelId="{46F81509-4515-43E8-86AF-B20011CF303C}" type="presParOf" srcId="{506D3E3A-811C-4437-9252-5811D5ACBB8E}" destId="{B51B8D4B-F704-401B-87A7-68872E328B70}" srcOrd="9" destOrd="0" presId="urn:microsoft.com/office/officeart/2005/8/layout/default"/>
    <dgm:cxn modelId="{5BB441AA-9131-4082-BDDE-48B86EC5979C}" type="presParOf" srcId="{506D3E3A-811C-4437-9252-5811D5ACBB8E}" destId="{74B6B0B5-ED89-4DBD-814A-3D3C7B016D2E}"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600B789-2A6E-4558-9E92-AADFAB5E9C6B}" type="doc">
      <dgm:prSet loTypeId="urn:microsoft.com/office/officeart/2005/8/layout/pyramid1" loCatId="pyramid" qsTypeId="urn:microsoft.com/office/officeart/2005/8/quickstyle/3d5" qsCatId="3D" csTypeId="urn:microsoft.com/office/officeart/2005/8/colors/colorful5" csCatId="colorful" phldr="1"/>
      <dgm:spPr/>
      <dgm:t>
        <a:bodyPr/>
        <a:lstStyle/>
        <a:p>
          <a:endParaRPr lang="es-ES"/>
        </a:p>
      </dgm:t>
    </dgm:pt>
    <dgm:pt modelId="{A01B6CEC-4B0C-4382-A628-5A4FE2356764}">
      <dgm:prSet phldrT="[Texto]"/>
      <dgm:spPr/>
      <dgm:t>
        <a:bodyPr/>
        <a:lstStyle/>
        <a:p>
          <a:r>
            <a:rPr lang="es-ES" dirty="0" smtClean="0"/>
            <a:t>ACTIVIDADES DE CONTROL</a:t>
          </a:r>
          <a:endParaRPr lang="es-ES" dirty="0"/>
        </a:p>
      </dgm:t>
    </dgm:pt>
    <dgm:pt modelId="{86017FF2-5316-4636-8BB2-987AEADBDDCB}" type="sibTrans" cxnId="{1F01718C-2A33-4CCB-8072-D169880C6D9F}">
      <dgm:prSet/>
      <dgm:spPr/>
      <dgm:t>
        <a:bodyPr/>
        <a:lstStyle/>
        <a:p>
          <a:endParaRPr lang="es-ES"/>
        </a:p>
      </dgm:t>
    </dgm:pt>
    <dgm:pt modelId="{BF1FA5D0-2739-4386-B5B4-37F62A852B2A}" type="parTrans" cxnId="{1F01718C-2A33-4CCB-8072-D169880C6D9F}">
      <dgm:prSet/>
      <dgm:spPr/>
      <dgm:t>
        <a:bodyPr/>
        <a:lstStyle/>
        <a:p>
          <a:endParaRPr lang="es-ES"/>
        </a:p>
      </dgm:t>
    </dgm:pt>
    <dgm:pt modelId="{07CC6DDB-25C6-4DBE-9F18-644FE42A8C98}">
      <dgm:prSet phldrT="[Texto]" custT="1"/>
      <dgm:spPr/>
      <dgm:t>
        <a:bodyPr/>
        <a:lstStyle/>
        <a:p>
          <a:r>
            <a:rPr lang="es-ES" sz="1200" b="1"/>
            <a:t>INFORMACION Y COMUNICACION</a:t>
          </a:r>
        </a:p>
      </dgm:t>
    </dgm:pt>
    <dgm:pt modelId="{3239142E-297D-4407-8DBA-598C6E22A1D2}" type="sibTrans" cxnId="{439D319E-A2F4-481C-BB63-87E896C8F6CE}">
      <dgm:prSet/>
      <dgm:spPr/>
      <dgm:t>
        <a:bodyPr/>
        <a:lstStyle/>
        <a:p>
          <a:endParaRPr lang="es-ES"/>
        </a:p>
      </dgm:t>
    </dgm:pt>
    <dgm:pt modelId="{4B39426A-FE3A-4665-BE38-6B0A47321254}" type="parTrans" cxnId="{439D319E-A2F4-481C-BB63-87E896C8F6CE}">
      <dgm:prSet/>
      <dgm:spPr/>
      <dgm:t>
        <a:bodyPr/>
        <a:lstStyle/>
        <a:p>
          <a:endParaRPr lang="es-ES"/>
        </a:p>
      </dgm:t>
    </dgm:pt>
    <dgm:pt modelId="{5F535175-5E1A-49A4-B223-92E811A06EA9}">
      <dgm:prSet phldrT="[Texto]" custT="1"/>
      <dgm:spPr/>
      <dgm:t>
        <a:bodyPr/>
        <a:lstStyle/>
        <a:p>
          <a:endParaRPr lang="es-ES" sz="1100" b="1"/>
        </a:p>
        <a:p>
          <a:r>
            <a:rPr lang="es-ES" sz="1200" b="1"/>
            <a:t>SUPERVISION</a:t>
          </a:r>
        </a:p>
      </dgm:t>
    </dgm:pt>
    <dgm:pt modelId="{E9275648-0D6E-43CD-A958-72CA0CC418D3}" type="sibTrans" cxnId="{EA0CE690-9E5D-44F0-A6B2-81FDAB866A1C}">
      <dgm:prSet/>
      <dgm:spPr/>
      <dgm:t>
        <a:bodyPr/>
        <a:lstStyle/>
        <a:p>
          <a:endParaRPr lang="es-ES"/>
        </a:p>
      </dgm:t>
    </dgm:pt>
    <dgm:pt modelId="{691095EB-3058-453B-B346-8D14B1CD09F0}" type="parTrans" cxnId="{EA0CE690-9E5D-44F0-A6B2-81FDAB866A1C}">
      <dgm:prSet/>
      <dgm:spPr/>
      <dgm:t>
        <a:bodyPr/>
        <a:lstStyle/>
        <a:p>
          <a:endParaRPr lang="es-ES"/>
        </a:p>
      </dgm:t>
    </dgm:pt>
    <dgm:pt modelId="{A5CAEF5A-2CB5-4672-BD62-A02BCD25F46B}">
      <dgm:prSet/>
      <dgm:spPr/>
      <dgm:t>
        <a:bodyPr/>
        <a:lstStyle/>
        <a:p>
          <a:r>
            <a:rPr lang="es-ES"/>
            <a:t>EVALUACION DE RIESGOS</a:t>
          </a:r>
        </a:p>
      </dgm:t>
    </dgm:pt>
    <dgm:pt modelId="{36E13D9F-3191-4D16-BDCA-86607403F726}" type="parTrans" cxnId="{5DBF94BC-401B-4741-9398-93D72E5E14EC}">
      <dgm:prSet/>
      <dgm:spPr/>
      <dgm:t>
        <a:bodyPr/>
        <a:lstStyle/>
        <a:p>
          <a:endParaRPr lang="es-ES"/>
        </a:p>
      </dgm:t>
    </dgm:pt>
    <dgm:pt modelId="{6921C4CF-AB11-47CB-926B-09347F3D0FF2}" type="sibTrans" cxnId="{5DBF94BC-401B-4741-9398-93D72E5E14EC}">
      <dgm:prSet/>
      <dgm:spPr/>
      <dgm:t>
        <a:bodyPr/>
        <a:lstStyle/>
        <a:p>
          <a:endParaRPr lang="es-ES"/>
        </a:p>
      </dgm:t>
    </dgm:pt>
    <dgm:pt modelId="{10CE594B-349E-426F-9CE4-888FCA8213A1}">
      <dgm:prSet/>
      <dgm:spPr/>
      <dgm:t>
        <a:bodyPr/>
        <a:lstStyle/>
        <a:p>
          <a:pPr algn="r"/>
          <a:r>
            <a:rPr lang="es-ES" dirty="0" smtClean="0"/>
            <a:t>AMBIENTE </a:t>
          </a:r>
          <a:r>
            <a:rPr lang="es-ES" dirty="0"/>
            <a:t>DE </a:t>
          </a:r>
          <a:r>
            <a:rPr lang="es-ES" dirty="0" smtClean="0"/>
            <a:t>CONTROL Y TRABAJO</a:t>
          </a:r>
          <a:endParaRPr lang="es-ES" dirty="0"/>
        </a:p>
      </dgm:t>
    </dgm:pt>
    <dgm:pt modelId="{4AB0B73F-4AB5-4078-BDF1-17AF2D83E43F}" type="parTrans" cxnId="{1489D4B2-7E2F-4242-90DE-86823A3ED2BD}">
      <dgm:prSet/>
      <dgm:spPr/>
      <dgm:t>
        <a:bodyPr/>
        <a:lstStyle/>
        <a:p>
          <a:endParaRPr lang="es-ES"/>
        </a:p>
      </dgm:t>
    </dgm:pt>
    <dgm:pt modelId="{49193B38-5936-4C0C-99D6-F1A622B6570F}" type="sibTrans" cxnId="{1489D4B2-7E2F-4242-90DE-86823A3ED2BD}">
      <dgm:prSet/>
      <dgm:spPr/>
      <dgm:t>
        <a:bodyPr/>
        <a:lstStyle/>
        <a:p>
          <a:endParaRPr lang="es-ES"/>
        </a:p>
      </dgm:t>
    </dgm:pt>
    <dgm:pt modelId="{150D0760-CD30-4FF1-BCCB-5ABE935755A4}" type="pres">
      <dgm:prSet presAssocID="{8600B789-2A6E-4558-9E92-AADFAB5E9C6B}" presName="Name0" presStyleCnt="0">
        <dgm:presLayoutVars>
          <dgm:dir/>
          <dgm:animLvl val="lvl"/>
          <dgm:resizeHandles val="exact"/>
        </dgm:presLayoutVars>
      </dgm:prSet>
      <dgm:spPr/>
      <dgm:t>
        <a:bodyPr/>
        <a:lstStyle/>
        <a:p>
          <a:endParaRPr lang="es-ES"/>
        </a:p>
      </dgm:t>
    </dgm:pt>
    <dgm:pt modelId="{C13C0275-0943-4121-9ABA-4286D5502541}" type="pres">
      <dgm:prSet presAssocID="{5F535175-5E1A-49A4-B223-92E811A06EA9}" presName="Name8" presStyleCnt="0"/>
      <dgm:spPr/>
      <dgm:t>
        <a:bodyPr/>
        <a:lstStyle/>
        <a:p>
          <a:endParaRPr lang="es-ES"/>
        </a:p>
      </dgm:t>
    </dgm:pt>
    <dgm:pt modelId="{526A5B85-11CD-496F-81CD-834D11E078FA}" type="pres">
      <dgm:prSet presAssocID="{5F535175-5E1A-49A4-B223-92E811A06EA9}" presName="level" presStyleLbl="node1" presStyleIdx="0" presStyleCnt="5">
        <dgm:presLayoutVars>
          <dgm:chMax val="1"/>
          <dgm:bulletEnabled val="1"/>
        </dgm:presLayoutVars>
      </dgm:prSet>
      <dgm:spPr/>
      <dgm:t>
        <a:bodyPr/>
        <a:lstStyle/>
        <a:p>
          <a:endParaRPr lang="es-ES"/>
        </a:p>
      </dgm:t>
    </dgm:pt>
    <dgm:pt modelId="{D47F3BB6-9029-4B90-A382-6A51E0C6857E}" type="pres">
      <dgm:prSet presAssocID="{5F535175-5E1A-49A4-B223-92E811A06EA9}" presName="levelTx" presStyleLbl="revTx" presStyleIdx="0" presStyleCnt="0">
        <dgm:presLayoutVars>
          <dgm:chMax val="1"/>
          <dgm:bulletEnabled val="1"/>
        </dgm:presLayoutVars>
      </dgm:prSet>
      <dgm:spPr/>
      <dgm:t>
        <a:bodyPr/>
        <a:lstStyle/>
        <a:p>
          <a:endParaRPr lang="es-ES"/>
        </a:p>
      </dgm:t>
    </dgm:pt>
    <dgm:pt modelId="{32FAD09C-F2F7-4F02-9A87-77AC209FCE1E}" type="pres">
      <dgm:prSet presAssocID="{07CC6DDB-25C6-4DBE-9F18-644FE42A8C98}" presName="Name8" presStyleCnt="0"/>
      <dgm:spPr/>
      <dgm:t>
        <a:bodyPr/>
        <a:lstStyle/>
        <a:p>
          <a:endParaRPr lang="es-ES"/>
        </a:p>
      </dgm:t>
    </dgm:pt>
    <dgm:pt modelId="{485AAB22-CE03-4F27-9048-113FC204F51A}" type="pres">
      <dgm:prSet presAssocID="{07CC6DDB-25C6-4DBE-9F18-644FE42A8C98}" presName="level" presStyleLbl="node1" presStyleIdx="1" presStyleCnt="5">
        <dgm:presLayoutVars>
          <dgm:chMax val="1"/>
          <dgm:bulletEnabled val="1"/>
        </dgm:presLayoutVars>
      </dgm:prSet>
      <dgm:spPr/>
      <dgm:t>
        <a:bodyPr/>
        <a:lstStyle/>
        <a:p>
          <a:endParaRPr lang="es-ES"/>
        </a:p>
      </dgm:t>
    </dgm:pt>
    <dgm:pt modelId="{41D9010C-94A2-4295-95F5-6D2C70717812}" type="pres">
      <dgm:prSet presAssocID="{07CC6DDB-25C6-4DBE-9F18-644FE42A8C98}" presName="levelTx" presStyleLbl="revTx" presStyleIdx="0" presStyleCnt="0">
        <dgm:presLayoutVars>
          <dgm:chMax val="1"/>
          <dgm:bulletEnabled val="1"/>
        </dgm:presLayoutVars>
      </dgm:prSet>
      <dgm:spPr/>
      <dgm:t>
        <a:bodyPr/>
        <a:lstStyle/>
        <a:p>
          <a:endParaRPr lang="es-ES"/>
        </a:p>
      </dgm:t>
    </dgm:pt>
    <dgm:pt modelId="{EAB57372-E8FF-40D2-AC46-AE8D0F9FF03A}" type="pres">
      <dgm:prSet presAssocID="{A01B6CEC-4B0C-4382-A628-5A4FE2356764}" presName="Name8" presStyleCnt="0"/>
      <dgm:spPr/>
      <dgm:t>
        <a:bodyPr/>
        <a:lstStyle/>
        <a:p>
          <a:endParaRPr lang="es-ES"/>
        </a:p>
      </dgm:t>
    </dgm:pt>
    <dgm:pt modelId="{BDDC97BA-BB54-4B5D-A315-C35C409B249B}" type="pres">
      <dgm:prSet presAssocID="{A01B6CEC-4B0C-4382-A628-5A4FE2356764}" presName="level" presStyleLbl="node1" presStyleIdx="2" presStyleCnt="5" custLinFactNeighborX="517">
        <dgm:presLayoutVars>
          <dgm:chMax val="1"/>
          <dgm:bulletEnabled val="1"/>
        </dgm:presLayoutVars>
      </dgm:prSet>
      <dgm:spPr/>
      <dgm:t>
        <a:bodyPr/>
        <a:lstStyle/>
        <a:p>
          <a:endParaRPr lang="es-ES"/>
        </a:p>
      </dgm:t>
    </dgm:pt>
    <dgm:pt modelId="{E52CC003-BA54-4C2D-88AE-96A0316295EB}" type="pres">
      <dgm:prSet presAssocID="{A01B6CEC-4B0C-4382-A628-5A4FE2356764}" presName="levelTx" presStyleLbl="revTx" presStyleIdx="0" presStyleCnt="0">
        <dgm:presLayoutVars>
          <dgm:chMax val="1"/>
          <dgm:bulletEnabled val="1"/>
        </dgm:presLayoutVars>
      </dgm:prSet>
      <dgm:spPr/>
      <dgm:t>
        <a:bodyPr/>
        <a:lstStyle/>
        <a:p>
          <a:endParaRPr lang="es-ES"/>
        </a:p>
      </dgm:t>
    </dgm:pt>
    <dgm:pt modelId="{54582867-CD39-480D-AF8E-A0B5E8E2D1E0}" type="pres">
      <dgm:prSet presAssocID="{A5CAEF5A-2CB5-4672-BD62-A02BCD25F46B}" presName="Name8" presStyleCnt="0"/>
      <dgm:spPr/>
      <dgm:t>
        <a:bodyPr/>
        <a:lstStyle/>
        <a:p>
          <a:endParaRPr lang="es-ES"/>
        </a:p>
      </dgm:t>
    </dgm:pt>
    <dgm:pt modelId="{D0EB9334-847A-4463-BEF4-4437F01447BF}" type="pres">
      <dgm:prSet presAssocID="{A5CAEF5A-2CB5-4672-BD62-A02BCD25F46B}" presName="level" presStyleLbl="node1" presStyleIdx="3" presStyleCnt="5">
        <dgm:presLayoutVars>
          <dgm:chMax val="1"/>
          <dgm:bulletEnabled val="1"/>
        </dgm:presLayoutVars>
      </dgm:prSet>
      <dgm:spPr/>
      <dgm:t>
        <a:bodyPr/>
        <a:lstStyle/>
        <a:p>
          <a:endParaRPr lang="es-ES"/>
        </a:p>
      </dgm:t>
    </dgm:pt>
    <dgm:pt modelId="{5567798E-3F0E-4794-9548-22BC039BCE9B}" type="pres">
      <dgm:prSet presAssocID="{A5CAEF5A-2CB5-4672-BD62-A02BCD25F46B}" presName="levelTx" presStyleLbl="revTx" presStyleIdx="0" presStyleCnt="0">
        <dgm:presLayoutVars>
          <dgm:chMax val="1"/>
          <dgm:bulletEnabled val="1"/>
        </dgm:presLayoutVars>
      </dgm:prSet>
      <dgm:spPr/>
      <dgm:t>
        <a:bodyPr/>
        <a:lstStyle/>
        <a:p>
          <a:endParaRPr lang="es-ES"/>
        </a:p>
      </dgm:t>
    </dgm:pt>
    <dgm:pt modelId="{5D980F62-2613-43B1-B12A-06E066C5FD7A}" type="pres">
      <dgm:prSet presAssocID="{10CE594B-349E-426F-9CE4-888FCA8213A1}" presName="Name8" presStyleCnt="0"/>
      <dgm:spPr/>
      <dgm:t>
        <a:bodyPr/>
        <a:lstStyle/>
        <a:p>
          <a:endParaRPr lang="es-ES"/>
        </a:p>
      </dgm:t>
    </dgm:pt>
    <dgm:pt modelId="{221DA44F-DE4C-4BC6-AEBE-C4B87DF4A58D}" type="pres">
      <dgm:prSet presAssocID="{10CE594B-349E-426F-9CE4-888FCA8213A1}" presName="level" presStyleLbl="node1" presStyleIdx="4" presStyleCnt="5" custLinFactNeighborX="-1116" custLinFactNeighborY="-3322">
        <dgm:presLayoutVars>
          <dgm:chMax val="1"/>
          <dgm:bulletEnabled val="1"/>
        </dgm:presLayoutVars>
      </dgm:prSet>
      <dgm:spPr/>
      <dgm:t>
        <a:bodyPr/>
        <a:lstStyle/>
        <a:p>
          <a:endParaRPr lang="es-ES"/>
        </a:p>
      </dgm:t>
    </dgm:pt>
    <dgm:pt modelId="{26C3C2B5-08E3-4EE0-A4FF-D61C1F85FB7C}" type="pres">
      <dgm:prSet presAssocID="{10CE594B-349E-426F-9CE4-888FCA8213A1}" presName="levelTx" presStyleLbl="revTx" presStyleIdx="0" presStyleCnt="0">
        <dgm:presLayoutVars>
          <dgm:chMax val="1"/>
          <dgm:bulletEnabled val="1"/>
        </dgm:presLayoutVars>
      </dgm:prSet>
      <dgm:spPr/>
      <dgm:t>
        <a:bodyPr/>
        <a:lstStyle/>
        <a:p>
          <a:endParaRPr lang="es-ES"/>
        </a:p>
      </dgm:t>
    </dgm:pt>
  </dgm:ptLst>
  <dgm:cxnLst>
    <dgm:cxn modelId="{3217BEDA-AF89-4B34-BF17-CE3FE8DE2510}" type="presOf" srcId="{5F535175-5E1A-49A4-B223-92E811A06EA9}" destId="{526A5B85-11CD-496F-81CD-834D11E078FA}" srcOrd="0" destOrd="0" presId="urn:microsoft.com/office/officeart/2005/8/layout/pyramid1"/>
    <dgm:cxn modelId="{BE78D609-433F-484E-8C34-C93BC5BE1F28}" type="presOf" srcId="{A5CAEF5A-2CB5-4672-BD62-A02BCD25F46B}" destId="{D0EB9334-847A-4463-BEF4-4437F01447BF}" srcOrd="0" destOrd="0" presId="urn:microsoft.com/office/officeart/2005/8/layout/pyramid1"/>
    <dgm:cxn modelId="{36BF7148-9739-4CB2-AC70-43FAD1BE44D2}" type="presOf" srcId="{8600B789-2A6E-4558-9E92-AADFAB5E9C6B}" destId="{150D0760-CD30-4FF1-BCCB-5ABE935755A4}" srcOrd="0" destOrd="0" presId="urn:microsoft.com/office/officeart/2005/8/layout/pyramid1"/>
    <dgm:cxn modelId="{EA0CE690-9E5D-44F0-A6B2-81FDAB866A1C}" srcId="{8600B789-2A6E-4558-9E92-AADFAB5E9C6B}" destId="{5F535175-5E1A-49A4-B223-92E811A06EA9}" srcOrd="0" destOrd="0" parTransId="{691095EB-3058-453B-B346-8D14B1CD09F0}" sibTransId="{E9275648-0D6E-43CD-A958-72CA0CC418D3}"/>
    <dgm:cxn modelId="{49CA4535-7B07-47F0-92D9-93DC14DB1FE4}" type="presOf" srcId="{07CC6DDB-25C6-4DBE-9F18-644FE42A8C98}" destId="{485AAB22-CE03-4F27-9048-113FC204F51A}" srcOrd="0" destOrd="0" presId="urn:microsoft.com/office/officeart/2005/8/layout/pyramid1"/>
    <dgm:cxn modelId="{1489D4B2-7E2F-4242-90DE-86823A3ED2BD}" srcId="{8600B789-2A6E-4558-9E92-AADFAB5E9C6B}" destId="{10CE594B-349E-426F-9CE4-888FCA8213A1}" srcOrd="4" destOrd="0" parTransId="{4AB0B73F-4AB5-4078-BDF1-17AF2D83E43F}" sibTransId="{49193B38-5936-4C0C-99D6-F1A622B6570F}"/>
    <dgm:cxn modelId="{1F01718C-2A33-4CCB-8072-D169880C6D9F}" srcId="{8600B789-2A6E-4558-9E92-AADFAB5E9C6B}" destId="{A01B6CEC-4B0C-4382-A628-5A4FE2356764}" srcOrd="2" destOrd="0" parTransId="{BF1FA5D0-2739-4386-B5B4-37F62A852B2A}" sibTransId="{86017FF2-5316-4636-8BB2-987AEADBDDCB}"/>
    <dgm:cxn modelId="{9E54060D-0090-462D-B05D-7526DFC65755}" type="presOf" srcId="{5F535175-5E1A-49A4-B223-92E811A06EA9}" destId="{D47F3BB6-9029-4B90-A382-6A51E0C6857E}" srcOrd="1" destOrd="0" presId="urn:microsoft.com/office/officeart/2005/8/layout/pyramid1"/>
    <dgm:cxn modelId="{49927AB4-3CA4-4CCE-905C-9A14949AAD0A}" type="presOf" srcId="{A5CAEF5A-2CB5-4672-BD62-A02BCD25F46B}" destId="{5567798E-3F0E-4794-9548-22BC039BCE9B}" srcOrd="1" destOrd="0" presId="urn:microsoft.com/office/officeart/2005/8/layout/pyramid1"/>
    <dgm:cxn modelId="{439D319E-A2F4-481C-BB63-87E896C8F6CE}" srcId="{8600B789-2A6E-4558-9E92-AADFAB5E9C6B}" destId="{07CC6DDB-25C6-4DBE-9F18-644FE42A8C98}" srcOrd="1" destOrd="0" parTransId="{4B39426A-FE3A-4665-BE38-6B0A47321254}" sibTransId="{3239142E-297D-4407-8DBA-598C6E22A1D2}"/>
    <dgm:cxn modelId="{556CE62E-A683-4904-8995-F34B34BC765B}" type="presOf" srcId="{10CE594B-349E-426F-9CE4-888FCA8213A1}" destId="{221DA44F-DE4C-4BC6-AEBE-C4B87DF4A58D}" srcOrd="0" destOrd="0" presId="urn:microsoft.com/office/officeart/2005/8/layout/pyramid1"/>
    <dgm:cxn modelId="{1B1B88EF-64FD-4FD6-A8B3-09A1A7215E1E}" type="presOf" srcId="{10CE594B-349E-426F-9CE4-888FCA8213A1}" destId="{26C3C2B5-08E3-4EE0-A4FF-D61C1F85FB7C}" srcOrd="1" destOrd="0" presId="urn:microsoft.com/office/officeart/2005/8/layout/pyramid1"/>
    <dgm:cxn modelId="{2A2363A8-E1F0-424C-B8FA-5EE1F7E6FA1C}" type="presOf" srcId="{A01B6CEC-4B0C-4382-A628-5A4FE2356764}" destId="{BDDC97BA-BB54-4B5D-A315-C35C409B249B}" srcOrd="0" destOrd="0" presId="urn:microsoft.com/office/officeart/2005/8/layout/pyramid1"/>
    <dgm:cxn modelId="{B7F42B31-EAE0-43B7-A3C4-1598990160DE}" type="presOf" srcId="{07CC6DDB-25C6-4DBE-9F18-644FE42A8C98}" destId="{41D9010C-94A2-4295-95F5-6D2C70717812}" srcOrd="1" destOrd="0" presId="urn:microsoft.com/office/officeart/2005/8/layout/pyramid1"/>
    <dgm:cxn modelId="{D1258D22-C656-416E-AF23-CE523FBCA179}" type="presOf" srcId="{A01B6CEC-4B0C-4382-A628-5A4FE2356764}" destId="{E52CC003-BA54-4C2D-88AE-96A0316295EB}" srcOrd="1" destOrd="0" presId="urn:microsoft.com/office/officeart/2005/8/layout/pyramid1"/>
    <dgm:cxn modelId="{5DBF94BC-401B-4741-9398-93D72E5E14EC}" srcId="{8600B789-2A6E-4558-9E92-AADFAB5E9C6B}" destId="{A5CAEF5A-2CB5-4672-BD62-A02BCD25F46B}" srcOrd="3" destOrd="0" parTransId="{36E13D9F-3191-4D16-BDCA-86607403F726}" sibTransId="{6921C4CF-AB11-47CB-926B-09347F3D0FF2}"/>
    <dgm:cxn modelId="{E4AE9F4B-13C1-49ED-A048-D274619071F4}" type="presParOf" srcId="{150D0760-CD30-4FF1-BCCB-5ABE935755A4}" destId="{C13C0275-0943-4121-9ABA-4286D5502541}" srcOrd="0" destOrd="0" presId="urn:microsoft.com/office/officeart/2005/8/layout/pyramid1"/>
    <dgm:cxn modelId="{0BB86D6A-9621-4D5C-B328-1ACB94BC029D}" type="presParOf" srcId="{C13C0275-0943-4121-9ABA-4286D5502541}" destId="{526A5B85-11CD-496F-81CD-834D11E078FA}" srcOrd="0" destOrd="0" presId="urn:microsoft.com/office/officeart/2005/8/layout/pyramid1"/>
    <dgm:cxn modelId="{B7029630-9346-4FC5-BE68-64CE2107D674}" type="presParOf" srcId="{C13C0275-0943-4121-9ABA-4286D5502541}" destId="{D47F3BB6-9029-4B90-A382-6A51E0C6857E}" srcOrd="1" destOrd="0" presId="urn:microsoft.com/office/officeart/2005/8/layout/pyramid1"/>
    <dgm:cxn modelId="{B19CB2A1-5A25-4235-9D8D-D8A50818CAD5}" type="presParOf" srcId="{150D0760-CD30-4FF1-BCCB-5ABE935755A4}" destId="{32FAD09C-F2F7-4F02-9A87-77AC209FCE1E}" srcOrd="1" destOrd="0" presId="urn:microsoft.com/office/officeart/2005/8/layout/pyramid1"/>
    <dgm:cxn modelId="{71D3DC05-7193-4DD4-BAC6-EC0C4D18C915}" type="presParOf" srcId="{32FAD09C-F2F7-4F02-9A87-77AC209FCE1E}" destId="{485AAB22-CE03-4F27-9048-113FC204F51A}" srcOrd="0" destOrd="0" presId="urn:microsoft.com/office/officeart/2005/8/layout/pyramid1"/>
    <dgm:cxn modelId="{2F29D403-0D63-46E3-B5D0-C303A8C73817}" type="presParOf" srcId="{32FAD09C-F2F7-4F02-9A87-77AC209FCE1E}" destId="{41D9010C-94A2-4295-95F5-6D2C70717812}" srcOrd="1" destOrd="0" presId="urn:microsoft.com/office/officeart/2005/8/layout/pyramid1"/>
    <dgm:cxn modelId="{1D1AA0CD-2545-4E37-B194-A5483B9DA17B}" type="presParOf" srcId="{150D0760-CD30-4FF1-BCCB-5ABE935755A4}" destId="{EAB57372-E8FF-40D2-AC46-AE8D0F9FF03A}" srcOrd="2" destOrd="0" presId="urn:microsoft.com/office/officeart/2005/8/layout/pyramid1"/>
    <dgm:cxn modelId="{2F3C029D-B88C-42BC-B6F2-418933F91611}" type="presParOf" srcId="{EAB57372-E8FF-40D2-AC46-AE8D0F9FF03A}" destId="{BDDC97BA-BB54-4B5D-A315-C35C409B249B}" srcOrd="0" destOrd="0" presId="urn:microsoft.com/office/officeart/2005/8/layout/pyramid1"/>
    <dgm:cxn modelId="{17C43E5E-E72E-4B56-AA7C-13D4C57CFD3E}" type="presParOf" srcId="{EAB57372-E8FF-40D2-AC46-AE8D0F9FF03A}" destId="{E52CC003-BA54-4C2D-88AE-96A0316295EB}" srcOrd="1" destOrd="0" presId="urn:microsoft.com/office/officeart/2005/8/layout/pyramid1"/>
    <dgm:cxn modelId="{088BC655-ECF4-4418-88C4-F150AC2F6B01}" type="presParOf" srcId="{150D0760-CD30-4FF1-BCCB-5ABE935755A4}" destId="{54582867-CD39-480D-AF8E-A0B5E8E2D1E0}" srcOrd="3" destOrd="0" presId="urn:microsoft.com/office/officeart/2005/8/layout/pyramid1"/>
    <dgm:cxn modelId="{8D4E3027-48BF-43FB-BB7A-534C5AACA5E5}" type="presParOf" srcId="{54582867-CD39-480D-AF8E-A0B5E8E2D1E0}" destId="{D0EB9334-847A-4463-BEF4-4437F01447BF}" srcOrd="0" destOrd="0" presId="urn:microsoft.com/office/officeart/2005/8/layout/pyramid1"/>
    <dgm:cxn modelId="{0CC8B721-0D0F-4FD0-B047-38C49FADB035}" type="presParOf" srcId="{54582867-CD39-480D-AF8E-A0B5E8E2D1E0}" destId="{5567798E-3F0E-4794-9548-22BC039BCE9B}" srcOrd="1" destOrd="0" presId="urn:microsoft.com/office/officeart/2005/8/layout/pyramid1"/>
    <dgm:cxn modelId="{FA10AFF7-FE6F-4028-99D4-7CB8DCCD4181}" type="presParOf" srcId="{150D0760-CD30-4FF1-BCCB-5ABE935755A4}" destId="{5D980F62-2613-43B1-B12A-06E066C5FD7A}" srcOrd="4" destOrd="0" presId="urn:microsoft.com/office/officeart/2005/8/layout/pyramid1"/>
    <dgm:cxn modelId="{C3B48DB5-593E-43C4-A69A-8999418167AF}" type="presParOf" srcId="{5D980F62-2613-43B1-B12A-06E066C5FD7A}" destId="{221DA44F-DE4C-4BC6-AEBE-C4B87DF4A58D}" srcOrd="0" destOrd="0" presId="urn:microsoft.com/office/officeart/2005/8/layout/pyramid1"/>
    <dgm:cxn modelId="{D484F283-70EE-4F46-9F0D-5E96F4DCC491}" type="presParOf" srcId="{5D980F62-2613-43B1-B12A-06E066C5FD7A}" destId="{26C3C2B5-08E3-4EE0-A4FF-D61C1F85FB7C}" srcOrd="1" destOrd="0" presId="urn:microsoft.com/office/officeart/2005/8/layout/pyramid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14B7B03-6247-4204-AF68-E7788A9B9458}" type="doc">
      <dgm:prSet loTypeId="urn:microsoft.com/office/officeart/2005/8/layout/default" loCatId="list" qsTypeId="urn:microsoft.com/office/officeart/2005/8/quickstyle/3d3" qsCatId="3D" csTypeId="urn:microsoft.com/office/officeart/2005/8/colors/colorful3" csCatId="colorful" phldr="1"/>
      <dgm:spPr/>
      <dgm:t>
        <a:bodyPr/>
        <a:lstStyle/>
        <a:p>
          <a:endParaRPr lang="es-ES"/>
        </a:p>
      </dgm:t>
    </dgm:pt>
    <dgm:pt modelId="{52047F9C-11AD-48D1-8F30-E6B902FFA59D}">
      <dgm:prSet phldrT="[Texto]" custT="1"/>
      <dgm:spPr/>
      <dgm:t>
        <a:bodyPr/>
        <a:lstStyle/>
        <a:p>
          <a:pPr algn="ctr"/>
          <a:r>
            <a:rPr lang="es-ES" sz="1400" b="1" u="sng" dirty="0" smtClean="0">
              <a:solidFill>
                <a:schemeClr val="tx1"/>
              </a:solidFill>
            </a:rPr>
            <a:t>CONDICIÓN</a:t>
          </a:r>
        </a:p>
        <a:p>
          <a:pPr algn="just"/>
          <a:r>
            <a:rPr lang="es-ES" sz="1400" b="0" dirty="0" smtClean="0">
              <a:solidFill>
                <a:schemeClr val="tx1"/>
              </a:solidFill>
            </a:rPr>
            <a:t>No realiza  controles financieros y tecnológicos, como lo establece el contrato.</a:t>
          </a:r>
          <a:endParaRPr lang="es-ES" sz="1400" b="0" u="sng" dirty="0" smtClean="0">
            <a:solidFill>
              <a:schemeClr val="tx1"/>
            </a:solidFill>
          </a:endParaRPr>
        </a:p>
        <a:p>
          <a:pPr algn="ctr"/>
          <a:endParaRPr lang="es-ES" sz="1400" b="1" u="sng" dirty="0">
            <a:solidFill>
              <a:schemeClr val="tx1"/>
            </a:solidFill>
          </a:endParaRPr>
        </a:p>
      </dgm:t>
    </dgm:pt>
    <dgm:pt modelId="{5D546264-CFC6-4B5C-9E4D-3B3F1B0F7765}" type="parTrans" cxnId="{3E574B0E-B31E-49EA-886C-64F0B7B2C94F}">
      <dgm:prSet/>
      <dgm:spPr/>
      <dgm:t>
        <a:bodyPr/>
        <a:lstStyle/>
        <a:p>
          <a:endParaRPr lang="es-ES" sz="2000">
            <a:solidFill>
              <a:schemeClr val="tx1"/>
            </a:solidFill>
          </a:endParaRPr>
        </a:p>
      </dgm:t>
    </dgm:pt>
    <dgm:pt modelId="{C49615A3-E2F3-4C26-9062-231416E124AD}" type="sibTrans" cxnId="{3E574B0E-B31E-49EA-886C-64F0B7B2C94F}">
      <dgm:prSet/>
      <dgm:spPr/>
      <dgm:t>
        <a:bodyPr/>
        <a:lstStyle/>
        <a:p>
          <a:endParaRPr lang="es-ES" sz="2000">
            <a:solidFill>
              <a:schemeClr val="tx1"/>
            </a:solidFill>
          </a:endParaRPr>
        </a:p>
      </dgm:t>
    </dgm:pt>
    <dgm:pt modelId="{34DBF1BC-F884-4D71-871F-7719191F183F}">
      <dgm:prSet phldrT="[Texto]" custT="1"/>
      <dgm:spPr/>
      <dgm:t>
        <a:bodyPr/>
        <a:lstStyle/>
        <a:p>
          <a:pPr algn="ctr"/>
          <a:r>
            <a:rPr lang="es-ES" sz="1400" b="1" u="sng" dirty="0" smtClean="0">
              <a:solidFill>
                <a:schemeClr val="tx1"/>
              </a:solidFill>
            </a:rPr>
            <a:t>CRITERIO</a:t>
          </a:r>
        </a:p>
        <a:p>
          <a:pPr algn="just"/>
          <a:r>
            <a:rPr lang="es-ES" sz="1400" i="1" dirty="0" smtClean="0">
              <a:solidFill>
                <a:schemeClr val="tx1"/>
              </a:solidFill>
            </a:rPr>
            <a:t>El Consejo de Vigilancia  inobservó la  Norma de Control Interno ADMINISTRADOR DEL CONTRATO 408-17</a:t>
          </a:r>
          <a:endParaRPr lang="es-ES" sz="1400" b="1" u="sng" dirty="0">
            <a:solidFill>
              <a:schemeClr val="tx1"/>
            </a:solidFill>
          </a:endParaRPr>
        </a:p>
      </dgm:t>
    </dgm:pt>
    <dgm:pt modelId="{57EE00EE-D4A5-45E6-BE38-D488938B8DED}" type="parTrans" cxnId="{0DCA0B91-DE4D-4F62-B6B7-7C1B2EBBB8B3}">
      <dgm:prSet/>
      <dgm:spPr/>
      <dgm:t>
        <a:bodyPr/>
        <a:lstStyle/>
        <a:p>
          <a:endParaRPr lang="es-ES" sz="2000">
            <a:solidFill>
              <a:schemeClr val="tx1"/>
            </a:solidFill>
          </a:endParaRPr>
        </a:p>
      </dgm:t>
    </dgm:pt>
    <dgm:pt modelId="{160D4CFB-116D-457A-BEA4-C3469616B6CC}" type="sibTrans" cxnId="{0DCA0B91-DE4D-4F62-B6B7-7C1B2EBBB8B3}">
      <dgm:prSet/>
      <dgm:spPr/>
      <dgm:t>
        <a:bodyPr/>
        <a:lstStyle/>
        <a:p>
          <a:endParaRPr lang="es-ES" sz="2000">
            <a:solidFill>
              <a:schemeClr val="tx1"/>
            </a:solidFill>
          </a:endParaRPr>
        </a:p>
      </dgm:t>
    </dgm:pt>
    <dgm:pt modelId="{0F2CF267-A0B2-4D54-98FF-432D1722A45A}">
      <dgm:prSet phldrT="[Texto]" custT="1"/>
      <dgm:spPr/>
      <dgm:t>
        <a:bodyPr/>
        <a:lstStyle/>
        <a:p>
          <a:pPr algn="ctr"/>
          <a:r>
            <a:rPr lang="es-ES" sz="1400" b="1" u="sng" dirty="0" smtClean="0">
              <a:solidFill>
                <a:schemeClr val="tx1"/>
              </a:solidFill>
            </a:rPr>
            <a:t>CAUSA</a:t>
          </a:r>
        </a:p>
        <a:p>
          <a:pPr algn="just"/>
          <a:r>
            <a:rPr lang="es-ES" sz="1400" dirty="0" smtClean="0">
              <a:solidFill>
                <a:schemeClr val="tx1"/>
              </a:solidFill>
            </a:rPr>
            <a:t>El Consejo de Vigilancia no supervisó que el Auditor Interno, cumpla con las actividades  acordadas en el contrato.</a:t>
          </a:r>
          <a:endParaRPr lang="es-ES" sz="1400" b="1" u="sng" dirty="0">
            <a:solidFill>
              <a:schemeClr val="tx1"/>
            </a:solidFill>
          </a:endParaRPr>
        </a:p>
      </dgm:t>
    </dgm:pt>
    <dgm:pt modelId="{5AE428D4-2C4D-4BD0-BC39-3B9837A58B6C}" type="parTrans" cxnId="{1016D3B5-FCE8-485C-925A-4E3EA1BA8C19}">
      <dgm:prSet/>
      <dgm:spPr/>
      <dgm:t>
        <a:bodyPr/>
        <a:lstStyle/>
        <a:p>
          <a:endParaRPr lang="es-ES" sz="2000">
            <a:solidFill>
              <a:schemeClr val="tx1"/>
            </a:solidFill>
          </a:endParaRPr>
        </a:p>
      </dgm:t>
    </dgm:pt>
    <dgm:pt modelId="{965892E1-FE90-453C-8031-C1E34D9A5928}" type="sibTrans" cxnId="{1016D3B5-FCE8-485C-925A-4E3EA1BA8C19}">
      <dgm:prSet/>
      <dgm:spPr/>
      <dgm:t>
        <a:bodyPr/>
        <a:lstStyle/>
        <a:p>
          <a:endParaRPr lang="es-ES" sz="2000">
            <a:solidFill>
              <a:schemeClr val="tx1"/>
            </a:solidFill>
          </a:endParaRPr>
        </a:p>
      </dgm:t>
    </dgm:pt>
    <dgm:pt modelId="{125AFFB6-3A5A-4582-A5FE-7B738F6560F0}">
      <dgm:prSet phldrT="[Texto]" custT="1"/>
      <dgm:spPr/>
      <dgm:t>
        <a:bodyPr/>
        <a:lstStyle/>
        <a:p>
          <a:pPr algn="ctr"/>
          <a:r>
            <a:rPr lang="es-ES" sz="1400" b="1" u="sng" dirty="0" smtClean="0">
              <a:solidFill>
                <a:schemeClr val="tx1"/>
              </a:solidFill>
            </a:rPr>
            <a:t>EFECTO</a:t>
          </a:r>
        </a:p>
        <a:p>
          <a:pPr algn="just"/>
          <a:r>
            <a:rPr lang="es-ES" sz="1400" dirty="0" smtClean="0">
              <a:solidFill>
                <a:schemeClr val="tx1"/>
              </a:solidFill>
            </a:rPr>
            <a:t>Los controles esporádicos afectan a la toma de decisiones, ya que no se conocen los riesgos potenciales a los que está expuesta la institución ya sea de carácter financiero o económico.</a:t>
          </a:r>
          <a:endParaRPr lang="es-ES" sz="1400" b="1" u="sng" dirty="0">
            <a:solidFill>
              <a:schemeClr val="tx1"/>
            </a:solidFill>
          </a:endParaRPr>
        </a:p>
      </dgm:t>
    </dgm:pt>
    <dgm:pt modelId="{0F44A20F-A31D-46A8-AD35-4F8AD1EB17DB}" type="parTrans" cxnId="{F05D9525-C4E2-4D8D-AA1E-50341629FAC3}">
      <dgm:prSet/>
      <dgm:spPr/>
      <dgm:t>
        <a:bodyPr/>
        <a:lstStyle/>
        <a:p>
          <a:endParaRPr lang="es-ES" sz="2000">
            <a:solidFill>
              <a:schemeClr val="tx1"/>
            </a:solidFill>
          </a:endParaRPr>
        </a:p>
      </dgm:t>
    </dgm:pt>
    <dgm:pt modelId="{BB920AC4-BD96-412D-96FF-0FDE73B86527}" type="sibTrans" cxnId="{F05D9525-C4E2-4D8D-AA1E-50341629FAC3}">
      <dgm:prSet/>
      <dgm:spPr/>
      <dgm:t>
        <a:bodyPr/>
        <a:lstStyle/>
        <a:p>
          <a:endParaRPr lang="es-ES" sz="2000">
            <a:solidFill>
              <a:schemeClr val="tx1"/>
            </a:solidFill>
          </a:endParaRPr>
        </a:p>
      </dgm:t>
    </dgm:pt>
    <dgm:pt modelId="{954A21DA-DDE4-430E-82EB-BE2AFB763547}">
      <dgm:prSet phldrT="[Texto]" custT="1"/>
      <dgm:spPr/>
      <dgm:t>
        <a:bodyPr/>
        <a:lstStyle/>
        <a:p>
          <a:pPr algn="ctr"/>
          <a:r>
            <a:rPr lang="es-ES" sz="1400" b="1" u="sng" dirty="0" smtClean="0">
              <a:solidFill>
                <a:schemeClr val="tx1"/>
              </a:solidFill>
            </a:rPr>
            <a:t>CONCLUSIÓN</a:t>
          </a:r>
        </a:p>
        <a:p>
          <a:pPr algn="just"/>
          <a:r>
            <a:rPr lang="es-ES" sz="1400" dirty="0" smtClean="0">
              <a:solidFill>
                <a:schemeClr val="tx1"/>
              </a:solidFill>
            </a:rPr>
            <a:t>La ausencia de controles por parte del Consejo de Vigilancia al  área de Auditoría Interna,  ha provocado que se presenten irregularidades en los procesos.</a:t>
          </a:r>
          <a:endParaRPr lang="es-ES" sz="1400" b="1" u="sng" dirty="0">
            <a:solidFill>
              <a:schemeClr val="tx1"/>
            </a:solidFill>
          </a:endParaRPr>
        </a:p>
      </dgm:t>
    </dgm:pt>
    <dgm:pt modelId="{A89CBFF3-F82D-4215-BA83-3DC566EE0562}" type="parTrans" cxnId="{DE66D356-6E3E-4FA3-98C5-FEB503DD65C3}">
      <dgm:prSet/>
      <dgm:spPr/>
      <dgm:t>
        <a:bodyPr/>
        <a:lstStyle/>
        <a:p>
          <a:endParaRPr lang="es-ES" sz="2000">
            <a:solidFill>
              <a:schemeClr val="tx1"/>
            </a:solidFill>
          </a:endParaRPr>
        </a:p>
      </dgm:t>
    </dgm:pt>
    <dgm:pt modelId="{43A60DAB-CDCA-4245-8E0E-69E7008B078C}" type="sibTrans" cxnId="{DE66D356-6E3E-4FA3-98C5-FEB503DD65C3}">
      <dgm:prSet/>
      <dgm:spPr/>
      <dgm:t>
        <a:bodyPr/>
        <a:lstStyle/>
        <a:p>
          <a:endParaRPr lang="es-ES" sz="2000">
            <a:solidFill>
              <a:schemeClr val="tx1"/>
            </a:solidFill>
          </a:endParaRPr>
        </a:p>
      </dgm:t>
    </dgm:pt>
    <dgm:pt modelId="{D3F90F8D-4CE6-426D-8BAA-390533C79594}">
      <dgm:prSet custT="1"/>
      <dgm:spPr/>
      <dgm:t>
        <a:bodyPr/>
        <a:lstStyle/>
        <a:p>
          <a:pPr algn="ctr"/>
          <a:r>
            <a:rPr lang="es-ES" sz="1400" b="1" u="sng" dirty="0" smtClean="0">
              <a:solidFill>
                <a:schemeClr val="tx1"/>
              </a:solidFill>
            </a:rPr>
            <a:t>RECOMENDACIÓN</a:t>
          </a:r>
        </a:p>
        <a:p>
          <a:pPr algn="just"/>
          <a:r>
            <a:rPr lang="es-ES" sz="1400" b="1" dirty="0" smtClean="0">
              <a:solidFill>
                <a:schemeClr val="tx1"/>
              </a:solidFill>
            </a:rPr>
            <a:t>Al Consejo de Vigilancia.</a:t>
          </a:r>
          <a:endParaRPr lang="es-ES" sz="1400" dirty="0" smtClean="0">
            <a:solidFill>
              <a:schemeClr val="tx1"/>
            </a:solidFill>
          </a:endParaRPr>
        </a:p>
        <a:p>
          <a:pPr algn="just"/>
          <a:r>
            <a:rPr lang="es-ES" sz="1400" dirty="0" smtClean="0">
              <a:solidFill>
                <a:schemeClr val="tx1"/>
              </a:solidFill>
            </a:rPr>
            <a:t>Poner en consideración del Consejo de Administración, la contratación de un Jefe Financiero, que pueda permanecer en la Institución.</a:t>
          </a:r>
          <a:endParaRPr lang="es-ES" sz="1400" b="1" u="sng" dirty="0">
            <a:solidFill>
              <a:schemeClr val="tx1"/>
            </a:solidFill>
          </a:endParaRPr>
        </a:p>
      </dgm:t>
    </dgm:pt>
    <dgm:pt modelId="{EE50BAD6-812B-4256-8733-4D4F857170C8}" type="parTrans" cxnId="{82610547-55F9-4109-A32E-453E240400AA}">
      <dgm:prSet/>
      <dgm:spPr/>
      <dgm:t>
        <a:bodyPr/>
        <a:lstStyle/>
        <a:p>
          <a:endParaRPr lang="es-ES" sz="2000"/>
        </a:p>
      </dgm:t>
    </dgm:pt>
    <dgm:pt modelId="{0C2FF169-3945-4410-AA0C-6DB11E60F312}" type="sibTrans" cxnId="{82610547-55F9-4109-A32E-453E240400AA}">
      <dgm:prSet/>
      <dgm:spPr/>
      <dgm:t>
        <a:bodyPr/>
        <a:lstStyle/>
        <a:p>
          <a:endParaRPr lang="es-ES" sz="2000"/>
        </a:p>
      </dgm:t>
    </dgm:pt>
    <dgm:pt modelId="{5B00E5C9-0B47-4C76-B92C-9AD828BD90AD}" type="pres">
      <dgm:prSet presAssocID="{414B7B03-6247-4204-AF68-E7788A9B9458}" presName="diagram" presStyleCnt="0">
        <dgm:presLayoutVars>
          <dgm:dir/>
          <dgm:resizeHandles val="exact"/>
        </dgm:presLayoutVars>
      </dgm:prSet>
      <dgm:spPr/>
      <dgm:t>
        <a:bodyPr/>
        <a:lstStyle/>
        <a:p>
          <a:endParaRPr lang="es-ES"/>
        </a:p>
      </dgm:t>
    </dgm:pt>
    <dgm:pt modelId="{3C4F6DBC-95AA-4CCF-8F4F-CDE63C4B3223}" type="pres">
      <dgm:prSet presAssocID="{52047F9C-11AD-48D1-8F30-E6B902FFA59D}" presName="node" presStyleLbl="node1" presStyleIdx="0" presStyleCnt="6">
        <dgm:presLayoutVars>
          <dgm:bulletEnabled val="1"/>
        </dgm:presLayoutVars>
      </dgm:prSet>
      <dgm:spPr/>
      <dgm:t>
        <a:bodyPr/>
        <a:lstStyle/>
        <a:p>
          <a:endParaRPr lang="es-ES"/>
        </a:p>
      </dgm:t>
    </dgm:pt>
    <dgm:pt modelId="{BA2E29A4-4895-4FD9-9C70-7837916AA044}" type="pres">
      <dgm:prSet presAssocID="{C49615A3-E2F3-4C26-9062-231416E124AD}" presName="sibTrans" presStyleCnt="0"/>
      <dgm:spPr/>
    </dgm:pt>
    <dgm:pt modelId="{43F3AC5E-0442-41D9-9A77-60C912535652}" type="pres">
      <dgm:prSet presAssocID="{34DBF1BC-F884-4D71-871F-7719191F183F}" presName="node" presStyleLbl="node1" presStyleIdx="1" presStyleCnt="6">
        <dgm:presLayoutVars>
          <dgm:bulletEnabled val="1"/>
        </dgm:presLayoutVars>
      </dgm:prSet>
      <dgm:spPr/>
      <dgm:t>
        <a:bodyPr/>
        <a:lstStyle/>
        <a:p>
          <a:endParaRPr lang="es-ES"/>
        </a:p>
      </dgm:t>
    </dgm:pt>
    <dgm:pt modelId="{2AFA3A80-830D-4165-A60F-DF1B0426877F}" type="pres">
      <dgm:prSet presAssocID="{160D4CFB-116D-457A-BEA4-C3469616B6CC}" presName="sibTrans" presStyleCnt="0"/>
      <dgm:spPr/>
    </dgm:pt>
    <dgm:pt modelId="{C8A426DC-92D1-4941-928B-34A552837810}" type="pres">
      <dgm:prSet presAssocID="{0F2CF267-A0B2-4D54-98FF-432D1722A45A}" presName="node" presStyleLbl="node1" presStyleIdx="2" presStyleCnt="6">
        <dgm:presLayoutVars>
          <dgm:bulletEnabled val="1"/>
        </dgm:presLayoutVars>
      </dgm:prSet>
      <dgm:spPr/>
      <dgm:t>
        <a:bodyPr/>
        <a:lstStyle/>
        <a:p>
          <a:endParaRPr lang="es-ES"/>
        </a:p>
      </dgm:t>
    </dgm:pt>
    <dgm:pt modelId="{E897CB30-B586-4F52-A36B-F24C0BFB35BB}" type="pres">
      <dgm:prSet presAssocID="{965892E1-FE90-453C-8031-C1E34D9A5928}" presName="sibTrans" presStyleCnt="0"/>
      <dgm:spPr/>
    </dgm:pt>
    <dgm:pt modelId="{0A874650-162B-4733-A261-2677F51773AD}" type="pres">
      <dgm:prSet presAssocID="{125AFFB6-3A5A-4582-A5FE-7B738F6560F0}" presName="node" presStyleLbl="node1" presStyleIdx="3" presStyleCnt="6" custScaleY="134510">
        <dgm:presLayoutVars>
          <dgm:bulletEnabled val="1"/>
        </dgm:presLayoutVars>
      </dgm:prSet>
      <dgm:spPr/>
      <dgm:t>
        <a:bodyPr/>
        <a:lstStyle/>
        <a:p>
          <a:endParaRPr lang="es-ES"/>
        </a:p>
      </dgm:t>
    </dgm:pt>
    <dgm:pt modelId="{B942DAE1-6472-4DCB-8BC9-5A00E5B868E7}" type="pres">
      <dgm:prSet presAssocID="{BB920AC4-BD96-412D-96FF-0FDE73B86527}" presName="sibTrans" presStyleCnt="0"/>
      <dgm:spPr/>
    </dgm:pt>
    <dgm:pt modelId="{E987A7DD-DFF8-4E07-894D-DB743FD17A85}" type="pres">
      <dgm:prSet presAssocID="{954A21DA-DDE4-430E-82EB-BE2AFB763547}" presName="node" presStyleLbl="node1" presStyleIdx="4" presStyleCnt="6" custScaleY="125177">
        <dgm:presLayoutVars>
          <dgm:bulletEnabled val="1"/>
        </dgm:presLayoutVars>
      </dgm:prSet>
      <dgm:spPr/>
      <dgm:t>
        <a:bodyPr/>
        <a:lstStyle/>
        <a:p>
          <a:endParaRPr lang="es-ES"/>
        </a:p>
      </dgm:t>
    </dgm:pt>
    <dgm:pt modelId="{CCC5180B-D116-4A3A-B997-75DC421681C2}" type="pres">
      <dgm:prSet presAssocID="{43A60DAB-CDCA-4245-8E0E-69E7008B078C}" presName="sibTrans" presStyleCnt="0"/>
      <dgm:spPr/>
    </dgm:pt>
    <dgm:pt modelId="{4D9C135B-5CDE-4B34-988F-6A85DF5596C9}" type="pres">
      <dgm:prSet presAssocID="{D3F90F8D-4CE6-426D-8BAA-390533C79594}" presName="node" presStyleLbl="node1" presStyleIdx="5" presStyleCnt="6" custScaleY="125177">
        <dgm:presLayoutVars>
          <dgm:bulletEnabled val="1"/>
        </dgm:presLayoutVars>
      </dgm:prSet>
      <dgm:spPr/>
      <dgm:t>
        <a:bodyPr/>
        <a:lstStyle/>
        <a:p>
          <a:endParaRPr lang="es-ES"/>
        </a:p>
      </dgm:t>
    </dgm:pt>
  </dgm:ptLst>
  <dgm:cxnLst>
    <dgm:cxn modelId="{E0E79185-128B-4E84-A1E8-7800DD55ECFB}" type="presOf" srcId="{34DBF1BC-F884-4D71-871F-7719191F183F}" destId="{43F3AC5E-0442-41D9-9A77-60C912535652}" srcOrd="0" destOrd="0" presId="urn:microsoft.com/office/officeart/2005/8/layout/default"/>
    <dgm:cxn modelId="{0DCA0B91-DE4D-4F62-B6B7-7C1B2EBBB8B3}" srcId="{414B7B03-6247-4204-AF68-E7788A9B9458}" destId="{34DBF1BC-F884-4D71-871F-7719191F183F}" srcOrd="1" destOrd="0" parTransId="{57EE00EE-D4A5-45E6-BE38-D488938B8DED}" sibTransId="{160D4CFB-116D-457A-BEA4-C3469616B6CC}"/>
    <dgm:cxn modelId="{82610547-55F9-4109-A32E-453E240400AA}" srcId="{414B7B03-6247-4204-AF68-E7788A9B9458}" destId="{D3F90F8D-4CE6-426D-8BAA-390533C79594}" srcOrd="5" destOrd="0" parTransId="{EE50BAD6-812B-4256-8733-4D4F857170C8}" sibTransId="{0C2FF169-3945-4410-AA0C-6DB11E60F312}"/>
    <dgm:cxn modelId="{707D5B4B-12DA-4E17-B59C-C5A6C2C9C69E}" type="presOf" srcId="{52047F9C-11AD-48D1-8F30-E6B902FFA59D}" destId="{3C4F6DBC-95AA-4CCF-8F4F-CDE63C4B3223}" srcOrd="0" destOrd="0" presId="urn:microsoft.com/office/officeart/2005/8/layout/default"/>
    <dgm:cxn modelId="{36510C3D-FDFA-4B5D-9B59-E27318FB9CF4}" type="presOf" srcId="{125AFFB6-3A5A-4582-A5FE-7B738F6560F0}" destId="{0A874650-162B-4733-A261-2677F51773AD}" srcOrd="0" destOrd="0" presId="urn:microsoft.com/office/officeart/2005/8/layout/default"/>
    <dgm:cxn modelId="{DE66D356-6E3E-4FA3-98C5-FEB503DD65C3}" srcId="{414B7B03-6247-4204-AF68-E7788A9B9458}" destId="{954A21DA-DDE4-430E-82EB-BE2AFB763547}" srcOrd="4" destOrd="0" parTransId="{A89CBFF3-F82D-4215-BA83-3DC566EE0562}" sibTransId="{43A60DAB-CDCA-4245-8E0E-69E7008B078C}"/>
    <dgm:cxn modelId="{3E574B0E-B31E-49EA-886C-64F0B7B2C94F}" srcId="{414B7B03-6247-4204-AF68-E7788A9B9458}" destId="{52047F9C-11AD-48D1-8F30-E6B902FFA59D}" srcOrd="0" destOrd="0" parTransId="{5D546264-CFC6-4B5C-9E4D-3B3F1B0F7765}" sibTransId="{C49615A3-E2F3-4C26-9062-231416E124AD}"/>
    <dgm:cxn modelId="{1016D3B5-FCE8-485C-925A-4E3EA1BA8C19}" srcId="{414B7B03-6247-4204-AF68-E7788A9B9458}" destId="{0F2CF267-A0B2-4D54-98FF-432D1722A45A}" srcOrd="2" destOrd="0" parTransId="{5AE428D4-2C4D-4BD0-BC39-3B9837A58B6C}" sibTransId="{965892E1-FE90-453C-8031-C1E34D9A5928}"/>
    <dgm:cxn modelId="{E1A5FD7C-1A7D-4A84-8F63-118ABD848ABB}" type="presOf" srcId="{954A21DA-DDE4-430E-82EB-BE2AFB763547}" destId="{E987A7DD-DFF8-4E07-894D-DB743FD17A85}" srcOrd="0" destOrd="0" presId="urn:microsoft.com/office/officeart/2005/8/layout/default"/>
    <dgm:cxn modelId="{5537F8FB-E700-4721-A15F-834CB364D6EB}" type="presOf" srcId="{D3F90F8D-4CE6-426D-8BAA-390533C79594}" destId="{4D9C135B-5CDE-4B34-988F-6A85DF5596C9}" srcOrd="0" destOrd="0" presId="urn:microsoft.com/office/officeart/2005/8/layout/default"/>
    <dgm:cxn modelId="{2292DB9D-024C-4263-AEF9-936FD850BD3E}" type="presOf" srcId="{0F2CF267-A0B2-4D54-98FF-432D1722A45A}" destId="{C8A426DC-92D1-4941-928B-34A552837810}" srcOrd="0" destOrd="0" presId="urn:microsoft.com/office/officeart/2005/8/layout/default"/>
    <dgm:cxn modelId="{060E2B9E-F412-42E6-A067-26A66C6E7BEA}" type="presOf" srcId="{414B7B03-6247-4204-AF68-E7788A9B9458}" destId="{5B00E5C9-0B47-4C76-B92C-9AD828BD90AD}" srcOrd="0" destOrd="0" presId="urn:microsoft.com/office/officeart/2005/8/layout/default"/>
    <dgm:cxn modelId="{F05D9525-C4E2-4D8D-AA1E-50341629FAC3}" srcId="{414B7B03-6247-4204-AF68-E7788A9B9458}" destId="{125AFFB6-3A5A-4582-A5FE-7B738F6560F0}" srcOrd="3" destOrd="0" parTransId="{0F44A20F-A31D-46A8-AD35-4F8AD1EB17DB}" sibTransId="{BB920AC4-BD96-412D-96FF-0FDE73B86527}"/>
    <dgm:cxn modelId="{74182180-6D56-4174-A819-0B806698EB15}" type="presParOf" srcId="{5B00E5C9-0B47-4C76-B92C-9AD828BD90AD}" destId="{3C4F6DBC-95AA-4CCF-8F4F-CDE63C4B3223}" srcOrd="0" destOrd="0" presId="urn:microsoft.com/office/officeart/2005/8/layout/default"/>
    <dgm:cxn modelId="{D4599597-CACC-4EB1-99ED-E184F45304E6}" type="presParOf" srcId="{5B00E5C9-0B47-4C76-B92C-9AD828BD90AD}" destId="{BA2E29A4-4895-4FD9-9C70-7837916AA044}" srcOrd="1" destOrd="0" presId="urn:microsoft.com/office/officeart/2005/8/layout/default"/>
    <dgm:cxn modelId="{8688559D-25F5-4DCF-B7E4-E120B98F6020}" type="presParOf" srcId="{5B00E5C9-0B47-4C76-B92C-9AD828BD90AD}" destId="{43F3AC5E-0442-41D9-9A77-60C912535652}" srcOrd="2" destOrd="0" presId="urn:microsoft.com/office/officeart/2005/8/layout/default"/>
    <dgm:cxn modelId="{849CBF82-2ED8-40BA-BB50-6C7E3743851C}" type="presParOf" srcId="{5B00E5C9-0B47-4C76-B92C-9AD828BD90AD}" destId="{2AFA3A80-830D-4165-A60F-DF1B0426877F}" srcOrd="3" destOrd="0" presId="urn:microsoft.com/office/officeart/2005/8/layout/default"/>
    <dgm:cxn modelId="{6ABB5A1C-DE39-41C8-9ADE-B01E212B8045}" type="presParOf" srcId="{5B00E5C9-0B47-4C76-B92C-9AD828BD90AD}" destId="{C8A426DC-92D1-4941-928B-34A552837810}" srcOrd="4" destOrd="0" presId="urn:microsoft.com/office/officeart/2005/8/layout/default"/>
    <dgm:cxn modelId="{06128695-1B7A-4607-95FA-E8D9619F311C}" type="presParOf" srcId="{5B00E5C9-0B47-4C76-B92C-9AD828BD90AD}" destId="{E897CB30-B586-4F52-A36B-F24C0BFB35BB}" srcOrd="5" destOrd="0" presId="urn:microsoft.com/office/officeart/2005/8/layout/default"/>
    <dgm:cxn modelId="{BCFA9FDB-4B6E-4852-B5CE-442E3C8115ED}" type="presParOf" srcId="{5B00E5C9-0B47-4C76-B92C-9AD828BD90AD}" destId="{0A874650-162B-4733-A261-2677F51773AD}" srcOrd="6" destOrd="0" presId="urn:microsoft.com/office/officeart/2005/8/layout/default"/>
    <dgm:cxn modelId="{2B55A503-6BB1-47EC-9E8E-581B94658283}" type="presParOf" srcId="{5B00E5C9-0B47-4C76-B92C-9AD828BD90AD}" destId="{B942DAE1-6472-4DCB-8BC9-5A00E5B868E7}" srcOrd="7" destOrd="0" presId="urn:microsoft.com/office/officeart/2005/8/layout/default"/>
    <dgm:cxn modelId="{065D5EC2-1207-435C-B1CF-8453A2FF709F}" type="presParOf" srcId="{5B00E5C9-0B47-4C76-B92C-9AD828BD90AD}" destId="{E987A7DD-DFF8-4E07-894D-DB743FD17A85}" srcOrd="8" destOrd="0" presId="urn:microsoft.com/office/officeart/2005/8/layout/default"/>
    <dgm:cxn modelId="{4AA796C2-2DAF-4128-B146-56D61B29D813}" type="presParOf" srcId="{5B00E5C9-0B47-4C76-B92C-9AD828BD90AD}" destId="{CCC5180B-D116-4A3A-B997-75DC421681C2}" srcOrd="9" destOrd="0" presId="urn:microsoft.com/office/officeart/2005/8/layout/default"/>
    <dgm:cxn modelId="{3AE28ACF-2C74-4182-9298-9F02302CC121}" type="presParOf" srcId="{5B00E5C9-0B47-4C76-B92C-9AD828BD90AD}" destId="{4D9C135B-5CDE-4B34-988F-6A85DF5596C9}"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06A56DA-171F-4377-A2A5-E3D504FDE31D}" type="doc">
      <dgm:prSet loTypeId="urn:microsoft.com/office/officeart/2005/8/layout/pyramid1" loCatId="pyramid" qsTypeId="urn:microsoft.com/office/officeart/2005/8/quickstyle/3d5" qsCatId="3D" csTypeId="urn:microsoft.com/office/officeart/2005/8/colors/colorful1" csCatId="colorful" phldr="1"/>
      <dgm:spPr/>
    </dgm:pt>
    <dgm:pt modelId="{39D99FCC-E06F-4392-A980-0CFF63E84AFB}">
      <dgm:prSet phldrT="[Texto]"/>
      <dgm:spPr/>
      <dgm:t>
        <a:bodyPr/>
        <a:lstStyle/>
        <a:p>
          <a:r>
            <a:rPr lang="es-ES" b="1">
              <a:latin typeface="Times New Roman" pitchFamily="18" charset="0"/>
              <a:cs typeface="Times New Roman" pitchFamily="18" charset="0"/>
            </a:rPr>
            <a:t>SUPERVISION</a:t>
          </a:r>
        </a:p>
      </dgm:t>
    </dgm:pt>
    <dgm:pt modelId="{E4D4C3C7-79EB-4396-8DA4-5D333CED6059}" type="parTrans" cxnId="{F986C94F-C59B-4A51-A662-F94FF1C5F4FB}">
      <dgm:prSet/>
      <dgm:spPr/>
      <dgm:t>
        <a:bodyPr/>
        <a:lstStyle/>
        <a:p>
          <a:endParaRPr lang="es-ES" b="1">
            <a:latin typeface="Times New Roman" pitchFamily="18" charset="0"/>
            <a:cs typeface="Times New Roman" pitchFamily="18" charset="0"/>
          </a:endParaRPr>
        </a:p>
      </dgm:t>
    </dgm:pt>
    <dgm:pt modelId="{65614120-FCF2-4CFF-AC7B-A505C15D6CF3}" type="sibTrans" cxnId="{F986C94F-C59B-4A51-A662-F94FF1C5F4FB}">
      <dgm:prSet/>
      <dgm:spPr/>
      <dgm:t>
        <a:bodyPr/>
        <a:lstStyle/>
        <a:p>
          <a:endParaRPr lang="es-ES" b="1">
            <a:latin typeface="Times New Roman" pitchFamily="18" charset="0"/>
            <a:cs typeface="Times New Roman" pitchFamily="18" charset="0"/>
          </a:endParaRPr>
        </a:p>
      </dgm:t>
    </dgm:pt>
    <dgm:pt modelId="{76D9878E-092C-4ADB-A9DA-9822457C48C8}">
      <dgm:prSet phldrT="[Texto]"/>
      <dgm:spPr/>
      <dgm:t>
        <a:bodyPr/>
        <a:lstStyle/>
        <a:p>
          <a:r>
            <a:rPr lang="es-ES" b="1">
              <a:latin typeface="Times New Roman" pitchFamily="18" charset="0"/>
              <a:cs typeface="Times New Roman" pitchFamily="18" charset="0"/>
            </a:rPr>
            <a:t>INFORMACIÓN Y COMUNICACIÓN</a:t>
          </a:r>
        </a:p>
      </dgm:t>
    </dgm:pt>
    <dgm:pt modelId="{8BE1177E-AD19-4370-81AF-B78A5D25336B}" type="parTrans" cxnId="{1343AD72-324F-425E-BAC2-54A93261FA03}">
      <dgm:prSet/>
      <dgm:spPr/>
      <dgm:t>
        <a:bodyPr/>
        <a:lstStyle/>
        <a:p>
          <a:endParaRPr lang="es-ES" b="1">
            <a:latin typeface="Times New Roman" pitchFamily="18" charset="0"/>
            <a:cs typeface="Times New Roman" pitchFamily="18" charset="0"/>
          </a:endParaRPr>
        </a:p>
      </dgm:t>
    </dgm:pt>
    <dgm:pt modelId="{544E62DF-50D0-45E9-9F33-350FA8089F41}" type="sibTrans" cxnId="{1343AD72-324F-425E-BAC2-54A93261FA03}">
      <dgm:prSet/>
      <dgm:spPr/>
      <dgm:t>
        <a:bodyPr/>
        <a:lstStyle/>
        <a:p>
          <a:endParaRPr lang="es-ES" b="1">
            <a:latin typeface="Times New Roman" pitchFamily="18" charset="0"/>
            <a:cs typeface="Times New Roman" pitchFamily="18" charset="0"/>
          </a:endParaRPr>
        </a:p>
      </dgm:t>
    </dgm:pt>
    <dgm:pt modelId="{8E98E385-7E64-496A-B399-7F6968E64432}">
      <dgm:prSet phldrT="[Texto]"/>
      <dgm:spPr/>
      <dgm:t>
        <a:bodyPr/>
        <a:lstStyle/>
        <a:p>
          <a:r>
            <a:rPr lang="es-ES" b="1">
              <a:latin typeface="Times New Roman" pitchFamily="18" charset="0"/>
              <a:cs typeface="Times New Roman" pitchFamily="18" charset="0"/>
            </a:rPr>
            <a:t>ACTIVIDADES DE CONTROL</a:t>
          </a:r>
        </a:p>
      </dgm:t>
    </dgm:pt>
    <dgm:pt modelId="{AA8D6EB0-AEED-4D16-B35C-C093A4FCA576}" type="parTrans" cxnId="{403AABE6-39E8-47E7-A3B8-C7FF6222E46C}">
      <dgm:prSet/>
      <dgm:spPr/>
      <dgm:t>
        <a:bodyPr/>
        <a:lstStyle/>
        <a:p>
          <a:endParaRPr lang="es-ES" b="1">
            <a:latin typeface="Times New Roman" pitchFamily="18" charset="0"/>
            <a:cs typeface="Times New Roman" pitchFamily="18" charset="0"/>
          </a:endParaRPr>
        </a:p>
      </dgm:t>
    </dgm:pt>
    <dgm:pt modelId="{DAC42A10-DFB7-4D2D-ADB7-7EE1DB2BD6A9}" type="sibTrans" cxnId="{403AABE6-39E8-47E7-A3B8-C7FF6222E46C}">
      <dgm:prSet/>
      <dgm:spPr/>
      <dgm:t>
        <a:bodyPr/>
        <a:lstStyle/>
        <a:p>
          <a:endParaRPr lang="es-ES" b="1">
            <a:latin typeface="Times New Roman" pitchFamily="18" charset="0"/>
            <a:cs typeface="Times New Roman" pitchFamily="18" charset="0"/>
          </a:endParaRPr>
        </a:p>
      </dgm:t>
    </dgm:pt>
    <dgm:pt modelId="{A93E773F-2620-4D4C-96DA-2407C5C050E5}">
      <dgm:prSet/>
      <dgm:spPr/>
      <dgm:t>
        <a:bodyPr/>
        <a:lstStyle/>
        <a:p>
          <a:r>
            <a:rPr lang="es-ES" b="1">
              <a:latin typeface="Times New Roman" pitchFamily="18" charset="0"/>
              <a:cs typeface="Times New Roman" pitchFamily="18" charset="0"/>
            </a:rPr>
            <a:t>EVALUACIÓN DE RIESGOS</a:t>
          </a:r>
        </a:p>
      </dgm:t>
    </dgm:pt>
    <dgm:pt modelId="{8F6D698B-A48C-4F1A-9A1F-7E866C347903}" type="parTrans" cxnId="{A6024DEF-2A63-4E7E-9C61-1015C14D0E55}">
      <dgm:prSet/>
      <dgm:spPr/>
      <dgm:t>
        <a:bodyPr/>
        <a:lstStyle/>
        <a:p>
          <a:endParaRPr lang="es-ES" b="1">
            <a:latin typeface="Times New Roman" pitchFamily="18" charset="0"/>
            <a:cs typeface="Times New Roman" pitchFamily="18" charset="0"/>
          </a:endParaRPr>
        </a:p>
      </dgm:t>
    </dgm:pt>
    <dgm:pt modelId="{0075809E-E477-4734-AF88-CFA33F80708A}" type="sibTrans" cxnId="{A6024DEF-2A63-4E7E-9C61-1015C14D0E55}">
      <dgm:prSet/>
      <dgm:spPr/>
      <dgm:t>
        <a:bodyPr/>
        <a:lstStyle/>
        <a:p>
          <a:endParaRPr lang="es-ES" b="1">
            <a:latin typeface="Times New Roman" pitchFamily="18" charset="0"/>
            <a:cs typeface="Times New Roman" pitchFamily="18" charset="0"/>
          </a:endParaRPr>
        </a:p>
      </dgm:t>
    </dgm:pt>
    <dgm:pt modelId="{52F6D5FB-5EA8-45F9-8170-B517D318F5A0}">
      <dgm:prSet/>
      <dgm:spPr/>
      <dgm:t>
        <a:bodyPr/>
        <a:lstStyle/>
        <a:p>
          <a:r>
            <a:rPr lang="es-ES" b="1">
              <a:latin typeface="Times New Roman" pitchFamily="18" charset="0"/>
              <a:cs typeface="Times New Roman" pitchFamily="18" charset="0"/>
            </a:rPr>
            <a:t>AMBIENTE DE CONTROL Y TRABAJO</a:t>
          </a:r>
        </a:p>
      </dgm:t>
    </dgm:pt>
    <dgm:pt modelId="{AC2CA20E-5172-4364-BC02-26E62B56BA8D}" type="parTrans" cxnId="{623FEBBC-9C05-4B8F-B1DB-96182C023389}">
      <dgm:prSet/>
      <dgm:spPr/>
      <dgm:t>
        <a:bodyPr/>
        <a:lstStyle/>
        <a:p>
          <a:endParaRPr lang="es-ES" b="1">
            <a:latin typeface="Times New Roman" pitchFamily="18" charset="0"/>
            <a:cs typeface="Times New Roman" pitchFamily="18" charset="0"/>
          </a:endParaRPr>
        </a:p>
      </dgm:t>
    </dgm:pt>
    <dgm:pt modelId="{A5F3DF48-666F-441E-9BCA-02B60821EC5E}" type="sibTrans" cxnId="{623FEBBC-9C05-4B8F-B1DB-96182C023389}">
      <dgm:prSet/>
      <dgm:spPr/>
      <dgm:t>
        <a:bodyPr/>
        <a:lstStyle/>
        <a:p>
          <a:endParaRPr lang="es-ES" b="1">
            <a:latin typeface="Times New Roman" pitchFamily="18" charset="0"/>
            <a:cs typeface="Times New Roman" pitchFamily="18" charset="0"/>
          </a:endParaRPr>
        </a:p>
      </dgm:t>
    </dgm:pt>
    <dgm:pt modelId="{E5497B16-D751-4E26-A6D8-3402D3901496}" type="pres">
      <dgm:prSet presAssocID="{E06A56DA-171F-4377-A2A5-E3D504FDE31D}" presName="Name0" presStyleCnt="0">
        <dgm:presLayoutVars>
          <dgm:dir/>
          <dgm:animLvl val="lvl"/>
          <dgm:resizeHandles val="exact"/>
        </dgm:presLayoutVars>
      </dgm:prSet>
      <dgm:spPr/>
    </dgm:pt>
    <dgm:pt modelId="{3F611244-8544-43B3-B302-FB77363C858D}" type="pres">
      <dgm:prSet presAssocID="{39D99FCC-E06F-4392-A980-0CFF63E84AFB}" presName="Name8" presStyleCnt="0"/>
      <dgm:spPr/>
    </dgm:pt>
    <dgm:pt modelId="{129398E3-4E87-40EF-B541-ED23655D85DE}" type="pres">
      <dgm:prSet presAssocID="{39D99FCC-E06F-4392-A980-0CFF63E84AFB}" presName="level" presStyleLbl="node1" presStyleIdx="0" presStyleCnt="5">
        <dgm:presLayoutVars>
          <dgm:chMax val="1"/>
          <dgm:bulletEnabled val="1"/>
        </dgm:presLayoutVars>
      </dgm:prSet>
      <dgm:spPr/>
      <dgm:t>
        <a:bodyPr/>
        <a:lstStyle/>
        <a:p>
          <a:endParaRPr lang="es-ES"/>
        </a:p>
      </dgm:t>
    </dgm:pt>
    <dgm:pt modelId="{79C50A5A-28CA-4F62-A70D-8005E449FD95}" type="pres">
      <dgm:prSet presAssocID="{39D99FCC-E06F-4392-A980-0CFF63E84AFB}" presName="levelTx" presStyleLbl="revTx" presStyleIdx="0" presStyleCnt="0">
        <dgm:presLayoutVars>
          <dgm:chMax val="1"/>
          <dgm:bulletEnabled val="1"/>
        </dgm:presLayoutVars>
      </dgm:prSet>
      <dgm:spPr/>
      <dgm:t>
        <a:bodyPr/>
        <a:lstStyle/>
        <a:p>
          <a:endParaRPr lang="es-ES"/>
        </a:p>
      </dgm:t>
    </dgm:pt>
    <dgm:pt modelId="{FC3D6DC2-DA7B-44B3-9A06-7B377ADEB028}" type="pres">
      <dgm:prSet presAssocID="{76D9878E-092C-4ADB-A9DA-9822457C48C8}" presName="Name8" presStyleCnt="0"/>
      <dgm:spPr/>
    </dgm:pt>
    <dgm:pt modelId="{623EFA38-7C11-411F-8D3D-8E61C5507EBE}" type="pres">
      <dgm:prSet presAssocID="{76D9878E-092C-4ADB-A9DA-9822457C48C8}" presName="level" presStyleLbl="node1" presStyleIdx="1" presStyleCnt="5">
        <dgm:presLayoutVars>
          <dgm:chMax val="1"/>
          <dgm:bulletEnabled val="1"/>
        </dgm:presLayoutVars>
      </dgm:prSet>
      <dgm:spPr/>
      <dgm:t>
        <a:bodyPr/>
        <a:lstStyle/>
        <a:p>
          <a:endParaRPr lang="es-ES"/>
        </a:p>
      </dgm:t>
    </dgm:pt>
    <dgm:pt modelId="{0252A32B-D061-4A87-81DC-EA2C51435D51}" type="pres">
      <dgm:prSet presAssocID="{76D9878E-092C-4ADB-A9DA-9822457C48C8}" presName="levelTx" presStyleLbl="revTx" presStyleIdx="0" presStyleCnt="0">
        <dgm:presLayoutVars>
          <dgm:chMax val="1"/>
          <dgm:bulletEnabled val="1"/>
        </dgm:presLayoutVars>
      </dgm:prSet>
      <dgm:spPr/>
      <dgm:t>
        <a:bodyPr/>
        <a:lstStyle/>
        <a:p>
          <a:endParaRPr lang="es-ES"/>
        </a:p>
      </dgm:t>
    </dgm:pt>
    <dgm:pt modelId="{AF0B84CF-110D-4256-B03C-97053FD3AE31}" type="pres">
      <dgm:prSet presAssocID="{8E98E385-7E64-496A-B399-7F6968E64432}" presName="Name8" presStyleCnt="0"/>
      <dgm:spPr/>
    </dgm:pt>
    <dgm:pt modelId="{A1FFDFE5-B161-4522-92D5-554859C8F1E2}" type="pres">
      <dgm:prSet presAssocID="{8E98E385-7E64-496A-B399-7F6968E64432}" presName="level" presStyleLbl="node1" presStyleIdx="2" presStyleCnt="5">
        <dgm:presLayoutVars>
          <dgm:chMax val="1"/>
          <dgm:bulletEnabled val="1"/>
        </dgm:presLayoutVars>
      </dgm:prSet>
      <dgm:spPr/>
      <dgm:t>
        <a:bodyPr/>
        <a:lstStyle/>
        <a:p>
          <a:endParaRPr lang="es-ES"/>
        </a:p>
      </dgm:t>
    </dgm:pt>
    <dgm:pt modelId="{26BB8825-466D-4199-B7C0-2B4DAF5232F1}" type="pres">
      <dgm:prSet presAssocID="{8E98E385-7E64-496A-B399-7F6968E64432}" presName="levelTx" presStyleLbl="revTx" presStyleIdx="0" presStyleCnt="0">
        <dgm:presLayoutVars>
          <dgm:chMax val="1"/>
          <dgm:bulletEnabled val="1"/>
        </dgm:presLayoutVars>
      </dgm:prSet>
      <dgm:spPr/>
      <dgm:t>
        <a:bodyPr/>
        <a:lstStyle/>
        <a:p>
          <a:endParaRPr lang="es-ES"/>
        </a:p>
      </dgm:t>
    </dgm:pt>
    <dgm:pt modelId="{D17D52EA-77BC-4FD5-B490-F92101E1B714}" type="pres">
      <dgm:prSet presAssocID="{A93E773F-2620-4D4C-96DA-2407C5C050E5}" presName="Name8" presStyleCnt="0"/>
      <dgm:spPr/>
    </dgm:pt>
    <dgm:pt modelId="{399AA9A7-9249-45AA-8441-FAAC850D8D56}" type="pres">
      <dgm:prSet presAssocID="{A93E773F-2620-4D4C-96DA-2407C5C050E5}" presName="level" presStyleLbl="node1" presStyleIdx="3" presStyleCnt="5">
        <dgm:presLayoutVars>
          <dgm:chMax val="1"/>
          <dgm:bulletEnabled val="1"/>
        </dgm:presLayoutVars>
      </dgm:prSet>
      <dgm:spPr/>
      <dgm:t>
        <a:bodyPr/>
        <a:lstStyle/>
        <a:p>
          <a:endParaRPr lang="es-ES"/>
        </a:p>
      </dgm:t>
    </dgm:pt>
    <dgm:pt modelId="{92BF30D7-1A9A-4E22-B0BA-D7F123A7DEEE}" type="pres">
      <dgm:prSet presAssocID="{A93E773F-2620-4D4C-96DA-2407C5C050E5}" presName="levelTx" presStyleLbl="revTx" presStyleIdx="0" presStyleCnt="0">
        <dgm:presLayoutVars>
          <dgm:chMax val="1"/>
          <dgm:bulletEnabled val="1"/>
        </dgm:presLayoutVars>
      </dgm:prSet>
      <dgm:spPr/>
      <dgm:t>
        <a:bodyPr/>
        <a:lstStyle/>
        <a:p>
          <a:endParaRPr lang="es-ES"/>
        </a:p>
      </dgm:t>
    </dgm:pt>
    <dgm:pt modelId="{D81C1EB2-AA94-4538-9CB0-0E925066E19F}" type="pres">
      <dgm:prSet presAssocID="{52F6D5FB-5EA8-45F9-8170-B517D318F5A0}" presName="Name8" presStyleCnt="0"/>
      <dgm:spPr/>
    </dgm:pt>
    <dgm:pt modelId="{2E29472E-1354-4797-8864-C40A5D7A5068}" type="pres">
      <dgm:prSet presAssocID="{52F6D5FB-5EA8-45F9-8170-B517D318F5A0}" presName="level" presStyleLbl="node1" presStyleIdx="4" presStyleCnt="5">
        <dgm:presLayoutVars>
          <dgm:chMax val="1"/>
          <dgm:bulletEnabled val="1"/>
        </dgm:presLayoutVars>
      </dgm:prSet>
      <dgm:spPr/>
      <dgm:t>
        <a:bodyPr/>
        <a:lstStyle/>
        <a:p>
          <a:endParaRPr lang="es-ES"/>
        </a:p>
      </dgm:t>
    </dgm:pt>
    <dgm:pt modelId="{37A977C5-6F78-4549-BDFD-2882A369D356}" type="pres">
      <dgm:prSet presAssocID="{52F6D5FB-5EA8-45F9-8170-B517D318F5A0}" presName="levelTx" presStyleLbl="revTx" presStyleIdx="0" presStyleCnt="0">
        <dgm:presLayoutVars>
          <dgm:chMax val="1"/>
          <dgm:bulletEnabled val="1"/>
        </dgm:presLayoutVars>
      </dgm:prSet>
      <dgm:spPr/>
      <dgm:t>
        <a:bodyPr/>
        <a:lstStyle/>
        <a:p>
          <a:endParaRPr lang="es-ES"/>
        </a:p>
      </dgm:t>
    </dgm:pt>
  </dgm:ptLst>
  <dgm:cxnLst>
    <dgm:cxn modelId="{28E4351E-D310-480D-A5DB-4C15232D61D3}" type="presOf" srcId="{A93E773F-2620-4D4C-96DA-2407C5C050E5}" destId="{92BF30D7-1A9A-4E22-B0BA-D7F123A7DEEE}" srcOrd="1" destOrd="0" presId="urn:microsoft.com/office/officeart/2005/8/layout/pyramid1"/>
    <dgm:cxn modelId="{838BF985-4747-4F01-8F2E-1E651D69FEFB}" type="presOf" srcId="{8E98E385-7E64-496A-B399-7F6968E64432}" destId="{A1FFDFE5-B161-4522-92D5-554859C8F1E2}" srcOrd="0" destOrd="0" presId="urn:microsoft.com/office/officeart/2005/8/layout/pyramid1"/>
    <dgm:cxn modelId="{623FEBBC-9C05-4B8F-B1DB-96182C023389}" srcId="{E06A56DA-171F-4377-A2A5-E3D504FDE31D}" destId="{52F6D5FB-5EA8-45F9-8170-B517D318F5A0}" srcOrd="4" destOrd="0" parTransId="{AC2CA20E-5172-4364-BC02-26E62B56BA8D}" sibTransId="{A5F3DF48-666F-441E-9BCA-02B60821EC5E}"/>
    <dgm:cxn modelId="{AD203CB5-740C-4C64-BB04-18EE1BCC3B6B}" type="presOf" srcId="{39D99FCC-E06F-4392-A980-0CFF63E84AFB}" destId="{79C50A5A-28CA-4F62-A70D-8005E449FD95}" srcOrd="1" destOrd="0" presId="urn:microsoft.com/office/officeart/2005/8/layout/pyramid1"/>
    <dgm:cxn modelId="{BA8EA335-F28D-4455-BE57-7DD063806C7B}" type="presOf" srcId="{39D99FCC-E06F-4392-A980-0CFF63E84AFB}" destId="{129398E3-4E87-40EF-B541-ED23655D85DE}" srcOrd="0" destOrd="0" presId="urn:microsoft.com/office/officeart/2005/8/layout/pyramid1"/>
    <dgm:cxn modelId="{599E20C6-7C15-4834-83D0-D5ADE07013A8}" type="presOf" srcId="{76D9878E-092C-4ADB-A9DA-9822457C48C8}" destId="{623EFA38-7C11-411F-8D3D-8E61C5507EBE}" srcOrd="0" destOrd="0" presId="urn:microsoft.com/office/officeart/2005/8/layout/pyramid1"/>
    <dgm:cxn modelId="{A6024DEF-2A63-4E7E-9C61-1015C14D0E55}" srcId="{E06A56DA-171F-4377-A2A5-E3D504FDE31D}" destId="{A93E773F-2620-4D4C-96DA-2407C5C050E5}" srcOrd="3" destOrd="0" parTransId="{8F6D698B-A48C-4F1A-9A1F-7E866C347903}" sibTransId="{0075809E-E477-4734-AF88-CFA33F80708A}"/>
    <dgm:cxn modelId="{1343AD72-324F-425E-BAC2-54A93261FA03}" srcId="{E06A56DA-171F-4377-A2A5-E3D504FDE31D}" destId="{76D9878E-092C-4ADB-A9DA-9822457C48C8}" srcOrd="1" destOrd="0" parTransId="{8BE1177E-AD19-4370-81AF-B78A5D25336B}" sibTransId="{544E62DF-50D0-45E9-9F33-350FA8089F41}"/>
    <dgm:cxn modelId="{3CCF30C2-DA59-43C0-B884-78AC01626537}" type="presOf" srcId="{8E98E385-7E64-496A-B399-7F6968E64432}" destId="{26BB8825-466D-4199-B7C0-2B4DAF5232F1}" srcOrd="1" destOrd="0" presId="urn:microsoft.com/office/officeart/2005/8/layout/pyramid1"/>
    <dgm:cxn modelId="{BFA764DA-ED72-4522-B6D1-BCA799CE0549}" type="presOf" srcId="{52F6D5FB-5EA8-45F9-8170-B517D318F5A0}" destId="{37A977C5-6F78-4549-BDFD-2882A369D356}" srcOrd="1" destOrd="0" presId="urn:microsoft.com/office/officeart/2005/8/layout/pyramid1"/>
    <dgm:cxn modelId="{F986C94F-C59B-4A51-A662-F94FF1C5F4FB}" srcId="{E06A56DA-171F-4377-A2A5-E3D504FDE31D}" destId="{39D99FCC-E06F-4392-A980-0CFF63E84AFB}" srcOrd="0" destOrd="0" parTransId="{E4D4C3C7-79EB-4396-8DA4-5D333CED6059}" sibTransId="{65614120-FCF2-4CFF-AC7B-A505C15D6CF3}"/>
    <dgm:cxn modelId="{1498A42A-26D7-49BF-9FBB-056C2F33C9E1}" type="presOf" srcId="{E06A56DA-171F-4377-A2A5-E3D504FDE31D}" destId="{E5497B16-D751-4E26-A6D8-3402D3901496}" srcOrd="0" destOrd="0" presId="urn:microsoft.com/office/officeart/2005/8/layout/pyramid1"/>
    <dgm:cxn modelId="{403AABE6-39E8-47E7-A3B8-C7FF6222E46C}" srcId="{E06A56DA-171F-4377-A2A5-E3D504FDE31D}" destId="{8E98E385-7E64-496A-B399-7F6968E64432}" srcOrd="2" destOrd="0" parTransId="{AA8D6EB0-AEED-4D16-B35C-C093A4FCA576}" sibTransId="{DAC42A10-DFB7-4D2D-ADB7-7EE1DB2BD6A9}"/>
    <dgm:cxn modelId="{90C50C28-58B5-4DAA-8652-427A36F61CAC}" type="presOf" srcId="{A93E773F-2620-4D4C-96DA-2407C5C050E5}" destId="{399AA9A7-9249-45AA-8441-FAAC850D8D56}" srcOrd="0" destOrd="0" presId="urn:microsoft.com/office/officeart/2005/8/layout/pyramid1"/>
    <dgm:cxn modelId="{6E75E93A-A9DB-4834-82BF-92FFA8FBD9ED}" type="presOf" srcId="{52F6D5FB-5EA8-45F9-8170-B517D318F5A0}" destId="{2E29472E-1354-4797-8864-C40A5D7A5068}" srcOrd="0" destOrd="0" presId="urn:microsoft.com/office/officeart/2005/8/layout/pyramid1"/>
    <dgm:cxn modelId="{8F3BDF3E-464E-411E-A598-7C8811DC12F9}" type="presOf" srcId="{76D9878E-092C-4ADB-A9DA-9822457C48C8}" destId="{0252A32B-D061-4A87-81DC-EA2C51435D51}" srcOrd="1" destOrd="0" presId="urn:microsoft.com/office/officeart/2005/8/layout/pyramid1"/>
    <dgm:cxn modelId="{F9EBA3BB-2E69-44F3-8CDE-9E0A1394E337}" type="presParOf" srcId="{E5497B16-D751-4E26-A6D8-3402D3901496}" destId="{3F611244-8544-43B3-B302-FB77363C858D}" srcOrd="0" destOrd="0" presId="urn:microsoft.com/office/officeart/2005/8/layout/pyramid1"/>
    <dgm:cxn modelId="{B2F12202-4210-408F-9782-3017C5864D3F}" type="presParOf" srcId="{3F611244-8544-43B3-B302-FB77363C858D}" destId="{129398E3-4E87-40EF-B541-ED23655D85DE}" srcOrd="0" destOrd="0" presId="urn:microsoft.com/office/officeart/2005/8/layout/pyramid1"/>
    <dgm:cxn modelId="{88247305-AC20-41AA-9DCD-33605EE012C5}" type="presParOf" srcId="{3F611244-8544-43B3-B302-FB77363C858D}" destId="{79C50A5A-28CA-4F62-A70D-8005E449FD95}" srcOrd="1" destOrd="0" presId="urn:microsoft.com/office/officeart/2005/8/layout/pyramid1"/>
    <dgm:cxn modelId="{72AB1D55-D130-4CF2-B833-7D34FBD0A9B2}" type="presParOf" srcId="{E5497B16-D751-4E26-A6D8-3402D3901496}" destId="{FC3D6DC2-DA7B-44B3-9A06-7B377ADEB028}" srcOrd="1" destOrd="0" presId="urn:microsoft.com/office/officeart/2005/8/layout/pyramid1"/>
    <dgm:cxn modelId="{5B3F5C68-8498-48B4-A2F4-FC48B4D46D58}" type="presParOf" srcId="{FC3D6DC2-DA7B-44B3-9A06-7B377ADEB028}" destId="{623EFA38-7C11-411F-8D3D-8E61C5507EBE}" srcOrd="0" destOrd="0" presId="urn:microsoft.com/office/officeart/2005/8/layout/pyramid1"/>
    <dgm:cxn modelId="{310FD1C2-A3CC-4A4E-B200-7190280088EE}" type="presParOf" srcId="{FC3D6DC2-DA7B-44B3-9A06-7B377ADEB028}" destId="{0252A32B-D061-4A87-81DC-EA2C51435D51}" srcOrd="1" destOrd="0" presId="urn:microsoft.com/office/officeart/2005/8/layout/pyramid1"/>
    <dgm:cxn modelId="{76315C72-E5F2-43FC-BE03-E401394E31EC}" type="presParOf" srcId="{E5497B16-D751-4E26-A6D8-3402D3901496}" destId="{AF0B84CF-110D-4256-B03C-97053FD3AE31}" srcOrd="2" destOrd="0" presId="urn:microsoft.com/office/officeart/2005/8/layout/pyramid1"/>
    <dgm:cxn modelId="{7FD15B10-4B4F-4C98-80D1-8A9624E4B726}" type="presParOf" srcId="{AF0B84CF-110D-4256-B03C-97053FD3AE31}" destId="{A1FFDFE5-B161-4522-92D5-554859C8F1E2}" srcOrd="0" destOrd="0" presId="urn:microsoft.com/office/officeart/2005/8/layout/pyramid1"/>
    <dgm:cxn modelId="{C2AB6AFD-EB34-48B6-80DF-036081A09CD6}" type="presParOf" srcId="{AF0B84CF-110D-4256-B03C-97053FD3AE31}" destId="{26BB8825-466D-4199-B7C0-2B4DAF5232F1}" srcOrd="1" destOrd="0" presId="urn:microsoft.com/office/officeart/2005/8/layout/pyramid1"/>
    <dgm:cxn modelId="{A105D535-C916-427C-B528-CFB999E2A44C}" type="presParOf" srcId="{E5497B16-D751-4E26-A6D8-3402D3901496}" destId="{D17D52EA-77BC-4FD5-B490-F92101E1B714}" srcOrd="3" destOrd="0" presId="urn:microsoft.com/office/officeart/2005/8/layout/pyramid1"/>
    <dgm:cxn modelId="{9C75B137-5438-491B-B3C7-0BE4DB2D8B6A}" type="presParOf" srcId="{D17D52EA-77BC-4FD5-B490-F92101E1B714}" destId="{399AA9A7-9249-45AA-8441-FAAC850D8D56}" srcOrd="0" destOrd="0" presId="urn:microsoft.com/office/officeart/2005/8/layout/pyramid1"/>
    <dgm:cxn modelId="{058AE6A5-790A-4783-BBD6-0AF6B3F5BB58}" type="presParOf" srcId="{D17D52EA-77BC-4FD5-B490-F92101E1B714}" destId="{92BF30D7-1A9A-4E22-B0BA-D7F123A7DEEE}" srcOrd="1" destOrd="0" presId="urn:microsoft.com/office/officeart/2005/8/layout/pyramid1"/>
    <dgm:cxn modelId="{E099C83A-45BC-443B-A99E-2950F90C5906}" type="presParOf" srcId="{E5497B16-D751-4E26-A6D8-3402D3901496}" destId="{D81C1EB2-AA94-4538-9CB0-0E925066E19F}" srcOrd="4" destOrd="0" presId="urn:microsoft.com/office/officeart/2005/8/layout/pyramid1"/>
    <dgm:cxn modelId="{BAEF85C1-5100-44F6-B130-7FAB717ED3B0}" type="presParOf" srcId="{D81C1EB2-AA94-4538-9CB0-0E925066E19F}" destId="{2E29472E-1354-4797-8864-C40A5D7A5068}" srcOrd="0" destOrd="0" presId="urn:microsoft.com/office/officeart/2005/8/layout/pyramid1"/>
    <dgm:cxn modelId="{AB2C2CFA-D972-4D37-963D-E0AA2B2BCD8F}" type="presParOf" srcId="{D81C1EB2-AA94-4538-9CB0-0E925066E19F}" destId="{37A977C5-6F78-4549-BDFD-2882A369D356}" srcOrd="1" destOrd="0" presId="urn:microsoft.com/office/officeart/2005/8/layout/pyramid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0D10A6-0E92-457D-AF20-373205C62B78}">
      <dsp:nvSpPr>
        <dsp:cNvPr id="0" name=""/>
        <dsp:cNvSpPr/>
      </dsp:nvSpPr>
      <dsp:spPr>
        <a:xfrm rot="5400000">
          <a:off x="274944" y="2683758"/>
          <a:ext cx="825077" cy="1372909"/>
        </a:xfrm>
        <a:prstGeom prst="corner">
          <a:avLst>
            <a:gd name="adj1" fmla="val 16120"/>
            <a:gd name="adj2" fmla="val 16110"/>
          </a:avLst>
        </a:prstGeom>
        <a:gradFill rotWithShape="0">
          <a:gsLst>
            <a:gs pos="0">
              <a:schemeClr val="accent2">
                <a:hueOff val="0"/>
                <a:satOff val="0"/>
                <a:lumOff val="0"/>
                <a:alphaOff val="0"/>
                <a:tint val="73000"/>
                <a:shade val="100000"/>
                <a:satMod val="150000"/>
              </a:schemeClr>
            </a:gs>
            <a:gs pos="25000">
              <a:schemeClr val="accent2">
                <a:hueOff val="0"/>
                <a:satOff val="0"/>
                <a:lumOff val="0"/>
                <a:alphaOff val="0"/>
                <a:tint val="96000"/>
                <a:shade val="80000"/>
                <a:satMod val="105000"/>
              </a:schemeClr>
            </a:gs>
            <a:gs pos="38000">
              <a:schemeClr val="accent2">
                <a:hueOff val="0"/>
                <a:satOff val="0"/>
                <a:lumOff val="0"/>
                <a:alphaOff val="0"/>
                <a:tint val="96000"/>
                <a:shade val="59000"/>
                <a:satMod val="120000"/>
              </a:schemeClr>
            </a:gs>
            <a:gs pos="55000">
              <a:schemeClr val="accent2">
                <a:hueOff val="0"/>
                <a:satOff val="0"/>
                <a:lumOff val="0"/>
                <a:alphaOff val="0"/>
                <a:tint val="100000"/>
                <a:shade val="57000"/>
                <a:satMod val="120000"/>
              </a:schemeClr>
            </a:gs>
            <a:gs pos="80000">
              <a:schemeClr val="accent2">
                <a:hueOff val="0"/>
                <a:satOff val="0"/>
                <a:lumOff val="0"/>
                <a:alphaOff val="0"/>
                <a:tint val="100000"/>
                <a:shade val="56000"/>
                <a:satMod val="145000"/>
              </a:schemeClr>
            </a:gs>
            <a:gs pos="88000">
              <a:schemeClr val="accent2">
                <a:hueOff val="0"/>
                <a:satOff val="0"/>
                <a:lumOff val="0"/>
                <a:alphaOff val="0"/>
                <a:tint val="100000"/>
                <a:shade val="63000"/>
                <a:satMod val="160000"/>
              </a:schemeClr>
            </a:gs>
            <a:gs pos="100000">
              <a:schemeClr val="accent2">
                <a:hueOff val="0"/>
                <a:satOff val="0"/>
                <a:lumOff val="0"/>
                <a:alphaOff val="0"/>
                <a:tint val="99000"/>
                <a:shade val="100000"/>
                <a:satMod val="155000"/>
              </a:schemeClr>
            </a:gs>
          </a:gsLst>
          <a:lin ang="5400000" scaled="0"/>
        </a:gradFill>
        <a:ln w="9525" cap="flat" cmpd="sng" algn="ctr">
          <a:solidFill>
            <a:schemeClr val="accent2">
              <a:hueOff val="0"/>
              <a:satOff val="0"/>
              <a:lumOff val="0"/>
              <a:alphaOff val="0"/>
            </a:schemeClr>
          </a:solidFill>
          <a:prstDash val="solid"/>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BCF28FD5-39C1-4920-875C-F4983B2EA762}">
      <dsp:nvSpPr>
        <dsp:cNvPr id="0" name=""/>
        <dsp:cNvSpPr/>
      </dsp:nvSpPr>
      <dsp:spPr>
        <a:xfrm>
          <a:off x="137218" y="3093962"/>
          <a:ext cx="1239470" cy="1086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s-ES" sz="1200" kern="1200" dirty="0" smtClean="0"/>
            <a:t>Nace Jurídicamente 28 de Enero 1999</a:t>
          </a:r>
          <a:endParaRPr lang="es-ES" sz="1200" kern="1200" dirty="0"/>
        </a:p>
      </dsp:txBody>
      <dsp:txXfrm>
        <a:off x="137218" y="3093962"/>
        <a:ext cx="1239470" cy="1086468"/>
      </dsp:txXfrm>
    </dsp:sp>
    <dsp:sp modelId="{1A4C7779-0CF0-4BE1-8FFD-3B9032997F5F}">
      <dsp:nvSpPr>
        <dsp:cNvPr id="0" name=""/>
        <dsp:cNvSpPr/>
      </dsp:nvSpPr>
      <dsp:spPr>
        <a:xfrm>
          <a:off x="1142827" y="2582683"/>
          <a:ext cx="233862" cy="233862"/>
        </a:xfrm>
        <a:prstGeom prst="triangle">
          <a:avLst>
            <a:gd name="adj" fmla="val 100000"/>
          </a:avLst>
        </a:prstGeom>
        <a:gradFill rotWithShape="0">
          <a:gsLst>
            <a:gs pos="0">
              <a:schemeClr val="accent3">
                <a:hueOff val="0"/>
                <a:satOff val="0"/>
                <a:lumOff val="0"/>
                <a:alphaOff val="0"/>
                <a:tint val="73000"/>
                <a:shade val="100000"/>
                <a:satMod val="150000"/>
              </a:schemeClr>
            </a:gs>
            <a:gs pos="25000">
              <a:schemeClr val="accent3">
                <a:hueOff val="0"/>
                <a:satOff val="0"/>
                <a:lumOff val="0"/>
                <a:alphaOff val="0"/>
                <a:tint val="96000"/>
                <a:shade val="80000"/>
                <a:satMod val="105000"/>
              </a:schemeClr>
            </a:gs>
            <a:gs pos="38000">
              <a:schemeClr val="accent3">
                <a:hueOff val="0"/>
                <a:satOff val="0"/>
                <a:lumOff val="0"/>
                <a:alphaOff val="0"/>
                <a:tint val="96000"/>
                <a:shade val="59000"/>
                <a:satMod val="120000"/>
              </a:schemeClr>
            </a:gs>
            <a:gs pos="55000">
              <a:schemeClr val="accent3">
                <a:hueOff val="0"/>
                <a:satOff val="0"/>
                <a:lumOff val="0"/>
                <a:alphaOff val="0"/>
                <a:tint val="100000"/>
                <a:shade val="57000"/>
                <a:satMod val="120000"/>
              </a:schemeClr>
            </a:gs>
            <a:gs pos="80000">
              <a:schemeClr val="accent3">
                <a:hueOff val="0"/>
                <a:satOff val="0"/>
                <a:lumOff val="0"/>
                <a:alphaOff val="0"/>
                <a:tint val="100000"/>
                <a:shade val="56000"/>
                <a:satMod val="145000"/>
              </a:schemeClr>
            </a:gs>
            <a:gs pos="88000">
              <a:schemeClr val="accent3">
                <a:hueOff val="0"/>
                <a:satOff val="0"/>
                <a:lumOff val="0"/>
                <a:alphaOff val="0"/>
                <a:tint val="100000"/>
                <a:shade val="63000"/>
                <a:satMod val="160000"/>
              </a:schemeClr>
            </a:gs>
            <a:gs pos="100000">
              <a:schemeClr val="accent3">
                <a:hueOff val="0"/>
                <a:satOff val="0"/>
                <a:lumOff val="0"/>
                <a:alphaOff val="0"/>
                <a:tint val="99000"/>
                <a:shade val="100000"/>
                <a:satMod val="155000"/>
              </a:schemeClr>
            </a:gs>
          </a:gsLst>
          <a:lin ang="5400000" scaled="0"/>
        </a:gradFill>
        <a:ln w="9525" cap="flat" cmpd="sng" algn="ctr">
          <a:solidFill>
            <a:schemeClr val="accent3">
              <a:hueOff val="0"/>
              <a:satOff val="0"/>
              <a:lumOff val="0"/>
              <a:alphaOff val="0"/>
            </a:schemeClr>
          </a:solidFill>
          <a:prstDash val="solid"/>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60B766DC-32F1-487F-B084-81D59CB599DD}">
      <dsp:nvSpPr>
        <dsp:cNvPr id="0" name=""/>
        <dsp:cNvSpPr/>
      </dsp:nvSpPr>
      <dsp:spPr>
        <a:xfrm rot="5400000">
          <a:off x="1792298" y="2308287"/>
          <a:ext cx="825077" cy="1372909"/>
        </a:xfrm>
        <a:prstGeom prst="corner">
          <a:avLst>
            <a:gd name="adj1" fmla="val 16120"/>
            <a:gd name="adj2" fmla="val 16110"/>
          </a:avLst>
        </a:prstGeom>
        <a:gradFill rotWithShape="0">
          <a:gsLst>
            <a:gs pos="0">
              <a:schemeClr val="accent4">
                <a:hueOff val="0"/>
                <a:satOff val="0"/>
                <a:lumOff val="0"/>
                <a:alphaOff val="0"/>
                <a:tint val="73000"/>
                <a:shade val="100000"/>
                <a:satMod val="150000"/>
              </a:schemeClr>
            </a:gs>
            <a:gs pos="25000">
              <a:schemeClr val="accent4">
                <a:hueOff val="0"/>
                <a:satOff val="0"/>
                <a:lumOff val="0"/>
                <a:alphaOff val="0"/>
                <a:tint val="96000"/>
                <a:shade val="80000"/>
                <a:satMod val="105000"/>
              </a:schemeClr>
            </a:gs>
            <a:gs pos="38000">
              <a:schemeClr val="accent4">
                <a:hueOff val="0"/>
                <a:satOff val="0"/>
                <a:lumOff val="0"/>
                <a:alphaOff val="0"/>
                <a:tint val="96000"/>
                <a:shade val="59000"/>
                <a:satMod val="120000"/>
              </a:schemeClr>
            </a:gs>
            <a:gs pos="55000">
              <a:schemeClr val="accent4">
                <a:hueOff val="0"/>
                <a:satOff val="0"/>
                <a:lumOff val="0"/>
                <a:alphaOff val="0"/>
                <a:tint val="100000"/>
                <a:shade val="57000"/>
                <a:satMod val="120000"/>
              </a:schemeClr>
            </a:gs>
            <a:gs pos="80000">
              <a:schemeClr val="accent4">
                <a:hueOff val="0"/>
                <a:satOff val="0"/>
                <a:lumOff val="0"/>
                <a:alphaOff val="0"/>
                <a:tint val="100000"/>
                <a:shade val="56000"/>
                <a:satMod val="145000"/>
              </a:schemeClr>
            </a:gs>
            <a:gs pos="88000">
              <a:schemeClr val="accent4">
                <a:hueOff val="0"/>
                <a:satOff val="0"/>
                <a:lumOff val="0"/>
                <a:alphaOff val="0"/>
                <a:tint val="100000"/>
                <a:shade val="63000"/>
                <a:satMod val="160000"/>
              </a:schemeClr>
            </a:gs>
            <a:gs pos="100000">
              <a:schemeClr val="accent4">
                <a:hueOff val="0"/>
                <a:satOff val="0"/>
                <a:lumOff val="0"/>
                <a:alphaOff val="0"/>
                <a:tint val="99000"/>
                <a:shade val="100000"/>
                <a:satMod val="155000"/>
              </a:schemeClr>
            </a:gs>
          </a:gsLst>
          <a:lin ang="5400000" scaled="0"/>
        </a:gradFill>
        <a:ln w="9525" cap="flat" cmpd="sng" algn="ctr">
          <a:solidFill>
            <a:schemeClr val="accent4">
              <a:hueOff val="0"/>
              <a:satOff val="0"/>
              <a:lumOff val="0"/>
              <a:alphaOff val="0"/>
            </a:schemeClr>
          </a:solidFill>
          <a:prstDash val="solid"/>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CF60D8D8-FC5D-49D3-9E68-1425DEFB978E}">
      <dsp:nvSpPr>
        <dsp:cNvPr id="0" name=""/>
        <dsp:cNvSpPr/>
      </dsp:nvSpPr>
      <dsp:spPr>
        <a:xfrm>
          <a:off x="1654572" y="2718491"/>
          <a:ext cx="1239470" cy="1086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s-ES" sz="1200" kern="1200" dirty="0" smtClean="0"/>
            <a:t>19 socios fundadores</a:t>
          </a:r>
        </a:p>
        <a:p>
          <a:pPr lvl="0" algn="l" defTabSz="533400">
            <a:lnSpc>
              <a:spcPct val="90000"/>
            </a:lnSpc>
            <a:spcBef>
              <a:spcPct val="0"/>
            </a:spcBef>
            <a:spcAft>
              <a:spcPct val="35000"/>
            </a:spcAft>
          </a:pPr>
          <a:r>
            <a:rPr lang="es-ES" sz="1200" kern="1200" dirty="0" smtClean="0"/>
            <a:t>95 millones de sucres</a:t>
          </a:r>
        </a:p>
        <a:p>
          <a:pPr lvl="0" algn="l" defTabSz="533400">
            <a:lnSpc>
              <a:spcPct val="90000"/>
            </a:lnSpc>
            <a:spcBef>
              <a:spcPct val="0"/>
            </a:spcBef>
            <a:spcAft>
              <a:spcPct val="35000"/>
            </a:spcAft>
          </a:pPr>
          <a:endParaRPr lang="es-ES" sz="1200" kern="1200" dirty="0"/>
        </a:p>
      </dsp:txBody>
      <dsp:txXfrm>
        <a:off x="1654572" y="2718491"/>
        <a:ext cx="1239470" cy="1086468"/>
      </dsp:txXfrm>
    </dsp:sp>
    <dsp:sp modelId="{E71FB996-A7CC-4C50-B31C-AB20CC71312A}">
      <dsp:nvSpPr>
        <dsp:cNvPr id="0" name=""/>
        <dsp:cNvSpPr/>
      </dsp:nvSpPr>
      <dsp:spPr>
        <a:xfrm>
          <a:off x="2660181" y="2207212"/>
          <a:ext cx="233862" cy="233862"/>
        </a:xfrm>
        <a:prstGeom prst="triangle">
          <a:avLst>
            <a:gd name="adj" fmla="val 100000"/>
          </a:avLst>
        </a:prstGeom>
        <a:gradFill rotWithShape="0">
          <a:gsLst>
            <a:gs pos="0">
              <a:schemeClr val="accent5">
                <a:hueOff val="0"/>
                <a:satOff val="0"/>
                <a:lumOff val="0"/>
                <a:alphaOff val="0"/>
                <a:tint val="73000"/>
                <a:shade val="100000"/>
                <a:satMod val="150000"/>
              </a:schemeClr>
            </a:gs>
            <a:gs pos="25000">
              <a:schemeClr val="accent5">
                <a:hueOff val="0"/>
                <a:satOff val="0"/>
                <a:lumOff val="0"/>
                <a:alphaOff val="0"/>
                <a:tint val="96000"/>
                <a:shade val="80000"/>
                <a:satMod val="105000"/>
              </a:schemeClr>
            </a:gs>
            <a:gs pos="38000">
              <a:schemeClr val="accent5">
                <a:hueOff val="0"/>
                <a:satOff val="0"/>
                <a:lumOff val="0"/>
                <a:alphaOff val="0"/>
                <a:tint val="96000"/>
                <a:shade val="59000"/>
                <a:satMod val="120000"/>
              </a:schemeClr>
            </a:gs>
            <a:gs pos="55000">
              <a:schemeClr val="accent5">
                <a:hueOff val="0"/>
                <a:satOff val="0"/>
                <a:lumOff val="0"/>
                <a:alphaOff val="0"/>
                <a:tint val="100000"/>
                <a:shade val="57000"/>
                <a:satMod val="120000"/>
              </a:schemeClr>
            </a:gs>
            <a:gs pos="80000">
              <a:schemeClr val="accent5">
                <a:hueOff val="0"/>
                <a:satOff val="0"/>
                <a:lumOff val="0"/>
                <a:alphaOff val="0"/>
                <a:tint val="100000"/>
                <a:shade val="56000"/>
                <a:satMod val="145000"/>
              </a:schemeClr>
            </a:gs>
            <a:gs pos="88000">
              <a:schemeClr val="accent5">
                <a:hueOff val="0"/>
                <a:satOff val="0"/>
                <a:lumOff val="0"/>
                <a:alphaOff val="0"/>
                <a:tint val="100000"/>
                <a:shade val="63000"/>
                <a:satMod val="160000"/>
              </a:schemeClr>
            </a:gs>
            <a:gs pos="100000">
              <a:schemeClr val="accent5">
                <a:hueOff val="0"/>
                <a:satOff val="0"/>
                <a:lumOff val="0"/>
                <a:alphaOff val="0"/>
                <a:tint val="99000"/>
                <a:shade val="100000"/>
                <a:satMod val="155000"/>
              </a:schemeClr>
            </a:gs>
          </a:gsLst>
          <a:lin ang="5400000" scaled="0"/>
        </a:gradFill>
        <a:ln w="9525" cap="flat" cmpd="sng" algn="ctr">
          <a:solidFill>
            <a:schemeClr val="accent5">
              <a:hueOff val="0"/>
              <a:satOff val="0"/>
              <a:lumOff val="0"/>
              <a:alphaOff val="0"/>
            </a:schemeClr>
          </a:solidFill>
          <a:prstDash val="solid"/>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A6D221EB-EC2D-4959-8849-0BCDEFB5D925}">
      <dsp:nvSpPr>
        <dsp:cNvPr id="0" name=""/>
        <dsp:cNvSpPr/>
      </dsp:nvSpPr>
      <dsp:spPr>
        <a:xfrm rot="5400000">
          <a:off x="3309652" y="1932816"/>
          <a:ext cx="825077" cy="1372909"/>
        </a:xfrm>
        <a:prstGeom prst="corner">
          <a:avLst>
            <a:gd name="adj1" fmla="val 16120"/>
            <a:gd name="adj2" fmla="val 16110"/>
          </a:avLst>
        </a:prstGeom>
        <a:gradFill rotWithShape="0">
          <a:gsLst>
            <a:gs pos="0">
              <a:schemeClr val="accent6">
                <a:hueOff val="0"/>
                <a:satOff val="0"/>
                <a:lumOff val="0"/>
                <a:alphaOff val="0"/>
                <a:tint val="73000"/>
                <a:shade val="100000"/>
                <a:satMod val="150000"/>
              </a:schemeClr>
            </a:gs>
            <a:gs pos="25000">
              <a:schemeClr val="accent6">
                <a:hueOff val="0"/>
                <a:satOff val="0"/>
                <a:lumOff val="0"/>
                <a:alphaOff val="0"/>
                <a:tint val="96000"/>
                <a:shade val="80000"/>
                <a:satMod val="105000"/>
              </a:schemeClr>
            </a:gs>
            <a:gs pos="38000">
              <a:schemeClr val="accent6">
                <a:hueOff val="0"/>
                <a:satOff val="0"/>
                <a:lumOff val="0"/>
                <a:alphaOff val="0"/>
                <a:tint val="96000"/>
                <a:shade val="59000"/>
                <a:satMod val="120000"/>
              </a:schemeClr>
            </a:gs>
            <a:gs pos="55000">
              <a:schemeClr val="accent6">
                <a:hueOff val="0"/>
                <a:satOff val="0"/>
                <a:lumOff val="0"/>
                <a:alphaOff val="0"/>
                <a:tint val="100000"/>
                <a:shade val="57000"/>
                <a:satMod val="120000"/>
              </a:schemeClr>
            </a:gs>
            <a:gs pos="80000">
              <a:schemeClr val="accent6">
                <a:hueOff val="0"/>
                <a:satOff val="0"/>
                <a:lumOff val="0"/>
                <a:alphaOff val="0"/>
                <a:tint val="100000"/>
                <a:shade val="56000"/>
                <a:satMod val="145000"/>
              </a:schemeClr>
            </a:gs>
            <a:gs pos="88000">
              <a:schemeClr val="accent6">
                <a:hueOff val="0"/>
                <a:satOff val="0"/>
                <a:lumOff val="0"/>
                <a:alphaOff val="0"/>
                <a:tint val="100000"/>
                <a:shade val="63000"/>
                <a:satMod val="160000"/>
              </a:schemeClr>
            </a:gs>
            <a:gs pos="100000">
              <a:schemeClr val="accent6">
                <a:hueOff val="0"/>
                <a:satOff val="0"/>
                <a:lumOff val="0"/>
                <a:alphaOff val="0"/>
                <a:tint val="99000"/>
                <a:shade val="100000"/>
                <a:satMod val="155000"/>
              </a:schemeClr>
            </a:gs>
          </a:gsLst>
          <a:lin ang="5400000" scaled="0"/>
        </a:gradFill>
        <a:ln w="9525" cap="flat" cmpd="sng" algn="ctr">
          <a:solidFill>
            <a:schemeClr val="accent6">
              <a:hueOff val="0"/>
              <a:satOff val="0"/>
              <a:lumOff val="0"/>
              <a:alphaOff val="0"/>
            </a:schemeClr>
          </a:solidFill>
          <a:prstDash val="solid"/>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99234058-1DCC-4B06-BB61-D1FA2A23FC25}">
      <dsp:nvSpPr>
        <dsp:cNvPr id="0" name=""/>
        <dsp:cNvSpPr/>
      </dsp:nvSpPr>
      <dsp:spPr>
        <a:xfrm>
          <a:off x="3171926" y="2343021"/>
          <a:ext cx="1239470" cy="1086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s-ES" sz="1200" kern="1200" dirty="0" smtClean="0"/>
            <a:t>Compartiendo vivienda de un socio</a:t>
          </a:r>
        </a:p>
        <a:p>
          <a:pPr lvl="0" algn="l" defTabSz="533400">
            <a:lnSpc>
              <a:spcPct val="90000"/>
            </a:lnSpc>
            <a:spcBef>
              <a:spcPct val="0"/>
            </a:spcBef>
            <a:spcAft>
              <a:spcPct val="35000"/>
            </a:spcAft>
          </a:pPr>
          <a:r>
            <a:rPr lang="es-ES" sz="1200" kern="1200" dirty="0" smtClean="0"/>
            <a:t>Renta local en Santa Anita</a:t>
          </a:r>
          <a:endParaRPr lang="es-ES" sz="1200" kern="1200" dirty="0"/>
        </a:p>
      </dsp:txBody>
      <dsp:txXfrm>
        <a:off x="3171926" y="2343021"/>
        <a:ext cx="1239470" cy="1086468"/>
      </dsp:txXfrm>
    </dsp:sp>
    <dsp:sp modelId="{634EC5A3-0F70-4796-8EFB-0BC0DC3DC1CE}">
      <dsp:nvSpPr>
        <dsp:cNvPr id="0" name=""/>
        <dsp:cNvSpPr/>
      </dsp:nvSpPr>
      <dsp:spPr>
        <a:xfrm>
          <a:off x="4177535" y="1831741"/>
          <a:ext cx="233862" cy="233862"/>
        </a:xfrm>
        <a:prstGeom prst="triangle">
          <a:avLst>
            <a:gd name="adj" fmla="val 100000"/>
          </a:avLst>
        </a:prstGeom>
        <a:gradFill rotWithShape="0">
          <a:gsLst>
            <a:gs pos="0">
              <a:schemeClr val="accent2">
                <a:hueOff val="0"/>
                <a:satOff val="0"/>
                <a:lumOff val="0"/>
                <a:alphaOff val="0"/>
                <a:tint val="73000"/>
                <a:shade val="100000"/>
                <a:satMod val="150000"/>
              </a:schemeClr>
            </a:gs>
            <a:gs pos="25000">
              <a:schemeClr val="accent2">
                <a:hueOff val="0"/>
                <a:satOff val="0"/>
                <a:lumOff val="0"/>
                <a:alphaOff val="0"/>
                <a:tint val="96000"/>
                <a:shade val="80000"/>
                <a:satMod val="105000"/>
              </a:schemeClr>
            </a:gs>
            <a:gs pos="38000">
              <a:schemeClr val="accent2">
                <a:hueOff val="0"/>
                <a:satOff val="0"/>
                <a:lumOff val="0"/>
                <a:alphaOff val="0"/>
                <a:tint val="96000"/>
                <a:shade val="59000"/>
                <a:satMod val="120000"/>
              </a:schemeClr>
            </a:gs>
            <a:gs pos="55000">
              <a:schemeClr val="accent2">
                <a:hueOff val="0"/>
                <a:satOff val="0"/>
                <a:lumOff val="0"/>
                <a:alphaOff val="0"/>
                <a:tint val="100000"/>
                <a:shade val="57000"/>
                <a:satMod val="120000"/>
              </a:schemeClr>
            </a:gs>
            <a:gs pos="80000">
              <a:schemeClr val="accent2">
                <a:hueOff val="0"/>
                <a:satOff val="0"/>
                <a:lumOff val="0"/>
                <a:alphaOff val="0"/>
                <a:tint val="100000"/>
                <a:shade val="56000"/>
                <a:satMod val="145000"/>
              </a:schemeClr>
            </a:gs>
            <a:gs pos="88000">
              <a:schemeClr val="accent2">
                <a:hueOff val="0"/>
                <a:satOff val="0"/>
                <a:lumOff val="0"/>
                <a:alphaOff val="0"/>
                <a:tint val="100000"/>
                <a:shade val="63000"/>
                <a:satMod val="160000"/>
              </a:schemeClr>
            </a:gs>
            <a:gs pos="100000">
              <a:schemeClr val="accent2">
                <a:hueOff val="0"/>
                <a:satOff val="0"/>
                <a:lumOff val="0"/>
                <a:alphaOff val="0"/>
                <a:tint val="99000"/>
                <a:shade val="100000"/>
                <a:satMod val="155000"/>
              </a:schemeClr>
            </a:gs>
          </a:gsLst>
          <a:lin ang="5400000" scaled="0"/>
        </a:gradFill>
        <a:ln w="9525" cap="flat" cmpd="sng" algn="ctr">
          <a:solidFill>
            <a:schemeClr val="accent2">
              <a:hueOff val="0"/>
              <a:satOff val="0"/>
              <a:lumOff val="0"/>
              <a:alphaOff val="0"/>
            </a:schemeClr>
          </a:solidFill>
          <a:prstDash val="solid"/>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2BE8E670-1532-46C7-983B-F45360EB763E}">
      <dsp:nvSpPr>
        <dsp:cNvPr id="0" name=""/>
        <dsp:cNvSpPr/>
      </dsp:nvSpPr>
      <dsp:spPr>
        <a:xfrm rot="5400000">
          <a:off x="4827006" y="1557346"/>
          <a:ext cx="825077" cy="1372909"/>
        </a:xfrm>
        <a:prstGeom prst="corner">
          <a:avLst>
            <a:gd name="adj1" fmla="val 16120"/>
            <a:gd name="adj2" fmla="val 16110"/>
          </a:avLst>
        </a:prstGeom>
        <a:gradFill rotWithShape="0">
          <a:gsLst>
            <a:gs pos="0">
              <a:schemeClr val="accent3">
                <a:hueOff val="0"/>
                <a:satOff val="0"/>
                <a:lumOff val="0"/>
                <a:alphaOff val="0"/>
                <a:tint val="73000"/>
                <a:shade val="100000"/>
                <a:satMod val="150000"/>
              </a:schemeClr>
            </a:gs>
            <a:gs pos="25000">
              <a:schemeClr val="accent3">
                <a:hueOff val="0"/>
                <a:satOff val="0"/>
                <a:lumOff val="0"/>
                <a:alphaOff val="0"/>
                <a:tint val="96000"/>
                <a:shade val="80000"/>
                <a:satMod val="105000"/>
              </a:schemeClr>
            </a:gs>
            <a:gs pos="38000">
              <a:schemeClr val="accent3">
                <a:hueOff val="0"/>
                <a:satOff val="0"/>
                <a:lumOff val="0"/>
                <a:alphaOff val="0"/>
                <a:tint val="96000"/>
                <a:shade val="59000"/>
                <a:satMod val="120000"/>
              </a:schemeClr>
            </a:gs>
            <a:gs pos="55000">
              <a:schemeClr val="accent3">
                <a:hueOff val="0"/>
                <a:satOff val="0"/>
                <a:lumOff val="0"/>
                <a:alphaOff val="0"/>
                <a:tint val="100000"/>
                <a:shade val="57000"/>
                <a:satMod val="120000"/>
              </a:schemeClr>
            </a:gs>
            <a:gs pos="80000">
              <a:schemeClr val="accent3">
                <a:hueOff val="0"/>
                <a:satOff val="0"/>
                <a:lumOff val="0"/>
                <a:alphaOff val="0"/>
                <a:tint val="100000"/>
                <a:shade val="56000"/>
                <a:satMod val="145000"/>
              </a:schemeClr>
            </a:gs>
            <a:gs pos="88000">
              <a:schemeClr val="accent3">
                <a:hueOff val="0"/>
                <a:satOff val="0"/>
                <a:lumOff val="0"/>
                <a:alphaOff val="0"/>
                <a:tint val="100000"/>
                <a:shade val="63000"/>
                <a:satMod val="160000"/>
              </a:schemeClr>
            </a:gs>
            <a:gs pos="100000">
              <a:schemeClr val="accent3">
                <a:hueOff val="0"/>
                <a:satOff val="0"/>
                <a:lumOff val="0"/>
                <a:alphaOff val="0"/>
                <a:tint val="99000"/>
                <a:shade val="100000"/>
                <a:satMod val="155000"/>
              </a:schemeClr>
            </a:gs>
          </a:gsLst>
          <a:lin ang="5400000" scaled="0"/>
        </a:gradFill>
        <a:ln w="9525" cap="flat" cmpd="sng" algn="ctr">
          <a:solidFill>
            <a:schemeClr val="accent3">
              <a:hueOff val="0"/>
              <a:satOff val="0"/>
              <a:lumOff val="0"/>
              <a:alphaOff val="0"/>
            </a:schemeClr>
          </a:solidFill>
          <a:prstDash val="solid"/>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71A6931E-65D5-47E8-AE68-5608F1269096}">
      <dsp:nvSpPr>
        <dsp:cNvPr id="0" name=""/>
        <dsp:cNvSpPr/>
      </dsp:nvSpPr>
      <dsp:spPr>
        <a:xfrm>
          <a:off x="4689280" y="1967550"/>
          <a:ext cx="1239470" cy="1086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s-ES" sz="1200" kern="1200" dirty="0" smtClean="0"/>
            <a:t>2004 Av. Rodrigo de Chávez</a:t>
          </a:r>
          <a:endParaRPr lang="es-ES" sz="1200" kern="1200" dirty="0"/>
        </a:p>
      </dsp:txBody>
      <dsp:txXfrm>
        <a:off x="4689280" y="1967550"/>
        <a:ext cx="1239470" cy="1086468"/>
      </dsp:txXfrm>
    </dsp:sp>
    <dsp:sp modelId="{6BDE6837-F142-4081-BCB4-E0CB5AB30D7A}">
      <dsp:nvSpPr>
        <dsp:cNvPr id="0" name=""/>
        <dsp:cNvSpPr/>
      </dsp:nvSpPr>
      <dsp:spPr>
        <a:xfrm>
          <a:off x="5694889" y="1456270"/>
          <a:ext cx="233862" cy="233862"/>
        </a:xfrm>
        <a:prstGeom prst="triangle">
          <a:avLst>
            <a:gd name="adj" fmla="val 100000"/>
          </a:avLst>
        </a:prstGeom>
        <a:gradFill rotWithShape="0">
          <a:gsLst>
            <a:gs pos="0">
              <a:schemeClr val="accent4">
                <a:hueOff val="0"/>
                <a:satOff val="0"/>
                <a:lumOff val="0"/>
                <a:alphaOff val="0"/>
                <a:tint val="73000"/>
                <a:shade val="100000"/>
                <a:satMod val="150000"/>
              </a:schemeClr>
            </a:gs>
            <a:gs pos="25000">
              <a:schemeClr val="accent4">
                <a:hueOff val="0"/>
                <a:satOff val="0"/>
                <a:lumOff val="0"/>
                <a:alphaOff val="0"/>
                <a:tint val="96000"/>
                <a:shade val="80000"/>
                <a:satMod val="105000"/>
              </a:schemeClr>
            </a:gs>
            <a:gs pos="38000">
              <a:schemeClr val="accent4">
                <a:hueOff val="0"/>
                <a:satOff val="0"/>
                <a:lumOff val="0"/>
                <a:alphaOff val="0"/>
                <a:tint val="96000"/>
                <a:shade val="59000"/>
                <a:satMod val="120000"/>
              </a:schemeClr>
            </a:gs>
            <a:gs pos="55000">
              <a:schemeClr val="accent4">
                <a:hueOff val="0"/>
                <a:satOff val="0"/>
                <a:lumOff val="0"/>
                <a:alphaOff val="0"/>
                <a:tint val="100000"/>
                <a:shade val="57000"/>
                <a:satMod val="120000"/>
              </a:schemeClr>
            </a:gs>
            <a:gs pos="80000">
              <a:schemeClr val="accent4">
                <a:hueOff val="0"/>
                <a:satOff val="0"/>
                <a:lumOff val="0"/>
                <a:alphaOff val="0"/>
                <a:tint val="100000"/>
                <a:shade val="56000"/>
                <a:satMod val="145000"/>
              </a:schemeClr>
            </a:gs>
            <a:gs pos="88000">
              <a:schemeClr val="accent4">
                <a:hueOff val="0"/>
                <a:satOff val="0"/>
                <a:lumOff val="0"/>
                <a:alphaOff val="0"/>
                <a:tint val="100000"/>
                <a:shade val="63000"/>
                <a:satMod val="160000"/>
              </a:schemeClr>
            </a:gs>
            <a:gs pos="100000">
              <a:schemeClr val="accent4">
                <a:hueOff val="0"/>
                <a:satOff val="0"/>
                <a:lumOff val="0"/>
                <a:alphaOff val="0"/>
                <a:tint val="99000"/>
                <a:shade val="100000"/>
                <a:satMod val="155000"/>
              </a:schemeClr>
            </a:gs>
          </a:gsLst>
          <a:lin ang="5400000" scaled="0"/>
        </a:gradFill>
        <a:ln w="9525" cap="flat" cmpd="sng" algn="ctr">
          <a:solidFill>
            <a:schemeClr val="accent4">
              <a:hueOff val="0"/>
              <a:satOff val="0"/>
              <a:lumOff val="0"/>
              <a:alphaOff val="0"/>
            </a:schemeClr>
          </a:solidFill>
          <a:prstDash val="solid"/>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B22A11E9-96E7-4CF5-ABE5-85F179D1193F}">
      <dsp:nvSpPr>
        <dsp:cNvPr id="0" name=""/>
        <dsp:cNvSpPr/>
      </dsp:nvSpPr>
      <dsp:spPr>
        <a:xfrm rot="5400000">
          <a:off x="6344360" y="1181875"/>
          <a:ext cx="825077" cy="1372909"/>
        </a:xfrm>
        <a:prstGeom prst="corner">
          <a:avLst>
            <a:gd name="adj1" fmla="val 16120"/>
            <a:gd name="adj2" fmla="val 16110"/>
          </a:avLst>
        </a:prstGeom>
        <a:gradFill rotWithShape="0">
          <a:gsLst>
            <a:gs pos="0">
              <a:schemeClr val="accent5">
                <a:hueOff val="0"/>
                <a:satOff val="0"/>
                <a:lumOff val="0"/>
                <a:alphaOff val="0"/>
                <a:tint val="73000"/>
                <a:shade val="100000"/>
                <a:satMod val="150000"/>
              </a:schemeClr>
            </a:gs>
            <a:gs pos="25000">
              <a:schemeClr val="accent5">
                <a:hueOff val="0"/>
                <a:satOff val="0"/>
                <a:lumOff val="0"/>
                <a:alphaOff val="0"/>
                <a:tint val="96000"/>
                <a:shade val="80000"/>
                <a:satMod val="105000"/>
              </a:schemeClr>
            </a:gs>
            <a:gs pos="38000">
              <a:schemeClr val="accent5">
                <a:hueOff val="0"/>
                <a:satOff val="0"/>
                <a:lumOff val="0"/>
                <a:alphaOff val="0"/>
                <a:tint val="96000"/>
                <a:shade val="59000"/>
                <a:satMod val="120000"/>
              </a:schemeClr>
            </a:gs>
            <a:gs pos="55000">
              <a:schemeClr val="accent5">
                <a:hueOff val="0"/>
                <a:satOff val="0"/>
                <a:lumOff val="0"/>
                <a:alphaOff val="0"/>
                <a:tint val="100000"/>
                <a:shade val="57000"/>
                <a:satMod val="120000"/>
              </a:schemeClr>
            </a:gs>
            <a:gs pos="80000">
              <a:schemeClr val="accent5">
                <a:hueOff val="0"/>
                <a:satOff val="0"/>
                <a:lumOff val="0"/>
                <a:alphaOff val="0"/>
                <a:tint val="100000"/>
                <a:shade val="56000"/>
                <a:satMod val="145000"/>
              </a:schemeClr>
            </a:gs>
            <a:gs pos="88000">
              <a:schemeClr val="accent5">
                <a:hueOff val="0"/>
                <a:satOff val="0"/>
                <a:lumOff val="0"/>
                <a:alphaOff val="0"/>
                <a:tint val="100000"/>
                <a:shade val="63000"/>
                <a:satMod val="160000"/>
              </a:schemeClr>
            </a:gs>
            <a:gs pos="100000">
              <a:schemeClr val="accent5">
                <a:hueOff val="0"/>
                <a:satOff val="0"/>
                <a:lumOff val="0"/>
                <a:alphaOff val="0"/>
                <a:tint val="99000"/>
                <a:shade val="100000"/>
                <a:satMod val="155000"/>
              </a:schemeClr>
            </a:gs>
          </a:gsLst>
          <a:lin ang="5400000" scaled="0"/>
        </a:gradFill>
        <a:ln w="9525" cap="flat" cmpd="sng" algn="ctr">
          <a:solidFill>
            <a:schemeClr val="accent5">
              <a:hueOff val="0"/>
              <a:satOff val="0"/>
              <a:lumOff val="0"/>
              <a:alphaOff val="0"/>
            </a:schemeClr>
          </a:solidFill>
          <a:prstDash val="solid"/>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242CA3BC-96D6-4A9E-B16A-758EC39966DB}">
      <dsp:nvSpPr>
        <dsp:cNvPr id="0" name=""/>
        <dsp:cNvSpPr/>
      </dsp:nvSpPr>
      <dsp:spPr>
        <a:xfrm>
          <a:off x="6206635" y="1592079"/>
          <a:ext cx="1239470" cy="1086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s-ES" sz="1200" kern="1200" dirty="0" smtClean="0"/>
            <a:t>2009 Instalaciones Propias</a:t>
          </a:r>
          <a:endParaRPr lang="es-ES" sz="1200" kern="1200" dirty="0"/>
        </a:p>
      </dsp:txBody>
      <dsp:txXfrm>
        <a:off x="6206635" y="1592079"/>
        <a:ext cx="1239470" cy="1086468"/>
      </dsp:txXfrm>
    </dsp:sp>
    <dsp:sp modelId="{A7D682F8-F64C-4199-A211-3F5C1816BE95}">
      <dsp:nvSpPr>
        <dsp:cNvPr id="0" name=""/>
        <dsp:cNvSpPr/>
      </dsp:nvSpPr>
      <dsp:spPr>
        <a:xfrm>
          <a:off x="7212243" y="1080800"/>
          <a:ext cx="233862" cy="233862"/>
        </a:xfrm>
        <a:prstGeom prst="triangle">
          <a:avLst>
            <a:gd name="adj" fmla="val 100000"/>
          </a:avLst>
        </a:prstGeom>
        <a:gradFill rotWithShape="0">
          <a:gsLst>
            <a:gs pos="0">
              <a:schemeClr val="accent6">
                <a:hueOff val="0"/>
                <a:satOff val="0"/>
                <a:lumOff val="0"/>
                <a:alphaOff val="0"/>
                <a:tint val="73000"/>
                <a:shade val="100000"/>
                <a:satMod val="150000"/>
              </a:schemeClr>
            </a:gs>
            <a:gs pos="25000">
              <a:schemeClr val="accent6">
                <a:hueOff val="0"/>
                <a:satOff val="0"/>
                <a:lumOff val="0"/>
                <a:alphaOff val="0"/>
                <a:tint val="96000"/>
                <a:shade val="80000"/>
                <a:satMod val="105000"/>
              </a:schemeClr>
            </a:gs>
            <a:gs pos="38000">
              <a:schemeClr val="accent6">
                <a:hueOff val="0"/>
                <a:satOff val="0"/>
                <a:lumOff val="0"/>
                <a:alphaOff val="0"/>
                <a:tint val="96000"/>
                <a:shade val="59000"/>
                <a:satMod val="120000"/>
              </a:schemeClr>
            </a:gs>
            <a:gs pos="55000">
              <a:schemeClr val="accent6">
                <a:hueOff val="0"/>
                <a:satOff val="0"/>
                <a:lumOff val="0"/>
                <a:alphaOff val="0"/>
                <a:tint val="100000"/>
                <a:shade val="57000"/>
                <a:satMod val="120000"/>
              </a:schemeClr>
            </a:gs>
            <a:gs pos="80000">
              <a:schemeClr val="accent6">
                <a:hueOff val="0"/>
                <a:satOff val="0"/>
                <a:lumOff val="0"/>
                <a:alphaOff val="0"/>
                <a:tint val="100000"/>
                <a:shade val="56000"/>
                <a:satMod val="145000"/>
              </a:schemeClr>
            </a:gs>
            <a:gs pos="88000">
              <a:schemeClr val="accent6">
                <a:hueOff val="0"/>
                <a:satOff val="0"/>
                <a:lumOff val="0"/>
                <a:alphaOff val="0"/>
                <a:tint val="100000"/>
                <a:shade val="63000"/>
                <a:satMod val="160000"/>
              </a:schemeClr>
            </a:gs>
            <a:gs pos="100000">
              <a:schemeClr val="accent6">
                <a:hueOff val="0"/>
                <a:satOff val="0"/>
                <a:lumOff val="0"/>
                <a:alphaOff val="0"/>
                <a:tint val="99000"/>
                <a:shade val="100000"/>
                <a:satMod val="155000"/>
              </a:schemeClr>
            </a:gs>
          </a:gsLst>
          <a:lin ang="5400000" scaled="0"/>
        </a:gradFill>
        <a:ln w="9525" cap="flat" cmpd="sng" algn="ctr">
          <a:solidFill>
            <a:schemeClr val="accent6">
              <a:hueOff val="0"/>
              <a:satOff val="0"/>
              <a:lumOff val="0"/>
              <a:alphaOff val="0"/>
            </a:schemeClr>
          </a:solidFill>
          <a:prstDash val="solid"/>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E2C4C1A5-271B-4B1E-8651-05AA06E0EBB0}">
      <dsp:nvSpPr>
        <dsp:cNvPr id="0" name=""/>
        <dsp:cNvSpPr/>
      </dsp:nvSpPr>
      <dsp:spPr>
        <a:xfrm rot="5400000">
          <a:off x="7861714" y="806404"/>
          <a:ext cx="825077" cy="1372909"/>
        </a:xfrm>
        <a:prstGeom prst="corner">
          <a:avLst>
            <a:gd name="adj1" fmla="val 16120"/>
            <a:gd name="adj2" fmla="val 16110"/>
          </a:avLst>
        </a:prstGeom>
        <a:gradFill rotWithShape="0">
          <a:gsLst>
            <a:gs pos="0">
              <a:schemeClr val="accent2">
                <a:hueOff val="0"/>
                <a:satOff val="0"/>
                <a:lumOff val="0"/>
                <a:alphaOff val="0"/>
                <a:tint val="73000"/>
                <a:shade val="100000"/>
                <a:satMod val="150000"/>
              </a:schemeClr>
            </a:gs>
            <a:gs pos="25000">
              <a:schemeClr val="accent2">
                <a:hueOff val="0"/>
                <a:satOff val="0"/>
                <a:lumOff val="0"/>
                <a:alphaOff val="0"/>
                <a:tint val="96000"/>
                <a:shade val="80000"/>
                <a:satMod val="105000"/>
              </a:schemeClr>
            </a:gs>
            <a:gs pos="38000">
              <a:schemeClr val="accent2">
                <a:hueOff val="0"/>
                <a:satOff val="0"/>
                <a:lumOff val="0"/>
                <a:alphaOff val="0"/>
                <a:tint val="96000"/>
                <a:shade val="59000"/>
                <a:satMod val="120000"/>
              </a:schemeClr>
            </a:gs>
            <a:gs pos="55000">
              <a:schemeClr val="accent2">
                <a:hueOff val="0"/>
                <a:satOff val="0"/>
                <a:lumOff val="0"/>
                <a:alphaOff val="0"/>
                <a:tint val="100000"/>
                <a:shade val="57000"/>
                <a:satMod val="120000"/>
              </a:schemeClr>
            </a:gs>
            <a:gs pos="80000">
              <a:schemeClr val="accent2">
                <a:hueOff val="0"/>
                <a:satOff val="0"/>
                <a:lumOff val="0"/>
                <a:alphaOff val="0"/>
                <a:tint val="100000"/>
                <a:shade val="56000"/>
                <a:satMod val="145000"/>
              </a:schemeClr>
            </a:gs>
            <a:gs pos="88000">
              <a:schemeClr val="accent2">
                <a:hueOff val="0"/>
                <a:satOff val="0"/>
                <a:lumOff val="0"/>
                <a:alphaOff val="0"/>
                <a:tint val="100000"/>
                <a:shade val="63000"/>
                <a:satMod val="160000"/>
              </a:schemeClr>
            </a:gs>
            <a:gs pos="100000">
              <a:schemeClr val="accent2">
                <a:hueOff val="0"/>
                <a:satOff val="0"/>
                <a:lumOff val="0"/>
                <a:alphaOff val="0"/>
                <a:tint val="99000"/>
                <a:shade val="100000"/>
                <a:satMod val="155000"/>
              </a:schemeClr>
            </a:gs>
          </a:gsLst>
          <a:lin ang="5400000" scaled="0"/>
        </a:gradFill>
        <a:ln w="9525" cap="flat" cmpd="sng" algn="ctr">
          <a:solidFill>
            <a:schemeClr val="accent2">
              <a:hueOff val="0"/>
              <a:satOff val="0"/>
              <a:lumOff val="0"/>
              <a:alphaOff val="0"/>
            </a:schemeClr>
          </a:solidFill>
          <a:prstDash val="solid"/>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C0BC819A-DCE7-408F-A1E7-9EE934A1B5DC}">
      <dsp:nvSpPr>
        <dsp:cNvPr id="0" name=""/>
        <dsp:cNvSpPr/>
      </dsp:nvSpPr>
      <dsp:spPr>
        <a:xfrm>
          <a:off x="7723989" y="1216608"/>
          <a:ext cx="1239470" cy="1086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s-ES" sz="1200" kern="1200" dirty="0" smtClean="0"/>
            <a:t>2011 Noviembre Ampliación-Edificio</a:t>
          </a:r>
          <a:endParaRPr lang="es-ES" sz="1200" kern="1200" dirty="0"/>
        </a:p>
      </dsp:txBody>
      <dsp:txXfrm>
        <a:off x="7723989" y="1216608"/>
        <a:ext cx="1239470" cy="108646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20AD2E-31E3-4126-82C7-10656D83AE54}">
      <dsp:nvSpPr>
        <dsp:cNvPr id="0" name=""/>
        <dsp:cNvSpPr/>
      </dsp:nvSpPr>
      <dsp:spPr>
        <a:xfrm>
          <a:off x="0" y="32679"/>
          <a:ext cx="5328591" cy="479700"/>
        </a:xfrm>
        <a:prstGeom prst="roundRect">
          <a:avLst/>
        </a:prstGeom>
        <a:gradFill rotWithShape="0">
          <a:gsLst>
            <a:gs pos="0">
              <a:schemeClr val="accent2">
                <a:hueOff val="0"/>
                <a:satOff val="0"/>
                <a:lumOff val="0"/>
                <a:alphaOff val="0"/>
                <a:tint val="73000"/>
                <a:shade val="100000"/>
                <a:satMod val="150000"/>
              </a:schemeClr>
            </a:gs>
            <a:gs pos="25000">
              <a:schemeClr val="accent2">
                <a:hueOff val="0"/>
                <a:satOff val="0"/>
                <a:lumOff val="0"/>
                <a:alphaOff val="0"/>
                <a:tint val="96000"/>
                <a:shade val="80000"/>
                <a:satMod val="105000"/>
              </a:schemeClr>
            </a:gs>
            <a:gs pos="38000">
              <a:schemeClr val="accent2">
                <a:hueOff val="0"/>
                <a:satOff val="0"/>
                <a:lumOff val="0"/>
                <a:alphaOff val="0"/>
                <a:tint val="96000"/>
                <a:shade val="59000"/>
                <a:satMod val="120000"/>
              </a:schemeClr>
            </a:gs>
            <a:gs pos="55000">
              <a:schemeClr val="accent2">
                <a:hueOff val="0"/>
                <a:satOff val="0"/>
                <a:lumOff val="0"/>
                <a:alphaOff val="0"/>
                <a:tint val="100000"/>
                <a:shade val="57000"/>
                <a:satMod val="120000"/>
              </a:schemeClr>
            </a:gs>
            <a:gs pos="80000">
              <a:schemeClr val="accent2">
                <a:hueOff val="0"/>
                <a:satOff val="0"/>
                <a:lumOff val="0"/>
                <a:alphaOff val="0"/>
                <a:tint val="100000"/>
                <a:shade val="56000"/>
                <a:satMod val="145000"/>
              </a:schemeClr>
            </a:gs>
            <a:gs pos="88000">
              <a:schemeClr val="accent2">
                <a:hueOff val="0"/>
                <a:satOff val="0"/>
                <a:lumOff val="0"/>
                <a:alphaOff val="0"/>
                <a:tint val="100000"/>
                <a:shade val="63000"/>
                <a:satMod val="160000"/>
              </a:schemeClr>
            </a:gs>
            <a:gs pos="100000">
              <a:schemeClr val="accent2">
                <a:hueOff val="0"/>
                <a:satOff val="0"/>
                <a:lumOff val="0"/>
                <a:alphaOff val="0"/>
                <a:tint val="99000"/>
                <a:shade val="100000"/>
                <a:satMod val="155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S" sz="2000" b="1" kern="1200" dirty="0" smtClean="0"/>
            <a:t>Artículo 283.</a:t>
          </a:r>
          <a:endParaRPr lang="es-ES" sz="2000" b="1" kern="1200" dirty="0"/>
        </a:p>
      </dsp:txBody>
      <dsp:txXfrm>
        <a:off x="23417" y="56096"/>
        <a:ext cx="5281757" cy="432866"/>
      </dsp:txXfrm>
    </dsp:sp>
    <dsp:sp modelId="{383FB7DF-9202-4B46-868D-5BEBF940C01F}">
      <dsp:nvSpPr>
        <dsp:cNvPr id="0" name=""/>
        <dsp:cNvSpPr/>
      </dsp:nvSpPr>
      <dsp:spPr>
        <a:xfrm>
          <a:off x="0" y="512379"/>
          <a:ext cx="5328591" cy="2111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9183" tIns="25400" rIns="142240" bIns="25400" numCol="1" spcCol="1270" anchor="t" anchorCtr="0">
          <a:noAutofit/>
        </a:bodyPr>
        <a:lstStyle/>
        <a:p>
          <a:pPr marL="171450" lvl="1" indent="-171450" algn="just" defTabSz="711200">
            <a:lnSpc>
              <a:spcPct val="90000"/>
            </a:lnSpc>
            <a:spcBef>
              <a:spcPct val="0"/>
            </a:spcBef>
            <a:spcAft>
              <a:spcPct val="20000"/>
            </a:spcAft>
            <a:buChar char="••"/>
          </a:pPr>
          <a:r>
            <a:rPr lang="es-ES" sz="1600" kern="1200" dirty="0" smtClean="0">
              <a:latin typeface="+mj-lt"/>
            </a:rPr>
            <a:t>“El sistema económico es social y solidario; reconoce al ser humano como sujeto y fin; propende a una relación dinámica y equilibrada entre sociedad, Estado y mercado… el sistema económico se integrará por las formas de organización económica pública, privada, mixta, popular y solidaria, y las demás que la Constitución determine. La economía popular y solidaria se regulará de acuerdo con la ley e incluirá a los sectores cooperativistas”</a:t>
          </a:r>
          <a:endParaRPr lang="es-ES" sz="1600" kern="1200" dirty="0">
            <a:latin typeface="+mj-lt"/>
          </a:endParaRPr>
        </a:p>
      </dsp:txBody>
      <dsp:txXfrm>
        <a:off x="0" y="512379"/>
        <a:ext cx="5328591" cy="2111400"/>
      </dsp:txXfrm>
    </dsp:sp>
    <dsp:sp modelId="{87E1E3E3-CB63-45A6-9017-65CB5E734022}">
      <dsp:nvSpPr>
        <dsp:cNvPr id="0" name=""/>
        <dsp:cNvSpPr/>
      </dsp:nvSpPr>
      <dsp:spPr>
        <a:xfrm>
          <a:off x="0" y="2623779"/>
          <a:ext cx="5328591" cy="479700"/>
        </a:xfrm>
        <a:prstGeom prst="roundRect">
          <a:avLst/>
        </a:prstGeom>
        <a:gradFill rotWithShape="0">
          <a:gsLst>
            <a:gs pos="0">
              <a:schemeClr val="accent3">
                <a:hueOff val="0"/>
                <a:satOff val="0"/>
                <a:lumOff val="0"/>
                <a:alphaOff val="0"/>
                <a:tint val="73000"/>
                <a:shade val="100000"/>
                <a:satMod val="150000"/>
              </a:schemeClr>
            </a:gs>
            <a:gs pos="25000">
              <a:schemeClr val="accent3">
                <a:hueOff val="0"/>
                <a:satOff val="0"/>
                <a:lumOff val="0"/>
                <a:alphaOff val="0"/>
                <a:tint val="96000"/>
                <a:shade val="80000"/>
                <a:satMod val="105000"/>
              </a:schemeClr>
            </a:gs>
            <a:gs pos="38000">
              <a:schemeClr val="accent3">
                <a:hueOff val="0"/>
                <a:satOff val="0"/>
                <a:lumOff val="0"/>
                <a:alphaOff val="0"/>
                <a:tint val="96000"/>
                <a:shade val="59000"/>
                <a:satMod val="120000"/>
              </a:schemeClr>
            </a:gs>
            <a:gs pos="55000">
              <a:schemeClr val="accent3">
                <a:hueOff val="0"/>
                <a:satOff val="0"/>
                <a:lumOff val="0"/>
                <a:alphaOff val="0"/>
                <a:tint val="100000"/>
                <a:shade val="57000"/>
                <a:satMod val="120000"/>
              </a:schemeClr>
            </a:gs>
            <a:gs pos="80000">
              <a:schemeClr val="accent3">
                <a:hueOff val="0"/>
                <a:satOff val="0"/>
                <a:lumOff val="0"/>
                <a:alphaOff val="0"/>
                <a:tint val="100000"/>
                <a:shade val="56000"/>
                <a:satMod val="145000"/>
              </a:schemeClr>
            </a:gs>
            <a:gs pos="88000">
              <a:schemeClr val="accent3">
                <a:hueOff val="0"/>
                <a:satOff val="0"/>
                <a:lumOff val="0"/>
                <a:alphaOff val="0"/>
                <a:tint val="100000"/>
                <a:shade val="63000"/>
                <a:satMod val="160000"/>
              </a:schemeClr>
            </a:gs>
            <a:gs pos="100000">
              <a:schemeClr val="accent3">
                <a:hueOff val="0"/>
                <a:satOff val="0"/>
                <a:lumOff val="0"/>
                <a:alphaOff val="0"/>
                <a:tint val="99000"/>
                <a:shade val="100000"/>
                <a:satMod val="155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S" sz="2000" b="1" kern="1200" dirty="0" smtClean="0"/>
            <a:t>Artículo 309.</a:t>
          </a:r>
          <a:endParaRPr lang="es-ES" sz="2000" b="1" kern="1200" dirty="0"/>
        </a:p>
      </dsp:txBody>
      <dsp:txXfrm>
        <a:off x="23417" y="2647196"/>
        <a:ext cx="5281757" cy="432866"/>
      </dsp:txXfrm>
    </dsp:sp>
    <dsp:sp modelId="{F3AA2350-D484-4A92-BBF1-B17ABBAA4583}">
      <dsp:nvSpPr>
        <dsp:cNvPr id="0" name=""/>
        <dsp:cNvSpPr/>
      </dsp:nvSpPr>
      <dsp:spPr>
        <a:xfrm>
          <a:off x="0" y="3103479"/>
          <a:ext cx="5328591" cy="1904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9183" tIns="25400" rIns="142240" bIns="25400" numCol="1" spcCol="1270" anchor="t" anchorCtr="0">
          <a:noAutofit/>
        </a:bodyPr>
        <a:lstStyle/>
        <a:p>
          <a:pPr marL="171450" lvl="1" indent="-171450" algn="just" defTabSz="711200">
            <a:lnSpc>
              <a:spcPct val="90000"/>
            </a:lnSpc>
            <a:spcBef>
              <a:spcPct val="0"/>
            </a:spcBef>
            <a:spcAft>
              <a:spcPct val="20000"/>
            </a:spcAft>
            <a:buChar char="••"/>
          </a:pPr>
          <a:r>
            <a:rPr lang="es-ES" sz="1600" kern="1200" dirty="0" smtClean="0"/>
            <a:t>“…</a:t>
          </a:r>
          <a:r>
            <a:rPr lang="es-ES" sz="1600" kern="1200" dirty="0" smtClean="0">
              <a:latin typeface="+mj-lt"/>
            </a:rPr>
            <a:t>En esta nueva constitución, el Estado reconoce a este grupo de la sociedad que ha tenido la iniciativa de forjar pequeñas economías sostenibles y que cumplen con el plan del gobierno actual de impulsar el desarrollo del buen vivir, incluyendo a los sectores: cooperativistas, asociativos y comunitarios, como variables para que este sector haya tomado notoriedad en la economía del país”</a:t>
          </a:r>
          <a:endParaRPr lang="es-ES" sz="1600" kern="1200" dirty="0">
            <a:latin typeface="+mj-lt"/>
          </a:endParaRPr>
        </a:p>
      </dsp:txBody>
      <dsp:txXfrm>
        <a:off x="0" y="3103479"/>
        <a:ext cx="5328591" cy="1904400"/>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6A5B85-11CD-496F-81CD-834D11E078FA}">
      <dsp:nvSpPr>
        <dsp:cNvPr id="0" name=""/>
        <dsp:cNvSpPr/>
      </dsp:nvSpPr>
      <dsp:spPr>
        <a:xfrm>
          <a:off x="2333059" y="0"/>
          <a:ext cx="1166529" cy="769694"/>
        </a:xfrm>
        <a:prstGeom prst="trapezoid">
          <a:avLst>
            <a:gd name="adj" fmla="val 75779"/>
          </a:avLst>
        </a:prstGeom>
        <a:solidFill>
          <a:schemeClr val="accent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66725">
            <a:lnSpc>
              <a:spcPct val="90000"/>
            </a:lnSpc>
            <a:spcBef>
              <a:spcPct val="0"/>
            </a:spcBef>
            <a:spcAft>
              <a:spcPct val="35000"/>
            </a:spcAft>
          </a:pPr>
          <a:endParaRPr lang="es-ES" sz="1050" b="1" kern="1200" dirty="0">
            <a:solidFill>
              <a:schemeClr val="tx1"/>
            </a:solidFill>
            <a:latin typeface="+mj-lt"/>
          </a:endParaRPr>
        </a:p>
        <a:p>
          <a:pPr lvl="0" algn="ctr" defTabSz="466725">
            <a:lnSpc>
              <a:spcPct val="90000"/>
            </a:lnSpc>
            <a:spcBef>
              <a:spcPct val="0"/>
            </a:spcBef>
            <a:spcAft>
              <a:spcPct val="35000"/>
            </a:spcAft>
          </a:pPr>
          <a:r>
            <a:rPr lang="es-ES" sz="1100" b="1" kern="1200" dirty="0">
              <a:solidFill>
                <a:schemeClr val="tx1"/>
              </a:solidFill>
              <a:latin typeface="+mj-lt"/>
            </a:rPr>
            <a:t>SUPERVISION</a:t>
          </a:r>
        </a:p>
      </dsp:txBody>
      <dsp:txXfrm>
        <a:off x="2333059" y="0"/>
        <a:ext cx="1166529" cy="769694"/>
      </dsp:txXfrm>
    </dsp:sp>
    <dsp:sp modelId="{485AAB22-CE03-4F27-9048-113FC204F51A}">
      <dsp:nvSpPr>
        <dsp:cNvPr id="0" name=""/>
        <dsp:cNvSpPr/>
      </dsp:nvSpPr>
      <dsp:spPr>
        <a:xfrm>
          <a:off x="1749794" y="769694"/>
          <a:ext cx="2333059" cy="769694"/>
        </a:xfrm>
        <a:prstGeom prst="trapezoid">
          <a:avLst>
            <a:gd name="adj" fmla="val 75779"/>
          </a:avLst>
        </a:prstGeom>
        <a:solidFill>
          <a:schemeClr val="accent3">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S" sz="1100" b="1" kern="1200" dirty="0">
              <a:solidFill>
                <a:schemeClr val="tx1"/>
              </a:solidFill>
              <a:latin typeface="+mj-lt"/>
            </a:rPr>
            <a:t>INFORMACION Y COMUNICACION</a:t>
          </a:r>
        </a:p>
      </dsp:txBody>
      <dsp:txXfrm>
        <a:off x="2158079" y="769694"/>
        <a:ext cx="1516488" cy="769694"/>
      </dsp:txXfrm>
    </dsp:sp>
    <dsp:sp modelId="{BDDC97BA-BB54-4B5D-A315-C35C409B249B}">
      <dsp:nvSpPr>
        <dsp:cNvPr id="0" name=""/>
        <dsp:cNvSpPr/>
      </dsp:nvSpPr>
      <dsp:spPr>
        <a:xfrm>
          <a:off x="1184622" y="1539388"/>
          <a:ext cx="3499588" cy="769694"/>
        </a:xfrm>
        <a:prstGeom prst="trapezoid">
          <a:avLst>
            <a:gd name="adj" fmla="val 75779"/>
          </a:avLst>
        </a:prstGeom>
        <a:solidFill>
          <a:schemeClr val="accent4">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s-ES" sz="2000" kern="1200" dirty="0">
              <a:solidFill>
                <a:schemeClr val="tx1"/>
              </a:solidFill>
              <a:latin typeface="+mj-lt"/>
            </a:rPr>
            <a:t>ACTIVIDADES DE CONTROL</a:t>
          </a:r>
        </a:p>
      </dsp:txBody>
      <dsp:txXfrm>
        <a:off x="1797050" y="1539388"/>
        <a:ext cx="2274732" cy="769694"/>
      </dsp:txXfrm>
    </dsp:sp>
    <dsp:sp modelId="{D0EB9334-847A-4463-BEF4-4437F01447BF}">
      <dsp:nvSpPr>
        <dsp:cNvPr id="0" name=""/>
        <dsp:cNvSpPr/>
      </dsp:nvSpPr>
      <dsp:spPr>
        <a:xfrm>
          <a:off x="583264" y="2309083"/>
          <a:ext cx="4666118" cy="769694"/>
        </a:xfrm>
        <a:prstGeom prst="trapezoid">
          <a:avLst>
            <a:gd name="adj" fmla="val 75779"/>
          </a:avLst>
        </a:prstGeom>
        <a:solidFill>
          <a:schemeClr val="accent5">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s-ES" sz="2000" kern="1200">
              <a:solidFill>
                <a:schemeClr val="tx1"/>
              </a:solidFill>
              <a:latin typeface="+mj-lt"/>
            </a:rPr>
            <a:t>EVALUACION DE RIESGOS</a:t>
          </a:r>
        </a:p>
      </dsp:txBody>
      <dsp:txXfrm>
        <a:off x="1399835" y="2309083"/>
        <a:ext cx="3032976" cy="769694"/>
      </dsp:txXfrm>
    </dsp:sp>
    <dsp:sp modelId="{221DA44F-DE4C-4BC6-AEBE-C4B87DF4A58D}">
      <dsp:nvSpPr>
        <dsp:cNvPr id="0" name=""/>
        <dsp:cNvSpPr/>
      </dsp:nvSpPr>
      <dsp:spPr>
        <a:xfrm>
          <a:off x="0" y="3053208"/>
          <a:ext cx="5832648" cy="769694"/>
        </a:xfrm>
        <a:prstGeom prst="trapezoid">
          <a:avLst>
            <a:gd name="adj" fmla="val 75779"/>
          </a:avLst>
        </a:prstGeom>
        <a:solidFill>
          <a:schemeClr val="accent6">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s-ES" sz="2000" kern="1200">
              <a:solidFill>
                <a:schemeClr val="tx1"/>
              </a:solidFill>
              <a:latin typeface="+mj-lt"/>
            </a:rPr>
            <a:t>AMBIENTE DE CONTROL Y TRABAJO</a:t>
          </a:r>
        </a:p>
      </dsp:txBody>
      <dsp:txXfrm>
        <a:off x="1020713" y="3053208"/>
        <a:ext cx="3791221" cy="769694"/>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7E35E8-0402-49FB-A78C-9165BCD073D6}">
      <dsp:nvSpPr>
        <dsp:cNvPr id="0" name=""/>
        <dsp:cNvSpPr/>
      </dsp:nvSpPr>
      <dsp:spPr>
        <a:xfrm>
          <a:off x="0" y="176884"/>
          <a:ext cx="2571749" cy="1543050"/>
        </a:xfrm>
        <a:prstGeom prst="rect">
          <a:avLst/>
        </a:prstGeom>
        <a:gradFill rotWithShape="0">
          <a:gsLst>
            <a:gs pos="0">
              <a:schemeClr val="accent2">
                <a:hueOff val="0"/>
                <a:satOff val="0"/>
                <a:lumOff val="0"/>
                <a:alphaOff val="0"/>
                <a:tint val="73000"/>
                <a:shade val="100000"/>
                <a:satMod val="150000"/>
              </a:schemeClr>
            </a:gs>
            <a:gs pos="25000">
              <a:schemeClr val="accent2">
                <a:hueOff val="0"/>
                <a:satOff val="0"/>
                <a:lumOff val="0"/>
                <a:alphaOff val="0"/>
                <a:tint val="96000"/>
                <a:shade val="80000"/>
                <a:satMod val="105000"/>
              </a:schemeClr>
            </a:gs>
            <a:gs pos="38000">
              <a:schemeClr val="accent2">
                <a:hueOff val="0"/>
                <a:satOff val="0"/>
                <a:lumOff val="0"/>
                <a:alphaOff val="0"/>
                <a:tint val="96000"/>
                <a:shade val="59000"/>
                <a:satMod val="120000"/>
              </a:schemeClr>
            </a:gs>
            <a:gs pos="55000">
              <a:schemeClr val="accent2">
                <a:hueOff val="0"/>
                <a:satOff val="0"/>
                <a:lumOff val="0"/>
                <a:alphaOff val="0"/>
                <a:tint val="100000"/>
                <a:shade val="57000"/>
                <a:satMod val="120000"/>
              </a:schemeClr>
            </a:gs>
            <a:gs pos="80000">
              <a:schemeClr val="accent2">
                <a:hueOff val="0"/>
                <a:satOff val="0"/>
                <a:lumOff val="0"/>
                <a:alphaOff val="0"/>
                <a:tint val="100000"/>
                <a:shade val="56000"/>
                <a:satMod val="145000"/>
              </a:schemeClr>
            </a:gs>
            <a:gs pos="88000">
              <a:schemeClr val="accent2">
                <a:hueOff val="0"/>
                <a:satOff val="0"/>
                <a:lumOff val="0"/>
                <a:alphaOff val="0"/>
                <a:tint val="100000"/>
                <a:shade val="63000"/>
                <a:satMod val="160000"/>
              </a:schemeClr>
            </a:gs>
            <a:gs pos="100000">
              <a:schemeClr val="accent2">
                <a:hueOff val="0"/>
                <a:satOff val="0"/>
                <a:lumOff val="0"/>
                <a:alphaOff val="0"/>
                <a:tint val="99000"/>
                <a:shade val="100000"/>
                <a:satMod val="155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sz="1200" b="1" u="sng" kern="1200" dirty="0" smtClean="0">
              <a:solidFill>
                <a:schemeClr val="tx1"/>
              </a:solidFill>
            </a:rPr>
            <a:t>CONDICION</a:t>
          </a:r>
        </a:p>
        <a:p>
          <a:pPr lvl="0" algn="just" defTabSz="533400">
            <a:lnSpc>
              <a:spcPct val="90000"/>
            </a:lnSpc>
            <a:spcBef>
              <a:spcPct val="0"/>
            </a:spcBef>
            <a:spcAft>
              <a:spcPct val="35000"/>
            </a:spcAft>
          </a:pPr>
          <a:r>
            <a:rPr lang="es-ES" sz="1200" b="0" kern="1200" dirty="0" smtClean="0">
              <a:solidFill>
                <a:schemeClr val="tx1"/>
              </a:solidFill>
            </a:rPr>
            <a:t>Existe un solo administrador del sistema, encargado de la parte operativa como de mantenimiento, por lo que el mantenimiento de equipos pasa a segundo plano.</a:t>
          </a:r>
          <a:endParaRPr lang="es-ES" sz="1200" b="0" kern="1200" dirty="0">
            <a:solidFill>
              <a:schemeClr val="tx1"/>
            </a:solidFill>
          </a:endParaRPr>
        </a:p>
      </dsp:txBody>
      <dsp:txXfrm>
        <a:off x="0" y="176884"/>
        <a:ext cx="2571749" cy="1543050"/>
      </dsp:txXfrm>
    </dsp:sp>
    <dsp:sp modelId="{DB1F4767-4090-4E64-93B9-EAEE3F8FC040}">
      <dsp:nvSpPr>
        <dsp:cNvPr id="0" name=""/>
        <dsp:cNvSpPr/>
      </dsp:nvSpPr>
      <dsp:spPr>
        <a:xfrm>
          <a:off x="2828925" y="176884"/>
          <a:ext cx="2571749" cy="1543050"/>
        </a:xfrm>
        <a:prstGeom prst="rect">
          <a:avLst/>
        </a:prstGeom>
        <a:gradFill rotWithShape="0">
          <a:gsLst>
            <a:gs pos="0">
              <a:schemeClr val="accent3">
                <a:hueOff val="0"/>
                <a:satOff val="0"/>
                <a:lumOff val="0"/>
                <a:alphaOff val="0"/>
                <a:tint val="73000"/>
                <a:shade val="100000"/>
                <a:satMod val="150000"/>
              </a:schemeClr>
            </a:gs>
            <a:gs pos="25000">
              <a:schemeClr val="accent3">
                <a:hueOff val="0"/>
                <a:satOff val="0"/>
                <a:lumOff val="0"/>
                <a:alphaOff val="0"/>
                <a:tint val="96000"/>
                <a:shade val="80000"/>
                <a:satMod val="105000"/>
              </a:schemeClr>
            </a:gs>
            <a:gs pos="38000">
              <a:schemeClr val="accent3">
                <a:hueOff val="0"/>
                <a:satOff val="0"/>
                <a:lumOff val="0"/>
                <a:alphaOff val="0"/>
                <a:tint val="96000"/>
                <a:shade val="59000"/>
                <a:satMod val="120000"/>
              </a:schemeClr>
            </a:gs>
            <a:gs pos="55000">
              <a:schemeClr val="accent3">
                <a:hueOff val="0"/>
                <a:satOff val="0"/>
                <a:lumOff val="0"/>
                <a:alphaOff val="0"/>
                <a:tint val="100000"/>
                <a:shade val="57000"/>
                <a:satMod val="120000"/>
              </a:schemeClr>
            </a:gs>
            <a:gs pos="80000">
              <a:schemeClr val="accent3">
                <a:hueOff val="0"/>
                <a:satOff val="0"/>
                <a:lumOff val="0"/>
                <a:alphaOff val="0"/>
                <a:tint val="100000"/>
                <a:shade val="56000"/>
                <a:satMod val="145000"/>
              </a:schemeClr>
            </a:gs>
            <a:gs pos="88000">
              <a:schemeClr val="accent3">
                <a:hueOff val="0"/>
                <a:satOff val="0"/>
                <a:lumOff val="0"/>
                <a:alphaOff val="0"/>
                <a:tint val="100000"/>
                <a:shade val="63000"/>
                <a:satMod val="160000"/>
              </a:schemeClr>
            </a:gs>
            <a:gs pos="100000">
              <a:schemeClr val="accent3">
                <a:hueOff val="0"/>
                <a:satOff val="0"/>
                <a:lumOff val="0"/>
                <a:alphaOff val="0"/>
                <a:tint val="99000"/>
                <a:shade val="100000"/>
                <a:satMod val="155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sz="1200" b="1" u="sng" kern="1200" dirty="0" smtClean="0">
              <a:solidFill>
                <a:schemeClr val="tx1"/>
              </a:solidFill>
            </a:rPr>
            <a:t>CRITERIO</a:t>
          </a:r>
        </a:p>
        <a:p>
          <a:pPr lvl="0" algn="just" defTabSz="533400">
            <a:lnSpc>
              <a:spcPct val="90000"/>
            </a:lnSpc>
            <a:spcBef>
              <a:spcPct val="0"/>
            </a:spcBef>
            <a:spcAft>
              <a:spcPct val="35000"/>
            </a:spcAft>
          </a:pPr>
          <a:r>
            <a:rPr lang="es-ES" sz="1200" kern="1200" dirty="0" smtClean="0">
              <a:solidFill>
                <a:schemeClr val="tx1"/>
              </a:solidFill>
            </a:rPr>
            <a:t>El Gerente General inobservó la Norma de Control Interno SEPARACIÓN DE FUNCIONES Y ROTACIÓN DE LABORES 401-01</a:t>
          </a:r>
          <a:endParaRPr lang="es-ES" sz="1200" kern="1200" dirty="0">
            <a:solidFill>
              <a:schemeClr val="tx1"/>
            </a:solidFill>
          </a:endParaRPr>
        </a:p>
      </dsp:txBody>
      <dsp:txXfrm>
        <a:off x="2828925" y="176884"/>
        <a:ext cx="2571749" cy="1543050"/>
      </dsp:txXfrm>
    </dsp:sp>
    <dsp:sp modelId="{152BBA58-B038-40A4-8D1A-D2C45B0BD44C}">
      <dsp:nvSpPr>
        <dsp:cNvPr id="0" name=""/>
        <dsp:cNvSpPr/>
      </dsp:nvSpPr>
      <dsp:spPr>
        <a:xfrm>
          <a:off x="5657849" y="176884"/>
          <a:ext cx="2571749" cy="1543050"/>
        </a:xfrm>
        <a:prstGeom prst="rect">
          <a:avLst/>
        </a:prstGeom>
        <a:gradFill rotWithShape="0">
          <a:gsLst>
            <a:gs pos="0">
              <a:schemeClr val="accent4">
                <a:hueOff val="0"/>
                <a:satOff val="0"/>
                <a:lumOff val="0"/>
                <a:alphaOff val="0"/>
                <a:tint val="73000"/>
                <a:shade val="100000"/>
                <a:satMod val="150000"/>
              </a:schemeClr>
            </a:gs>
            <a:gs pos="25000">
              <a:schemeClr val="accent4">
                <a:hueOff val="0"/>
                <a:satOff val="0"/>
                <a:lumOff val="0"/>
                <a:alphaOff val="0"/>
                <a:tint val="96000"/>
                <a:shade val="80000"/>
                <a:satMod val="105000"/>
              </a:schemeClr>
            </a:gs>
            <a:gs pos="38000">
              <a:schemeClr val="accent4">
                <a:hueOff val="0"/>
                <a:satOff val="0"/>
                <a:lumOff val="0"/>
                <a:alphaOff val="0"/>
                <a:tint val="96000"/>
                <a:shade val="59000"/>
                <a:satMod val="120000"/>
              </a:schemeClr>
            </a:gs>
            <a:gs pos="55000">
              <a:schemeClr val="accent4">
                <a:hueOff val="0"/>
                <a:satOff val="0"/>
                <a:lumOff val="0"/>
                <a:alphaOff val="0"/>
                <a:tint val="100000"/>
                <a:shade val="57000"/>
                <a:satMod val="120000"/>
              </a:schemeClr>
            </a:gs>
            <a:gs pos="80000">
              <a:schemeClr val="accent4">
                <a:hueOff val="0"/>
                <a:satOff val="0"/>
                <a:lumOff val="0"/>
                <a:alphaOff val="0"/>
                <a:tint val="100000"/>
                <a:shade val="56000"/>
                <a:satMod val="145000"/>
              </a:schemeClr>
            </a:gs>
            <a:gs pos="88000">
              <a:schemeClr val="accent4">
                <a:hueOff val="0"/>
                <a:satOff val="0"/>
                <a:lumOff val="0"/>
                <a:alphaOff val="0"/>
                <a:tint val="100000"/>
                <a:shade val="63000"/>
                <a:satMod val="160000"/>
              </a:schemeClr>
            </a:gs>
            <a:gs pos="100000">
              <a:schemeClr val="accent4">
                <a:hueOff val="0"/>
                <a:satOff val="0"/>
                <a:lumOff val="0"/>
                <a:alphaOff val="0"/>
                <a:tint val="99000"/>
                <a:shade val="100000"/>
                <a:satMod val="155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sz="1200" b="1" u="sng" kern="1200" dirty="0" smtClean="0">
              <a:solidFill>
                <a:schemeClr val="tx1"/>
              </a:solidFill>
            </a:rPr>
            <a:t>CAUSA</a:t>
          </a:r>
        </a:p>
        <a:p>
          <a:pPr lvl="0" algn="just" defTabSz="533400">
            <a:lnSpc>
              <a:spcPct val="90000"/>
            </a:lnSpc>
            <a:spcBef>
              <a:spcPct val="0"/>
            </a:spcBef>
            <a:spcAft>
              <a:spcPct val="35000"/>
            </a:spcAft>
          </a:pPr>
          <a:r>
            <a:rPr lang="es-ES" sz="1200" kern="1200" dirty="0" smtClean="0">
              <a:solidFill>
                <a:schemeClr val="tx1"/>
              </a:solidFill>
            </a:rPr>
            <a:t>El Gerente General no  presentó al Consejo de Administración el requerimiento de la contratación de un ayudante o Asistente.</a:t>
          </a:r>
          <a:endParaRPr lang="es-ES" sz="1200" b="1" u="sng" kern="1200" dirty="0">
            <a:solidFill>
              <a:schemeClr val="tx1"/>
            </a:solidFill>
          </a:endParaRPr>
        </a:p>
      </dsp:txBody>
      <dsp:txXfrm>
        <a:off x="5657849" y="176884"/>
        <a:ext cx="2571749" cy="1543050"/>
      </dsp:txXfrm>
    </dsp:sp>
    <dsp:sp modelId="{24A4DA58-E294-4CA7-9411-F70598184CCA}">
      <dsp:nvSpPr>
        <dsp:cNvPr id="0" name=""/>
        <dsp:cNvSpPr/>
      </dsp:nvSpPr>
      <dsp:spPr>
        <a:xfrm>
          <a:off x="0" y="2315369"/>
          <a:ext cx="2571749" cy="1543050"/>
        </a:xfrm>
        <a:prstGeom prst="rect">
          <a:avLst/>
        </a:prstGeom>
        <a:gradFill rotWithShape="0">
          <a:gsLst>
            <a:gs pos="0">
              <a:schemeClr val="accent5">
                <a:hueOff val="0"/>
                <a:satOff val="0"/>
                <a:lumOff val="0"/>
                <a:alphaOff val="0"/>
                <a:tint val="73000"/>
                <a:shade val="100000"/>
                <a:satMod val="150000"/>
              </a:schemeClr>
            </a:gs>
            <a:gs pos="25000">
              <a:schemeClr val="accent5">
                <a:hueOff val="0"/>
                <a:satOff val="0"/>
                <a:lumOff val="0"/>
                <a:alphaOff val="0"/>
                <a:tint val="96000"/>
                <a:shade val="80000"/>
                <a:satMod val="105000"/>
              </a:schemeClr>
            </a:gs>
            <a:gs pos="38000">
              <a:schemeClr val="accent5">
                <a:hueOff val="0"/>
                <a:satOff val="0"/>
                <a:lumOff val="0"/>
                <a:alphaOff val="0"/>
                <a:tint val="96000"/>
                <a:shade val="59000"/>
                <a:satMod val="120000"/>
              </a:schemeClr>
            </a:gs>
            <a:gs pos="55000">
              <a:schemeClr val="accent5">
                <a:hueOff val="0"/>
                <a:satOff val="0"/>
                <a:lumOff val="0"/>
                <a:alphaOff val="0"/>
                <a:tint val="100000"/>
                <a:shade val="57000"/>
                <a:satMod val="120000"/>
              </a:schemeClr>
            </a:gs>
            <a:gs pos="80000">
              <a:schemeClr val="accent5">
                <a:hueOff val="0"/>
                <a:satOff val="0"/>
                <a:lumOff val="0"/>
                <a:alphaOff val="0"/>
                <a:tint val="100000"/>
                <a:shade val="56000"/>
                <a:satMod val="145000"/>
              </a:schemeClr>
            </a:gs>
            <a:gs pos="88000">
              <a:schemeClr val="accent5">
                <a:hueOff val="0"/>
                <a:satOff val="0"/>
                <a:lumOff val="0"/>
                <a:alphaOff val="0"/>
                <a:tint val="100000"/>
                <a:shade val="63000"/>
                <a:satMod val="160000"/>
              </a:schemeClr>
            </a:gs>
            <a:gs pos="100000">
              <a:schemeClr val="accent5">
                <a:hueOff val="0"/>
                <a:satOff val="0"/>
                <a:lumOff val="0"/>
                <a:alphaOff val="0"/>
                <a:tint val="99000"/>
                <a:shade val="100000"/>
                <a:satMod val="155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sz="1200" b="1" u="sng" kern="1200" dirty="0" smtClean="0">
              <a:solidFill>
                <a:schemeClr val="tx1"/>
              </a:solidFill>
            </a:rPr>
            <a:t>EFECTO</a:t>
          </a:r>
        </a:p>
        <a:p>
          <a:pPr lvl="0" algn="just" defTabSz="533400">
            <a:lnSpc>
              <a:spcPct val="90000"/>
            </a:lnSpc>
            <a:spcBef>
              <a:spcPct val="0"/>
            </a:spcBef>
            <a:spcAft>
              <a:spcPct val="35000"/>
            </a:spcAft>
          </a:pPr>
          <a:r>
            <a:rPr lang="es-ES" sz="1200" kern="1200" dirty="0" smtClean="0">
              <a:solidFill>
                <a:schemeClr val="tx1"/>
              </a:solidFill>
            </a:rPr>
            <a:t>La falta de distribución de funciones ha ocasionado que los requerimientos tanto operativos como de mantenimiento dependan  de una sola persona,  por ende toman más tiempo de lo esperado.</a:t>
          </a:r>
          <a:endParaRPr lang="es-ES" sz="1200" b="1" u="sng" kern="1200" dirty="0">
            <a:solidFill>
              <a:schemeClr val="tx1"/>
            </a:solidFill>
          </a:endParaRPr>
        </a:p>
      </dsp:txBody>
      <dsp:txXfrm>
        <a:off x="0" y="2315369"/>
        <a:ext cx="2571749" cy="1543050"/>
      </dsp:txXfrm>
    </dsp:sp>
    <dsp:sp modelId="{265E0F32-8B67-43DB-BC0D-B238A758C76A}">
      <dsp:nvSpPr>
        <dsp:cNvPr id="0" name=""/>
        <dsp:cNvSpPr/>
      </dsp:nvSpPr>
      <dsp:spPr>
        <a:xfrm>
          <a:off x="2828925" y="1977109"/>
          <a:ext cx="2571749" cy="2219569"/>
        </a:xfrm>
        <a:prstGeom prst="rect">
          <a:avLst/>
        </a:prstGeom>
        <a:gradFill rotWithShape="0">
          <a:gsLst>
            <a:gs pos="0">
              <a:schemeClr val="accent6">
                <a:hueOff val="0"/>
                <a:satOff val="0"/>
                <a:lumOff val="0"/>
                <a:alphaOff val="0"/>
                <a:tint val="73000"/>
                <a:shade val="100000"/>
                <a:satMod val="150000"/>
              </a:schemeClr>
            </a:gs>
            <a:gs pos="25000">
              <a:schemeClr val="accent6">
                <a:hueOff val="0"/>
                <a:satOff val="0"/>
                <a:lumOff val="0"/>
                <a:alphaOff val="0"/>
                <a:tint val="96000"/>
                <a:shade val="80000"/>
                <a:satMod val="105000"/>
              </a:schemeClr>
            </a:gs>
            <a:gs pos="38000">
              <a:schemeClr val="accent6">
                <a:hueOff val="0"/>
                <a:satOff val="0"/>
                <a:lumOff val="0"/>
                <a:alphaOff val="0"/>
                <a:tint val="96000"/>
                <a:shade val="59000"/>
                <a:satMod val="120000"/>
              </a:schemeClr>
            </a:gs>
            <a:gs pos="55000">
              <a:schemeClr val="accent6">
                <a:hueOff val="0"/>
                <a:satOff val="0"/>
                <a:lumOff val="0"/>
                <a:alphaOff val="0"/>
                <a:tint val="100000"/>
                <a:shade val="57000"/>
                <a:satMod val="120000"/>
              </a:schemeClr>
            </a:gs>
            <a:gs pos="80000">
              <a:schemeClr val="accent6">
                <a:hueOff val="0"/>
                <a:satOff val="0"/>
                <a:lumOff val="0"/>
                <a:alphaOff val="0"/>
                <a:tint val="100000"/>
                <a:shade val="56000"/>
                <a:satMod val="145000"/>
              </a:schemeClr>
            </a:gs>
            <a:gs pos="88000">
              <a:schemeClr val="accent6">
                <a:hueOff val="0"/>
                <a:satOff val="0"/>
                <a:lumOff val="0"/>
                <a:alphaOff val="0"/>
                <a:tint val="100000"/>
                <a:shade val="63000"/>
                <a:satMod val="160000"/>
              </a:schemeClr>
            </a:gs>
            <a:gs pos="100000">
              <a:schemeClr val="accent6">
                <a:hueOff val="0"/>
                <a:satOff val="0"/>
                <a:lumOff val="0"/>
                <a:alphaOff val="0"/>
                <a:tint val="99000"/>
                <a:shade val="100000"/>
                <a:satMod val="155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sz="1200" b="1" u="sng" kern="1200" dirty="0" smtClean="0">
              <a:solidFill>
                <a:schemeClr val="tx1"/>
              </a:solidFill>
            </a:rPr>
            <a:t>CONCLUSIÓN</a:t>
          </a:r>
        </a:p>
        <a:p>
          <a:pPr lvl="0" algn="just" defTabSz="533400">
            <a:lnSpc>
              <a:spcPct val="90000"/>
            </a:lnSpc>
            <a:spcBef>
              <a:spcPct val="0"/>
            </a:spcBef>
            <a:spcAft>
              <a:spcPct val="35000"/>
            </a:spcAft>
          </a:pPr>
          <a:r>
            <a:rPr lang="es-ES" sz="1200" kern="1200" dirty="0" smtClean="0">
              <a:solidFill>
                <a:schemeClr val="tx1"/>
              </a:solidFill>
            </a:rPr>
            <a:t>La falta de distribución de actividades de acuerdo al manual de funciones, perjudica a la Cooperativa, ocasionando que los requerimientos lleven más tiempo de lo esperado, y que el mantenimiento de los equipos pase a segundo plano.</a:t>
          </a:r>
          <a:endParaRPr lang="es-ES" sz="1200" b="1" u="sng" kern="1200" dirty="0">
            <a:solidFill>
              <a:schemeClr val="tx1"/>
            </a:solidFill>
          </a:endParaRPr>
        </a:p>
      </dsp:txBody>
      <dsp:txXfrm>
        <a:off x="2828925" y="1977109"/>
        <a:ext cx="2571749" cy="2219569"/>
      </dsp:txXfrm>
    </dsp:sp>
    <dsp:sp modelId="{F85BCDAA-CB17-4CB0-9B8A-2D466B44058A}">
      <dsp:nvSpPr>
        <dsp:cNvPr id="0" name=""/>
        <dsp:cNvSpPr/>
      </dsp:nvSpPr>
      <dsp:spPr>
        <a:xfrm>
          <a:off x="5657849" y="2315369"/>
          <a:ext cx="2571749" cy="1543050"/>
        </a:xfrm>
        <a:prstGeom prst="rect">
          <a:avLst/>
        </a:prstGeom>
        <a:gradFill rotWithShape="0">
          <a:gsLst>
            <a:gs pos="0">
              <a:schemeClr val="accent2">
                <a:hueOff val="0"/>
                <a:satOff val="0"/>
                <a:lumOff val="0"/>
                <a:alphaOff val="0"/>
                <a:tint val="73000"/>
                <a:shade val="100000"/>
                <a:satMod val="150000"/>
              </a:schemeClr>
            </a:gs>
            <a:gs pos="25000">
              <a:schemeClr val="accent2">
                <a:hueOff val="0"/>
                <a:satOff val="0"/>
                <a:lumOff val="0"/>
                <a:alphaOff val="0"/>
                <a:tint val="96000"/>
                <a:shade val="80000"/>
                <a:satMod val="105000"/>
              </a:schemeClr>
            </a:gs>
            <a:gs pos="38000">
              <a:schemeClr val="accent2">
                <a:hueOff val="0"/>
                <a:satOff val="0"/>
                <a:lumOff val="0"/>
                <a:alphaOff val="0"/>
                <a:tint val="96000"/>
                <a:shade val="59000"/>
                <a:satMod val="120000"/>
              </a:schemeClr>
            </a:gs>
            <a:gs pos="55000">
              <a:schemeClr val="accent2">
                <a:hueOff val="0"/>
                <a:satOff val="0"/>
                <a:lumOff val="0"/>
                <a:alphaOff val="0"/>
                <a:tint val="100000"/>
                <a:shade val="57000"/>
                <a:satMod val="120000"/>
              </a:schemeClr>
            </a:gs>
            <a:gs pos="80000">
              <a:schemeClr val="accent2">
                <a:hueOff val="0"/>
                <a:satOff val="0"/>
                <a:lumOff val="0"/>
                <a:alphaOff val="0"/>
                <a:tint val="100000"/>
                <a:shade val="56000"/>
                <a:satMod val="145000"/>
              </a:schemeClr>
            </a:gs>
            <a:gs pos="88000">
              <a:schemeClr val="accent2">
                <a:hueOff val="0"/>
                <a:satOff val="0"/>
                <a:lumOff val="0"/>
                <a:alphaOff val="0"/>
                <a:tint val="100000"/>
                <a:shade val="63000"/>
                <a:satMod val="160000"/>
              </a:schemeClr>
            </a:gs>
            <a:gs pos="100000">
              <a:schemeClr val="accent2">
                <a:hueOff val="0"/>
                <a:satOff val="0"/>
                <a:lumOff val="0"/>
                <a:alphaOff val="0"/>
                <a:tint val="99000"/>
                <a:shade val="100000"/>
                <a:satMod val="155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sz="1200" b="1" u="sng" kern="1200" dirty="0" smtClean="0">
              <a:solidFill>
                <a:schemeClr val="tx1"/>
              </a:solidFill>
            </a:rPr>
            <a:t>RECOMENDACIÓN</a:t>
          </a:r>
        </a:p>
        <a:p>
          <a:pPr lvl="0" algn="just" defTabSz="533400">
            <a:lnSpc>
              <a:spcPct val="90000"/>
            </a:lnSpc>
            <a:spcBef>
              <a:spcPct val="0"/>
            </a:spcBef>
            <a:spcAft>
              <a:spcPct val="35000"/>
            </a:spcAft>
          </a:pPr>
          <a:r>
            <a:rPr lang="es-ES" sz="1200" b="1" kern="1200" dirty="0" smtClean="0">
              <a:solidFill>
                <a:schemeClr val="tx1"/>
              </a:solidFill>
            </a:rPr>
            <a:t>Al Gerente General</a:t>
          </a:r>
          <a:r>
            <a:rPr lang="es-ES" sz="1200" kern="1200" dirty="0" smtClean="0">
              <a:solidFill>
                <a:schemeClr val="tx1"/>
              </a:solidFill>
            </a:rPr>
            <a:t>. </a:t>
          </a:r>
        </a:p>
        <a:p>
          <a:pPr lvl="0" algn="just" defTabSz="533400">
            <a:lnSpc>
              <a:spcPct val="90000"/>
            </a:lnSpc>
            <a:spcBef>
              <a:spcPct val="0"/>
            </a:spcBef>
            <a:spcAft>
              <a:spcPct val="35000"/>
            </a:spcAft>
          </a:pPr>
          <a:r>
            <a:rPr lang="es-ES" sz="1200" kern="1200" dirty="0" smtClean="0">
              <a:solidFill>
                <a:schemeClr val="tx1"/>
              </a:solidFill>
            </a:rPr>
            <a:t>Coordinar con el  Consejo de Administración la planificación.</a:t>
          </a:r>
          <a:endParaRPr lang="es-ES" sz="1200" b="1" u="sng" kern="1200" dirty="0">
            <a:solidFill>
              <a:schemeClr val="tx1"/>
            </a:solidFill>
          </a:endParaRPr>
        </a:p>
      </dsp:txBody>
      <dsp:txXfrm>
        <a:off x="5657849" y="2315369"/>
        <a:ext cx="2571749" cy="154305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6A5B85-11CD-496F-81CD-834D11E078FA}">
      <dsp:nvSpPr>
        <dsp:cNvPr id="0" name=""/>
        <dsp:cNvSpPr/>
      </dsp:nvSpPr>
      <dsp:spPr>
        <a:xfrm>
          <a:off x="2581402" y="0"/>
          <a:ext cx="1290701" cy="720079"/>
        </a:xfrm>
        <a:prstGeom prst="trapezoid">
          <a:avLst>
            <a:gd name="adj" fmla="val 89622"/>
          </a:avLst>
        </a:prstGeom>
        <a:solidFill>
          <a:schemeClr val="accent3">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endParaRPr lang="es-ES" sz="1100" b="1" kern="1200">
            <a:latin typeface="+mj-lt"/>
          </a:endParaRPr>
        </a:p>
        <a:p>
          <a:pPr lvl="0" algn="ctr" defTabSz="488950">
            <a:lnSpc>
              <a:spcPct val="90000"/>
            </a:lnSpc>
            <a:spcBef>
              <a:spcPct val="0"/>
            </a:spcBef>
            <a:spcAft>
              <a:spcPct val="35000"/>
            </a:spcAft>
          </a:pPr>
          <a:r>
            <a:rPr lang="es-ES" sz="1200" b="1" kern="1200">
              <a:latin typeface="+mj-lt"/>
            </a:rPr>
            <a:t>SUPERVISION</a:t>
          </a:r>
        </a:p>
      </dsp:txBody>
      <dsp:txXfrm>
        <a:off x="2581402" y="0"/>
        <a:ext cx="1290701" cy="720079"/>
      </dsp:txXfrm>
    </dsp:sp>
    <dsp:sp modelId="{485AAB22-CE03-4F27-9048-113FC204F51A}">
      <dsp:nvSpPr>
        <dsp:cNvPr id="0" name=""/>
        <dsp:cNvSpPr/>
      </dsp:nvSpPr>
      <dsp:spPr>
        <a:xfrm>
          <a:off x="1936051" y="720080"/>
          <a:ext cx="2581402" cy="720079"/>
        </a:xfrm>
        <a:prstGeom prst="trapezoid">
          <a:avLst>
            <a:gd name="adj" fmla="val 89622"/>
          </a:avLst>
        </a:prstGeom>
        <a:solidFill>
          <a:schemeClr val="accent3">
            <a:hueOff val="2812566"/>
            <a:satOff val="-4220"/>
            <a:lumOff val="-686"/>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ES" sz="1200" b="1" kern="1200" dirty="0">
              <a:latin typeface="+mj-lt"/>
            </a:rPr>
            <a:t>INFORMACION Y COMUNICACION</a:t>
          </a:r>
        </a:p>
      </dsp:txBody>
      <dsp:txXfrm>
        <a:off x="2387796" y="720080"/>
        <a:ext cx="1677911" cy="720079"/>
      </dsp:txXfrm>
    </dsp:sp>
    <dsp:sp modelId="{BDDC97BA-BB54-4B5D-A315-C35C409B249B}">
      <dsp:nvSpPr>
        <dsp:cNvPr id="0" name=""/>
        <dsp:cNvSpPr/>
      </dsp:nvSpPr>
      <dsp:spPr>
        <a:xfrm>
          <a:off x="1310719" y="1440160"/>
          <a:ext cx="3872103" cy="720079"/>
        </a:xfrm>
        <a:prstGeom prst="trapezoid">
          <a:avLst>
            <a:gd name="adj" fmla="val 89622"/>
          </a:avLst>
        </a:prstGeom>
        <a:solidFill>
          <a:schemeClr val="accent3">
            <a:hueOff val="5625132"/>
            <a:satOff val="-8440"/>
            <a:lumOff val="-1373"/>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r>
            <a:rPr lang="es-ES" sz="2300" kern="1200">
              <a:latin typeface="+mj-lt"/>
            </a:rPr>
            <a:t>ACTIVIDADES DE CONTROL</a:t>
          </a:r>
        </a:p>
      </dsp:txBody>
      <dsp:txXfrm>
        <a:off x="1988337" y="1440160"/>
        <a:ext cx="2516866" cy="720079"/>
      </dsp:txXfrm>
    </dsp:sp>
    <dsp:sp modelId="{D0EB9334-847A-4463-BEF4-4437F01447BF}">
      <dsp:nvSpPr>
        <dsp:cNvPr id="0" name=""/>
        <dsp:cNvSpPr/>
      </dsp:nvSpPr>
      <dsp:spPr>
        <a:xfrm>
          <a:off x="645350" y="2160239"/>
          <a:ext cx="5162804" cy="720079"/>
        </a:xfrm>
        <a:prstGeom prst="trapezoid">
          <a:avLst>
            <a:gd name="adj" fmla="val 89622"/>
          </a:avLst>
        </a:prstGeom>
        <a:solidFill>
          <a:schemeClr val="accent3">
            <a:hueOff val="8437698"/>
            <a:satOff val="-12660"/>
            <a:lumOff val="-2059"/>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r>
            <a:rPr lang="es-ES" sz="2300" kern="1200">
              <a:latin typeface="+mj-lt"/>
            </a:rPr>
            <a:t>EVALUACION DE RIESGOS</a:t>
          </a:r>
        </a:p>
      </dsp:txBody>
      <dsp:txXfrm>
        <a:off x="1548841" y="2160239"/>
        <a:ext cx="3355822" cy="720079"/>
      </dsp:txXfrm>
    </dsp:sp>
    <dsp:sp modelId="{221DA44F-DE4C-4BC6-AEBE-C4B87DF4A58D}">
      <dsp:nvSpPr>
        <dsp:cNvPr id="0" name=""/>
        <dsp:cNvSpPr/>
      </dsp:nvSpPr>
      <dsp:spPr>
        <a:xfrm>
          <a:off x="0" y="2856398"/>
          <a:ext cx="6453504" cy="720079"/>
        </a:xfrm>
        <a:prstGeom prst="trapezoid">
          <a:avLst>
            <a:gd name="adj" fmla="val 89622"/>
          </a:avLst>
        </a:prstGeom>
        <a:solidFill>
          <a:schemeClr val="accent3">
            <a:hueOff val="11250264"/>
            <a:satOff val="-16880"/>
            <a:lumOff val="-2745"/>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lvl="0" algn="r" defTabSz="1022350">
            <a:lnSpc>
              <a:spcPct val="90000"/>
            </a:lnSpc>
            <a:spcBef>
              <a:spcPct val="0"/>
            </a:spcBef>
            <a:spcAft>
              <a:spcPct val="35000"/>
            </a:spcAft>
          </a:pPr>
          <a:r>
            <a:rPr lang="es-ES" sz="2300" kern="1200" dirty="0">
              <a:latin typeface="+mj-lt"/>
            </a:rPr>
            <a:t>AMBIENTE DE CONTROL Y TRABAJO</a:t>
          </a:r>
        </a:p>
      </dsp:txBody>
      <dsp:txXfrm>
        <a:off x="1129363" y="2856398"/>
        <a:ext cx="4194778" cy="72007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F8F736-9C69-41BE-95C1-072C83676C37}">
      <dsp:nvSpPr>
        <dsp:cNvPr id="0" name=""/>
        <dsp:cNvSpPr/>
      </dsp:nvSpPr>
      <dsp:spPr>
        <a:xfrm>
          <a:off x="0" y="515143"/>
          <a:ext cx="2571749" cy="1543050"/>
        </a:xfrm>
        <a:prstGeom prst="rect">
          <a:avLst/>
        </a:prstGeom>
        <a:gradFill rotWithShape="0">
          <a:gsLst>
            <a:gs pos="0">
              <a:schemeClr val="accent2">
                <a:hueOff val="0"/>
                <a:satOff val="0"/>
                <a:lumOff val="0"/>
                <a:alphaOff val="0"/>
                <a:tint val="73000"/>
                <a:shade val="100000"/>
                <a:satMod val="150000"/>
              </a:schemeClr>
            </a:gs>
            <a:gs pos="25000">
              <a:schemeClr val="accent2">
                <a:hueOff val="0"/>
                <a:satOff val="0"/>
                <a:lumOff val="0"/>
                <a:alphaOff val="0"/>
                <a:tint val="96000"/>
                <a:shade val="80000"/>
                <a:satMod val="105000"/>
              </a:schemeClr>
            </a:gs>
            <a:gs pos="38000">
              <a:schemeClr val="accent2">
                <a:hueOff val="0"/>
                <a:satOff val="0"/>
                <a:lumOff val="0"/>
                <a:alphaOff val="0"/>
                <a:tint val="96000"/>
                <a:shade val="59000"/>
                <a:satMod val="120000"/>
              </a:schemeClr>
            </a:gs>
            <a:gs pos="55000">
              <a:schemeClr val="accent2">
                <a:hueOff val="0"/>
                <a:satOff val="0"/>
                <a:lumOff val="0"/>
                <a:alphaOff val="0"/>
                <a:tint val="100000"/>
                <a:shade val="57000"/>
                <a:satMod val="120000"/>
              </a:schemeClr>
            </a:gs>
            <a:gs pos="80000">
              <a:schemeClr val="accent2">
                <a:hueOff val="0"/>
                <a:satOff val="0"/>
                <a:lumOff val="0"/>
                <a:alphaOff val="0"/>
                <a:tint val="100000"/>
                <a:shade val="56000"/>
                <a:satMod val="145000"/>
              </a:schemeClr>
            </a:gs>
            <a:gs pos="88000">
              <a:schemeClr val="accent2">
                <a:hueOff val="0"/>
                <a:satOff val="0"/>
                <a:lumOff val="0"/>
                <a:alphaOff val="0"/>
                <a:tint val="100000"/>
                <a:shade val="63000"/>
                <a:satMod val="160000"/>
              </a:schemeClr>
            </a:gs>
            <a:gs pos="100000">
              <a:schemeClr val="accent2">
                <a:hueOff val="0"/>
                <a:satOff val="0"/>
                <a:lumOff val="0"/>
                <a:alphaOff val="0"/>
                <a:tint val="99000"/>
                <a:shade val="100000"/>
                <a:satMod val="155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sz="1200" b="1" u="sng" kern="1200" dirty="0" smtClean="0">
              <a:solidFill>
                <a:schemeClr val="tx1"/>
              </a:solidFill>
            </a:rPr>
            <a:t>CONDICIÓN</a:t>
          </a:r>
        </a:p>
        <a:p>
          <a:pPr lvl="0" algn="just" defTabSz="533400">
            <a:lnSpc>
              <a:spcPct val="90000"/>
            </a:lnSpc>
            <a:spcBef>
              <a:spcPct val="0"/>
            </a:spcBef>
            <a:spcAft>
              <a:spcPct val="35000"/>
            </a:spcAft>
          </a:pPr>
          <a:r>
            <a:rPr lang="es-ES" sz="1200" b="0" kern="1200" dirty="0" smtClean="0">
              <a:solidFill>
                <a:schemeClr val="tx1"/>
              </a:solidFill>
            </a:rPr>
            <a:t>La Gerencia autoriza gastos no presupuestados, acreditados a la cuenta del abogado, que mantiene en la Cooperativa, los gastos son consecutivas y sin justificación uso.</a:t>
          </a:r>
          <a:endParaRPr lang="es-ES" sz="1200" b="0" u="sng" kern="1200" dirty="0">
            <a:solidFill>
              <a:schemeClr val="tx1"/>
            </a:solidFill>
          </a:endParaRPr>
        </a:p>
      </dsp:txBody>
      <dsp:txXfrm>
        <a:off x="0" y="515143"/>
        <a:ext cx="2571749" cy="1543050"/>
      </dsp:txXfrm>
    </dsp:sp>
    <dsp:sp modelId="{2392F0FC-097D-4C08-9006-96CEA7BDF3B1}">
      <dsp:nvSpPr>
        <dsp:cNvPr id="0" name=""/>
        <dsp:cNvSpPr/>
      </dsp:nvSpPr>
      <dsp:spPr>
        <a:xfrm>
          <a:off x="2828925" y="515143"/>
          <a:ext cx="2571749" cy="1543050"/>
        </a:xfrm>
        <a:prstGeom prst="rect">
          <a:avLst/>
        </a:prstGeom>
        <a:gradFill rotWithShape="0">
          <a:gsLst>
            <a:gs pos="0">
              <a:schemeClr val="accent2">
                <a:hueOff val="936304"/>
                <a:satOff val="-1168"/>
                <a:lumOff val="275"/>
                <a:alphaOff val="0"/>
                <a:tint val="73000"/>
                <a:shade val="100000"/>
                <a:satMod val="150000"/>
              </a:schemeClr>
            </a:gs>
            <a:gs pos="25000">
              <a:schemeClr val="accent2">
                <a:hueOff val="936304"/>
                <a:satOff val="-1168"/>
                <a:lumOff val="275"/>
                <a:alphaOff val="0"/>
                <a:tint val="96000"/>
                <a:shade val="80000"/>
                <a:satMod val="105000"/>
              </a:schemeClr>
            </a:gs>
            <a:gs pos="38000">
              <a:schemeClr val="accent2">
                <a:hueOff val="936304"/>
                <a:satOff val="-1168"/>
                <a:lumOff val="275"/>
                <a:alphaOff val="0"/>
                <a:tint val="96000"/>
                <a:shade val="59000"/>
                <a:satMod val="120000"/>
              </a:schemeClr>
            </a:gs>
            <a:gs pos="55000">
              <a:schemeClr val="accent2">
                <a:hueOff val="936304"/>
                <a:satOff val="-1168"/>
                <a:lumOff val="275"/>
                <a:alphaOff val="0"/>
                <a:tint val="100000"/>
                <a:shade val="57000"/>
                <a:satMod val="120000"/>
              </a:schemeClr>
            </a:gs>
            <a:gs pos="80000">
              <a:schemeClr val="accent2">
                <a:hueOff val="936304"/>
                <a:satOff val="-1168"/>
                <a:lumOff val="275"/>
                <a:alphaOff val="0"/>
                <a:tint val="100000"/>
                <a:shade val="56000"/>
                <a:satMod val="145000"/>
              </a:schemeClr>
            </a:gs>
            <a:gs pos="88000">
              <a:schemeClr val="accent2">
                <a:hueOff val="936304"/>
                <a:satOff val="-1168"/>
                <a:lumOff val="275"/>
                <a:alphaOff val="0"/>
                <a:tint val="100000"/>
                <a:shade val="63000"/>
                <a:satMod val="160000"/>
              </a:schemeClr>
            </a:gs>
            <a:gs pos="100000">
              <a:schemeClr val="accent2">
                <a:hueOff val="936304"/>
                <a:satOff val="-1168"/>
                <a:lumOff val="275"/>
                <a:alphaOff val="0"/>
                <a:tint val="99000"/>
                <a:shade val="100000"/>
                <a:satMod val="155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sz="1200" b="1" u="sng" kern="1200" dirty="0" smtClean="0">
              <a:solidFill>
                <a:schemeClr val="tx1"/>
              </a:solidFill>
            </a:rPr>
            <a:t>CRITERIO</a:t>
          </a:r>
        </a:p>
        <a:p>
          <a:pPr lvl="0" algn="just" defTabSz="533400">
            <a:lnSpc>
              <a:spcPct val="90000"/>
            </a:lnSpc>
            <a:spcBef>
              <a:spcPct val="0"/>
            </a:spcBef>
            <a:spcAft>
              <a:spcPct val="35000"/>
            </a:spcAft>
          </a:pPr>
          <a:r>
            <a:rPr lang="es-ES" sz="1200" kern="1200" dirty="0" smtClean="0">
              <a:solidFill>
                <a:schemeClr val="tx1"/>
              </a:solidFill>
            </a:rPr>
            <a:t>El Gerente General inobservó la Norma de Control Interno CONTROL DE LA EVALUACIÓN EN LA EJECUCIÓN DEL PRESUPUESTO POR RESULTADOS 402-04</a:t>
          </a:r>
          <a:endParaRPr lang="es-ES" sz="1200" b="1" u="sng" kern="1200" dirty="0">
            <a:solidFill>
              <a:schemeClr val="tx1"/>
            </a:solidFill>
          </a:endParaRPr>
        </a:p>
      </dsp:txBody>
      <dsp:txXfrm>
        <a:off x="2828925" y="515143"/>
        <a:ext cx="2571749" cy="1543050"/>
      </dsp:txXfrm>
    </dsp:sp>
    <dsp:sp modelId="{196FD619-5EB0-474F-A712-6858D5EB91B4}">
      <dsp:nvSpPr>
        <dsp:cNvPr id="0" name=""/>
        <dsp:cNvSpPr/>
      </dsp:nvSpPr>
      <dsp:spPr>
        <a:xfrm>
          <a:off x="5657849" y="515143"/>
          <a:ext cx="2571749" cy="1543050"/>
        </a:xfrm>
        <a:prstGeom prst="rect">
          <a:avLst/>
        </a:prstGeom>
        <a:gradFill rotWithShape="0">
          <a:gsLst>
            <a:gs pos="0">
              <a:schemeClr val="accent2">
                <a:hueOff val="1872608"/>
                <a:satOff val="-2336"/>
                <a:lumOff val="549"/>
                <a:alphaOff val="0"/>
                <a:tint val="73000"/>
                <a:shade val="100000"/>
                <a:satMod val="150000"/>
              </a:schemeClr>
            </a:gs>
            <a:gs pos="25000">
              <a:schemeClr val="accent2">
                <a:hueOff val="1872608"/>
                <a:satOff val="-2336"/>
                <a:lumOff val="549"/>
                <a:alphaOff val="0"/>
                <a:tint val="96000"/>
                <a:shade val="80000"/>
                <a:satMod val="105000"/>
              </a:schemeClr>
            </a:gs>
            <a:gs pos="38000">
              <a:schemeClr val="accent2">
                <a:hueOff val="1872608"/>
                <a:satOff val="-2336"/>
                <a:lumOff val="549"/>
                <a:alphaOff val="0"/>
                <a:tint val="96000"/>
                <a:shade val="59000"/>
                <a:satMod val="120000"/>
              </a:schemeClr>
            </a:gs>
            <a:gs pos="55000">
              <a:schemeClr val="accent2">
                <a:hueOff val="1872608"/>
                <a:satOff val="-2336"/>
                <a:lumOff val="549"/>
                <a:alphaOff val="0"/>
                <a:tint val="100000"/>
                <a:shade val="57000"/>
                <a:satMod val="120000"/>
              </a:schemeClr>
            </a:gs>
            <a:gs pos="80000">
              <a:schemeClr val="accent2">
                <a:hueOff val="1872608"/>
                <a:satOff val="-2336"/>
                <a:lumOff val="549"/>
                <a:alphaOff val="0"/>
                <a:tint val="100000"/>
                <a:shade val="56000"/>
                <a:satMod val="145000"/>
              </a:schemeClr>
            </a:gs>
            <a:gs pos="88000">
              <a:schemeClr val="accent2">
                <a:hueOff val="1872608"/>
                <a:satOff val="-2336"/>
                <a:lumOff val="549"/>
                <a:alphaOff val="0"/>
                <a:tint val="100000"/>
                <a:shade val="63000"/>
                <a:satMod val="160000"/>
              </a:schemeClr>
            </a:gs>
            <a:gs pos="100000">
              <a:schemeClr val="accent2">
                <a:hueOff val="1872608"/>
                <a:satOff val="-2336"/>
                <a:lumOff val="549"/>
                <a:alphaOff val="0"/>
                <a:tint val="99000"/>
                <a:shade val="100000"/>
                <a:satMod val="155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sz="1200" b="1" u="sng" kern="1200" dirty="0" smtClean="0">
              <a:solidFill>
                <a:schemeClr val="tx1"/>
              </a:solidFill>
            </a:rPr>
            <a:t>CAUSA</a:t>
          </a:r>
        </a:p>
        <a:p>
          <a:pPr lvl="0" algn="just" defTabSz="533400">
            <a:lnSpc>
              <a:spcPct val="90000"/>
            </a:lnSpc>
            <a:spcBef>
              <a:spcPct val="0"/>
            </a:spcBef>
            <a:spcAft>
              <a:spcPct val="35000"/>
            </a:spcAft>
          </a:pPr>
          <a:r>
            <a:rPr lang="es-ES" sz="1200" kern="1200" dirty="0" smtClean="0">
              <a:solidFill>
                <a:schemeClr val="tx1"/>
              </a:solidFill>
            </a:rPr>
            <a:t>El Gerente General no consideró en la planificación presupuestaria el área de asesoría legal.</a:t>
          </a:r>
          <a:endParaRPr lang="es-ES" sz="1200" b="1" u="sng" kern="1200" dirty="0">
            <a:solidFill>
              <a:schemeClr val="tx1"/>
            </a:solidFill>
          </a:endParaRPr>
        </a:p>
      </dsp:txBody>
      <dsp:txXfrm>
        <a:off x="5657849" y="515143"/>
        <a:ext cx="2571749" cy="1543050"/>
      </dsp:txXfrm>
    </dsp:sp>
    <dsp:sp modelId="{4BB2A71E-A607-4127-8F88-68A80E2C0BA0}">
      <dsp:nvSpPr>
        <dsp:cNvPr id="0" name=""/>
        <dsp:cNvSpPr/>
      </dsp:nvSpPr>
      <dsp:spPr>
        <a:xfrm>
          <a:off x="0" y="2315369"/>
          <a:ext cx="2571749" cy="1543050"/>
        </a:xfrm>
        <a:prstGeom prst="rect">
          <a:avLst/>
        </a:prstGeom>
        <a:gradFill rotWithShape="0">
          <a:gsLst>
            <a:gs pos="0">
              <a:schemeClr val="accent2">
                <a:hueOff val="2808911"/>
                <a:satOff val="-3503"/>
                <a:lumOff val="824"/>
                <a:alphaOff val="0"/>
                <a:tint val="73000"/>
                <a:shade val="100000"/>
                <a:satMod val="150000"/>
              </a:schemeClr>
            </a:gs>
            <a:gs pos="25000">
              <a:schemeClr val="accent2">
                <a:hueOff val="2808911"/>
                <a:satOff val="-3503"/>
                <a:lumOff val="824"/>
                <a:alphaOff val="0"/>
                <a:tint val="96000"/>
                <a:shade val="80000"/>
                <a:satMod val="105000"/>
              </a:schemeClr>
            </a:gs>
            <a:gs pos="38000">
              <a:schemeClr val="accent2">
                <a:hueOff val="2808911"/>
                <a:satOff val="-3503"/>
                <a:lumOff val="824"/>
                <a:alphaOff val="0"/>
                <a:tint val="96000"/>
                <a:shade val="59000"/>
                <a:satMod val="120000"/>
              </a:schemeClr>
            </a:gs>
            <a:gs pos="55000">
              <a:schemeClr val="accent2">
                <a:hueOff val="2808911"/>
                <a:satOff val="-3503"/>
                <a:lumOff val="824"/>
                <a:alphaOff val="0"/>
                <a:tint val="100000"/>
                <a:shade val="57000"/>
                <a:satMod val="120000"/>
              </a:schemeClr>
            </a:gs>
            <a:gs pos="80000">
              <a:schemeClr val="accent2">
                <a:hueOff val="2808911"/>
                <a:satOff val="-3503"/>
                <a:lumOff val="824"/>
                <a:alphaOff val="0"/>
                <a:tint val="100000"/>
                <a:shade val="56000"/>
                <a:satMod val="145000"/>
              </a:schemeClr>
            </a:gs>
            <a:gs pos="88000">
              <a:schemeClr val="accent2">
                <a:hueOff val="2808911"/>
                <a:satOff val="-3503"/>
                <a:lumOff val="824"/>
                <a:alphaOff val="0"/>
                <a:tint val="100000"/>
                <a:shade val="63000"/>
                <a:satMod val="160000"/>
              </a:schemeClr>
            </a:gs>
            <a:gs pos="100000">
              <a:schemeClr val="accent2">
                <a:hueOff val="2808911"/>
                <a:satOff val="-3503"/>
                <a:lumOff val="824"/>
                <a:alphaOff val="0"/>
                <a:tint val="99000"/>
                <a:shade val="100000"/>
                <a:satMod val="155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sz="1200" b="1" u="sng" kern="1200" dirty="0" smtClean="0">
              <a:solidFill>
                <a:schemeClr val="tx1"/>
              </a:solidFill>
            </a:rPr>
            <a:t>EFECTO</a:t>
          </a:r>
        </a:p>
        <a:p>
          <a:pPr lvl="0" algn="just" defTabSz="533400">
            <a:lnSpc>
              <a:spcPct val="90000"/>
            </a:lnSpc>
            <a:spcBef>
              <a:spcPct val="0"/>
            </a:spcBef>
            <a:spcAft>
              <a:spcPct val="35000"/>
            </a:spcAft>
          </a:pPr>
          <a:r>
            <a:rPr lang="es-ES" sz="1200" kern="1200" dirty="0" smtClean="0">
              <a:solidFill>
                <a:schemeClr val="tx1"/>
              </a:solidFill>
            </a:rPr>
            <a:t>No se tiene un control de los recursos asignados.</a:t>
          </a:r>
          <a:endParaRPr lang="es-ES" sz="1200" b="1" u="sng" kern="1200" dirty="0">
            <a:solidFill>
              <a:schemeClr val="tx1"/>
            </a:solidFill>
          </a:endParaRPr>
        </a:p>
      </dsp:txBody>
      <dsp:txXfrm>
        <a:off x="0" y="2315369"/>
        <a:ext cx="2571749" cy="1543050"/>
      </dsp:txXfrm>
    </dsp:sp>
    <dsp:sp modelId="{348DEE9C-9500-4359-85C2-74D03F3FFE11}">
      <dsp:nvSpPr>
        <dsp:cNvPr id="0" name=""/>
        <dsp:cNvSpPr/>
      </dsp:nvSpPr>
      <dsp:spPr>
        <a:xfrm>
          <a:off x="2828925" y="2315369"/>
          <a:ext cx="2571749" cy="1543050"/>
        </a:xfrm>
        <a:prstGeom prst="rect">
          <a:avLst/>
        </a:prstGeom>
        <a:gradFill rotWithShape="0">
          <a:gsLst>
            <a:gs pos="0">
              <a:schemeClr val="accent2">
                <a:hueOff val="3745215"/>
                <a:satOff val="-4671"/>
                <a:lumOff val="1098"/>
                <a:alphaOff val="0"/>
                <a:tint val="73000"/>
                <a:shade val="100000"/>
                <a:satMod val="150000"/>
              </a:schemeClr>
            </a:gs>
            <a:gs pos="25000">
              <a:schemeClr val="accent2">
                <a:hueOff val="3745215"/>
                <a:satOff val="-4671"/>
                <a:lumOff val="1098"/>
                <a:alphaOff val="0"/>
                <a:tint val="96000"/>
                <a:shade val="80000"/>
                <a:satMod val="105000"/>
              </a:schemeClr>
            </a:gs>
            <a:gs pos="38000">
              <a:schemeClr val="accent2">
                <a:hueOff val="3745215"/>
                <a:satOff val="-4671"/>
                <a:lumOff val="1098"/>
                <a:alphaOff val="0"/>
                <a:tint val="96000"/>
                <a:shade val="59000"/>
                <a:satMod val="120000"/>
              </a:schemeClr>
            </a:gs>
            <a:gs pos="55000">
              <a:schemeClr val="accent2">
                <a:hueOff val="3745215"/>
                <a:satOff val="-4671"/>
                <a:lumOff val="1098"/>
                <a:alphaOff val="0"/>
                <a:tint val="100000"/>
                <a:shade val="57000"/>
                <a:satMod val="120000"/>
              </a:schemeClr>
            </a:gs>
            <a:gs pos="80000">
              <a:schemeClr val="accent2">
                <a:hueOff val="3745215"/>
                <a:satOff val="-4671"/>
                <a:lumOff val="1098"/>
                <a:alphaOff val="0"/>
                <a:tint val="100000"/>
                <a:shade val="56000"/>
                <a:satMod val="145000"/>
              </a:schemeClr>
            </a:gs>
            <a:gs pos="88000">
              <a:schemeClr val="accent2">
                <a:hueOff val="3745215"/>
                <a:satOff val="-4671"/>
                <a:lumOff val="1098"/>
                <a:alphaOff val="0"/>
                <a:tint val="100000"/>
                <a:shade val="63000"/>
                <a:satMod val="160000"/>
              </a:schemeClr>
            </a:gs>
            <a:gs pos="100000">
              <a:schemeClr val="accent2">
                <a:hueOff val="3745215"/>
                <a:satOff val="-4671"/>
                <a:lumOff val="1098"/>
                <a:alphaOff val="0"/>
                <a:tint val="99000"/>
                <a:shade val="100000"/>
                <a:satMod val="155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sz="1200" b="1" u="sng" kern="1200" dirty="0" smtClean="0">
              <a:solidFill>
                <a:schemeClr val="tx1"/>
              </a:solidFill>
            </a:rPr>
            <a:t>CONCLUSIÓN</a:t>
          </a:r>
        </a:p>
        <a:p>
          <a:pPr lvl="0" algn="just" defTabSz="533400">
            <a:lnSpc>
              <a:spcPct val="90000"/>
            </a:lnSpc>
            <a:spcBef>
              <a:spcPct val="0"/>
            </a:spcBef>
            <a:spcAft>
              <a:spcPct val="35000"/>
            </a:spcAft>
          </a:pPr>
          <a:r>
            <a:rPr lang="es-ES" sz="1200" kern="1200" dirty="0" smtClean="0">
              <a:solidFill>
                <a:schemeClr val="tx1"/>
              </a:solidFill>
            </a:rPr>
            <a:t>La ausencia de control para el área de Asesoría Legal, no existe exigencia por parte de ninguna autoridad para su justificación.</a:t>
          </a:r>
          <a:endParaRPr lang="es-ES" sz="1200" b="1" u="sng" kern="1200" dirty="0">
            <a:solidFill>
              <a:schemeClr val="tx1"/>
            </a:solidFill>
          </a:endParaRPr>
        </a:p>
      </dsp:txBody>
      <dsp:txXfrm>
        <a:off x="2828925" y="2315369"/>
        <a:ext cx="2571749" cy="1543050"/>
      </dsp:txXfrm>
    </dsp:sp>
    <dsp:sp modelId="{74B6B0B5-ED89-4DBD-814A-3D3C7B016D2E}">
      <dsp:nvSpPr>
        <dsp:cNvPr id="0" name=""/>
        <dsp:cNvSpPr/>
      </dsp:nvSpPr>
      <dsp:spPr>
        <a:xfrm>
          <a:off x="5657850" y="2324472"/>
          <a:ext cx="2571749" cy="1543050"/>
        </a:xfrm>
        <a:prstGeom prst="rect">
          <a:avLst/>
        </a:prstGeom>
        <a:gradFill rotWithShape="0">
          <a:gsLst>
            <a:gs pos="0">
              <a:schemeClr val="accent2">
                <a:hueOff val="4681519"/>
                <a:satOff val="-5839"/>
                <a:lumOff val="1373"/>
                <a:alphaOff val="0"/>
                <a:tint val="73000"/>
                <a:shade val="100000"/>
                <a:satMod val="150000"/>
              </a:schemeClr>
            </a:gs>
            <a:gs pos="25000">
              <a:schemeClr val="accent2">
                <a:hueOff val="4681519"/>
                <a:satOff val="-5839"/>
                <a:lumOff val="1373"/>
                <a:alphaOff val="0"/>
                <a:tint val="96000"/>
                <a:shade val="80000"/>
                <a:satMod val="105000"/>
              </a:schemeClr>
            </a:gs>
            <a:gs pos="38000">
              <a:schemeClr val="accent2">
                <a:hueOff val="4681519"/>
                <a:satOff val="-5839"/>
                <a:lumOff val="1373"/>
                <a:alphaOff val="0"/>
                <a:tint val="96000"/>
                <a:shade val="59000"/>
                <a:satMod val="120000"/>
              </a:schemeClr>
            </a:gs>
            <a:gs pos="55000">
              <a:schemeClr val="accent2">
                <a:hueOff val="4681519"/>
                <a:satOff val="-5839"/>
                <a:lumOff val="1373"/>
                <a:alphaOff val="0"/>
                <a:tint val="100000"/>
                <a:shade val="57000"/>
                <a:satMod val="120000"/>
              </a:schemeClr>
            </a:gs>
            <a:gs pos="80000">
              <a:schemeClr val="accent2">
                <a:hueOff val="4681519"/>
                <a:satOff val="-5839"/>
                <a:lumOff val="1373"/>
                <a:alphaOff val="0"/>
                <a:tint val="100000"/>
                <a:shade val="56000"/>
                <a:satMod val="145000"/>
              </a:schemeClr>
            </a:gs>
            <a:gs pos="88000">
              <a:schemeClr val="accent2">
                <a:hueOff val="4681519"/>
                <a:satOff val="-5839"/>
                <a:lumOff val="1373"/>
                <a:alphaOff val="0"/>
                <a:tint val="100000"/>
                <a:shade val="63000"/>
                <a:satMod val="160000"/>
              </a:schemeClr>
            </a:gs>
            <a:gs pos="100000">
              <a:schemeClr val="accent2">
                <a:hueOff val="4681519"/>
                <a:satOff val="-5839"/>
                <a:lumOff val="1373"/>
                <a:alphaOff val="0"/>
                <a:tint val="99000"/>
                <a:shade val="100000"/>
                <a:satMod val="155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sz="1200" b="1" u="sng" kern="1200" dirty="0" smtClean="0">
              <a:solidFill>
                <a:schemeClr val="tx1"/>
              </a:solidFill>
            </a:rPr>
            <a:t>RECOMENDACIÓN</a:t>
          </a:r>
        </a:p>
        <a:p>
          <a:pPr lvl="0" algn="just" defTabSz="533400">
            <a:lnSpc>
              <a:spcPct val="90000"/>
            </a:lnSpc>
            <a:spcBef>
              <a:spcPct val="0"/>
            </a:spcBef>
            <a:spcAft>
              <a:spcPct val="35000"/>
            </a:spcAft>
          </a:pPr>
          <a:r>
            <a:rPr lang="es-ES" sz="1200" b="1" kern="1200" dirty="0" smtClean="0">
              <a:solidFill>
                <a:schemeClr val="tx1"/>
              </a:solidFill>
            </a:rPr>
            <a:t>Al Consejo de Vigilancia.</a:t>
          </a:r>
          <a:endParaRPr lang="es-ES" sz="1200" kern="1200" dirty="0" smtClean="0">
            <a:solidFill>
              <a:schemeClr val="tx1"/>
            </a:solidFill>
          </a:endParaRPr>
        </a:p>
        <a:p>
          <a:pPr lvl="0" algn="just" defTabSz="533400">
            <a:lnSpc>
              <a:spcPct val="90000"/>
            </a:lnSpc>
            <a:spcBef>
              <a:spcPct val="0"/>
            </a:spcBef>
            <a:spcAft>
              <a:spcPct val="35000"/>
            </a:spcAft>
          </a:pPr>
          <a:r>
            <a:rPr lang="es-ES" sz="1200" kern="1200" dirty="0" smtClean="0">
              <a:solidFill>
                <a:schemeClr val="tx1"/>
              </a:solidFill>
            </a:rPr>
            <a:t>Realizar controles de estos anticipos con su respectiva justificación, un documento que valide y legalice la constatación del cumplimiento de sus obligaciones.</a:t>
          </a:r>
          <a:endParaRPr lang="es-ES" sz="1200" b="1" u="sng" kern="1200" dirty="0">
            <a:solidFill>
              <a:schemeClr val="tx1"/>
            </a:solidFill>
          </a:endParaRPr>
        </a:p>
      </dsp:txBody>
      <dsp:txXfrm>
        <a:off x="5657850" y="2324472"/>
        <a:ext cx="2571749" cy="154305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5.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0.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3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32.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6ABFB9D-B93C-4AD7-B16E-6308252477B8}" type="datetimeFigureOut">
              <a:rPr lang="es-ES" smtClean="0"/>
              <a:t>09/12/2015</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282578-CA0E-4DBA-A46A-1DBC043E2E51}" type="slidenum">
              <a:rPr lang="es-ES" smtClean="0"/>
              <a:t>‹Nº›</a:t>
            </a:fld>
            <a:endParaRPr lang="es-ES"/>
          </a:p>
        </p:txBody>
      </p:sp>
    </p:spTree>
    <p:extLst>
      <p:ext uri="{BB962C8B-B14F-4D97-AF65-F5344CB8AC3E}">
        <p14:creationId xmlns:p14="http://schemas.microsoft.com/office/powerpoint/2010/main" val="9491380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2000" cy="3429000"/>
          </a:xfrm>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3282578-CA0E-4DBA-A46A-1DBC043E2E51}" type="slidenum">
              <a:rPr lang="es-ES" smtClean="0"/>
              <a:t>15</a:t>
            </a:fld>
            <a:endParaRPr lang="es-ES"/>
          </a:p>
        </p:txBody>
      </p:sp>
    </p:spTree>
    <p:extLst>
      <p:ext uri="{BB962C8B-B14F-4D97-AF65-F5344CB8AC3E}">
        <p14:creationId xmlns:p14="http://schemas.microsoft.com/office/powerpoint/2010/main" val="42727091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6E85EF8F-E0B0-4C19-A724-BEF5071DFB0A}" type="datetimeFigureOut">
              <a:rPr lang="es-ES" smtClean="0"/>
              <a:t>09/12/2015</a:t>
            </a:fld>
            <a:endParaRPr lang="es-ES"/>
          </a:p>
        </p:txBody>
      </p:sp>
      <p:sp>
        <p:nvSpPr>
          <p:cNvPr id="5" name="Footer Placeholder 4"/>
          <p:cNvSpPr>
            <a:spLocks noGrp="1"/>
          </p:cNvSpPr>
          <p:nvPr>
            <p:ph type="ftr" sz="quarter" idx="11"/>
          </p:nvPr>
        </p:nvSpPr>
        <p:spPr/>
        <p:txBody>
          <a:bodyPr/>
          <a:lstStyle/>
          <a:p>
            <a:endParaRPr lang="es-ES"/>
          </a:p>
        </p:txBody>
      </p:sp>
      <p:sp>
        <p:nvSpPr>
          <p:cNvPr id="9" name="Rectangle 8"/>
          <p:cNvSpPr/>
          <p:nvPr/>
        </p:nvSpPr>
        <p:spPr>
          <a:xfrm>
            <a:off x="345441" y="2942602"/>
            <a:ext cx="7147931"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572653" y="2944634"/>
            <a:ext cx="1190348"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712715" y="3136658"/>
            <a:ext cx="910224"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45484" y="3055622"/>
            <a:ext cx="6947845"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7786827" y="4625268"/>
            <a:ext cx="762000" cy="457200"/>
          </a:xfrm>
        </p:spPr>
        <p:txBody>
          <a:bodyPr/>
          <a:lstStyle>
            <a:lvl1pPr algn="ctr">
              <a:defRPr sz="2800">
                <a:solidFill>
                  <a:schemeClr val="accent1">
                    <a:lumMod val="50000"/>
                  </a:schemeClr>
                </a:solidFill>
              </a:defRPr>
            </a:lvl1pPr>
          </a:lstStyle>
          <a:p>
            <a:fld id="{E73840A6-60B9-4DC3-A238-6CB27E5658C8}" type="slidenum">
              <a:rPr lang="es-ES" smtClean="0"/>
              <a:t>‹Nº›</a:t>
            </a:fld>
            <a:endParaRPr lang="es-ES"/>
          </a:p>
        </p:txBody>
      </p:sp>
      <p:sp>
        <p:nvSpPr>
          <p:cNvPr id="11" name="Rectangle 10"/>
          <p:cNvSpPr/>
          <p:nvPr/>
        </p:nvSpPr>
        <p:spPr>
          <a:xfrm>
            <a:off x="541822" y="4559277"/>
            <a:ext cx="6755167"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38971" y="3139440"/>
            <a:ext cx="6760868"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642805" y="4648200"/>
            <a:ext cx="65532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2" name="Title 1"/>
          <p:cNvSpPr>
            <a:spLocks noGrp="1"/>
          </p:cNvSpPr>
          <p:nvPr>
            <p:ph type="ctrTitle"/>
          </p:nvPr>
        </p:nvSpPr>
        <p:spPr>
          <a:xfrm>
            <a:off x="604705" y="3227034"/>
            <a:ext cx="6629400" cy="1219201"/>
          </a:xfrm>
        </p:spPr>
        <p:txBody>
          <a:bodyPr anchor="b" anchorCtr="0">
            <a:noAutofit/>
          </a:bodyPr>
          <a:lstStyle>
            <a:lvl1pPr>
              <a:defRPr sz="4000">
                <a:solidFill>
                  <a:schemeClr val="accent1">
                    <a:lumMod val="50000"/>
                  </a:schemeClr>
                </a:solidFill>
              </a:defRPr>
            </a:lvl1pPr>
          </a:lstStyle>
          <a:p>
            <a:r>
              <a:rPr lang="es-ES" smtClean="0"/>
              <a:t>Haga clic para modificar el estilo de título del patrón</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6E85EF8F-E0B0-4C19-A724-BEF5071DFB0A}" type="datetimeFigureOut">
              <a:rPr lang="es-ES" smtClean="0"/>
              <a:t>09/12/2015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E73840A6-60B9-4DC3-A238-6CB27E5658C8}" type="slidenum">
              <a:rPr lang="es-ES" smtClean="0"/>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a:off x="6861703" y="228600"/>
            <a:ext cx="185928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Rectangle 7"/>
          <p:cNvSpPr/>
          <p:nvPr/>
        </p:nvSpPr>
        <p:spPr>
          <a:xfrm>
            <a:off x="6955225" y="351410"/>
            <a:ext cx="1672235"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048577" y="395428"/>
            <a:ext cx="1485531" cy="5788981"/>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457200" y="381000"/>
            <a:ext cx="6172200" cy="5791201"/>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6E85EF8F-E0B0-4C19-A724-BEF5071DFB0A}" type="datetimeFigureOut">
              <a:rPr lang="es-ES" smtClean="0"/>
              <a:t>09/12/2015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E73840A6-60B9-4DC3-A238-6CB27E5658C8}" type="slidenum">
              <a:rPr lang="es-ES" smtClean="0"/>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6E85EF8F-E0B0-4C19-A724-BEF5071DFB0A}" type="datetimeFigureOut">
              <a:rPr lang="es-ES" smtClean="0"/>
              <a:t>09/12/2015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E73840A6-60B9-4DC3-A238-6CB27E5658C8}" type="slidenum">
              <a:rPr lang="es-ES" smtClean="0"/>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6E85EF8F-E0B0-4C19-A724-BEF5071DFB0A}" type="datetimeFigureOut">
              <a:rPr lang="es-ES" smtClean="0"/>
              <a:t>09/12/2015</a:t>
            </a:fld>
            <a:endParaRPr lang="es-ES"/>
          </a:p>
        </p:txBody>
      </p:sp>
      <p:sp>
        <p:nvSpPr>
          <p:cNvPr id="13" name="Rectangle 12"/>
          <p:cNvSpPr/>
          <p:nvPr/>
        </p:nvSpPr>
        <p:spPr>
          <a:xfrm>
            <a:off x="451976" y="2946400"/>
            <a:ext cx="8265160"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67656" y="3048001"/>
            <a:ext cx="8033800"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E73840A6-60B9-4DC3-A238-6CB27E5658C8}" type="slidenum">
              <a:rPr lang="es-ES" smtClean="0"/>
              <a:t>‹Nº›</a:t>
            </a:fld>
            <a:endParaRPr lang="es-ES"/>
          </a:p>
        </p:txBody>
      </p:sp>
      <p:sp>
        <p:nvSpPr>
          <p:cNvPr id="2" name="Title 1"/>
          <p:cNvSpPr>
            <a:spLocks noGrp="1"/>
          </p:cNvSpPr>
          <p:nvPr>
            <p:ph type="title"/>
          </p:nvPr>
        </p:nvSpPr>
        <p:spPr>
          <a:xfrm>
            <a:off x="736456" y="3200400"/>
            <a:ext cx="76962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es-ES" smtClean="0"/>
              <a:t>Haga clic para modificar el estilo de título del patrón</a:t>
            </a:r>
            <a:endParaRPr lang="en-US" dirty="0"/>
          </a:p>
        </p:txBody>
      </p:sp>
      <p:sp>
        <p:nvSpPr>
          <p:cNvPr id="15" name="Rectangle 14"/>
          <p:cNvSpPr/>
          <p:nvPr/>
        </p:nvSpPr>
        <p:spPr>
          <a:xfrm>
            <a:off x="675496" y="4541521"/>
            <a:ext cx="781812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36456" y="4607511"/>
            <a:ext cx="76962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14" name="Rectangle 13"/>
          <p:cNvSpPr/>
          <p:nvPr/>
        </p:nvSpPr>
        <p:spPr>
          <a:xfrm>
            <a:off x="675758" y="3124200"/>
            <a:ext cx="7817599"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3"/>
            <a:ext cx="8260672" cy="1039427"/>
          </a:xfrm>
        </p:spPr>
        <p:txBody>
          <a:bodyPr/>
          <a:lstStyle/>
          <a:p>
            <a:r>
              <a:rPr lang="es-ES" smtClean="0"/>
              <a:t>Haga clic para modificar el estilo de título del patrón</a:t>
            </a:r>
            <a:endParaRPr lang="en-US"/>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6E85EF8F-E0B0-4C19-A724-BEF5071DFB0A}" type="datetimeFigureOut">
              <a:rPr lang="es-ES" smtClean="0"/>
              <a:t>09/12/2015</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E73840A6-60B9-4DC3-A238-6CB27E5658C8}" type="slidenum">
              <a:rPr lang="es-ES" smtClean="0"/>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3"/>
            <a:ext cx="8260672" cy="1039427"/>
          </a:xfrm>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426129" y="1722438"/>
            <a:ext cx="4040188"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426129" y="2438400"/>
            <a:ext cx="4040188"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645026" y="1722438"/>
            <a:ext cx="4041775"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645026" y="2438400"/>
            <a:ext cx="4041775"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6E85EF8F-E0B0-4C19-A724-BEF5071DFB0A}" type="datetimeFigureOut">
              <a:rPr lang="es-ES" smtClean="0"/>
              <a:t>09/12/2015</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E73840A6-60B9-4DC3-A238-6CB27E5658C8}" type="slidenum">
              <a:rPr lang="es-ES" smtClean="0"/>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p:txBody>
          <a:bodyPr/>
          <a:lstStyle/>
          <a:p>
            <a:fld id="{6E85EF8F-E0B0-4C19-A724-BEF5071DFB0A}" type="datetimeFigureOut">
              <a:rPr lang="es-ES" smtClean="0"/>
              <a:t>09/12/2015</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E73840A6-60B9-4DC3-A238-6CB27E5658C8}" type="slidenum">
              <a:rPr lang="es-ES" smtClean="0"/>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6E85EF8F-E0B0-4C19-A724-BEF5071DFB0A}" type="datetimeFigureOut">
              <a:rPr lang="es-ES" smtClean="0"/>
              <a:t>09/12/2015</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E73840A6-60B9-4DC3-A238-6CB27E5658C8}" type="slidenum">
              <a:rPr lang="es-ES" smtClean="0"/>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ounded Rectangle 11"/>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86200" y="685801"/>
            <a:ext cx="4572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6E85EF8F-E0B0-4C19-A724-BEF5071DFB0A}" type="datetimeFigureOut">
              <a:rPr lang="es-ES" smtClean="0"/>
              <a:t>09/12/2015</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E73840A6-60B9-4DC3-A238-6CB27E5658C8}" type="slidenum">
              <a:rPr lang="es-ES" smtClean="0"/>
              <a:t>‹Nº›</a:t>
            </a:fld>
            <a:endParaRPr lang="es-ES"/>
          </a:p>
        </p:txBody>
      </p:sp>
      <p:sp>
        <p:nvSpPr>
          <p:cNvPr id="8" name="Rectangle 7"/>
          <p:cNvSpPr/>
          <p:nvPr/>
        </p:nvSpPr>
        <p:spPr>
          <a:xfrm>
            <a:off x="560034" y="1505712"/>
            <a:ext cx="2716567"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76690" y="1642473"/>
            <a:ext cx="2483255"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769000" y="2971800"/>
            <a:ext cx="2298635"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2" name="Title 1"/>
          <p:cNvSpPr>
            <a:spLocks noGrp="1"/>
          </p:cNvSpPr>
          <p:nvPr>
            <p:ph type="title"/>
          </p:nvPr>
        </p:nvSpPr>
        <p:spPr>
          <a:xfrm>
            <a:off x="769000" y="1734313"/>
            <a:ext cx="2298635" cy="1191620"/>
          </a:xfrm>
        </p:spPr>
        <p:txBody>
          <a:bodyPr anchor="b">
            <a:normAutofit/>
          </a:bodyPr>
          <a:lstStyle>
            <a:lvl1pPr algn="l">
              <a:defRPr sz="2000" b="0">
                <a:solidFill>
                  <a:schemeClr val="accent1">
                    <a:lumMod val="75000"/>
                  </a:schemeClr>
                </a:solidFill>
              </a:defRPr>
            </a:lvl1pPr>
          </a:lstStyle>
          <a:p>
            <a:r>
              <a:rPr lang="es-ES" smtClean="0"/>
              <a:t>Haga clic para modificar el estilo de título del patrón</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ounded Rectangle 8"/>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685800" y="621438"/>
            <a:ext cx="77724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5" name="Date Placeholder 4"/>
          <p:cNvSpPr>
            <a:spLocks noGrp="1"/>
          </p:cNvSpPr>
          <p:nvPr>
            <p:ph type="dt" sz="half" idx="10"/>
          </p:nvPr>
        </p:nvSpPr>
        <p:spPr/>
        <p:txBody>
          <a:bodyPr/>
          <a:lstStyle/>
          <a:p>
            <a:fld id="{6E85EF8F-E0B0-4C19-A724-BEF5071DFB0A}" type="datetimeFigureOut">
              <a:rPr lang="es-ES" smtClean="0"/>
              <a:t>09/12/2015</a:t>
            </a:fld>
            <a:endParaRPr lang="es-ES"/>
          </a:p>
        </p:txBody>
      </p:sp>
      <p:sp>
        <p:nvSpPr>
          <p:cNvPr id="7" name="Slide Number Placeholder 6"/>
          <p:cNvSpPr>
            <a:spLocks noGrp="1"/>
          </p:cNvSpPr>
          <p:nvPr>
            <p:ph type="sldNum" sz="quarter" idx="12"/>
          </p:nvPr>
        </p:nvSpPr>
        <p:spPr/>
        <p:txBody>
          <a:bodyPr/>
          <a:lstStyle/>
          <a:p>
            <a:fld id="{E73840A6-60B9-4DC3-A238-6CB27E5658C8}" type="slidenum">
              <a:rPr lang="es-ES" smtClean="0"/>
              <a:t>‹Nº›</a:t>
            </a:fld>
            <a:endParaRPr lang="es-ES"/>
          </a:p>
        </p:txBody>
      </p:sp>
      <p:sp>
        <p:nvSpPr>
          <p:cNvPr id="10" name="Rectangle 9"/>
          <p:cNvSpPr/>
          <p:nvPr/>
        </p:nvSpPr>
        <p:spPr>
          <a:xfrm>
            <a:off x="685800" y="4953000"/>
            <a:ext cx="77724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62000" y="5029201"/>
            <a:ext cx="7600765"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p:txBody>
          <a:bodyPr/>
          <a:lstStyle/>
          <a:p>
            <a:endParaRPr lang="es-ES"/>
          </a:p>
        </p:txBody>
      </p:sp>
      <p:sp>
        <p:nvSpPr>
          <p:cNvPr id="13" name="Rectangle 12"/>
          <p:cNvSpPr/>
          <p:nvPr/>
        </p:nvSpPr>
        <p:spPr>
          <a:xfrm>
            <a:off x="914400" y="5638800"/>
            <a:ext cx="7328515"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05589" y="5074920"/>
            <a:ext cx="7946136"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956289" y="5656556"/>
            <a:ext cx="7244736"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2" name="Title 1"/>
          <p:cNvSpPr>
            <a:spLocks noGrp="1"/>
          </p:cNvSpPr>
          <p:nvPr>
            <p:ph type="title"/>
          </p:nvPr>
        </p:nvSpPr>
        <p:spPr>
          <a:xfrm>
            <a:off x="914400" y="5105401"/>
            <a:ext cx="7328515" cy="523043"/>
          </a:xfrm>
        </p:spPr>
        <p:txBody>
          <a:bodyPr anchor="ctr" anchorCtr="0"/>
          <a:lstStyle>
            <a:lvl1pPr algn="ctr">
              <a:defRPr sz="2000" b="0">
                <a:solidFill>
                  <a:schemeClr val="accent1">
                    <a:lumMod val="75000"/>
                  </a:schemeClr>
                </a:solidFill>
              </a:defRPr>
            </a:lvl1pPr>
          </a:lstStyle>
          <a:p>
            <a:r>
              <a:rPr lang="es-ES" smtClean="0"/>
              <a:t>Haga clic para modificar el estilo de título del patrón</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1752601"/>
            <a:ext cx="8229600" cy="43735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2"/>
                </a:solidFill>
              </a:defRPr>
            </a:lvl1pPr>
          </a:lstStyle>
          <a:p>
            <a:fld id="{6E85EF8F-E0B0-4C19-A724-BEF5071DFB0A}" type="datetimeFigureOut">
              <a:rPr lang="es-ES" smtClean="0"/>
              <a:t>09/12/2015</a:t>
            </a:fld>
            <a:endParaRPr lang="es-E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s-E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2"/>
                </a:solidFill>
              </a:defRPr>
            </a:lvl1pPr>
          </a:lstStyle>
          <a:p>
            <a:fld id="{E73840A6-60B9-4DC3-A238-6CB27E5658C8}" type="slidenum">
              <a:rPr lang="es-ES" smtClean="0"/>
              <a:t>‹Nº›</a:t>
            </a:fld>
            <a:endParaRPr lang="es-ES"/>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10" name="Rectangle 9"/>
          <p:cNvSpPr/>
          <p:nvPr/>
        </p:nvSpPr>
        <p:spPr>
          <a:xfrm>
            <a:off x="372863" y="372863"/>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26128" y="408373"/>
            <a:ext cx="8260672" cy="1039427"/>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1.xml.rels><?xml version="1.0" encoding="UTF-8" standalone="yes"?>
<Relationships xmlns="http://schemas.openxmlformats.org/package/2006/relationships"><Relationship Id="rId8" Type="http://schemas.microsoft.com/office/2007/relationships/diagramDrawing" Target="../diagrams/drawing7.xml"/><Relationship Id="rId13"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diagramColors" Target="../diagrams/colors7.xml"/><Relationship Id="rId12" Type="http://schemas.openxmlformats.org/officeDocument/2006/relationships/image" Target="../media/image32.png"/><Relationship Id="rId2" Type="http://schemas.openxmlformats.org/officeDocument/2006/relationships/hyperlink" Target="CUESTIONARIOS/AUDITORIA%20INTERNA.docx" TargetMode="External"/><Relationship Id="rId1" Type="http://schemas.openxmlformats.org/officeDocument/2006/relationships/slideLayout" Target="../slideLayouts/slideLayout5.xml"/><Relationship Id="rId6" Type="http://schemas.openxmlformats.org/officeDocument/2006/relationships/diagramQuickStyle" Target="../diagrams/quickStyle7.xml"/><Relationship Id="rId11" Type="http://schemas.openxmlformats.org/officeDocument/2006/relationships/image" Target="../media/image31.png"/><Relationship Id="rId5" Type="http://schemas.openxmlformats.org/officeDocument/2006/relationships/diagramLayout" Target="../diagrams/layout7.xml"/><Relationship Id="rId10" Type="http://schemas.openxmlformats.org/officeDocument/2006/relationships/image" Target="../media/image30.png"/><Relationship Id="rId4" Type="http://schemas.openxmlformats.org/officeDocument/2006/relationships/diagramData" Target="../diagrams/data7.xml"/><Relationship Id="rId9"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3.xml.rels><?xml version="1.0" encoding="UTF-8" standalone="yes"?>
<Relationships xmlns="http://schemas.openxmlformats.org/package/2006/relationships"><Relationship Id="rId8" Type="http://schemas.microsoft.com/office/2007/relationships/diagramDrawing" Target="../diagrams/drawing9.xml"/><Relationship Id="rId13" Type="http://schemas.openxmlformats.org/officeDocument/2006/relationships/image" Target="../media/image39.png"/><Relationship Id="rId3" Type="http://schemas.openxmlformats.org/officeDocument/2006/relationships/image" Target="../media/image34.jpeg"/><Relationship Id="rId7" Type="http://schemas.openxmlformats.org/officeDocument/2006/relationships/diagramColors" Target="../diagrams/colors9.xml"/><Relationship Id="rId12" Type="http://schemas.openxmlformats.org/officeDocument/2006/relationships/image" Target="../media/image38.png"/><Relationship Id="rId2" Type="http://schemas.openxmlformats.org/officeDocument/2006/relationships/hyperlink" Target="CUESTIONARIOS/GERENCIA.docx" TargetMode="External"/><Relationship Id="rId1" Type="http://schemas.openxmlformats.org/officeDocument/2006/relationships/slideLayout" Target="../slideLayouts/slideLayout5.xml"/><Relationship Id="rId6" Type="http://schemas.openxmlformats.org/officeDocument/2006/relationships/diagramQuickStyle" Target="../diagrams/quickStyle9.xml"/><Relationship Id="rId11" Type="http://schemas.openxmlformats.org/officeDocument/2006/relationships/image" Target="../media/image37.png"/><Relationship Id="rId5" Type="http://schemas.openxmlformats.org/officeDocument/2006/relationships/diagramLayout" Target="../diagrams/layout9.xml"/><Relationship Id="rId10" Type="http://schemas.openxmlformats.org/officeDocument/2006/relationships/image" Target="../media/image36.png"/><Relationship Id="rId4" Type="http://schemas.openxmlformats.org/officeDocument/2006/relationships/diagramData" Target="../diagrams/data9.xml"/><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11.xml"/><Relationship Id="rId13" Type="http://schemas.openxmlformats.org/officeDocument/2006/relationships/image" Target="../media/image44.png"/><Relationship Id="rId3" Type="http://schemas.openxmlformats.org/officeDocument/2006/relationships/hyperlink" Target="CUESTIONARIOS/NEGOCIOS.docx" TargetMode="External"/><Relationship Id="rId7" Type="http://schemas.openxmlformats.org/officeDocument/2006/relationships/diagramQuickStyle" Target="../diagrams/quickStyle11.xml"/><Relationship Id="rId12"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diagramLayout" Target="../diagrams/layout11.xml"/><Relationship Id="rId11" Type="http://schemas.openxmlformats.org/officeDocument/2006/relationships/image" Target="../media/image42.png"/><Relationship Id="rId5" Type="http://schemas.openxmlformats.org/officeDocument/2006/relationships/diagramData" Target="../diagrams/data11.xml"/><Relationship Id="rId10" Type="http://schemas.openxmlformats.org/officeDocument/2006/relationships/image" Target="../media/image41.png"/><Relationship Id="rId4" Type="http://schemas.openxmlformats.org/officeDocument/2006/relationships/image" Target="../media/image40.jpeg"/><Relationship Id="rId9" Type="http://schemas.microsoft.com/office/2007/relationships/diagramDrawing" Target="../diagrams/drawing11.xml"/><Relationship Id="rId1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7.xml.rels><?xml version="1.0" encoding="UTF-8" standalone="yes"?>
<Relationships xmlns="http://schemas.openxmlformats.org/package/2006/relationships"><Relationship Id="rId8" Type="http://schemas.microsoft.com/office/2007/relationships/diagramDrawing" Target="../diagrams/drawing13.xml"/><Relationship Id="rId13" Type="http://schemas.openxmlformats.org/officeDocument/2006/relationships/image" Target="../media/image51.png"/><Relationship Id="rId3" Type="http://schemas.openxmlformats.org/officeDocument/2006/relationships/hyperlink" Target="CUESTIONARIOS/ASISTENTE%20DE%20GERENCIA.docx" TargetMode="External"/><Relationship Id="rId7" Type="http://schemas.openxmlformats.org/officeDocument/2006/relationships/diagramColors" Target="../diagrams/colors13.xml"/><Relationship Id="rId12" Type="http://schemas.openxmlformats.org/officeDocument/2006/relationships/image" Target="../media/image50.png"/><Relationship Id="rId2" Type="http://schemas.openxmlformats.org/officeDocument/2006/relationships/image" Target="../media/image46.jpeg"/><Relationship Id="rId1" Type="http://schemas.openxmlformats.org/officeDocument/2006/relationships/slideLayout" Target="../slideLayouts/slideLayout6.xml"/><Relationship Id="rId6" Type="http://schemas.openxmlformats.org/officeDocument/2006/relationships/diagramQuickStyle" Target="../diagrams/quickStyle13.xml"/><Relationship Id="rId11" Type="http://schemas.openxmlformats.org/officeDocument/2006/relationships/image" Target="../media/image49.png"/><Relationship Id="rId5" Type="http://schemas.openxmlformats.org/officeDocument/2006/relationships/diagramLayout" Target="../diagrams/layout13.xml"/><Relationship Id="rId10" Type="http://schemas.openxmlformats.org/officeDocument/2006/relationships/image" Target="../media/image48.png"/><Relationship Id="rId4" Type="http://schemas.openxmlformats.org/officeDocument/2006/relationships/diagramData" Target="../diagrams/data13.xml"/><Relationship Id="rId9" Type="http://schemas.openxmlformats.org/officeDocument/2006/relationships/image" Target="../media/image47.png"/></Relationships>
</file>

<file path=ppt/slides/_rels/slide18.xml.rels><?xml version="1.0" encoding="UTF-8" standalone="yes"?>
<Relationships xmlns="http://schemas.openxmlformats.org/package/2006/relationships"><Relationship Id="rId8" Type="http://schemas.microsoft.com/office/2007/relationships/diagramDrawing" Target="../diagrams/drawing14.xml"/><Relationship Id="rId13" Type="http://schemas.openxmlformats.org/officeDocument/2006/relationships/image" Target="../media/image57.png"/><Relationship Id="rId3" Type="http://schemas.openxmlformats.org/officeDocument/2006/relationships/hyperlink" Target="CUESTIONARIOS/CONTABILIDAD.docx" TargetMode="External"/><Relationship Id="rId7" Type="http://schemas.openxmlformats.org/officeDocument/2006/relationships/diagramColors" Target="../diagrams/colors14.xml"/><Relationship Id="rId12" Type="http://schemas.openxmlformats.org/officeDocument/2006/relationships/image" Target="../media/image56.png"/><Relationship Id="rId2" Type="http://schemas.openxmlformats.org/officeDocument/2006/relationships/image" Target="../media/image52.jpeg"/><Relationship Id="rId1" Type="http://schemas.openxmlformats.org/officeDocument/2006/relationships/slideLayout" Target="../slideLayouts/slideLayout6.xml"/><Relationship Id="rId6" Type="http://schemas.openxmlformats.org/officeDocument/2006/relationships/diagramQuickStyle" Target="../diagrams/quickStyle14.xml"/><Relationship Id="rId11" Type="http://schemas.openxmlformats.org/officeDocument/2006/relationships/image" Target="../media/image55.png"/><Relationship Id="rId5" Type="http://schemas.openxmlformats.org/officeDocument/2006/relationships/diagramLayout" Target="../diagrams/layout14.xml"/><Relationship Id="rId10" Type="http://schemas.openxmlformats.org/officeDocument/2006/relationships/image" Target="../media/image54.png"/><Relationship Id="rId4" Type="http://schemas.openxmlformats.org/officeDocument/2006/relationships/diagramData" Target="../diagrams/data14.xml"/><Relationship Id="rId9"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hyperlink" Target="CUESTIONARIOS/SEGURIDAD%20Y%20MANTENIMIENTO.docx" TargetMode="Externa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4.jpeg"/><Relationship Id="rId13" Type="http://schemas.openxmlformats.org/officeDocument/2006/relationships/image" Target="../media/image9.jpe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7.jpeg"/><Relationship Id="rId5" Type="http://schemas.openxmlformats.org/officeDocument/2006/relationships/diagramQuickStyle" Target="../diagrams/quickStyle1.xml"/><Relationship Id="rId10" Type="http://schemas.openxmlformats.org/officeDocument/2006/relationships/image" Target="../media/image6.jpeg"/><Relationship Id="rId4" Type="http://schemas.openxmlformats.org/officeDocument/2006/relationships/diagramLayout" Target="../diagrams/layout1.xml"/><Relationship Id="rId9" Type="http://schemas.openxmlformats.org/officeDocument/2006/relationships/image" Target="../media/image5.jpeg"/></Relationships>
</file>

<file path=ppt/slides/_rels/slide2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diagramLayout" Target="../diagrams/layout15.xml"/><Relationship Id="rId7" Type="http://schemas.openxmlformats.org/officeDocument/2006/relationships/image" Target="../media/image59.png"/><Relationship Id="rId2" Type="http://schemas.openxmlformats.org/officeDocument/2006/relationships/diagramData" Target="../diagrams/data15.xml"/><Relationship Id="rId1" Type="http://schemas.openxmlformats.org/officeDocument/2006/relationships/slideLayout" Target="../slideLayouts/slideLayout7.xml"/><Relationship Id="rId6" Type="http://schemas.microsoft.com/office/2007/relationships/diagramDrawing" Target="../diagrams/drawing15.xml"/><Relationship Id="rId11" Type="http://schemas.openxmlformats.org/officeDocument/2006/relationships/image" Target="../media/image63.png"/><Relationship Id="rId5" Type="http://schemas.openxmlformats.org/officeDocument/2006/relationships/diagramColors" Target="../diagrams/colors15.xml"/><Relationship Id="rId10" Type="http://schemas.openxmlformats.org/officeDocument/2006/relationships/image" Target="../media/image62.png"/><Relationship Id="rId4" Type="http://schemas.openxmlformats.org/officeDocument/2006/relationships/diagramQuickStyle" Target="../diagrams/quickStyle15.xml"/><Relationship Id="rId9"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2.xml.rels><?xml version="1.0" encoding="UTF-8" standalone="yes"?>
<Relationships xmlns="http://schemas.openxmlformats.org/package/2006/relationships"><Relationship Id="rId8" Type="http://schemas.microsoft.com/office/2007/relationships/diagramDrawing" Target="../diagrams/drawing17.xml"/><Relationship Id="rId13" Type="http://schemas.openxmlformats.org/officeDocument/2006/relationships/image" Target="../media/image69.png"/><Relationship Id="rId3" Type="http://schemas.openxmlformats.org/officeDocument/2006/relationships/hyperlink" Target="CUESTIONARIOS/COBRANZAS.docx" TargetMode="External"/><Relationship Id="rId7" Type="http://schemas.openxmlformats.org/officeDocument/2006/relationships/diagramColors" Target="../diagrams/colors17.xml"/><Relationship Id="rId12" Type="http://schemas.openxmlformats.org/officeDocument/2006/relationships/image" Target="../media/image68.png"/><Relationship Id="rId2" Type="http://schemas.openxmlformats.org/officeDocument/2006/relationships/image" Target="../media/image64.jpeg"/><Relationship Id="rId1" Type="http://schemas.openxmlformats.org/officeDocument/2006/relationships/slideLayout" Target="../slideLayouts/slideLayout6.xml"/><Relationship Id="rId6" Type="http://schemas.openxmlformats.org/officeDocument/2006/relationships/diagramQuickStyle" Target="../diagrams/quickStyle17.xml"/><Relationship Id="rId11" Type="http://schemas.openxmlformats.org/officeDocument/2006/relationships/image" Target="../media/image67.png"/><Relationship Id="rId5" Type="http://schemas.openxmlformats.org/officeDocument/2006/relationships/diagramLayout" Target="../diagrams/layout17.xml"/><Relationship Id="rId10" Type="http://schemas.openxmlformats.org/officeDocument/2006/relationships/image" Target="../media/image66.png"/><Relationship Id="rId4" Type="http://schemas.openxmlformats.org/officeDocument/2006/relationships/diagramData" Target="../diagrams/data17.xml"/><Relationship Id="rId9" Type="http://schemas.openxmlformats.org/officeDocument/2006/relationships/image" Target="../media/image65.png"/></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24.xml.rels><?xml version="1.0" encoding="UTF-8" standalone="yes"?>
<Relationships xmlns="http://schemas.openxmlformats.org/package/2006/relationships"><Relationship Id="rId8" Type="http://schemas.microsoft.com/office/2007/relationships/diagramDrawing" Target="../diagrams/drawing19.xml"/><Relationship Id="rId13" Type="http://schemas.openxmlformats.org/officeDocument/2006/relationships/image" Target="../media/image75.png"/><Relationship Id="rId3" Type="http://schemas.openxmlformats.org/officeDocument/2006/relationships/hyperlink" Target="CUESTIONARIOS/CREDITO.docx" TargetMode="External"/><Relationship Id="rId7" Type="http://schemas.openxmlformats.org/officeDocument/2006/relationships/diagramColors" Target="../diagrams/colors19.xml"/><Relationship Id="rId12" Type="http://schemas.openxmlformats.org/officeDocument/2006/relationships/image" Target="../media/image74.png"/><Relationship Id="rId2" Type="http://schemas.openxmlformats.org/officeDocument/2006/relationships/image" Target="../media/image70.jpeg"/><Relationship Id="rId1" Type="http://schemas.openxmlformats.org/officeDocument/2006/relationships/slideLayout" Target="../slideLayouts/slideLayout6.xml"/><Relationship Id="rId6" Type="http://schemas.openxmlformats.org/officeDocument/2006/relationships/diagramQuickStyle" Target="../diagrams/quickStyle19.xml"/><Relationship Id="rId11" Type="http://schemas.openxmlformats.org/officeDocument/2006/relationships/image" Target="../media/image73.png"/><Relationship Id="rId5" Type="http://schemas.openxmlformats.org/officeDocument/2006/relationships/diagramLayout" Target="../diagrams/layout19.xml"/><Relationship Id="rId10" Type="http://schemas.openxmlformats.org/officeDocument/2006/relationships/image" Target="../media/image72.png"/><Relationship Id="rId4" Type="http://schemas.openxmlformats.org/officeDocument/2006/relationships/diagramData" Target="../diagrams/data19.xml"/><Relationship Id="rId9" Type="http://schemas.openxmlformats.org/officeDocument/2006/relationships/image" Target="../media/image71.png"/></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26.xml.rels><?xml version="1.0" encoding="UTF-8" standalone="yes"?>
<Relationships xmlns="http://schemas.openxmlformats.org/package/2006/relationships"><Relationship Id="rId8" Type="http://schemas.microsoft.com/office/2007/relationships/diagramDrawing" Target="../diagrams/drawing21.xml"/><Relationship Id="rId13" Type="http://schemas.openxmlformats.org/officeDocument/2006/relationships/image" Target="../media/image81.png"/><Relationship Id="rId3" Type="http://schemas.openxmlformats.org/officeDocument/2006/relationships/hyperlink" Target="CUESTIONARIOS/ATENCION%20AL%20CLIENTE.docx" TargetMode="External"/><Relationship Id="rId7" Type="http://schemas.openxmlformats.org/officeDocument/2006/relationships/diagramColors" Target="../diagrams/colors21.xml"/><Relationship Id="rId12" Type="http://schemas.openxmlformats.org/officeDocument/2006/relationships/image" Target="../media/image80.png"/><Relationship Id="rId2" Type="http://schemas.openxmlformats.org/officeDocument/2006/relationships/image" Target="../media/image76.jpeg"/><Relationship Id="rId1" Type="http://schemas.openxmlformats.org/officeDocument/2006/relationships/slideLayout" Target="../slideLayouts/slideLayout6.xml"/><Relationship Id="rId6" Type="http://schemas.openxmlformats.org/officeDocument/2006/relationships/diagramQuickStyle" Target="../diagrams/quickStyle21.xml"/><Relationship Id="rId11" Type="http://schemas.openxmlformats.org/officeDocument/2006/relationships/image" Target="../media/image79.png"/><Relationship Id="rId5" Type="http://schemas.openxmlformats.org/officeDocument/2006/relationships/diagramLayout" Target="../diagrams/layout21.xml"/><Relationship Id="rId10" Type="http://schemas.openxmlformats.org/officeDocument/2006/relationships/image" Target="../media/image78.png"/><Relationship Id="rId4" Type="http://schemas.openxmlformats.org/officeDocument/2006/relationships/diagramData" Target="../diagrams/data21.xml"/><Relationship Id="rId9" Type="http://schemas.openxmlformats.org/officeDocument/2006/relationships/image" Target="../media/image77.png"/></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28.xml.rels><?xml version="1.0" encoding="UTF-8" standalone="yes"?>
<Relationships xmlns="http://schemas.openxmlformats.org/package/2006/relationships"><Relationship Id="rId8" Type="http://schemas.microsoft.com/office/2007/relationships/diagramDrawing" Target="../diagrams/drawing23.xml"/><Relationship Id="rId13" Type="http://schemas.openxmlformats.org/officeDocument/2006/relationships/image" Target="../media/image87.png"/><Relationship Id="rId3" Type="http://schemas.openxmlformats.org/officeDocument/2006/relationships/hyperlink" Target="CUESTIONARIOS/OPERACIONES.docx" TargetMode="External"/><Relationship Id="rId7" Type="http://schemas.openxmlformats.org/officeDocument/2006/relationships/diagramColors" Target="../diagrams/colors23.xml"/><Relationship Id="rId12" Type="http://schemas.openxmlformats.org/officeDocument/2006/relationships/image" Target="../media/image86.png"/><Relationship Id="rId2" Type="http://schemas.openxmlformats.org/officeDocument/2006/relationships/image" Target="../media/image82.jpeg"/><Relationship Id="rId1" Type="http://schemas.openxmlformats.org/officeDocument/2006/relationships/slideLayout" Target="../slideLayouts/slideLayout2.xml"/><Relationship Id="rId6" Type="http://schemas.openxmlformats.org/officeDocument/2006/relationships/diagramQuickStyle" Target="../diagrams/quickStyle23.xml"/><Relationship Id="rId11" Type="http://schemas.openxmlformats.org/officeDocument/2006/relationships/image" Target="../media/image85.png"/><Relationship Id="rId5" Type="http://schemas.openxmlformats.org/officeDocument/2006/relationships/diagramLayout" Target="../diagrams/layout23.xml"/><Relationship Id="rId10" Type="http://schemas.openxmlformats.org/officeDocument/2006/relationships/image" Target="../media/image84.png"/><Relationship Id="rId4" Type="http://schemas.openxmlformats.org/officeDocument/2006/relationships/diagramData" Target="../diagrams/data23.xml"/><Relationship Id="rId9" Type="http://schemas.openxmlformats.org/officeDocument/2006/relationships/image" Target="../media/image83.png"/></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1.png"/><Relationship Id="rId7" Type="http://schemas.openxmlformats.org/officeDocument/2006/relationships/diagramColors" Target="../diagrams/colors2.xml"/><Relationship Id="rId2" Type="http://schemas.openxmlformats.org/officeDocument/2006/relationships/image" Target="../media/image10.jpeg"/><Relationship Id="rId1" Type="http://schemas.openxmlformats.org/officeDocument/2006/relationships/slideLayout" Target="../slideLayouts/slideLayout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0.xml.rels><?xml version="1.0" encoding="UTF-8" standalone="yes"?>
<Relationships xmlns="http://schemas.openxmlformats.org/package/2006/relationships"><Relationship Id="rId8" Type="http://schemas.microsoft.com/office/2007/relationships/diagramDrawing" Target="../diagrams/drawing25.xml"/><Relationship Id="rId13" Type="http://schemas.openxmlformats.org/officeDocument/2006/relationships/image" Target="../media/image93.png"/><Relationship Id="rId3" Type="http://schemas.openxmlformats.org/officeDocument/2006/relationships/hyperlink" Target="CUESTIONARIOS/CAJAS.docx" TargetMode="External"/><Relationship Id="rId7" Type="http://schemas.openxmlformats.org/officeDocument/2006/relationships/diagramColors" Target="../diagrams/colors25.xml"/><Relationship Id="rId12" Type="http://schemas.openxmlformats.org/officeDocument/2006/relationships/image" Target="../media/image92.png"/><Relationship Id="rId2" Type="http://schemas.openxmlformats.org/officeDocument/2006/relationships/image" Target="../media/image88.jpeg"/><Relationship Id="rId1" Type="http://schemas.openxmlformats.org/officeDocument/2006/relationships/slideLayout" Target="../slideLayouts/slideLayout2.xml"/><Relationship Id="rId6" Type="http://schemas.openxmlformats.org/officeDocument/2006/relationships/diagramQuickStyle" Target="../diagrams/quickStyle25.xml"/><Relationship Id="rId11" Type="http://schemas.openxmlformats.org/officeDocument/2006/relationships/image" Target="../media/image91.png"/><Relationship Id="rId5" Type="http://schemas.openxmlformats.org/officeDocument/2006/relationships/diagramLayout" Target="../diagrams/layout25.xml"/><Relationship Id="rId10" Type="http://schemas.openxmlformats.org/officeDocument/2006/relationships/image" Target="../media/image90.png"/><Relationship Id="rId4" Type="http://schemas.openxmlformats.org/officeDocument/2006/relationships/diagramData" Target="../diagrams/data25.xml"/><Relationship Id="rId9" Type="http://schemas.openxmlformats.org/officeDocument/2006/relationships/image" Target="../media/image89.png"/></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2.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32.xml.rels><?xml version="1.0" encoding="UTF-8" standalone="yes"?>
<Relationships xmlns="http://schemas.openxmlformats.org/package/2006/relationships"><Relationship Id="rId8" Type="http://schemas.openxmlformats.org/officeDocument/2006/relationships/hyperlink" Target="CUESTIONARIOS/JEFE%20DE%20AGENCIA.docx" TargetMode="External"/><Relationship Id="rId13" Type="http://schemas.openxmlformats.org/officeDocument/2006/relationships/image" Target="../media/image99.png"/><Relationship Id="rId3" Type="http://schemas.openxmlformats.org/officeDocument/2006/relationships/diagramData" Target="../diagrams/data27.xml"/><Relationship Id="rId7" Type="http://schemas.microsoft.com/office/2007/relationships/diagramDrawing" Target="../diagrams/drawing27.xml"/><Relationship Id="rId12" Type="http://schemas.openxmlformats.org/officeDocument/2006/relationships/image" Target="../media/image98.png"/><Relationship Id="rId2" Type="http://schemas.openxmlformats.org/officeDocument/2006/relationships/image" Target="../media/image94.jpeg"/><Relationship Id="rId1" Type="http://schemas.openxmlformats.org/officeDocument/2006/relationships/slideLayout" Target="../slideLayouts/slideLayout2.xml"/><Relationship Id="rId6" Type="http://schemas.openxmlformats.org/officeDocument/2006/relationships/diagramColors" Target="../diagrams/colors27.xml"/><Relationship Id="rId11" Type="http://schemas.openxmlformats.org/officeDocument/2006/relationships/image" Target="../media/image97.png"/><Relationship Id="rId5" Type="http://schemas.openxmlformats.org/officeDocument/2006/relationships/diagramQuickStyle" Target="../diagrams/quickStyle27.xml"/><Relationship Id="rId10" Type="http://schemas.openxmlformats.org/officeDocument/2006/relationships/image" Target="../media/image96.png"/><Relationship Id="rId4" Type="http://schemas.openxmlformats.org/officeDocument/2006/relationships/diagramLayout" Target="../diagrams/layout27.xml"/><Relationship Id="rId9" Type="http://schemas.openxmlformats.org/officeDocument/2006/relationships/image" Target="../media/image95.png"/></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28.xml"/><Relationship Id="rId2" Type="http://schemas.openxmlformats.org/officeDocument/2006/relationships/diagramData" Target="../diagrams/data28.xml"/><Relationship Id="rId1" Type="http://schemas.openxmlformats.org/officeDocument/2006/relationships/slideLayout" Target="../slideLayouts/slideLayout2.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3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29.xml"/><Relationship Id="rId2" Type="http://schemas.openxmlformats.org/officeDocument/2006/relationships/diagramData" Target="../diagrams/data29.xml"/><Relationship Id="rId1" Type="http://schemas.openxmlformats.org/officeDocument/2006/relationships/slideLayout" Target="../slideLayouts/slideLayout2.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30.xml"/><Relationship Id="rId2" Type="http://schemas.openxmlformats.org/officeDocument/2006/relationships/diagramData" Target="../diagrams/data30.xml"/><Relationship Id="rId1" Type="http://schemas.openxmlformats.org/officeDocument/2006/relationships/slideLayout" Target="../slideLayouts/slideLayout2.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31.xml"/><Relationship Id="rId2" Type="http://schemas.openxmlformats.org/officeDocument/2006/relationships/diagramData" Target="../diagrams/data31.xml"/><Relationship Id="rId1" Type="http://schemas.openxmlformats.org/officeDocument/2006/relationships/slideLayout" Target="../slideLayouts/slideLayout2.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32.xml"/><Relationship Id="rId2" Type="http://schemas.openxmlformats.org/officeDocument/2006/relationships/diagramData" Target="../diagrams/data32.xml"/><Relationship Id="rId1" Type="http://schemas.openxmlformats.org/officeDocument/2006/relationships/slideLayout" Target="../slideLayouts/slideLayout2.xml"/><Relationship Id="rId6" Type="http://schemas.microsoft.com/office/2007/relationships/diagramDrawing" Target="../diagrams/drawing32.xml"/><Relationship Id="rId5" Type="http://schemas.openxmlformats.org/officeDocument/2006/relationships/diagramColors" Target="../diagrams/colors32.xml"/><Relationship Id="rId4" Type="http://schemas.openxmlformats.org/officeDocument/2006/relationships/diagramQuickStyle" Target="../diagrams/quickStyle32.xml"/></Relationships>
</file>

<file path=ppt/slides/_rels/slide39.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8" Type="http://schemas.microsoft.com/office/2007/relationships/diagramDrawing" Target="../diagrams/drawing3.xml"/><Relationship Id="rId13"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diagramColors" Target="../diagrams/colors3.xml"/><Relationship Id="rId12" Type="http://schemas.openxmlformats.org/officeDocument/2006/relationships/image" Target="../media/image20.png"/><Relationship Id="rId2" Type="http://schemas.openxmlformats.org/officeDocument/2006/relationships/hyperlink" Target="CUESTIONARIOS/SISTEMAS.docx" TargetMode="External"/><Relationship Id="rId1" Type="http://schemas.openxmlformats.org/officeDocument/2006/relationships/slideLayout" Target="../slideLayouts/slideLayout5.xml"/><Relationship Id="rId6" Type="http://schemas.openxmlformats.org/officeDocument/2006/relationships/diagramQuickStyle" Target="../diagrams/quickStyle3.xml"/><Relationship Id="rId11" Type="http://schemas.openxmlformats.org/officeDocument/2006/relationships/image" Target="../media/image19.png"/><Relationship Id="rId5" Type="http://schemas.openxmlformats.org/officeDocument/2006/relationships/diagramLayout" Target="../diagrams/layout3.xml"/><Relationship Id="rId10" Type="http://schemas.openxmlformats.org/officeDocument/2006/relationships/image" Target="../media/image18.png"/><Relationship Id="rId4" Type="http://schemas.openxmlformats.org/officeDocument/2006/relationships/diagramData" Target="../diagrams/data3.xml"/><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8" Type="http://schemas.microsoft.com/office/2007/relationships/diagramDrawing" Target="../diagrams/drawing5.xml"/><Relationship Id="rId13"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diagramColors" Target="../diagrams/colors5.xml"/><Relationship Id="rId12" Type="http://schemas.openxmlformats.org/officeDocument/2006/relationships/image" Target="../media/image26.png"/><Relationship Id="rId2" Type="http://schemas.openxmlformats.org/officeDocument/2006/relationships/hyperlink" Target="CUESTIONARIOS/LEGAL.docx" TargetMode="External"/><Relationship Id="rId1" Type="http://schemas.openxmlformats.org/officeDocument/2006/relationships/slideLayout" Target="../slideLayouts/slideLayout5.xml"/><Relationship Id="rId6" Type="http://schemas.openxmlformats.org/officeDocument/2006/relationships/diagramQuickStyle" Target="../diagrams/quickStyle5.xml"/><Relationship Id="rId11" Type="http://schemas.openxmlformats.org/officeDocument/2006/relationships/image" Target="../media/image25.png"/><Relationship Id="rId5" Type="http://schemas.openxmlformats.org/officeDocument/2006/relationships/diagramLayout" Target="../diagrams/layout5.xml"/><Relationship Id="rId10" Type="http://schemas.openxmlformats.org/officeDocument/2006/relationships/image" Target="../media/image24.png"/><Relationship Id="rId4" Type="http://schemas.openxmlformats.org/officeDocument/2006/relationships/diagramData" Target="../diagrams/data5.xml"/><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p:txBody>
          <a:bodyPr/>
          <a:lstStyle/>
          <a:p>
            <a:r>
              <a:rPr lang="es-ES" b="1" dirty="0" smtClean="0">
                <a:solidFill>
                  <a:schemeClr val="tx1"/>
                </a:solidFill>
                <a:latin typeface="+mj-lt"/>
              </a:rPr>
              <a:t>RODRIGUEZ CADENA EDITH MARISOL</a:t>
            </a:r>
            <a:endParaRPr lang="es-ES" b="1" dirty="0">
              <a:solidFill>
                <a:schemeClr val="tx1"/>
              </a:solidFill>
              <a:latin typeface="+mj-lt"/>
            </a:endParaRPr>
          </a:p>
        </p:txBody>
      </p:sp>
      <p:sp>
        <p:nvSpPr>
          <p:cNvPr id="2" name="1 Título"/>
          <p:cNvSpPr>
            <a:spLocks noGrp="1"/>
          </p:cNvSpPr>
          <p:nvPr>
            <p:ph type="ctrTitle"/>
          </p:nvPr>
        </p:nvSpPr>
        <p:spPr>
          <a:xfrm>
            <a:off x="323528" y="1201688"/>
            <a:ext cx="8285584" cy="1219201"/>
          </a:xfrm>
        </p:spPr>
        <p:txBody>
          <a:bodyPr/>
          <a:lstStyle/>
          <a:p>
            <a:r>
              <a:rPr lang="es-ES" sz="2400" b="1" cap="none"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DEPARTAMENTO DE CIENCIAS ECONÓMICAS ADMINISTRATIVAS Y DE COMERCIO</a:t>
            </a:r>
            <a:endParaRPr lang="es-ES" sz="2400" b="1" cap="none"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1026" name="Picture 2" descr="http://www.espe.edu.ec/portal/files/redcic/imagenes/LOGO-espe.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691680" y="225574"/>
            <a:ext cx="5328592" cy="1043187"/>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txBox="1">
            <a:spLocks/>
          </p:cNvSpPr>
          <p:nvPr/>
        </p:nvSpPr>
        <p:spPr>
          <a:xfrm>
            <a:off x="611560" y="3217912"/>
            <a:ext cx="6629400" cy="1219201"/>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kern="1200" cap="all" baseline="0">
                <a:solidFill>
                  <a:schemeClr val="accent1">
                    <a:lumMod val="50000"/>
                  </a:schemeClr>
                </a:solidFill>
                <a:latin typeface="+mj-lt"/>
                <a:ea typeface="+mj-ea"/>
                <a:cs typeface="+mj-cs"/>
              </a:defRPr>
            </a:lvl1pPr>
          </a:lstStyle>
          <a:p>
            <a:r>
              <a:rPr lang="es-ES" sz="1800" dirty="0">
                <a:solidFill>
                  <a:schemeClr val="tx1"/>
                </a:solidFill>
              </a:rPr>
              <a:t>TEMA: “PROPUESTA DE UN SISTEMA INTEGRAL DE CONTROL INTERNO BASADO EN EL MÉTODO MICIL APLICADO A  LA COOPERATIVA DE AHORRO Y CRÉDITO SAN VICENTE DEL SUR AL 31 DE DICIEMBRE DE 2014”</a:t>
            </a:r>
          </a:p>
        </p:txBody>
      </p:sp>
      <p:sp>
        <p:nvSpPr>
          <p:cNvPr id="4" name="3 CuadroTexto"/>
          <p:cNvSpPr txBox="1"/>
          <p:nvPr/>
        </p:nvSpPr>
        <p:spPr>
          <a:xfrm>
            <a:off x="107504" y="5805265"/>
            <a:ext cx="8856984" cy="646331"/>
          </a:xfrm>
          <a:prstGeom prst="rect">
            <a:avLst/>
          </a:prstGeom>
          <a:noFill/>
        </p:spPr>
        <p:txBody>
          <a:bodyPr wrap="square" rtlCol="0">
            <a:spAutoFit/>
          </a:bodyPr>
          <a:lstStyle/>
          <a:p>
            <a:r>
              <a:rPr lang="es-ES" b="1" dirty="0" smtClean="0">
                <a:latin typeface="+mj-lt"/>
              </a:rPr>
              <a:t>         DRA. EUGENIA CAMACHO			DR. AMARO BERRONES</a:t>
            </a:r>
          </a:p>
          <a:p>
            <a:r>
              <a:rPr lang="es-ES" b="1" dirty="0" smtClean="0">
                <a:latin typeface="+mj-lt"/>
              </a:rPr>
              <a:t>                         DIRECTORA		                            CODIRECTOR</a:t>
            </a:r>
            <a:endParaRPr lang="es-ES" b="1" dirty="0">
              <a:latin typeface="+mj-lt"/>
            </a:endParaRPr>
          </a:p>
        </p:txBody>
      </p:sp>
    </p:spTree>
    <p:extLst>
      <p:ext uri="{BB962C8B-B14F-4D97-AF65-F5344CB8AC3E}">
        <p14:creationId xmlns:p14="http://schemas.microsoft.com/office/powerpoint/2010/main" val="14772936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noAutofit/>
          </a:bodyPr>
          <a:lstStyle/>
          <a:p>
            <a:r>
              <a:rPr lang="es-ES" sz="2400" b="1" dirty="0" smtClean="0"/>
              <a:t>HOJA DE HALLAZGO</a:t>
            </a:r>
            <a:br>
              <a:rPr lang="es-ES" sz="2400" b="1" dirty="0" smtClean="0"/>
            </a:br>
            <a:r>
              <a:rPr lang="es-ES" sz="2400" b="1" dirty="0" smtClean="0"/>
              <a:t>GASTOS DE MOVILIZACIÓN NO PRESUPUESTADOS</a:t>
            </a:r>
            <a:endParaRPr lang="es-ES" sz="2400" b="1" dirty="0"/>
          </a:p>
        </p:txBody>
      </p:sp>
      <p:graphicFrame>
        <p:nvGraphicFramePr>
          <p:cNvPr id="7" name="6 Marcador de contenido"/>
          <p:cNvGraphicFramePr>
            <a:graphicFrameLocks noGrp="1"/>
          </p:cNvGraphicFramePr>
          <p:nvPr>
            <p:ph idx="1"/>
            <p:extLst>
              <p:ext uri="{D42A27DB-BD31-4B8C-83A1-F6EECF244321}">
                <p14:modId xmlns:p14="http://schemas.microsoft.com/office/powerpoint/2010/main" val="1960640489"/>
              </p:ext>
            </p:extLst>
          </p:nvPr>
        </p:nvGraphicFramePr>
        <p:xfrm>
          <a:off x="457200" y="1752600"/>
          <a:ext cx="8229600" cy="4373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540533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185392" y="408373"/>
            <a:ext cx="6779096" cy="1039427"/>
          </a:xfrm>
        </p:spPr>
        <p:txBody>
          <a:bodyPr>
            <a:normAutofit fontScale="90000"/>
          </a:bodyPr>
          <a:lstStyle/>
          <a:p>
            <a:r>
              <a:rPr lang="es-ES" b="1" dirty="0" smtClean="0">
                <a:solidFill>
                  <a:schemeClr val="accent4"/>
                </a:solidFill>
              </a:rPr>
              <a:t>DEPARTAMENTO DE APOYO</a:t>
            </a:r>
            <a:br>
              <a:rPr lang="es-ES" b="1" dirty="0" smtClean="0">
                <a:solidFill>
                  <a:schemeClr val="accent4"/>
                </a:solidFill>
              </a:rPr>
            </a:br>
            <a:r>
              <a:rPr lang="es-ES" b="1" dirty="0" smtClean="0">
                <a:solidFill>
                  <a:schemeClr val="accent4"/>
                </a:solidFill>
              </a:rPr>
              <a:t>ÁREA DE AUDITORÍA INTERNA</a:t>
            </a:r>
            <a:endParaRPr lang="es-ES" b="1" dirty="0">
              <a:solidFill>
                <a:schemeClr val="accent4"/>
              </a:solidFill>
            </a:endParaRPr>
          </a:p>
        </p:txBody>
      </p:sp>
      <p:sp>
        <p:nvSpPr>
          <p:cNvPr id="3" name="2 Marcador de texto"/>
          <p:cNvSpPr>
            <a:spLocks noGrp="1"/>
          </p:cNvSpPr>
          <p:nvPr>
            <p:ph type="body" idx="1"/>
          </p:nvPr>
        </p:nvSpPr>
        <p:spPr>
          <a:xfrm>
            <a:off x="107504" y="1637110"/>
            <a:ext cx="2088232" cy="639762"/>
          </a:xfrm>
        </p:spPr>
        <p:txBody>
          <a:bodyPr/>
          <a:lstStyle/>
          <a:p>
            <a:r>
              <a:rPr lang="es-ES" dirty="0" smtClean="0">
                <a:solidFill>
                  <a:schemeClr val="accent4"/>
                </a:solidFill>
                <a:latin typeface="+mj-lt"/>
                <a:hlinkClick r:id="rId2" action="ppaction://hlinkfile"/>
              </a:rPr>
              <a:t>FINALIDAD</a:t>
            </a:r>
            <a:endParaRPr lang="es-ES" dirty="0">
              <a:solidFill>
                <a:schemeClr val="accent4"/>
              </a:solidFill>
              <a:latin typeface="+mj-lt"/>
            </a:endParaRPr>
          </a:p>
        </p:txBody>
      </p:sp>
      <p:sp>
        <p:nvSpPr>
          <p:cNvPr id="4" name="3 Marcador de contenido"/>
          <p:cNvSpPr>
            <a:spLocks noGrp="1"/>
          </p:cNvSpPr>
          <p:nvPr>
            <p:ph sz="half" idx="2"/>
          </p:nvPr>
        </p:nvSpPr>
        <p:spPr>
          <a:xfrm>
            <a:off x="1979712" y="1556792"/>
            <a:ext cx="6984776" cy="1080120"/>
          </a:xfrm>
          <a:noFill/>
          <a:ln>
            <a:noFill/>
          </a:ln>
        </p:spPr>
        <p:style>
          <a:lnRef idx="2">
            <a:schemeClr val="accent4"/>
          </a:lnRef>
          <a:fillRef idx="1">
            <a:schemeClr val="lt1"/>
          </a:fillRef>
          <a:effectRef idx="0">
            <a:schemeClr val="accent4"/>
          </a:effectRef>
          <a:fontRef idx="minor">
            <a:schemeClr val="dk1"/>
          </a:fontRef>
        </p:style>
        <p:txBody>
          <a:bodyPr>
            <a:normAutofit/>
          </a:bodyPr>
          <a:lstStyle/>
          <a:p>
            <a:pPr marL="114300" indent="0" algn="just">
              <a:buNone/>
            </a:pPr>
            <a:r>
              <a:rPr lang="es-EC" sz="1200" dirty="0">
                <a:solidFill>
                  <a:schemeClr val="tx1"/>
                </a:solidFill>
              </a:rPr>
              <a:t>R</a:t>
            </a:r>
            <a:r>
              <a:rPr lang="es-EC" sz="1200" dirty="0" smtClean="0">
                <a:solidFill>
                  <a:schemeClr val="tx1"/>
                </a:solidFill>
              </a:rPr>
              <a:t>esponsable </a:t>
            </a:r>
            <a:r>
              <a:rPr lang="es-EC" sz="1200" dirty="0">
                <a:solidFill>
                  <a:schemeClr val="tx1"/>
                </a:solidFill>
              </a:rPr>
              <a:t>de, vigilar en cualquier momento las operaciones de la Cooperativa, comprobar la existencia y el adecuado funcionamiento de los sistemas de control interno, con el propósito de precautelar la aplicación correcta de la normativa externa e interna, para salvaguardar la seguridad de las operaciones y la confidencialidad de la información financiera.</a:t>
            </a:r>
            <a:endParaRPr lang="es-ES" sz="1200" dirty="0">
              <a:solidFill>
                <a:schemeClr val="tx1"/>
              </a:solidFill>
            </a:endParaRPr>
          </a:p>
          <a:p>
            <a:endParaRPr lang="es-ES" sz="2000" dirty="0"/>
          </a:p>
        </p:txBody>
      </p:sp>
      <p:pic>
        <p:nvPicPr>
          <p:cNvPr id="11266" name="Picture 2" descr="http://www.iiacolombia.com/1024/enclid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88640"/>
            <a:ext cx="1944216" cy="14401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aphicFrame>
        <p:nvGraphicFramePr>
          <p:cNvPr id="10" name="9 Diagrama"/>
          <p:cNvGraphicFramePr/>
          <p:nvPr>
            <p:extLst>
              <p:ext uri="{D42A27DB-BD31-4B8C-83A1-F6EECF244321}">
                <p14:modId xmlns:p14="http://schemas.microsoft.com/office/powerpoint/2010/main" val="32128061"/>
              </p:ext>
            </p:extLst>
          </p:nvPr>
        </p:nvGraphicFramePr>
        <p:xfrm>
          <a:off x="1430865" y="2924945"/>
          <a:ext cx="6453505" cy="3600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6" name="Cuadro de texto 2"/>
          <p:cNvSpPr txBox="1">
            <a:spLocks noChangeArrowheads="1"/>
          </p:cNvSpPr>
          <p:nvPr/>
        </p:nvSpPr>
        <p:spPr bwMode="auto">
          <a:xfrm rot="19401117">
            <a:off x="7127178" y="5815960"/>
            <a:ext cx="507095" cy="858969"/>
          </a:xfrm>
          <a:prstGeom prst="rect">
            <a:avLst/>
          </a:prstGeom>
          <a:solidFill>
            <a:srgbClr val="FF9933"/>
          </a:solidFill>
          <a:ln>
            <a:headEnd/>
            <a:tailEnd/>
          </a:ln>
        </p:spPr>
        <p:style>
          <a:lnRef idx="0">
            <a:schemeClr val="accent5"/>
          </a:lnRef>
          <a:fillRef idx="3">
            <a:schemeClr val="accent5"/>
          </a:fillRef>
          <a:effectRef idx="3">
            <a:schemeClr val="accent5"/>
          </a:effectRef>
          <a:fontRef idx="minor">
            <a:schemeClr val="lt1"/>
          </a:fontRef>
        </p:style>
        <p:txBody>
          <a:bodyPr rot="0" vert="horz" wrap="square" lIns="91440" tIns="45720" rIns="91440" bIns="45720" anchor="t" anchorCtr="0">
            <a:noAutofit/>
          </a:bodyPr>
          <a:lstStyle/>
          <a:p>
            <a:pPr algn="just">
              <a:lnSpc>
                <a:spcPct val="150000"/>
              </a:lnSpc>
              <a:spcAft>
                <a:spcPts val="1000"/>
              </a:spcAft>
            </a:pPr>
            <a:r>
              <a:rPr lang="es-ES" sz="1200" b="1">
                <a:effectLst/>
                <a:latin typeface="Times New Roman"/>
                <a:ea typeface="Calibri"/>
                <a:cs typeface="Times New Roman"/>
              </a:rPr>
              <a:t>50%</a:t>
            </a:r>
            <a:endParaRPr lang="es-ES" sz="1000">
              <a:effectLst/>
              <a:latin typeface="Times New Roman"/>
              <a:ea typeface="Calibri"/>
              <a:cs typeface="Times New Roman"/>
            </a:endParaRPr>
          </a:p>
        </p:txBody>
      </p:sp>
      <p:pic>
        <p:nvPicPr>
          <p:cNvPr id="17" name="16 Imagen"/>
          <p:cNvPicPr/>
          <p:nvPr/>
        </p:nvPicPr>
        <p:blipFill rotWithShape="1">
          <a:blip r:embed="rId9">
            <a:extLst>
              <a:ext uri="{28A0092B-C50C-407E-A947-70E740481C1C}">
                <a14:useLocalDpi xmlns:a14="http://schemas.microsoft.com/office/drawing/2010/main" val="0"/>
              </a:ext>
            </a:extLst>
          </a:blip>
          <a:srcRect l="42209" t="58044" r="29388" b="19235"/>
          <a:stretch/>
        </p:blipFill>
        <p:spPr bwMode="auto">
          <a:xfrm>
            <a:off x="107506" y="5301209"/>
            <a:ext cx="3015615" cy="1478915"/>
          </a:xfrm>
          <a:prstGeom prst="rect">
            <a:avLst/>
          </a:prstGeom>
          <a:ln>
            <a:noFill/>
          </a:ln>
          <a:extLst>
            <a:ext uri="{53640926-AAD7-44D8-BBD7-CCE9431645EC}">
              <a14:shadowObscured xmlns:a14="http://schemas.microsoft.com/office/drawing/2010/main"/>
            </a:ext>
          </a:extLst>
        </p:spPr>
      </p:pic>
      <p:pic>
        <p:nvPicPr>
          <p:cNvPr id="18" name="17 Imagen"/>
          <p:cNvPicPr/>
          <p:nvPr/>
        </p:nvPicPr>
        <p:blipFill rotWithShape="1">
          <a:blip r:embed="rId10">
            <a:extLst>
              <a:ext uri="{28A0092B-C50C-407E-A947-70E740481C1C}">
                <a14:useLocalDpi xmlns:a14="http://schemas.microsoft.com/office/drawing/2010/main" val="0"/>
              </a:ext>
            </a:extLst>
          </a:blip>
          <a:srcRect l="42012" t="69716" r="29388" b="19870"/>
          <a:stretch/>
        </p:blipFill>
        <p:spPr bwMode="auto">
          <a:xfrm>
            <a:off x="108733" y="4293097"/>
            <a:ext cx="3527163" cy="927735"/>
          </a:xfrm>
          <a:prstGeom prst="rect">
            <a:avLst/>
          </a:prstGeom>
          <a:ln>
            <a:noFill/>
          </a:ln>
          <a:extLst>
            <a:ext uri="{53640926-AAD7-44D8-BBD7-CCE9431645EC}">
              <a14:shadowObscured xmlns:a14="http://schemas.microsoft.com/office/drawing/2010/main"/>
            </a:ext>
          </a:extLst>
        </p:spPr>
      </p:pic>
      <p:pic>
        <p:nvPicPr>
          <p:cNvPr id="19" name="18 Imagen"/>
          <p:cNvPicPr/>
          <p:nvPr/>
        </p:nvPicPr>
        <p:blipFill rotWithShape="1">
          <a:blip r:embed="rId11">
            <a:extLst>
              <a:ext uri="{28A0092B-C50C-407E-A947-70E740481C1C}">
                <a14:useLocalDpi xmlns:a14="http://schemas.microsoft.com/office/drawing/2010/main" val="0"/>
              </a:ext>
            </a:extLst>
          </a:blip>
          <a:srcRect l="42209" t="52366" r="29586" b="28384"/>
          <a:stretch/>
        </p:blipFill>
        <p:spPr bwMode="auto">
          <a:xfrm>
            <a:off x="160933" y="2845700"/>
            <a:ext cx="3286249" cy="1275187"/>
          </a:xfrm>
          <a:prstGeom prst="rect">
            <a:avLst/>
          </a:prstGeom>
          <a:ln>
            <a:noFill/>
          </a:ln>
          <a:extLst>
            <a:ext uri="{53640926-AAD7-44D8-BBD7-CCE9431645EC}">
              <a14:shadowObscured xmlns:a14="http://schemas.microsoft.com/office/drawing/2010/main"/>
            </a:ext>
          </a:extLst>
        </p:spPr>
      </p:pic>
      <p:pic>
        <p:nvPicPr>
          <p:cNvPr id="20" name="19 Imagen"/>
          <p:cNvPicPr/>
          <p:nvPr/>
        </p:nvPicPr>
        <p:blipFill rotWithShape="1">
          <a:blip r:embed="rId12">
            <a:extLst>
              <a:ext uri="{28A0092B-C50C-407E-A947-70E740481C1C}">
                <a14:useLocalDpi xmlns:a14="http://schemas.microsoft.com/office/drawing/2010/main" val="0"/>
              </a:ext>
            </a:extLst>
          </a:blip>
          <a:srcRect l="42209" t="49527" r="29586" b="32801"/>
          <a:stretch/>
        </p:blipFill>
        <p:spPr bwMode="auto">
          <a:xfrm>
            <a:off x="5621347" y="2706915"/>
            <a:ext cx="3456384" cy="1132205"/>
          </a:xfrm>
          <a:prstGeom prst="rect">
            <a:avLst/>
          </a:prstGeom>
          <a:ln>
            <a:noFill/>
          </a:ln>
          <a:extLst>
            <a:ext uri="{53640926-AAD7-44D8-BBD7-CCE9431645EC}">
              <a14:shadowObscured xmlns:a14="http://schemas.microsoft.com/office/drawing/2010/main"/>
            </a:ext>
          </a:extLst>
        </p:spPr>
      </p:pic>
      <p:pic>
        <p:nvPicPr>
          <p:cNvPr id="21" name="20 Imagen"/>
          <p:cNvPicPr/>
          <p:nvPr/>
        </p:nvPicPr>
        <p:blipFill rotWithShape="1">
          <a:blip r:embed="rId13">
            <a:extLst>
              <a:ext uri="{28A0092B-C50C-407E-A947-70E740481C1C}">
                <a14:useLocalDpi xmlns:a14="http://schemas.microsoft.com/office/drawing/2010/main" val="0"/>
              </a:ext>
            </a:extLst>
          </a:blip>
          <a:srcRect l="42209" t="40694" r="29388" b="49524"/>
          <a:stretch/>
        </p:blipFill>
        <p:spPr bwMode="auto">
          <a:xfrm>
            <a:off x="6389181" y="4120886"/>
            <a:ext cx="2647315" cy="907190"/>
          </a:xfrm>
          <a:prstGeom prst="rect">
            <a:avLst/>
          </a:prstGeom>
          <a:ln>
            <a:noFill/>
          </a:ln>
          <a:extLst>
            <a:ext uri="{53640926-AAD7-44D8-BBD7-CCE9431645EC}">
              <a14:shadowObscured xmlns:a14="http://schemas.microsoft.com/office/drawing/2010/main"/>
            </a:ext>
          </a:extLst>
        </p:spPr>
      </p:pic>
      <p:sp>
        <p:nvSpPr>
          <p:cNvPr id="22" name="Cuadro de texto 2"/>
          <p:cNvSpPr txBox="1">
            <a:spLocks noChangeArrowheads="1"/>
          </p:cNvSpPr>
          <p:nvPr/>
        </p:nvSpPr>
        <p:spPr bwMode="auto">
          <a:xfrm rot="19412923">
            <a:off x="4892863" y="2816908"/>
            <a:ext cx="507095" cy="912218"/>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rot="0" vert="horz" wrap="square" lIns="91440" tIns="45720" rIns="91440" bIns="45720" anchor="t" anchorCtr="0">
            <a:noAutofit/>
          </a:bodyPr>
          <a:lstStyle/>
          <a:p>
            <a:pPr algn="just">
              <a:lnSpc>
                <a:spcPct val="150000"/>
              </a:lnSpc>
              <a:spcAft>
                <a:spcPts val="1000"/>
              </a:spcAft>
            </a:pPr>
            <a:r>
              <a:rPr lang="es-ES" sz="1200" b="1" dirty="0">
                <a:effectLst/>
                <a:latin typeface="Times New Roman"/>
                <a:ea typeface="Calibri"/>
                <a:cs typeface="Times New Roman"/>
              </a:rPr>
              <a:t>10%</a:t>
            </a:r>
            <a:endParaRPr lang="es-ES" sz="1000" dirty="0">
              <a:effectLst/>
              <a:latin typeface="Times New Roman"/>
              <a:ea typeface="Calibri"/>
              <a:cs typeface="Times New Roman"/>
            </a:endParaRPr>
          </a:p>
        </p:txBody>
      </p:sp>
      <p:sp>
        <p:nvSpPr>
          <p:cNvPr id="23" name="Cuadro de texto 2"/>
          <p:cNvSpPr txBox="1">
            <a:spLocks noChangeArrowheads="1"/>
          </p:cNvSpPr>
          <p:nvPr/>
        </p:nvSpPr>
        <p:spPr bwMode="auto">
          <a:xfrm rot="19376871">
            <a:off x="5461872" y="3578691"/>
            <a:ext cx="507096" cy="907277"/>
          </a:xfrm>
          <a:prstGeom prst="rect">
            <a:avLst/>
          </a:prstGeom>
          <a:solidFill>
            <a:srgbClr val="00FF99"/>
          </a:solidFill>
          <a:ln>
            <a:headEnd/>
            <a:tailEnd/>
          </a:ln>
        </p:spPr>
        <p:style>
          <a:lnRef idx="0">
            <a:schemeClr val="accent5"/>
          </a:lnRef>
          <a:fillRef idx="3">
            <a:schemeClr val="accent5"/>
          </a:fillRef>
          <a:effectRef idx="3">
            <a:schemeClr val="accent5"/>
          </a:effectRef>
          <a:fontRef idx="minor">
            <a:schemeClr val="lt1"/>
          </a:fontRef>
        </p:style>
        <p:txBody>
          <a:bodyPr rot="0" vert="horz" wrap="square" lIns="91440" tIns="45720" rIns="91440" bIns="45720" anchor="t" anchorCtr="0">
            <a:noAutofit/>
          </a:bodyPr>
          <a:lstStyle/>
          <a:p>
            <a:pPr algn="just">
              <a:lnSpc>
                <a:spcPct val="150000"/>
              </a:lnSpc>
              <a:spcAft>
                <a:spcPts val="1000"/>
              </a:spcAft>
            </a:pPr>
            <a:r>
              <a:rPr lang="es-ES" sz="1200" b="1" dirty="0">
                <a:effectLst/>
                <a:latin typeface="Times New Roman"/>
                <a:ea typeface="Calibri"/>
                <a:cs typeface="Times New Roman"/>
              </a:rPr>
              <a:t>10%</a:t>
            </a:r>
            <a:endParaRPr lang="es-ES" sz="1000" dirty="0">
              <a:effectLst/>
              <a:latin typeface="Times New Roman"/>
              <a:ea typeface="Calibri"/>
              <a:cs typeface="Times New Roman"/>
            </a:endParaRPr>
          </a:p>
        </p:txBody>
      </p:sp>
      <p:sp>
        <p:nvSpPr>
          <p:cNvPr id="24" name="Cuadro de texto 2"/>
          <p:cNvSpPr txBox="1">
            <a:spLocks noChangeArrowheads="1"/>
          </p:cNvSpPr>
          <p:nvPr/>
        </p:nvSpPr>
        <p:spPr bwMode="auto">
          <a:xfrm rot="19448097">
            <a:off x="6024525" y="4342496"/>
            <a:ext cx="507096" cy="897168"/>
          </a:xfrm>
          <a:prstGeom prst="rect">
            <a:avLst/>
          </a:prstGeom>
          <a:solidFill>
            <a:srgbClr val="66FF66"/>
          </a:solidFill>
          <a:ln>
            <a:headEnd/>
            <a:tailEnd/>
          </a:ln>
        </p:spPr>
        <p:style>
          <a:lnRef idx="0">
            <a:schemeClr val="accent5"/>
          </a:lnRef>
          <a:fillRef idx="3">
            <a:schemeClr val="accent5"/>
          </a:fillRef>
          <a:effectRef idx="3">
            <a:schemeClr val="accent5"/>
          </a:effectRef>
          <a:fontRef idx="minor">
            <a:schemeClr val="lt1"/>
          </a:fontRef>
        </p:style>
        <p:txBody>
          <a:bodyPr rot="0" vert="horz" wrap="square" lIns="91440" tIns="45720" rIns="91440" bIns="45720" anchor="t" anchorCtr="0">
            <a:noAutofit/>
          </a:bodyPr>
          <a:lstStyle/>
          <a:p>
            <a:pPr algn="just">
              <a:lnSpc>
                <a:spcPct val="150000"/>
              </a:lnSpc>
              <a:spcAft>
                <a:spcPts val="1000"/>
              </a:spcAft>
            </a:pPr>
            <a:r>
              <a:rPr lang="es-ES" sz="1200" b="1" dirty="0">
                <a:effectLst/>
                <a:latin typeface="Times New Roman"/>
                <a:ea typeface="Calibri"/>
                <a:cs typeface="Times New Roman"/>
              </a:rPr>
              <a:t>20%</a:t>
            </a:r>
            <a:endParaRPr lang="es-ES" sz="1000" dirty="0">
              <a:effectLst/>
              <a:latin typeface="Times New Roman"/>
              <a:ea typeface="Calibri"/>
              <a:cs typeface="Times New Roman"/>
            </a:endParaRPr>
          </a:p>
        </p:txBody>
      </p:sp>
      <p:sp>
        <p:nvSpPr>
          <p:cNvPr id="25" name="Cuadro de texto 2"/>
          <p:cNvSpPr txBox="1">
            <a:spLocks noChangeArrowheads="1"/>
          </p:cNvSpPr>
          <p:nvPr/>
        </p:nvSpPr>
        <p:spPr bwMode="auto">
          <a:xfrm rot="19455116">
            <a:off x="6560863" y="5098748"/>
            <a:ext cx="507095" cy="822228"/>
          </a:xfrm>
          <a:prstGeom prst="rect">
            <a:avLst/>
          </a:prstGeom>
          <a:solidFill>
            <a:srgbClr val="CCFF33"/>
          </a:solidFill>
          <a:ln>
            <a:headEnd/>
            <a:tailEnd/>
          </a:ln>
        </p:spPr>
        <p:style>
          <a:lnRef idx="0">
            <a:schemeClr val="accent5"/>
          </a:lnRef>
          <a:fillRef idx="3">
            <a:schemeClr val="accent5"/>
          </a:fillRef>
          <a:effectRef idx="3">
            <a:schemeClr val="accent5"/>
          </a:effectRef>
          <a:fontRef idx="minor">
            <a:schemeClr val="lt1"/>
          </a:fontRef>
        </p:style>
        <p:txBody>
          <a:bodyPr rot="0" vert="horz" wrap="square" lIns="91440" tIns="45720" rIns="91440" bIns="45720" anchor="t" anchorCtr="0">
            <a:noAutofit/>
          </a:bodyPr>
          <a:lstStyle/>
          <a:p>
            <a:pPr algn="just">
              <a:lnSpc>
                <a:spcPct val="150000"/>
              </a:lnSpc>
              <a:spcAft>
                <a:spcPts val="1000"/>
              </a:spcAft>
            </a:pPr>
            <a:r>
              <a:rPr lang="es-ES" sz="1200" b="1">
                <a:effectLst/>
                <a:latin typeface="Times New Roman"/>
                <a:ea typeface="Calibri"/>
                <a:cs typeface="Times New Roman"/>
              </a:rPr>
              <a:t>10%</a:t>
            </a:r>
            <a:endParaRPr lang="es-ES" sz="1000">
              <a:effectLst/>
              <a:latin typeface="Times New Roman"/>
              <a:ea typeface="Calibri"/>
              <a:cs typeface="Times New Roman"/>
            </a:endParaRPr>
          </a:p>
        </p:txBody>
      </p:sp>
    </p:spTree>
    <p:extLst>
      <p:ext uri="{BB962C8B-B14F-4D97-AF65-F5344CB8AC3E}">
        <p14:creationId xmlns:p14="http://schemas.microsoft.com/office/powerpoint/2010/main" val="37220853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S" sz="2400" b="1" dirty="0" smtClean="0"/>
              <a:t>HOJA DE HALLAZGO</a:t>
            </a:r>
            <a:br>
              <a:rPr lang="es-ES" sz="2400" b="1" dirty="0" smtClean="0"/>
            </a:br>
            <a:r>
              <a:rPr lang="es-ES" sz="2400" b="1" dirty="0" smtClean="0"/>
              <a:t>CONTRATO POR HONORARIOS PROFESIONALES</a:t>
            </a:r>
            <a:endParaRPr lang="es-ES" sz="2400" b="1"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4085224068"/>
              </p:ext>
            </p:extLst>
          </p:nvPr>
        </p:nvGraphicFramePr>
        <p:xfrm>
          <a:off x="457200" y="1752600"/>
          <a:ext cx="8229600" cy="4373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252644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99792" y="408373"/>
            <a:ext cx="6192688" cy="1039427"/>
          </a:xfrm>
        </p:spPr>
        <p:txBody>
          <a:bodyPr>
            <a:normAutofit fontScale="90000"/>
          </a:bodyPr>
          <a:lstStyle/>
          <a:p>
            <a:r>
              <a:rPr lang="es-ES" sz="2800" b="1" dirty="0" smtClean="0">
                <a:solidFill>
                  <a:schemeClr val="accent3"/>
                </a:solidFill>
              </a:rPr>
              <a:t>DEPARTAMENTO ADMINISTRATIVO</a:t>
            </a:r>
            <a:br>
              <a:rPr lang="es-ES" sz="2800" b="1" dirty="0" smtClean="0">
                <a:solidFill>
                  <a:schemeClr val="accent3"/>
                </a:solidFill>
              </a:rPr>
            </a:br>
            <a:r>
              <a:rPr lang="es-ES" sz="2800" b="1" dirty="0" smtClean="0">
                <a:solidFill>
                  <a:schemeClr val="accent3"/>
                </a:solidFill>
              </a:rPr>
              <a:t>GERENCIA</a:t>
            </a:r>
            <a:endParaRPr lang="es-ES" sz="2800" b="1" dirty="0">
              <a:solidFill>
                <a:schemeClr val="accent3"/>
              </a:solidFill>
            </a:endParaRPr>
          </a:p>
        </p:txBody>
      </p:sp>
      <p:sp>
        <p:nvSpPr>
          <p:cNvPr id="3" name="2 Marcador de texto"/>
          <p:cNvSpPr>
            <a:spLocks noGrp="1"/>
          </p:cNvSpPr>
          <p:nvPr>
            <p:ph type="body" idx="1"/>
          </p:nvPr>
        </p:nvSpPr>
        <p:spPr>
          <a:xfrm>
            <a:off x="107504" y="1628800"/>
            <a:ext cx="2376264" cy="639762"/>
          </a:xfrm>
        </p:spPr>
        <p:txBody>
          <a:bodyPr/>
          <a:lstStyle/>
          <a:p>
            <a:r>
              <a:rPr lang="es-ES" dirty="0" smtClean="0">
                <a:solidFill>
                  <a:schemeClr val="accent3"/>
                </a:solidFill>
                <a:latin typeface="+mj-lt"/>
                <a:hlinkClick r:id="rId2" action="ppaction://hlinkfile"/>
              </a:rPr>
              <a:t>FINALIDAD</a:t>
            </a:r>
            <a:endParaRPr lang="es-ES" dirty="0">
              <a:solidFill>
                <a:schemeClr val="accent3"/>
              </a:solidFill>
              <a:latin typeface="+mj-lt"/>
            </a:endParaRPr>
          </a:p>
        </p:txBody>
      </p:sp>
      <p:sp>
        <p:nvSpPr>
          <p:cNvPr id="4" name="3 Marcador de contenido"/>
          <p:cNvSpPr>
            <a:spLocks noGrp="1"/>
          </p:cNvSpPr>
          <p:nvPr>
            <p:ph sz="half" idx="2"/>
          </p:nvPr>
        </p:nvSpPr>
        <p:spPr>
          <a:xfrm>
            <a:off x="2267744" y="1700808"/>
            <a:ext cx="6696744" cy="864096"/>
          </a:xfrm>
          <a:noFill/>
          <a:ln>
            <a:noFill/>
          </a:ln>
        </p:spPr>
        <p:style>
          <a:lnRef idx="1">
            <a:schemeClr val="accent3"/>
          </a:lnRef>
          <a:fillRef idx="2">
            <a:schemeClr val="accent3"/>
          </a:fillRef>
          <a:effectRef idx="1">
            <a:schemeClr val="accent3"/>
          </a:effectRef>
          <a:fontRef idx="minor">
            <a:schemeClr val="dk1"/>
          </a:fontRef>
        </p:style>
        <p:txBody>
          <a:bodyPr>
            <a:normAutofit/>
          </a:bodyPr>
          <a:lstStyle/>
          <a:p>
            <a:pPr marL="114300" indent="0" algn="just">
              <a:buNone/>
            </a:pPr>
            <a:r>
              <a:rPr lang="es-EC" sz="1400" dirty="0">
                <a:solidFill>
                  <a:schemeClr val="tx1"/>
                </a:solidFill>
                <a:latin typeface="+mj-lt"/>
              </a:rPr>
              <a:t>A</a:t>
            </a:r>
            <a:r>
              <a:rPr lang="es-EC" sz="1400" dirty="0" smtClean="0">
                <a:solidFill>
                  <a:schemeClr val="tx1"/>
                </a:solidFill>
                <a:latin typeface="+mj-lt"/>
              </a:rPr>
              <a:t>dministrar </a:t>
            </a:r>
            <a:r>
              <a:rPr lang="es-EC" sz="1400" dirty="0">
                <a:solidFill>
                  <a:schemeClr val="tx1"/>
                </a:solidFill>
                <a:latin typeface="+mj-lt"/>
              </a:rPr>
              <a:t>de manera eficiente los recursos humanos, materiales, administrativos y financieros de la Cooperativa, con la finalidad de facilitar su crecimiento sostenido</a:t>
            </a:r>
            <a:r>
              <a:rPr lang="es-EC" sz="1400" dirty="0" smtClean="0">
                <a:solidFill>
                  <a:schemeClr val="tx1"/>
                </a:solidFill>
                <a:latin typeface="+mj-lt"/>
              </a:rPr>
              <a:t>.</a:t>
            </a:r>
            <a:endParaRPr lang="es-ES" sz="1400" dirty="0">
              <a:solidFill>
                <a:schemeClr val="tx1"/>
              </a:solidFill>
              <a:latin typeface="+mj-lt"/>
            </a:endParaRPr>
          </a:p>
        </p:txBody>
      </p:sp>
      <p:pic>
        <p:nvPicPr>
          <p:cNvPr id="1026" name="Picture 2" descr="http://www.impulsapopular.com/assets/gerenci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260649"/>
            <a:ext cx="2537440" cy="136815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9 Diagrama"/>
          <p:cNvGraphicFramePr/>
          <p:nvPr>
            <p:extLst>
              <p:ext uri="{D42A27DB-BD31-4B8C-83A1-F6EECF244321}">
                <p14:modId xmlns:p14="http://schemas.microsoft.com/office/powerpoint/2010/main" val="1202448980"/>
              </p:ext>
            </p:extLst>
          </p:nvPr>
        </p:nvGraphicFramePr>
        <p:xfrm>
          <a:off x="1361653" y="2924944"/>
          <a:ext cx="6162675" cy="35623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Cuadro de texto 2"/>
          <p:cNvSpPr txBox="1">
            <a:spLocks noChangeArrowheads="1"/>
          </p:cNvSpPr>
          <p:nvPr/>
        </p:nvSpPr>
        <p:spPr bwMode="auto">
          <a:xfrm rot="19438472">
            <a:off x="4698001" y="2846439"/>
            <a:ext cx="534035" cy="867558"/>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rot="0" vert="horz" wrap="square" lIns="91440" tIns="45720" rIns="91440" bIns="45720" anchor="t" anchorCtr="0">
            <a:noAutofit/>
          </a:bodyPr>
          <a:lstStyle/>
          <a:p>
            <a:pPr algn="just">
              <a:lnSpc>
                <a:spcPct val="150000"/>
              </a:lnSpc>
              <a:spcAft>
                <a:spcPts val="1000"/>
              </a:spcAft>
            </a:pPr>
            <a:r>
              <a:rPr lang="es-ES" sz="1200" b="1">
                <a:effectLst/>
                <a:latin typeface="Times New Roman"/>
                <a:ea typeface="Calibri"/>
                <a:cs typeface="Times New Roman"/>
              </a:rPr>
              <a:t> </a:t>
            </a:r>
            <a:endParaRPr lang="es-ES" sz="1200">
              <a:effectLst/>
              <a:latin typeface="Times New Roman"/>
              <a:ea typeface="Calibri"/>
              <a:cs typeface="Times New Roman"/>
            </a:endParaRPr>
          </a:p>
          <a:p>
            <a:pPr algn="just">
              <a:lnSpc>
                <a:spcPct val="150000"/>
              </a:lnSpc>
              <a:spcAft>
                <a:spcPts val="1000"/>
              </a:spcAft>
            </a:pPr>
            <a:r>
              <a:rPr lang="es-ES" sz="1200" b="1">
                <a:effectLst/>
                <a:latin typeface="Times New Roman"/>
                <a:ea typeface="Calibri"/>
                <a:cs typeface="Times New Roman"/>
              </a:rPr>
              <a:t>10%</a:t>
            </a:r>
            <a:endParaRPr lang="es-ES" sz="1200">
              <a:effectLst/>
              <a:latin typeface="Times New Roman"/>
              <a:ea typeface="Calibri"/>
              <a:cs typeface="Times New Roman"/>
            </a:endParaRPr>
          </a:p>
        </p:txBody>
      </p:sp>
      <p:sp>
        <p:nvSpPr>
          <p:cNvPr id="12" name="Cuadro de texto 2"/>
          <p:cNvSpPr txBox="1">
            <a:spLocks noChangeArrowheads="1"/>
          </p:cNvSpPr>
          <p:nvPr/>
        </p:nvSpPr>
        <p:spPr bwMode="auto">
          <a:xfrm rot="19513190">
            <a:off x="5204559" y="3575585"/>
            <a:ext cx="534035" cy="870270"/>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rot="0" vert="horz" wrap="square" lIns="91440" tIns="45720" rIns="91440" bIns="45720" anchor="t" anchorCtr="0">
            <a:noAutofit/>
          </a:bodyPr>
          <a:lstStyle/>
          <a:p>
            <a:pPr algn="just">
              <a:lnSpc>
                <a:spcPct val="150000"/>
              </a:lnSpc>
              <a:spcAft>
                <a:spcPts val="1000"/>
              </a:spcAft>
            </a:pPr>
            <a:r>
              <a:rPr lang="es-ES" sz="1200" b="1">
                <a:effectLst/>
                <a:latin typeface="Times New Roman"/>
                <a:ea typeface="Calibri"/>
                <a:cs typeface="Times New Roman"/>
              </a:rPr>
              <a:t> </a:t>
            </a:r>
            <a:endParaRPr lang="es-ES" sz="1200">
              <a:effectLst/>
              <a:latin typeface="Times New Roman"/>
              <a:ea typeface="Calibri"/>
              <a:cs typeface="Times New Roman"/>
            </a:endParaRPr>
          </a:p>
          <a:p>
            <a:pPr algn="just">
              <a:lnSpc>
                <a:spcPct val="150000"/>
              </a:lnSpc>
              <a:spcAft>
                <a:spcPts val="1000"/>
              </a:spcAft>
            </a:pPr>
            <a:r>
              <a:rPr lang="es-ES" sz="1200" b="1">
                <a:effectLst/>
                <a:latin typeface="Times New Roman"/>
                <a:ea typeface="Calibri"/>
                <a:cs typeface="Times New Roman"/>
              </a:rPr>
              <a:t>10%</a:t>
            </a:r>
            <a:endParaRPr lang="es-ES" sz="1200">
              <a:effectLst/>
              <a:latin typeface="Times New Roman"/>
              <a:ea typeface="Calibri"/>
              <a:cs typeface="Times New Roman"/>
            </a:endParaRPr>
          </a:p>
        </p:txBody>
      </p:sp>
      <p:sp>
        <p:nvSpPr>
          <p:cNvPr id="13" name="Cuadro de texto 2"/>
          <p:cNvSpPr txBox="1">
            <a:spLocks noChangeArrowheads="1"/>
          </p:cNvSpPr>
          <p:nvPr/>
        </p:nvSpPr>
        <p:spPr bwMode="auto">
          <a:xfrm rot="19435131">
            <a:off x="5707448" y="4302654"/>
            <a:ext cx="534035" cy="850900"/>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rot="0" vert="horz" wrap="square" lIns="91440" tIns="45720" rIns="91440" bIns="45720" anchor="t" anchorCtr="0">
            <a:noAutofit/>
          </a:bodyPr>
          <a:lstStyle/>
          <a:p>
            <a:pPr algn="just">
              <a:lnSpc>
                <a:spcPct val="150000"/>
              </a:lnSpc>
              <a:spcAft>
                <a:spcPts val="1000"/>
              </a:spcAft>
            </a:pPr>
            <a:r>
              <a:rPr lang="es-ES" sz="1200" b="1" dirty="0">
                <a:effectLst/>
                <a:latin typeface="Times New Roman"/>
                <a:ea typeface="Calibri"/>
                <a:cs typeface="Times New Roman"/>
              </a:rPr>
              <a:t> </a:t>
            </a:r>
            <a:endParaRPr lang="es-ES" sz="1200" dirty="0">
              <a:effectLst/>
              <a:latin typeface="Times New Roman"/>
              <a:ea typeface="Calibri"/>
              <a:cs typeface="Times New Roman"/>
            </a:endParaRPr>
          </a:p>
          <a:p>
            <a:pPr algn="just">
              <a:lnSpc>
                <a:spcPct val="150000"/>
              </a:lnSpc>
              <a:spcAft>
                <a:spcPts val="1000"/>
              </a:spcAft>
            </a:pPr>
            <a:r>
              <a:rPr lang="es-ES" sz="1200" b="1" dirty="0">
                <a:effectLst/>
                <a:latin typeface="Times New Roman"/>
                <a:ea typeface="Calibri"/>
                <a:cs typeface="Times New Roman"/>
              </a:rPr>
              <a:t>20%</a:t>
            </a:r>
            <a:endParaRPr lang="es-ES" sz="1200" dirty="0">
              <a:effectLst/>
              <a:latin typeface="Times New Roman"/>
              <a:ea typeface="Calibri"/>
              <a:cs typeface="Times New Roman"/>
            </a:endParaRPr>
          </a:p>
        </p:txBody>
      </p:sp>
      <p:sp>
        <p:nvSpPr>
          <p:cNvPr id="14" name="Cuadro de texto 2"/>
          <p:cNvSpPr txBox="1">
            <a:spLocks noChangeArrowheads="1"/>
          </p:cNvSpPr>
          <p:nvPr/>
        </p:nvSpPr>
        <p:spPr bwMode="auto">
          <a:xfrm rot="19498900">
            <a:off x="6225247" y="5012021"/>
            <a:ext cx="534035" cy="911142"/>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rot="0" vert="horz" wrap="square" lIns="91440" tIns="45720" rIns="91440" bIns="45720" anchor="t" anchorCtr="0">
            <a:noAutofit/>
          </a:bodyPr>
          <a:lstStyle/>
          <a:p>
            <a:pPr algn="just">
              <a:lnSpc>
                <a:spcPct val="150000"/>
              </a:lnSpc>
              <a:spcAft>
                <a:spcPts val="1000"/>
              </a:spcAft>
            </a:pPr>
            <a:r>
              <a:rPr lang="es-ES" sz="1200" b="1">
                <a:effectLst/>
                <a:latin typeface="Times New Roman"/>
                <a:ea typeface="Calibri"/>
                <a:cs typeface="Times New Roman"/>
              </a:rPr>
              <a:t> </a:t>
            </a:r>
            <a:endParaRPr lang="es-ES" sz="1200">
              <a:effectLst/>
              <a:latin typeface="Times New Roman"/>
              <a:ea typeface="Calibri"/>
              <a:cs typeface="Times New Roman"/>
            </a:endParaRPr>
          </a:p>
          <a:p>
            <a:pPr algn="just">
              <a:lnSpc>
                <a:spcPct val="150000"/>
              </a:lnSpc>
              <a:spcAft>
                <a:spcPts val="1000"/>
              </a:spcAft>
            </a:pPr>
            <a:r>
              <a:rPr lang="es-ES" sz="1200" b="1">
                <a:effectLst/>
                <a:latin typeface="Times New Roman"/>
                <a:ea typeface="Calibri"/>
                <a:cs typeface="Times New Roman"/>
              </a:rPr>
              <a:t>10%</a:t>
            </a:r>
            <a:endParaRPr lang="es-ES" sz="1200">
              <a:effectLst/>
              <a:latin typeface="Times New Roman"/>
              <a:ea typeface="Calibri"/>
              <a:cs typeface="Times New Roman"/>
            </a:endParaRPr>
          </a:p>
        </p:txBody>
      </p:sp>
      <p:sp>
        <p:nvSpPr>
          <p:cNvPr id="15" name="Cuadro de texto 2"/>
          <p:cNvSpPr txBox="1">
            <a:spLocks noChangeArrowheads="1"/>
          </p:cNvSpPr>
          <p:nvPr/>
        </p:nvSpPr>
        <p:spPr bwMode="auto">
          <a:xfrm rot="19513190">
            <a:off x="6785189" y="5781854"/>
            <a:ext cx="534035" cy="886377"/>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rot="0" vert="horz" wrap="square" lIns="91440" tIns="45720" rIns="91440" bIns="45720" anchor="t" anchorCtr="0">
            <a:noAutofit/>
          </a:bodyPr>
          <a:lstStyle/>
          <a:p>
            <a:pPr algn="just">
              <a:lnSpc>
                <a:spcPct val="150000"/>
              </a:lnSpc>
              <a:spcAft>
                <a:spcPts val="1000"/>
              </a:spcAft>
            </a:pPr>
            <a:r>
              <a:rPr lang="es-ES" sz="1200" b="1">
                <a:effectLst/>
                <a:latin typeface="Times New Roman"/>
                <a:ea typeface="Calibri"/>
                <a:cs typeface="Times New Roman"/>
              </a:rPr>
              <a:t> </a:t>
            </a:r>
            <a:endParaRPr lang="es-ES" sz="1200">
              <a:effectLst/>
              <a:latin typeface="Times New Roman"/>
              <a:ea typeface="Calibri"/>
              <a:cs typeface="Times New Roman"/>
            </a:endParaRPr>
          </a:p>
          <a:p>
            <a:pPr algn="just">
              <a:lnSpc>
                <a:spcPct val="150000"/>
              </a:lnSpc>
              <a:spcAft>
                <a:spcPts val="1000"/>
              </a:spcAft>
            </a:pPr>
            <a:r>
              <a:rPr lang="es-ES" sz="1200" b="1">
                <a:effectLst/>
                <a:latin typeface="Times New Roman"/>
                <a:ea typeface="Calibri"/>
                <a:cs typeface="Times New Roman"/>
              </a:rPr>
              <a:t>50%</a:t>
            </a:r>
            <a:endParaRPr lang="es-ES" sz="1200">
              <a:effectLst/>
              <a:latin typeface="Times New Roman"/>
              <a:ea typeface="Calibri"/>
              <a:cs typeface="Times New Roman"/>
            </a:endParaRPr>
          </a:p>
        </p:txBody>
      </p:sp>
      <p:pic>
        <p:nvPicPr>
          <p:cNvPr id="16" name="15 Imagen"/>
          <p:cNvPicPr/>
          <p:nvPr/>
        </p:nvPicPr>
        <p:blipFill rotWithShape="1">
          <a:blip r:embed="rId9">
            <a:extLst>
              <a:ext uri="{28A0092B-C50C-407E-A947-70E740481C1C}">
                <a14:useLocalDpi xmlns:a14="http://schemas.microsoft.com/office/drawing/2010/main" val="0"/>
              </a:ext>
            </a:extLst>
          </a:blip>
          <a:srcRect l="42209" t="25868" r="23471" b="55198"/>
          <a:stretch/>
        </p:blipFill>
        <p:spPr bwMode="auto">
          <a:xfrm>
            <a:off x="179513" y="5467593"/>
            <a:ext cx="2825751" cy="1208405"/>
          </a:xfrm>
          <a:prstGeom prst="rect">
            <a:avLst/>
          </a:prstGeom>
          <a:ln>
            <a:noFill/>
          </a:ln>
          <a:extLst>
            <a:ext uri="{53640926-AAD7-44D8-BBD7-CCE9431645EC}">
              <a14:shadowObscured xmlns:a14="http://schemas.microsoft.com/office/drawing/2010/main"/>
            </a:ext>
          </a:extLst>
        </p:spPr>
      </p:pic>
      <p:pic>
        <p:nvPicPr>
          <p:cNvPr id="17" name="16 Imagen"/>
          <p:cNvPicPr/>
          <p:nvPr/>
        </p:nvPicPr>
        <p:blipFill rotWithShape="1">
          <a:blip r:embed="rId10">
            <a:extLst>
              <a:ext uri="{28A0092B-C50C-407E-A947-70E740481C1C}">
                <a14:useLocalDpi xmlns:a14="http://schemas.microsoft.com/office/drawing/2010/main" val="0"/>
              </a:ext>
            </a:extLst>
          </a:blip>
          <a:srcRect l="42209" t="60568" r="29388" b="28703"/>
          <a:stretch/>
        </p:blipFill>
        <p:spPr bwMode="auto">
          <a:xfrm>
            <a:off x="6436202" y="4227007"/>
            <a:ext cx="2600295" cy="920750"/>
          </a:xfrm>
          <a:prstGeom prst="rect">
            <a:avLst/>
          </a:prstGeom>
          <a:ln>
            <a:noFill/>
          </a:ln>
          <a:extLst>
            <a:ext uri="{53640926-AAD7-44D8-BBD7-CCE9431645EC}">
              <a14:shadowObscured xmlns:a14="http://schemas.microsoft.com/office/drawing/2010/main"/>
            </a:ext>
          </a:extLst>
        </p:spPr>
      </p:pic>
      <p:pic>
        <p:nvPicPr>
          <p:cNvPr id="18" name="17 Imagen"/>
          <p:cNvPicPr/>
          <p:nvPr/>
        </p:nvPicPr>
        <p:blipFill rotWithShape="1">
          <a:blip r:embed="rId11">
            <a:extLst>
              <a:ext uri="{28A0092B-C50C-407E-A947-70E740481C1C}">
                <a14:useLocalDpi xmlns:a14="http://schemas.microsoft.com/office/drawing/2010/main" val="0"/>
              </a:ext>
            </a:extLst>
          </a:blip>
          <a:srcRect l="42209" t="47634" r="29586" b="32169"/>
          <a:stretch/>
        </p:blipFill>
        <p:spPr bwMode="auto">
          <a:xfrm>
            <a:off x="210840" y="3804260"/>
            <a:ext cx="2921000" cy="1424940"/>
          </a:xfrm>
          <a:prstGeom prst="rect">
            <a:avLst/>
          </a:prstGeom>
          <a:ln>
            <a:noFill/>
          </a:ln>
          <a:extLst>
            <a:ext uri="{53640926-AAD7-44D8-BBD7-CCE9431645EC}">
              <a14:shadowObscured xmlns:a14="http://schemas.microsoft.com/office/drawing/2010/main"/>
            </a:ext>
          </a:extLst>
        </p:spPr>
      </p:pic>
      <p:pic>
        <p:nvPicPr>
          <p:cNvPr id="19" name="18 Imagen"/>
          <p:cNvPicPr/>
          <p:nvPr/>
        </p:nvPicPr>
        <p:blipFill rotWithShape="1">
          <a:blip r:embed="rId12">
            <a:extLst>
              <a:ext uri="{28A0092B-C50C-407E-A947-70E740481C1C}">
                <a14:useLocalDpi xmlns:a14="http://schemas.microsoft.com/office/drawing/2010/main" val="0"/>
              </a:ext>
            </a:extLst>
          </a:blip>
          <a:srcRect l="42209" t="63722" r="27022" b="21130"/>
          <a:stretch/>
        </p:blipFill>
        <p:spPr bwMode="auto">
          <a:xfrm>
            <a:off x="467544" y="2588034"/>
            <a:ext cx="2921000" cy="1021080"/>
          </a:xfrm>
          <a:prstGeom prst="rect">
            <a:avLst/>
          </a:prstGeom>
          <a:ln>
            <a:noFill/>
          </a:ln>
          <a:extLst>
            <a:ext uri="{53640926-AAD7-44D8-BBD7-CCE9431645EC}">
              <a14:shadowObscured xmlns:a14="http://schemas.microsoft.com/office/drawing/2010/main"/>
            </a:ext>
          </a:extLst>
        </p:spPr>
      </p:pic>
      <p:pic>
        <p:nvPicPr>
          <p:cNvPr id="20" name="19 Imagen"/>
          <p:cNvPicPr/>
          <p:nvPr/>
        </p:nvPicPr>
        <p:blipFill rotWithShape="1">
          <a:blip r:embed="rId13">
            <a:extLst>
              <a:ext uri="{28A0092B-C50C-407E-A947-70E740481C1C}">
                <a14:useLocalDpi xmlns:a14="http://schemas.microsoft.com/office/drawing/2010/main" val="0"/>
              </a:ext>
            </a:extLst>
          </a:blip>
          <a:srcRect l="42209" t="65930" r="29388" b="23656"/>
          <a:stretch/>
        </p:blipFill>
        <p:spPr bwMode="auto">
          <a:xfrm>
            <a:off x="5652120" y="2733132"/>
            <a:ext cx="2953376" cy="87598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207344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b="1" dirty="0" smtClean="0"/>
              <a:t>HOJA DE HALLAZGO</a:t>
            </a:r>
            <a:br>
              <a:rPr lang="es-ES" b="1" dirty="0" smtClean="0"/>
            </a:br>
            <a:r>
              <a:rPr lang="es-ES" b="1" dirty="0" smtClean="0"/>
              <a:t>CHEQUES FIRMADOS EN BLANCO</a:t>
            </a:r>
            <a:endParaRPr lang="es-ES" b="1"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1132201008"/>
              </p:ext>
            </p:extLst>
          </p:nvPr>
        </p:nvGraphicFramePr>
        <p:xfrm>
          <a:off x="457200" y="1752600"/>
          <a:ext cx="8229600" cy="4373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117062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771800" y="408373"/>
            <a:ext cx="6048672" cy="1039427"/>
          </a:xfrm>
        </p:spPr>
        <p:txBody>
          <a:bodyPr>
            <a:noAutofit/>
          </a:bodyPr>
          <a:lstStyle/>
          <a:p>
            <a:r>
              <a:rPr lang="es-ES" sz="2400" b="1" dirty="0" smtClean="0">
                <a:solidFill>
                  <a:schemeClr val="accent2"/>
                </a:solidFill>
              </a:rPr>
              <a:t>DEPARTAMENTO ADMINISTRATIVO</a:t>
            </a:r>
            <a:br>
              <a:rPr lang="es-ES" sz="2400" b="1" dirty="0" smtClean="0">
                <a:solidFill>
                  <a:schemeClr val="accent2"/>
                </a:solidFill>
              </a:rPr>
            </a:br>
            <a:r>
              <a:rPr lang="es-ES" sz="2400" b="1" dirty="0" smtClean="0">
                <a:solidFill>
                  <a:schemeClr val="accent2"/>
                </a:solidFill>
              </a:rPr>
              <a:t>ÁREA DE NEGOCIOS</a:t>
            </a:r>
            <a:endParaRPr lang="es-ES" sz="2400" b="1" dirty="0">
              <a:solidFill>
                <a:schemeClr val="accent2"/>
              </a:solidFill>
            </a:endParaRPr>
          </a:p>
        </p:txBody>
      </p:sp>
      <p:sp>
        <p:nvSpPr>
          <p:cNvPr id="3" name="2 Marcador de texto"/>
          <p:cNvSpPr>
            <a:spLocks noGrp="1"/>
          </p:cNvSpPr>
          <p:nvPr>
            <p:ph type="body" idx="1"/>
          </p:nvPr>
        </p:nvSpPr>
        <p:spPr>
          <a:xfrm>
            <a:off x="-293952" y="1628800"/>
            <a:ext cx="2993744" cy="639762"/>
          </a:xfrm>
        </p:spPr>
        <p:txBody>
          <a:bodyPr/>
          <a:lstStyle/>
          <a:p>
            <a:r>
              <a:rPr lang="es-ES" dirty="0" smtClean="0">
                <a:solidFill>
                  <a:schemeClr val="accent2"/>
                </a:solidFill>
                <a:latin typeface="+mj-lt"/>
                <a:hlinkClick r:id="rId3" action="ppaction://hlinkfile"/>
              </a:rPr>
              <a:t>FINALIDAD</a:t>
            </a:r>
            <a:endParaRPr lang="es-ES" dirty="0">
              <a:solidFill>
                <a:schemeClr val="accent2"/>
              </a:solidFill>
              <a:latin typeface="+mj-lt"/>
            </a:endParaRPr>
          </a:p>
        </p:txBody>
      </p:sp>
      <p:sp>
        <p:nvSpPr>
          <p:cNvPr id="4" name="3 Marcador de contenido"/>
          <p:cNvSpPr>
            <a:spLocks noGrp="1"/>
          </p:cNvSpPr>
          <p:nvPr>
            <p:ph sz="half" idx="2"/>
          </p:nvPr>
        </p:nvSpPr>
        <p:spPr>
          <a:xfrm>
            <a:off x="2195736" y="1700809"/>
            <a:ext cx="6804248" cy="936104"/>
          </a:xfrm>
        </p:spPr>
        <p:txBody>
          <a:bodyPr>
            <a:normAutofit/>
          </a:bodyPr>
          <a:lstStyle/>
          <a:p>
            <a:pPr marL="114300" indent="0" algn="just">
              <a:buNone/>
            </a:pPr>
            <a:r>
              <a:rPr lang="es-EC" sz="1400" dirty="0">
                <a:solidFill>
                  <a:schemeClr val="tx1"/>
                </a:solidFill>
              </a:rPr>
              <a:t>G</a:t>
            </a:r>
            <a:r>
              <a:rPr lang="es-EC" sz="1400" dirty="0" smtClean="0">
                <a:solidFill>
                  <a:schemeClr val="tx1"/>
                </a:solidFill>
              </a:rPr>
              <a:t>enerar </a:t>
            </a:r>
            <a:r>
              <a:rPr lang="es-EC" sz="1400" dirty="0">
                <a:solidFill>
                  <a:schemeClr val="tx1"/>
                </a:solidFill>
              </a:rPr>
              <a:t>recursos para la Institución, buscando un equilibrio entre captaciones, colocaciones y cobranzas, con la finalidad de garantizar un crecimiento sostenido de la Cooperativa.</a:t>
            </a:r>
            <a:endParaRPr lang="es-ES" sz="1400" dirty="0">
              <a:solidFill>
                <a:schemeClr val="tx1"/>
              </a:solidFill>
            </a:endParaRPr>
          </a:p>
        </p:txBody>
      </p:sp>
      <p:pic>
        <p:nvPicPr>
          <p:cNvPr id="1026" name="Picture 2" descr="http://wtcibague.com/wp-content/uploads/2013/11/Cambio-7-Programa-de-promoci%C3%B3n-de-negocio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332656"/>
            <a:ext cx="2520280" cy="115212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10 Diagrama"/>
          <p:cNvGraphicFramePr/>
          <p:nvPr>
            <p:extLst>
              <p:ext uri="{D42A27DB-BD31-4B8C-83A1-F6EECF244321}">
                <p14:modId xmlns:p14="http://schemas.microsoft.com/office/powerpoint/2010/main" val="2954425677"/>
              </p:ext>
            </p:extLst>
          </p:nvPr>
        </p:nvGraphicFramePr>
        <p:xfrm>
          <a:off x="1907704" y="2748880"/>
          <a:ext cx="5486400" cy="370445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2" name="Cuadro de texto 2"/>
          <p:cNvSpPr txBox="1">
            <a:spLocks noChangeArrowheads="1"/>
          </p:cNvSpPr>
          <p:nvPr/>
        </p:nvSpPr>
        <p:spPr bwMode="auto">
          <a:xfrm rot="19581072">
            <a:off x="4877393" y="2713648"/>
            <a:ext cx="521971" cy="810236"/>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rot="0" vert="horz" wrap="square" lIns="91440" tIns="45720" rIns="91440" bIns="45720" anchor="t" anchorCtr="0">
            <a:noAutofit/>
          </a:bodyPr>
          <a:lstStyle/>
          <a:p>
            <a:pPr algn="ctr">
              <a:lnSpc>
                <a:spcPct val="150000"/>
              </a:lnSpc>
              <a:spcAft>
                <a:spcPts val="1000"/>
              </a:spcAft>
            </a:pPr>
            <a:r>
              <a:rPr lang="es-ES" sz="1200" b="1">
                <a:effectLst/>
                <a:latin typeface="Times New Roman"/>
                <a:ea typeface="Calibri"/>
                <a:cs typeface="Times New Roman"/>
              </a:rPr>
              <a:t> </a:t>
            </a:r>
            <a:endParaRPr lang="es-ES" sz="1200">
              <a:effectLst/>
              <a:latin typeface="Times New Roman"/>
              <a:ea typeface="Calibri"/>
              <a:cs typeface="Times New Roman"/>
            </a:endParaRPr>
          </a:p>
          <a:p>
            <a:pPr algn="ctr">
              <a:lnSpc>
                <a:spcPct val="150000"/>
              </a:lnSpc>
              <a:spcAft>
                <a:spcPts val="1000"/>
              </a:spcAft>
            </a:pPr>
            <a:r>
              <a:rPr lang="es-ES" sz="1200" b="1">
                <a:effectLst/>
                <a:latin typeface="Times New Roman"/>
                <a:ea typeface="Calibri"/>
                <a:cs typeface="Times New Roman"/>
              </a:rPr>
              <a:t>10%</a:t>
            </a:r>
            <a:endParaRPr lang="es-ES" sz="1200">
              <a:effectLst/>
              <a:latin typeface="Times New Roman"/>
              <a:ea typeface="Calibri"/>
              <a:cs typeface="Times New Roman"/>
            </a:endParaRPr>
          </a:p>
        </p:txBody>
      </p:sp>
      <p:sp>
        <p:nvSpPr>
          <p:cNvPr id="13" name="Cuadro de texto 2"/>
          <p:cNvSpPr txBox="1">
            <a:spLocks noChangeArrowheads="1"/>
          </p:cNvSpPr>
          <p:nvPr/>
        </p:nvSpPr>
        <p:spPr bwMode="auto">
          <a:xfrm rot="19657680">
            <a:off x="5346328" y="3438523"/>
            <a:ext cx="521971" cy="868052"/>
          </a:xfrm>
          <a:prstGeom prst="rect">
            <a:avLst/>
          </a:prstGeom>
          <a:solidFill>
            <a:srgbClr val="33CC33"/>
          </a:solidFill>
          <a:ln>
            <a:headEnd/>
            <a:tailEnd/>
          </a:ln>
        </p:spPr>
        <p:style>
          <a:lnRef idx="0">
            <a:schemeClr val="accent3"/>
          </a:lnRef>
          <a:fillRef idx="3">
            <a:schemeClr val="accent3"/>
          </a:fillRef>
          <a:effectRef idx="3">
            <a:schemeClr val="accent3"/>
          </a:effectRef>
          <a:fontRef idx="minor">
            <a:schemeClr val="lt1"/>
          </a:fontRef>
        </p:style>
        <p:txBody>
          <a:bodyPr rot="0" vert="horz" wrap="square" lIns="91440" tIns="45720" rIns="91440" bIns="45720" anchor="t" anchorCtr="0">
            <a:noAutofit/>
          </a:bodyPr>
          <a:lstStyle/>
          <a:p>
            <a:pPr algn="ctr">
              <a:lnSpc>
                <a:spcPct val="150000"/>
              </a:lnSpc>
              <a:spcAft>
                <a:spcPts val="1000"/>
              </a:spcAft>
            </a:pPr>
            <a:r>
              <a:rPr lang="es-ES" sz="1200" b="1">
                <a:effectLst/>
                <a:latin typeface="Times New Roman"/>
                <a:ea typeface="Calibri"/>
                <a:cs typeface="Times New Roman"/>
              </a:rPr>
              <a:t> </a:t>
            </a:r>
            <a:endParaRPr lang="es-ES" sz="1200">
              <a:effectLst/>
              <a:latin typeface="Times New Roman"/>
              <a:ea typeface="Calibri"/>
              <a:cs typeface="Times New Roman"/>
            </a:endParaRPr>
          </a:p>
          <a:p>
            <a:pPr algn="ctr">
              <a:lnSpc>
                <a:spcPct val="150000"/>
              </a:lnSpc>
              <a:spcAft>
                <a:spcPts val="1000"/>
              </a:spcAft>
            </a:pPr>
            <a:r>
              <a:rPr lang="es-ES" sz="1200" b="1">
                <a:effectLst/>
                <a:latin typeface="Times New Roman"/>
                <a:ea typeface="Calibri"/>
                <a:cs typeface="Times New Roman"/>
              </a:rPr>
              <a:t>10%</a:t>
            </a:r>
            <a:endParaRPr lang="es-ES" sz="1200">
              <a:effectLst/>
              <a:latin typeface="Times New Roman"/>
              <a:ea typeface="Calibri"/>
              <a:cs typeface="Times New Roman"/>
            </a:endParaRPr>
          </a:p>
        </p:txBody>
      </p:sp>
      <p:sp>
        <p:nvSpPr>
          <p:cNvPr id="14" name="Cuadro de texto 2"/>
          <p:cNvSpPr txBox="1">
            <a:spLocks noChangeArrowheads="1"/>
          </p:cNvSpPr>
          <p:nvPr/>
        </p:nvSpPr>
        <p:spPr bwMode="auto">
          <a:xfrm rot="19576679">
            <a:off x="5805589" y="4227532"/>
            <a:ext cx="521971" cy="789692"/>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rot="0" vert="horz" wrap="square" lIns="91440" tIns="45720" rIns="91440" bIns="45720" anchor="t" anchorCtr="0">
            <a:noAutofit/>
          </a:bodyPr>
          <a:lstStyle/>
          <a:p>
            <a:pPr algn="ctr">
              <a:lnSpc>
                <a:spcPct val="150000"/>
              </a:lnSpc>
              <a:spcAft>
                <a:spcPts val="1000"/>
              </a:spcAft>
            </a:pPr>
            <a:r>
              <a:rPr lang="es-ES" sz="1200" b="1">
                <a:effectLst/>
                <a:latin typeface="Times New Roman"/>
                <a:ea typeface="Calibri"/>
                <a:cs typeface="Times New Roman"/>
              </a:rPr>
              <a:t> </a:t>
            </a:r>
            <a:endParaRPr lang="es-ES" sz="1200">
              <a:effectLst/>
              <a:latin typeface="Times New Roman"/>
              <a:ea typeface="Calibri"/>
              <a:cs typeface="Times New Roman"/>
            </a:endParaRPr>
          </a:p>
          <a:p>
            <a:pPr algn="ctr">
              <a:lnSpc>
                <a:spcPct val="150000"/>
              </a:lnSpc>
              <a:spcAft>
                <a:spcPts val="1000"/>
              </a:spcAft>
            </a:pPr>
            <a:r>
              <a:rPr lang="es-ES" sz="1200" b="1">
                <a:effectLst/>
                <a:latin typeface="Times New Roman"/>
                <a:ea typeface="Calibri"/>
                <a:cs typeface="Times New Roman"/>
              </a:rPr>
              <a:t>20%</a:t>
            </a:r>
            <a:endParaRPr lang="es-ES" sz="1200">
              <a:effectLst/>
              <a:latin typeface="Times New Roman"/>
              <a:ea typeface="Calibri"/>
              <a:cs typeface="Times New Roman"/>
            </a:endParaRPr>
          </a:p>
        </p:txBody>
      </p:sp>
      <p:sp>
        <p:nvSpPr>
          <p:cNvPr id="15" name="Cuadro de texto 2"/>
          <p:cNvSpPr txBox="1">
            <a:spLocks noChangeArrowheads="1"/>
          </p:cNvSpPr>
          <p:nvPr/>
        </p:nvSpPr>
        <p:spPr bwMode="auto">
          <a:xfrm rot="19576679">
            <a:off x="6257769" y="4944749"/>
            <a:ext cx="521971" cy="823737"/>
          </a:xfrm>
          <a:prstGeom prst="rect">
            <a:avLst/>
          </a:prstGeom>
          <a:solidFill>
            <a:schemeClr val="accent1">
              <a:lumMod val="75000"/>
            </a:schemeClr>
          </a:solidFill>
          <a:ln>
            <a:headEnd/>
            <a:tailEnd/>
          </a:ln>
        </p:spPr>
        <p:style>
          <a:lnRef idx="0">
            <a:schemeClr val="accent6"/>
          </a:lnRef>
          <a:fillRef idx="3">
            <a:schemeClr val="accent6"/>
          </a:fillRef>
          <a:effectRef idx="3">
            <a:schemeClr val="accent6"/>
          </a:effectRef>
          <a:fontRef idx="minor">
            <a:schemeClr val="lt1"/>
          </a:fontRef>
        </p:style>
        <p:txBody>
          <a:bodyPr rot="0" vert="horz" wrap="square" lIns="91440" tIns="45720" rIns="91440" bIns="45720" anchor="t" anchorCtr="0">
            <a:noAutofit/>
          </a:bodyPr>
          <a:lstStyle/>
          <a:p>
            <a:pPr algn="ctr">
              <a:lnSpc>
                <a:spcPct val="150000"/>
              </a:lnSpc>
              <a:spcAft>
                <a:spcPts val="1000"/>
              </a:spcAft>
            </a:pPr>
            <a:r>
              <a:rPr lang="es-ES" sz="1200" b="1">
                <a:effectLst/>
                <a:latin typeface="Times New Roman"/>
                <a:ea typeface="Calibri"/>
                <a:cs typeface="Times New Roman"/>
              </a:rPr>
              <a:t> </a:t>
            </a:r>
            <a:endParaRPr lang="es-ES" sz="1200">
              <a:effectLst/>
              <a:latin typeface="Times New Roman"/>
              <a:ea typeface="Calibri"/>
              <a:cs typeface="Times New Roman"/>
            </a:endParaRPr>
          </a:p>
          <a:p>
            <a:pPr algn="ctr">
              <a:lnSpc>
                <a:spcPct val="150000"/>
              </a:lnSpc>
              <a:spcAft>
                <a:spcPts val="1000"/>
              </a:spcAft>
            </a:pPr>
            <a:r>
              <a:rPr lang="es-ES" sz="1200" b="1">
                <a:effectLst/>
                <a:latin typeface="Times New Roman"/>
                <a:ea typeface="Calibri"/>
                <a:cs typeface="Times New Roman"/>
              </a:rPr>
              <a:t>10%</a:t>
            </a:r>
            <a:endParaRPr lang="es-ES" sz="1200">
              <a:effectLst/>
              <a:latin typeface="Times New Roman"/>
              <a:ea typeface="Calibri"/>
              <a:cs typeface="Times New Roman"/>
            </a:endParaRPr>
          </a:p>
        </p:txBody>
      </p:sp>
      <p:sp>
        <p:nvSpPr>
          <p:cNvPr id="16" name="Cuadro de texto 2"/>
          <p:cNvSpPr txBox="1">
            <a:spLocks noChangeArrowheads="1"/>
          </p:cNvSpPr>
          <p:nvPr/>
        </p:nvSpPr>
        <p:spPr bwMode="auto">
          <a:xfrm rot="19674553">
            <a:off x="6738685" y="5662189"/>
            <a:ext cx="521971" cy="861816"/>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rot="0" vert="horz" wrap="square" lIns="91440" tIns="45720" rIns="91440" bIns="45720" anchor="t" anchorCtr="0">
            <a:noAutofit/>
          </a:bodyPr>
          <a:lstStyle/>
          <a:p>
            <a:pPr algn="ctr">
              <a:lnSpc>
                <a:spcPct val="150000"/>
              </a:lnSpc>
              <a:spcAft>
                <a:spcPts val="1000"/>
              </a:spcAft>
            </a:pPr>
            <a:r>
              <a:rPr lang="es-ES" sz="1200" b="1">
                <a:effectLst/>
                <a:latin typeface="Times New Roman"/>
                <a:ea typeface="Calibri"/>
                <a:cs typeface="Times New Roman"/>
              </a:rPr>
              <a:t> </a:t>
            </a:r>
            <a:endParaRPr lang="es-ES" sz="1200">
              <a:effectLst/>
              <a:latin typeface="Times New Roman"/>
              <a:ea typeface="Calibri"/>
              <a:cs typeface="Times New Roman"/>
            </a:endParaRPr>
          </a:p>
          <a:p>
            <a:pPr algn="ctr">
              <a:lnSpc>
                <a:spcPct val="150000"/>
              </a:lnSpc>
              <a:spcAft>
                <a:spcPts val="1000"/>
              </a:spcAft>
            </a:pPr>
            <a:r>
              <a:rPr lang="es-ES" sz="1200" b="1">
                <a:effectLst/>
                <a:latin typeface="Times New Roman"/>
                <a:ea typeface="Calibri"/>
                <a:cs typeface="Times New Roman"/>
              </a:rPr>
              <a:t>50%</a:t>
            </a:r>
            <a:endParaRPr lang="es-ES" sz="1200">
              <a:effectLst/>
              <a:latin typeface="Times New Roman"/>
              <a:ea typeface="Calibri"/>
              <a:cs typeface="Times New Roman"/>
            </a:endParaRPr>
          </a:p>
        </p:txBody>
      </p:sp>
      <p:pic>
        <p:nvPicPr>
          <p:cNvPr id="17" name="16 Imagen"/>
          <p:cNvPicPr/>
          <p:nvPr/>
        </p:nvPicPr>
        <p:blipFill rotWithShape="1">
          <a:blip r:embed="rId10">
            <a:extLst>
              <a:ext uri="{28A0092B-C50C-407E-A947-70E740481C1C}">
                <a14:useLocalDpi xmlns:a14="http://schemas.microsoft.com/office/drawing/2010/main" val="0"/>
              </a:ext>
            </a:extLst>
          </a:blip>
          <a:srcRect l="42209" t="27760" r="29388" b="47941"/>
          <a:stretch/>
        </p:blipFill>
        <p:spPr bwMode="auto">
          <a:xfrm>
            <a:off x="129200" y="5373216"/>
            <a:ext cx="3290672" cy="1394188"/>
          </a:xfrm>
          <a:prstGeom prst="rect">
            <a:avLst/>
          </a:prstGeom>
          <a:ln>
            <a:noFill/>
          </a:ln>
          <a:extLst>
            <a:ext uri="{53640926-AAD7-44D8-BBD7-CCE9431645EC}">
              <a14:shadowObscured xmlns:a14="http://schemas.microsoft.com/office/drawing/2010/main"/>
            </a:ext>
          </a:extLst>
        </p:spPr>
      </p:pic>
      <p:pic>
        <p:nvPicPr>
          <p:cNvPr id="18" name="17 Imagen"/>
          <p:cNvPicPr/>
          <p:nvPr/>
        </p:nvPicPr>
        <p:blipFill rotWithShape="1">
          <a:blip r:embed="rId11">
            <a:extLst>
              <a:ext uri="{28A0092B-C50C-407E-A947-70E740481C1C}">
                <a14:useLocalDpi xmlns:a14="http://schemas.microsoft.com/office/drawing/2010/main" val="0"/>
              </a:ext>
            </a:extLst>
          </a:blip>
          <a:srcRect l="42209" t="51104" r="29586" b="38798"/>
          <a:stretch/>
        </p:blipFill>
        <p:spPr bwMode="auto">
          <a:xfrm>
            <a:off x="6475875" y="4178937"/>
            <a:ext cx="2612391" cy="783590"/>
          </a:xfrm>
          <a:prstGeom prst="rect">
            <a:avLst/>
          </a:prstGeom>
          <a:ln>
            <a:noFill/>
          </a:ln>
          <a:extLst>
            <a:ext uri="{53640926-AAD7-44D8-BBD7-CCE9431645EC}">
              <a14:shadowObscured xmlns:a14="http://schemas.microsoft.com/office/drawing/2010/main"/>
            </a:ext>
          </a:extLst>
        </p:spPr>
      </p:pic>
      <p:pic>
        <p:nvPicPr>
          <p:cNvPr id="19" name="18 Imagen"/>
          <p:cNvPicPr/>
          <p:nvPr/>
        </p:nvPicPr>
        <p:blipFill rotWithShape="1">
          <a:blip r:embed="rId12">
            <a:extLst>
              <a:ext uri="{28A0092B-C50C-407E-A947-70E740481C1C}">
                <a14:useLocalDpi xmlns:a14="http://schemas.microsoft.com/office/drawing/2010/main" val="0"/>
              </a:ext>
            </a:extLst>
          </a:blip>
          <a:srcRect l="42209" t="47634" r="28402" b="32801"/>
          <a:stretch/>
        </p:blipFill>
        <p:spPr bwMode="auto">
          <a:xfrm>
            <a:off x="87608" y="4006070"/>
            <a:ext cx="3332264" cy="1223130"/>
          </a:xfrm>
          <a:prstGeom prst="rect">
            <a:avLst/>
          </a:prstGeom>
          <a:ln>
            <a:noFill/>
          </a:ln>
          <a:extLst>
            <a:ext uri="{53640926-AAD7-44D8-BBD7-CCE9431645EC}">
              <a14:shadowObscured xmlns:a14="http://schemas.microsoft.com/office/drawing/2010/main"/>
            </a:ext>
          </a:extLst>
        </p:spPr>
      </p:pic>
      <p:pic>
        <p:nvPicPr>
          <p:cNvPr id="20" name="19 Imagen"/>
          <p:cNvPicPr/>
          <p:nvPr/>
        </p:nvPicPr>
        <p:blipFill rotWithShape="1">
          <a:blip r:embed="rId13">
            <a:extLst>
              <a:ext uri="{28A0092B-C50C-407E-A947-70E740481C1C}">
                <a14:useLocalDpi xmlns:a14="http://schemas.microsoft.com/office/drawing/2010/main" val="0"/>
              </a:ext>
            </a:extLst>
          </a:blip>
          <a:srcRect l="42209" t="45426" r="29388" b="36586"/>
          <a:stretch/>
        </p:blipFill>
        <p:spPr bwMode="auto">
          <a:xfrm>
            <a:off x="129200" y="2708921"/>
            <a:ext cx="3290672" cy="1078221"/>
          </a:xfrm>
          <a:prstGeom prst="rect">
            <a:avLst/>
          </a:prstGeom>
          <a:ln>
            <a:noFill/>
          </a:ln>
          <a:extLst>
            <a:ext uri="{53640926-AAD7-44D8-BBD7-CCE9431645EC}">
              <a14:shadowObscured xmlns:a14="http://schemas.microsoft.com/office/drawing/2010/main"/>
            </a:ext>
          </a:extLst>
        </p:spPr>
      </p:pic>
      <p:pic>
        <p:nvPicPr>
          <p:cNvPr id="21" name="20 Imagen"/>
          <p:cNvPicPr/>
          <p:nvPr/>
        </p:nvPicPr>
        <p:blipFill rotWithShape="1">
          <a:blip r:embed="rId14">
            <a:extLst>
              <a:ext uri="{28A0092B-C50C-407E-A947-70E740481C1C}">
                <a14:useLocalDpi xmlns:a14="http://schemas.microsoft.com/office/drawing/2010/main" val="0"/>
              </a:ext>
            </a:extLst>
          </a:blip>
          <a:srcRect l="42406" t="37540" r="29783" b="52678"/>
          <a:stretch/>
        </p:blipFill>
        <p:spPr bwMode="auto">
          <a:xfrm>
            <a:off x="5741101" y="2971333"/>
            <a:ext cx="2935356" cy="81580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673707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b="1" dirty="0" smtClean="0"/>
              <a:t>HOJA DE HALLAZGO</a:t>
            </a:r>
            <a:br>
              <a:rPr lang="es-ES" b="1" dirty="0" smtClean="0"/>
            </a:br>
            <a:r>
              <a:rPr lang="es-ES" b="1" dirty="0" smtClean="0"/>
              <a:t>INCUMPLIMIENTO DE FUNCIONES</a:t>
            </a:r>
            <a:endParaRPr lang="es-ES" b="1"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3380859616"/>
              </p:ext>
            </p:extLst>
          </p:nvPr>
        </p:nvGraphicFramePr>
        <p:xfrm>
          <a:off x="107504" y="1556792"/>
          <a:ext cx="8928992" cy="4772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3736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193504" y="408373"/>
            <a:ext cx="5770984" cy="1039427"/>
          </a:xfrm>
        </p:spPr>
        <p:txBody>
          <a:bodyPr>
            <a:noAutofit/>
          </a:bodyPr>
          <a:lstStyle/>
          <a:p>
            <a:r>
              <a:rPr lang="es-ES" sz="2400" dirty="0" smtClean="0">
                <a:solidFill>
                  <a:schemeClr val="accent1"/>
                </a:solidFill>
              </a:rPr>
              <a:t>DEPARTAMENTO ADMINISTRATIVO</a:t>
            </a:r>
            <a:br>
              <a:rPr lang="es-ES" sz="2400" dirty="0" smtClean="0">
                <a:solidFill>
                  <a:schemeClr val="accent1"/>
                </a:solidFill>
              </a:rPr>
            </a:br>
            <a:r>
              <a:rPr lang="es-ES" sz="2400" dirty="0" smtClean="0">
                <a:solidFill>
                  <a:schemeClr val="accent1"/>
                </a:solidFill>
              </a:rPr>
              <a:t>ASISTENTE DE GERENCIA</a:t>
            </a:r>
            <a:endParaRPr lang="es-ES" sz="2400" dirty="0">
              <a:solidFill>
                <a:schemeClr val="accent1"/>
              </a:solidFill>
            </a:endParaRPr>
          </a:p>
        </p:txBody>
      </p:sp>
      <p:pic>
        <p:nvPicPr>
          <p:cNvPr id="2050" name="Picture 2" descr="http://pymex.pe/wp-content/uploads/2015/01/asistente-de-gerenc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32657"/>
            <a:ext cx="2736304" cy="1224136"/>
          </a:xfrm>
          <a:prstGeom prst="rect">
            <a:avLst/>
          </a:prstGeom>
          <a:noFill/>
          <a:extLst>
            <a:ext uri="{909E8E84-426E-40DD-AFC4-6F175D3DCCD1}">
              <a14:hiddenFill xmlns:a14="http://schemas.microsoft.com/office/drawing/2010/main">
                <a:solidFill>
                  <a:srgbClr val="FFFFFF"/>
                </a:solidFill>
              </a14:hiddenFill>
            </a:ext>
          </a:extLst>
        </p:spPr>
      </p:pic>
      <p:sp>
        <p:nvSpPr>
          <p:cNvPr id="8" name="2 Marcador de texto"/>
          <p:cNvSpPr txBox="1">
            <a:spLocks/>
          </p:cNvSpPr>
          <p:nvPr/>
        </p:nvSpPr>
        <p:spPr>
          <a:xfrm>
            <a:off x="138096" y="1709118"/>
            <a:ext cx="2993744" cy="639762"/>
          </a:xfrm>
          <a:prstGeom prst="rect">
            <a:avLst/>
          </a:prstGeom>
        </p:spPr>
        <p:txBody>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114300" indent="0">
              <a:buNone/>
            </a:pPr>
            <a:r>
              <a:rPr lang="es-ES" dirty="0" smtClean="0">
                <a:solidFill>
                  <a:schemeClr val="accent1"/>
                </a:solidFill>
                <a:latin typeface="+mj-lt"/>
                <a:hlinkClick r:id="rId3" action="ppaction://hlinkfile"/>
              </a:rPr>
              <a:t>FINALIDAD</a:t>
            </a:r>
            <a:endParaRPr lang="es-ES" dirty="0">
              <a:solidFill>
                <a:schemeClr val="accent1"/>
              </a:solidFill>
              <a:latin typeface="+mj-lt"/>
            </a:endParaRPr>
          </a:p>
        </p:txBody>
      </p:sp>
      <p:sp>
        <p:nvSpPr>
          <p:cNvPr id="9" name="3 Marcador de contenido"/>
          <p:cNvSpPr txBox="1">
            <a:spLocks/>
          </p:cNvSpPr>
          <p:nvPr/>
        </p:nvSpPr>
        <p:spPr>
          <a:xfrm>
            <a:off x="2195736" y="1628800"/>
            <a:ext cx="6804248" cy="936104"/>
          </a:xfrm>
          <a:prstGeom prst="rect">
            <a:avLst/>
          </a:prstGeom>
        </p:spPr>
        <p:txBody>
          <a:bodyPr>
            <a:norm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114300" indent="0" algn="just">
              <a:buNone/>
            </a:pPr>
            <a:r>
              <a:rPr lang="es-EC" sz="1200" dirty="0" smtClean="0">
                <a:solidFill>
                  <a:schemeClr val="tx1"/>
                </a:solidFill>
                <a:latin typeface="+mj-lt"/>
              </a:rPr>
              <a:t>Apoyar </a:t>
            </a:r>
            <a:r>
              <a:rPr lang="es-EC" sz="1200" dirty="0">
                <a:solidFill>
                  <a:schemeClr val="tx1"/>
                </a:solidFill>
                <a:latin typeface="+mj-lt"/>
              </a:rPr>
              <a:t>directamente a Gerencia y Presidencia en la ejecución de actividades administrativas, mediante la elaboración de documentos, trámites de documentación, atención a socios y proveedores, a fin de contribuir al cumplimiento de los objetivos del nivel ejecutivo y directivo.</a:t>
            </a:r>
            <a:endParaRPr lang="es-ES" sz="1200" dirty="0">
              <a:solidFill>
                <a:schemeClr val="tx1"/>
              </a:solidFill>
              <a:latin typeface="+mj-lt"/>
            </a:endParaRPr>
          </a:p>
        </p:txBody>
      </p:sp>
      <p:graphicFrame>
        <p:nvGraphicFramePr>
          <p:cNvPr id="10" name="9 Diagrama"/>
          <p:cNvGraphicFramePr/>
          <p:nvPr>
            <p:extLst>
              <p:ext uri="{D42A27DB-BD31-4B8C-83A1-F6EECF244321}">
                <p14:modId xmlns:p14="http://schemas.microsoft.com/office/powerpoint/2010/main" val="3296124182"/>
              </p:ext>
            </p:extLst>
          </p:nvPr>
        </p:nvGraphicFramePr>
        <p:xfrm>
          <a:off x="2037928" y="2636913"/>
          <a:ext cx="5486400" cy="39604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Cuadro de texto 2"/>
          <p:cNvSpPr txBox="1">
            <a:spLocks noChangeArrowheads="1"/>
          </p:cNvSpPr>
          <p:nvPr/>
        </p:nvSpPr>
        <p:spPr bwMode="auto">
          <a:xfrm rot="19680295">
            <a:off x="4992249" y="2551657"/>
            <a:ext cx="642243" cy="903956"/>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rot="0" vert="horz" wrap="square" lIns="91440" tIns="45720" rIns="91440" bIns="45720" anchor="t" anchorCtr="0">
            <a:noAutofit/>
          </a:bodyPr>
          <a:lstStyle/>
          <a:p>
            <a:pPr algn="ctr">
              <a:lnSpc>
                <a:spcPct val="150000"/>
              </a:lnSpc>
              <a:spcAft>
                <a:spcPts val="1000"/>
              </a:spcAft>
            </a:pPr>
            <a:r>
              <a:rPr lang="es-ES" sz="1200" b="1">
                <a:effectLst/>
                <a:latin typeface="Times New Roman"/>
                <a:ea typeface="Calibri"/>
                <a:cs typeface="Times New Roman"/>
              </a:rPr>
              <a:t>10%</a:t>
            </a:r>
            <a:endParaRPr lang="es-ES" sz="1200">
              <a:effectLst/>
              <a:latin typeface="Times New Roman"/>
              <a:ea typeface="Calibri"/>
              <a:cs typeface="Times New Roman"/>
            </a:endParaRPr>
          </a:p>
        </p:txBody>
      </p:sp>
      <p:sp>
        <p:nvSpPr>
          <p:cNvPr id="12" name="Cuadro de texto 2"/>
          <p:cNvSpPr txBox="1">
            <a:spLocks noChangeArrowheads="1"/>
          </p:cNvSpPr>
          <p:nvPr/>
        </p:nvSpPr>
        <p:spPr bwMode="auto">
          <a:xfrm rot="19728732">
            <a:off x="5460552" y="3351904"/>
            <a:ext cx="643139" cy="892298"/>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rot="0" vert="horz" wrap="square" lIns="91440" tIns="45720" rIns="91440" bIns="45720" anchor="t" anchorCtr="0">
            <a:noAutofit/>
          </a:bodyPr>
          <a:lstStyle/>
          <a:p>
            <a:pPr algn="just">
              <a:lnSpc>
                <a:spcPct val="150000"/>
              </a:lnSpc>
              <a:spcAft>
                <a:spcPts val="1000"/>
              </a:spcAft>
            </a:pPr>
            <a:r>
              <a:rPr lang="es-ES" sz="1200" b="1">
                <a:effectLst/>
                <a:latin typeface="Times New Roman"/>
                <a:ea typeface="Calibri"/>
                <a:cs typeface="Times New Roman"/>
              </a:rPr>
              <a:t>10%</a:t>
            </a:r>
            <a:endParaRPr lang="es-ES" sz="1200">
              <a:effectLst/>
              <a:latin typeface="Times New Roman"/>
              <a:ea typeface="Calibri"/>
              <a:cs typeface="Times New Roman"/>
            </a:endParaRPr>
          </a:p>
        </p:txBody>
      </p:sp>
      <p:sp>
        <p:nvSpPr>
          <p:cNvPr id="13" name="Cuadro de texto 2"/>
          <p:cNvSpPr txBox="1">
            <a:spLocks noChangeArrowheads="1"/>
          </p:cNvSpPr>
          <p:nvPr/>
        </p:nvSpPr>
        <p:spPr bwMode="auto">
          <a:xfrm rot="19722082">
            <a:off x="5913079" y="4138155"/>
            <a:ext cx="625747" cy="902724"/>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rot="0" vert="horz" wrap="square" lIns="91440" tIns="45720" rIns="91440" bIns="45720" anchor="t" anchorCtr="0">
            <a:noAutofit/>
          </a:bodyPr>
          <a:lstStyle/>
          <a:p>
            <a:pPr algn="just">
              <a:lnSpc>
                <a:spcPct val="150000"/>
              </a:lnSpc>
              <a:spcAft>
                <a:spcPts val="1000"/>
              </a:spcAft>
            </a:pPr>
            <a:r>
              <a:rPr lang="es-ES" sz="1200" b="1">
                <a:effectLst/>
                <a:latin typeface="Times New Roman"/>
                <a:ea typeface="Calibri"/>
                <a:cs typeface="Times New Roman"/>
              </a:rPr>
              <a:t>20%</a:t>
            </a:r>
            <a:endParaRPr lang="es-ES" sz="1200">
              <a:effectLst/>
              <a:latin typeface="Times New Roman"/>
              <a:ea typeface="Calibri"/>
              <a:cs typeface="Times New Roman"/>
            </a:endParaRPr>
          </a:p>
          <a:p>
            <a:pPr algn="just">
              <a:lnSpc>
                <a:spcPct val="150000"/>
              </a:lnSpc>
              <a:spcAft>
                <a:spcPts val="1000"/>
              </a:spcAft>
            </a:pPr>
            <a:r>
              <a:rPr lang="es-ES" sz="1200">
                <a:effectLst/>
                <a:latin typeface="Times New Roman"/>
                <a:ea typeface="Calibri"/>
                <a:cs typeface="Times New Roman"/>
              </a:rPr>
              <a:t> </a:t>
            </a:r>
          </a:p>
        </p:txBody>
      </p:sp>
      <p:sp>
        <p:nvSpPr>
          <p:cNvPr id="14" name="Cuadro de texto 2"/>
          <p:cNvSpPr txBox="1">
            <a:spLocks noChangeArrowheads="1"/>
          </p:cNvSpPr>
          <p:nvPr/>
        </p:nvSpPr>
        <p:spPr bwMode="auto">
          <a:xfrm rot="19758484">
            <a:off x="6421770" y="4949780"/>
            <a:ext cx="585759" cy="919279"/>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rot="0" vert="horz" wrap="square" lIns="91440" tIns="45720" rIns="91440" bIns="45720" anchor="t" anchorCtr="0">
            <a:noAutofit/>
          </a:bodyPr>
          <a:lstStyle/>
          <a:p>
            <a:pPr algn="just">
              <a:lnSpc>
                <a:spcPct val="150000"/>
              </a:lnSpc>
              <a:spcAft>
                <a:spcPts val="1000"/>
              </a:spcAft>
            </a:pPr>
            <a:r>
              <a:rPr lang="es-ES" sz="1200" b="1">
                <a:effectLst/>
                <a:latin typeface="Times New Roman"/>
                <a:ea typeface="Calibri"/>
                <a:cs typeface="Times New Roman"/>
              </a:rPr>
              <a:t>10%</a:t>
            </a:r>
            <a:endParaRPr lang="es-ES" sz="1200">
              <a:effectLst/>
              <a:latin typeface="Times New Roman"/>
              <a:ea typeface="Calibri"/>
              <a:cs typeface="Times New Roman"/>
            </a:endParaRPr>
          </a:p>
        </p:txBody>
      </p:sp>
      <p:sp>
        <p:nvSpPr>
          <p:cNvPr id="15" name="Cuadro de texto 2"/>
          <p:cNvSpPr txBox="1">
            <a:spLocks noChangeArrowheads="1"/>
          </p:cNvSpPr>
          <p:nvPr/>
        </p:nvSpPr>
        <p:spPr bwMode="auto">
          <a:xfrm rot="19796291">
            <a:off x="6889583" y="5759494"/>
            <a:ext cx="580539" cy="885007"/>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rot="0" vert="horz" wrap="square" lIns="91440" tIns="45720" rIns="91440" bIns="45720" anchor="t" anchorCtr="0">
            <a:noAutofit/>
          </a:bodyPr>
          <a:lstStyle/>
          <a:p>
            <a:pPr algn="just">
              <a:lnSpc>
                <a:spcPct val="150000"/>
              </a:lnSpc>
              <a:spcAft>
                <a:spcPts val="1000"/>
              </a:spcAft>
            </a:pPr>
            <a:r>
              <a:rPr lang="es-ES" sz="1200" b="1">
                <a:effectLst/>
                <a:latin typeface="Times New Roman"/>
                <a:ea typeface="Calibri"/>
                <a:cs typeface="Times New Roman"/>
              </a:rPr>
              <a:t>50%</a:t>
            </a:r>
            <a:endParaRPr lang="es-ES" sz="1200">
              <a:effectLst/>
              <a:latin typeface="Times New Roman"/>
              <a:ea typeface="Calibri"/>
              <a:cs typeface="Times New Roman"/>
            </a:endParaRPr>
          </a:p>
        </p:txBody>
      </p:sp>
      <p:pic>
        <p:nvPicPr>
          <p:cNvPr id="16" name="15 Imagen"/>
          <p:cNvPicPr/>
          <p:nvPr/>
        </p:nvPicPr>
        <p:blipFill rotWithShape="1">
          <a:blip r:embed="rId9">
            <a:extLst>
              <a:ext uri="{28A0092B-C50C-407E-A947-70E740481C1C}">
                <a14:useLocalDpi xmlns:a14="http://schemas.microsoft.com/office/drawing/2010/main" val="0"/>
              </a:ext>
            </a:extLst>
          </a:blip>
          <a:srcRect l="42209" t="29338" r="23471" b="52044"/>
          <a:stretch/>
        </p:blipFill>
        <p:spPr bwMode="auto">
          <a:xfrm>
            <a:off x="138098" y="5590559"/>
            <a:ext cx="3281775" cy="1139825"/>
          </a:xfrm>
          <a:prstGeom prst="rect">
            <a:avLst/>
          </a:prstGeom>
          <a:ln>
            <a:noFill/>
          </a:ln>
          <a:extLst>
            <a:ext uri="{53640926-AAD7-44D8-BBD7-CCE9431645EC}">
              <a14:shadowObscured xmlns:a14="http://schemas.microsoft.com/office/drawing/2010/main"/>
            </a:ext>
          </a:extLst>
        </p:spPr>
      </p:pic>
      <p:pic>
        <p:nvPicPr>
          <p:cNvPr id="17" name="16 Imagen"/>
          <p:cNvPicPr/>
          <p:nvPr/>
        </p:nvPicPr>
        <p:blipFill rotWithShape="1">
          <a:blip r:embed="rId10">
            <a:extLst>
              <a:ext uri="{28A0092B-C50C-407E-A947-70E740481C1C}">
                <a14:useLocalDpi xmlns:a14="http://schemas.microsoft.com/office/drawing/2010/main" val="0"/>
              </a:ext>
            </a:extLst>
          </a:blip>
          <a:srcRect l="42209" t="49843" r="29615" b="39681"/>
          <a:stretch/>
        </p:blipFill>
        <p:spPr bwMode="auto">
          <a:xfrm>
            <a:off x="6312630" y="4149080"/>
            <a:ext cx="2752725" cy="860622"/>
          </a:xfrm>
          <a:prstGeom prst="rect">
            <a:avLst/>
          </a:prstGeom>
          <a:ln>
            <a:noFill/>
          </a:ln>
          <a:extLst>
            <a:ext uri="{53640926-AAD7-44D8-BBD7-CCE9431645EC}">
              <a14:shadowObscured xmlns:a14="http://schemas.microsoft.com/office/drawing/2010/main"/>
            </a:ext>
          </a:extLst>
        </p:spPr>
      </p:pic>
      <p:pic>
        <p:nvPicPr>
          <p:cNvPr id="18" name="17 Imagen"/>
          <p:cNvPicPr/>
          <p:nvPr/>
        </p:nvPicPr>
        <p:blipFill rotWithShape="1">
          <a:blip r:embed="rId11">
            <a:extLst>
              <a:ext uri="{28A0092B-C50C-407E-A947-70E740481C1C}">
                <a14:useLocalDpi xmlns:a14="http://schemas.microsoft.com/office/drawing/2010/main" val="0"/>
              </a:ext>
            </a:extLst>
          </a:blip>
          <a:srcRect l="42209" t="23344" r="29783" b="57091"/>
          <a:stretch/>
        </p:blipFill>
        <p:spPr bwMode="auto">
          <a:xfrm>
            <a:off x="138098" y="4041304"/>
            <a:ext cx="3281775" cy="1233250"/>
          </a:xfrm>
          <a:prstGeom prst="rect">
            <a:avLst/>
          </a:prstGeom>
          <a:ln>
            <a:noFill/>
          </a:ln>
          <a:extLst>
            <a:ext uri="{53640926-AAD7-44D8-BBD7-CCE9431645EC}">
              <a14:shadowObscured xmlns:a14="http://schemas.microsoft.com/office/drawing/2010/main"/>
            </a:ext>
          </a:extLst>
        </p:spPr>
      </p:pic>
      <p:pic>
        <p:nvPicPr>
          <p:cNvPr id="19" name="18 Imagen"/>
          <p:cNvPicPr/>
          <p:nvPr/>
        </p:nvPicPr>
        <p:blipFill rotWithShape="1">
          <a:blip r:embed="rId12">
            <a:extLst>
              <a:ext uri="{28A0092B-C50C-407E-A947-70E740481C1C}">
                <a14:useLocalDpi xmlns:a14="http://schemas.microsoft.com/office/drawing/2010/main" val="0"/>
              </a:ext>
            </a:extLst>
          </a:blip>
          <a:srcRect l="42209" t="65930" r="26825" b="19238"/>
          <a:stretch/>
        </p:blipFill>
        <p:spPr bwMode="auto">
          <a:xfrm>
            <a:off x="138096" y="2852937"/>
            <a:ext cx="3105685" cy="945116"/>
          </a:xfrm>
          <a:prstGeom prst="rect">
            <a:avLst/>
          </a:prstGeom>
          <a:ln>
            <a:noFill/>
          </a:ln>
          <a:extLst>
            <a:ext uri="{53640926-AAD7-44D8-BBD7-CCE9431645EC}">
              <a14:shadowObscured xmlns:a14="http://schemas.microsoft.com/office/drawing/2010/main"/>
            </a:ext>
          </a:extLst>
        </p:spPr>
      </p:pic>
      <p:pic>
        <p:nvPicPr>
          <p:cNvPr id="20" name="19 Imagen"/>
          <p:cNvPicPr/>
          <p:nvPr/>
        </p:nvPicPr>
        <p:blipFill rotWithShape="1">
          <a:blip r:embed="rId13">
            <a:extLst>
              <a:ext uri="{28A0092B-C50C-407E-A947-70E740481C1C}">
                <a14:useLocalDpi xmlns:a14="http://schemas.microsoft.com/office/drawing/2010/main" val="0"/>
              </a:ext>
            </a:extLst>
          </a:blip>
          <a:srcRect l="42406" t="42272" r="29191" b="47630"/>
          <a:stretch/>
        </p:blipFill>
        <p:spPr bwMode="auto">
          <a:xfrm>
            <a:off x="5825191" y="2636913"/>
            <a:ext cx="3174795" cy="77355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429630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75856" y="408373"/>
            <a:ext cx="5482952" cy="1039427"/>
          </a:xfrm>
        </p:spPr>
        <p:txBody>
          <a:bodyPr>
            <a:normAutofit fontScale="90000"/>
          </a:bodyPr>
          <a:lstStyle/>
          <a:p>
            <a:r>
              <a:rPr lang="es-ES" sz="2400" b="1" dirty="0" smtClean="0">
                <a:solidFill>
                  <a:schemeClr val="tx2"/>
                </a:solidFill>
              </a:rPr>
              <a:t>DEPARTAMENTO ADMINISTRATIVO</a:t>
            </a:r>
            <a:br>
              <a:rPr lang="es-ES" sz="2400" b="1" dirty="0" smtClean="0">
                <a:solidFill>
                  <a:schemeClr val="tx2"/>
                </a:solidFill>
              </a:rPr>
            </a:br>
            <a:r>
              <a:rPr lang="es-ES" sz="2400" b="1" dirty="0" smtClean="0">
                <a:solidFill>
                  <a:schemeClr val="tx2"/>
                </a:solidFill>
              </a:rPr>
              <a:t>ÁREA DE CONTABILIDAD</a:t>
            </a:r>
            <a:endParaRPr lang="es-ES" sz="2400" b="1" dirty="0">
              <a:solidFill>
                <a:schemeClr val="tx2"/>
              </a:solidFill>
            </a:endParaRPr>
          </a:p>
        </p:txBody>
      </p:sp>
      <p:pic>
        <p:nvPicPr>
          <p:cNvPr id="3074" name="Picture 2" descr="http://anfix.tv/wp-content/uploads/2014/07/resultado-contable-y-fisca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332656"/>
            <a:ext cx="2592288" cy="1152128"/>
          </a:xfrm>
          <a:prstGeom prst="rect">
            <a:avLst/>
          </a:prstGeom>
          <a:noFill/>
          <a:extLst>
            <a:ext uri="{909E8E84-426E-40DD-AFC4-6F175D3DCCD1}">
              <a14:hiddenFill xmlns:a14="http://schemas.microsoft.com/office/drawing/2010/main">
                <a:solidFill>
                  <a:srgbClr val="FFFFFF"/>
                </a:solidFill>
              </a14:hiddenFill>
            </a:ext>
          </a:extLst>
        </p:spPr>
      </p:pic>
      <p:sp>
        <p:nvSpPr>
          <p:cNvPr id="4" name="2 Marcador de texto"/>
          <p:cNvSpPr txBox="1">
            <a:spLocks/>
          </p:cNvSpPr>
          <p:nvPr/>
        </p:nvSpPr>
        <p:spPr>
          <a:xfrm>
            <a:off x="138096" y="1709118"/>
            <a:ext cx="2993744" cy="639762"/>
          </a:xfrm>
          <a:prstGeom prst="rect">
            <a:avLst/>
          </a:prstGeom>
        </p:spPr>
        <p:txBody>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114300" indent="0">
              <a:buNone/>
            </a:pPr>
            <a:r>
              <a:rPr lang="es-ES" dirty="0" smtClean="0">
                <a:latin typeface="+mj-lt"/>
                <a:hlinkClick r:id="rId3" action="ppaction://hlinkfile"/>
              </a:rPr>
              <a:t>FINALIDAD</a:t>
            </a:r>
            <a:endParaRPr lang="es-ES" dirty="0">
              <a:latin typeface="+mj-lt"/>
            </a:endParaRPr>
          </a:p>
        </p:txBody>
      </p:sp>
      <p:sp>
        <p:nvSpPr>
          <p:cNvPr id="5" name="3 Marcador de contenido"/>
          <p:cNvSpPr txBox="1">
            <a:spLocks/>
          </p:cNvSpPr>
          <p:nvPr/>
        </p:nvSpPr>
        <p:spPr>
          <a:xfrm>
            <a:off x="2123728" y="1628800"/>
            <a:ext cx="6804248" cy="936104"/>
          </a:xfrm>
          <a:prstGeom prst="rect">
            <a:avLst/>
          </a:prstGeom>
        </p:spPr>
        <p:txBody>
          <a:bodyPr>
            <a:norm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114300" indent="0" algn="just">
              <a:buNone/>
            </a:pPr>
            <a:r>
              <a:rPr lang="es-EC" sz="1400" dirty="0">
                <a:solidFill>
                  <a:schemeClr val="tx1"/>
                </a:solidFill>
                <a:latin typeface="+mj-lt"/>
              </a:rPr>
              <a:t>R</a:t>
            </a:r>
            <a:r>
              <a:rPr lang="es-EC" sz="1400" dirty="0" smtClean="0">
                <a:solidFill>
                  <a:schemeClr val="tx1"/>
                </a:solidFill>
                <a:latin typeface="+mj-lt"/>
              </a:rPr>
              <a:t>ealizar </a:t>
            </a:r>
            <a:r>
              <a:rPr lang="es-EC" sz="1400" dirty="0">
                <a:solidFill>
                  <a:schemeClr val="tx1"/>
                </a:solidFill>
                <a:latin typeface="+mj-lt"/>
              </a:rPr>
              <a:t>el registro contable de las transacciones de la Cooperativa, con la finalidad de generar información financiera, confiable y oportuna, en base a una planificación, organización y control de procesos contables.</a:t>
            </a:r>
            <a:endParaRPr lang="es-ES" sz="1400" dirty="0">
              <a:solidFill>
                <a:schemeClr val="tx1"/>
              </a:solidFill>
              <a:latin typeface="+mj-lt"/>
            </a:endParaRPr>
          </a:p>
        </p:txBody>
      </p:sp>
      <p:graphicFrame>
        <p:nvGraphicFramePr>
          <p:cNvPr id="6" name="5 Diagrama"/>
          <p:cNvGraphicFramePr/>
          <p:nvPr>
            <p:extLst>
              <p:ext uri="{D42A27DB-BD31-4B8C-83A1-F6EECF244321}">
                <p14:modId xmlns:p14="http://schemas.microsoft.com/office/powerpoint/2010/main" val="3089056417"/>
              </p:ext>
            </p:extLst>
          </p:nvPr>
        </p:nvGraphicFramePr>
        <p:xfrm>
          <a:off x="1965920" y="2564905"/>
          <a:ext cx="5486400" cy="39604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Cuadro de texto 2"/>
          <p:cNvSpPr txBox="1">
            <a:spLocks noChangeArrowheads="1"/>
          </p:cNvSpPr>
          <p:nvPr/>
        </p:nvSpPr>
        <p:spPr bwMode="auto">
          <a:xfrm rot="19688336">
            <a:off x="4901259" y="2552981"/>
            <a:ext cx="566517" cy="863563"/>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rot="0" vert="horz" wrap="square" lIns="91440" tIns="45720" rIns="91440" bIns="45720" anchor="t" anchorCtr="0">
            <a:noAutofit/>
          </a:bodyPr>
          <a:lstStyle/>
          <a:p>
            <a:pPr algn="just">
              <a:lnSpc>
                <a:spcPct val="150000"/>
              </a:lnSpc>
              <a:spcAft>
                <a:spcPts val="1000"/>
              </a:spcAft>
            </a:pPr>
            <a:r>
              <a:rPr lang="es-ES" sz="1200" dirty="0">
                <a:effectLst/>
                <a:latin typeface="Times New Roman"/>
                <a:ea typeface="Calibri"/>
                <a:cs typeface="Times New Roman"/>
              </a:rPr>
              <a:t> </a:t>
            </a:r>
            <a:r>
              <a:rPr lang="es-ES" sz="1200" b="1" dirty="0" smtClean="0">
                <a:solidFill>
                  <a:schemeClr val="tx1"/>
                </a:solidFill>
                <a:effectLst/>
                <a:latin typeface="Times New Roman"/>
                <a:ea typeface="Calibri"/>
                <a:cs typeface="Times New Roman"/>
              </a:rPr>
              <a:t>10%</a:t>
            </a:r>
            <a:endParaRPr lang="es-ES" sz="1200" b="1" dirty="0">
              <a:solidFill>
                <a:schemeClr val="tx1"/>
              </a:solidFill>
              <a:effectLst/>
              <a:latin typeface="Times New Roman"/>
              <a:ea typeface="Calibri"/>
              <a:cs typeface="Times New Roman"/>
            </a:endParaRPr>
          </a:p>
        </p:txBody>
      </p:sp>
      <p:sp>
        <p:nvSpPr>
          <p:cNvPr id="8" name="Cuadro de texto 2"/>
          <p:cNvSpPr txBox="1">
            <a:spLocks noChangeArrowheads="1"/>
          </p:cNvSpPr>
          <p:nvPr/>
        </p:nvSpPr>
        <p:spPr bwMode="auto">
          <a:xfrm rot="19673099">
            <a:off x="5413578" y="3311075"/>
            <a:ext cx="563815" cy="890261"/>
          </a:xfrm>
          <a:prstGeom prst="rect">
            <a:avLst/>
          </a:prstGeom>
          <a:solidFill>
            <a:srgbClr val="00FF99"/>
          </a:solidFill>
          <a:ln>
            <a:headEnd/>
            <a:tailEnd/>
          </a:ln>
        </p:spPr>
        <p:style>
          <a:lnRef idx="0">
            <a:schemeClr val="accent5"/>
          </a:lnRef>
          <a:fillRef idx="3">
            <a:schemeClr val="accent5"/>
          </a:fillRef>
          <a:effectRef idx="3">
            <a:schemeClr val="accent5"/>
          </a:effectRef>
          <a:fontRef idx="minor">
            <a:schemeClr val="lt1"/>
          </a:fontRef>
        </p:style>
        <p:txBody>
          <a:bodyPr rot="0" vert="horz" wrap="square" lIns="91440" tIns="45720" rIns="91440" bIns="45720" anchor="t" anchorCtr="0">
            <a:noAutofit/>
          </a:bodyPr>
          <a:lstStyle/>
          <a:p>
            <a:pPr algn="just">
              <a:lnSpc>
                <a:spcPct val="150000"/>
              </a:lnSpc>
              <a:spcAft>
                <a:spcPts val="1000"/>
              </a:spcAft>
            </a:pPr>
            <a:r>
              <a:rPr lang="es-ES" sz="1200" b="1" dirty="0">
                <a:solidFill>
                  <a:schemeClr val="tx1"/>
                </a:solidFill>
                <a:effectLst/>
                <a:latin typeface="Times New Roman"/>
                <a:ea typeface="Calibri"/>
                <a:cs typeface="Times New Roman"/>
              </a:rPr>
              <a:t> </a:t>
            </a:r>
            <a:r>
              <a:rPr lang="es-ES" sz="1200" b="1" dirty="0" smtClean="0">
                <a:solidFill>
                  <a:schemeClr val="tx1"/>
                </a:solidFill>
                <a:effectLst/>
                <a:latin typeface="Times New Roman"/>
                <a:ea typeface="Calibri"/>
                <a:cs typeface="Times New Roman"/>
              </a:rPr>
              <a:t>10%</a:t>
            </a:r>
            <a:endParaRPr lang="es-ES" sz="1200" b="1" dirty="0">
              <a:solidFill>
                <a:schemeClr val="tx1"/>
              </a:solidFill>
              <a:effectLst/>
              <a:latin typeface="Times New Roman"/>
              <a:ea typeface="Calibri"/>
              <a:cs typeface="Times New Roman"/>
            </a:endParaRPr>
          </a:p>
        </p:txBody>
      </p:sp>
      <p:sp>
        <p:nvSpPr>
          <p:cNvPr id="9" name="Cuadro de texto 2"/>
          <p:cNvSpPr txBox="1">
            <a:spLocks noChangeArrowheads="1"/>
          </p:cNvSpPr>
          <p:nvPr/>
        </p:nvSpPr>
        <p:spPr bwMode="auto">
          <a:xfrm rot="19721601">
            <a:off x="5888488" y="4108237"/>
            <a:ext cx="621659" cy="889722"/>
          </a:xfrm>
          <a:prstGeom prst="rect">
            <a:avLst/>
          </a:prstGeom>
          <a:solidFill>
            <a:srgbClr val="66FF33"/>
          </a:solidFill>
          <a:ln>
            <a:headEnd/>
            <a:tailEnd/>
          </a:ln>
        </p:spPr>
        <p:style>
          <a:lnRef idx="0">
            <a:schemeClr val="accent5"/>
          </a:lnRef>
          <a:fillRef idx="3">
            <a:schemeClr val="accent5"/>
          </a:fillRef>
          <a:effectRef idx="3">
            <a:schemeClr val="accent5"/>
          </a:effectRef>
          <a:fontRef idx="minor">
            <a:schemeClr val="lt1"/>
          </a:fontRef>
        </p:style>
        <p:txBody>
          <a:bodyPr rot="0" vert="horz" wrap="square" lIns="91440" tIns="45720" rIns="91440" bIns="45720" anchor="t" anchorCtr="0">
            <a:noAutofit/>
          </a:bodyPr>
          <a:lstStyle/>
          <a:p>
            <a:pPr algn="just">
              <a:lnSpc>
                <a:spcPct val="150000"/>
              </a:lnSpc>
              <a:spcAft>
                <a:spcPts val="1000"/>
              </a:spcAft>
            </a:pPr>
            <a:r>
              <a:rPr lang="es-ES" sz="1200" b="1" dirty="0">
                <a:solidFill>
                  <a:schemeClr val="tx1"/>
                </a:solidFill>
                <a:effectLst/>
                <a:latin typeface="Times New Roman"/>
                <a:ea typeface="Calibri"/>
                <a:cs typeface="Times New Roman"/>
              </a:rPr>
              <a:t> </a:t>
            </a:r>
            <a:r>
              <a:rPr lang="es-ES" sz="1200" b="1" dirty="0" smtClean="0">
                <a:solidFill>
                  <a:schemeClr val="tx1"/>
                </a:solidFill>
                <a:effectLst/>
                <a:latin typeface="Times New Roman"/>
                <a:ea typeface="Calibri"/>
                <a:cs typeface="Times New Roman"/>
              </a:rPr>
              <a:t>20%</a:t>
            </a:r>
            <a:endParaRPr lang="es-ES" sz="1200" b="1" dirty="0">
              <a:solidFill>
                <a:schemeClr val="tx1"/>
              </a:solidFill>
              <a:effectLst/>
              <a:latin typeface="Times New Roman"/>
              <a:ea typeface="Calibri"/>
              <a:cs typeface="Times New Roman"/>
            </a:endParaRPr>
          </a:p>
        </p:txBody>
      </p:sp>
      <p:sp>
        <p:nvSpPr>
          <p:cNvPr id="10" name="Cuadro de texto 2"/>
          <p:cNvSpPr txBox="1">
            <a:spLocks noChangeArrowheads="1"/>
          </p:cNvSpPr>
          <p:nvPr/>
        </p:nvSpPr>
        <p:spPr bwMode="auto">
          <a:xfrm rot="19812258">
            <a:off x="6361015" y="4886995"/>
            <a:ext cx="600416" cy="890132"/>
          </a:xfrm>
          <a:prstGeom prst="rect">
            <a:avLst/>
          </a:prstGeom>
          <a:solidFill>
            <a:srgbClr val="CCFF33"/>
          </a:solidFill>
          <a:ln>
            <a:headEnd/>
            <a:tailEnd/>
          </a:ln>
        </p:spPr>
        <p:style>
          <a:lnRef idx="0">
            <a:schemeClr val="accent5"/>
          </a:lnRef>
          <a:fillRef idx="3">
            <a:schemeClr val="accent5"/>
          </a:fillRef>
          <a:effectRef idx="3">
            <a:schemeClr val="accent5"/>
          </a:effectRef>
          <a:fontRef idx="minor">
            <a:schemeClr val="lt1"/>
          </a:fontRef>
        </p:style>
        <p:txBody>
          <a:bodyPr rot="0" vert="horz" wrap="square" lIns="91440" tIns="45720" rIns="91440" bIns="45720" anchor="t" anchorCtr="0">
            <a:noAutofit/>
          </a:bodyPr>
          <a:lstStyle/>
          <a:p>
            <a:pPr algn="just">
              <a:lnSpc>
                <a:spcPct val="150000"/>
              </a:lnSpc>
              <a:spcAft>
                <a:spcPts val="1000"/>
              </a:spcAft>
            </a:pPr>
            <a:r>
              <a:rPr lang="es-ES" sz="1200" b="1" dirty="0">
                <a:solidFill>
                  <a:schemeClr val="tx1"/>
                </a:solidFill>
                <a:effectLst/>
                <a:latin typeface="Times New Roman"/>
                <a:ea typeface="Calibri"/>
                <a:cs typeface="Times New Roman"/>
              </a:rPr>
              <a:t> </a:t>
            </a:r>
            <a:r>
              <a:rPr lang="es-ES" sz="1200" b="1" dirty="0" smtClean="0">
                <a:solidFill>
                  <a:schemeClr val="tx1"/>
                </a:solidFill>
                <a:effectLst/>
                <a:latin typeface="Times New Roman"/>
                <a:ea typeface="Calibri"/>
                <a:cs typeface="Times New Roman"/>
              </a:rPr>
              <a:t>10%</a:t>
            </a:r>
            <a:endParaRPr lang="es-ES" sz="1200" b="1" dirty="0">
              <a:solidFill>
                <a:schemeClr val="tx1"/>
              </a:solidFill>
              <a:effectLst/>
              <a:latin typeface="Times New Roman"/>
              <a:ea typeface="Calibri"/>
              <a:cs typeface="Times New Roman"/>
            </a:endParaRPr>
          </a:p>
        </p:txBody>
      </p:sp>
      <p:sp>
        <p:nvSpPr>
          <p:cNvPr id="11" name="Cuadro de texto 2"/>
          <p:cNvSpPr txBox="1">
            <a:spLocks noChangeArrowheads="1"/>
          </p:cNvSpPr>
          <p:nvPr/>
        </p:nvSpPr>
        <p:spPr bwMode="auto">
          <a:xfrm rot="19788264">
            <a:off x="6790423" y="5675637"/>
            <a:ext cx="616216" cy="887874"/>
          </a:xfrm>
          <a:prstGeom prst="rect">
            <a:avLst/>
          </a:prstGeom>
          <a:solidFill>
            <a:srgbClr val="FF9966"/>
          </a:solidFill>
          <a:ln>
            <a:headEnd/>
            <a:tailEnd/>
          </a:ln>
        </p:spPr>
        <p:style>
          <a:lnRef idx="0">
            <a:schemeClr val="accent5"/>
          </a:lnRef>
          <a:fillRef idx="3">
            <a:schemeClr val="accent5"/>
          </a:fillRef>
          <a:effectRef idx="3">
            <a:schemeClr val="accent5"/>
          </a:effectRef>
          <a:fontRef idx="minor">
            <a:schemeClr val="lt1"/>
          </a:fontRef>
        </p:style>
        <p:txBody>
          <a:bodyPr rot="0" vert="horz" wrap="square" lIns="91440" tIns="45720" rIns="91440" bIns="45720" anchor="t" anchorCtr="0">
            <a:noAutofit/>
          </a:bodyPr>
          <a:lstStyle/>
          <a:p>
            <a:pPr algn="just">
              <a:lnSpc>
                <a:spcPct val="150000"/>
              </a:lnSpc>
              <a:spcAft>
                <a:spcPts val="1000"/>
              </a:spcAft>
            </a:pPr>
            <a:r>
              <a:rPr lang="es-ES" sz="1200" b="1" dirty="0">
                <a:solidFill>
                  <a:schemeClr val="tx1"/>
                </a:solidFill>
                <a:effectLst/>
                <a:latin typeface="Times New Roman"/>
                <a:ea typeface="Calibri"/>
                <a:cs typeface="Times New Roman"/>
              </a:rPr>
              <a:t> </a:t>
            </a:r>
            <a:r>
              <a:rPr lang="es-ES" sz="1200" b="1" dirty="0" smtClean="0">
                <a:solidFill>
                  <a:schemeClr val="tx1"/>
                </a:solidFill>
                <a:effectLst/>
                <a:latin typeface="Times New Roman"/>
                <a:ea typeface="Calibri"/>
                <a:cs typeface="Times New Roman"/>
              </a:rPr>
              <a:t>50%</a:t>
            </a:r>
            <a:endParaRPr lang="es-ES" sz="1200" b="1" dirty="0">
              <a:solidFill>
                <a:schemeClr val="tx1"/>
              </a:solidFill>
              <a:effectLst/>
              <a:latin typeface="Times New Roman"/>
              <a:ea typeface="Calibri"/>
              <a:cs typeface="Times New Roman"/>
            </a:endParaRPr>
          </a:p>
        </p:txBody>
      </p:sp>
      <p:pic>
        <p:nvPicPr>
          <p:cNvPr id="12" name="11 Imagen"/>
          <p:cNvPicPr/>
          <p:nvPr/>
        </p:nvPicPr>
        <p:blipFill rotWithShape="1">
          <a:blip r:embed="rId9">
            <a:extLst>
              <a:ext uri="{28A0092B-C50C-407E-A947-70E740481C1C}">
                <a14:useLocalDpi xmlns:a14="http://schemas.microsoft.com/office/drawing/2010/main" val="0"/>
              </a:ext>
            </a:extLst>
          </a:blip>
          <a:srcRect l="42012" t="35016" r="29388" b="40370"/>
          <a:stretch/>
        </p:blipFill>
        <p:spPr bwMode="auto">
          <a:xfrm>
            <a:off x="131461" y="5412314"/>
            <a:ext cx="3360420" cy="1329055"/>
          </a:xfrm>
          <a:prstGeom prst="rect">
            <a:avLst/>
          </a:prstGeom>
          <a:ln>
            <a:noFill/>
          </a:ln>
          <a:extLst>
            <a:ext uri="{53640926-AAD7-44D8-BBD7-CCE9431645EC}">
              <a14:shadowObscured xmlns:a14="http://schemas.microsoft.com/office/drawing/2010/main"/>
            </a:ext>
          </a:extLst>
        </p:spPr>
      </p:pic>
      <p:pic>
        <p:nvPicPr>
          <p:cNvPr id="13" name="12 Imagen"/>
          <p:cNvPicPr/>
          <p:nvPr/>
        </p:nvPicPr>
        <p:blipFill rotWithShape="1">
          <a:blip r:embed="rId10">
            <a:extLst>
              <a:ext uri="{28A0092B-C50C-407E-A947-70E740481C1C}">
                <a14:useLocalDpi xmlns:a14="http://schemas.microsoft.com/office/drawing/2010/main" val="0"/>
              </a:ext>
            </a:extLst>
          </a:blip>
          <a:srcRect l="42209" t="58991" r="29586" b="30911"/>
          <a:stretch/>
        </p:blipFill>
        <p:spPr bwMode="auto">
          <a:xfrm>
            <a:off x="6300193" y="3830816"/>
            <a:ext cx="2767151" cy="1054735"/>
          </a:xfrm>
          <a:prstGeom prst="rect">
            <a:avLst/>
          </a:prstGeom>
          <a:ln>
            <a:noFill/>
          </a:ln>
          <a:extLst>
            <a:ext uri="{53640926-AAD7-44D8-BBD7-CCE9431645EC}">
              <a14:shadowObscured xmlns:a14="http://schemas.microsoft.com/office/drawing/2010/main"/>
            </a:ext>
          </a:extLst>
        </p:spPr>
      </p:pic>
      <p:pic>
        <p:nvPicPr>
          <p:cNvPr id="14" name="13 Imagen"/>
          <p:cNvPicPr/>
          <p:nvPr/>
        </p:nvPicPr>
        <p:blipFill rotWithShape="1">
          <a:blip r:embed="rId11">
            <a:extLst>
              <a:ext uri="{28A0092B-C50C-407E-A947-70E740481C1C}">
                <a14:useLocalDpi xmlns:a14="http://schemas.microsoft.com/office/drawing/2010/main" val="0"/>
              </a:ext>
            </a:extLst>
          </a:blip>
          <a:srcRect l="42406" t="31230" r="29388" b="48889"/>
          <a:stretch/>
        </p:blipFill>
        <p:spPr bwMode="auto">
          <a:xfrm>
            <a:off x="204321" y="4080605"/>
            <a:ext cx="3431577" cy="1014095"/>
          </a:xfrm>
          <a:prstGeom prst="rect">
            <a:avLst/>
          </a:prstGeom>
          <a:ln>
            <a:noFill/>
          </a:ln>
          <a:extLst>
            <a:ext uri="{53640926-AAD7-44D8-BBD7-CCE9431645EC}">
              <a14:shadowObscured xmlns:a14="http://schemas.microsoft.com/office/drawing/2010/main"/>
            </a:ext>
          </a:extLst>
        </p:spPr>
      </p:pic>
      <p:pic>
        <p:nvPicPr>
          <p:cNvPr id="15" name="14 Imagen"/>
          <p:cNvPicPr/>
          <p:nvPr/>
        </p:nvPicPr>
        <p:blipFill rotWithShape="1">
          <a:blip r:embed="rId12">
            <a:extLst>
              <a:ext uri="{28A0092B-C50C-407E-A947-70E740481C1C}">
                <a14:useLocalDpi xmlns:a14="http://schemas.microsoft.com/office/drawing/2010/main" val="0"/>
              </a:ext>
            </a:extLst>
          </a:blip>
          <a:srcRect l="42209" t="41956" r="29388" b="39741"/>
          <a:stretch/>
        </p:blipFill>
        <p:spPr bwMode="auto">
          <a:xfrm>
            <a:off x="204321" y="2732400"/>
            <a:ext cx="3287561" cy="1056640"/>
          </a:xfrm>
          <a:prstGeom prst="rect">
            <a:avLst/>
          </a:prstGeom>
          <a:ln>
            <a:noFill/>
          </a:ln>
          <a:extLst>
            <a:ext uri="{53640926-AAD7-44D8-BBD7-CCE9431645EC}">
              <a14:shadowObscured xmlns:a14="http://schemas.microsoft.com/office/drawing/2010/main"/>
            </a:ext>
          </a:extLst>
        </p:spPr>
      </p:pic>
      <p:pic>
        <p:nvPicPr>
          <p:cNvPr id="16" name="15 Imagen"/>
          <p:cNvPicPr/>
          <p:nvPr/>
        </p:nvPicPr>
        <p:blipFill rotWithShape="1">
          <a:blip r:embed="rId13">
            <a:extLst>
              <a:ext uri="{28A0092B-C50C-407E-A947-70E740481C1C}">
                <a14:useLocalDpi xmlns:a14="http://schemas.microsoft.com/office/drawing/2010/main" val="0"/>
              </a:ext>
            </a:extLst>
          </a:blip>
          <a:srcRect l="42209" t="28076" r="29586" b="61510"/>
          <a:stretch/>
        </p:blipFill>
        <p:spPr bwMode="auto">
          <a:xfrm>
            <a:off x="5868145" y="2626996"/>
            <a:ext cx="2841139" cy="87401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700338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5496" y="408373"/>
            <a:ext cx="8260672" cy="1039427"/>
          </a:xfrm>
        </p:spPr>
        <p:txBody>
          <a:bodyPr>
            <a:normAutofit fontScale="90000"/>
          </a:bodyPr>
          <a:lstStyle/>
          <a:p>
            <a:r>
              <a:rPr lang="es-ES" b="1" dirty="0" smtClean="0">
                <a:solidFill>
                  <a:srgbClr val="92D050"/>
                </a:solidFill>
              </a:rPr>
              <a:t>ÁREA DE SEGURIDAD Y MANTENIMIENTO</a:t>
            </a:r>
            <a:endParaRPr lang="es-ES" b="1" dirty="0">
              <a:solidFill>
                <a:srgbClr val="92D050"/>
              </a:solidFill>
            </a:endParaRPr>
          </a:p>
        </p:txBody>
      </p:sp>
      <p:sp>
        <p:nvSpPr>
          <p:cNvPr id="8" name="7 Marcador de texto"/>
          <p:cNvSpPr>
            <a:spLocks noGrp="1"/>
          </p:cNvSpPr>
          <p:nvPr>
            <p:ph type="body" idx="1"/>
          </p:nvPr>
        </p:nvSpPr>
        <p:spPr/>
        <p:txBody>
          <a:bodyPr/>
          <a:lstStyle/>
          <a:p>
            <a:r>
              <a:rPr lang="es-ES" dirty="0" smtClean="0">
                <a:latin typeface="+mj-lt"/>
                <a:hlinkClick r:id="rId2" action="ppaction://hlinkfile"/>
              </a:rPr>
              <a:t>FINALIDAD SEGURIDAD</a:t>
            </a:r>
            <a:endParaRPr lang="es-ES" dirty="0">
              <a:latin typeface="+mj-lt"/>
            </a:endParaRPr>
          </a:p>
        </p:txBody>
      </p:sp>
      <p:sp>
        <p:nvSpPr>
          <p:cNvPr id="6" name="5 Marcador de contenido"/>
          <p:cNvSpPr>
            <a:spLocks noGrp="1"/>
          </p:cNvSpPr>
          <p:nvPr>
            <p:ph sz="half" idx="2"/>
          </p:nvPr>
        </p:nvSpPr>
        <p:spPr/>
        <p:txBody>
          <a:bodyPr>
            <a:normAutofit fontScale="92500"/>
          </a:bodyPr>
          <a:lstStyle/>
          <a:p>
            <a:r>
              <a:rPr lang="es-ES" dirty="0">
                <a:solidFill>
                  <a:schemeClr val="tx1"/>
                </a:solidFill>
              </a:rPr>
              <a:t>Vigilar las instalaciones y edificaciones de la Cooperativa, controlar y registrar el ingreso y salida del personal interno y externo con la finalidad de permitir que las actividades de la Cooperativa se cumplan sin contratiempos.</a:t>
            </a:r>
          </a:p>
          <a:p>
            <a:endParaRPr lang="es-ES" dirty="0"/>
          </a:p>
        </p:txBody>
      </p:sp>
      <p:sp>
        <p:nvSpPr>
          <p:cNvPr id="9" name="8 Marcador de texto"/>
          <p:cNvSpPr>
            <a:spLocks noGrp="1"/>
          </p:cNvSpPr>
          <p:nvPr>
            <p:ph type="body" sz="quarter" idx="3"/>
          </p:nvPr>
        </p:nvSpPr>
        <p:spPr>
          <a:xfrm>
            <a:off x="4355978" y="1628800"/>
            <a:ext cx="4751511" cy="639762"/>
          </a:xfrm>
        </p:spPr>
        <p:txBody>
          <a:bodyPr/>
          <a:lstStyle/>
          <a:p>
            <a:r>
              <a:rPr lang="es-ES" dirty="0" smtClean="0">
                <a:latin typeface="+mj-lt"/>
              </a:rPr>
              <a:t>FINALIDAD MANTENIMIENTO</a:t>
            </a:r>
            <a:endParaRPr lang="es-ES" dirty="0">
              <a:latin typeface="+mj-lt"/>
            </a:endParaRPr>
          </a:p>
        </p:txBody>
      </p:sp>
      <p:sp>
        <p:nvSpPr>
          <p:cNvPr id="7" name="6 Marcador de contenido"/>
          <p:cNvSpPr>
            <a:spLocks noGrp="1"/>
          </p:cNvSpPr>
          <p:nvPr>
            <p:ph sz="quarter" idx="4"/>
          </p:nvPr>
        </p:nvSpPr>
        <p:spPr/>
        <p:txBody>
          <a:bodyPr>
            <a:normAutofit fontScale="77500" lnSpcReduction="20000"/>
          </a:bodyPr>
          <a:lstStyle/>
          <a:p>
            <a:pPr marL="114300" indent="0">
              <a:buNone/>
            </a:pPr>
            <a:r>
              <a:rPr lang="es-ES" dirty="0">
                <a:solidFill>
                  <a:schemeClr val="tx1"/>
                </a:solidFill>
                <a:latin typeface="+mj-lt"/>
              </a:rPr>
              <a:t>Mantener en condiciones adecuadas las diferentes áreas de trabajo, realizando actividades de limpieza, orden, seguridad y mantenimiento del edificio y sus instalaciones, durante la jornada regular de trabajo, permaneciendo en las instalaciones el resto del día, ocupando la vivienda que se encuentra al interior de las instalaciones de la Cooperativa, con la finalidad de garantizar la seguridad y el buen uso de sus bienes.</a:t>
            </a:r>
          </a:p>
          <a:p>
            <a:endParaRPr lang="es-ES" dirty="0">
              <a:solidFill>
                <a:schemeClr val="tx1"/>
              </a:solidFill>
              <a:latin typeface="+mj-lt"/>
            </a:endParaRPr>
          </a:p>
        </p:txBody>
      </p:sp>
      <p:pic>
        <p:nvPicPr>
          <p:cNvPr id="7170" name="Picture 2" descr="http://www.kramagot.com/cmsfiles/image_51_seguridad_398970173411376515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72200" y="332656"/>
            <a:ext cx="1584176" cy="1152128"/>
          </a:xfrm>
          <a:prstGeom prst="rect">
            <a:avLst/>
          </a:prstGeom>
          <a:noFill/>
          <a:extLst>
            <a:ext uri="{909E8E84-426E-40DD-AFC4-6F175D3DCCD1}">
              <a14:hiddenFill xmlns:a14="http://schemas.microsoft.com/office/drawing/2010/main">
                <a:solidFill>
                  <a:srgbClr val="FFFFFF"/>
                </a:solidFill>
              </a14:hiddenFill>
            </a:ext>
          </a:extLst>
        </p:spPr>
      </p:pic>
      <p:sp>
        <p:nvSpPr>
          <p:cNvPr id="5" name="3 Marcador de contenido"/>
          <p:cNvSpPr txBox="1">
            <a:spLocks/>
          </p:cNvSpPr>
          <p:nvPr/>
        </p:nvSpPr>
        <p:spPr>
          <a:xfrm>
            <a:off x="2123728" y="1700808"/>
            <a:ext cx="6804248" cy="648072"/>
          </a:xfrm>
          <a:prstGeom prst="rect">
            <a:avLst/>
          </a:prstGeom>
        </p:spPr>
        <p:txBody>
          <a:bodyPr>
            <a:no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114300" indent="0" algn="just">
              <a:buNone/>
            </a:pPr>
            <a:endParaRPr lang="es-ES" sz="1400" dirty="0">
              <a:solidFill>
                <a:schemeClr val="tx1"/>
              </a:solidFill>
            </a:endParaRPr>
          </a:p>
        </p:txBody>
      </p:sp>
    </p:spTree>
    <p:extLst>
      <p:ext uri="{BB962C8B-B14F-4D97-AF65-F5344CB8AC3E}">
        <p14:creationId xmlns:p14="http://schemas.microsoft.com/office/powerpoint/2010/main" val="32521937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creafam.com.co/Imagenes/menu/Resena-historic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248" y="332656"/>
            <a:ext cx="7701136" cy="11521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aphicFrame>
        <p:nvGraphicFramePr>
          <p:cNvPr id="2" name="1 Diagrama"/>
          <p:cNvGraphicFramePr/>
          <p:nvPr>
            <p:extLst>
              <p:ext uri="{D42A27DB-BD31-4B8C-83A1-F6EECF244321}">
                <p14:modId xmlns:p14="http://schemas.microsoft.com/office/powerpoint/2010/main" val="3504045956"/>
              </p:ext>
            </p:extLst>
          </p:nvPr>
        </p:nvGraphicFramePr>
        <p:xfrm>
          <a:off x="179512" y="1597248"/>
          <a:ext cx="8964488" cy="52607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314" name="Picture 2" descr="http://crconsultorescolombia.com/wp-content/uploads/2013/09/reuni%C3%B3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9512" y="3432224"/>
            <a:ext cx="1328737" cy="10048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316" name="Picture 4" descr="http://ramonacueto.files.wordpress.com/2014/07/comunidad-cooperativa.jpg?w=52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17453" y="2852936"/>
            <a:ext cx="1342379" cy="12721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318" name="Picture 6" descr="http://s03.s3c.es/imag/_v3/ECONOMISTA/Vivienda/225x250/casa-compartir.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03849" y="2204864"/>
            <a:ext cx="1440160" cy="144514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320" name="Picture 8" descr="https://encrypted-tbn2.gstatic.com/images?q=tbn:ANd9GcQRvnPhEPmdfo-yR2CTpO7KmdPSa9vXFxppezviIM3Ox5JNwYugoQ"/>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60032" y="2121700"/>
            <a:ext cx="1224136" cy="120764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322" name="Picture 10" descr="https://pbs.twimg.com/profile_images/616266318338224128/XEL2TAii.pn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t="24854" b="20934"/>
          <a:stretch/>
        </p:blipFill>
        <p:spPr bwMode="auto">
          <a:xfrm>
            <a:off x="7740352" y="1700808"/>
            <a:ext cx="1238740" cy="859390"/>
          </a:xfrm>
          <a:prstGeom prst="rect">
            <a:avLst/>
          </a:prstGeom>
          <a:noFill/>
          <a:extLst>
            <a:ext uri="{909E8E84-426E-40DD-AFC4-6F175D3DCCD1}">
              <a14:hiddenFill xmlns:a14="http://schemas.microsoft.com/office/drawing/2010/main">
                <a:solidFill>
                  <a:srgbClr val="FFFFFF"/>
                </a:solidFill>
              </a14:hiddenFill>
            </a:ext>
          </a:extLst>
        </p:spPr>
      </p:pic>
      <p:pic>
        <p:nvPicPr>
          <p:cNvPr id="13324" name="Picture 12" descr="http://image1.empleo.com.ec/rg4_board/img_ecuador/114619_asistente-de-gerencia.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250979" y="1986347"/>
            <a:ext cx="1417365" cy="101060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88436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6 Diagrama"/>
          <p:cNvGraphicFramePr/>
          <p:nvPr>
            <p:extLst>
              <p:ext uri="{D42A27DB-BD31-4B8C-83A1-F6EECF244321}">
                <p14:modId xmlns:p14="http://schemas.microsoft.com/office/powerpoint/2010/main" val="3631562229"/>
              </p:ext>
            </p:extLst>
          </p:nvPr>
        </p:nvGraphicFramePr>
        <p:xfrm>
          <a:off x="1691680" y="1252737"/>
          <a:ext cx="6055568" cy="4336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Cuadro de texto 2"/>
          <p:cNvSpPr txBox="1">
            <a:spLocks noChangeArrowheads="1"/>
          </p:cNvSpPr>
          <p:nvPr/>
        </p:nvSpPr>
        <p:spPr bwMode="auto">
          <a:xfrm rot="19710953">
            <a:off x="4954277" y="1284256"/>
            <a:ext cx="409575" cy="956036"/>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rot="0" vert="horz" wrap="square" lIns="91440" tIns="45720" rIns="91440" bIns="45720" anchor="t" anchorCtr="0">
            <a:noAutofit/>
          </a:bodyPr>
          <a:lstStyle/>
          <a:p>
            <a:pPr algn="just">
              <a:lnSpc>
                <a:spcPct val="150000"/>
              </a:lnSpc>
              <a:spcAft>
                <a:spcPts val="1000"/>
              </a:spcAft>
            </a:pPr>
            <a:r>
              <a:rPr lang="es-ES" sz="1200" b="1" dirty="0">
                <a:effectLst/>
                <a:latin typeface="Times New Roman"/>
                <a:ea typeface="Calibri"/>
                <a:cs typeface="Times New Roman"/>
              </a:rPr>
              <a:t>10%</a:t>
            </a:r>
            <a:endParaRPr lang="es-ES" sz="1200" dirty="0">
              <a:effectLst/>
              <a:latin typeface="Times New Roman"/>
              <a:ea typeface="Calibri"/>
              <a:cs typeface="Times New Roman"/>
            </a:endParaRPr>
          </a:p>
        </p:txBody>
      </p:sp>
      <p:sp>
        <p:nvSpPr>
          <p:cNvPr id="9" name="Cuadro de texto 2"/>
          <p:cNvSpPr txBox="1">
            <a:spLocks noChangeArrowheads="1"/>
          </p:cNvSpPr>
          <p:nvPr/>
        </p:nvSpPr>
        <p:spPr bwMode="auto">
          <a:xfrm rot="19703064">
            <a:off x="5497090" y="2119953"/>
            <a:ext cx="409575" cy="1007860"/>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rot="0" vert="horz" wrap="square" lIns="91440" tIns="45720" rIns="91440" bIns="45720" anchor="t" anchorCtr="0">
            <a:noAutofit/>
          </a:bodyPr>
          <a:lstStyle/>
          <a:p>
            <a:pPr algn="just">
              <a:lnSpc>
                <a:spcPct val="150000"/>
              </a:lnSpc>
              <a:spcAft>
                <a:spcPts val="1000"/>
              </a:spcAft>
            </a:pPr>
            <a:r>
              <a:rPr lang="es-ES" sz="1200" b="1">
                <a:effectLst/>
                <a:latin typeface="Times New Roman"/>
                <a:ea typeface="Calibri"/>
                <a:cs typeface="Times New Roman"/>
              </a:rPr>
              <a:t>10%</a:t>
            </a:r>
            <a:endParaRPr lang="es-ES" sz="1200">
              <a:effectLst/>
              <a:latin typeface="Times New Roman"/>
              <a:ea typeface="Calibri"/>
              <a:cs typeface="Times New Roman"/>
            </a:endParaRPr>
          </a:p>
        </p:txBody>
      </p:sp>
      <p:sp>
        <p:nvSpPr>
          <p:cNvPr id="10" name="Cuadro de texto 2"/>
          <p:cNvSpPr txBox="1">
            <a:spLocks noChangeArrowheads="1"/>
          </p:cNvSpPr>
          <p:nvPr/>
        </p:nvSpPr>
        <p:spPr bwMode="auto">
          <a:xfrm rot="19761051">
            <a:off x="6002847" y="3044663"/>
            <a:ext cx="409575" cy="923211"/>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rot="0" vert="horz" wrap="square" lIns="91440" tIns="45720" rIns="91440" bIns="45720" anchor="t" anchorCtr="0">
            <a:noAutofit/>
          </a:bodyPr>
          <a:lstStyle/>
          <a:p>
            <a:pPr algn="just">
              <a:lnSpc>
                <a:spcPct val="150000"/>
              </a:lnSpc>
              <a:spcAft>
                <a:spcPts val="1000"/>
              </a:spcAft>
            </a:pPr>
            <a:r>
              <a:rPr lang="es-ES" sz="1200" b="1">
                <a:effectLst/>
                <a:latin typeface="Times New Roman"/>
                <a:ea typeface="Calibri"/>
                <a:cs typeface="Times New Roman"/>
              </a:rPr>
              <a:t>20%</a:t>
            </a:r>
            <a:endParaRPr lang="es-ES" sz="1200">
              <a:effectLst/>
              <a:latin typeface="Times New Roman"/>
              <a:ea typeface="Calibri"/>
              <a:cs typeface="Times New Roman"/>
            </a:endParaRPr>
          </a:p>
        </p:txBody>
      </p:sp>
      <p:sp>
        <p:nvSpPr>
          <p:cNvPr id="11" name="Cuadro de texto 2"/>
          <p:cNvSpPr txBox="1">
            <a:spLocks noChangeArrowheads="1"/>
          </p:cNvSpPr>
          <p:nvPr/>
        </p:nvSpPr>
        <p:spPr bwMode="auto">
          <a:xfrm rot="19768903">
            <a:off x="6544657" y="3901107"/>
            <a:ext cx="409575" cy="939035"/>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rot="0" vert="horz" wrap="square" lIns="91440" tIns="45720" rIns="91440" bIns="45720" anchor="t" anchorCtr="0">
            <a:noAutofit/>
          </a:bodyPr>
          <a:lstStyle/>
          <a:p>
            <a:pPr algn="just">
              <a:lnSpc>
                <a:spcPct val="150000"/>
              </a:lnSpc>
              <a:spcAft>
                <a:spcPts val="1000"/>
              </a:spcAft>
            </a:pPr>
            <a:r>
              <a:rPr lang="es-ES" sz="1200" b="1">
                <a:effectLst/>
                <a:latin typeface="Times New Roman"/>
                <a:ea typeface="Calibri"/>
                <a:cs typeface="Times New Roman"/>
              </a:rPr>
              <a:t>10%</a:t>
            </a:r>
            <a:endParaRPr lang="es-ES" sz="1200">
              <a:effectLst/>
              <a:latin typeface="Times New Roman"/>
              <a:ea typeface="Calibri"/>
              <a:cs typeface="Times New Roman"/>
            </a:endParaRPr>
          </a:p>
        </p:txBody>
      </p:sp>
      <p:sp>
        <p:nvSpPr>
          <p:cNvPr id="12" name="Cuadro de texto 2"/>
          <p:cNvSpPr txBox="1">
            <a:spLocks noChangeArrowheads="1"/>
          </p:cNvSpPr>
          <p:nvPr/>
        </p:nvSpPr>
        <p:spPr bwMode="auto">
          <a:xfrm rot="19769361">
            <a:off x="7053337" y="4766329"/>
            <a:ext cx="409575" cy="906908"/>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rot="0" vert="horz" wrap="square" lIns="91440" tIns="45720" rIns="91440" bIns="45720" anchor="t" anchorCtr="0">
            <a:noAutofit/>
          </a:bodyPr>
          <a:lstStyle/>
          <a:p>
            <a:pPr algn="just">
              <a:lnSpc>
                <a:spcPct val="150000"/>
              </a:lnSpc>
              <a:spcAft>
                <a:spcPts val="1000"/>
              </a:spcAft>
            </a:pPr>
            <a:r>
              <a:rPr lang="es-ES" sz="1200" b="1" dirty="0">
                <a:effectLst/>
                <a:latin typeface="Times New Roman"/>
                <a:ea typeface="Calibri"/>
                <a:cs typeface="Times New Roman"/>
              </a:rPr>
              <a:t>10%</a:t>
            </a:r>
            <a:endParaRPr lang="es-ES" sz="1200" dirty="0">
              <a:effectLst/>
              <a:latin typeface="Times New Roman"/>
              <a:ea typeface="Calibri"/>
              <a:cs typeface="Times New Roman"/>
            </a:endParaRPr>
          </a:p>
        </p:txBody>
      </p:sp>
      <p:pic>
        <p:nvPicPr>
          <p:cNvPr id="13" name="12 Imagen"/>
          <p:cNvPicPr/>
          <p:nvPr/>
        </p:nvPicPr>
        <p:blipFill rotWithShape="1">
          <a:blip r:embed="rId7">
            <a:extLst>
              <a:ext uri="{28A0092B-C50C-407E-A947-70E740481C1C}">
                <a14:useLocalDpi xmlns:a14="http://schemas.microsoft.com/office/drawing/2010/main" val="0"/>
              </a:ext>
            </a:extLst>
          </a:blip>
          <a:srcRect l="42603" t="47634" r="23471" b="33747"/>
          <a:stretch/>
        </p:blipFill>
        <p:spPr bwMode="auto">
          <a:xfrm>
            <a:off x="251521" y="5243279"/>
            <a:ext cx="3526791" cy="1282065"/>
          </a:xfrm>
          <a:prstGeom prst="rect">
            <a:avLst/>
          </a:prstGeom>
          <a:ln>
            <a:noFill/>
          </a:ln>
          <a:extLst>
            <a:ext uri="{53640926-AAD7-44D8-BBD7-CCE9431645EC}">
              <a14:shadowObscured xmlns:a14="http://schemas.microsoft.com/office/drawing/2010/main"/>
            </a:ext>
          </a:extLst>
        </p:spPr>
      </p:pic>
      <p:pic>
        <p:nvPicPr>
          <p:cNvPr id="14" name="13 Imagen"/>
          <p:cNvPicPr/>
          <p:nvPr/>
        </p:nvPicPr>
        <p:blipFill rotWithShape="1">
          <a:blip r:embed="rId8">
            <a:extLst>
              <a:ext uri="{28A0092B-C50C-407E-A947-70E740481C1C}">
                <a14:useLocalDpi xmlns:a14="http://schemas.microsoft.com/office/drawing/2010/main" val="0"/>
              </a:ext>
            </a:extLst>
          </a:blip>
          <a:srcRect l="42604" t="47319" r="28994" b="42583"/>
          <a:stretch/>
        </p:blipFill>
        <p:spPr bwMode="auto">
          <a:xfrm>
            <a:off x="179513" y="3573016"/>
            <a:ext cx="2879476" cy="936104"/>
          </a:xfrm>
          <a:prstGeom prst="rect">
            <a:avLst/>
          </a:prstGeom>
          <a:ln>
            <a:noFill/>
          </a:ln>
          <a:extLst>
            <a:ext uri="{53640926-AAD7-44D8-BBD7-CCE9431645EC}">
              <a14:shadowObscured xmlns:a14="http://schemas.microsoft.com/office/drawing/2010/main"/>
            </a:ext>
          </a:extLst>
        </p:spPr>
      </p:pic>
      <p:pic>
        <p:nvPicPr>
          <p:cNvPr id="15" name="14 Imagen"/>
          <p:cNvPicPr/>
          <p:nvPr/>
        </p:nvPicPr>
        <p:blipFill rotWithShape="1">
          <a:blip r:embed="rId9">
            <a:extLst>
              <a:ext uri="{28A0092B-C50C-407E-A947-70E740481C1C}">
                <a14:useLocalDpi xmlns:a14="http://schemas.microsoft.com/office/drawing/2010/main" val="0"/>
              </a:ext>
            </a:extLst>
          </a:blip>
          <a:srcRect l="42603" t="28707" r="28797" b="51728"/>
          <a:stretch/>
        </p:blipFill>
        <p:spPr bwMode="auto">
          <a:xfrm>
            <a:off x="179512" y="1762275"/>
            <a:ext cx="3312368" cy="1242476"/>
          </a:xfrm>
          <a:prstGeom prst="rect">
            <a:avLst/>
          </a:prstGeom>
          <a:ln>
            <a:noFill/>
          </a:ln>
          <a:extLst>
            <a:ext uri="{53640926-AAD7-44D8-BBD7-CCE9431645EC}">
              <a14:shadowObscured xmlns:a14="http://schemas.microsoft.com/office/drawing/2010/main"/>
            </a:ext>
          </a:extLst>
        </p:spPr>
      </p:pic>
      <p:pic>
        <p:nvPicPr>
          <p:cNvPr id="16" name="15 Imagen"/>
          <p:cNvPicPr/>
          <p:nvPr/>
        </p:nvPicPr>
        <p:blipFill rotWithShape="1">
          <a:blip r:embed="rId10">
            <a:extLst>
              <a:ext uri="{28A0092B-C50C-407E-A947-70E740481C1C}">
                <a14:useLocalDpi xmlns:a14="http://schemas.microsoft.com/office/drawing/2010/main" val="0"/>
              </a:ext>
            </a:extLst>
          </a:blip>
          <a:srcRect l="42603" t="64038" r="26430" b="20499"/>
          <a:stretch/>
        </p:blipFill>
        <p:spPr bwMode="auto">
          <a:xfrm>
            <a:off x="5934147" y="1988841"/>
            <a:ext cx="3030341" cy="1021205"/>
          </a:xfrm>
          <a:prstGeom prst="rect">
            <a:avLst/>
          </a:prstGeom>
          <a:ln>
            <a:noFill/>
          </a:ln>
          <a:extLst>
            <a:ext uri="{53640926-AAD7-44D8-BBD7-CCE9431645EC}">
              <a14:shadowObscured xmlns:a14="http://schemas.microsoft.com/office/drawing/2010/main"/>
            </a:ext>
          </a:extLst>
        </p:spPr>
      </p:pic>
      <p:pic>
        <p:nvPicPr>
          <p:cNvPr id="17" name="16 Imagen"/>
          <p:cNvPicPr/>
          <p:nvPr/>
        </p:nvPicPr>
        <p:blipFill rotWithShape="1">
          <a:blip r:embed="rId11">
            <a:extLst>
              <a:ext uri="{28A0092B-C50C-407E-A947-70E740481C1C}">
                <a14:useLocalDpi xmlns:a14="http://schemas.microsoft.com/office/drawing/2010/main" val="0"/>
              </a:ext>
            </a:extLst>
          </a:blip>
          <a:srcRect l="42603" t="31861" r="28797" b="57410"/>
          <a:stretch/>
        </p:blipFill>
        <p:spPr bwMode="auto">
          <a:xfrm>
            <a:off x="3347865" y="332658"/>
            <a:ext cx="2859769" cy="91501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009695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S" sz="2400" b="1" dirty="0" smtClean="0"/>
              <a:t>HOJA DE HALLAZGO</a:t>
            </a:r>
            <a:br>
              <a:rPr lang="es-ES" sz="2400" b="1" dirty="0" smtClean="0"/>
            </a:br>
            <a:r>
              <a:rPr lang="es-ES" sz="2400" b="1" dirty="0" smtClean="0"/>
              <a:t>INCUMPLIMIENTO DE MANUAL DE FUNCIONES</a:t>
            </a:r>
            <a:endParaRPr lang="es-ES" sz="2400" b="1"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2735869207"/>
              </p:ext>
            </p:extLst>
          </p:nvPr>
        </p:nvGraphicFramePr>
        <p:xfrm>
          <a:off x="251520" y="1268760"/>
          <a:ext cx="8686800" cy="50405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86889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419872" y="408373"/>
            <a:ext cx="5472608" cy="1039427"/>
          </a:xfrm>
        </p:spPr>
        <p:txBody>
          <a:bodyPr>
            <a:normAutofit fontScale="90000"/>
          </a:bodyPr>
          <a:lstStyle/>
          <a:p>
            <a:r>
              <a:rPr lang="es-ES" sz="2400" b="1" dirty="0" smtClean="0">
                <a:solidFill>
                  <a:srgbClr val="7030A0"/>
                </a:solidFill>
              </a:rPr>
              <a:t>DEPARTAMENTO ADMINISTRATIVO</a:t>
            </a:r>
            <a:br>
              <a:rPr lang="es-ES" sz="2400" b="1" dirty="0" smtClean="0">
                <a:solidFill>
                  <a:srgbClr val="7030A0"/>
                </a:solidFill>
              </a:rPr>
            </a:br>
            <a:r>
              <a:rPr lang="es-ES" sz="2400" b="1" dirty="0" smtClean="0">
                <a:solidFill>
                  <a:srgbClr val="7030A0"/>
                </a:solidFill>
              </a:rPr>
              <a:t>ÁREA DE COBRANZAS</a:t>
            </a:r>
            <a:endParaRPr lang="es-ES" sz="2400" b="1" dirty="0">
              <a:solidFill>
                <a:srgbClr val="7030A0"/>
              </a:solidFill>
            </a:endParaRPr>
          </a:p>
        </p:txBody>
      </p:sp>
      <p:pic>
        <p:nvPicPr>
          <p:cNvPr id="4098" name="Picture 2" descr="http://blog.empleate.com/wp-content/uploads/2012/09/cobranza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332657"/>
            <a:ext cx="3024336" cy="12241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2 Marcador de texto"/>
          <p:cNvSpPr txBox="1">
            <a:spLocks/>
          </p:cNvSpPr>
          <p:nvPr/>
        </p:nvSpPr>
        <p:spPr>
          <a:xfrm>
            <a:off x="210104" y="1772816"/>
            <a:ext cx="2993744" cy="639762"/>
          </a:xfrm>
          <a:prstGeom prst="rect">
            <a:avLst/>
          </a:prstGeom>
        </p:spPr>
        <p:txBody>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114300" indent="0">
              <a:buNone/>
            </a:pPr>
            <a:r>
              <a:rPr lang="es-ES" dirty="0" smtClean="0">
                <a:solidFill>
                  <a:srgbClr val="7030A0"/>
                </a:solidFill>
                <a:latin typeface="+mj-lt"/>
                <a:hlinkClick r:id="rId3" action="ppaction://hlinkfile"/>
              </a:rPr>
              <a:t>FINALIDAD</a:t>
            </a:r>
            <a:endParaRPr lang="es-ES" dirty="0">
              <a:solidFill>
                <a:srgbClr val="7030A0"/>
              </a:solidFill>
              <a:latin typeface="+mj-lt"/>
            </a:endParaRPr>
          </a:p>
        </p:txBody>
      </p:sp>
      <p:sp>
        <p:nvSpPr>
          <p:cNvPr id="5" name="3 Marcador de contenido"/>
          <p:cNvSpPr txBox="1">
            <a:spLocks/>
          </p:cNvSpPr>
          <p:nvPr/>
        </p:nvSpPr>
        <p:spPr>
          <a:xfrm>
            <a:off x="2123728" y="1628800"/>
            <a:ext cx="6804248" cy="936104"/>
          </a:xfrm>
          <a:prstGeom prst="rect">
            <a:avLst/>
          </a:prstGeom>
        </p:spPr>
        <p:txBody>
          <a:bodyPr>
            <a:normAutofit lnSpcReduction="10000"/>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114300" indent="0" algn="just">
              <a:buNone/>
            </a:pPr>
            <a:r>
              <a:rPr lang="es-EC" sz="1400" dirty="0">
                <a:solidFill>
                  <a:schemeClr val="tx1"/>
                </a:solidFill>
                <a:latin typeface="+mj-lt"/>
              </a:rPr>
              <a:t>R</a:t>
            </a:r>
            <a:r>
              <a:rPr lang="es-EC" sz="1400" dirty="0" smtClean="0">
                <a:solidFill>
                  <a:schemeClr val="tx1"/>
                </a:solidFill>
                <a:latin typeface="+mj-lt"/>
              </a:rPr>
              <a:t>ealizar </a:t>
            </a:r>
            <a:r>
              <a:rPr lang="es-EC" sz="1400" dirty="0">
                <a:solidFill>
                  <a:schemeClr val="tx1"/>
                </a:solidFill>
                <a:latin typeface="+mj-lt"/>
              </a:rPr>
              <a:t>el registro, control, seguimiento y recuperación de los préstamos que se encuentran en situación de cobranza difícil o en mora, con la finalidad de procurar su recuperación en los plazos establecidos y bajar al mínimo los índices de morosidad.</a:t>
            </a:r>
            <a:endParaRPr lang="es-ES" sz="1400" dirty="0">
              <a:solidFill>
                <a:schemeClr val="tx1"/>
              </a:solidFill>
              <a:latin typeface="+mj-lt"/>
            </a:endParaRPr>
          </a:p>
        </p:txBody>
      </p:sp>
      <p:graphicFrame>
        <p:nvGraphicFramePr>
          <p:cNvPr id="6" name="5 Diagrama"/>
          <p:cNvGraphicFramePr/>
          <p:nvPr>
            <p:extLst>
              <p:ext uri="{D42A27DB-BD31-4B8C-83A1-F6EECF244321}">
                <p14:modId xmlns:p14="http://schemas.microsoft.com/office/powerpoint/2010/main" val="3456114071"/>
              </p:ext>
            </p:extLst>
          </p:nvPr>
        </p:nvGraphicFramePr>
        <p:xfrm>
          <a:off x="2037928" y="2780928"/>
          <a:ext cx="5486400" cy="37764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Cuadro de texto 2"/>
          <p:cNvSpPr txBox="1">
            <a:spLocks noChangeArrowheads="1"/>
          </p:cNvSpPr>
          <p:nvPr/>
        </p:nvSpPr>
        <p:spPr bwMode="auto">
          <a:xfrm rot="19632716">
            <a:off x="5017995" y="2771216"/>
            <a:ext cx="474980" cy="825711"/>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rot="0" vert="horz" wrap="square" lIns="91440" tIns="45720" rIns="91440" bIns="45720" anchor="t" anchorCtr="0">
            <a:noAutofit/>
          </a:bodyPr>
          <a:lstStyle/>
          <a:p>
            <a:pPr algn="just">
              <a:lnSpc>
                <a:spcPct val="150000"/>
              </a:lnSpc>
              <a:spcAft>
                <a:spcPts val="1000"/>
              </a:spcAft>
            </a:pPr>
            <a:r>
              <a:rPr lang="es-ES" sz="1200" b="1" dirty="0">
                <a:effectLst/>
                <a:latin typeface="Times New Roman"/>
                <a:ea typeface="Calibri"/>
                <a:cs typeface="Times New Roman"/>
              </a:rPr>
              <a:t> </a:t>
            </a:r>
            <a:r>
              <a:rPr lang="es-ES" sz="1200" b="1" dirty="0" smtClean="0">
                <a:solidFill>
                  <a:schemeClr val="tx1"/>
                </a:solidFill>
                <a:effectLst/>
                <a:latin typeface="Times New Roman"/>
                <a:ea typeface="Calibri"/>
                <a:cs typeface="Times New Roman"/>
              </a:rPr>
              <a:t>10%</a:t>
            </a:r>
            <a:endParaRPr lang="es-ES" sz="1200" b="1" dirty="0">
              <a:solidFill>
                <a:schemeClr val="tx1"/>
              </a:solidFill>
              <a:effectLst/>
              <a:latin typeface="Times New Roman"/>
              <a:ea typeface="Calibri"/>
              <a:cs typeface="Times New Roman"/>
            </a:endParaRPr>
          </a:p>
        </p:txBody>
      </p:sp>
      <p:sp>
        <p:nvSpPr>
          <p:cNvPr id="8" name="Cuadro de texto 2"/>
          <p:cNvSpPr txBox="1">
            <a:spLocks noChangeArrowheads="1"/>
          </p:cNvSpPr>
          <p:nvPr/>
        </p:nvSpPr>
        <p:spPr bwMode="auto">
          <a:xfrm rot="19623689">
            <a:off x="5479077" y="3483489"/>
            <a:ext cx="474980" cy="911770"/>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rot="0" vert="horz" wrap="square" lIns="91440" tIns="45720" rIns="91440" bIns="45720" anchor="t" anchorCtr="0">
            <a:noAutofit/>
          </a:bodyPr>
          <a:lstStyle/>
          <a:p>
            <a:pPr algn="just">
              <a:lnSpc>
                <a:spcPct val="150000"/>
              </a:lnSpc>
              <a:spcAft>
                <a:spcPts val="1000"/>
              </a:spcAft>
            </a:pPr>
            <a:r>
              <a:rPr lang="es-ES" sz="1200" b="1" dirty="0">
                <a:solidFill>
                  <a:schemeClr val="tx1"/>
                </a:solidFill>
                <a:effectLst/>
                <a:latin typeface="Times New Roman"/>
                <a:ea typeface="Calibri"/>
                <a:cs typeface="Times New Roman"/>
              </a:rPr>
              <a:t> </a:t>
            </a:r>
            <a:r>
              <a:rPr lang="es-ES" sz="1200" b="1" dirty="0" smtClean="0">
                <a:solidFill>
                  <a:schemeClr val="tx1"/>
                </a:solidFill>
                <a:effectLst/>
                <a:latin typeface="Times New Roman"/>
                <a:ea typeface="Calibri"/>
                <a:cs typeface="Times New Roman"/>
              </a:rPr>
              <a:t>10%</a:t>
            </a:r>
            <a:endParaRPr lang="es-ES" sz="1200" b="1" dirty="0">
              <a:solidFill>
                <a:schemeClr val="tx1"/>
              </a:solidFill>
              <a:effectLst/>
              <a:latin typeface="Times New Roman"/>
              <a:ea typeface="Calibri"/>
              <a:cs typeface="Times New Roman"/>
            </a:endParaRPr>
          </a:p>
        </p:txBody>
      </p:sp>
      <p:sp>
        <p:nvSpPr>
          <p:cNvPr id="9" name="Cuadro de texto 2"/>
          <p:cNvSpPr txBox="1">
            <a:spLocks noChangeArrowheads="1"/>
          </p:cNvSpPr>
          <p:nvPr/>
        </p:nvSpPr>
        <p:spPr bwMode="auto">
          <a:xfrm rot="19654817">
            <a:off x="5951833" y="4284252"/>
            <a:ext cx="474980" cy="815518"/>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rot="0" vert="horz" wrap="square" lIns="91440" tIns="45720" rIns="91440" bIns="45720" anchor="t" anchorCtr="0">
            <a:noAutofit/>
          </a:bodyPr>
          <a:lstStyle/>
          <a:p>
            <a:pPr algn="just">
              <a:lnSpc>
                <a:spcPct val="150000"/>
              </a:lnSpc>
              <a:spcAft>
                <a:spcPts val="1000"/>
              </a:spcAft>
            </a:pPr>
            <a:r>
              <a:rPr lang="es-ES" sz="1200" b="1" dirty="0">
                <a:solidFill>
                  <a:schemeClr val="tx1"/>
                </a:solidFill>
                <a:effectLst/>
                <a:latin typeface="Times New Roman"/>
                <a:ea typeface="Calibri"/>
                <a:cs typeface="Times New Roman"/>
              </a:rPr>
              <a:t> </a:t>
            </a:r>
            <a:r>
              <a:rPr lang="es-ES" sz="1200" b="1" dirty="0" smtClean="0">
                <a:solidFill>
                  <a:schemeClr val="tx1"/>
                </a:solidFill>
                <a:effectLst/>
                <a:latin typeface="Times New Roman"/>
                <a:ea typeface="Calibri"/>
                <a:cs typeface="Times New Roman"/>
              </a:rPr>
              <a:t>20%</a:t>
            </a:r>
            <a:endParaRPr lang="es-ES" sz="1200" b="1" dirty="0">
              <a:solidFill>
                <a:schemeClr val="tx1"/>
              </a:solidFill>
              <a:effectLst/>
              <a:latin typeface="Times New Roman"/>
              <a:ea typeface="Calibri"/>
              <a:cs typeface="Times New Roman"/>
            </a:endParaRPr>
          </a:p>
        </p:txBody>
      </p:sp>
      <p:sp>
        <p:nvSpPr>
          <p:cNvPr id="10" name="Cuadro de texto 2"/>
          <p:cNvSpPr txBox="1">
            <a:spLocks noChangeArrowheads="1"/>
          </p:cNvSpPr>
          <p:nvPr/>
        </p:nvSpPr>
        <p:spPr bwMode="auto">
          <a:xfrm rot="19740578">
            <a:off x="6419541" y="4999825"/>
            <a:ext cx="474980" cy="878466"/>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rot="0" vert="horz" wrap="square" lIns="91440" tIns="45720" rIns="91440" bIns="45720" anchor="t" anchorCtr="0">
            <a:noAutofit/>
          </a:bodyPr>
          <a:lstStyle/>
          <a:p>
            <a:pPr algn="just">
              <a:lnSpc>
                <a:spcPct val="150000"/>
              </a:lnSpc>
              <a:spcAft>
                <a:spcPts val="1000"/>
              </a:spcAft>
            </a:pPr>
            <a:r>
              <a:rPr lang="es-ES" sz="1200" b="1" dirty="0">
                <a:solidFill>
                  <a:schemeClr val="tx1"/>
                </a:solidFill>
                <a:effectLst/>
                <a:latin typeface="Times New Roman"/>
                <a:ea typeface="Calibri"/>
                <a:cs typeface="Times New Roman"/>
              </a:rPr>
              <a:t> </a:t>
            </a:r>
            <a:r>
              <a:rPr lang="es-ES" sz="1200" b="1" dirty="0" smtClean="0">
                <a:solidFill>
                  <a:schemeClr val="tx1"/>
                </a:solidFill>
                <a:effectLst/>
                <a:latin typeface="Times New Roman"/>
                <a:ea typeface="Calibri"/>
                <a:cs typeface="Times New Roman"/>
              </a:rPr>
              <a:t>10%</a:t>
            </a:r>
            <a:endParaRPr lang="es-ES" sz="1200" b="1" dirty="0">
              <a:solidFill>
                <a:schemeClr val="tx1"/>
              </a:solidFill>
              <a:effectLst/>
              <a:latin typeface="Times New Roman"/>
              <a:ea typeface="Calibri"/>
              <a:cs typeface="Times New Roman"/>
            </a:endParaRPr>
          </a:p>
        </p:txBody>
      </p:sp>
      <p:sp>
        <p:nvSpPr>
          <p:cNvPr id="11" name="Cuadro de texto 2"/>
          <p:cNvSpPr txBox="1">
            <a:spLocks noChangeArrowheads="1"/>
          </p:cNvSpPr>
          <p:nvPr/>
        </p:nvSpPr>
        <p:spPr bwMode="auto">
          <a:xfrm rot="19704794">
            <a:off x="6878915" y="5796955"/>
            <a:ext cx="474980" cy="819407"/>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rot="0" vert="horz" wrap="square" lIns="91440" tIns="45720" rIns="91440" bIns="45720" anchor="t" anchorCtr="0">
            <a:noAutofit/>
          </a:bodyPr>
          <a:lstStyle/>
          <a:p>
            <a:pPr algn="just">
              <a:lnSpc>
                <a:spcPct val="150000"/>
              </a:lnSpc>
              <a:spcAft>
                <a:spcPts val="1000"/>
              </a:spcAft>
            </a:pPr>
            <a:r>
              <a:rPr lang="es-ES" sz="1200" b="1" dirty="0">
                <a:solidFill>
                  <a:schemeClr val="tx1"/>
                </a:solidFill>
                <a:effectLst/>
                <a:latin typeface="Times New Roman"/>
                <a:ea typeface="Calibri"/>
                <a:cs typeface="Times New Roman"/>
              </a:rPr>
              <a:t> </a:t>
            </a:r>
            <a:r>
              <a:rPr lang="es-ES" sz="1200" b="1" dirty="0" smtClean="0">
                <a:solidFill>
                  <a:schemeClr val="tx1"/>
                </a:solidFill>
                <a:effectLst/>
                <a:latin typeface="Times New Roman"/>
                <a:ea typeface="Calibri"/>
                <a:cs typeface="Times New Roman"/>
              </a:rPr>
              <a:t>50%</a:t>
            </a:r>
            <a:endParaRPr lang="es-ES" sz="1200" b="1" dirty="0">
              <a:solidFill>
                <a:schemeClr val="tx1"/>
              </a:solidFill>
              <a:effectLst/>
              <a:latin typeface="Times New Roman"/>
              <a:ea typeface="Calibri"/>
              <a:cs typeface="Times New Roman"/>
            </a:endParaRPr>
          </a:p>
        </p:txBody>
      </p:sp>
      <p:pic>
        <p:nvPicPr>
          <p:cNvPr id="12" name="11 Imagen"/>
          <p:cNvPicPr/>
          <p:nvPr/>
        </p:nvPicPr>
        <p:blipFill rotWithShape="1">
          <a:blip r:embed="rId9">
            <a:extLst>
              <a:ext uri="{28A0092B-C50C-407E-A947-70E740481C1C}">
                <a14:useLocalDpi xmlns:a14="http://schemas.microsoft.com/office/drawing/2010/main" val="0"/>
              </a:ext>
            </a:extLst>
          </a:blip>
          <a:srcRect l="42209" t="37224" r="23669" b="44158"/>
          <a:stretch/>
        </p:blipFill>
        <p:spPr bwMode="auto">
          <a:xfrm>
            <a:off x="80106" y="5441540"/>
            <a:ext cx="3339767" cy="1341755"/>
          </a:xfrm>
          <a:prstGeom prst="rect">
            <a:avLst/>
          </a:prstGeom>
          <a:ln>
            <a:noFill/>
          </a:ln>
          <a:extLst>
            <a:ext uri="{53640926-AAD7-44D8-BBD7-CCE9431645EC}">
              <a14:shadowObscured xmlns:a14="http://schemas.microsoft.com/office/drawing/2010/main"/>
            </a:ext>
          </a:extLst>
        </p:spPr>
      </p:pic>
      <p:pic>
        <p:nvPicPr>
          <p:cNvPr id="13" name="12 Imagen"/>
          <p:cNvPicPr/>
          <p:nvPr/>
        </p:nvPicPr>
        <p:blipFill rotWithShape="1">
          <a:blip r:embed="rId10">
            <a:extLst>
              <a:ext uri="{28A0092B-C50C-407E-A947-70E740481C1C}">
                <a14:useLocalDpi xmlns:a14="http://schemas.microsoft.com/office/drawing/2010/main" val="0"/>
              </a:ext>
            </a:extLst>
          </a:blip>
          <a:srcRect l="42012" t="63722" r="29388" b="25548"/>
          <a:stretch/>
        </p:blipFill>
        <p:spPr bwMode="auto">
          <a:xfrm>
            <a:off x="6300193" y="3939375"/>
            <a:ext cx="2843808" cy="899795"/>
          </a:xfrm>
          <a:prstGeom prst="rect">
            <a:avLst/>
          </a:prstGeom>
          <a:ln>
            <a:noFill/>
          </a:ln>
          <a:extLst>
            <a:ext uri="{53640926-AAD7-44D8-BBD7-CCE9431645EC}">
              <a14:shadowObscured xmlns:a14="http://schemas.microsoft.com/office/drawing/2010/main"/>
            </a:ext>
          </a:extLst>
        </p:spPr>
      </p:pic>
      <p:pic>
        <p:nvPicPr>
          <p:cNvPr id="14" name="13 Imagen"/>
          <p:cNvPicPr/>
          <p:nvPr/>
        </p:nvPicPr>
        <p:blipFill rotWithShape="1">
          <a:blip r:embed="rId11">
            <a:extLst>
              <a:ext uri="{28A0092B-C50C-407E-A947-70E740481C1C}">
                <a14:useLocalDpi xmlns:a14="http://schemas.microsoft.com/office/drawing/2010/main" val="0"/>
              </a:ext>
            </a:extLst>
          </a:blip>
          <a:srcRect l="42209" t="52997" r="29586" b="27122"/>
          <a:stretch/>
        </p:blipFill>
        <p:spPr bwMode="auto">
          <a:xfrm>
            <a:off x="107504" y="3947135"/>
            <a:ext cx="3459443" cy="1282065"/>
          </a:xfrm>
          <a:prstGeom prst="rect">
            <a:avLst/>
          </a:prstGeom>
          <a:ln>
            <a:noFill/>
          </a:ln>
          <a:extLst>
            <a:ext uri="{53640926-AAD7-44D8-BBD7-CCE9431645EC}">
              <a14:shadowObscured xmlns:a14="http://schemas.microsoft.com/office/drawing/2010/main"/>
            </a:ext>
          </a:extLst>
        </p:spPr>
      </p:pic>
      <p:pic>
        <p:nvPicPr>
          <p:cNvPr id="15" name="14 Imagen"/>
          <p:cNvPicPr/>
          <p:nvPr/>
        </p:nvPicPr>
        <p:blipFill rotWithShape="1">
          <a:blip r:embed="rId12">
            <a:extLst>
              <a:ext uri="{28A0092B-C50C-407E-A947-70E740481C1C}">
                <a14:useLocalDpi xmlns:a14="http://schemas.microsoft.com/office/drawing/2010/main" val="0"/>
              </a:ext>
            </a:extLst>
          </a:blip>
          <a:srcRect l="42406" t="49527" r="26824" b="35957"/>
          <a:stretch/>
        </p:blipFill>
        <p:spPr bwMode="auto">
          <a:xfrm>
            <a:off x="139996" y="2704235"/>
            <a:ext cx="3711925" cy="1012798"/>
          </a:xfrm>
          <a:prstGeom prst="rect">
            <a:avLst/>
          </a:prstGeom>
          <a:ln>
            <a:noFill/>
          </a:ln>
          <a:extLst>
            <a:ext uri="{53640926-AAD7-44D8-BBD7-CCE9431645EC}">
              <a14:shadowObscured xmlns:a14="http://schemas.microsoft.com/office/drawing/2010/main"/>
            </a:ext>
          </a:extLst>
        </p:spPr>
      </p:pic>
      <p:pic>
        <p:nvPicPr>
          <p:cNvPr id="16" name="15 Imagen"/>
          <p:cNvPicPr/>
          <p:nvPr/>
        </p:nvPicPr>
        <p:blipFill rotWithShape="1">
          <a:blip r:embed="rId13">
            <a:extLst>
              <a:ext uri="{28A0092B-C50C-407E-A947-70E740481C1C}">
                <a14:useLocalDpi xmlns:a14="http://schemas.microsoft.com/office/drawing/2010/main" val="0"/>
              </a:ext>
            </a:extLst>
          </a:blip>
          <a:srcRect l="42010" t="20828" r="29389" b="68127"/>
          <a:stretch/>
        </p:blipFill>
        <p:spPr bwMode="auto">
          <a:xfrm>
            <a:off x="5364088" y="2708921"/>
            <a:ext cx="3248581" cy="88648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935405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S" sz="2400" b="1" dirty="0" smtClean="0"/>
              <a:t>HOJA DE HALLAZGOS</a:t>
            </a:r>
            <a:br>
              <a:rPr lang="es-ES" sz="2400" b="1" dirty="0" smtClean="0"/>
            </a:br>
            <a:r>
              <a:rPr lang="es-ES" sz="2400" b="1" dirty="0" smtClean="0"/>
              <a:t>BASE DE Datos de socios desactualizadas</a:t>
            </a:r>
            <a:endParaRPr lang="es-ES" sz="2400" b="1"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2478475806"/>
              </p:ext>
            </p:extLst>
          </p:nvPr>
        </p:nvGraphicFramePr>
        <p:xfrm>
          <a:off x="251520" y="1752600"/>
          <a:ext cx="8712968" cy="48447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751160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483768" y="408373"/>
            <a:ext cx="6264696" cy="1039427"/>
          </a:xfrm>
        </p:spPr>
        <p:txBody>
          <a:bodyPr>
            <a:normAutofit/>
          </a:bodyPr>
          <a:lstStyle/>
          <a:p>
            <a:r>
              <a:rPr lang="es-ES" sz="2400" b="1" dirty="0" smtClean="0">
                <a:solidFill>
                  <a:srgbClr val="0070C0"/>
                </a:solidFill>
              </a:rPr>
              <a:t>DEPARTAMENTO ADMINISTRATIVO</a:t>
            </a:r>
            <a:br>
              <a:rPr lang="es-ES" sz="2400" b="1" dirty="0" smtClean="0">
                <a:solidFill>
                  <a:srgbClr val="0070C0"/>
                </a:solidFill>
              </a:rPr>
            </a:br>
            <a:r>
              <a:rPr lang="es-ES" sz="2400" b="1" dirty="0" smtClean="0">
                <a:solidFill>
                  <a:srgbClr val="0070C0"/>
                </a:solidFill>
              </a:rPr>
              <a:t>ÁREA DE CRÉDITOS</a:t>
            </a:r>
            <a:endParaRPr lang="es-ES" sz="2400" b="1" dirty="0">
              <a:solidFill>
                <a:srgbClr val="0070C0"/>
              </a:solidFill>
            </a:endParaRPr>
          </a:p>
        </p:txBody>
      </p:sp>
      <p:pic>
        <p:nvPicPr>
          <p:cNvPr id="5122" name="Picture 2" descr="http://www.soloeconomia.com/wp-content/uploads/2011/04/Credito-transferible.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8" y="332657"/>
            <a:ext cx="1919287" cy="1224136"/>
          </a:xfrm>
          <a:prstGeom prst="rect">
            <a:avLst/>
          </a:prstGeom>
          <a:noFill/>
          <a:extLst>
            <a:ext uri="{909E8E84-426E-40DD-AFC4-6F175D3DCCD1}">
              <a14:hiddenFill xmlns:a14="http://schemas.microsoft.com/office/drawing/2010/main">
                <a:solidFill>
                  <a:srgbClr val="FFFFFF"/>
                </a:solidFill>
              </a14:hiddenFill>
            </a:ext>
          </a:extLst>
        </p:spPr>
      </p:pic>
      <p:sp>
        <p:nvSpPr>
          <p:cNvPr id="4" name="2 Marcador de texto"/>
          <p:cNvSpPr txBox="1">
            <a:spLocks/>
          </p:cNvSpPr>
          <p:nvPr/>
        </p:nvSpPr>
        <p:spPr>
          <a:xfrm>
            <a:off x="210104" y="1844824"/>
            <a:ext cx="2993744" cy="639762"/>
          </a:xfrm>
          <a:prstGeom prst="rect">
            <a:avLst/>
          </a:prstGeom>
        </p:spPr>
        <p:txBody>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114300" indent="0">
              <a:buNone/>
            </a:pPr>
            <a:r>
              <a:rPr lang="es-ES" dirty="0" smtClean="0">
                <a:solidFill>
                  <a:srgbClr val="0070C0"/>
                </a:solidFill>
                <a:latin typeface="+mj-lt"/>
                <a:hlinkClick r:id="rId3" action="ppaction://hlinkfile"/>
              </a:rPr>
              <a:t>FINALIDAD</a:t>
            </a:r>
            <a:endParaRPr lang="es-ES" dirty="0">
              <a:solidFill>
                <a:srgbClr val="0070C0"/>
              </a:solidFill>
              <a:latin typeface="+mj-lt"/>
            </a:endParaRPr>
          </a:p>
        </p:txBody>
      </p:sp>
      <p:sp>
        <p:nvSpPr>
          <p:cNvPr id="5" name="3 Marcador de contenido"/>
          <p:cNvSpPr txBox="1">
            <a:spLocks/>
          </p:cNvSpPr>
          <p:nvPr/>
        </p:nvSpPr>
        <p:spPr>
          <a:xfrm>
            <a:off x="2123728" y="1700808"/>
            <a:ext cx="6804248" cy="648072"/>
          </a:xfrm>
          <a:prstGeom prst="rect">
            <a:avLst/>
          </a:prstGeom>
        </p:spPr>
        <p:txBody>
          <a:bodyPr>
            <a:no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114300" indent="0" algn="just">
              <a:buNone/>
            </a:pPr>
            <a:r>
              <a:rPr lang="es-EC" sz="1600" dirty="0">
                <a:solidFill>
                  <a:schemeClr val="tx1"/>
                </a:solidFill>
                <a:latin typeface="+mj-lt"/>
              </a:rPr>
              <a:t>O</a:t>
            </a:r>
            <a:r>
              <a:rPr lang="es-EC" sz="1600" dirty="0" smtClean="0">
                <a:solidFill>
                  <a:schemeClr val="tx1"/>
                </a:solidFill>
                <a:latin typeface="+mj-lt"/>
              </a:rPr>
              <a:t>torgar </a:t>
            </a:r>
            <a:r>
              <a:rPr lang="es-EC" sz="1600" dirty="0">
                <a:solidFill>
                  <a:schemeClr val="tx1"/>
                </a:solidFill>
                <a:latin typeface="+mj-lt"/>
              </a:rPr>
              <a:t>créditos a los socios de la Cooperativa, previo el respectivo análisis crediticio, que facilite la posterior recuperación de los valores entregados.</a:t>
            </a:r>
            <a:endParaRPr lang="es-ES" sz="1600" dirty="0">
              <a:solidFill>
                <a:schemeClr val="tx1"/>
              </a:solidFill>
              <a:latin typeface="+mj-lt"/>
            </a:endParaRPr>
          </a:p>
        </p:txBody>
      </p:sp>
      <p:graphicFrame>
        <p:nvGraphicFramePr>
          <p:cNvPr id="6" name="5 Diagrama"/>
          <p:cNvGraphicFramePr/>
          <p:nvPr>
            <p:extLst>
              <p:ext uri="{D42A27DB-BD31-4B8C-83A1-F6EECF244321}">
                <p14:modId xmlns:p14="http://schemas.microsoft.com/office/powerpoint/2010/main" val="486149934"/>
              </p:ext>
            </p:extLst>
          </p:nvPr>
        </p:nvGraphicFramePr>
        <p:xfrm>
          <a:off x="2109936" y="2708921"/>
          <a:ext cx="5486400" cy="38164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Cuadro de texto 2"/>
          <p:cNvSpPr txBox="1">
            <a:spLocks noChangeArrowheads="1"/>
          </p:cNvSpPr>
          <p:nvPr/>
        </p:nvSpPr>
        <p:spPr bwMode="auto">
          <a:xfrm rot="19707686">
            <a:off x="5053269" y="2696663"/>
            <a:ext cx="474980" cy="872981"/>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rot="0" vert="horz" wrap="square" lIns="91440" tIns="45720" rIns="91440" bIns="45720" anchor="t" anchorCtr="0">
            <a:noAutofit/>
          </a:bodyPr>
          <a:lstStyle/>
          <a:p>
            <a:pPr algn="just">
              <a:lnSpc>
                <a:spcPct val="150000"/>
              </a:lnSpc>
              <a:spcAft>
                <a:spcPts val="1000"/>
              </a:spcAft>
            </a:pPr>
            <a:r>
              <a:rPr lang="es-ES" sz="1200" b="1">
                <a:solidFill>
                  <a:schemeClr val="tx1"/>
                </a:solidFill>
                <a:effectLst/>
                <a:latin typeface="Times New Roman"/>
                <a:ea typeface="Calibri"/>
                <a:cs typeface="Times New Roman"/>
              </a:rPr>
              <a:t>10%</a:t>
            </a:r>
            <a:endParaRPr lang="es-ES" sz="1200">
              <a:solidFill>
                <a:schemeClr val="tx1"/>
              </a:solidFill>
              <a:effectLst/>
              <a:latin typeface="Times New Roman"/>
              <a:ea typeface="Calibri"/>
              <a:cs typeface="Times New Roman"/>
            </a:endParaRPr>
          </a:p>
        </p:txBody>
      </p:sp>
      <p:sp>
        <p:nvSpPr>
          <p:cNvPr id="8" name="Cuadro de texto 2"/>
          <p:cNvSpPr txBox="1">
            <a:spLocks noChangeArrowheads="1"/>
          </p:cNvSpPr>
          <p:nvPr/>
        </p:nvSpPr>
        <p:spPr bwMode="auto">
          <a:xfrm rot="19713405">
            <a:off x="5530075" y="3437064"/>
            <a:ext cx="474980" cy="867228"/>
          </a:xfrm>
          <a:prstGeom prst="rect">
            <a:avLst/>
          </a:prstGeom>
          <a:solidFill>
            <a:srgbClr val="00CC99"/>
          </a:solidFill>
          <a:ln>
            <a:headEnd/>
            <a:tailEnd/>
          </a:ln>
        </p:spPr>
        <p:style>
          <a:lnRef idx="0">
            <a:schemeClr val="accent5"/>
          </a:lnRef>
          <a:fillRef idx="3">
            <a:schemeClr val="accent5"/>
          </a:fillRef>
          <a:effectRef idx="3">
            <a:schemeClr val="accent5"/>
          </a:effectRef>
          <a:fontRef idx="minor">
            <a:schemeClr val="lt1"/>
          </a:fontRef>
        </p:style>
        <p:txBody>
          <a:bodyPr rot="0" vert="horz" wrap="square" lIns="91440" tIns="45720" rIns="91440" bIns="45720" anchor="t" anchorCtr="0">
            <a:noAutofit/>
          </a:bodyPr>
          <a:lstStyle/>
          <a:p>
            <a:pPr algn="just">
              <a:lnSpc>
                <a:spcPct val="150000"/>
              </a:lnSpc>
              <a:spcAft>
                <a:spcPts val="1000"/>
              </a:spcAft>
            </a:pPr>
            <a:r>
              <a:rPr lang="es-ES" sz="1200" b="1">
                <a:solidFill>
                  <a:schemeClr val="tx1"/>
                </a:solidFill>
                <a:effectLst/>
                <a:latin typeface="Times New Roman"/>
                <a:ea typeface="Calibri"/>
                <a:cs typeface="Times New Roman"/>
              </a:rPr>
              <a:t>10%</a:t>
            </a:r>
            <a:endParaRPr lang="es-ES" sz="1200">
              <a:solidFill>
                <a:schemeClr val="tx1"/>
              </a:solidFill>
              <a:effectLst/>
              <a:latin typeface="Times New Roman"/>
              <a:ea typeface="Calibri"/>
              <a:cs typeface="Times New Roman"/>
            </a:endParaRPr>
          </a:p>
        </p:txBody>
      </p:sp>
      <p:sp>
        <p:nvSpPr>
          <p:cNvPr id="9" name="Cuadro de texto 2"/>
          <p:cNvSpPr txBox="1">
            <a:spLocks noChangeArrowheads="1"/>
          </p:cNvSpPr>
          <p:nvPr/>
        </p:nvSpPr>
        <p:spPr bwMode="auto">
          <a:xfrm rot="19629469">
            <a:off x="6022889" y="4207723"/>
            <a:ext cx="474980" cy="886293"/>
          </a:xfrm>
          <a:prstGeom prst="rect">
            <a:avLst/>
          </a:prstGeom>
          <a:solidFill>
            <a:srgbClr val="33CC33"/>
          </a:solidFill>
          <a:ln>
            <a:headEnd/>
            <a:tailEnd/>
          </a:ln>
        </p:spPr>
        <p:style>
          <a:lnRef idx="0">
            <a:schemeClr val="accent5"/>
          </a:lnRef>
          <a:fillRef idx="3">
            <a:schemeClr val="accent5"/>
          </a:fillRef>
          <a:effectRef idx="3">
            <a:schemeClr val="accent5"/>
          </a:effectRef>
          <a:fontRef idx="minor">
            <a:schemeClr val="lt1"/>
          </a:fontRef>
        </p:style>
        <p:txBody>
          <a:bodyPr rot="0" vert="horz" wrap="square" lIns="91440" tIns="45720" rIns="91440" bIns="45720" anchor="t" anchorCtr="0">
            <a:noAutofit/>
          </a:bodyPr>
          <a:lstStyle/>
          <a:p>
            <a:pPr algn="just">
              <a:lnSpc>
                <a:spcPct val="150000"/>
              </a:lnSpc>
              <a:spcAft>
                <a:spcPts val="1000"/>
              </a:spcAft>
            </a:pPr>
            <a:r>
              <a:rPr lang="es-ES" sz="1200" b="1">
                <a:solidFill>
                  <a:schemeClr val="tx1"/>
                </a:solidFill>
                <a:effectLst/>
                <a:latin typeface="Times New Roman"/>
                <a:ea typeface="Calibri"/>
                <a:cs typeface="Times New Roman"/>
              </a:rPr>
              <a:t>20%</a:t>
            </a:r>
            <a:endParaRPr lang="es-ES" sz="1200">
              <a:solidFill>
                <a:schemeClr val="tx1"/>
              </a:solidFill>
              <a:effectLst/>
              <a:latin typeface="Times New Roman"/>
              <a:ea typeface="Calibri"/>
              <a:cs typeface="Times New Roman"/>
            </a:endParaRPr>
          </a:p>
        </p:txBody>
      </p:sp>
      <p:sp>
        <p:nvSpPr>
          <p:cNvPr id="10" name="Cuadro de texto 2"/>
          <p:cNvSpPr txBox="1">
            <a:spLocks noChangeArrowheads="1"/>
          </p:cNvSpPr>
          <p:nvPr/>
        </p:nvSpPr>
        <p:spPr bwMode="auto">
          <a:xfrm rot="19742517">
            <a:off x="6491990" y="5000854"/>
            <a:ext cx="474980" cy="877229"/>
          </a:xfrm>
          <a:prstGeom prst="rect">
            <a:avLst/>
          </a:prstGeom>
          <a:solidFill>
            <a:srgbClr val="CCFF33"/>
          </a:solidFill>
          <a:ln>
            <a:headEnd/>
            <a:tailEnd/>
          </a:ln>
        </p:spPr>
        <p:style>
          <a:lnRef idx="0">
            <a:schemeClr val="accent5"/>
          </a:lnRef>
          <a:fillRef idx="3">
            <a:schemeClr val="accent5"/>
          </a:fillRef>
          <a:effectRef idx="3">
            <a:schemeClr val="accent5"/>
          </a:effectRef>
          <a:fontRef idx="minor">
            <a:schemeClr val="lt1"/>
          </a:fontRef>
        </p:style>
        <p:txBody>
          <a:bodyPr rot="0" vert="horz" wrap="square" lIns="91440" tIns="45720" rIns="91440" bIns="45720" anchor="t" anchorCtr="0">
            <a:noAutofit/>
          </a:bodyPr>
          <a:lstStyle/>
          <a:p>
            <a:pPr algn="just">
              <a:lnSpc>
                <a:spcPct val="150000"/>
              </a:lnSpc>
              <a:spcAft>
                <a:spcPts val="1000"/>
              </a:spcAft>
            </a:pPr>
            <a:r>
              <a:rPr lang="es-ES" sz="1200" b="1" dirty="0">
                <a:solidFill>
                  <a:schemeClr val="tx1"/>
                </a:solidFill>
                <a:effectLst/>
                <a:latin typeface="Times New Roman"/>
                <a:ea typeface="Calibri"/>
                <a:cs typeface="Times New Roman"/>
              </a:rPr>
              <a:t>10%</a:t>
            </a:r>
            <a:endParaRPr lang="es-ES" sz="1200" dirty="0">
              <a:solidFill>
                <a:schemeClr val="tx1"/>
              </a:solidFill>
              <a:effectLst/>
              <a:latin typeface="Times New Roman"/>
              <a:ea typeface="Calibri"/>
              <a:cs typeface="Times New Roman"/>
            </a:endParaRPr>
          </a:p>
        </p:txBody>
      </p:sp>
      <p:sp>
        <p:nvSpPr>
          <p:cNvPr id="11" name="Cuadro de texto 2"/>
          <p:cNvSpPr txBox="1">
            <a:spLocks noChangeArrowheads="1"/>
          </p:cNvSpPr>
          <p:nvPr/>
        </p:nvSpPr>
        <p:spPr bwMode="auto">
          <a:xfrm rot="19862819">
            <a:off x="6954410" y="5799002"/>
            <a:ext cx="474980" cy="775216"/>
          </a:xfrm>
          <a:prstGeom prst="rect">
            <a:avLst/>
          </a:prstGeom>
          <a:solidFill>
            <a:srgbClr val="FF9933"/>
          </a:solidFill>
          <a:ln>
            <a:headEnd/>
            <a:tailEnd/>
          </a:ln>
        </p:spPr>
        <p:style>
          <a:lnRef idx="0">
            <a:schemeClr val="accent5"/>
          </a:lnRef>
          <a:fillRef idx="3">
            <a:schemeClr val="accent5"/>
          </a:fillRef>
          <a:effectRef idx="3">
            <a:schemeClr val="accent5"/>
          </a:effectRef>
          <a:fontRef idx="minor">
            <a:schemeClr val="lt1"/>
          </a:fontRef>
        </p:style>
        <p:txBody>
          <a:bodyPr rot="0" vert="horz" wrap="square" lIns="91440" tIns="45720" rIns="91440" bIns="45720" anchor="t" anchorCtr="0">
            <a:noAutofit/>
          </a:bodyPr>
          <a:lstStyle/>
          <a:p>
            <a:pPr algn="just">
              <a:lnSpc>
                <a:spcPct val="150000"/>
              </a:lnSpc>
              <a:spcAft>
                <a:spcPts val="1000"/>
              </a:spcAft>
            </a:pPr>
            <a:r>
              <a:rPr lang="es-ES" sz="1200" b="1">
                <a:solidFill>
                  <a:schemeClr val="tx1"/>
                </a:solidFill>
                <a:effectLst/>
                <a:latin typeface="Times New Roman"/>
                <a:ea typeface="Calibri"/>
                <a:cs typeface="Times New Roman"/>
              </a:rPr>
              <a:t>50%</a:t>
            </a:r>
            <a:endParaRPr lang="es-ES" sz="1200">
              <a:solidFill>
                <a:schemeClr val="tx1"/>
              </a:solidFill>
              <a:effectLst/>
              <a:latin typeface="Times New Roman"/>
              <a:ea typeface="Calibri"/>
              <a:cs typeface="Times New Roman"/>
            </a:endParaRPr>
          </a:p>
        </p:txBody>
      </p:sp>
      <p:pic>
        <p:nvPicPr>
          <p:cNvPr id="12" name="11 Imagen"/>
          <p:cNvPicPr/>
          <p:nvPr/>
        </p:nvPicPr>
        <p:blipFill rotWithShape="1">
          <a:blip r:embed="rId9">
            <a:extLst>
              <a:ext uri="{28A0092B-C50C-407E-A947-70E740481C1C}">
                <a14:useLocalDpi xmlns:a14="http://schemas.microsoft.com/office/drawing/2010/main" val="0"/>
              </a:ext>
            </a:extLst>
          </a:blip>
          <a:srcRect l="42209" t="25552" r="29783" b="52989"/>
          <a:stretch/>
        </p:blipFill>
        <p:spPr bwMode="auto">
          <a:xfrm>
            <a:off x="107504" y="5352876"/>
            <a:ext cx="3456384" cy="1460500"/>
          </a:xfrm>
          <a:prstGeom prst="rect">
            <a:avLst/>
          </a:prstGeom>
          <a:ln>
            <a:noFill/>
          </a:ln>
          <a:extLst>
            <a:ext uri="{53640926-AAD7-44D8-BBD7-CCE9431645EC}">
              <a14:shadowObscured xmlns:a14="http://schemas.microsoft.com/office/drawing/2010/main"/>
            </a:ext>
          </a:extLst>
        </p:spPr>
      </p:pic>
      <p:pic>
        <p:nvPicPr>
          <p:cNvPr id="13" name="12 Imagen"/>
          <p:cNvPicPr/>
          <p:nvPr/>
        </p:nvPicPr>
        <p:blipFill rotWithShape="1">
          <a:blip r:embed="rId10">
            <a:extLst>
              <a:ext uri="{28A0092B-C50C-407E-A947-70E740481C1C}">
                <a14:useLocalDpi xmlns:a14="http://schemas.microsoft.com/office/drawing/2010/main" val="0"/>
              </a:ext>
            </a:extLst>
          </a:blip>
          <a:srcRect l="42012" t="54890" r="29388" b="35012"/>
          <a:stretch/>
        </p:blipFill>
        <p:spPr bwMode="auto">
          <a:xfrm>
            <a:off x="6300194" y="3617844"/>
            <a:ext cx="2766695" cy="949960"/>
          </a:xfrm>
          <a:prstGeom prst="rect">
            <a:avLst/>
          </a:prstGeom>
          <a:ln>
            <a:noFill/>
          </a:ln>
          <a:extLst>
            <a:ext uri="{53640926-AAD7-44D8-BBD7-CCE9431645EC}">
              <a14:shadowObscured xmlns:a14="http://schemas.microsoft.com/office/drawing/2010/main"/>
            </a:ext>
          </a:extLst>
        </p:spPr>
      </p:pic>
      <p:pic>
        <p:nvPicPr>
          <p:cNvPr id="14" name="13 Imagen"/>
          <p:cNvPicPr/>
          <p:nvPr/>
        </p:nvPicPr>
        <p:blipFill rotWithShape="1">
          <a:blip r:embed="rId11">
            <a:extLst>
              <a:ext uri="{28A0092B-C50C-407E-A947-70E740481C1C}">
                <a14:useLocalDpi xmlns:a14="http://schemas.microsoft.com/office/drawing/2010/main" val="0"/>
              </a:ext>
            </a:extLst>
          </a:blip>
          <a:srcRect l="42406" t="68454" r="29388" b="11665"/>
          <a:stretch/>
        </p:blipFill>
        <p:spPr bwMode="auto">
          <a:xfrm>
            <a:off x="107504" y="3925843"/>
            <a:ext cx="3888432" cy="1198880"/>
          </a:xfrm>
          <a:prstGeom prst="rect">
            <a:avLst/>
          </a:prstGeom>
          <a:ln>
            <a:noFill/>
          </a:ln>
          <a:extLst>
            <a:ext uri="{53640926-AAD7-44D8-BBD7-CCE9431645EC}">
              <a14:shadowObscured xmlns:a14="http://schemas.microsoft.com/office/drawing/2010/main"/>
            </a:ext>
          </a:extLst>
        </p:spPr>
      </p:pic>
      <p:pic>
        <p:nvPicPr>
          <p:cNvPr id="15" name="14 Imagen"/>
          <p:cNvPicPr/>
          <p:nvPr/>
        </p:nvPicPr>
        <p:blipFill rotWithShape="1">
          <a:blip r:embed="rId12">
            <a:extLst>
              <a:ext uri="{28A0092B-C50C-407E-A947-70E740481C1C}">
                <a14:useLocalDpi xmlns:a14="http://schemas.microsoft.com/office/drawing/2010/main" val="0"/>
              </a:ext>
            </a:extLst>
          </a:blip>
          <a:srcRect l="42406" t="58044" r="29388" b="24284"/>
          <a:stretch/>
        </p:blipFill>
        <p:spPr bwMode="auto">
          <a:xfrm>
            <a:off x="205845" y="2708920"/>
            <a:ext cx="3574067" cy="1132842"/>
          </a:xfrm>
          <a:prstGeom prst="rect">
            <a:avLst/>
          </a:prstGeom>
          <a:ln>
            <a:noFill/>
          </a:ln>
          <a:extLst>
            <a:ext uri="{53640926-AAD7-44D8-BBD7-CCE9431645EC}">
              <a14:shadowObscured xmlns:a14="http://schemas.microsoft.com/office/drawing/2010/main"/>
            </a:ext>
          </a:extLst>
        </p:spPr>
      </p:pic>
      <p:pic>
        <p:nvPicPr>
          <p:cNvPr id="16" name="15 Imagen"/>
          <p:cNvPicPr/>
          <p:nvPr/>
        </p:nvPicPr>
        <p:blipFill rotWithShape="1">
          <a:blip r:embed="rId13">
            <a:extLst>
              <a:ext uri="{28A0092B-C50C-407E-A947-70E740481C1C}">
                <a14:useLocalDpi xmlns:a14="http://schemas.microsoft.com/office/drawing/2010/main" val="0"/>
              </a:ext>
            </a:extLst>
          </a:blip>
          <a:srcRect l="42209" t="56467" r="29586" b="33751"/>
          <a:stretch/>
        </p:blipFill>
        <p:spPr bwMode="auto">
          <a:xfrm>
            <a:off x="5438179" y="2562871"/>
            <a:ext cx="3238277" cy="81397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1997810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b="1" dirty="0" smtClean="0"/>
              <a:t>HOJA DE HALLAZGO</a:t>
            </a:r>
            <a:br>
              <a:rPr lang="es-ES" b="1" dirty="0" smtClean="0"/>
            </a:br>
            <a:r>
              <a:rPr lang="es-ES" b="1" dirty="0" smtClean="0"/>
              <a:t>COMISIONES OFICIALES DE CRÉDITO</a:t>
            </a:r>
            <a:endParaRPr lang="es-ES" b="1"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1388509409"/>
              </p:ext>
            </p:extLst>
          </p:nvPr>
        </p:nvGraphicFramePr>
        <p:xfrm>
          <a:off x="457200" y="1752600"/>
          <a:ext cx="8229600" cy="4373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6570744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03848" y="408373"/>
            <a:ext cx="4978896" cy="1039427"/>
          </a:xfrm>
        </p:spPr>
        <p:txBody>
          <a:bodyPr>
            <a:normAutofit/>
          </a:bodyPr>
          <a:lstStyle/>
          <a:p>
            <a:r>
              <a:rPr lang="es-ES" sz="2000" b="1" dirty="0" smtClean="0">
                <a:solidFill>
                  <a:srgbClr val="00B050"/>
                </a:solidFill>
              </a:rPr>
              <a:t>DEPARTAMENTO ADMINISTRATIVO</a:t>
            </a:r>
            <a:br>
              <a:rPr lang="es-ES" sz="2000" b="1" dirty="0" smtClean="0">
                <a:solidFill>
                  <a:srgbClr val="00B050"/>
                </a:solidFill>
              </a:rPr>
            </a:br>
            <a:r>
              <a:rPr lang="es-ES" sz="2000" b="1" dirty="0" smtClean="0">
                <a:solidFill>
                  <a:srgbClr val="00B050"/>
                </a:solidFill>
              </a:rPr>
              <a:t>ÁREA DE ATENCIÓN AL CLIENTE</a:t>
            </a:r>
            <a:endParaRPr lang="es-ES" sz="2000" b="1" dirty="0">
              <a:solidFill>
                <a:srgbClr val="00B050"/>
              </a:solidFill>
            </a:endParaRPr>
          </a:p>
        </p:txBody>
      </p:sp>
      <p:pic>
        <p:nvPicPr>
          <p:cNvPr id="6146" name="Picture 2" descr="http://www.qrquestion.info/wp-content/uploads/2014/12/Atencion-client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8" y="332658"/>
            <a:ext cx="2232247" cy="1152128"/>
          </a:xfrm>
          <a:prstGeom prst="rect">
            <a:avLst/>
          </a:prstGeom>
          <a:noFill/>
          <a:extLst>
            <a:ext uri="{909E8E84-426E-40DD-AFC4-6F175D3DCCD1}">
              <a14:hiddenFill xmlns:a14="http://schemas.microsoft.com/office/drawing/2010/main">
                <a:solidFill>
                  <a:srgbClr val="FFFFFF"/>
                </a:solidFill>
              </a14:hiddenFill>
            </a:ext>
          </a:extLst>
        </p:spPr>
      </p:pic>
      <p:sp>
        <p:nvSpPr>
          <p:cNvPr id="4" name="2 Marcador de texto"/>
          <p:cNvSpPr txBox="1">
            <a:spLocks/>
          </p:cNvSpPr>
          <p:nvPr/>
        </p:nvSpPr>
        <p:spPr>
          <a:xfrm>
            <a:off x="210104" y="1853134"/>
            <a:ext cx="2993744" cy="639762"/>
          </a:xfrm>
          <a:prstGeom prst="rect">
            <a:avLst/>
          </a:prstGeom>
        </p:spPr>
        <p:txBody>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114300" indent="0">
              <a:buNone/>
            </a:pPr>
            <a:r>
              <a:rPr lang="es-ES" dirty="0" smtClean="0">
                <a:solidFill>
                  <a:srgbClr val="00B050"/>
                </a:solidFill>
                <a:latin typeface="+mj-lt"/>
                <a:hlinkClick r:id="rId3" action="ppaction://hlinkfile"/>
              </a:rPr>
              <a:t>FINALIDAD</a:t>
            </a:r>
            <a:endParaRPr lang="es-ES" dirty="0">
              <a:solidFill>
                <a:srgbClr val="00B050"/>
              </a:solidFill>
              <a:latin typeface="+mj-lt"/>
            </a:endParaRPr>
          </a:p>
        </p:txBody>
      </p:sp>
      <p:sp>
        <p:nvSpPr>
          <p:cNvPr id="5" name="3 Marcador de contenido"/>
          <p:cNvSpPr txBox="1">
            <a:spLocks/>
          </p:cNvSpPr>
          <p:nvPr/>
        </p:nvSpPr>
        <p:spPr>
          <a:xfrm>
            <a:off x="2123728" y="1700808"/>
            <a:ext cx="6804248" cy="648072"/>
          </a:xfrm>
          <a:prstGeom prst="rect">
            <a:avLst/>
          </a:prstGeom>
        </p:spPr>
        <p:txBody>
          <a:bodyPr>
            <a:no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114300" indent="0" algn="just">
              <a:buNone/>
            </a:pPr>
            <a:r>
              <a:rPr lang="es-EC" sz="1600" dirty="0" smtClean="0">
                <a:solidFill>
                  <a:schemeClr val="tx1"/>
                </a:solidFill>
                <a:latin typeface="+mj-lt"/>
              </a:rPr>
              <a:t>Proporcionar </a:t>
            </a:r>
            <a:r>
              <a:rPr lang="es-EC" sz="1600" dirty="0">
                <a:solidFill>
                  <a:schemeClr val="tx1"/>
                </a:solidFill>
                <a:latin typeface="+mj-lt"/>
              </a:rPr>
              <a:t>un servicio de calidad al socio en sus trámites financieros en la Cooperativa, con agilidad y gentileza, a fin de conseguir su fidelidad y compromiso con la Institución.</a:t>
            </a:r>
            <a:endParaRPr lang="es-ES" sz="1600" dirty="0">
              <a:solidFill>
                <a:schemeClr val="tx1"/>
              </a:solidFill>
              <a:latin typeface="+mj-lt"/>
            </a:endParaRPr>
          </a:p>
        </p:txBody>
      </p:sp>
      <p:graphicFrame>
        <p:nvGraphicFramePr>
          <p:cNvPr id="6" name="5 Diagrama"/>
          <p:cNvGraphicFramePr/>
          <p:nvPr>
            <p:extLst>
              <p:ext uri="{D42A27DB-BD31-4B8C-83A1-F6EECF244321}">
                <p14:modId xmlns:p14="http://schemas.microsoft.com/office/powerpoint/2010/main" val="949382683"/>
              </p:ext>
            </p:extLst>
          </p:nvPr>
        </p:nvGraphicFramePr>
        <p:xfrm>
          <a:off x="2037928" y="2780928"/>
          <a:ext cx="5486400" cy="37764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Cuadro de texto 2"/>
          <p:cNvSpPr txBox="1">
            <a:spLocks noChangeArrowheads="1"/>
          </p:cNvSpPr>
          <p:nvPr/>
        </p:nvSpPr>
        <p:spPr bwMode="auto">
          <a:xfrm rot="19562976">
            <a:off x="5000685" y="2703091"/>
            <a:ext cx="462915" cy="902880"/>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rot="0" vert="horz" wrap="square" lIns="91440" tIns="45720" rIns="91440" bIns="45720" anchor="t" anchorCtr="0">
            <a:noAutofit/>
          </a:bodyPr>
          <a:lstStyle/>
          <a:p>
            <a:pPr algn="just">
              <a:lnSpc>
                <a:spcPct val="150000"/>
              </a:lnSpc>
              <a:spcAft>
                <a:spcPts val="1000"/>
              </a:spcAft>
            </a:pPr>
            <a:r>
              <a:rPr lang="es-ES" sz="1200" b="1">
                <a:effectLst/>
                <a:latin typeface="Times New Roman"/>
                <a:ea typeface="Calibri"/>
                <a:cs typeface="Times New Roman"/>
              </a:rPr>
              <a:t>10%</a:t>
            </a:r>
            <a:endParaRPr lang="es-ES" sz="1200">
              <a:effectLst/>
              <a:latin typeface="Times New Roman"/>
              <a:ea typeface="Calibri"/>
              <a:cs typeface="Times New Roman"/>
            </a:endParaRPr>
          </a:p>
        </p:txBody>
      </p:sp>
      <p:sp>
        <p:nvSpPr>
          <p:cNvPr id="8" name="Cuadro de texto 2"/>
          <p:cNvSpPr txBox="1">
            <a:spLocks noChangeArrowheads="1"/>
          </p:cNvSpPr>
          <p:nvPr/>
        </p:nvSpPr>
        <p:spPr bwMode="auto">
          <a:xfrm rot="19689427">
            <a:off x="5490196" y="3483520"/>
            <a:ext cx="462915" cy="876871"/>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rot="0" vert="horz" wrap="square" lIns="91440" tIns="45720" rIns="91440" bIns="45720" anchor="t" anchorCtr="0">
            <a:noAutofit/>
          </a:bodyPr>
          <a:lstStyle/>
          <a:p>
            <a:pPr algn="just">
              <a:lnSpc>
                <a:spcPct val="150000"/>
              </a:lnSpc>
              <a:spcAft>
                <a:spcPts val="1000"/>
              </a:spcAft>
            </a:pPr>
            <a:r>
              <a:rPr lang="es-ES" sz="1200" b="1">
                <a:effectLst/>
                <a:latin typeface="Times New Roman"/>
                <a:ea typeface="Calibri"/>
                <a:cs typeface="Times New Roman"/>
              </a:rPr>
              <a:t>10%</a:t>
            </a:r>
            <a:endParaRPr lang="es-ES" sz="1200">
              <a:effectLst/>
              <a:latin typeface="Times New Roman"/>
              <a:ea typeface="Calibri"/>
              <a:cs typeface="Times New Roman"/>
            </a:endParaRPr>
          </a:p>
        </p:txBody>
      </p:sp>
      <p:sp>
        <p:nvSpPr>
          <p:cNvPr id="9" name="Cuadro de texto 2"/>
          <p:cNvSpPr txBox="1">
            <a:spLocks noChangeArrowheads="1"/>
          </p:cNvSpPr>
          <p:nvPr/>
        </p:nvSpPr>
        <p:spPr bwMode="auto">
          <a:xfrm rot="19517771">
            <a:off x="5951712" y="4277688"/>
            <a:ext cx="462915" cy="840586"/>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rot="0" vert="horz" wrap="square" lIns="91440" tIns="45720" rIns="91440" bIns="45720" anchor="t" anchorCtr="0">
            <a:noAutofit/>
          </a:bodyPr>
          <a:lstStyle/>
          <a:p>
            <a:pPr algn="just">
              <a:lnSpc>
                <a:spcPct val="150000"/>
              </a:lnSpc>
              <a:spcAft>
                <a:spcPts val="1000"/>
              </a:spcAft>
            </a:pPr>
            <a:r>
              <a:rPr lang="es-ES" sz="1200" b="1">
                <a:effectLst/>
                <a:latin typeface="Times New Roman"/>
                <a:ea typeface="Calibri"/>
                <a:cs typeface="Times New Roman"/>
              </a:rPr>
              <a:t>20%</a:t>
            </a:r>
            <a:endParaRPr lang="es-ES" sz="1200">
              <a:effectLst/>
              <a:latin typeface="Times New Roman"/>
              <a:ea typeface="Calibri"/>
              <a:cs typeface="Times New Roman"/>
            </a:endParaRPr>
          </a:p>
        </p:txBody>
      </p:sp>
      <p:sp>
        <p:nvSpPr>
          <p:cNvPr id="10" name="Cuadro de texto 2"/>
          <p:cNvSpPr txBox="1">
            <a:spLocks noChangeArrowheads="1"/>
          </p:cNvSpPr>
          <p:nvPr/>
        </p:nvSpPr>
        <p:spPr bwMode="auto">
          <a:xfrm rot="19648765">
            <a:off x="6428361" y="4990874"/>
            <a:ext cx="462915" cy="923605"/>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rot="0" vert="horz" wrap="square" lIns="91440" tIns="45720" rIns="91440" bIns="45720" anchor="t" anchorCtr="0">
            <a:noAutofit/>
          </a:bodyPr>
          <a:lstStyle/>
          <a:p>
            <a:pPr algn="just">
              <a:lnSpc>
                <a:spcPct val="150000"/>
              </a:lnSpc>
              <a:spcAft>
                <a:spcPts val="1000"/>
              </a:spcAft>
            </a:pPr>
            <a:r>
              <a:rPr lang="es-ES" sz="1200" b="1">
                <a:effectLst/>
                <a:latin typeface="Times New Roman"/>
                <a:ea typeface="Calibri"/>
                <a:cs typeface="Times New Roman"/>
              </a:rPr>
              <a:t>10%</a:t>
            </a:r>
            <a:endParaRPr lang="es-ES" sz="1200">
              <a:effectLst/>
              <a:latin typeface="Times New Roman"/>
              <a:ea typeface="Calibri"/>
              <a:cs typeface="Times New Roman"/>
            </a:endParaRPr>
          </a:p>
        </p:txBody>
      </p:sp>
      <p:sp>
        <p:nvSpPr>
          <p:cNvPr id="11" name="Cuadro de texto 2"/>
          <p:cNvSpPr txBox="1">
            <a:spLocks noChangeArrowheads="1"/>
          </p:cNvSpPr>
          <p:nvPr/>
        </p:nvSpPr>
        <p:spPr bwMode="auto">
          <a:xfrm rot="19644646">
            <a:off x="6901099" y="5790674"/>
            <a:ext cx="462915" cy="844152"/>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rot="0" vert="horz" wrap="square" lIns="91440" tIns="45720" rIns="91440" bIns="45720" anchor="t" anchorCtr="0">
            <a:noAutofit/>
          </a:bodyPr>
          <a:lstStyle/>
          <a:p>
            <a:pPr algn="just">
              <a:lnSpc>
                <a:spcPct val="150000"/>
              </a:lnSpc>
              <a:spcAft>
                <a:spcPts val="1000"/>
              </a:spcAft>
            </a:pPr>
            <a:r>
              <a:rPr lang="es-ES" sz="1200" b="1">
                <a:effectLst/>
                <a:latin typeface="Times New Roman"/>
                <a:ea typeface="Calibri"/>
                <a:cs typeface="Times New Roman"/>
              </a:rPr>
              <a:t>50%</a:t>
            </a:r>
            <a:endParaRPr lang="es-ES" sz="1200">
              <a:effectLst/>
              <a:latin typeface="Times New Roman"/>
              <a:ea typeface="Calibri"/>
              <a:cs typeface="Times New Roman"/>
            </a:endParaRPr>
          </a:p>
        </p:txBody>
      </p:sp>
      <p:pic>
        <p:nvPicPr>
          <p:cNvPr id="12" name="11 Imagen"/>
          <p:cNvPicPr/>
          <p:nvPr/>
        </p:nvPicPr>
        <p:blipFill rotWithShape="1">
          <a:blip r:embed="rId9">
            <a:extLst>
              <a:ext uri="{28A0092B-C50C-407E-A947-70E740481C1C}">
                <a14:useLocalDpi xmlns:a14="http://schemas.microsoft.com/office/drawing/2010/main" val="0"/>
              </a:ext>
            </a:extLst>
          </a:blip>
          <a:srcRect l="42406" t="54574" r="23471" b="26492"/>
          <a:stretch/>
        </p:blipFill>
        <p:spPr bwMode="auto">
          <a:xfrm>
            <a:off x="183238" y="5280164"/>
            <a:ext cx="3597911" cy="1412875"/>
          </a:xfrm>
          <a:prstGeom prst="rect">
            <a:avLst/>
          </a:prstGeom>
          <a:ln>
            <a:noFill/>
          </a:ln>
          <a:extLst>
            <a:ext uri="{53640926-AAD7-44D8-BBD7-CCE9431645EC}">
              <a14:shadowObscured xmlns:a14="http://schemas.microsoft.com/office/drawing/2010/main"/>
            </a:ext>
          </a:extLst>
        </p:spPr>
      </p:pic>
      <p:pic>
        <p:nvPicPr>
          <p:cNvPr id="13" name="12 Imagen"/>
          <p:cNvPicPr/>
          <p:nvPr/>
        </p:nvPicPr>
        <p:blipFill rotWithShape="1">
          <a:blip r:embed="rId10">
            <a:extLst>
              <a:ext uri="{28A0092B-C50C-407E-A947-70E740481C1C}">
                <a14:useLocalDpi xmlns:a14="http://schemas.microsoft.com/office/drawing/2010/main" val="0"/>
              </a:ext>
            </a:extLst>
          </a:blip>
          <a:srcRect l="42604" t="77287" r="30374" b="12930"/>
          <a:stretch/>
        </p:blipFill>
        <p:spPr bwMode="auto">
          <a:xfrm>
            <a:off x="6149280" y="3589158"/>
            <a:ext cx="2743200" cy="827362"/>
          </a:xfrm>
          <a:prstGeom prst="rect">
            <a:avLst/>
          </a:prstGeom>
          <a:ln>
            <a:noFill/>
          </a:ln>
          <a:extLst>
            <a:ext uri="{53640926-AAD7-44D8-BBD7-CCE9431645EC}">
              <a14:shadowObscured xmlns:a14="http://schemas.microsoft.com/office/drawing/2010/main"/>
            </a:ext>
          </a:extLst>
        </p:spPr>
      </p:pic>
      <p:pic>
        <p:nvPicPr>
          <p:cNvPr id="14" name="13 Imagen"/>
          <p:cNvPicPr/>
          <p:nvPr/>
        </p:nvPicPr>
        <p:blipFill rotWithShape="1">
          <a:blip r:embed="rId11">
            <a:extLst>
              <a:ext uri="{28A0092B-C50C-407E-A947-70E740481C1C}">
                <a14:useLocalDpi xmlns:a14="http://schemas.microsoft.com/office/drawing/2010/main" val="0"/>
              </a:ext>
            </a:extLst>
          </a:blip>
          <a:srcRect l="42012" t="59306" r="29388" b="21129"/>
          <a:stretch/>
        </p:blipFill>
        <p:spPr bwMode="auto">
          <a:xfrm>
            <a:off x="262538" y="3985219"/>
            <a:ext cx="2869303" cy="1190066"/>
          </a:xfrm>
          <a:prstGeom prst="rect">
            <a:avLst/>
          </a:prstGeom>
          <a:ln>
            <a:noFill/>
          </a:ln>
          <a:extLst>
            <a:ext uri="{53640926-AAD7-44D8-BBD7-CCE9431645EC}">
              <a14:shadowObscured xmlns:a14="http://schemas.microsoft.com/office/drawing/2010/main"/>
            </a:ext>
          </a:extLst>
        </p:spPr>
      </p:pic>
      <p:pic>
        <p:nvPicPr>
          <p:cNvPr id="15" name="14 Imagen"/>
          <p:cNvPicPr/>
          <p:nvPr/>
        </p:nvPicPr>
        <p:blipFill rotWithShape="1">
          <a:blip r:embed="rId12">
            <a:extLst>
              <a:ext uri="{28A0092B-C50C-407E-A947-70E740481C1C}">
                <a14:useLocalDpi xmlns:a14="http://schemas.microsoft.com/office/drawing/2010/main" val="0"/>
              </a:ext>
            </a:extLst>
          </a:blip>
          <a:srcRect l="42209" t="38801" r="26825" b="46052"/>
          <a:stretch/>
        </p:blipFill>
        <p:spPr bwMode="auto">
          <a:xfrm>
            <a:off x="251522" y="2768848"/>
            <a:ext cx="2908935" cy="1092200"/>
          </a:xfrm>
          <a:prstGeom prst="rect">
            <a:avLst/>
          </a:prstGeom>
          <a:ln>
            <a:noFill/>
          </a:ln>
          <a:extLst>
            <a:ext uri="{53640926-AAD7-44D8-BBD7-CCE9431645EC}">
              <a14:shadowObscured xmlns:a14="http://schemas.microsoft.com/office/drawing/2010/main"/>
            </a:ext>
          </a:extLst>
        </p:spPr>
      </p:pic>
      <p:pic>
        <p:nvPicPr>
          <p:cNvPr id="16" name="15 Imagen"/>
          <p:cNvPicPr/>
          <p:nvPr/>
        </p:nvPicPr>
        <p:blipFill rotWithShape="1">
          <a:blip r:embed="rId13">
            <a:extLst>
              <a:ext uri="{28A0092B-C50C-407E-A947-70E740481C1C}">
                <a14:useLocalDpi xmlns:a14="http://schemas.microsoft.com/office/drawing/2010/main" val="0"/>
              </a:ext>
            </a:extLst>
          </a:blip>
          <a:srcRect l="42406" t="31231" r="29783" b="58986"/>
          <a:stretch/>
        </p:blipFill>
        <p:spPr bwMode="auto">
          <a:xfrm>
            <a:off x="5676259" y="2650789"/>
            <a:ext cx="2992120" cy="84899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676552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S" sz="2400" b="1" dirty="0" smtClean="0"/>
              <a:t>HOJA DE HALLAZGO</a:t>
            </a:r>
            <a:br>
              <a:rPr lang="es-ES" sz="2400" b="1" dirty="0" smtClean="0"/>
            </a:br>
            <a:r>
              <a:rPr lang="es-ES" sz="2400" b="1" dirty="0" smtClean="0"/>
              <a:t>INEXISTENCIA DE UN PLAN DE CAPACITACIÓN</a:t>
            </a:r>
            <a:endParaRPr lang="es-ES" sz="2400" b="1"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1607720198"/>
              </p:ext>
            </p:extLst>
          </p:nvPr>
        </p:nvGraphicFramePr>
        <p:xfrm>
          <a:off x="457200" y="1752600"/>
          <a:ext cx="8229600" cy="4373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9152453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843808" y="408373"/>
            <a:ext cx="5266928" cy="1039427"/>
          </a:xfrm>
        </p:spPr>
        <p:txBody>
          <a:bodyPr>
            <a:normAutofit fontScale="90000"/>
          </a:bodyPr>
          <a:lstStyle/>
          <a:p>
            <a:r>
              <a:rPr lang="es-ES" b="1" dirty="0" smtClean="0">
                <a:solidFill>
                  <a:schemeClr val="tx1"/>
                </a:solidFill>
              </a:rPr>
              <a:t>ÁREA DE OPERACIONES</a:t>
            </a:r>
            <a:endParaRPr lang="es-ES" b="1" dirty="0">
              <a:solidFill>
                <a:schemeClr val="tx1"/>
              </a:solidFill>
            </a:endParaRPr>
          </a:p>
        </p:txBody>
      </p:sp>
      <p:pic>
        <p:nvPicPr>
          <p:cNvPr id="8194" name="Picture 2" descr="http://www.webquest.es/files/u20601/admi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693" y="332657"/>
            <a:ext cx="2124075" cy="1224136"/>
          </a:xfrm>
          <a:prstGeom prst="rect">
            <a:avLst/>
          </a:prstGeom>
          <a:noFill/>
          <a:extLst>
            <a:ext uri="{909E8E84-426E-40DD-AFC4-6F175D3DCCD1}">
              <a14:hiddenFill xmlns:a14="http://schemas.microsoft.com/office/drawing/2010/main">
                <a:solidFill>
                  <a:srgbClr val="FFFFFF"/>
                </a:solidFill>
              </a14:hiddenFill>
            </a:ext>
          </a:extLst>
        </p:spPr>
      </p:pic>
      <p:sp>
        <p:nvSpPr>
          <p:cNvPr id="5" name="2 Marcador de texto"/>
          <p:cNvSpPr txBox="1">
            <a:spLocks/>
          </p:cNvSpPr>
          <p:nvPr/>
        </p:nvSpPr>
        <p:spPr>
          <a:xfrm>
            <a:off x="210104" y="1853134"/>
            <a:ext cx="2273664" cy="639762"/>
          </a:xfrm>
          <a:prstGeom prst="rect">
            <a:avLst/>
          </a:prstGeom>
        </p:spPr>
        <p:txBody>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114300" indent="0">
              <a:buNone/>
            </a:pPr>
            <a:r>
              <a:rPr lang="es-ES" b="1" dirty="0" smtClean="0">
                <a:solidFill>
                  <a:schemeClr val="tx1"/>
                </a:solidFill>
                <a:latin typeface="+mj-lt"/>
                <a:hlinkClick r:id="rId3" action="ppaction://hlinkfile"/>
              </a:rPr>
              <a:t>FINALIDAD</a:t>
            </a:r>
            <a:endParaRPr lang="es-ES" b="1" dirty="0">
              <a:solidFill>
                <a:schemeClr val="tx1"/>
              </a:solidFill>
              <a:latin typeface="+mj-lt"/>
            </a:endParaRPr>
          </a:p>
        </p:txBody>
      </p:sp>
      <p:sp>
        <p:nvSpPr>
          <p:cNvPr id="6" name="3 Marcador de contenido"/>
          <p:cNvSpPr txBox="1">
            <a:spLocks/>
          </p:cNvSpPr>
          <p:nvPr/>
        </p:nvSpPr>
        <p:spPr>
          <a:xfrm>
            <a:off x="2232248" y="1772816"/>
            <a:ext cx="6804248" cy="648072"/>
          </a:xfrm>
          <a:prstGeom prst="rect">
            <a:avLst/>
          </a:prstGeom>
        </p:spPr>
        <p:txBody>
          <a:bodyPr>
            <a:no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114300" indent="0" algn="just">
              <a:buNone/>
            </a:pPr>
            <a:r>
              <a:rPr lang="es-EC" sz="1600" dirty="0" smtClean="0">
                <a:solidFill>
                  <a:schemeClr val="tx1"/>
                </a:solidFill>
                <a:latin typeface="+mj-lt"/>
              </a:rPr>
              <a:t>Ejecutar </a:t>
            </a:r>
            <a:r>
              <a:rPr lang="es-EC" sz="1600" dirty="0">
                <a:solidFill>
                  <a:schemeClr val="tx1"/>
                </a:solidFill>
                <a:latin typeface="+mj-lt"/>
              </a:rPr>
              <a:t>y supervisar, los procesos operativos de créditos y cobranzas, con la finalidad de mantener la estabilidad y solvencia de la Cooperativa.</a:t>
            </a:r>
            <a:endParaRPr lang="es-ES" sz="1600" dirty="0">
              <a:solidFill>
                <a:schemeClr val="tx1"/>
              </a:solidFill>
              <a:latin typeface="+mj-lt"/>
            </a:endParaRPr>
          </a:p>
        </p:txBody>
      </p:sp>
      <p:graphicFrame>
        <p:nvGraphicFramePr>
          <p:cNvPr id="7" name="6 Diagrama"/>
          <p:cNvGraphicFramePr/>
          <p:nvPr>
            <p:extLst>
              <p:ext uri="{D42A27DB-BD31-4B8C-83A1-F6EECF244321}">
                <p14:modId xmlns:p14="http://schemas.microsoft.com/office/powerpoint/2010/main" val="3257955171"/>
              </p:ext>
            </p:extLst>
          </p:nvPr>
        </p:nvGraphicFramePr>
        <p:xfrm>
          <a:off x="2037928" y="2636912"/>
          <a:ext cx="5486400" cy="38884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 de texto 2"/>
          <p:cNvSpPr txBox="1">
            <a:spLocks noChangeArrowheads="1"/>
          </p:cNvSpPr>
          <p:nvPr/>
        </p:nvSpPr>
        <p:spPr bwMode="auto">
          <a:xfrm rot="19701695">
            <a:off x="4994757" y="2613213"/>
            <a:ext cx="438785" cy="912532"/>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rot="0" vert="horz" wrap="square" lIns="91440" tIns="45720" rIns="91440" bIns="45720" anchor="t" anchorCtr="0">
            <a:noAutofit/>
          </a:bodyPr>
          <a:lstStyle/>
          <a:p>
            <a:pPr algn="just">
              <a:lnSpc>
                <a:spcPct val="150000"/>
              </a:lnSpc>
              <a:spcAft>
                <a:spcPts val="1000"/>
              </a:spcAft>
            </a:pPr>
            <a:r>
              <a:rPr lang="es-ES" sz="1200" b="1">
                <a:solidFill>
                  <a:schemeClr val="tx1"/>
                </a:solidFill>
                <a:effectLst/>
                <a:latin typeface="Times New Roman"/>
                <a:ea typeface="Calibri"/>
                <a:cs typeface="Times New Roman"/>
              </a:rPr>
              <a:t>10%</a:t>
            </a:r>
            <a:endParaRPr lang="es-ES" sz="1200">
              <a:solidFill>
                <a:schemeClr val="tx1"/>
              </a:solidFill>
              <a:effectLst/>
              <a:latin typeface="Times New Roman"/>
              <a:ea typeface="Calibri"/>
              <a:cs typeface="Times New Roman"/>
            </a:endParaRPr>
          </a:p>
        </p:txBody>
      </p:sp>
      <p:sp>
        <p:nvSpPr>
          <p:cNvPr id="9" name="Cuadro de texto 2"/>
          <p:cNvSpPr txBox="1">
            <a:spLocks noChangeArrowheads="1"/>
          </p:cNvSpPr>
          <p:nvPr/>
        </p:nvSpPr>
        <p:spPr bwMode="auto">
          <a:xfrm rot="19794856">
            <a:off x="5507665" y="3418503"/>
            <a:ext cx="438785" cy="899713"/>
          </a:xfrm>
          <a:prstGeom prst="rect">
            <a:avLst/>
          </a:prstGeom>
          <a:solidFill>
            <a:srgbClr val="00CC99"/>
          </a:solidFill>
          <a:ln>
            <a:headEnd/>
            <a:tailEnd/>
          </a:ln>
        </p:spPr>
        <p:style>
          <a:lnRef idx="0">
            <a:schemeClr val="accent5"/>
          </a:lnRef>
          <a:fillRef idx="3">
            <a:schemeClr val="accent5"/>
          </a:fillRef>
          <a:effectRef idx="3">
            <a:schemeClr val="accent5"/>
          </a:effectRef>
          <a:fontRef idx="minor">
            <a:schemeClr val="lt1"/>
          </a:fontRef>
        </p:style>
        <p:txBody>
          <a:bodyPr rot="0" vert="horz" wrap="square" lIns="91440" tIns="45720" rIns="91440" bIns="45720" anchor="t" anchorCtr="0">
            <a:noAutofit/>
          </a:bodyPr>
          <a:lstStyle/>
          <a:p>
            <a:pPr algn="just">
              <a:lnSpc>
                <a:spcPct val="150000"/>
              </a:lnSpc>
              <a:spcAft>
                <a:spcPts val="1000"/>
              </a:spcAft>
            </a:pPr>
            <a:r>
              <a:rPr lang="es-ES" sz="1200" b="1">
                <a:solidFill>
                  <a:schemeClr val="tx1"/>
                </a:solidFill>
                <a:effectLst/>
                <a:latin typeface="Times New Roman"/>
                <a:ea typeface="Calibri"/>
                <a:cs typeface="Times New Roman"/>
              </a:rPr>
              <a:t>10%</a:t>
            </a:r>
            <a:endParaRPr lang="es-ES" sz="1200">
              <a:solidFill>
                <a:schemeClr val="tx1"/>
              </a:solidFill>
              <a:effectLst/>
              <a:latin typeface="Times New Roman"/>
              <a:ea typeface="Calibri"/>
              <a:cs typeface="Times New Roman"/>
            </a:endParaRPr>
          </a:p>
        </p:txBody>
      </p:sp>
      <p:sp>
        <p:nvSpPr>
          <p:cNvPr id="10" name="Cuadro de texto 2"/>
          <p:cNvSpPr txBox="1">
            <a:spLocks noChangeArrowheads="1"/>
          </p:cNvSpPr>
          <p:nvPr/>
        </p:nvSpPr>
        <p:spPr bwMode="auto">
          <a:xfrm rot="19774130">
            <a:off x="5946037" y="4119617"/>
            <a:ext cx="438785" cy="995577"/>
          </a:xfrm>
          <a:prstGeom prst="rect">
            <a:avLst/>
          </a:prstGeom>
          <a:solidFill>
            <a:srgbClr val="33CC33"/>
          </a:solidFill>
          <a:ln>
            <a:headEnd/>
            <a:tailEnd/>
          </a:ln>
        </p:spPr>
        <p:style>
          <a:lnRef idx="0">
            <a:schemeClr val="accent5"/>
          </a:lnRef>
          <a:fillRef idx="3">
            <a:schemeClr val="accent5"/>
          </a:fillRef>
          <a:effectRef idx="3">
            <a:schemeClr val="accent5"/>
          </a:effectRef>
          <a:fontRef idx="minor">
            <a:schemeClr val="lt1"/>
          </a:fontRef>
        </p:style>
        <p:txBody>
          <a:bodyPr rot="0" vert="horz" wrap="square" lIns="91440" tIns="45720" rIns="91440" bIns="45720" anchor="t" anchorCtr="0">
            <a:noAutofit/>
          </a:bodyPr>
          <a:lstStyle/>
          <a:p>
            <a:pPr algn="just">
              <a:lnSpc>
                <a:spcPct val="150000"/>
              </a:lnSpc>
              <a:spcAft>
                <a:spcPts val="1000"/>
              </a:spcAft>
            </a:pPr>
            <a:r>
              <a:rPr lang="es-ES" sz="1200" b="1">
                <a:solidFill>
                  <a:schemeClr val="tx1"/>
                </a:solidFill>
                <a:effectLst/>
                <a:latin typeface="Times New Roman"/>
                <a:ea typeface="Calibri"/>
                <a:cs typeface="Times New Roman"/>
              </a:rPr>
              <a:t>20%</a:t>
            </a:r>
            <a:endParaRPr lang="es-ES" sz="1200">
              <a:solidFill>
                <a:schemeClr val="tx1"/>
              </a:solidFill>
              <a:effectLst/>
              <a:latin typeface="Times New Roman"/>
              <a:ea typeface="Calibri"/>
              <a:cs typeface="Times New Roman"/>
            </a:endParaRPr>
          </a:p>
        </p:txBody>
      </p:sp>
      <p:sp>
        <p:nvSpPr>
          <p:cNvPr id="11" name="Cuadro de texto 2"/>
          <p:cNvSpPr txBox="1">
            <a:spLocks noChangeArrowheads="1"/>
          </p:cNvSpPr>
          <p:nvPr/>
        </p:nvSpPr>
        <p:spPr bwMode="auto">
          <a:xfrm rot="19687140">
            <a:off x="6469108" y="4940349"/>
            <a:ext cx="438785" cy="1037632"/>
          </a:xfrm>
          <a:prstGeom prst="rect">
            <a:avLst/>
          </a:prstGeom>
          <a:solidFill>
            <a:srgbClr val="CCFF33"/>
          </a:solidFill>
          <a:ln>
            <a:headEnd/>
            <a:tailEnd/>
          </a:ln>
        </p:spPr>
        <p:style>
          <a:lnRef idx="0">
            <a:schemeClr val="accent5"/>
          </a:lnRef>
          <a:fillRef idx="3">
            <a:schemeClr val="accent5"/>
          </a:fillRef>
          <a:effectRef idx="3">
            <a:schemeClr val="accent5"/>
          </a:effectRef>
          <a:fontRef idx="minor">
            <a:schemeClr val="lt1"/>
          </a:fontRef>
        </p:style>
        <p:txBody>
          <a:bodyPr rot="0" vert="horz" wrap="square" lIns="91440" tIns="45720" rIns="91440" bIns="45720" anchor="t" anchorCtr="0">
            <a:noAutofit/>
          </a:bodyPr>
          <a:lstStyle/>
          <a:p>
            <a:pPr algn="just">
              <a:lnSpc>
                <a:spcPct val="150000"/>
              </a:lnSpc>
              <a:spcAft>
                <a:spcPts val="1000"/>
              </a:spcAft>
            </a:pPr>
            <a:r>
              <a:rPr lang="es-ES" sz="1200" b="1">
                <a:solidFill>
                  <a:schemeClr val="tx1"/>
                </a:solidFill>
                <a:effectLst/>
                <a:latin typeface="Times New Roman"/>
                <a:ea typeface="Calibri"/>
                <a:cs typeface="Times New Roman"/>
              </a:rPr>
              <a:t>10%</a:t>
            </a:r>
            <a:endParaRPr lang="es-ES" sz="1200">
              <a:solidFill>
                <a:schemeClr val="tx1"/>
              </a:solidFill>
              <a:effectLst/>
              <a:latin typeface="Times New Roman"/>
              <a:ea typeface="Calibri"/>
              <a:cs typeface="Times New Roman"/>
            </a:endParaRPr>
          </a:p>
        </p:txBody>
      </p:sp>
      <p:sp>
        <p:nvSpPr>
          <p:cNvPr id="12" name="Cuadro de texto 2"/>
          <p:cNvSpPr txBox="1">
            <a:spLocks noChangeArrowheads="1"/>
          </p:cNvSpPr>
          <p:nvPr/>
        </p:nvSpPr>
        <p:spPr bwMode="auto">
          <a:xfrm rot="19749765">
            <a:off x="6912261" y="5787074"/>
            <a:ext cx="438785" cy="789940"/>
          </a:xfrm>
          <a:prstGeom prst="rect">
            <a:avLst/>
          </a:prstGeom>
          <a:solidFill>
            <a:srgbClr val="FF9933"/>
          </a:solidFill>
          <a:ln>
            <a:headEnd/>
            <a:tailEnd/>
          </a:ln>
        </p:spPr>
        <p:style>
          <a:lnRef idx="0">
            <a:schemeClr val="accent6"/>
          </a:lnRef>
          <a:fillRef idx="3">
            <a:schemeClr val="accent6"/>
          </a:fillRef>
          <a:effectRef idx="3">
            <a:schemeClr val="accent6"/>
          </a:effectRef>
          <a:fontRef idx="minor">
            <a:schemeClr val="lt1"/>
          </a:fontRef>
        </p:style>
        <p:txBody>
          <a:bodyPr rot="0" vert="horz" wrap="square" lIns="91440" tIns="45720" rIns="91440" bIns="45720" anchor="t" anchorCtr="0">
            <a:noAutofit/>
          </a:bodyPr>
          <a:lstStyle/>
          <a:p>
            <a:pPr algn="just">
              <a:lnSpc>
                <a:spcPct val="150000"/>
              </a:lnSpc>
              <a:spcAft>
                <a:spcPts val="1000"/>
              </a:spcAft>
            </a:pPr>
            <a:r>
              <a:rPr lang="es-ES" sz="1200" b="1">
                <a:solidFill>
                  <a:schemeClr val="tx1"/>
                </a:solidFill>
                <a:effectLst/>
                <a:latin typeface="Times New Roman"/>
                <a:ea typeface="Calibri"/>
                <a:cs typeface="Times New Roman"/>
              </a:rPr>
              <a:t>50%</a:t>
            </a:r>
            <a:endParaRPr lang="es-ES" sz="1200">
              <a:solidFill>
                <a:schemeClr val="tx1"/>
              </a:solidFill>
              <a:effectLst/>
              <a:latin typeface="Times New Roman"/>
              <a:ea typeface="Calibri"/>
              <a:cs typeface="Times New Roman"/>
            </a:endParaRPr>
          </a:p>
        </p:txBody>
      </p:sp>
      <p:pic>
        <p:nvPicPr>
          <p:cNvPr id="13" name="12 Imagen"/>
          <p:cNvPicPr/>
          <p:nvPr/>
        </p:nvPicPr>
        <p:blipFill rotWithShape="1">
          <a:blip r:embed="rId9">
            <a:extLst>
              <a:ext uri="{28A0092B-C50C-407E-A947-70E740481C1C}">
                <a14:useLocalDpi xmlns:a14="http://schemas.microsoft.com/office/drawing/2010/main" val="0"/>
              </a:ext>
            </a:extLst>
          </a:blip>
          <a:srcRect l="42801" t="25237" r="28797" b="52673"/>
          <a:stretch/>
        </p:blipFill>
        <p:spPr bwMode="auto">
          <a:xfrm>
            <a:off x="35496" y="5519247"/>
            <a:ext cx="3621405" cy="1294130"/>
          </a:xfrm>
          <a:prstGeom prst="rect">
            <a:avLst/>
          </a:prstGeom>
          <a:ln>
            <a:noFill/>
          </a:ln>
          <a:extLst>
            <a:ext uri="{53640926-AAD7-44D8-BBD7-CCE9431645EC}">
              <a14:shadowObscured xmlns:a14="http://schemas.microsoft.com/office/drawing/2010/main"/>
            </a:ext>
          </a:extLst>
        </p:spPr>
      </p:pic>
      <p:pic>
        <p:nvPicPr>
          <p:cNvPr id="14" name="13 Imagen"/>
          <p:cNvPicPr/>
          <p:nvPr/>
        </p:nvPicPr>
        <p:blipFill rotWithShape="1">
          <a:blip r:embed="rId10">
            <a:extLst>
              <a:ext uri="{28A0092B-C50C-407E-A947-70E740481C1C}">
                <a14:useLocalDpi xmlns:a14="http://schemas.microsoft.com/office/drawing/2010/main" val="0"/>
              </a:ext>
            </a:extLst>
          </a:blip>
          <a:srcRect l="42603" t="35647" r="29191" b="54886"/>
          <a:stretch/>
        </p:blipFill>
        <p:spPr bwMode="auto">
          <a:xfrm>
            <a:off x="6296090" y="4050898"/>
            <a:ext cx="2812415" cy="890270"/>
          </a:xfrm>
          <a:prstGeom prst="rect">
            <a:avLst/>
          </a:prstGeom>
          <a:ln>
            <a:noFill/>
          </a:ln>
          <a:extLst>
            <a:ext uri="{53640926-AAD7-44D8-BBD7-CCE9431645EC}">
              <a14:shadowObscured xmlns:a14="http://schemas.microsoft.com/office/drawing/2010/main"/>
            </a:ext>
          </a:extLst>
        </p:spPr>
      </p:pic>
      <p:pic>
        <p:nvPicPr>
          <p:cNvPr id="15" name="14 Imagen"/>
          <p:cNvPicPr/>
          <p:nvPr/>
        </p:nvPicPr>
        <p:blipFill rotWithShape="1">
          <a:blip r:embed="rId11">
            <a:extLst>
              <a:ext uri="{28A0092B-C50C-407E-A947-70E740481C1C}">
                <a14:useLocalDpi xmlns:a14="http://schemas.microsoft.com/office/drawing/2010/main" val="0"/>
              </a:ext>
            </a:extLst>
          </a:blip>
          <a:srcRect l="42406" t="40063" r="28797" b="40372"/>
          <a:stretch/>
        </p:blipFill>
        <p:spPr bwMode="auto">
          <a:xfrm>
            <a:off x="35496" y="4077071"/>
            <a:ext cx="3384376" cy="1152130"/>
          </a:xfrm>
          <a:prstGeom prst="rect">
            <a:avLst/>
          </a:prstGeom>
          <a:ln>
            <a:noFill/>
          </a:ln>
          <a:extLst>
            <a:ext uri="{53640926-AAD7-44D8-BBD7-CCE9431645EC}">
              <a14:shadowObscured xmlns:a14="http://schemas.microsoft.com/office/drawing/2010/main"/>
            </a:ext>
          </a:extLst>
        </p:spPr>
      </p:pic>
      <p:pic>
        <p:nvPicPr>
          <p:cNvPr id="16" name="15 Imagen"/>
          <p:cNvPicPr/>
          <p:nvPr/>
        </p:nvPicPr>
        <p:blipFill rotWithShape="1">
          <a:blip r:embed="rId12">
            <a:extLst>
              <a:ext uri="{28A0092B-C50C-407E-A947-70E740481C1C}">
                <a14:useLocalDpi xmlns:a14="http://schemas.microsoft.com/office/drawing/2010/main" val="0"/>
              </a:ext>
            </a:extLst>
          </a:blip>
          <a:srcRect l="42998" t="61514" r="28600" b="28072"/>
          <a:stretch/>
        </p:blipFill>
        <p:spPr bwMode="auto">
          <a:xfrm>
            <a:off x="5925802" y="2778250"/>
            <a:ext cx="2822663" cy="1090109"/>
          </a:xfrm>
          <a:prstGeom prst="rect">
            <a:avLst/>
          </a:prstGeom>
          <a:ln>
            <a:noFill/>
          </a:ln>
          <a:extLst>
            <a:ext uri="{53640926-AAD7-44D8-BBD7-CCE9431645EC}">
              <a14:shadowObscured xmlns:a14="http://schemas.microsoft.com/office/drawing/2010/main"/>
            </a:ext>
          </a:extLst>
        </p:spPr>
      </p:pic>
      <p:pic>
        <p:nvPicPr>
          <p:cNvPr id="17" name="16 Imagen"/>
          <p:cNvPicPr/>
          <p:nvPr/>
        </p:nvPicPr>
        <p:blipFill rotWithShape="1">
          <a:blip r:embed="rId13">
            <a:extLst>
              <a:ext uri="{28A0092B-C50C-407E-A947-70E740481C1C}">
                <a14:useLocalDpi xmlns:a14="http://schemas.microsoft.com/office/drawing/2010/main" val="0"/>
              </a:ext>
            </a:extLst>
          </a:blip>
          <a:srcRect l="42801" t="53628" r="29191" b="27753"/>
          <a:stretch/>
        </p:blipFill>
        <p:spPr bwMode="auto">
          <a:xfrm>
            <a:off x="179512" y="2780929"/>
            <a:ext cx="3312368" cy="115303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477440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S" sz="2400" b="1" dirty="0" smtClean="0"/>
              <a:t>HOJA DE HALLAZGO</a:t>
            </a:r>
            <a:br>
              <a:rPr lang="es-ES" sz="2400" b="1" dirty="0" smtClean="0"/>
            </a:br>
            <a:r>
              <a:rPr lang="es-ES" sz="2400" b="1" dirty="0" smtClean="0"/>
              <a:t>INEXISTENCIA DE LA CONSOLIDACIÓN DE LA INFORMACIÓN FINANCIERA</a:t>
            </a:r>
            <a:endParaRPr lang="es-ES" sz="2400" b="1"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2968373911"/>
              </p:ext>
            </p:extLst>
          </p:nvPr>
        </p:nvGraphicFramePr>
        <p:xfrm>
          <a:off x="179512" y="1752600"/>
          <a:ext cx="8784976" cy="4373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987990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image.slidesharecdn.com/constituciondebolsillo-140806090339-phpapp02/95/constitucion-de-la-repblica-del-ecuador-1-638.jpg?cb=14073160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916833"/>
            <a:ext cx="3096344" cy="42481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8" name="Picture 6" descr="http://www.mopc.gob.do/ImageGen.ashx?image=/media/77670/base_legal.fw.png&amp;constrain=tr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7" y="392939"/>
            <a:ext cx="5544616" cy="10801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graphicFrame>
        <p:nvGraphicFramePr>
          <p:cNvPr id="10" name="9 Marcador de contenido"/>
          <p:cNvGraphicFramePr>
            <a:graphicFrameLocks noGrp="1"/>
          </p:cNvGraphicFramePr>
          <p:nvPr>
            <p:ph sz="half" idx="2"/>
            <p:extLst>
              <p:ext uri="{D42A27DB-BD31-4B8C-83A1-F6EECF244321}">
                <p14:modId xmlns:p14="http://schemas.microsoft.com/office/powerpoint/2010/main" val="4242898734"/>
              </p:ext>
            </p:extLst>
          </p:nvPr>
        </p:nvGraphicFramePr>
        <p:xfrm>
          <a:off x="3563888" y="1628801"/>
          <a:ext cx="5328592" cy="504055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841888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55776" y="408373"/>
            <a:ext cx="6131024" cy="1039427"/>
          </a:xfrm>
        </p:spPr>
        <p:txBody>
          <a:bodyPr/>
          <a:lstStyle/>
          <a:p>
            <a:r>
              <a:rPr lang="es-ES" b="1" dirty="0" smtClean="0">
                <a:solidFill>
                  <a:srgbClr val="FFC000"/>
                </a:solidFill>
              </a:rPr>
              <a:t>ÁREA DE CAJAS</a:t>
            </a:r>
            <a:endParaRPr lang="es-ES" b="1" dirty="0">
              <a:solidFill>
                <a:srgbClr val="FFC000"/>
              </a:solidFill>
            </a:endParaRPr>
          </a:p>
        </p:txBody>
      </p:sp>
      <p:sp>
        <p:nvSpPr>
          <p:cNvPr id="4" name="AutoShape 2" descr="data:image/jpeg;base64,/9j/4AAQSkZJRgABAQAAAQABAAD/2wCEAAkGBxQTEhUUEhQUFhQXFBUUFRcUFBUVFRUVFRQXFhQVFBQYHCggGBolHBUUITEhJSkrLi4uFx8zODMsNygtLiwBCgoKDg0OGhAQGywcHBwsLCwsLCwsLCwsLCwsLCwsLCwsLCwsLCwsLCwsLCwsLCwsLCwsLCwsOCwsLCwrLCw3K//AABEIAMIBAwMBIgACEQEDEQH/xAAcAAAABwEBAAAAAAAAAAAAAAABAgMEBQYHAAj/xABIEAABAwEFAwcIBggGAgMAAAABAAIRAwQFEiExBkFREyJhcYGRsRQjMlKhssHRByRCcpLwFRYzNFNig+FDY4KiwtKT8URzlP/EABkBAAMBAQEAAAAAAAAAAAAAAAABAgMEBf/EACURAAICAgICAgIDAQAAAAAAAAABAhEDEiExE0EEMiJRFFJhof/aAAwDAQACEQMRAD8Ayy9hFaoP53eKaYk7vOpiqvdlzjiy6RPxRrsDcRc+IDZz0JOXzXYvrZmxoKjuJ7ynNhtrmOBJJGhEk671JU7MwAg4C3E6SSJDS2Wx2oXUKWEmGzycdTsGKetS5J+goCjbGM5+IEncAQT1j86lR/6Sq+ufZ8lIusbPOQ0ZEwZMDmA6zkubd7C70SZcwGCeYCwEu75TWqGMW3vW9f2D5JenfVX1h+EI1S7WcmXAkkUy4id+KAerIqLBVxjGXolto1z6MrWalKq52uNoyEbir9QCyz6MrzpUqVXlajGTUbGNwbMAzE9YWhWa/LOdK9E/1GfNcWRVNlrotlktZAg5wnD7b1dqrdO9KZ0qMPU9p+KVdbgRkQe0JCth7dVxEk6prbvS7G+6ESpXlGtrsx91vuhZspDUlFXOci4lAw8oQkpXYkALBVjaC+qtGuWMcA3C0wWtOo6VZGFZN9LuVsZ/9LPEha4obyoTdFmbthXpgkhjhqZbp7chkntHbx72DzNLcZGMTB3ZxmFkN3XhgxNcThdE7yI6DuS1vvfmtbSLmtBJkcwmd0Ddqt/47XAtkbFdm0rq1VtM0mtxEiQ45QCdCOhTVSmOAWOfR1b6jrwotc9xaceRMjJjls1Rywy49HQ07ELPdzKj2sc0Q4gHIaHVUC3WcMruZubVLewPjwWjXfWDa1Mn12+KoVts7qlerUBDfPPMOOeTzllIWfopErarvoRm0DtPzULaruon0We0qQqOJMkojKUkdam2BS/JwKkI72wU/ttmw2lzRoNPwhIWpkOI6kmhoG7GTVZ1/BWYUVX7oHnmdfwKtmBMBnyCFO4H5IXKtQMjNVpzLc4A9IjQRwQSz1D+P+yaiojCounZr2RQ+p2cOEtpvI6HD5Ixsn+XVHcfgnV03oylTh2IyToJUlZr7pvcGjECTAkD5q059i4ILyX+Wt3BcLP01Rl6vycp2z1yakYpbpIIJJneNw1CNVvyi1xaS6QSDDTEjhCf5voOCummBkXvAiM2EZcNdEVtFn8TvY74KQv22sqtbgJydnII1ChpSeWa4CkyQ5RoYGh2I4idCNwG9c2omAenFlc0uh5Ibnm0SZgxlI3x3rO23bGOxVRvKDxPepFjrDyUEWjlY15SngxRrhwTHQoSo4A5GRxTYkOxbn7nvHU5w+KUF9V/41Xh+0d81HY0ScypYyYF/wBpGler+MnxRhtTaxpaKnbB+CheURXPSpAT7dtLYP8AGPa1h+CV/Xy2D/EYeum34KrOek3OS1Qy42f6RbZOfIn+mR4OUbtBtC+01qVeq1oc1hZDMhAJAImc85VfD0YVjplHSAfFXjag7JaskDb6RAljpbiM80yXT6WXUj2e1UTWxFuFuAtExAcMgchGkZqONbob+EInLD1W9x+a28sRak9dF707PbGVwMbWMOIMgYnFhBLSct4Vvd9J1E60qw/Af+SzE1sjDQJEZSkpWWRqTspGoWT6QqBq0y7lGtFRhPNnIOEkwUW2bS2enVqNe50mo94IY4jC5xLTkOCzJmoUptD+3P3W+Cy1Qy+2faqxHWqR106g/wCKlLLtFYS5v1inqNQ4b+kLHg1KNGfYp0QGkW4B1t5pBaYgjQ8xqYXq2KpHQPBNbHaC1zSNRKXvGvjeXDKQO+EmCFLo/bM6z4FW0qpXP+2Z1nwKtbioKOlciYlyqxGLoSURCtxC32R95w91KuslRpPNILRiOYyA35JJhOAEah5PsCeC9HySGsGL0ubrrM9cldeO9UZvsVbbq+DICMOLEGjFhkjFPWCmdGxveJAmSYkiXEaxOuqXF6viA1gEYYDd3Oy73EpSw3rgY1jgSGOxCIzzkB0jcVatcoQxa6GOn1m/EIoqBHr1C4VHHUuDu9390zBXNm+xceh9SbiIAiTkJIHtKUr0Sxxa6ARrBB9oyUdKMHLIY8xBAXhNQUcEoYChqIpeiShcM8s+mCPYUgBxIQUVGAQAQlAUryRQigmAixpJAGp0/JQObBIOoyS5pJMsQASUUhKimh5JACMLoShaghIYDWqVvtvnj91vuhRzQpW+R50/dZ7oQIjcKApUhFeEgLHQ1HUUuUmwc7Wdc+1KuUMoc3W+KrCeJ8CrDUtrfWVWomHDXszTw1xwd2gD5qdZPpAS5t7ePsXKtOvEz+xd/wCVg9kLk/Bk/QbIpSGEUFHWwgzHkaEjqKNyzvWd3lJgoQ5FsBVtV3rO7yjio71j3lJseEq14zRbA54LhBJI60i6zp2AMtEJCYhgaaVos1SrmIaYhIYuHNiMDeuDPig5MQjMhKkCECGQYi4UcPH5KIXjiNeKQA4ULWIuMcUtRMoQBmMR+TR2BHVCGr2JIsTqokSEmAm1qAhKNXEJAN3BEhLPCJCQwAFLX0PPH7rPdCjGKVvseeP3We4ExEc5FdolHBFc1IZZKWvf4o9XVBZRp1HxR7Rr3KGNAUWy4Dr8E8qWKQQ4DMCRp4pC7WTVYImTp2FOrXc9UOgNrOHE2unTHVGEFdXxlFp26FMjn3SycqbI6mH2yuTr9C1P4Z//AHFcur8f7Iz5Ifa676FG1PbTaGshhDcyBLGk69JKijTYeA6gpXbgzaif8un7gUG1ee0aCws7OPsSnkbS2WjF1A/BIAq1bHWZ1QODBJGftWWV6q+zbFHZ10V3yUYf2YjjzvFFZYZJHJ5/6u9XIMZyUPIDeWAcTkAOXzk96tt306Na2VnNwVGMs9IS0tcJc+o46b4Yn8ecMlteh54SxtJ+zJxd5LWnkxAyB5wnPed5S1msLzJbQa/PP0jHtWmWC0WfyWyt5SkC6oKr5cMs31YPbhCe3Q6nUoWyvhZ+0LGRGWFjWyI0zcVo9abMpNxaTRQLHcoLJrUhTfJAaabvRj0pLuJ4bk4sNw0gRLQ7P7eIDtjQK/7dloqUoj0I/wByZ2QSxsg+juG5eepynLiXB2JwjBNxtlfddtAH93ojdAa4jslydU7BZsP7KjPDkviSp+kWz09MI9pDSw5DTWN8rRxmlexCy4261M8vEspPA5NrgZyaADMz3Zp5eFvo8jSb5OcRaHYhHokkYY4yE3v1k1dePwRrVRyp5/4QH+5yMNyim2TmaU6SIevWob6B7glLEbMWOiicU5EzlGuQPT7E9u67xUtFJj4LS4YhmJE5jxUq646DCQGvzJOEPkcN+Y0XRGNctmLlfSK/TsdIiYdHRPxRnWSj6r/xLtoLLyT2tY1zBhmMRdM5gyegjuUTWY6NT3lVGaYpKh26yUzkA6d+aTqUKQbMDtqQe5R9ldBM9KRqWV2ZwuI1nCYjjK7n8f8ABSvs5/JzQ+s1Gk97Wwc50en/AOhKU6u/F/ZQ1xNmrT6z4K70bAJkk6rhlaNyOu/ZWjUdBL4387+ylL22Is1OgHg1Z5Skz0gcn1GtO7pUtZbCMOBlRtOo4ggkiQAZIg9GXapDaRmKkaLSeUljg0NJJIc0iPb3KJSaGlyRezP0d2WtZ+Ue6rixVRk4Acx7mjKP5U/uLYCz2uny1V1UOxFnMc0CGQBkQrLsdZn07G1tRpa4cqSHCDm9xGXal9hT9W/q1feVJuhEG76JbH/Er/iZ/wBUjU+iSyfxa/ez/qtEJRHpbMVGD1bJydUsGYbIBPDVNbV6R7FNW2lNpd1T3NEqHtw557PBKQ0OLhbNopj+Y+6VeHUehUrZwfWaXWfdK0F7VjLsojjSQJ7gQoAyXbcfWf6dP3VEWegXTECBOamNt/3gH/Kp+CibDXDZne2F1kBPIncR7Vdfo0DmPqiATDdSQILmg5wc4JVUbbacZT3J1Y72fSl1F5YTkSDB3KZemXBdlovuxBthe+NauuIzJtDwQWxkIAMzvKcbEONKw2qqAIdjBMkGGUubhEQec/fGqqlW8qr6fJPqONOcWEnKZJnvJPahoWuoym6m17hTd6TA9wadNRPQFKajeqqym3JrZ9Divlhbwb8grXs/eAF3NpADzlZpJzkl9qaI0iMI4z0KkvqE5nMxG/RL2e8qjAym1xDGltRrZJDXtJgjqWbk/FpXdmmWsmRzvg0fa6rL6Zc0tMHIwT6RjMSM4lN7MRhbluChrHedWvTe+s4Oc17GgkQYIcYyUrZapwNjhvHT4Lg+JieJaPtGuX6IkKIHCEtVeDTJE/kplRJn0u5LVXHA7M6fFdz+rOVfZFOvewmrXDQ/BzszE7h0qRq3OQ1mJ+LCwN5rYJ55MiT0+xQ9+2l7KstMGdY6AntG01qgpAPgmmSSS0ei53HqS+PJKCtGuaG0+H2Bs2CbW2WkYKkBx0dOuXETCttDG0PcGYszJloMzAb7ZVcF0Wppa9lRuL0sUt5rp6ulTNS4bTTs4rWmrM1AGBrc4LXEuOQgZDdvTy5YzhceiccNZ8lb2puuo+o1wMNLS52I4iyOMKuPcDkrtbdnq9roVDQJIpAOLBlyhmSJ4gAu64VVtlzV6LAalMtbqSIc2T/MFniborMlZBUzBJT11qcaDwG08LGgEmMZxOgb5OqSdQb6o7k0tTQBkBrwC9V/LvGo10ciw/ldg7OCa1P7x8FYdqL8NIcnTyeRJd6oPDpUVcVI8pTdgOHEedENEATnonO2F2y/laZDpaMQBB0y3Li2vlmrj6Kq95Jkkk8SZPec1oH0fbcPpObZ67OWBc1tJzj5xhcQ3CHQSW55DcRwWf1qRac94kJS76+Cqx/qPY/LXmuDsu5aeuBM9Y1zl/p+ag9hD9W/q1feT26bwFezUqzQWipSDgHEOImdSMio/YQ/Vv6tT3lmuuRFkJRHnJcSgdoeopAZXZ2TagOIf7oVbvVkVXDhA9istiP1pvU7wUDtHlaanWPAJ+wQOzP71S6z7rlopCzrZj96pdZ91y0crOfYxKFyMuUgYza7XUquDqjKDiABJc3QaDVNyw1PNtpUw4g4cAGIkcCo0sUtdfNr0XfzAd6607ZJFWixvYcL2lruByStCiS3/UFd9prsNobTDAMfKNY2TA55wwTuEkdyb3fsRW9A1bLic4QBXBJOkQG6oyxdcDxyXsjmXWZGY0Tplzn1grn+ptbLn0RA0xnh91Ba7j5IhtWvQYSJhziJHHTRZJSfC7G5JdlPF0k5SNYSbLrOMjEOaANNcyVP3owUDTmox4qSWOp5tlpAIJjimdjvSkajm1SKYeA0VJnDUkhrnN9XcY4yoqXsqLtOhSz2cUqZBM4nNdl0A/NTV3vAY3IHLflv6Cmt1Xe+q6pTqg8pTfBaMtd44jLI71NU7kqs5pp1G4R9rgc8jvWccUlNyfs0lli4JCNJ4nQDfrogqW+mWOAezPgc11mZic8QObA6cwciD1FK2W6Q8HDREDeAOAzlaOMmuCIuKfJTb6o46hjSQf8AaEerRIZTzgBk6fzOy9qsdvupk1HAtYWAnN8E4QMQc05iOKbtjBSfibBaYk5OIe6AD+dEYY1GmPNL8rQwo28shjXOJ5us6l2fVGXcFdrlvN9opvs1pJfNMupugBx5OCWk75yz6CmOz90sPnrThMuOBoIDcpmTOe865AKWqWqyUnNqNYZk4DicGnISM8iNFGVx6SHGEu7ImttFWol1ns+GkGnCDhBe52rnOJB3mAFE33Y3NoHlHOe7Dx39SdvtdEVHP5OX4i4kuJk6TEwmF62/ECCSBOWuQ6U4rhURLllLNmPAqOvKzuaASCM1a6LwSA0yTuOWfakL6sDnMgYQQZzcO7oWl8BzZV6lQtayPVnvJPyUhdbt2GcQg7zHQmNsZziPVhvcAPgpy5KJlpGugnp3ofVCvmyv7S2cseGncCR1GB8FDhaDet1MqOLjJMYZ+Q3Knvu50uZ9psx0jX89S0gnFUxN27NA+h/altJtSy1qga0y+kXuhsn02AnSTn2laPsM0+TZCfO1NM9680AwVuv0KXtFGrRe7JvnW8C0+mRwI+IRJf8ARGhErnaHqKjruvIVgXZ55wREdCkjoepZtUwMrsX703qd4KC2k/ean+n3Qpuxn6yOpygtoD9Yf2eAT9gg+zJ+tUus+65aKSs42ZP1ql1u9xy0QuWUhnShRZXKQMQdQcU9szDLCBmHA9xTdjKnqVHdTHQl6Vd4I82/I8CutQlxwSXKhaOeyd1Sme6oColgqU7SXU2Eup1nOyBMYHznAyGSTuOlaLRUhlCo4hzTDdQMWvOyCuFKyuZarQObhq2gsAxvY4Fp5SQ5o9HnAETnK9D4+VJyv9HH8jG2lQ6qbVMeWVZdSYDm0gw98c5p5pDonjwKrW1ltfaqxeKT206bGgS0y1hzDnDcCSI7FMCzOdRp0S2iWRUqicZ51OoS6c/tAkdSfUqVXzsMpDlGWYFpa8+bew0w0OnLDJPSQtcWmOW0UZZFKcdWyNuiy2l9jo+TNoOLXVg5tTBjPPBHJ4tdT3hVW8bvcK2GvTDKpcObgwxJ1jcN+S1rYO63Cz1aRwTTr1Gy9mLc2C0e1WerdFNxBqhrnAATh0jhJMLx/mc5pP8A09P4s9cSTXool27SULNSbjYX1csTzGcaZ9Udykqu29Cu0gEMdwILieEQs7v59TlqtN9FgwvcGlrtWhxAOuWQHekLsa4EGA3PjIyiM0t+CWiXv6vUY8Ppuc1r/TyiY0y6iUT6K7XFK0tfGEvpHOZGHERod6udG/LLYrHTqVw54q1HA4AHgOAnC6TEQDxWe3C+kDaDReSHvDsJZhwglxABnPWOxELtlSdpL9Gm3HYrHWqAchRMz9iTMbySrKdnbKcjZ6JA9EGm0gb8hGWZJ7Vnuw1ci1MGZnFp90rTxUdPou9mWW/NakIjbTsrZXNAFCm3DOAsaGlpO9uWSzm9GvqUTZqFE5OLjT/aGRk8y7dErV3Wg8O9zB8VTKGzwbaalapUbDsWQrlmrpnmxulTKkh8spFsu3kbJTdZhWJbzXh1MlwxcIE5OkdvQoGjd9pq4h5PaSTo5tGoc+nLMK7V9r69E8nTDSxtTA0AD0cRE4jO7OUa2bXWnlnBrg5oq4RAaAWYtQ4DMALBtFq1yVChsNb3NB8nqDjiAaR0w4glMq2zFopHzzGsz0dUpSRvIGKStPva6KVoeXvtjjP2QapblwaMgmlPYehWa5vldTIj12ATuiRiCn8Ea+WTMftlMufzaVYzwpmDPSn1y1otDabg4ETGbSOa08D0LQXfRLZyQTa3GOlxPTGeSTtWzN2WUVH2WpUdXALML3YgAXAPIGHI5arfG0+jFleqZqDvWynG2o3UEA9QU3XdAJ6EgzMBbSEii37Tw1nQNYd3/wDpWrYK8XUmhzToS09LXSHDuUJtTZTyoI0IjulP9l8qXTiPduWchmi17/qBwwDFNRoy3Nccz2BaTuPUsesNplrYqURHruIOvQFdP1wdhg1LGMoy5Rx06wsJZFYKJVrMItI+6fAKvbQH6w//AE+6FONqMbVDzWpkQQYBBOnyVevioHVnlpkGIPYEKVvgKDXDXay0U3PIa0EySYAlpGvary2+qB/xqX/kb81mlbRIArqxfHWRXZE56s1YXnS/i0vxt+a5ZTK5a/wo/sjys0+7rko0nYmNqk9NcAR90KYoWQfZsxd11Cf+Kyxtuq+u7vPzSn6QrfxH/id81weXJ/Y6NUbPdletT/8AihrczzX86d2oCjbzu9nKPfhcMTxUP1gsGMDJ0A7lkz7XUOtR34ikzUcdXEpLJJO0wcU+zSzYaM5sZrMutVQ6mT9rinFGlZh6QoAZT56oZjSZduOayuTxKHPiU/Nk/ZPjj+jZKV+UKFNzaD6NIuMkh2LOAJAdqcozUVa9rRobSXfdaweAWY4ekoMPSVm7k7bLSSLjXvKzFxcc3EyT+WohvSy+rPZ/ZVAAfkoS9u8jvSphwXevtLQc0NcHOaNGkktB6tFF1b3oO/wwOqR385Vzlmes3vCT8rpj7Te9FMOCzMvSzD7FRrgZDmVHNcNxg4kZ972fVgtQfM4/KahIPU4lvsVWNvp+sEBvKnx9hVVIOEWez360Frqoq13MMtNeq4tB3RTaA32J9+up3UKfcPkqQb1p9PcgN8M4OPYPmhwb7C0Xn9eKm6jT7kUbcV91Ol+H+6orr6b6rvYkzffBh70LExWjQHbe2rc2kOqm34ptU2ztZ+00dTGf9VRTfZ9Qd/8AZJ/px+5rfafin42/Q9kXV+1Nq/iexvyRbrtD3U6pcBm9pxZSSRJnju71SjfVTg3uPzU/s/efKUy1xAeHEwMpBiDC0x4qlYnLge2o5FdROX5hEte7pO5HC6jMbW2yh4g9c8FHvs7aZwt0y74EqaGfUqhb6hNV+Z9I7+BhYZI2WnRLtd0+CE1QNXDvCrrwkiFksP8Ao9yyOtbN7x+IJOg8OEgyJOeqqtXVT1zHzQ6z4q3i1Vi2seWjRNpS1ofkm0ru+L9Tny9ikrkSVy6rMxL9KO4BB+kn9HcmhCEBeTojqtjh14VOI7gg8tqet7Am5C4J6oLY48qqesfYiOtD/Xd3ooQwjVBYBqu9Z34igxOP2j3lDCNCKCxJzUZo6FzkLQigBLUSErCFoRwIIGoS1DC4uQAmQhaV1TQ9SSaVQCjnIoRZQgoAGEmRmjkpGc0gDBTuyNOnyxc8iWtOBpIGIulp7gdFBNB4Ilpbln7U12BoT6Ymfz2IHdSzplqeMg9wH3j80obW861H/jK0bEX81gM3EDrMKoXg4co/CQRiJBGhnNREZyfbn7VLmydKym0ikrEJRHFPG2QcUD7KOlQpIerIqtqjUyutTYcgZouiPRDHFl9IfncpGVHWQc4dvgpHD+ZW+NpIzl2DK5BhPBctN0TQxKMU88jHEo/kY/JXmOaOjVkeULVI+St4IOSbwCW49RjKME/Y1vAdyVZ2JeQepGBp4exDyZ4FSsIj9UeQNSN8ncdxR22Z3D2p+EJS8jHqMhY3dHejmxniE7hC5Tuw1Q1FhPEdyN+jf5k5DoCAPRux6obmwDfKL5AzpPangqZLnnelsw1QzFkZwSvkzY9EJSEYDKE7YUhBzG8B3BA8CMgO5HfuSFQIsKE3OUZeuo6vipBzVF26sHHLQZLXH2TIbAo2u4dyIlmUychqdFu2QDSplzg0cYViATGwWMMzObvDoCerlyyt8GkVQMJGolkjUURKZD2wc89iBiG1emUNPRdsejFkxspYRWtLWEAghxz6Gq31tlWn0W/heoD6PG/XWfcqH/atMqXNRcZwkHWQSPBc+fK4ypFRgmimfqn0P9nyXK8CzxkNB2+0rll/IZXjRkLsiuxIuJCqYIPiXSilAEhijUZhRGHNHfqkMOXpMnNA0oN6ADgo7XdKRKAFIYvizR3pIFHjJJiCPRmiBouIRy+ITABw4I7dEiaiMyqmAJKIKiEuSLygAz3JOuEacknUemhEZeFaBHFRzN6kL0bkD0+KjWnNdGP6kMFPLEec3rTSEvY3c9vWql0In6aM16IxyMAuM1DEpvVS5Cb1U0JkTafSKNT0QWj0j+dyPSGS7YvgyZa/o5/fAf8ALqadS1fGI1grKPo7nysR/Df4LUjUXD8l/ma4+hSenwQJGQuWRZirEqNFy5bGaDFAFy5NFCjNyM9cuQAklEC5JDDFJlcuR7EgWpbchXJSGAxDX1C5cgQi7RFXLk2AZduXLkAEqaDrKQfouXJoQ1tfolRC5cujH0QxR2qGj6Q6wuXK30JE8Uow+C5cuI0Yd2ib1Vy5HsCKtHpH87krS0QLl2x6Rky1/R5+9/06ngFpbly5cXyfua4+gAuXLlBof//Z"/>
          <p:cNvSpPr>
            <a:spLocks noChangeAspect="1" noChangeArrowheads="1"/>
          </p:cNvSpPr>
          <p:nvPr/>
        </p:nvSpPr>
        <p:spPr bwMode="auto">
          <a:xfrm>
            <a:off x="155575" y="-1371600"/>
            <a:ext cx="3810000" cy="2857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5" name="AutoShape 4" descr="data:image/jpeg;base64,/9j/4AAQSkZJRgABAQAAAQABAAD/2wCEAAkGBxQTEhUUEhQUFhQXFBUUFRcUFBUVFRUVFRQXFhQVFBQYHCggGBolHBUUITEhJSkrLi4uFx8zODMsNygtLiwBCgoKDg0OGhAQGywcHBwsLCwsLCwsLCwsLCwsLCwsLCwsLCwsLCwsLCwsLCwsLCwsLCwsLCwsOCwsLCwrLCw3K//AABEIAMIBAwMBIgACEQEDEQH/xAAcAAAABwEBAAAAAAAAAAAAAAABAgMEBQYHAAj/xABIEAABAwEFAwcIBggGAgMAAAABAAIRAwQFEiExBkFREyJhcYGRsRQjMlKhssHRByRCcpLwFRYzNFNig+FDY4KiwtKT8URzlP/EABkBAAMBAQEAAAAAAAAAAAAAAAABAgMEBf/EACURAAICAgICAgIDAQAAAAAAAAABAhEDEiExE0EEMiJRFFJhof/aAAwDAQACEQMRAD8Ayy9hFaoP53eKaYk7vOpiqvdlzjiy6RPxRrsDcRc+IDZz0JOXzXYvrZmxoKjuJ7ynNhtrmOBJJGhEk671JU7MwAg4C3E6SSJDS2Wx2oXUKWEmGzycdTsGKetS5J+goCjbGM5+IEncAQT1j86lR/6Sq+ufZ8lIusbPOQ0ZEwZMDmA6zkubd7C70SZcwGCeYCwEu75TWqGMW3vW9f2D5JenfVX1h+EI1S7WcmXAkkUy4id+KAerIqLBVxjGXolto1z6MrWalKq52uNoyEbir9QCyz6MrzpUqVXlajGTUbGNwbMAzE9YWhWa/LOdK9E/1GfNcWRVNlrotlktZAg5wnD7b1dqrdO9KZ0qMPU9p+KVdbgRkQe0JCth7dVxEk6prbvS7G+6ESpXlGtrsx91vuhZspDUlFXOci4lAw8oQkpXYkALBVjaC+qtGuWMcA3C0wWtOo6VZGFZN9LuVsZ/9LPEha4obyoTdFmbthXpgkhjhqZbp7chkntHbx72DzNLcZGMTB3ZxmFkN3XhgxNcThdE7yI6DuS1vvfmtbSLmtBJkcwmd0Ddqt/47XAtkbFdm0rq1VtM0mtxEiQ45QCdCOhTVSmOAWOfR1b6jrwotc9xaceRMjJjls1Rywy49HQ07ELPdzKj2sc0Q4gHIaHVUC3WcMruZubVLewPjwWjXfWDa1Mn12+KoVts7qlerUBDfPPMOOeTzllIWfopErarvoRm0DtPzULaruon0We0qQqOJMkojKUkdam2BS/JwKkI72wU/ttmw2lzRoNPwhIWpkOI6kmhoG7GTVZ1/BWYUVX7oHnmdfwKtmBMBnyCFO4H5IXKtQMjNVpzLc4A9IjQRwQSz1D+P+yaiojCounZr2RQ+p2cOEtpvI6HD5Ixsn+XVHcfgnV03oylTh2IyToJUlZr7pvcGjECTAkD5q059i4ILyX+Wt3BcLP01Rl6vycp2z1yakYpbpIIJJneNw1CNVvyi1xaS6QSDDTEjhCf5voOCummBkXvAiM2EZcNdEVtFn8TvY74KQv22sqtbgJydnII1ChpSeWa4CkyQ5RoYGh2I4idCNwG9c2omAenFlc0uh5Ibnm0SZgxlI3x3rO23bGOxVRvKDxPepFjrDyUEWjlY15SngxRrhwTHQoSo4A5GRxTYkOxbn7nvHU5w+KUF9V/41Xh+0d81HY0ScypYyYF/wBpGler+MnxRhtTaxpaKnbB+CheURXPSpAT7dtLYP8AGPa1h+CV/Xy2D/EYeum34KrOek3OS1Qy42f6RbZOfIn+mR4OUbtBtC+01qVeq1oc1hZDMhAJAImc85VfD0YVjplHSAfFXjag7JaskDb6RAljpbiM80yXT6WXUj2e1UTWxFuFuAtExAcMgchGkZqONbob+EInLD1W9x+a28sRak9dF707PbGVwMbWMOIMgYnFhBLSct4Vvd9J1E60qw/Af+SzE1sjDQJEZSkpWWRqTspGoWT6QqBq0y7lGtFRhPNnIOEkwUW2bS2enVqNe50mo94IY4jC5xLTkOCzJmoUptD+3P3W+Cy1Qy+2faqxHWqR106g/wCKlLLtFYS5v1inqNQ4b+kLHg1KNGfYp0QGkW4B1t5pBaYgjQ8xqYXq2KpHQPBNbHaC1zSNRKXvGvjeXDKQO+EmCFLo/bM6z4FW0qpXP+2Z1nwKtbioKOlciYlyqxGLoSURCtxC32R95w91KuslRpPNILRiOYyA35JJhOAEah5PsCeC9HySGsGL0ubrrM9cldeO9UZvsVbbq+DICMOLEGjFhkjFPWCmdGxveJAmSYkiXEaxOuqXF6viA1gEYYDd3Oy73EpSw3rgY1jgSGOxCIzzkB0jcVatcoQxa6GOn1m/EIoqBHr1C4VHHUuDu9390zBXNm+xceh9SbiIAiTkJIHtKUr0Sxxa6ARrBB9oyUdKMHLIY8xBAXhNQUcEoYChqIpeiShcM8s+mCPYUgBxIQUVGAQAQlAUryRQigmAixpJAGp0/JQObBIOoyS5pJMsQASUUhKimh5JACMLoShaghIYDWqVvtvnj91vuhRzQpW+R50/dZ7oQIjcKApUhFeEgLHQ1HUUuUmwc7Wdc+1KuUMoc3W+KrCeJ8CrDUtrfWVWomHDXszTw1xwd2gD5qdZPpAS5t7ePsXKtOvEz+xd/wCVg9kLk/Bk/QbIpSGEUFHWwgzHkaEjqKNyzvWd3lJgoQ5FsBVtV3rO7yjio71j3lJseEq14zRbA54LhBJI60i6zp2AMtEJCYhgaaVos1SrmIaYhIYuHNiMDeuDPig5MQjMhKkCECGQYi4UcPH5KIXjiNeKQA4ULWIuMcUtRMoQBmMR+TR2BHVCGr2JIsTqokSEmAm1qAhKNXEJAN3BEhLPCJCQwAFLX0PPH7rPdCjGKVvseeP3We4ExEc5FdolHBFc1IZZKWvf4o9XVBZRp1HxR7Rr3KGNAUWy4Dr8E8qWKQQ4DMCRp4pC7WTVYImTp2FOrXc9UOgNrOHE2unTHVGEFdXxlFp26FMjn3SycqbI6mH2yuTr9C1P4Z//AHFcur8f7Iz5Ifa676FG1PbTaGshhDcyBLGk69JKijTYeA6gpXbgzaif8un7gUG1ee0aCws7OPsSnkbS2WjF1A/BIAq1bHWZ1QODBJGftWWV6q+zbFHZ10V3yUYf2YjjzvFFZYZJHJ5/6u9XIMZyUPIDeWAcTkAOXzk96tt306Na2VnNwVGMs9IS0tcJc+o46b4Yn8ecMlteh54SxtJ+zJxd5LWnkxAyB5wnPed5S1msLzJbQa/PP0jHtWmWC0WfyWyt5SkC6oKr5cMs31YPbhCe3Q6nUoWyvhZ+0LGRGWFjWyI0zcVo9abMpNxaTRQLHcoLJrUhTfJAaabvRj0pLuJ4bk4sNw0gRLQ7P7eIDtjQK/7dloqUoj0I/wByZ2QSxsg+juG5eepynLiXB2JwjBNxtlfddtAH93ojdAa4jslydU7BZsP7KjPDkviSp+kWz09MI9pDSw5DTWN8rRxmlexCy4261M8vEspPA5NrgZyaADMz3Zp5eFvo8jSb5OcRaHYhHokkYY4yE3v1k1dePwRrVRyp5/4QH+5yMNyim2TmaU6SIevWob6B7glLEbMWOiicU5EzlGuQPT7E9u67xUtFJj4LS4YhmJE5jxUq646DCQGvzJOEPkcN+Y0XRGNctmLlfSK/TsdIiYdHRPxRnWSj6r/xLtoLLyT2tY1zBhmMRdM5gyegjuUTWY6NT3lVGaYpKh26yUzkA6d+aTqUKQbMDtqQe5R9ldBM9KRqWV2ZwuI1nCYjjK7n8f8ABSvs5/JzQ+s1Gk97Wwc50en/AOhKU6u/F/ZQ1xNmrT6z4K70bAJkk6rhlaNyOu/ZWjUdBL4387+ylL22Is1OgHg1Z5Skz0gcn1GtO7pUtZbCMOBlRtOo4ggkiQAZIg9GXapDaRmKkaLSeUljg0NJJIc0iPb3KJSaGlyRezP0d2WtZ+Ue6rixVRk4Acx7mjKP5U/uLYCz2uny1V1UOxFnMc0CGQBkQrLsdZn07G1tRpa4cqSHCDm9xGXal9hT9W/q1feVJuhEG76JbH/Er/iZ/wBUjU+iSyfxa/ez/qtEJRHpbMVGD1bJydUsGYbIBPDVNbV6R7FNW2lNpd1T3NEqHtw557PBKQ0OLhbNopj+Y+6VeHUehUrZwfWaXWfdK0F7VjLsojjSQJ7gQoAyXbcfWf6dP3VEWegXTECBOamNt/3gH/Kp+CibDXDZne2F1kBPIncR7Vdfo0DmPqiATDdSQILmg5wc4JVUbbacZT3J1Y72fSl1F5YTkSDB3KZemXBdlovuxBthe+NauuIzJtDwQWxkIAMzvKcbEONKw2qqAIdjBMkGGUubhEQec/fGqqlW8qr6fJPqONOcWEnKZJnvJPahoWuoym6m17hTd6TA9wadNRPQFKajeqqym3JrZ9Divlhbwb8grXs/eAF3NpADzlZpJzkl9qaI0iMI4z0KkvqE5nMxG/RL2e8qjAym1xDGltRrZJDXtJgjqWbk/FpXdmmWsmRzvg0fa6rL6Zc0tMHIwT6RjMSM4lN7MRhbluChrHedWvTe+s4Oc17GgkQYIcYyUrZapwNjhvHT4Lg+JieJaPtGuX6IkKIHCEtVeDTJE/kplRJn0u5LVXHA7M6fFdz+rOVfZFOvewmrXDQ/BzszE7h0qRq3OQ1mJ+LCwN5rYJ55MiT0+xQ9+2l7KstMGdY6AntG01qgpAPgmmSSS0ei53HqS+PJKCtGuaG0+H2Bs2CbW2WkYKkBx0dOuXETCttDG0PcGYszJloMzAb7ZVcF0Wppa9lRuL0sUt5rp6ulTNS4bTTs4rWmrM1AGBrc4LXEuOQgZDdvTy5YzhceiccNZ8lb2puuo+o1wMNLS52I4iyOMKuPcDkrtbdnq9roVDQJIpAOLBlyhmSJ4gAu64VVtlzV6LAalMtbqSIc2T/MFniborMlZBUzBJT11qcaDwG08LGgEmMZxOgb5OqSdQb6o7k0tTQBkBrwC9V/LvGo10ciw/ldg7OCa1P7x8FYdqL8NIcnTyeRJd6oPDpUVcVI8pTdgOHEedENEATnonO2F2y/laZDpaMQBB0y3Li2vlmrj6Kq95Jkkk8SZPec1oH0fbcPpObZ67OWBc1tJzj5xhcQ3CHQSW55DcRwWf1qRac94kJS76+Cqx/qPY/LXmuDsu5aeuBM9Y1zl/p+ag9hD9W/q1feT26bwFezUqzQWipSDgHEOImdSMio/YQ/Vv6tT3lmuuRFkJRHnJcSgdoeopAZXZ2TagOIf7oVbvVkVXDhA9istiP1pvU7wUDtHlaanWPAJ+wQOzP71S6z7rlopCzrZj96pdZ91y0crOfYxKFyMuUgYza7XUquDqjKDiABJc3QaDVNyw1PNtpUw4g4cAGIkcCo0sUtdfNr0XfzAd6607ZJFWixvYcL2lruByStCiS3/UFd9prsNobTDAMfKNY2TA55wwTuEkdyb3fsRW9A1bLic4QBXBJOkQG6oyxdcDxyXsjmXWZGY0Tplzn1grn+ptbLn0RA0xnh91Ba7j5IhtWvQYSJhziJHHTRZJSfC7G5JdlPF0k5SNYSbLrOMjEOaANNcyVP3owUDTmox4qSWOp5tlpAIJjimdjvSkajm1SKYeA0VJnDUkhrnN9XcY4yoqXsqLtOhSz2cUqZBM4nNdl0A/NTV3vAY3IHLflv6Cmt1Xe+q6pTqg8pTfBaMtd44jLI71NU7kqs5pp1G4R9rgc8jvWccUlNyfs0lli4JCNJ4nQDfrogqW+mWOAezPgc11mZic8QObA6cwciD1FK2W6Q8HDREDeAOAzlaOMmuCIuKfJTb6o46hjSQf8AaEerRIZTzgBk6fzOy9qsdvupk1HAtYWAnN8E4QMQc05iOKbtjBSfibBaYk5OIe6AD+dEYY1GmPNL8rQwo28shjXOJ5us6l2fVGXcFdrlvN9opvs1pJfNMupugBx5OCWk75yz6CmOz90sPnrThMuOBoIDcpmTOe865AKWqWqyUnNqNYZk4DicGnISM8iNFGVx6SHGEu7ImttFWol1ns+GkGnCDhBe52rnOJB3mAFE33Y3NoHlHOe7Dx39SdvtdEVHP5OX4i4kuJk6TEwmF62/ECCSBOWuQ6U4rhURLllLNmPAqOvKzuaASCM1a6LwSA0yTuOWfakL6sDnMgYQQZzcO7oWl8BzZV6lQtayPVnvJPyUhdbt2GcQg7zHQmNsZziPVhvcAPgpy5KJlpGugnp3ofVCvmyv7S2cseGncCR1GB8FDhaDet1MqOLjJMYZ+Q3Knvu50uZ9psx0jX89S0gnFUxN27NA+h/altJtSy1qga0y+kXuhsn02AnSTn2laPsM0+TZCfO1NM9680AwVuv0KXtFGrRe7JvnW8C0+mRwI+IRJf8ARGhErnaHqKjruvIVgXZ55wREdCkjoepZtUwMrsX703qd4KC2k/ean+n3Qpuxn6yOpygtoD9Yf2eAT9gg+zJ+tUus+65aKSs42ZP1ql1u9xy0QuWUhnShRZXKQMQdQcU9szDLCBmHA9xTdjKnqVHdTHQl6Vd4I82/I8CutQlxwSXKhaOeyd1Sme6oColgqU7SXU2Eup1nOyBMYHznAyGSTuOlaLRUhlCo4hzTDdQMWvOyCuFKyuZarQObhq2gsAxvY4Fp5SQ5o9HnAETnK9D4+VJyv9HH8jG2lQ6qbVMeWVZdSYDm0gw98c5p5pDonjwKrW1ltfaqxeKT206bGgS0y1hzDnDcCSI7FMCzOdRp0S2iWRUqicZ51OoS6c/tAkdSfUqVXzsMpDlGWYFpa8+bew0w0OnLDJPSQtcWmOW0UZZFKcdWyNuiy2l9jo+TNoOLXVg5tTBjPPBHJ4tdT3hVW8bvcK2GvTDKpcObgwxJ1jcN+S1rYO63Cz1aRwTTr1Gy9mLc2C0e1WerdFNxBqhrnAATh0jhJMLx/mc5pP8A09P4s9cSTXool27SULNSbjYX1csTzGcaZ9Udykqu29Cu0gEMdwILieEQs7v59TlqtN9FgwvcGlrtWhxAOuWQHekLsa4EGA3PjIyiM0t+CWiXv6vUY8Ppuc1r/TyiY0y6iUT6K7XFK0tfGEvpHOZGHERod6udG/LLYrHTqVw54q1HA4AHgOAnC6TEQDxWe3C+kDaDReSHvDsJZhwglxABnPWOxELtlSdpL9Gm3HYrHWqAchRMz9iTMbySrKdnbKcjZ6JA9EGm0gb8hGWZJ7Vnuw1ci1MGZnFp90rTxUdPou9mWW/NakIjbTsrZXNAFCm3DOAsaGlpO9uWSzm9GvqUTZqFE5OLjT/aGRk8y7dErV3Wg8O9zB8VTKGzwbaalapUbDsWQrlmrpnmxulTKkh8spFsu3kbJTdZhWJbzXh1MlwxcIE5OkdvQoGjd9pq4h5PaSTo5tGoc+nLMK7V9r69E8nTDSxtTA0AD0cRE4jO7OUa2bXWnlnBrg5oq4RAaAWYtQ4DMALBtFq1yVChsNb3NB8nqDjiAaR0w4glMq2zFopHzzGsz0dUpSRvIGKStPva6KVoeXvtjjP2QapblwaMgmlPYehWa5vldTIj12ATuiRiCn8Ea+WTMftlMufzaVYzwpmDPSn1y1otDabg4ETGbSOa08D0LQXfRLZyQTa3GOlxPTGeSTtWzN2WUVH2WpUdXALML3YgAXAPIGHI5arfG0+jFleqZqDvWynG2o3UEA9QU3XdAJ6EgzMBbSEii37Tw1nQNYd3/wDpWrYK8XUmhzToS09LXSHDuUJtTZTyoI0IjulP9l8qXTiPduWchmi17/qBwwDFNRoy3Nccz2BaTuPUsesNplrYqURHruIOvQFdP1wdhg1LGMoy5Rx06wsJZFYKJVrMItI+6fAKvbQH6w//AE+6FONqMbVDzWpkQQYBBOnyVevioHVnlpkGIPYEKVvgKDXDXay0U3PIa0EySYAlpGvary2+qB/xqX/kb81mlbRIArqxfHWRXZE56s1YXnS/i0vxt+a5ZTK5a/wo/sjys0+7rko0nYmNqk9NcAR90KYoWQfZsxd11Cf+Kyxtuq+u7vPzSn6QrfxH/id81weXJ/Y6NUbPdletT/8AihrczzX86d2oCjbzu9nKPfhcMTxUP1gsGMDJ0A7lkz7XUOtR34ikzUcdXEpLJJO0wcU+zSzYaM5sZrMutVQ6mT9rinFGlZh6QoAZT56oZjSZduOayuTxKHPiU/Nk/ZPjj+jZKV+UKFNzaD6NIuMkh2LOAJAdqcozUVa9rRobSXfdaweAWY4ekoMPSVm7k7bLSSLjXvKzFxcc3EyT+WohvSy+rPZ/ZVAAfkoS9u8jvSphwXevtLQc0NcHOaNGkktB6tFF1b3oO/wwOqR385Vzlmes3vCT8rpj7Te9FMOCzMvSzD7FRrgZDmVHNcNxg4kZ972fVgtQfM4/KahIPU4lvsVWNvp+sEBvKnx9hVVIOEWez360Frqoq13MMtNeq4tB3RTaA32J9+up3UKfcPkqQb1p9PcgN8M4OPYPmhwb7C0Xn9eKm6jT7kUbcV91Ol+H+6orr6b6rvYkzffBh70LExWjQHbe2rc2kOqm34ptU2ztZ+00dTGf9VRTfZ9Qd/8AZJ/px+5rfafin42/Q9kXV+1Nq/iexvyRbrtD3U6pcBm9pxZSSRJnju71SjfVTg3uPzU/s/efKUy1xAeHEwMpBiDC0x4qlYnLge2o5FdROX5hEte7pO5HC6jMbW2yh4g9c8FHvs7aZwt0y74EqaGfUqhb6hNV+Z9I7+BhYZI2WnRLtd0+CE1QNXDvCrrwkiFksP8Ao9yyOtbN7x+IJOg8OEgyJOeqqtXVT1zHzQ6z4q3i1Vi2seWjRNpS1ofkm0ru+L9Tny9ikrkSVy6rMxL9KO4BB+kn9HcmhCEBeTojqtjh14VOI7gg8tqet7Am5C4J6oLY48qqesfYiOtD/Xd3ooQwjVBYBqu9Z34igxOP2j3lDCNCKCxJzUZo6FzkLQigBLUSErCFoRwIIGoS1DC4uQAmQhaV1TQ9SSaVQCjnIoRZQgoAGEmRmjkpGc0gDBTuyNOnyxc8iWtOBpIGIulp7gdFBNB4Ilpbln7U12BoT6Ymfz2IHdSzplqeMg9wH3j80obW861H/jK0bEX81gM3EDrMKoXg4co/CQRiJBGhnNREZyfbn7VLmydKym0ikrEJRHFPG2QcUD7KOlQpIerIqtqjUyutTYcgZouiPRDHFl9IfncpGVHWQc4dvgpHD+ZW+NpIzl2DK5BhPBctN0TQxKMU88jHEo/kY/JXmOaOjVkeULVI+St4IOSbwCW49RjKME/Y1vAdyVZ2JeQepGBp4exDyZ4FSsIj9UeQNSN8ncdxR22Z3D2p+EJS8jHqMhY3dHejmxniE7hC5Tuw1Q1FhPEdyN+jf5k5DoCAPRux6obmwDfKL5AzpPangqZLnnelsw1QzFkZwSvkzY9EJSEYDKE7YUhBzG8B3BA8CMgO5HfuSFQIsKE3OUZeuo6vipBzVF26sHHLQZLXH2TIbAo2u4dyIlmUychqdFu2QDSplzg0cYViATGwWMMzObvDoCerlyyt8GkVQMJGolkjUURKZD2wc89iBiG1emUNPRdsejFkxspYRWtLWEAghxz6Gq31tlWn0W/heoD6PG/XWfcqH/atMqXNRcZwkHWQSPBc+fK4ypFRgmimfqn0P9nyXK8CzxkNB2+0rll/IZXjRkLsiuxIuJCqYIPiXSilAEhijUZhRGHNHfqkMOXpMnNA0oN6ADgo7XdKRKAFIYvizR3pIFHjJJiCPRmiBouIRy+ITABw4I7dEiaiMyqmAJKIKiEuSLygAz3JOuEacknUemhEZeFaBHFRzN6kL0bkD0+KjWnNdGP6kMFPLEec3rTSEvY3c9vWql0In6aM16IxyMAuM1DEpvVS5Cb1U0JkTafSKNT0QWj0j+dyPSGS7YvgyZa/o5/fAf8ALqadS1fGI1grKPo7nysR/Df4LUjUXD8l/ma4+hSenwQJGQuWRZirEqNFy5bGaDFAFy5NFCjNyM9cuQAklEC5JDDFJlcuR7EgWpbchXJSGAxDX1C5cgQi7RFXLk2AZduXLkAEqaDrKQfouXJoQ1tfolRC5cujH0QxR2qGj6Q6wuXK30JE8Uow+C5cuI0Yd2ib1Vy5HsCKtHpH87krS0QLl2x6Rky1/R5+9/06ngFpbly5cXyfua4+gAuXLlBof//Z"/>
          <p:cNvSpPr>
            <a:spLocks noChangeAspect="1" noChangeArrowheads="1"/>
          </p:cNvSpPr>
          <p:nvPr/>
        </p:nvSpPr>
        <p:spPr bwMode="auto">
          <a:xfrm>
            <a:off x="307975" y="-1219200"/>
            <a:ext cx="3810000" cy="2857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6" name="AutoShape 6" descr="data:image/jpeg;base64,/9j/4AAQSkZJRgABAQAAAQABAAD/2wCEAAkGBxQTEhUUEhQUFhQXFBUUFRcUFBUVFRUVFRQXFhQVFBQYHCggGBolHBUUITEhJSkrLi4uFx8zODMsNygtLiwBCgoKDg0OGhAQGywcHBwsLCwsLCwsLCwsLCwsLCwsLCwsLCwsLCwsLCwsLCwsLCwsLCwsLCwsOCwsLCwrLCw3K//AABEIAMIBAwMBIgACEQEDEQH/xAAcAAAABwEBAAAAAAAAAAAAAAABAgMEBQYHAAj/xABIEAABAwEFAwcIBggGAgMAAAABAAIRAwQFEiExBkFREyJhcYGRsRQjMlKhssHRByRCcpLwFRYzNFNig+FDY4KiwtKT8URzlP/EABkBAAMBAQEAAAAAAAAAAAAAAAABAgMEBf/EACURAAICAgICAgIDAQAAAAAAAAABAhEDEiExE0EEMiJRFFJhof/aAAwDAQACEQMRAD8Ayy9hFaoP53eKaYk7vOpiqvdlzjiy6RPxRrsDcRc+IDZz0JOXzXYvrZmxoKjuJ7ynNhtrmOBJJGhEk671JU7MwAg4C3E6SSJDS2Wx2oXUKWEmGzycdTsGKetS5J+goCjbGM5+IEncAQT1j86lR/6Sq+ufZ8lIusbPOQ0ZEwZMDmA6zkubd7C70SZcwGCeYCwEu75TWqGMW3vW9f2D5JenfVX1h+EI1S7WcmXAkkUy4id+KAerIqLBVxjGXolto1z6MrWalKq52uNoyEbir9QCyz6MrzpUqVXlajGTUbGNwbMAzE9YWhWa/LOdK9E/1GfNcWRVNlrotlktZAg5wnD7b1dqrdO9KZ0qMPU9p+KVdbgRkQe0JCth7dVxEk6prbvS7G+6ESpXlGtrsx91vuhZspDUlFXOci4lAw8oQkpXYkALBVjaC+qtGuWMcA3C0wWtOo6VZGFZN9LuVsZ/9LPEha4obyoTdFmbthXpgkhjhqZbp7chkntHbx72DzNLcZGMTB3ZxmFkN3XhgxNcThdE7yI6DuS1vvfmtbSLmtBJkcwmd0Ddqt/47XAtkbFdm0rq1VtM0mtxEiQ45QCdCOhTVSmOAWOfR1b6jrwotc9xaceRMjJjls1Rywy49HQ07ELPdzKj2sc0Q4gHIaHVUC3WcMruZubVLewPjwWjXfWDa1Mn12+KoVts7qlerUBDfPPMOOeTzllIWfopErarvoRm0DtPzULaruon0We0qQqOJMkojKUkdam2BS/JwKkI72wU/ttmw2lzRoNPwhIWpkOI6kmhoG7GTVZ1/BWYUVX7oHnmdfwKtmBMBnyCFO4H5IXKtQMjNVpzLc4A9IjQRwQSz1D+P+yaiojCounZr2RQ+p2cOEtpvI6HD5Ixsn+XVHcfgnV03oylTh2IyToJUlZr7pvcGjECTAkD5q059i4ILyX+Wt3BcLP01Rl6vycp2z1yakYpbpIIJJneNw1CNVvyi1xaS6QSDDTEjhCf5voOCummBkXvAiM2EZcNdEVtFn8TvY74KQv22sqtbgJydnII1ChpSeWa4CkyQ5RoYGh2I4idCNwG9c2omAenFlc0uh5Ibnm0SZgxlI3x3rO23bGOxVRvKDxPepFjrDyUEWjlY15SngxRrhwTHQoSo4A5GRxTYkOxbn7nvHU5w+KUF9V/41Xh+0d81HY0ScypYyYF/wBpGler+MnxRhtTaxpaKnbB+CheURXPSpAT7dtLYP8AGPa1h+CV/Xy2D/EYeum34KrOek3OS1Qy42f6RbZOfIn+mR4OUbtBtC+01qVeq1oc1hZDMhAJAImc85VfD0YVjplHSAfFXjag7JaskDb6RAljpbiM80yXT6WXUj2e1UTWxFuFuAtExAcMgchGkZqONbob+EInLD1W9x+a28sRak9dF707PbGVwMbWMOIMgYnFhBLSct4Vvd9J1E60qw/Af+SzE1sjDQJEZSkpWWRqTspGoWT6QqBq0y7lGtFRhPNnIOEkwUW2bS2enVqNe50mo94IY4jC5xLTkOCzJmoUptD+3P3W+Cy1Qy+2faqxHWqR106g/wCKlLLtFYS5v1inqNQ4b+kLHg1KNGfYp0QGkW4B1t5pBaYgjQ8xqYXq2KpHQPBNbHaC1zSNRKXvGvjeXDKQO+EmCFLo/bM6z4FW0qpXP+2Z1nwKtbioKOlciYlyqxGLoSURCtxC32R95w91KuslRpPNILRiOYyA35JJhOAEah5PsCeC9HySGsGL0ubrrM9cldeO9UZvsVbbq+DICMOLEGjFhkjFPWCmdGxveJAmSYkiXEaxOuqXF6viA1gEYYDd3Oy73EpSw3rgY1jgSGOxCIzzkB0jcVatcoQxa6GOn1m/EIoqBHr1C4VHHUuDu9390zBXNm+xceh9SbiIAiTkJIHtKUr0Sxxa6ARrBB9oyUdKMHLIY8xBAXhNQUcEoYChqIpeiShcM8s+mCPYUgBxIQUVGAQAQlAUryRQigmAixpJAGp0/JQObBIOoyS5pJMsQASUUhKimh5JACMLoShaghIYDWqVvtvnj91vuhRzQpW+R50/dZ7oQIjcKApUhFeEgLHQ1HUUuUmwc7Wdc+1KuUMoc3W+KrCeJ8CrDUtrfWVWomHDXszTw1xwd2gD5qdZPpAS5t7ePsXKtOvEz+xd/wCVg9kLk/Bk/QbIpSGEUFHWwgzHkaEjqKNyzvWd3lJgoQ5FsBVtV3rO7yjio71j3lJseEq14zRbA54LhBJI60i6zp2AMtEJCYhgaaVos1SrmIaYhIYuHNiMDeuDPig5MQjMhKkCECGQYi4UcPH5KIXjiNeKQA4ULWIuMcUtRMoQBmMR+TR2BHVCGr2JIsTqokSEmAm1qAhKNXEJAN3BEhLPCJCQwAFLX0PPH7rPdCjGKVvseeP3We4ExEc5FdolHBFc1IZZKWvf4o9XVBZRp1HxR7Rr3KGNAUWy4Dr8E8qWKQQ4DMCRp4pC7WTVYImTp2FOrXc9UOgNrOHE2unTHVGEFdXxlFp26FMjn3SycqbI6mH2yuTr9C1P4Z//AHFcur8f7Iz5Ifa676FG1PbTaGshhDcyBLGk69JKijTYeA6gpXbgzaif8un7gUG1ee0aCws7OPsSnkbS2WjF1A/BIAq1bHWZ1QODBJGftWWV6q+zbFHZ10V3yUYf2YjjzvFFZYZJHJ5/6u9XIMZyUPIDeWAcTkAOXzk96tt306Na2VnNwVGMs9IS0tcJc+o46b4Yn8ecMlteh54SxtJ+zJxd5LWnkxAyB5wnPed5S1msLzJbQa/PP0jHtWmWC0WfyWyt5SkC6oKr5cMs31YPbhCe3Q6nUoWyvhZ+0LGRGWFjWyI0zcVo9abMpNxaTRQLHcoLJrUhTfJAaabvRj0pLuJ4bk4sNw0gRLQ7P7eIDtjQK/7dloqUoj0I/wByZ2QSxsg+juG5eepynLiXB2JwjBNxtlfddtAH93ojdAa4jslydU7BZsP7KjPDkviSp+kWz09MI9pDSw5DTWN8rRxmlexCy4261M8vEspPA5NrgZyaADMz3Zp5eFvo8jSb5OcRaHYhHokkYY4yE3v1k1dePwRrVRyp5/4QH+5yMNyim2TmaU6SIevWob6B7glLEbMWOiicU5EzlGuQPT7E9u67xUtFJj4LS4YhmJE5jxUq646DCQGvzJOEPkcN+Y0XRGNctmLlfSK/TsdIiYdHRPxRnWSj6r/xLtoLLyT2tY1zBhmMRdM5gyegjuUTWY6NT3lVGaYpKh26yUzkA6d+aTqUKQbMDtqQe5R9ldBM9KRqWV2ZwuI1nCYjjK7n8f8ABSvs5/JzQ+s1Gk97Wwc50en/AOhKU6u/F/ZQ1xNmrT6z4K70bAJkk6rhlaNyOu/ZWjUdBL4387+ylL22Is1OgHg1Z5Skz0gcn1GtO7pUtZbCMOBlRtOo4ggkiQAZIg9GXapDaRmKkaLSeUljg0NJJIc0iPb3KJSaGlyRezP0d2WtZ+Ue6rixVRk4Acx7mjKP5U/uLYCz2uny1V1UOxFnMc0CGQBkQrLsdZn07G1tRpa4cqSHCDm9xGXal9hT9W/q1feVJuhEG76JbH/Er/iZ/wBUjU+iSyfxa/ez/qtEJRHpbMVGD1bJydUsGYbIBPDVNbV6R7FNW2lNpd1T3NEqHtw557PBKQ0OLhbNopj+Y+6VeHUehUrZwfWaXWfdK0F7VjLsojjSQJ7gQoAyXbcfWf6dP3VEWegXTECBOamNt/3gH/Kp+CibDXDZne2F1kBPIncR7Vdfo0DmPqiATDdSQILmg5wc4JVUbbacZT3J1Y72fSl1F5YTkSDB3KZemXBdlovuxBthe+NauuIzJtDwQWxkIAMzvKcbEONKw2qqAIdjBMkGGUubhEQec/fGqqlW8qr6fJPqONOcWEnKZJnvJPahoWuoym6m17hTd6TA9wadNRPQFKajeqqym3JrZ9Divlhbwb8grXs/eAF3NpADzlZpJzkl9qaI0iMI4z0KkvqE5nMxG/RL2e8qjAym1xDGltRrZJDXtJgjqWbk/FpXdmmWsmRzvg0fa6rL6Zc0tMHIwT6RjMSM4lN7MRhbluChrHedWvTe+s4Oc17GgkQYIcYyUrZapwNjhvHT4Lg+JieJaPtGuX6IkKIHCEtVeDTJE/kplRJn0u5LVXHA7M6fFdz+rOVfZFOvewmrXDQ/BzszE7h0qRq3OQ1mJ+LCwN5rYJ55MiT0+xQ9+2l7KstMGdY6AntG01qgpAPgmmSSS0ei53HqS+PJKCtGuaG0+H2Bs2CbW2WkYKkBx0dOuXETCttDG0PcGYszJloMzAb7ZVcF0Wppa9lRuL0sUt5rp6ulTNS4bTTs4rWmrM1AGBrc4LXEuOQgZDdvTy5YzhceiccNZ8lb2puuo+o1wMNLS52I4iyOMKuPcDkrtbdnq9roVDQJIpAOLBlyhmSJ4gAu64VVtlzV6LAalMtbqSIc2T/MFniborMlZBUzBJT11qcaDwG08LGgEmMZxOgb5OqSdQb6o7k0tTQBkBrwC9V/LvGo10ciw/ldg7OCa1P7x8FYdqL8NIcnTyeRJd6oPDpUVcVI8pTdgOHEedENEATnonO2F2y/laZDpaMQBB0y3Li2vlmrj6Kq95Jkkk8SZPec1oH0fbcPpObZ67OWBc1tJzj5xhcQ3CHQSW55DcRwWf1qRac94kJS76+Cqx/qPY/LXmuDsu5aeuBM9Y1zl/p+ag9hD9W/q1feT26bwFezUqzQWipSDgHEOImdSMio/YQ/Vv6tT3lmuuRFkJRHnJcSgdoeopAZXZ2TagOIf7oVbvVkVXDhA9istiP1pvU7wUDtHlaanWPAJ+wQOzP71S6z7rlopCzrZj96pdZ91y0crOfYxKFyMuUgYza7XUquDqjKDiABJc3QaDVNyw1PNtpUw4g4cAGIkcCo0sUtdfNr0XfzAd6607ZJFWixvYcL2lruByStCiS3/UFd9prsNobTDAMfKNY2TA55wwTuEkdyb3fsRW9A1bLic4QBXBJOkQG6oyxdcDxyXsjmXWZGY0Tplzn1grn+ptbLn0RA0xnh91Ba7j5IhtWvQYSJhziJHHTRZJSfC7G5JdlPF0k5SNYSbLrOMjEOaANNcyVP3owUDTmox4qSWOp5tlpAIJjimdjvSkajm1SKYeA0VJnDUkhrnN9XcY4yoqXsqLtOhSz2cUqZBM4nNdl0A/NTV3vAY3IHLflv6Cmt1Xe+q6pTqg8pTfBaMtd44jLI71NU7kqs5pp1G4R9rgc8jvWccUlNyfs0lli4JCNJ4nQDfrogqW+mWOAezPgc11mZic8QObA6cwciD1FK2W6Q8HDREDeAOAzlaOMmuCIuKfJTb6o46hjSQf8AaEerRIZTzgBk6fzOy9qsdvupk1HAtYWAnN8E4QMQc05iOKbtjBSfibBaYk5OIe6AD+dEYY1GmPNL8rQwo28shjXOJ5us6l2fVGXcFdrlvN9opvs1pJfNMupugBx5OCWk75yz6CmOz90sPnrThMuOBoIDcpmTOe865AKWqWqyUnNqNYZk4DicGnISM8iNFGVx6SHGEu7ImttFWol1ns+GkGnCDhBe52rnOJB3mAFE33Y3NoHlHOe7Dx39SdvtdEVHP5OX4i4kuJk6TEwmF62/ECCSBOWuQ6U4rhURLllLNmPAqOvKzuaASCM1a6LwSA0yTuOWfakL6sDnMgYQQZzcO7oWl8BzZV6lQtayPVnvJPyUhdbt2GcQg7zHQmNsZziPVhvcAPgpy5KJlpGugnp3ofVCvmyv7S2cseGncCR1GB8FDhaDet1MqOLjJMYZ+Q3Knvu50uZ9psx0jX89S0gnFUxN27NA+h/altJtSy1qga0y+kXuhsn02AnSTn2laPsM0+TZCfO1NM9680AwVuv0KXtFGrRe7JvnW8C0+mRwI+IRJf8ARGhErnaHqKjruvIVgXZ55wREdCkjoepZtUwMrsX703qd4KC2k/ean+n3Qpuxn6yOpygtoD9Yf2eAT9gg+zJ+tUus+65aKSs42ZP1ql1u9xy0QuWUhnShRZXKQMQdQcU9szDLCBmHA9xTdjKnqVHdTHQl6Vd4I82/I8CutQlxwSXKhaOeyd1Sme6oColgqU7SXU2Eup1nOyBMYHznAyGSTuOlaLRUhlCo4hzTDdQMWvOyCuFKyuZarQObhq2gsAxvY4Fp5SQ5o9HnAETnK9D4+VJyv9HH8jG2lQ6qbVMeWVZdSYDm0gw98c5p5pDonjwKrW1ltfaqxeKT206bGgS0y1hzDnDcCSI7FMCzOdRp0S2iWRUqicZ51OoS6c/tAkdSfUqVXzsMpDlGWYFpa8+bew0w0OnLDJPSQtcWmOW0UZZFKcdWyNuiy2l9jo+TNoOLXVg5tTBjPPBHJ4tdT3hVW8bvcK2GvTDKpcObgwxJ1jcN+S1rYO63Cz1aRwTTr1Gy9mLc2C0e1WerdFNxBqhrnAATh0jhJMLx/mc5pP8A09P4s9cSTXool27SULNSbjYX1csTzGcaZ9Udykqu29Cu0gEMdwILieEQs7v59TlqtN9FgwvcGlrtWhxAOuWQHekLsa4EGA3PjIyiM0t+CWiXv6vUY8Ppuc1r/TyiY0y6iUT6K7XFK0tfGEvpHOZGHERod6udG/LLYrHTqVw54q1HA4AHgOAnC6TEQDxWe3C+kDaDReSHvDsJZhwglxABnPWOxELtlSdpL9Gm3HYrHWqAchRMz9iTMbySrKdnbKcjZ6JA9EGm0gb8hGWZJ7Vnuw1ci1MGZnFp90rTxUdPou9mWW/NakIjbTsrZXNAFCm3DOAsaGlpO9uWSzm9GvqUTZqFE5OLjT/aGRk8y7dErV3Wg8O9zB8VTKGzwbaalapUbDsWQrlmrpnmxulTKkh8spFsu3kbJTdZhWJbzXh1MlwxcIE5OkdvQoGjd9pq4h5PaSTo5tGoc+nLMK7V9r69E8nTDSxtTA0AD0cRE4jO7OUa2bXWnlnBrg5oq4RAaAWYtQ4DMALBtFq1yVChsNb3NB8nqDjiAaR0w4glMq2zFopHzzGsz0dUpSRvIGKStPva6KVoeXvtjjP2QapblwaMgmlPYehWa5vldTIj12ATuiRiCn8Ea+WTMftlMufzaVYzwpmDPSn1y1otDabg4ETGbSOa08D0LQXfRLZyQTa3GOlxPTGeSTtWzN2WUVH2WpUdXALML3YgAXAPIGHI5arfG0+jFleqZqDvWynG2o3UEA9QU3XdAJ6EgzMBbSEii37Tw1nQNYd3/wDpWrYK8XUmhzToS09LXSHDuUJtTZTyoI0IjulP9l8qXTiPduWchmi17/qBwwDFNRoy3Nccz2BaTuPUsesNplrYqURHruIOvQFdP1wdhg1LGMoy5Rx06wsJZFYKJVrMItI+6fAKvbQH6w//AE+6FONqMbVDzWpkQQYBBOnyVevioHVnlpkGIPYEKVvgKDXDXay0U3PIa0EySYAlpGvary2+qB/xqX/kb81mlbRIArqxfHWRXZE56s1YXnS/i0vxt+a5ZTK5a/wo/sjys0+7rko0nYmNqk9NcAR90KYoWQfZsxd11Cf+Kyxtuq+u7vPzSn6QrfxH/id81weXJ/Y6NUbPdletT/8AihrczzX86d2oCjbzu9nKPfhcMTxUP1gsGMDJ0A7lkz7XUOtR34ikzUcdXEpLJJO0wcU+zSzYaM5sZrMutVQ6mT9rinFGlZh6QoAZT56oZjSZduOayuTxKHPiU/Nk/ZPjj+jZKV+UKFNzaD6NIuMkh2LOAJAdqcozUVa9rRobSXfdaweAWY4ekoMPSVm7k7bLSSLjXvKzFxcc3EyT+WohvSy+rPZ/ZVAAfkoS9u8jvSphwXevtLQc0NcHOaNGkktB6tFF1b3oO/wwOqR385Vzlmes3vCT8rpj7Te9FMOCzMvSzD7FRrgZDmVHNcNxg4kZ972fVgtQfM4/KahIPU4lvsVWNvp+sEBvKnx9hVVIOEWez360Frqoq13MMtNeq4tB3RTaA32J9+up3UKfcPkqQb1p9PcgN8M4OPYPmhwb7C0Xn9eKm6jT7kUbcV91Ol+H+6orr6b6rvYkzffBh70LExWjQHbe2rc2kOqm34ptU2ztZ+00dTGf9VRTfZ9Qd/8AZJ/px+5rfafin42/Q9kXV+1Nq/iexvyRbrtD3U6pcBm9pxZSSRJnju71SjfVTg3uPzU/s/efKUy1xAeHEwMpBiDC0x4qlYnLge2o5FdROX5hEte7pO5HC6jMbW2yh4g9c8FHvs7aZwt0y74EqaGfUqhb6hNV+Z9I7+BhYZI2WnRLtd0+CE1QNXDvCrrwkiFksP8Ao9yyOtbN7x+IJOg8OEgyJOeqqtXVT1zHzQ6z4q3i1Vi2seWjRNpS1ofkm0ru+L9Tny9ikrkSVy6rMxL9KO4BB+kn9HcmhCEBeTojqtjh14VOI7gg8tqet7Am5C4J6oLY48qqesfYiOtD/Xd3ooQwjVBYBqu9Z34igxOP2j3lDCNCKCxJzUZo6FzkLQigBLUSErCFoRwIIGoS1DC4uQAmQhaV1TQ9SSaVQCjnIoRZQgoAGEmRmjkpGc0gDBTuyNOnyxc8iWtOBpIGIulp7gdFBNB4Ilpbln7U12BoT6Ymfz2IHdSzplqeMg9wH3j80obW861H/jK0bEX81gM3EDrMKoXg4co/CQRiJBGhnNREZyfbn7VLmydKym0ikrEJRHFPG2QcUD7KOlQpIerIqtqjUyutTYcgZouiPRDHFl9IfncpGVHWQc4dvgpHD+ZW+NpIzl2DK5BhPBctN0TQxKMU88jHEo/kY/JXmOaOjVkeULVI+St4IOSbwCW49RjKME/Y1vAdyVZ2JeQepGBp4exDyZ4FSsIj9UeQNSN8ncdxR22Z3D2p+EJS8jHqMhY3dHejmxniE7hC5Tuw1Q1FhPEdyN+jf5k5DoCAPRux6obmwDfKL5AzpPangqZLnnelsw1QzFkZwSvkzY9EJSEYDKE7YUhBzG8B3BA8CMgO5HfuSFQIsKE3OUZeuo6vipBzVF26sHHLQZLXH2TIbAo2u4dyIlmUychqdFu2QDSplzg0cYViATGwWMMzObvDoCerlyyt8GkVQMJGolkjUURKZD2wc89iBiG1emUNPRdsejFkxspYRWtLWEAghxz6Gq31tlWn0W/heoD6PG/XWfcqH/atMqXNRcZwkHWQSPBc+fK4ypFRgmimfqn0P9nyXK8CzxkNB2+0rll/IZXjRkLsiuxIuJCqYIPiXSilAEhijUZhRGHNHfqkMOXpMnNA0oN6ADgo7XdKRKAFIYvizR3pIFHjJJiCPRmiBouIRy+ITABw4I7dEiaiMyqmAJKIKiEuSLygAz3JOuEacknUemhEZeFaBHFRzN6kL0bkD0+KjWnNdGP6kMFPLEec3rTSEvY3c9vWql0In6aM16IxyMAuM1DEpvVS5Cb1U0JkTafSKNT0QWj0j+dyPSGS7YvgyZa/o5/fAf8ALqadS1fGI1grKPo7nysR/Df4LUjUXD8l/ma4+hSenwQJGQuWRZirEqNFy5bGaDFAFy5NFCjNyM9cuQAklEC5JDDFJlcuR7EgWpbchXJSGAxDX1C5cgQi7RFXLk2AZduXLkAEqaDrKQfouXJoQ1tfolRC5cujH0QxR2qGj6Q6wuXK30JE8Uow+C5cuI0Yd2ib1Vy5HsCKtHpH87krS0QLl2x6Rky1/R5+9/06ngFpbly5cXyfua4+gAuXLlBof//Z"/>
          <p:cNvSpPr>
            <a:spLocks noChangeAspect="1" noChangeArrowheads="1"/>
          </p:cNvSpPr>
          <p:nvPr/>
        </p:nvSpPr>
        <p:spPr bwMode="auto">
          <a:xfrm>
            <a:off x="460375" y="-1066800"/>
            <a:ext cx="3810000" cy="2857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9224" name="Picture 8" descr="http://www.moh.com.ar/images/pago_facil_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95169"/>
            <a:ext cx="2419351" cy="1261624"/>
          </a:xfrm>
          <a:prstGeom prst="rect">
            <a:avLst/>
          </a:prstGeom>
          <a:noFill/>
          <a:extLst>
            <a:ext uri="{909E8E84-426E-40DD-AFC4-6F175D3DCCD1}">
              <a14:hiddenFill xmlns:a14="http://schemas.microsoft.com/office/drawing/2010/main">
                <a:solidFill>
                  <a:srgbClr val="FFFFFF"/>
                </a:solidFill>
              </a14:hiddenFill>
            </a:ext>
          </a:extLst>
        </p:spPr>
      </p:pic>
      <p:sp>
        <p:nvSpPr>
          <p:cNvPr id="8" name="2 Marcador de texto"/>
          <p:cNvSpPr txBox="1">
            <a:spLocks/>
          </p:cNvSpPr>
          <p:nvPr/>
        </p:nvSpPr>
        <p:spPr>
          <a:xfrm>
            <a:off x="210104" y="1772816"/>
            <a:ext cx="2273664" cy="639762"/>
          </a:xfrm>
          <a:prstGeom prst="rect">
            <a:avLst/>
          </a:prstGeom>
        </p:spPr>
        <p:txBody>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114300" indent="0">
              <a:buNone/>
            </a:pPr>
            <a:r>
              <a:rPr lang="es-ES" b="1" dirty="0" smtClean="0">
                <a:solidFill>
                  <a:schemeClr val="tx1"/>
                </a:solidFill>
                <a:latin typeface="+mj-lt"/>
                <a:hlinkClick r:id="rId3" action="ppaction://hlinkfile"/>
              </a:rPr>
              <a:t>FINALIDAD</a:t>
            </a:r>
            <a:endParaRPr lang="es-ES" b="1" dirty="0">
              <a:solidFill>
                <a:schemeClr val="tx1"/>
              </a:solidFill>
              <a:latin typeface="+mj-lt"/>
            </a:endParaRPr>
          </a:p>
        </p:txBody>
      </p:sp>
      <p:sp>
        <p:nvSpPr>
          <p:cNvPr id="9" name="3 Marcador de contenido"/>
          <p:cNvSpPr txBox="1">
            <a:spLocks/>
          </p:cNvSpPr>
          <p:nvPr/>
        </p:nvSpPr>
        <p:spPr>
          <a:xfrm>
            <a:off x="2232248" y="1628800"/>
            <a:ext cx="6804248" cy="648072"/>
          </a:xfrm>
          <a:prstGeom prst="rect">
            <a:avLst/>
          </a:prstGeom>
        </p:spPr>
        <p:txBody>
          <a:bodyPr>
            <a:no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114300" indent="0" algn="just">
              <a:buNone/>
            </a:pPr>
            <a:r>
              <a:rPr lang="es-EC" sz="1400" dirty="0" smtClean="0">
                <a:solidFill>
                  <a:schemeClr val="tx1"/>
                </a:solidFill>
                <a:latin typeface="+mj-lt"/>
              </a:rPr>
              <a:t>Realizar </a:t>
            </a:r>
            <a:r>
              <a:rPr lang="es-EC" sz="1400" dirty="0">
                <a:solidFill>
                  <a:schemeClr val="tx1"/>
                </a:solidFill>
                <a:latin typeface="+mj-lt"/>
              </a:rPr>
              <a:t>operaciones de recepción y entrega de dinero en efectivo, cheques y otros documentos de valor, registrando las transacciones en el sistema informático, con la finalidad de satisfacer los requerimientos de los socios cuenta ahorristas, procurando su entera satisfacción.</a:t>
            </a:r>
            <a:endParaRPr lang="es-ES" sz="1400" dirty="0">
              <a:solidFill>
                <a:schemeClr val="tx1"/>
              </a:solidFill>
              <a:latin typeface="+mj-lt"/>
            </a:endParaRPr>
          </a:p>
        </p:txBody>
      </p:sp>
      <p:graphicFrame>
        <p:nvGraphicFramePr>
          <p:cNvPr id="10" name="9 Diagrama"/>
          <p:cNvGraphicFramePr/>
          <p:nvPr>
            <p:extLst>
              <p:ext uri="{D42A27DB-BD31-4B8C-83A1-F6EECF244321}">
                <p14:modId xmlns:p14="http://schemas.microsoft.com/office/powerpoint/2010/main" val="1535072247"/>
              </p:ext>
            </p:extLst>
          </p:nvPr>
        </p:nvGraphicFramePr>
        <p:xfrm>
          <a:off x="2051720" y="2852936"/>
          <a:ext cx="5486400" cy="36724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Cuadro de texto 2"/>
          <p:cNvSpPr txBox="1">
            <a:spLocks noChangeArrowheads="1"/>
          </p:cNvSpPr>
          <p:nvPr/>
        </p:nvSpPr>
        <p:spPr bwMode="auto">
          <a:xfrm rot="19599397">
            <a:off x="5007897" y="2764138"/>
            <a:ext cx="486411" cy="945709"/>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rot="0" vert="horz" wrap="square" lIns="91440" tIns="45720" rIns="91440" bIns="45720" anchor="t" anchorCtr="0">
            <a:noAutofit/>
          </a:bodyPr>
          <a:lstStyle/>
          <a:p>
            <a:pPr algn="just">
              <a:lnSpc>
                <a:spcPct val="150000"/>
              </a:lnSpc>
              <a:spcAft>
                <a:spcPts val="1000"/>
              </a:spcAft>
            </a:pPr>
            <a:r>
              <a:rPr lang="es-ES" sz="1200" b="1">
                <a:solidFill>
                  <a:schemeClr val="tx1"/>
                </a:solidFill>
                <a:effectLst/>
                <a:latin typeface="Times New Roman"/>
                <a:ea typeface="Calibri"/>
                <a:cs typeface="Times New Roman"/>
              </a:rPr>
              <a:t>10%</a:t>
            </a:r>
            <a:endParaRPr lang="es-ES" sz="1200">
              <a:solidFill>
                <a:schemeClr val="tx1"/>
              </a:solidFill>
              <a:effectLst/>
              <a:latin typeface="Times New Roman"/>
              <a:ea typeface="Calibri"/>
              <a:cs typeface="Times New Roman"/>
            </a:endParaRPr>
          </a:p>
        </p:txBody>
      </p:sp>
      <p:sp>
        <p:nvSpPr>
          <p:cNvPr id="12" name="Cuadro de texto 2"/>
          <p:cNvSpPr txBox="1">
            <a:spLocks noChangeArrowheads="1"/>
          </p:cNvSpPr>
          <p:nvPr/>
        </p:nvSpPr>
        <p:spPr bwMode="auto">
          <a:xfrm rot="19671263">
            <a:off x="5482737" y="3564737"/>
            <a:ext cx="486411" cy="856803"/>
          </a:xfrm>
          <a:prstGeom prst="rect">
            <a:avLst/>
          </a:prstGeom>
          <a:solidFill>
            <a:srgbClr val="00CC99"/>
          </a:solidFill>
          <a:ln>
            <a:headEnd/>
            <a:tailEnd/>
          </a:ln>
        </p:spPr>
        <p:style>
          <a:lnRef idx="0">
            <a:schemeClr val="accent5"/>
          </a:lnRef>
          <a:fillRef idx="3">
            <a:schemeClr val="accent5"/>
          </a:fillRef>
          <a:effectRef idx="3">
            <a:schemeClr val="accent5"/>
          </a:effectRef>
          <a:fontRef idx="minor">
            <a:schemeClr val="lt1"/>
          </a:fontRef>
        </p:style>
        <p:txBody>
          <a:bodyPr rot="0" vert="horz" wrap="square" lIns="91440" tIns="45720" rIns="91440" bIns="45720" anchor="t" anchorCtr="0">
            <a:noAutofit/>
          </a:bodyPr>
          <a:lstStyle/>
          <a:p>
            <a:pPr algn="just">
              <a:lnSpc>
                <a:spcPct val="150000"/>
              </a:lnSpc>
              <a:spcAft>
                <a:spcPts val="1000"/>
              </a:spcAft>
            </a:pPr>
            <a:r>
              <a:rPr lang="es-ES" sz="1200" b="1">
                <a:solidFill>
                  <a:schemeClr val="tx1"/>
                </a:solidFill>
                <a:effectLst/>
                <a:latin typeface="Times New Roman"/>
                <a:ea typeface="Calibri"/>
                <a:cs typeface="Times New Roman"/>
              </a:rPr>
              <a:t>10%</a:t>
            </a:r>
            <a:endParaRPr lang="es-ES" sz="1200">
              <a:solidFill>
                <a:schemeClr val="tx1"/>
              </a:solidFill>
              <a:effectLst/>
              <a:latin typeface="Times New Roman"/>
              <a:ea typeface="Calibri"/>
              <a:cs typeface="Times New Roman"/>
            </a:endParaRPr>
          </a:p>
        </p:txBody>
      </p:sp>
      <p:sp>
        <p:nvSpPr>
          <p:cNvPr id="13" name="Cuadro de texto 2"/>
          <p:cNvSpPr txBox="1">
            <a:spLocks noChangeArrowheads="1"/>
          </p:cNvSpPr>
          <p:nvPr/>
        </p:nvSpPr>
        <p:spPr bwMode="auto">
          <a:xfrm rot="19694535">
            <a:off x="5958017" y="4282821"/>
            <a:ext cx="486411" cy="887633"/>
          </a:xfrm>
          <a:prstGeom prst="rect">
            <a:avLst/>
          </a:prstGeom>
          <a:solidFill>
            <a:srgbClr val="66FF66"/>
          </a:solidFill>
          <a:ln>
            <a:headEnd/>
            <a:tailEnd/>
          </a:ln>
        </p:spPr>
        <p:style>
          <a:lnRef idx="0">
            <a:schemeClr val="accent5"/>
          </a:lnRef>
          <a:fillRef idx="3">
            <a:schemeClr val="accent5"/>
          </a:fillRef>
          <a:effectRef idx="3">
            <a:schemeClr val="accent5"/>
          </a:effectRef>
          <a:fontRef idx="minor">
            <a:schemeClr val="lt1"/>
          </a:fontRef>
        </p:style>
        <p:txBody>
          <a:bodyPr rot="0" vert="horz" wrap="square" lIns="91440" tIns="45720" rIns="91440" bIns="45720" anchor="t" anchorCtr="0">
            <a:noAutofit/>
          </a:bodyPr>
          <a:lstStyle/>
          <a:p>
            <a:pPr algn="just">
              <a:lnSpc>
                <a:spcPct val="150000"/>
              </a:lnSpc>
              <a:spcAft>
                <a:spcPts val="1000"/>
              </a:spcAft>
            </a:pPr>
            <a:r>
              <a:rPr lang="es-ES" sz="1200" b="1">
                <a:solidFill>
                  <a:schemeClr val="tx1"/>
                </a:solidFill>
                <a:effectLst/>
                <a:latin typeface="Times New Roman"/>
                <a:ea typeface="Calibri"/>
                <a:cs typeface="Times New Roman"/>
              </a:rPr>
              <a:t>20%</a:t>
            </a:r>
            <a:endParaRPr lang="es-ES" sz="1200">
              <a:solidFill>
                <a:schemeClr val="tx1"/>
              </a:solidFill>
              <a:effectLst/>
              <a:latin typeface="Times New Roman"/>
              <a:ea typeface="Calibri"/>
              <a:cs typeface="Times New Roman"/>
            </a:endParaRPr>
          </a:p>
        </p:txBody>
      </p:sp>
      <p:sp>
        <p:nvSpPr>
          <p:cNvPr id="14" name="Cuadro de texto 2"/>
          <p:cNvSpPr txBox="1">
            <a:spLocks noChangeArrowheads="1"/>
          </p:cNvSpPr>
          <p:nvPr/>
        </p:nvSpPr>
        <p:spPr bwMode="auto">
          <a:xfrm rot="19620781">
            <a:off x="6413956" y="5022040"/>
            <a:ext cx="486411" cy="826441"/>
          </a:xfrm>
          <a:prstGeom prst="rect">
            <a:avLst/>
          </a:prstGeom>
          <a:solidFill>
            <a:srgbClr val="CCFF33"/>
          </a:solidFill>
          <a:ln>
            <a:headEnd/>
            <a:tailEnd/>
          </a:ln>
        </p:spPr>
        <p:style>
          <a:lnRef idx="0">
            <a:schemeClr val="accent5"/>
          </a:lnRef>
          <a:fillRef idx="3">
            <a:schemeClr val="accent5"/>
          </a:fillRef>
          <a:effectRef idx="3">
            <a:schemeClr val="accent5"/>
          </a:effectRef>
          <a:fontRef idx="minor">
            <a:schemeClr val="lt1"/>
          </a:fontRef>
        </p:style>
        <p:txBody>
          <a:bodyPr rot="0" vert="horz" wrap="square" lIns="91440" tIns="45720" rIns="91440" bIns="45720" anchor="t" anchorCtr="0">
            <a:noAutofit/>
          </a:bodyPr>
          <a:lstStyle/>
          <a:p>
            <a:pPr algn="just">
              <a:lnSpc>
                <a:spcPct val="150000"/>
              </a:lnSpc>
              <a:spcAft>
                <a:spcPts val="1000"/>
              </a:spcAft>
            </a:pPr>
            <a:r>
              <a:rPr lang="es-ES" sz="1200" b="1">
                <a:solidFill>
                  <a:schemeClr val="tx1"/>
                </a:solidFill>
                <a:effectLst/>
                <a:latin typeface="Times New Roman"/>
                <a:ea typeface="Calibri"/>
                <a:cs typeface="Times New Roman"/>
              </a:rPr>
              <a:t>10%</a:t>
            </a:r>
            <a:endParaRPr lang="es-ES" sz="1200">
              <a:solidFill>
                <a:schemeClr val="tx1"/>
              </a:solidFill>
              <a:effectLst/>
              <a:latin typeface="Times New Roman"/>
              <a:ea typeface="Calibri"/>
              <a:cs typeface="Times New Roman"/>
            </a:endParaRPr>
          </a:p>
        </p:txBody>
      </p:sp>
      <p:sp>
        <p:nvSpPr>
          <p:cNvPr id="15" name="Cuadro de texto 2"/>
          <p:cNvSpPr txBox="1">
            <a:spLocks noChangeArrowheads="1"/>
          </p:cNvSpPr>
          <p:nvPr/>
        </p:nvSpPr>
        <p:spPr bwMode="auto">
          <a:xfrm rot="19754449">
            <a:off x="6874121" y="5719360"/>
            <a:ext cx="486411" cy="903533"/>
          </a:xfrm>
          <a:prstGeom prst="rect">
            <a:avLst/>
          </a:prstGeom>
          <a:solidFill>
            <a:srgbClr val="FF9933"/>
          </a:solidFill>
          <a:ln>
            <a:headEnd/>
            <a:tailEnd/>
          </a:ln>
        </p:spPr>
        <p:style>
          <a:lnRef idx="0">
            <a:schemeClr val="accent6"/>
          </a:lnRef>
          <a:fillRef idx="3">
            <a:schemeClr val="accent6"/>
          </a:fillRef>
          <a:effectRef idx="3">
            <a:schemeClr val="accent6"/>
          </a:effectRef>
          <a:fontRef idx="minor">
            <a:schemeClr val="lt1"/>
          </a:fontRef>
        </p:style>
        <p:txBody>
          <a:bodyPr rot="0" vert="horz" wrap="square" lIns="91440" tIns="45720" rIns="91440" bIns="45720" anchor="t" anchorCtr="0">
            <a:noAutofit/>
          </a:bodyPr>
          <a:lstStyle/>
          <a:p>
            <a:pPr algn="just">
              <a:lnSpc>
                <a:spcPct val="150000"/>
              </a:lnSpc>
              <a:spcAft>
                <a:spcPts val="1000"/>
              </a:spcAft>
            </a:pPr>
            <a:r>
              <a:rPr lang="es-ES" sz="1200" b="1" dirty="0">
                <a:solidFill>
                  <a:schemeClr val="tx1"/>
                </a:solidFill>
                <a:effectLst/>
                <a:latin typeface="Times New Roman"/>
                <a:ea typeface="Calibri"/>
                <a:cs typeface="Times New Roman"/>
              </a:rPr>
              <a:t>50%</a:t>
            </a:r>
            <a:endParaRPr lang="es-ES" sz="1200" dirty="0">
              <a:solidFill>
                <a:schemeClr val="tx1"/>
              </a:solidFill>
              <a:effectLst/>
              <a:latin typeface="Times New Roman"/>
              <a:ea typeface="Calibri"/>
              <a:cs typeface="Times New Roman"/>
            </a:endParaRPr>
          </a:p>
        </p:txBody>
      </p:sp>
      <p:pic>
        <p:nvPicPr>
          <p:cNvPr id="16" name="15 Imagen"/>
          <p:cNvPicPr/>
          <p:nvPr/>
        </p:nvPicPr>
        <p:blipFill rotWithShape="1">
          <a:blip r:embed="rId9">
            <a:extLst>
              <a:ext uri="{28A0092B-C50C-407E-A947-70E740481C1C}">
                <a14:useLocalDpi xmlns:a14="http://schemas.microsoft.com/office/drawing/2010/main" val="0"/>
              </a:ext>
            </a:extLst>
          </a:blip>
          <a:srcRect l="42603" t="32177" r="29191" b="45418"/>
          <a:stretch/>
        </p:blipFill>
        <p:spPr bwMode="auto">
          <a:xfrm>
            <a:off x="107504" y="5435260"/>
            <a:ext cx="3311525" cy="1306109"/>
          </a:xfrm>
          <a:prstGeom prst="rect">
            <a:avLst/>
          </a:prstGeom>
          <a:ln>
            <a:noFill/>
          </a:ln>
          <a:extLst>
            <a:ext uri="{53640926-AAD7-44D8-BBD7-CCE9431645EC}">
              <a14:shadowObscured xmlns:a14="http://schemas.microsoft.com/office/drawing/2010/main"/>
            </a:ext>
          </a:extLst>
        </p:spPr>
      </p:pic>
      <p:pic>
        <p:nvPicPr>
          <p:cNvPr id="17" name="16 Imagen"/>
          <p:cNvPicPr/>
          <p:nvPr/>
        </p:nvPicPr>
        <p:blipFill rotWithShape="1">
          <a:blip r:embed="rId10">
            <a:extLst>
              <a:ext uri="{28A0092B-C50C-407E-A947-70E740481C1C}">
                <a14:useLocalDpi xmlns:a14="http://schemas.microsoft.com/office/drawing/2010/main" val="0"/>
              </a:ext>
            </a:extLst>
          </a:blip>
          <a:srcRect l="42801" t="53628" r="28994" b="35958"/>
          <a:stretch/>
        </p:blipFill>
        <p:spPr bwMode="auto">
          <a:xfrm>
            <a:off x="6300194" y="4266034"/>
            <a:ext cx="2766695" cy="819150"/>
          </a:xfrm>
          <a:prstGeom prst="rect">
            <a:avLst/>
          </a:prstGeom>
          <a:ln>
            <a:noFill/>
          </a:ln>
          <a:extLst>
            <a:ext uri="{53640926-AAD7-44D8-BBD7-CCE9431645EC}">
              <a14:shadowObscured xmlns:a14="http://schemas.microsoft.com/office/drawing/2010/main"/>
            </a:ext>
          </a:extLst>
        </p:spPr>
      </p:pic>
      <p:pic>
        <p:nvPicPr>
          <p:cNvPr id="18" name="17 Imagen"/>
          <p:cNvPicPr/>
          <p:nvPr/>
        </p:nvPicPr>
        <p:blipFill rotWithShape="1">
          <a:blip r:embed="rId11">
            <a:extLst>
              <a:ext uri="{28A0092B-C50C-407E-A947-70E740481C1C}">
                <a14:useLocalDpi xmlns:a14="http://schemas.microsoft.com/office/drawing/2010/main" val="0"/>
              </a:ext>
            </a:extLst>
          </a:blip>
          <a:srcRect l="42801" t="68454" r="28797" b="12927"/>
          <a:stretch/>
        </p:blipFill>
        <p:spPr bwMode="auto">
          <a:xfrm>
            <a:off x="210104" y="4077072"/>
            <a:ext cx="3208925" cy="1151890"/>
          </a:xfrm>
          <a:prstGeom prst="rect">
            <a:avLst/>
          </a:prstGeom>
          <a:ln>
            <a:noFill/>
          </a:ln>
          <a:extLst>
            <a:ext uri="{53640926-AAD7-44D8-BBD7-CCE9431645EC}">
              <a14:shadowObscured xmlns:a14="http://schemas.microsoft.com/office/drawing/2010/main"/>
            </a:ext>
          </a:extLst>
        </p:spPr>
      </p:pic>
      <p:pic>
        <p:nvPicPr>
          <p:cNvPr id="19" name="18 Imagen"/>
          <p:cNvPicPr/>
          <p:nvPr/>
        </p:nvPicPr>
        <p:blipFill rotWithShape="1">
          <a:blip r:embed="rId12">
            <a:extLst>
              <a:ext uri="{28A0092B-C50C-407E-A947-70E740481C1C}">
                <a14:useLocalDpi xmlns:a14="http://schemas.microsoft.com/office/drawing/2010/main" val="0"/>
              </a:ext>
            </a:extLst>
          </a:blip>
          <a:srcRect l="42801" t="58044" r="29191" b="24284"/>
          <a:stretch/>
        </p:blipFill>
        <p:spPr bwMode="auto">
          <a:xfrm>
            <a:off x="179512" y="2780302"/>
            <a:ext cx="3384376" cy="1080747"/>
          </a:xfrm>
          <a:prstGeom prst="rect">
            <a:avLst/>
          </a:prstGeom>
          <a:ln>
            <a:noFill/>
          </a:ln>
          <a:extLst>
            <a:ext uri="{53640926-AAD7-44D8-BBD7-CCE9431645EC}">
              <a14:shadowObscured xmlns:a14="http://schemas.microsoft.com/office/drawing/2010/main"/>
            </a:ext>
          </a:extLst>
        </p:spPr>
      </p:pic>
      <p:pic>
        <p:nvPicPr>
          <p:cNvPr id="20" name="19 Imagen"/>
          <p:cNvPicPr/>
          <p:nvPr/>
        </p:nvPicPr>
        <p:blipFill rotWithShape="1">
          <a:blip r:embed="rId13">
            <a:extLst>
              <a:ext uri="{28A0092B-C50C-407E-A947-70E740481C1C}">
                <a14:useLocalDpi xmlns:a14="http://schemas.microsoft.com/office/drawing/2010/main" val="0"/>
              </a:ext>
            </a:extLst>
          </a:blip>
          <a:srcRect l="42603" t="45741" r="29191" b="44161"/>
          <a:stretch/>
        </p:blipFill>
        <p:spPr bwMode="auto">
          <a:xfrm>
            <a:off x="5436096" y="2840350"/>
            <a:ext cx="3312368" cy="80467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258986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S" sz="2400" b="1" dirty="0"/>
              <a:t>HOJA DE HALLAZGO</a:t>
            </a:r>
            <a:br>
              <a:rPr lang="es-ES" sz="2400" b="1" dirty="0"/>
            </a:br>
            <a:r>
              <a:rPr lang="es-ES" sz="2400" b="1" dirty="0" err="1"/>
              <a:t>RETROALIMENTAción</a:t>
            </a:r>
            <a:r>
              <a:rPr lang="es-ES" sz="2400" b="1" dirty="0"/>
              <a:t> de la información financiera al personal nuevo y antiguo</a:t>
            </a:r>
            <a:endParaRPr lang="es-ES" sz="2400"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2177561849"/>
              </p:ext>
            </p:extLst>
          </p:nvPr>
        </p:nvGraphicFramePr>
        <p:xfrm>
          <a:off x="457200" y="1752600"/>
          <a:ext cx="8229600" cy="4373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4050278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563888" y="408373"/>
            <a:ext cx="4042792" cy="1039427"/>
          </a:xfrm>
        </p:spPr>
        <p:txBody>
          <a:bodyPr>
            <a:normAutofit fontScale="90000"/>
          </a:bodyPr>
          <a:lstStyle/>
          <a:p>
            <a:r>
              <a:rPr lang="es-ES" b="1" dirty="0" smtClean="0">
                <a:solidFill>
                  <a:schemeClr val="accent6">
                    <a:lumMod val="60000"/>
                    <a:lumOff val="40000"/>
                  </a:schemeClr>
                </a:solidFill>
              </a:rPr>
              <a:t>JEFE DE AGENCIA</a:t>
            </a:r>
            <a:endParaRPr lang="es-ES" b="1" dirty="0">
              <a:solidFill>
                <a:schemeClr val="accent6">
                  <a:lumMod val="60000"/>
                  <a:lumOff val="40000"/>
                </a:schemeClr>
              </a:solidFill>
            </a:endParaRPr>
          </a:p>
        </p:txBody>
      </p:sp>
      <p:pic>
        <p:nvPicPr>
          <p:cNvPr id="10242" name="Picture 2" descr="http://www.diariocorreo.com.ec/images/JEFE%20DE%20AGENCIA%20AG%20%20PASAJE%2002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6755" b="1"/>
          <a:stretch/>
        </p:blipFill>
        <p:spPr bwMode="auto">
          <a:xfrm>
            <a:off x="515617" y="404664"/>
            <a:ext cx="2256185" cy="115212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4 Diagrama"/>
          <p:cNvGraphicFramePr/>
          <p:nvPr>
            <p:extLst>
              <p:ext uri="{D42A27DB-BD31-4B8C-83A1-F6EECF244321}">
                <p14:modId xmlns:p14="http://schemas.microsoft.com/office/powerpoint/2010/main" val="3670172788"/>
              </p:ext>
            </p:extLst>
          </p:nvPr>
        </p:nvGraphicFramePr>
        <p:xfrm>
          <a:off x="2037928" y="2708920"/>
          <a:ext cx="5486400" cy="38884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2 Marcador de texto"/>
          <p:cNvSpPr txBox="1">
            <a:spLocks/>
          </p:cNvSpPr>
          <p:nvPr/>
        </p:nvSpPr>
        <p:spPr>
          <a:xfrm>
            <a:off x="-36512" y="1772816"/>
            <a:ext cx="2273664" cy="639762"/>
          </a:xfrm>
          <a:prstGeom prst="rect">
            <a:avLst/>
          </a:prstGeom>
        </p:spPr>
        <p:txBody>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114300" indent="0">
              <a:buNone/>
            </a:pPr>
            <a:r>
              <a:rPr lang="es-ES" b="1" dirty="0" smtClean="0">
                <a:solidFill>
                  <a:schemeClr val="tx1"/>
                </a:solidFill>
                <a:latin typeface="+mj-lt"/>
                <a:hlinkClick r:id="rId8" action="ppaction://hlinkfile"/>
              </a:rPr>
              <a:t>FINALIDAD</a:t>
            </a:r>
            <a:endParaRPr lang="es-ES" b="1" dirty="0">
              <a:solidFill>
                <a:schemeClr val="tx1"/>
              </a:solidFill>
              <a:latin typeface="+mj-lt"/>
            </a:endParaRPr>
          </a:p>
        </p:txBody>
      </p:sp>
      <p:sp>
        <p:nvSpPr>
          <p:cNvPr id="7" name="3 Marcador de contenido"/>
          <p:cNvSpPr txBox="1">
            <a:spLocks/>
          </p:cNvSpPr>
          <p:nvPr/>
        </p:nvSpPr>
        <p:spPr>
          <a:xfrm>
            <a:off x="1940560" y="1628800"/>
            <a:ext cx="7095936" cy="648072"/>
          </a:xfrm>
          <a:prstGeom prst="rect">
            <a:avLst/>
          </a:prstGeom>
        </p:spPr>
        <p:txBody>
          <a:bodyPr>
            <a:no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114300" indent="0" algn="just">
              <a:buNone/>
            </a:pPr>
            <a:r>
              <a:rPr lang="es-EC" sz="1400" dirty="0" smtClean="0">
                <a:solidFill>
                  <a:schemeClr val="tx1"/>
                </a:solidFill>
                <a:latin typeface="+mj-lt"/>
              </a:rPr>
              <a:t>Realizar </a:t>
            </a:r>
            <a:r>
              <a:rPr lang="es-EC" sz="1400" dirty="0">
                <a:solidFill>
                  <a:schemeClr val="tx1"/>
                </a:solidFill>
                <a:latin typeface="+mj-lt"/>
              </a:rPr>
              <a:t>operaciones de recepción y entrega de dinero en efectivo, cheques y otros documentos de valor, registrando las transacciones en el sistema informático, con la finalidad de satisfacer los requerimientos de los socios cuenta ahorristas, procurando su entera satisfacción.</a:t>
            </a:r>
            <a:endParaRPr lang="es-ES" sz="1400" dirty="0">
              <a:solidFill>
                <a:schemeClr val="tx1"/>
              </a:solidFill>
              <a:latin typeface="+mj-lt"/>
            </a:endParaRPr>
          </a:p>
        </p:txBody>
      </p:sp>
      <p:sp>
        <p:nvSpPr>
          <p:cNvPr id="8" name="Cuadro de texto 2"/>
          <p:cNvSpPr txBox="1">
            <a:spLocks noChangeArrowheads="1"/>
          </p:cNvSpPr>
          <p:nvPr/>
        </p:nvSpPr>
        <p:spPr bwMode="auto">
          <a:xfrm rot="19590079">
            <a:off x="5018688" y="2691065"/>
            <a:ext cx="432435" cy="901025"/>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rot="0" vert="horz" wrap="square" lIns="91440" tIns="45720" rIns="91440" bIns="45720" anchor="t" anchorCtr="0">
            <a:noAutofit/>
          </a:bodyPr>
          <a:lstStyle/>
          <a:p>
            <a:pPr algn="just">
              <a:lnSpc>
                <a:spcPct val="150000"/>
              </a:lnSpc>
              <a:spcAft>
                <a:spcPts val="1000"/>
              </a:spcAft>
            </a:pPr>
            <a:r>
              <a:rPr lang="es-ES" sz="1200" b="1" dirty="0">
                <a:solidFill>
                  <a:schemeClr val="tx1"/>
                </a:solidFill>
                <a:effectLst/>
                <a:latin typeface="Times New Roman"/>
                <a:ea typeface="Calibri"/>
                <a:cs typeface="Times New Roman"/>
              </a:rPr>
              <a:t>10%</a:t>
            </a:r>
            <a:endParaRPr lang="es-ES" sz="1200" dirty="0">
              <a:solidFill>
                <a:schemeClr val="tx1"/>
              </a:solidFill>
              <a:effectLst/>
              <a:latin typeface="Times New Roman"/>
              <a:ea typeface="Calibri"/>
              <a:cs typeface="Times New Roman"/>
            </a:endParaRPr>
          </a:p>
        </p:txBody>
      </p:sp>
      <p:sp>
        <p:nvSpPr>
          <p:cNvPr id="9" name="Cuadro de texto 2"/>
          <p:cNvSpPr txBox="1">
            <a:spLocks noChangeArrowheads="1"/>
          </p:cNvSpPr>
          <p:nvPr/>
        </p:nvSpPr>
        <p:spPr bwMode="auto">
          <a:xfrm rot="19673643">
            <a:off x="5504212" y="3477013"/>
            <a:ext cx="432435" cy="874963"/>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rot="0" vert="horz" wrap="square" lIns="91440" tIns="45720" rIns="91440" bIns="45720" anchor="t" anchorCtr="0">
            <a:noAutofit/>
          </a:bodyPr>
          <a:lstStyle/>
          <a:p>
            <a:pPr algn="just">
              <a:lnSpc>
                <a:spcPct val="150000"/>
              </a:lnSpc>
              <a:spcAft>
                <a:spcPts val="1000"/>
              </a:spcAft>
            </a:pPr>
            <a:r>
              <a:rPr lang="es-ES" sz="1200" b="1" dirty="0">
                <a:solidFill>
                  <a:schemeClr val="tx1"/>
                </a:solidFill>
                <a:effectLst/>
                <a:latin typeface="Times New Roman"/>
                <a:ea typeface="Calibri"/>
                <a:cs typeface="Times New Roman"/>
              </a:rPr>
              <a:t>10%</a:t>
            </a:r>
            <a:endParaRPr lang="es-ES" sz="1200" dirty="0">
              <a:solidFill>
                <a:schemeClr val="tx1"/>
              </a:solidFill>
              <a:effectLst/>
              <a:latin typeface="Times New Roman"/>
              <a:ea typeface="Calibri"/>
              <a:cs typeface="Times New Roman"/>
            </a:endParaRPr>
          </a:p>
        </p:txBody>
      </p:sp>
      <p:sp>
        <p:nvSpPr>
          <p:cNvPr id="10" name="Cuadro de texto 2"/>
          <p:cNvSpPr txBox="1">
            <a:spLocks noChangeArrowheads="1"/>
          </p:cNvSpPr>
          <p:nvPr/>
        </p:nvSpPr>
        <p:spPr bwMode="auto">
          <a:xfrm rot="19800677">
            <a:off x="5948332" y="4237427"/>
            <a:ext cx="432435" cy="955257"/>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rot="0" vert="horz" wrap="square" lIns="91440" tIns="45720" rIns="91440" bIns="45720" anchor="t" anchorCtr="0">
            <a:noAutofit/>
          </a:bodyPr>
          <a:lstStyle/>
          <a:p>
            <a:pPr algn="just">
              <a:lnSpc>
                <a:spcPct val="150000"/>
              </a:lnSpc>
              <a:spcAft>
                <a:spcPts val="1000"/>
              </a:spcAft>
            </a:pPr>
            <a:r>
              <a:rPr lang="es-ES" sz="1200" b="1">
                <a:solidFill>
                  <a:schemeClr val="tx1"/>
                </a:solidFill>
                <a:effectLst/>
                <a:latin typeface="Times New Roman"/>
                <a:ea typeface="Calibri"/>
                <a:cs typeface="Times New Roman"/>
              </a:rPr>
              <a:t>20%</a:t>
            </a:r>
            <a:endParaRPr lang="es-ES" sz="1200">
              <a:solidFill>
                <a:schemeClr val="tx1"/>
              </a:solidFill>
              <a:effectLst/>
              <a:latin typeface="Times New Roman"/>
              <a:ea typeface="Calibri"/>
              <a:cs typeface="Times New Roman"/>
            </a:endParaRPr>
          </a:p>
        </p:txBody>
      </p:sp>
      <p:sp>
        <p:nvSpPr>
          <p:cNvPr id="11" name="Cuadro de texto 2"/>
          <p:cNvSpPr txBox="1">
            <a:spLocks noChangeArrowheads="1"/>
          </p:cNvSpPr>
          <p:nvPr/>
        </p:nvSpPr>
        <p:spPr bwMode="auto">
          <a:xfrm rot="19683923">
            <a:off x="6413425" y="5060328"/>
            <a:ext cx="432435" cy="865351"/>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rot="0" vert="horz" wrap="square" lIns="91440" tIns="45720" rIns="91440" bIns="45720" anchor="t" anchorCtr="0">
            <a:noAutofit/>
          </a:bodyPr>
          <a:lstStyle/>
          <a:p>
            <a:pPr algn="just">
              <a:lnSpc>
                <a:spcPct val="150000"/>
              </a:lnSpc>
              <a:spcAft>
                <a:spcPts val="1000"/>
              </a:spcAft>
            </a:pPr>
            <a:r>
              <a:rPr lang="es-ES" sz="1200" b="1">
                <a:solidFill>
                  <a:schemeClr val="tx1"/>
                </a:solidFill>
                <a:effectLst/>
                <a:latin typeface="Times New Roman"/>
                <a:ea typeface="Calibri"/>
                <a:cs typeface="Times New Roman"/>
              </a:rPr>
              <a:t>10%</a:t>
            </a:r>
            <a:endParaRPr lang="es-ES" sz="1200">
              <a:solidFill>
                <a:schemeClr val="tx1"/>
              </a:solidFill>
              <a:effectLst/>
              <a:latin typeface="Times New Roman"/>
              <a:ea typeface="Calibri"/>
              <a:cs typeface="Times New Roman"/>
            </a:endParaRPr>
          </a:p>
        </p:txBody>
      </p:sp>
      <p:sp>
        <p:nvSpPr>
          <p:cNvPr id="12" name="Cuadro de texto 2"/>
          <p:cNvSpPr txBox="1">
            <a:spLocks noChangeArrowheads="1"/>
          </p:cNvSpPr>
          <p:nvPr/>
        </p:nvSpPr>
        <p:spPr bwMode="auto">
          <a:xfrm rot="19692390">
            <a:off x="6867827" y="5805191"/>
            <a:ext cx="432435" cy="911197"/>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rot="0" vert="horz" wrap="square" lIns="91440" tIns="45720" rIns="91440" bIns="45720" anchor="t" anchorCtr="0">
            <a:noAutofit/>
          </a:bodyPr>
          <a:lstStyle/>
          <a:p>
            <a:pPr algn="just">
              <a:lnSpc>
                <a:spcPct val="150000"/>
              </a:lnSpc>
              <a:spcAft>
                <a:spcPts val="1000"/>
              </a:spcAft>
            </a:pPr>
            <a:r>
              <a:rPr lang="es-ES" sz="1200" b="1">
                <a:solidFill>
                  <a:schemeClr val="tx1"/>
                </a:solidFill>
                <a:effectLst/>
                <a:latin typeface="Times New Roman"/>
                <a:ea typeface="Calibri"/>
                <a:cs typeface="Times New Roman"/>
              </a:rPr>
              <a:t>50%</a:t>
            </a:r>
            <a:endParaRPr lang="es-ES" sz="1200">
              <a:solidFill>
                <a:schemeClr val="tx1"/>
              </a:solidFill>
              <a:effectLst/>
              <a:latin typeface="Times New Roman"/>
              <a:ea typeface="Calibri"/>
              <a:cs typeface="Times New Roman"/>
            </a:endParaRPr>
          </a:p>
        </p:txBody>
      </p:sp>
      <p:pic>
        <p:nvPicPr>
          <p:cNvPr id="13" name="12 Imagen"/>
          <p:cNvPicPr/>
          <p:nvPr/>
        </p:nvPicPr>
        <p:blipFill rotWithShape="1">
          <a:blip r:embed="rId9">
            <a:extLst>
              <a:ext uri="{28A0092B-C50C-407E-A947-70E740481C1C}">
                <a14:useLocalDpi xmlns:a14="http://schemas.microsoft.com/office/drawing/2010/main" val="0"/>
              </a:ext>
            </a:extLst>
          </a:blip>
          <a:srcRect l="42209" t="39432" r="23471" b="41949"/>
          <a:stretch/>
        </p:blipFill>
        <p:spPr bwMode="auto">
          <a:xfrm>
            <a:off x="-30217" y="4149080"/>
            <a:ext cx="3954145" cy="1331466"/>
          </a:xfrm>
          <a:prstGeom prst="rect">
            <a:avLst/>
          </a:prstGeom>
          <a:ln>
            <a:noFill/>
          </a:ln>
          <a:extLst>
            <a:ext uri="{53640926-AAD7-44D8-BBD7-CCE9431645EC}">
              <a14:shadowObscured xmlns:a14="http://schemas.microsoft.com/office/drawing/2010/main"/>
            </a:ext>
          </a:extLst>
        </p:spPr>
      </p:pic>
      <p:pic>
        <p:nvPicPr>
          <p:cNvPr id="14" name="13 Imagen"/>
          <p:cNvPicPr/>
          <p:nvPr/>
        </p:nvPicPr>
        <p:blipFill rotWithShape="1">
          <a:blip r:embed="rId10">
            <a:extLst>
              <a:ext uri="{28A0092B-C50C-407E-A947-70E740481C1C}">
                <a14:useLocalDpi xmlns:a14="http://schemas.microsoft.com/office/drawing/2010/main" val="0"/>
              </a:ext>
            </a:extLst>
          </a:blip>
          <a:srcRect l="42209" t="53312" r="29783" b="36274"/>
          <a:stretch/>
        </p:blipFill>
        <p:spPr bwMode="auto">
          <a:xfrm>
            <a:off x="179512" y="5589240"/>
            <a:ext cx="3240360" cy="1021080"/>
          </a:xfrm>
          <a:prstGeom prst="rect">
            <a:avLst/>
          </a:prstGeom>
          <a:ln>
            <a:noFill/>
          </a:ln>
          <a:extLst>
            <a:ext uri="{53640926-AAD7-44D8-BBD7-CCE9431645EC}">
              <a14:shadowObscured xmlns:a14="http://schemas.microsoft.com/office/drawing/2010/main"/>
            </a:ext>
          </a:extLst>
        </p:spPr>
      </p:pic>
      <p:pic>
        <p:nvPicPr>
          <p:cNvPr id="15" name="14 Imagen"/>
          <p:cNvPicPr/>
          <p:nvPr/>
        </p:nvPicPr>
        <p:blipFill rotWithShape="1">
          <a:blip r:embed="rId11">
            <a:extLst>
              <a:ext uri="{28A0092B-C50C-407E-A947-70E740481C1C}">
                <a14:useLocalDpi xmlns:a14="http://schemas.microsoft.com/office/drawing/2010/main" val="0"/>
              </a:ext>
            </a:extLst>
          </a:blip>
          <a:srcRect l="42406" t="52997" r="29585" b="27122"/>
          <a:stretch/>
        </p:blipFill>
        <p:spPr bwMode="auto">
          <a:xfrm>
            <a:off x="395997" y="2708920"/>
            <a:ext cx="3383915" cy="1223528"/>
          </a:xfrm>
          <a:prstGeom prst="rect">
            <a:avLst/>
          </a:prstGeom>
          <a:ln>
            <a:noFill/>
          </a:ln>
          <a:extLst>
            <a:ext uri="{53640926-AAD7-44D8-BBD7-CCE9431645EC}">
              <a14:shadowObscured xmlns:a14="http://schemas.microsoft.com/office/drawing/2010/main"/>
            </a:ext>
          </a:extLst>
        </p:spPr>
      </p:pic>
      <p:pic>
        <p:nvPicPr>
          <p:cNvPr id="16" name="15 Imagen"/>
          <p:cNvPicPr/>
          <p:nvPr/>
        </p:nvPicPr>
        <p:blipFill rotWithShape="1">
          <a:blip r:embed="rId12">
            <a:extLst>
              <a:ext uri="{28A0092B-C50C-407E-A947-70E740481C1C}">
                <a14:useLocalDpi xmlns:a14="http://schemas.microsoft.com/office/drawing/2010/main" val="0"/>
              </a:ext>
            </a:extLst>
          </a:blip>
          <a:srcRect l="42209" t="52997" r="26825" b="31540"/>
          <a:stretch/>
        </p:blipFill>
        <p:spPr bwMode="auto">
          <a:xfrm>
            <a:off x="5796137" y="3284984"/>
            <a:ext cx="3277235" cy="1112520"/>
          </a:xfrm>
          <a:prstGeom prst="rect">
            <a:avLst/>
          </a:prstGeom>
          <a:ln>
            <a:noFill/>
          </a:ln>
          <a:extLst>
            <a:ext uri="{53640926-AAD7-44D8-BBD7-CCE9431645EC}">
              <a14:shadowObscured xmlns:a14="http://schemas.microsoft.com/office/drawing/2010/main"/>
            </a:ext>
          </a:extLst>
        </p:spPr>
      </p:pic>
      <p:pic>
        <p:nvPicPr>
          <p:cNvPr id="17" name="16 Imagen"/>
          <p:cNvPicPr/>
          <p:nvPr/>
        </p:nvPicPr>
        <p:blipFill rotWithShape="1">
          <a:blip r:embed="rId13">
            <a:extLst>
              <a:ext uri="{28A0092B-C50C-407E-A947-70E740481C1C}">
                <a14:useLocalDpi xmlns:a14="http://schemas.microsoft.com/office/drawing/2010/main" val="0"/>
              </a:ext>
            </a:extLst>
          </a:blip>
          <a:srcRect l="42406" t="41009" r="29585" b="48893"/>
          <a:stretch/>
        </p:blipFill>
        <p:spPr bwMode="auto">
          <a:xfrm>
            <a:off x="5359856" y="2346556"/>
            <a:ext cx="2956560" cy="79502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562395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S" sz="2400" b="1" dirty="0" smtClean="0"/>
              <a:t>HOJA DE HALLAZGO </a:t>
            </a:r>
            <a:br>
              <a:rPr lang="es-ES" sz="2400" b="1" dirty="0" smtClean="0"/>
            </a:br>
            <a:r>
              <a:rPr lang="es-ES" sz="2400" b="1" dirty="0" smtClean="0"/>
              <a:t>INEXISTENCIA DE CONTROLES FÍSICOS, LÓGICOS Y FINANCIEROS</a:t>
            </a:r>
            <a:endParaRPr lang="es-ES" sz="2400" b="1"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80976471"/>
              </p:ext>
            </p:extLst>
          </p:nvPr>
        </p:nvGraphicFramePr>
        <p:xfrm>
          <a:off x="457200" y="1752600"/>
          <a:ext cx="8229600" cy="4373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3601675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S" sz="2800" dirty="0" smtClean="0"/>
              <a:t>CONCLUSIONES Y RECOMENDACIONES</a:t>
            </a:r>
            <a:endParaRPr lang="es-ES" sz="2800" dirty="0"/>
          </a:p>
        </p:txBody>
      </p:sp>
      <p:sp>
        <p:nvSpPr>
          <p:cNvPr id="4" name="3 Marcador de texto"/>
          <p:cNvSpPr>
            <a:spLocks noGrp="1"/>
          </p:cNvSpPr>
          <p:nvPr>
            <p:ph type="body" sz="half" idx="2"/>
          </p:nvPr>
        </p:nvSpPr>
        <p:spPr/>
        <p:txBody>
          <a:bodyPr/>
          <a:lstStyle/>
          <a:p>
            <a:endParaRPr lang="es-ES"/>
          </a:p>
        </p:txBody>
      </p:sp>
      <p:pic>
        <p:nvPicPr>
          <p:cNvPr id="23554" name="Picture 2" descr="http://3.bp.blogspot.com/-sE8vaksyMyE/VCwgGZFGBWI/AAAAAAAAET8/U2KysnXnSeE/s1600/Conclusion.png"/>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t="12840" b="1284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485675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251520" y="260648"/>
            <a:ext cx="8640960" cy="1039427"/>
          </a:xfrm>
        </p:spPr>
        <p:txBody>
          <a:bodyPr/>
          <a:lstStyle/>
          <a:p>
            <a:r>
              <a:rPr lang="es-ES" dirty="0" smtClean="0">
                <a:solidFill>
                  <a:schemeClr val="tx1"/>
                </a:solidFill>
              </a:rPr>
              <a:t>CONCLUSIONES:</a:t>
            </a:r>
            <a:endParaRPr lang="es-ES" dirty="0">
              <a:solidFill>
                <a:schemeClr val="tx1"/>
              </a:solidFill>
            </a:endParaRPr>
          </a:p>
        </p:txBody>
      </p:sp>
      <p:graphicFrame>
        <p:nvGraphicFramePr>
          <p:cNvPr id="9" name="8 Marcador de contenido"/>
          <p:cNvGraphicFramePr>
            <a:graphicFrameLocks noGrp="1"/>
          </p:cNvGraphicFramePr>
          <p:nvPr>
            <p:ph idx="1"/>
            <p:extLst>
              <p:ext uri="{D42A27DB-BD31-4B8C-83A1-F6EECF244321}">
                <p14:modId xmlns:p14="http://schemas.microsoft.com/office/powerpoint/2010/main" val="3157754444"/>
              </p:ext>
            </p:extLst>
          </p:nvPr>
        </p:nvGraphicFramePr>
        <p:xfrm>
          <a:off x="97160" y="1196752"/>
          <a:ext cx="8939336" cy="5472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3613909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a:solidFill>
                  <a:schemeClr val="tx1"/>
                </a:solidFill>
              </a:rPr>
              <a:t>CONCLUSIONES:</a:t>
            </a:r>
            <a:endParaRPr lang="es-ES"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906673120"/>
              </p:ext>
            </p:extLst>
          </p:nvPr>
        </p:nvGraphicFramePr>
        <p:xfrm>
          <a:off x="251520" y="1412776"/>
          <a:ext cx="8640960" cy="5256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8532077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solidFill>
                  <a:schemeClr val="tx1"/>
                </a:solidFill>
              </a:rPr>
              <a:t>RECOMENDACIONES:</a:t>
            </a:r>
            <a:endParaRPr lang="es-ES" dirty="0">
              <a:solidFill>
                <a:schemeClr val="tx1"/>
              </a:solidFill>
            </a:endParaRPr>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1457246531"/>
              </p:ext>
            </p:extLst>
          </p:nvPr>
        </p:nvGraphicFramePr>
        <p:xfrm>
          <a:off x="251520" y="1268760"/>
          <a:ext cx="8640960" cy="53285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5069987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solidFill>
                  <a:schemeClr val="tx1"/>
                </a:solidFill>
              </a:rPr>
              <a:t>RECOMENDACIONES:</a:t>
            </a:r>
            <a:endParaRPr lang="es-ES" dirty="0">
              <a:solidFill>
                <a:schemeClr val="tx1"/>
              </a:solidFill>
            </a:endParaRPr>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433814602"/>
              </p:ext>
            </p:extLst>
          </p:nvPr>
        </p:nvGraphicFramePr>
        <p:xfrm>
          <a:off x="179512" y="1412776"/>
          <a:ext cx="8784976"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7193028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3.bp.blogspot.com/-fJaxZXaSmcI/VKHZCub0X-I/AAAAAAAA5ss/18iOj1mZV_4/s1600/Ateismo%2Bcristianos%2Breligion%2Bfe%2Bdios%2Bjesus%2Bbiblia%2Btestamento%2Bevangelio%2Bsagrado%2Biglesia%2Bnoe%2Bmolina%2Baniversario%2B5%2Ba%C3%B1os%2Blustro%2Bcelebracion%2Bblog%2Baniversario%2Bgracia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5252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84285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contenido"/>
          <p:cNvSpPr>
            <a:spLocks noGrp="1"/>
          </p:cNvSpPr>
          <p:nvPr>
            <p:ph sz="half" idx="2"/>
          </p:nvPr>
        </p:nvSpPr>
        <p:spPr>
          <a:xfrm>
            <a:off x="4283968" y="1719071"/>
            <a:ext cx="4392488" cy="4806273"/>
          </a:xfrm>
        </p:spPr>
        <p:txBody>
          <a:bodyPr>
            <a:normAutofit fontScale="55000" lnSpcReduction="20000"/>
          </a:bodyPr>
          <a:lstStyle/>
          <a:p>
            <a:pPr marL="114300" indent="0" algn="just">
              <a:buNone/>
            </a:pPr>
            <a:r>
              <a:rPr lang="es-ES" dirty="0">
                <a:solidFill>
                  <a:schemeClr val="tx1"/>
                </a:solidFill>
                <a:latin typeface="+mj-lt"/>
              </a:rPr>
              <a:t>R</a:t>
            </a:r>
            <a:r>
              <a:rPr lang="es-ES" dirty="0" smtClean="0">
                <a:solidFill>
                  <a:schemeClr val="tx1"/>
                </a:solidFill>
                <a:latin typeface="+mj-lt"/>
              </a:rPr>
              <a:t>econoce </a:t>
            </a:r>
            <a:r>
              <a:rPr lang="es-ES" dirty="0">
                <a:solidFill>
                  <a:schemeClr val="tx1"/>
                </a:solidFill>
                <a:latin typeface="+mj-lt"/>
              </a:rPr>
              <a:t>al sector de la economía popular y solidaria, como una forma de organización económica, donde sus integrantes ya sea de forma individual o colectiva, organizan y desarrollan procesos de producción, intercambio, comercialización, financiamiento y consumo de bienes y servicios para satisfacer necesidades y generar ingresos, basados en sus principios de solidaridad, cooperación y reciprocidad, privilegiando al trabajo y al ser humano como sujeto y fin de su actividad orientada al bueno vivir, </a:t>
            </a:r>
          </a:p>
          <a:p>
            <a:pPr marL="114300" indent="0" algn="just">
              <a:buNone/>
            </a:pPr>
            <a:endParaRPr lang="es-ES" dirty="0" smtClean="0">
              <a:solidFill>
                <a:schemeClr val="tx1"/>
              </a:solidFill>
              <a:latin typeface="+mj-lt"/>
            </a:endParaRPr>
          </a:p>
          <a:p>
            <a:pPr marL="114300" indent="0" algn="just">
              <a:buNone/>
            </a:pPr>
            <a:r>
              <a:rPr lang="es-ES" dirty="0" smtClean="0">
                <a:solidFill>
                  <a:schemeClr val="tx1"/>
                </a:solidFill>
                <a:latin typeface="+mj-lt"/>
              </a:rPr>
              <a:t>Dicha ley, instituye el régimen de derecho, obligaciones y beneficios de las personas u organizaciones, y establece la regulación, control.</a:t>
            </a:r>
          </a:p>
          <a:p>
            <a:pPr marL="114300" indent="0" algn="just">
              <a:buNone/>
            </a:pPr>
            <a:endParaRPr lang="es-ES" dirty="0">
              <a:solidFill>
                <a:schemeClr val="tx1"/>
              </a:solidFill>
              <a:latin typeface="+mj-lt"/>
            </a:endParaRPr>
          </a:p>
          <a:p>
            <a:pPr marL="114300" indent="0" algn="just">
              <a:buNone/>
            </a:pPr>
            <a:r>
              <a:rPr lang="es-ES" dirty="0">
                <a:solidFill>
                  <a:schemeClr val="tx1"/>
                </a:solidFill>
                <a:latin typeface="+mj-lt"/>
              </a:rPr>
              <a:t>La ley reconoce a las unidades domésticas, empleos independientes, unidades familiares y norma las redes de finanzas solidarias como cooperativas de ahorro y crédito, bancos comunales y cajas de ahorro.</a:t>
            </a:r>
          </a:p>
          <a:p>
            <a:endParaRPr lang="es-ES" dirty="0">
              <a:solidFill>
                <a:schemeClr val="tx1"/>
              </a:solidFill>
              <a:latin typeface="+mj-lt"/>
            </a:endParaRPr>
          </a:p>
        </p:txBody>
      </p:sp>
      <p:pic>
        <p:nvPicPr>
          <p:cNvPr id="5" name="Picture 6" descr="http://www.mopc.gob.do/ImageGen.ashx?image=/media/77670/base_legal.fw.png&amp;constrain=tr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404664"/>
            <a:ext cx="5328591" cy="10801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5122" name="Picture 2" descr="http://image.slidesharecdn.com/1leyyreglamentoeps-130904214434-/95/ley-organica-de-economia-popular-y-solidaria-y-su-reglamento-by-john-gorotiza-1-638.jpg?cb=13783312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037" y="1844825"/>
            <a:ext cx="2990851" cy="42481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18690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s://pbs.twimg.com/profile_images/616266318338224128/XEL2TAii.png"/>
          <p:cNvPicPr>
            <a:picLocks noChangeAspect="1" noChangeArrowheads="1"/>
          </p:cNvPicPr>
          <p:nvPr/>
        </p:nvPicPr>
        <p:blipFill rotWithShape="1">
          <a:blip r:embed="rId2">
            <a:extLst>
              <a:ext uri="{28A0092B-C50C-407E-A947-70E740481C1C}">
                <a14:useLocalDpi xmlns:a14="http://schemas.microsoft.com/office/drawing/2010/main" val="0"/>
              </a:ext>
            </a:extLst>
          </a:blip>
          <a:srcRect t="24013" b="22761"/>
          <a:stretch/>
        </p:blipFill>
        <p:spPr bwMode="auto">
          <a:xfrm>
            <a:off x="2994248" y="114482"/>
            <a:ext cx="3810000" cy="194636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6 Marcador de contenido"/>
          <p:cNvSpPr>
            <a:spLocks noGrp="1"/>
          </p:cNvSpPr>
          <p:nvPr>
            <p:ph sz="half" idx="2"/>
          </p:nvPr>
        </p:nvSpPr>
        <p:spPr/>
        <p:txBody>
          <a:bodyPr>
            <a:normAutofit fontScale="92500" lnSpcReduction="10000"/>
          </a:bodyPr>
          <a:lstStyle/>
          <a:p>
            <a:pPr marL="114300" lvl="0" indent="0" algn="just">
              <a:buNone/>
            </a:pPr>
            <a:r>
              <a:rPr lang="es-ES" dirty="0">
                <a:solidFill>
                  <a:schemeClr val="tx1"/>
                </a:solidFill>
                <a:latin typeface="Times New Roman" pitchFamily="18" charset="0"/>
                <a:cs typeface="Times New Roman" pitchFamily="18" charset="0"/>
              </a:rPr>
              <a:t>“Satisfacer las necesidades financieras de los socios y prospectos potenciales con calidez y oportunidad; fomentando el ahorro, el desarrollo de negocios, la adquisición de bienes, la solución de problemas económicos y pago de servicios; contribuyendo de esta forma al buen vivir de la ciudadanía</a:t>
            </a:r>
            <a:r>
              <a:rPr lang="es-ES" dirty="0" smtClean="0">
                <a:solidFill>
                  <a:schemeClr val="tx1"/>
                </a:solidFill>
                <a:latin typeface="Times New Roman" pitchFamily="18" charset="0"/>
                <a:cs typeface="Times New Roman" pitchFamily="18" charset="0"/>
              </a:rPr>
              <a:t>”.</a:t>
            </a:r>
          </a:p>
          <a:p>
            <a:pPr marL="114300" lvl="0" indent="0" algn="just">
              <a:buNone/>
            </a:pPr>
            <a:endParaRPr lang="es-ES" dirty="0">
              <a:solidFill>
                <a:schemeClr val="tx1"/>
              </a:solidFill>
            </a:endParaRPr>
          </a:p>
        </p:txBody>
      </p:sp>
      <p:sp>
        <p:nvSpPr>
          <p:cNvPr id="9" name="8 Marcador de contenido"/>
          <p:cNvSpPr>
            <a:spLocks noGrp="1"/>
          </p:cNvSpPr>
          <p:nvPr>
            <p:ph sz="quarter" idx="4"/>
          </p:nvPr>
        </p:nvSpPr>
        <p:spPr/>
        <p:txBody>
          <a:bodyPr/>
          <a:lstStyle/>
          <a:p>
            <a:pPr marL="114300" lvl="0" indent="0" algn="just">
              <a:buNone/>
            </a:pPr>
            <a:r>
              <a:rPr lang="es-ES" dirty="0">
                <a:solidFill>
                  <a:schemeClr val="tx1"/>
                </a:solidFill>
              </a:rPr>
              <a:t>“</a:t>
            </a:r>
            <a:r>
              <a:rPr lang="es-ES" dirty="0">
                <a:solidFill>
                  <a:schemeClr val="tx1"/>
                </a:solidFill>
                <a:latin typeface="Times New Roman" pitchFamily="18" charset="0"/>
                <a:cs typeface="Times New Roman" pitchFamily="18" charset="0"/>
              </a:rPr>
              <a:t>Reconocida por su solidez económica y eficiencia en la prestación de servicios financieros; así como en la responsabilidad social en favor de la calidad de vida de sus integrantes y la comunidad del sector donde se encuentra la </a:t>
            </a:r>
            <a:r>
              <a:rPr lang="es-ES" dirty="0" smtClean="0">
                <a:solidFill>
                  <a:schemeClr val="tx1"/>
                </a:solidFill>
                <a:latin typeface="Times New Roman" pitchFamily="18" charset="0"/>
                <a:cs typeface="Times New Roman" pitchFamily="18" charset="0"/>
              </a:rPr>
              <a:t>Cooperativa”</a:t>
            </a:r>
          </a:p>
          <a:p>
            <a:pPr marL="114300" indent="0" algn="just">
              <a:buNone/>
            </a:pPr>
            <a:endParaRPr lang="es-ES" dirty="0"/>
          </a:p>
        </p:txBody>
      </p:sp>
      <p:pic>
        <p:nvPicPr>
          <p:cNvPr id="7170" name="Picture 2" descr="http://files.innovasantaclara.webnode.es/200000140-e8ce7e9cc6/Mision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5656" y="0"/>
            <a:ext cx="1728192" cy="2276872"/>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www.vitarrico.com.co/images/v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8144" y="-243407"/>
            <a:ext cx="3114675" cy="3152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79311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Marcador de texto"/>
          <p:cNvSpPr>
            <a:spLocks noGrp="1"/>
          </p:cNvSpPr>
          <p:nvPr>
            <p:ph type="body" sz="half" idx="2"/>
          </p:nvPr>
        </p:nvSpPr>
        <p:spPr/>
        <p:txBody>
          <a:bodyPr/>
          <a:lstStyle/>
          <a:p>
            <a:endParaRPr lang="es-ES" dirty="0"/>
          </a:p>
        </p:txBody>
      </p:sp>
      <p:sp>
        <p:nvSpPr>
          <p:cNvPr id="7" name="6 Título"/>
          <p:cNvSpPr>
            <a:spLocks noGrp="1"/>
          </p:cNvSpPr>
          <p:nvPr>
            <p:ph type="title"/>
          </p:nvPr>
        </p:nvSpPr>
        <p:spPr/>
        <p:txBody>
          <a:bodyPr>
            <a:noAutofit/>
          </a:bodyPr>
          <a:lstStyle/>
          <a:p>
            <a:r>
              <a:rPr lang="es-ES" sz="3600" b="1" smtClean="0"/>
              <a:t>ANALISIS INTERNO</a:t>
            </a:r>
            <a:endParaRPr lang="es-ES" sz="3600" b="1" dirty="0"/>
          </a:p>
        </p:txBody>
      </p:sp>
      <p:pic>
        <p:nvPicPr>
          <p:cNvPr id="8194" name="Picture 2" descr="http://image1.empleo.com.ec/rg4_board/img_ecuador/114619_asistente-de-gerencia.jpg"/>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t="12764" b="1276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72428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2195736" y="408373"/>
            <a:ext cx="6491064" cy="1039427"/>
          </a:xfrm>
        </p:spPr>
        <p:txBody>
          <a:bodyPr>
            <a:normAutofit fontScale="90000"/>
          </a:bodyPr>
          <a:lstStyle/>
          <a:p>
            <a:r>
              <a:rPr lang="es-ES" b="1" dirty="0" smtClean="0">
                <a:solidFill>
                  <a:schemeClr val="tx1"/>
                </a:solidFill>
              </a:rPr>
              <a:t>DEPARTAMENTO DE APOYO</a:t>
            </a:r>
            <a:br>
              <a:rPr lang="es-ES" b="1" dirty="0" smtClean="0">
                <a:solidFill>
                  <a:schemeClr val="tx1"/>
                </a:solidFill>
              </a:rPr>
            </a:br>
            <a:r>
              <a:rPr lang="es-ES" b="1" dirty="0" smtClean="0">
                <a:solidFill>
                  <a:schemeClr val="tx1"/>
                </a:solidFill>
              </a:rPr>
              <a:t>ÁREA DE SISTEMAS</a:t>
            </a:r>
            <a:endParaRPr lang="es-ES" b="1" dirty="0">
              <a:solidFill>
                <a:schemeClr val="tx1"/>
              </a:solidFill>
            </a:endParaRPr>
          </a:p>
        </p:txBody>
      </p:sp>
      <p:sp>
        <p:nvSpPr>
          <p:cNvPr id="9" name="8 Marcador de texto"/>
          <p:cNvSpPr>
            <a:spLocks noGrp="1"/>
          </p:cNvSpPr>
          <p:nvPr>
            <p:ph type="body" idx="1"/>
          </p:nvPr>
        </p:nvSpPr>
        <p:spPr>
          <a:xfrm>
            <a:off x="-756591" y="1709118"/>
            <a:ext cx="4040188" cy="639762"/>
          </a:xfrm>
        </p:spPr>
        <p:txBody>
          <a:bodyPr/>
          <a:lstStyle/>
          <a:p>
            <a:r>
              <a:rPr lang="es-ES" sz="2800" dirty="0" smtClean="0">
                <a:solidFill>
                  <a:schemeClr val="tx1"/>
                </a:solidFill>
                <a:latin typeface="+mj-lt"/>
                <a:hlinkClick r:id="rId2" action="ppaction://hlinkfile"/>
              </a:rPr>
              <a:t>FINALIDAD</a:t>
            </a:r>
            <a:endParaRPr lang="es-ES" sz="2400" dirty="0">
              <a:solidFill>
                <a:schemeClr val="tx1"/>
              </a:solidFill>
              <a:latin typeface="+mj-lt"/>
            </a:endParaRPr>
          </a:p>
        </p:txBody>
      </p:sp>
      <p:pic>
        <p:nvPicPr>
          <p:cNvPr id="9220" name="Picture 4" descr="http://coopsanvicentesur.fin.ec/images/lacooperativa/portada/cooperativa_onlin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88642"/>
            <a:ext cx="2232248" cy="144016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9 Diagrama"/>
          <p:cNvGraphicFramePr/>
          <p:nvPr>
            <p:extLst>
              <p:ext uri="{D42A27DB-BD31-4B8C-83A1-F6EECF244321}">
                <p14:modId xmlns:p14="http://schemas.microsoft.com/office/powerpoint/2010/main" val="3935373613"/>
              </p:ext>
            </p:extLst>
          </p:nvPr>
        </p:nvGraphicFramePr>
        <p:xfrm>
          <a:off x="1835696" y="2708920"/>
          <a:ext cx="5832648" cy="38484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3 Marcador de contenido"/>
          <p:cNvSpPr>
            <a:spLocks noGrp="1"/>
          </p:cNvSpPr>
          <p:nvPr>
            <p:ph sz="half" idx="2"/>
          </p:nvPr>
        </p:nvSpPr>
        <p:spPr>
          <a:xfrm>
            <a:off x="2339752" y="1700809"/>
            <a:ext cx="6666152" cy="720080"/>
          </a:xfrm>
        </p:spPr>
        <p:txBody>
          <a:bodyPr>
            <a:noAutofit/>
          </a:bodyPr>
          <a:lstStyle/>
          <a:p>
            <a:pPr lvl="0"/>
            <a:r>
              <a:rPr lang="es-EC" sz="1400" dirty="0">
                <a:solidFill>
                  <a:schemeClr val="tx1"/>
                </a:solidFill>
              </a:rPr>
              <a:t>Realizar el análisis, control y mantenimiento del sistema informático FIT-BANK, para facilitar los procesos administrativos y financieros de la Cooperativa.</a:t>
            </a:r>
            <a:endParaRPr lang="es-ES" sz="1400" dirty="0">
              <a:solidFill>
                <a:schemeClr val="tx1"/>
              </a:solidFill>
            </a:endParaRPr>
          </a:p>
          <a:p>
            <a:pPr marL="114300" indent="0">
              <a:buNone/>
            </a:pPr>
            <a:endParaRPr lang="es-ES" sz="1400" dirty="0">
              <a:solidFill>
                <a:schemeClr val="tx1"/>
              </a:solidFill>
            </a:endParaRPr>
          </a:p>
        </p:txBody>
      </p:sp>
      <p:pic>
        <p:nvPicPr>
          <p:cNvPr id="13" name="12 Imagen"/>
          <p:cNvPicPr/>
          <p:nvPr/>
        </p:nvPicPr>
        <p:blipFill rotWithShape="1">
          <a:blip r:embed="rId9">
            <a:extLst>
              <a:ext uri="{28A0092B-C50C-407E-A947-70E740481C1C}">
                <a14:useLocalDpi xmlns:a14="http://schemas.microsoft.com/office/drawing/2010/main" val="0"/>
              </a:ext>
            </a:extLst>
          </a:blip>
          <a:srcRect l="42406" t="47322" r="27022" b="37530"/>
          <a:stretch/>
        </p:blipFill>
        <p:spPr bwMode="auto">
          <a:xfrm>
            <a:off x="251520" y="2708921"/>
            <a:ext cx="3608189" cy="995680"/>
          </a:xfrm>
          <a:prstGeom prst="rect">
            <a:avLst/>
          </a:prstGeom>
          <a:ln>
            <a:noFill/>
          </a:ln>
          <a:extLst>
            <a:ext uri="{53640926-AAD7-44D8-BBD7-CCE9431645EC}">
              <a14:shadowObscured xmlns:a14="http://schemas.microsoft.com/office/drawing/2010/main"/>
            </a:ext>
          </a:extLst>
        </p:spPr>
      </p:pic>
      <p:pic>
        <p:nvPicPr>
          <p:cNvPr id="15" name="14 Imagen"/>
          <p:cNvPicPr/>
          <p:nvPr/>
        </p:nvPicPr>
        <p:blipFill rotWithShape="1">
          <a:blip r:embed="rId10">
            <a:extLst>
              <a:ext uri="{28A0092B-C50C-407E-A947-70E740481C1C}">
                <a14:useLocalDpi xmlns:a14="http://schemas.microsoft.com/office/drawing/2010/main" val="0"/>
              </a:ext>
            </a:extLst>
          </a:blip>
          <a:srcRect l="42407" t="49843" r="29392" b="30475"/>
          <a:stretch/>
        </p:blipFill>
        <p:spPr bwMode="auto">
          <a:xfrm>
            <a:off x="179514" y="3933057"/>
            <a:ext cx="3118991" cy="1310005"/>
          </a:xfrm>
          <a:prstGeom prst="rect">
            <a:avLst/>
          </a:prstGeom>
          <a:ln>
            <a:noFill/>
          </a:ln>
          <a:extLst>
            <a:ext uri="{53640926-AAD7-44D8-BBD7-CCE9431645EC}">
              <a14:shadowObscured xmlns:a14="http://schemas.microsoft.com/office/drawing/2010/main"/>
            </a:ext>
          </a:extLst>
        </p:spPr>
      </p:pic>
      <p:pic>
        <p:nvPicPr>
          <p:cNvPr id="16" name="15 Imagen"/>
          <p:cNvPicPr/>
          <p:nvPr/>
        </p:nvPicPr>
        <p:blipFill rotWithShape="1">
          <a:blip r:embed="rId11">
            <a:extLst>
              <a:ext uri="{28A0092B-C50C-407E-A947-70E740481C1C}">
                <a14:useLocalDpi xmlns:a14="http://schemas.microsoft.com/office/drawing/2010/main" val="0"/>
              </a:ext>
            </a:extLst>
          </a:blip>
          <a:srcRect l="42209" t="32492" r="23668" b="48259"/>
          <a:stretch/>
        </p:blipFill>
        <p:spPr bwMode="auto">
          <a:xfrm>
            <a:off x="-36512" y="5373217"/>
            <a:ext cx="3382645" cy="1412875"/>
          </a:xfrm>
          <a:prstGeom prst="rect">
            <a:avLst/>
          </a:prstGeom>
          <a:ln>
            <a:noFill/>
          </a:ln>
          <a:extLst>
            <a:ext uri="{53640926-AAD7-44D8-BBD7-CCE9431645EC}">
              <a14:shadowObscured xmlns:a14="http://schemas.microsoft.com/office/drawing/2010/main"/>
            </a:ext>
          </a:extLst>
        </p:spPr>
      </p:pic>
      <p:pic>
        <p:nvPicPr>
          <p:cNvPr id="17" name="16 Imagen"/>
          <p:cNvPicPr/>
          <p:nvPr/>
        </p:nvPicPr>
        <p:blipFill rotWithShape="1">
          <a:blip r:embed="rId12">
            <a:extLst>
              <a:ext uri="{28A0092B-C50C-407E-A947-70E740481C1C}">
                <a14:useLocalDpi xmlns:a14="http://schemas.microsoft.com/office/drawing/2010/main" val="0"/>
              </a:ext>
            </a:extLst>
          </a:blip>
          <a:srcRect l="42209" t="53312" r="29388" b="36274"/>
          <a:stretch/>
        </p:blipFill>
        <p:spPr bwMode="auto">
          <a:xfrm>
            <a:off x="5940153" y="3501009"/>
            <a:ext cx="3200137" cy="895985"/>
          </a:xfrm>
          <a:prstGeom prst="rect">
            <a:avLst/>
          </a:prstGeom>
          <a:ln>
            <a:noFill/>
          </a:ln>
          <a:extLst>
            <a:ext uri="{53640926-AAD7-44D8-BBD7-CCE9431645EC}">
              <a14:shadowObscured xmlns:a14="http://schemas.microsoft.com/office/drawing/2010/main"/>
            </a:ext>
          </a:extLst>
        </p:spPr>
      </p:pic>
      <p:pic>
        <p:nvPicPr>
          <p:cNvPr id="18" name="17 Imagen"/>
          <p:cNvPicPr/>
          <p:nvPr/>
        </p:nvPicPr>
        <p:blipFill rotWithShape="1">
          <a:blip r:embed="rId13">
            <a:extLst>
              <a:ext uri="{28A0092B-C50C-407E-A947-70E740481C1C}">
                <a14:useLocalDpi xmlns:a14="http://schemas.microsoft.com/office/drawing/2010/main" val="0"/>
              </a:ext>
            </a:extLst>
          </a:blip>
          <a:srcRect l="42209" t="48265" r="29388" b="41322"/>
          <a:stretch/>
        </p:blipFill>
        <p:spPr bwMode="auto">
          <a:xfrm>
            <a:off x="5508104" y="2551812"/>
            <a:ext cx="3456384" cy="805180"/>
          </a:xfrm>
          <a:prstGeom prst="rect">
            <a:avLst/>
          </a:prstGeom>
          <a:ln>
            <a:noFill/>
          </a:ln>
          <a:extLst>
            <a:ext uri="{53640926-AAD7-44D8-BBD7-CCE9431645EC}">
              <a14:shadowObscured xmlns:a14="http://schemas.microsoft.com/office/drawing/2010/main"/>
            </a:ext>
          </a:extLst>
        </p:spPr>
      </p:pic>
      <p:sp>
        <p:nvSpPr>
          <p:cNvPr id="19" name="Cuadro de texto 2"/>
          <p:cNvSpPr txBox="1">
            <a:spLocks noChangeArrowheads="1"/>
          </p:cNvSpPr>
          <p:nvPr/>
        </p:nvSpPr>
        <p:spPr bwMode="auto">
          <a:xfrm rot="19640673">
            <a:off x="4995074" y="2625726"/>
            <a:ext cx="529591" cy="999764"/>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rot="0" vert="horz" wrap="square" lIns="91440" tIns="45720" rIns="91440" bIns="45720" anchor="t" anchorCtr="0">
            <a:noAutofit/>
          </a:bodyPr>
          <a:lstStyle/>
          <a:p>
            <a:pPr algn="just">
              <a:lnSpc>
                <a:spcPct val="150000"/>
              </a:lnSpc>
              <a:spcAft>
                <a:spcPts val="1000"/>
              </a:spcAft>
            </a:pPr>
            <a:r>
              <a:rPr lang="es-ES" sz="1200" b="1" dirty="0">
                <a:effectLst/>
                <a:latin typeface="Times New Roman"/>
                <a:ea typeface="Calibri"/>
                <a:cs typeface="Times New Roman"/>
              </a:rPr>
              <a:t> </a:t>
            </a:r>
            <a:endParaRPr lang="es-ES" sz="1200" dirty="0">
              <a:effectLst/>
              <a:latin typeface="Times New Roman"/>
              <a:ea typeface="Calibri"/>
              <a:cs typeface="Times New Roman"/>
            </a:endParaRPr>
          </a:p>
          <a:p>
            <a:pPr algn="just">
              <a:lnSpc>
                <a:spcPct val="150000"/>
              </a:lnSpc>
              <a:spcAft>
                <a:spcPts val="1000"/>
              </a:spcAft>
            </a:pPr>
            <a:r>
              <a:rPr lang="es-ES" sz="1200" b="1" dirty="0">
                <a:effectLst/>
                <a:latin typeface="Times New Roman"/>
                <a:ea typeface="Calibri"/>
                <a:cs typeface="Times New Roman"/>
              </a:rPr>
              <a:t>10%</a:t>
            </a:r>
            <a:endParaRPr lang="es-ES" sz="1200" dirty="0">
              <a:effectLst/>
              <a:latin typeface="Times New Roman"/>
              <a:ea typeface="Calibri"/>
              <a:cs typeface="Times New Roman"/>
            </a:endParaRPr>
          </a:p>
        </p:txBody>
      </p:sp>
      <p:sp>
        <p:nvSpPr>
          <p:cNvPr id="20" name="Cuadro de texto 2"/>
          <p:cNvSpPr txBox="1">
            <a:spLocks noChangeArrowheads="1"/>
          </p:cNvSpPr>
          <p:nvPr/>
        </p:nvSpPr>
        <p:spPr bwMode="auto">
          <a:xfrm rot="19603455">
            <a:off x="5525568" y="3475155"/>
            <a:ext cx="496571" cy="899470"/>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rot="0" vert="horz" wrap="square" lIns="91440" tIns="45720" rIns="91440" bIns="45720" anchor="t" anchorCtr="0">
            <a:noAutofit/>
          </a:bodyPr>
          <a:lstStyle/>
          <a:p>
            <a:pPr algn="just">
              <a:lnSpc>
                <a:spcPct val="150000"/>
              </a:lnSpc>
              <a:spcAft>
                <a:spcPts val="1000"/>
              </a:spcAft>
            </a:pPr>
            <a:r>
              <a:rPr lang="es-ES" sz="1200" b="1" dirty="0">
                <a:effectLst/>
                <a:latin typeface="Times New Roman"/>
                <a:ea typeface="Calibri"/>
                <a:cs typeface="Times New Roman"/>
              </a:rPr>
              <a:t> </a:t>
            </a:r>
            <a:endParaRPr lang="es-ES" sz="1200" dirty="0">
              <a:effectLst/>
              <a:latin typeface="Times New Roman"/>
              <a:ea typeface="Calibri"/>
              <a:cs typeface="Times New Roman"/>
            </a:endParaRPr>
          </a:p>
          <a:p>
            <a:pPr algn="just">
              <a:lnSpc>
                <a:spcPct val="150000"/>
              </a:lnSpc>
              <a:spcAft>
                <a:spcPts val="1000"/>
              </a:spcAft>
            </a:pPr>
            <a:r>
              <a:rPr lang="es-ES" sz="1200" b="1" dirty="0">
                <a:effectLst/>
                <a:latin typeface="Times New Roman"/>
                <a:ea typeface="Calibri"/>
                <a:cs typeface="Times New Roman"/>
              </a:rPr>
              <a:t>10%</a:t>
            </a:r>
            <a:endParaRPr lang="es-ES" sz="1200" dirty="0">
              <a:effectLst/>
              <a:latin typeface="Times New Roman"/>
              <a:ea typeface="Calibri"/>
              <a:cs typeface="Times New Roman"/>
            </a:endParaRPr>
          </a:p>
        </p:txBody>
      </p:sp>
      <p:sp>
        <p:nvSpPr>
          <p:cNvPr id="21" name="Cuadro de texto 2"/>
          <p:cNvSpPr txBox="1">
            <a:spLocks noChangeArrowheads="1"/>
          </p:cNvSpPr>
          <p:nvPr/>
        </p:nvSpPr>
        <p:spPr bwMode="auto">
          <a:xfrm rot="19640678">
            <a:off x="5997129" y="4212675"/>
            <a:ext cx="496571" cy="890464"/>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rot="0" vert="horz" wrap="square" lIns="91440" tIns="45720" rIns="91440" bIns="45720" anchor="t" anchorCtr="0">
            <a:noAutofit/>
          </a:bodyPr>
          <a:lstStyle/>
          <a:p>
            <a:pPr algn="just">
              <a:lnSpc>
                <a:spcPct val="150000"/>
              </a:lnSpc>
              <a:spcAft>
                <a:spcPts val="1000"/>
              </a:spcAft>
            </a:pPr>
            <a:r>
              <a:rPr lang="es-ES" sz="1200" b="1">
                <a:effectLst/>
                <a:latin typeface="Times New Roman"/>
                <a:ea typeface="Calibri"/>
                <a:cs typeface="Times New Roman"/>
              </a:rPr>
              <a:t> </a:t>
            </a:r>
            <a:endParaRPr lang="es-ES" sz="1200">
              <a:effectLst/>
              <a:latin typeface="Times New Roman"/>
              <a:ea typeface="Calibri"/>
              <a:cs typeface="Times New Roman"/>
            </a:endParaRPr>
          </a:p>
          <a:p>
            <a:pPr algn="just">
              <a:lnSpc>
                <a:spcPct val="150000"/>
              </a:lnSpc>
              <a:spcAft>
                <a:spcPts val="1000"/>
              </a:spcAft>
            </a:pPr>
            <a:r>
              <a:rPr lang="es-ES" sz="1200" b="1">
                <a:effectLst/>
                <a:latin typeface="Times New Roman"/>
                <a:ea typeface="Calibri"/>
                <a:cs typeface="Times New Roman"/>
              </a:rPr>
              <a:t>20%</a:t>
            </a:r>
            <a:endParaRPr lang="es-ES" sz="1200">
              <a:effectLst/>
              <a:latin typeface="Times New Roman"/>
              <a:ea typeface="Calibri"/>
              <a:cs typeface="Times New Roman"/>
            </a:endParaRPr>
          </a:p>
        </p:txBody>
      </p:sp>
      <p:sp>
        <p:nvSpPr>
          <p:cNvPr id="22" name="Cuadro de texto 2"/>
          <p:cNvSpPr txBox="1">
            <a:spLocks noChangeArrowheads="1"/>
          </p:cNvSpPr>
          <p:nvPr/>
        </p:nvSpPr>
        <p:spPr bwMode="auto">
          <a:xfrm rot="19644373">
            <a:off x="6483425" y="4976948"/>
            <a:ext cx="496571" cy="908319"/>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rot="0" vert="horz" wrap="square" lIns="91440" tIns="45720" rIns="91440" bIns="45720" anchor="t" anchorCtr="0">
            <a:noAutofit/>
          </a:bodyPr>
          <a:lstStyle/>
          <a:p>
            <a:pPr algn="just">
              <a:lnSpc>
                <a:spcPct val="150000"/>
              </a:lnSpc>
              <a:spcAft>
                <a:spcPts val="1000"/>
              </a:spcAft>
            </a:pPr>
            <a:r>
              <a:rPr lang="es-ES" sz="1200" b="1">
                <a:effectLst/>
                <a:latin typeface="Times New Roman"/>
                <a:ea typeface="Calibri"/>
                <a:cs typeface="Times New Roman"/>
              </a:rPr>
              <a:t> </a:t>
            </a:r>
            <a:endParaRPr lang="es-ES" sz="1200">
              <a:effectLst/>
              <a:latin typeface="Times New Roman"/>
              <a:ea typeface="Calibri"/>
              <a:cs typeface="Times New Roman"/>
            </a:endParaRPr>
          </a:p>
          <a:p>
            <a:pPr algn="just">
              <a:lnSpc>
                <a:spcPct val="150000"/>
              </a:lnSpc>
              <a:spcAft>
                <a:spcPts val="1000"/>
              </a:spcAft>
            </a:pPr>
            <a:r>
              <a:rPr lang="es-ES" sz="1200" b="1">
                <a:effectLst/>
                <a:latin typeface="Times New Roman"/>
                <a:ea typeface="Calibri"/>
                <a:cs typeface="Times New Roman"/>
              </a:rPr>
              <a:t>10%</a:t>
            </a:r>
            <a:endParaRPr lang="es-ES" sz="1200">
              <a:effectLst/>
              <a:latin typeface="Times New Roman"/>
              <a:ea typeface="Calibri"/>
              <a:cs typeface="Times New Roman"/>
            </a:endParaRPr>
          </a:p>
        </p:txBody>
      </p:sp>
      <p:sp>
        <p:nvSpPr>
          <p:cNvPr id="23" name="Cuadro de texto 2"/>
          <p:cNvSpPr txBox="1">
            <a:spLocks noChangeArrowheads="1"/>
          </p:cNvSpPr>
          <p:nvPr/>
        </p:nvSpPr>
        <p:spPr bwMode="auto">
          <a:xfrm rot="19717503">
            <a:off x="6971649" y="5758531"/>
            <a:ext cx="496571" cy="876091"/>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rot="0" vert="horz" wrap="square" lIns="91440" tIns="45720" rIns="91440" bIns="45720" anchor="t" anchorCtr="0">
            <a:noAutofit/>
          </a:bodyPr>
          <a:lstStyle/>
          <a:p>
            <a:pPr algn="just">
              <a:lnSpc>
                <a:spcPct val="150000"/>
              </a:lnSpc>
              <a:spcAft>
                <a:spcPts val="1000"/>
              </a:spcAft>
            </a:pPr>
            <a:r>
              <a:rPr lang="es-ES" sz="1200" b="1">
                <a:effectLst/>
                <a:latin typeface="Times New Roman"/>
                <a:ea typeface="Calibri"/>
                <a:cs typeface="Times New Roman"/>
              </a:rPr>
              <a:t> </a:t>
            </a:r>
            <a:endParaRPr lang="es-ES" sz="1200">
              <a:effectLst/>
              <a:latin typeface="Times New Roman"/>
              <a:ea typeface="Calibri"/>
              <a:cs typeface="Times New Roman"/>
            </a:endParaRPr>
          </a:p>
          <a:p>
            <a:pPr algn="just">
              <a:lnSpc>
                <a:spcPct val="150000"/>
              </a:lnSpc>
              <a:spcAft>
                <a:spcPts val="1000"/>
              </a:spcAft>
            </a:pPr>
            <a:r>
              <a:rPr lang="es-ES" sz="1200" b="1">
                <a:effectLst/>
                <a:latin typeface="Times New Roman"/>
                <a:ea typeface="Calibri"/>
                <a:cs typeface="Times New Roman"/>
              </a:rPr>
              <a:t>50%</a:t>
            </a:r>
            <a:endParaRPr lang="es-ES" sz="1200">
              <a:effectLst/>
              <a:latin typeface="Times New Roman"/>
              <a:ea typeface="Calibri"/>
              <a:cs typeface="Times New Roman"/>
            </a:endParaRPr>
          </a:p>
        </p:txBody>
      </p:sp>
    </p:spTree>
    <p:extLst>
      <p:ext uri="{BB962C8B-B14F-4D97-AF65-F5344CB8AC3E}">
        <p14:creationId xmlns:p14="http://schemas.microsoft.com/office/powerpoint/2010/main" val="34004291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dirty="0" smtClean="0"/>
              <a:t>HOJA DE HALLAZGO</a:t>
            </a:r>
            <a:br>
              <a:rPr lang="es-ES" dirty="0" smtClean="0"/>
            </a:br>
            <a:r>
              <a:rPr lang="es-ES" dirty="0" smtClean="0"/>
              <a:t>INCOMPATIBILIDAD DE FUNCIONES</a:t>
            </a:r>
            <a:endParaRPr lang="es-ES"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470698601"/>
              </p:ext>
            </p:extLst>
          </p:nvPr>
        </p:nvGraphicFramePr>
        <p:xfrm>
          <a:off x="457200" y="1752600"/>
          <a:ext cx="8229600" cy="4373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974992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473424" y="408373"/>
            <a:ext cx="6347048" cy="1039427"/>
          </a:xfrm>
        </p:spPr>
        <p:txBody>
          <a:bodyPr>
            <a:normAutofit fontScale="90000"/>
          </a:bodyPr>
          <a:lstStyle/>
          <a:p>
            <a:r>
              <a:rPr lang="es-ES" b="1" dirty="0" smtClean="0">
                <a:solidFill>
                  <a:schemeClr val="tx1"/>
                </a:solidFill>
              </a:rPr>
              <a:t>DEPARTAMENTO DE APOYO</a:t>
            </a:r>
            <a:br>
              <a:rPr lang="es-ES" b="1" dirty="0" smtClean="0">
                <a:solidFill>
                  <a:schemeClr val="tx1"/>
                </a:solidFill>
              </a:rPr>
            </a:br>
            <a:r>
              <a:rPr lang="es-ES" b="1" dirty="0" smtClean="0">
                <a:solidFill>
                  <a:schemeClr val="tx1"/>
                </a:solidFill>
              </a:rPr>
              <a:t>ÁREA DE ASESORÍA LEGAL</a:t>
            </a:r>
            <a:endParaRPr lang="es-ES" b="1" dirty="0">
              <a:solidFill>
                <a:schemeClr val="tx1"/>
              </a:solidFill>
            </a:endParaRPr>
          </a:p>
        </p:txBody>
      </p:sp>
      <p:sp>
        <p:nvSpPr>
          <p:cNvPr id="3" name="2 Marcador de texto"/>
          <p:cNvSpPr>
            <a:spLocks noGrp="1"/>
          </p:cNvSpPr>
          <p:nvPr>
            <p:ph type="body" idx="1"/>
          </p:nvPr>
        </p:nvSpPr>
        <p:spPr>
          <a:xfrm>
            <a:off x="107504" y="1709118"/>
            <a:ext cx="2016224" cy="639762"/>
          </a:xfrm>
        </p:spPr>
        <p:txBody>
          <a:bodyPr/>
          <a:lstStyle/>
          <a:p>
            <a:pPr algn="l"/>
            <a:r>
              <a:rPr lang="es-ES" dirty="0" smtClean="0">
                <a:solidFill>
                  <a:schemeClr val="tx1"/>
                </a:solidFill>
                <a:latin typeface="+mj-lt"/>
                <a:hlinkClick r:id="rId2" action="ppaction://hlinkfile"/>
              </a:rPr>
              <a:t>FINALIDAD</a:t>
            </a:r>
            <a:endParaRPr lang="es-ES" dirty="0">
              <a:solidFill>
                <a:schemeClr val="tx1"/>
              </a:solidFill>
              <a:latin typeface="+mj-lt"/>
            </a:endParaRPr>
          </a:p>
        </p:txBody>
      </p:sp>
      <p:sp>
        <p:nvSpPr>
          <p:cNvPr id="4" name="3 Marcador de contenido"/>
          <p:cNvSpPr>
            <a:spLocks noGrp="1"/>
          </p:cNvSpPr>
          <p:nvPr>
            <p:ph sz="half" idx="2"/>
          </p:nvPr>
        </p:nvSpPr>
        <p:spPr>
          <a:xfrm>
            <a:off x="1907704" y="1700808"/>
            <a:ext cx="6984776" cy="864096"/>
          </a:xfrm>
          <a:noFill/>
          <a:ln>
            <a:noFill/>
          </a:ln>
        </p:spPr>
        <p:style>
          <a:lnRef idx="2">
            <a:schemeClr val="accent5"/>
          </a:lnRef>
          <a:fillRef idx="1">
            <a:schemeClr val="lt1"/>
          </a:fillRef>
          <a:effectRef idx="0">
            <a:schemeClr val="accent5"/>
          </a:effectRef>
          <a:fontRef idx="minor">
            <a:schemeClr val="dk1"/>
          </a:fontRef>
        </p:style>
        <p:txBody>
          <a:bodyPr>
            <a:normAutofit/>
          </a:bodyPr>
          <a:lstStyle/>
          <a:p>
            <a:pPr marL="114300" indent="0" algn="just">
              <a:buNone/>
            </a:pPr>
            <a:r>
              <a:rPr lang="es-EC" sz="1200" dirty="0">
                <a:solidFill>
                  <a:schemeClr val="tx1"/>
                </a:solidFill>
              </a:rPr>
              <a:t>Proporciona asesoramiento jurídico a la Gerencia y a los Órganos Directivos (Consejo de Administración y Vigilancia), a fin de que los procesos se cumplan dentro del marco jurídico, evitando posibles contingencias que pongan en riesgo los recursos de la Cooperativa.</a:t>
            </a:r>
            <a:endParaRPr lang="es-ES" sz="1200" dirty="0">
              <a:solidFill>
                <a:schemeClr val="tx1"/>
              </a:solidFill>
            </a:endParaRPr>
          </a:p>
          <a:p>
            <a:endParaRPr lang="es-ES" sz="1800" dirty="0"/>
          </a:p>
        </p:txBody>
      </p:sp>
      <p:pic>
        <p:nvPicPr>
          <p:cNvPr id="10242" name="Picture 2" descr="http://www.punto2.com.mx/images/lega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260649"/>
            <a:ext cx="2304256" cy="136783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9 Diagrama"/>
          <p:cNvGraphicFramePr/>
          <p:nvPr>
            <p:extLst>
              <p:ext uri="{D42A27DB-BD31-4B8C-83A1-F6EECF244321}">
                <p14:modId xmlns:p14="http://schemas.microsoft.com/office/powerpoint/2010/main" val="2497594109"/>
              </p:ext>
            </p:extLst>
          </p:nvPr>
        </p:nvGraphicFramePr>
        <p:xfrm>
          <a:off x="1345249" y="2924945"/>
          <a:ext cx="6453505" cy="3600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Cuadro de texto 2"/>
          <p:cNvSpPr txBox="1">
            <a:spLocks noChangeArrowheads="1"/>
          </p:cNvSpPr>
          <p:nvPr/>
        </p:nvSpPr>
        <p:spPr bwMode="auto">
          <a:xfrm rot="19407155">
            <a:off x="4853603" y="2837953"/>
            <a:ext cx="529591" cy="864727"/>
          </a:xfrm>
          <a:prstGeom prst="rect">
            <a:avLst/>
          </a:prstGeom>
          <a:solidFill>
            <a:schemeClr val="accent3"/>
          </a:solidFill>
          <a:ln>
            <a:headEnd/>
            <a:tailEnd/>
          </a:ln>
        </p:spPr>
        <p:style>
          <a:lnRef idx="0">
            <a:schemeClr val="accent2"/>
          </a:lnRef>
          <a:fillRef idx="3">
            <a:schemeClr val="accent2"/>
          </a:fillRef>
          <a:effectRef idx="3">
            <a:schemeClr val="accent2"/>
          </a:effectRef>
          <a:fontRef idx="minor">
            <a:schemeClr val="lt1"/>
          </a:fontRef>
        </p:style>
        <p:txBody>
          <a:bodyPr rot="0" vert="horz" wrap="square" lIns="91440" tIns="45720" rIns="91440" bIns="45720" anchor="t" anchorCtr="0">
            <a:noAutofit/>
          </a:bodyPr>
          <a:lstStyle/>
          <a:p>
            <a:pPr algn="just">
              <a:lnSpc>
                <a:spcPct val="150000"/>
              </a:lnSpc>
              <a:spcAft>
                <a:spcPts val="1000"/>
              </a:spcAft>
            </a:pPr>
            <a:r>
              <a:rPr lang="es-ES" sz="1200" b="1" dirty="0">
                <a:effectLst/>
                <a:latin typeface="Times New Roman"/>
                <a:ea typeface="Calibri"/>
                <a:cs typeface="Times New Roman"/>
              </a:rPr>
              <a:t> </a:t>
            </a:r>
            <a:endParaRPr lang="es-ES" sz="1200" dirty="0">
              <a:effectLst/>
              <a:latin typeface="Times New Roman"/>
              <a:ea typeface="Calibri"/>
              <a:cs typeface="Times New Roman"/>
            </a:endParaRPr>
          </a:p>
          <a:p>
            <a:pPr algn="just">
              <a:lnSpc>
                <a:spcPct val="150000"/>
              </a:lnSpc>
              <a:spcAft>
                <a:spcPts val="1000"/>
              </a:spcAft>
            </a:pPr>
            <a:r>
              <a:rPr lang="es-ES" sz="1200" b="1" dirty="0">
                <a:effectLst/>
                <a:latin typeface="Times New Roman"/>
                <a:ea typeface="Calibri"/>
                <a:cs typeface="Times New Roman"/>
              </a:rPr>
              <a:t>10%</a:t>
            </a:r>
            <a:endParaRPr lang="es-ES" sz="1200" dirty="0">
              <a:effectLst/>
              <a:latin typeface="Times New Roman"/>
              <a:ea typeface="Calibri"/>
              <a:cs typeface="Times New Roman"/>
            </a:endParaRPr>
          </a:p>
        </p:txBody>
      </p:sp>
      <p:sp>
        <p:nvSpPr>
          <p:cNvPr id="12" name="Cuadro de texto 2"/>
          <p:cNvSpPr txBox="1">
            <a:spLocks noChangeArrowheads="1"/>
          </p:cNvSpPr>
          <p:nvPr/>
        </p:nvSpPr>
        <p:spPr bwMode="auto">
          <a:xfrm rot="19359224">
            <a:off x="5392085" y="3602476"/>
            <a:ext cx="496571" cy="840105"/>
          </a:xfrm>
          <a:prstGeom prst="rect">
            <a:avLst/>
          </a:prstGeom>
          <a:solidFill>
            <a:srgbClr val="339933"/>
          </a:solidFill>
          <a:ln>
            <a:headEnd/>
            <a:tailEnd/>
          </a:ln>
        </p:spPr>
        <p:style>
          <a:lnRef idx="0">
            <a:schemeClr val="accent3"/>
          </a:lnRef>
          <a:fillRef idx="3">
            <a:schemeClr val="accent3"/>
          </a:fillRef>
          <a:effectRef idx="3">
            <a:schemeClr val="accent3"/>
          </a:effectRef>
          <a:fontRef idx="minor">
            <a:schemeClr val="lt1"/>
          </a:fontRef>
        </p:style>
        <p:txBody>
          <a:bodyPr rot="0" vert="horz" wrap="square" lIns="91440" tIns="45720" rIns="91440" bIns="45720" anchor="t" anchorCtr="0">
            <a:noAutofit/>
          </a:bodyPr>
          <a:lstStyle/>
          <a:p>
            <a:pPr algn="just">
              <a:lnSpc>
                <a:spcPct val="150000"/>
              </a:lnSpc>
              <a:spcAft>
                <a:spcPts val="1000"/>
              </a:spcAft>
            </a:pPr>
            <a:r>
              <a:rPr lang="es-ES" sz="1200" b="1">
                <a:effectLst/>
                <a:latin typeface="Times New Roman"/>
                <a:ea typeface="Calibri"/>
                <a:cs typeface="Times New Roman"/>
              </a:rPr>
              <a:t> </a:t>
            </a:r>
            <a:endParaRPr lang="es-ES" sz="1200">
              <a:effectLst/>
              <a:latin typeface="Times New Roman"/>
              <a:ea typeface="Calibri"/>
              <a:cs typeface="Times New Roman"/>
            </a:endParaRPr>
          </a:p>
          <a:p>
            <a:pPr algn="just">
              <a:lnSpc>
                <a:spcPct val="150000"/>
              </a:lnSpc>
              <a:spcAft>
                <a:spcPts val="1000"/>
              </a:spcAft>
            </a:pPr>
            <a:r>
              <a:rPr lang="es-ES" sz="1200" b="1">
                <a:effectLst/>
                <a:latin typeface="Times New Roman"/>
                <a:ea typeface="Calibri"/>
                <a:cs typeface="Times New Roman"/>
              </a:rPr>
              <a:t>10%</a:t>
            </a:r>
            <a:endParaRPr lang="es-ES" sz="1200">
              <a:effectLst/>
              <a:latin typeface="Times New Roman"/>
              <a:ea typeface="Calibri"/>
              <a:cs typeface="Times New Roman"/>
            </a:endParaRPr>
          </a:p>
        </p:txBody>
      </p:sp>
      <p:sp>
        <p:nvSpPr>
          <p:cNvPr id="13" name="Cuadro de texto 2"/>
          <p:cNvSpPr txBox="1">
            <a:spLocks noChangeArrowheads="1"/>
          </p:cNvSpPr>
          <p:nvPr/>
        </p:nvSpPr>
        <p:spPr bwMode="auto">
          <a:xfrm rot="19369598">
            <a:off x="5942915" y="4280573"/>
            <a:ext cx="496571" cy="891169"/>
          </a:xfrm>
          <a:prstGeom prst="rect">
            <a:avLst/>
          </a:prstGeom>
          <a:solidFill>
            <a:srgbClr val="009999"/>
          </a:solidFill>
          <a:ln>
            <a:headEnd/>
            <a:tailEnd/>
          </a:ln>
        </p:spPr>
        <p:style>
          <a:lnRef idx="0">
            <a:schemeClr val="accent4"/>
          </a:lnRef>
          <a:fillRef idx="3">
            <a:schemeClr val="accent4"/>
          </a:fillRef>
          <a:effectRef idx="3">
            <a:schemeClr val="accent4"/>
          </a:effectRef>
          <a:fontRef idx="minor">
            <a:schemeClr val="lt1"/>
          </a:fontRef>
        </p:style>
        <p:txBody>
          <a:bodyPr rot="0" vert="horz" wrap="square" lIns="91440" tIns="45720" rIns="91440" bIns="45720" anchor="t" anchorCtr="0">
            <a:noAutofit/>
          </a:bodyPr>
          <a:lstStyle/>
          <a:p>
            <a:pPr algn="just">
              <a:lnSpc>
                <a:spcPct val="150000"/>
              </a:lnSpc>
              <a:spcAft>
                <a:spcPts val="1000"/>
              </a:spcAft>
            </a:pPr>
            <a:r>
              <a:rPr lang="es-ES" sz="1200" b="1">
                <a:effectLst/>
                <a:latin typeface="Times New Roman"/>
                <a:ea typeface="Calibri"/>
                <a:cs typeface="Times New Roman"/>
              </a:rPr>
              <a:t> </a:t>
            </a:r>
            <a:endParaRPr lang="es-ES" sz="1200">
              <a:effectLst/>
              <a:latin typeface="Times New Roman"/>
              <a:ea typeface="Calibri"/>
              <a:cs typeface="Times New Roman"/>
            </a:endParaRPr>
          </a:p>
          <a:p>
            <a:pPr algn="just">
              <a:lnSpc>
                <a:spcPct val="150000"/>
              </a:lnSpc>
              <a:spcAft>
                <a:spcPts val="1000"/>
              </a:spcAft>
            </a:pPr>
            <a:r>
              <a:rPr lang="es-ES" sz="1200" b="1">
                <a:effectLst/>
                <a:latin typeface="Times New Roman"/>
                <a:ea typeface="Calibri"/>
                <a:cs typeface="Times New Roman"/>
              </a:rPr>
              <a:t>20%</a:t>
            </a:r>
            <a:endParaRPr lang="es-ES" sz="1200">
              <a:effectLst/>
              <a:latin typeface="Times New Roman"/>
              <a:ea typeface="Calibri"/>
              <a:cs typeface="Times New Roman"/>
            </a:endParaRPr>
          </a:p>
        </p:txBody>
      </p:sp>
      <p:sp>
        <p:nvSpPr>
          <p:cNvPr id="14" name="Cuadro de texto 2"/>
          <p:cNvSpPr txBox="1">
            <a:spLocks noChangeArrowheads="1"/>
          </p:cNvSpPr>
          <p:nvPr/>
        </p:nvSpPr>
        <p:spPr bwMode="auto">
          <a:xfrm rot="19408736">
            <a:off x="6501061" y="5067121"/>
            <a:ext cx="496571" cy="836569"/>
          </a:xfrm>
          <a:prstGeom prst="rect">
            <a:avLst/>
          </a:prstGeom>
          <a:solidFill>
            <a:schemeClr val="accent1">
              <a:lumMod val="75000"/>
            </a:schemeClr>
          </a:solidFill>
          <a:ln>
            <a:headEnd/>
            <a:tailEnd/>
          </a:ln>
        </p:spPr>
        <p:style>
          <a:lnRef idx="0">
            <a:schemeClr val="accent5"/>
          </a:lnRef>
          <a:fillRef idx="3">
            <a:schemeClr val="accent5"/>
          </a:fillRef>
          <a:effectRef idx="3">
            <a:schemeClr val="accent5"/>
          </a:effectRef>
          <a:fontRef idx="minor">
            <a:schemeClr val="lt1"/>
          </a:fontRef>
        </p:style>
        <p:txBody>
          <a:bodyPr rot="0" vert="horz" wrap="square" lIns="91440" tIns="45720" rIns="91440" bIns="45720" anchor="t" anchorCtr="0">
            <a:noAutofit/>
          </a:bodyPr>
          <a:lstStyle/>
          <a:p>
            <a:pPr algn="just">
              <a:lnSpc>
                <a:spcPct val="150000"/>
              </a:lnSpc>
              <a:spcAft>
                <a:spcPts val="1000"/>
              </a:spcAft>
            </a:pPr>
            <a:r>
              <a:rPr lang="es-ES" sz="1200" b="1" dirty="0">
                <a:effectLst/>
                <a:latin typeface="Times New Roman"/>
                <a:ea typeface="Calibri"/>
                <a:cs typeface="Times New Roman"/>
              </a:rPr>
              <a:t> </a:t>
            </a:r>
            <a:endParaRPr lang="es-ES" sz="1200" dirty="0">
              <a:effectLst/>
              <a:latin typeface="Times New Roman"/>
              <a:ea typeface="Calibri"/>
              <a:cs typeface="Times New Roman"/>
            </a:endParaRPr>
          </a:p>
          <a:p>
            <a:pPr algn="just">
              <a:lnSpc>
                <a:spcPct val="150000"/>
              </a:lnSpc>
              <a:spcAft>
                <a:spcPts val="1000"/>
              </a:spcAft>
            </a:pPr>
            <a:r>
              <a:rPr lang="es-ES" sz="1200" b="1" dirty="0">
                <a:effectLst/>
                <a:latin typeface="Times New Roman"/>
                <a:ea typeface="Calibri"/>
                <a:cs typeface="Times New Roman"/>
              </a:rPr>
              <a:t>10%</a:t>
            </a:r>
            <a:endParaRPr lang="es-ES" sz="1200" dirty="0">
              <a:effectLst/>
              <a:latin typeface="Times New Roman"/>
              <a:ea typeface="Calibri"/>
              <a:cs typeface="Times New Roman"/>
            </a:endParaRPr>
          </a:p>
        </p:txBody>
      </p:sp>
      <p:sp>
        <p:nvSpPr>
          <p:cNvPr id="15" name="Cuadro de texto 2"/>
          <p:cNvSpPr txBox="1">
            <a:spLocks noChangeArrowheads="1"/>
          </p:cNvSpPr>
          <p:nvPr/>
        </p:nvSpPr>
        <p:spPr bwMode="auto">
          <a:xfrm rot="19349767">
            <a:off x="7042651" y="5797026"/>
            <a:ext cx="496571" cy="829310"/>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rot="0" vert="horz" wrap="square" lIns="91440" tIns="45720" rIns="91440" bIns="45720" anchor="t" anchorCtr="0">
            <a:noAutofit/>
          </a:bodyPr>
          <a:lstStyle/>
          <a:p>
            <a:pPr algn="just">
              <a:lnSpc>
                <a:spcPct val="150000"/>
              </a:lnSpc>
              <a:spcAft>
                <a:spcPts val="1000"/>
              </a:spcAft>
            </a:pPr>
            <a:r>
              <a:rPr lang="es-ES" sz="1200" b="1">
                <a:effectLst/>
                <a:latin typeface="Times New Roman"/>
                <a:ea typeface="Calibri"/>
                <a:cs typeface="Times New Roman"/>
              </a:rPr>
              <a:t> </a:t>
            </a:r>
            <a:endParaRPr lang="es-ES" sz="1200">
              <a:effectLst/>
              <a:latin typeface="Times New Roman"/>
              <a:ea typeface="Calibri"/>
              <a:cs typeface="Times New Roman"/>
            </a:endParaRPr>
          </a:p>
          <a:p>
            <a:pPr algn="just">
              <a:lnSpc>
                <a:spcPct val="150000"/>
              </a:lnSpc>
              <a:spcAft>
                <a:spcPts val="1000"/>
              </a:spcAft>
            </a:pPr>
            <a:r>
              <a:rPr lang="es-ES" sz="1200" b="1">
                <a:effectLst/>
                <a:latin typeface="Times New Roman"/>
                <a:ea typeface="Calibri"/>
                <a:cs typeface="Times New Roman"/>
              </a:rPr>
              <a:t>50%</a:t>
            </a:r>
            <a:endParaRPr lang="es-ES" sz="1200">
              <a:effectLst/>
              <a:latin typeface="Times New Roman"/>
              <a:ea typeface="Calibri"/>
              <a:cs typeface="Times New Roman"/>
            </a:endParaRPr>
          </a:p>
        </p:txBody>
      </p:sp>
      <p:pic>
        <p:nvPicPr>
          <p:cNvPr id="16" name="15 Imagen"/>
          <p:cNvPicPr/>
          <p:nvPr/>
        </p:nvPicPr>
        <p:blipFill rotWithShape="1">
          <a:blip r:embed="rId9">
            <a:extLst>
              <a:ext uri="{28A0092B-C50C-407E-A947-70E740481C1C}">
                <a14:useLocalDpi xmlns:a14="http://schemas.microsoft.com/office/drawing/2010/main" val="0"/>
              </a:ext>
            </a:extLst>
          </a:blip>
          <a:srcRect l="42012" t="56782" r="29388" b="19866"/>
          <a:stretch/>
        </p:blipFill>
        <p:spPr bwMode="auto">
          <a:xfrm>
            <a:off x="-249153" y="5210637"/>
            <a:ext cx="3308985" cy="1602740"/>
          </a:xfrm>
          <a:prstGeom prst="rect">
            <a:avLst/>
          </a:prstGeom>
          <a:ln>
            <a:noFill/>
          </a:ln>
          <a:extLst>
            <a:ext uri="{53640926-AAD7-44D8-BBD7-CCE9431645EC}">
              <a14:shadowObscured xmlns:a14="http://schemas.microsoft.com/office/drawing/2010/main"/>
            </a:ext>
          </a:extLst>
        </p:spPr>
      </p:pic>
      <p:pic>
        <p:nvPicPr>
          <p:cNvPr id="17" name="16 Imagen"/>
          <p:cNvPicPr/>
          <p:nvPr/>
        </p:nvPicPr>
        <p:blipFill rotWithShape="1">
          <a:blip r:embed="rId10">
            <a:extLst>
              <a:ext uri="{28A0092B-C50C-407E-A947-70E740481C1C}">
                <a14:useLocalDpi xmlns:a14="http://schemas.microsoft.com/office/drawing/2010/main" val="0"/>
              </a:ext>
            </a:extLst>
          </a:blip>
          <a:srcRect l="42012" t="55214" r="29388" b="35319"/>
          <a:stretch/>
        </p:blipFill>
        <p:spPr bwMode="auto">
          <a:xfrm>
            <a:off x="6372200" y="4595342"/>
            <a:ext cx="2798445" cy="777875"/>
          </a:xfrm>
          <a:prstGeom prst="rect">
            <a:avLst/>
          </a:prstGeom>
          <a:ln>
            <a:noFill/>
          </a:ln>
          <a:extLst>
            <a:ext uri="{53640926-AAD7-44D8-BBD7-CCE9431645EC}">
              <a14:shadowObscured xmlns:a14="http://schemas.microsoft.com/office/drawing/2010/main"/>
            </a:ext>
          </a:extLst>
        </p:spPr>
      </p:pic>
      <p:pic>
        <p:nvPicPr>
          <p:cNvPr id="18" name="17 Imagen"/>
          <p:cNvPicPr/>
          <p:nvPr/>
        </p:nvPicPr>
        <p:blipFill rotWithShape="1">
          <a:blip r:embed="rId11">
            <a:extLst>
              <a:ext uri="{28A0092B-C50C-407E-A947-70E740481C1C}">
                <a14:useLocalDpi xmlns:a14="http://schemas.microsoft.com/office/drawing/2010/main" val="0"/>
              </a:ext>
            </a:extLst>
          </a:blip>
          <a:srcRect l="42209" t="60883" r="28205" b="18920"/>
          <a:stretch/>
        </p:blipFill>
        <p:spPr bwMode="auto">
          <a:xfrm>
            <a:off x="281068" y="3843760"/>
            <a:ext cx="3138805" cy="1241425"/>
          </a:xfrm>
          <a:prstGeom prst="rect">
            <a:avLst/>
          </a:prstGeom>
          <a:ln>
            <a:noFill/>
          </a:ln>
          <a:extLst>
            <a:ext uri="{53640926-AAD7-44D8-BBD7-CCE9431645EC}">
              <a14:shadowObscured xmlns:a14="http://schemas.microsoft.com/office/drawing/2010/main"/>
            </a:ext>
          </a:extLst>
        </p:spPr>
      </p:pic>
      <p:pic>
        <p:nvPicPr>
          <p:cNvPr id="19" name="18 Imagen"/>
          <p:cNvPicPr/>
          <p:nvPr/>
        </p:nvPicPr>
        <p:blipFill rotWithShape="1">
          <a:blip r:embed="rId12">
            <a:extLst>
              <a:ext uri="{28A0092B-C50C-407E-A947-70E740481C1C}">
                <a14:useLocalDpi xmlns:a14="http://schemas.microsoft.com/office/drawing/2010/main" val="0"/>
              </a:ext>
            </a:extLst>
          </a:blip>
          <a:srcRect l="42209" t="51105" r="29388" b="29961"/>
          <a:stretch/>
        </p:blipFill>
        <p:spPr bwMode="auto">
          <a:xfrm>
            <a:off x="5868144" y="2924945"/>
            <a:ext cx="3179445" cy="1177925"/>
          </a:xfrm>
          <a:prstGeom prst="rect">
            <a:avLst/>
          </a:prstGeom>
          <a:ln>
            <a:noFill/>
          </a:ln>
          <a:extLst>
            <a:ext uri="{53640926-AAD7-44D8-BBD7-CCE9431645EC}">
              <a14:shadowObscured xmlns:a14="http://schemas.microsoft.com/office/drawing/2010/main"/>
            </a:ext>
          </a:extLst>
        </p:spPr>
      </p:pic>
      <p:pic>
        <p:nvPicPr>
          <p:cNvPr id="20" name="19 Imagen"/>
          <p:cNvPicPr/>
          <p:nvPr/>
        </p:nvPicPr>
        <p:blipFill rotWithShape="1">
          <a:blip r:embed="rId13">
            <a:extLst>
              <a:ext uri="{28A0092B-C50C-407E-A947-70E740481C1C}">
                <a14:useLocalDpi xmlns:a14="http://schemas.microsoft.com/office/drawing/2010/main" val="0"/>
              </a:ext>
            </a:extLst>
          </a:blip>
          <a:srcRect l="42406" t="28707" r="29585" b="61510"/>
          <a:stretch/>
        </p:blipFill>
        <p:spPr bwMode="auto">
          <a:xfrm>
            <a:off x="822336" y="2860800"/>
            <a:ext cx="3029585" cy="7842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0530450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oticari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oticario">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oticario">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Apothecary</Template>
  <TotalTime>1309</TotalTime>
  <Words>3763</Words>
  <Application>Microsoft Office PowerPoint</Application>
  <PresentationFormat>Presentación en pantalla (4:3)</PresentationFormat>
  <Paragraphs>422</Paragraphs>
  <Slides>39</Slides>
  <Notes>1</Notes>
  <HiddenSlides>0</HiddenSlides>
  <MMClips>0</MMClips>
  <ScaleCrop>false</ScaleCrop>
  <HeadingPairs>
    <vt:vector size="4" baseType="variant">
      <vt:variant>
        <vt:lpstr>Tema</vt:lpstr>
      </vt:variant>
      <vt:variant>
        <vt:i4>1</vt:i4>
      </vt:variant>
      <vt:variant>
        <vt:lpstr>Títulos de diapositiva</vt:lpstr>
      </vt:variant>
      <vt:variant>
        <vt:i4>39</vt:i4>
      </vt:variant>
    </vt:vector>
  </HeadingPairs>
  <TitlesOfParts>
    <vt:vector size="40" baseType="lpstr">
      <vt:lpstr>Boticario</vt:lpstr>
      <vt:lpstr>DEPARTAMENTO DE CIENCIAS ECONÓMICAS ADMINISTRATIVAS Y DE COMERCIO</vt:lpstr>
      <vt:lpstr>Presentación de PowerPoint</vt:lpstr>
      <vt:lpstr>Presentación de PowerPoint</vt:lpstr>
      <vt:lpstr>Presentación de PowerPoint</vt:lpstr>
      <vt:lpstr>Presentación de PowerPoint</vt:lpstr>
      <vt:lpstr>ANALISIS INTERNO</vt:lpstr>
      <vt:lpstr>DEPARTAMENTO DE APOYO ÁREA DE SISTEMAS</vt:lpstr>
      <vt:lpstr>HOJA DE HALLAZGO INCOMPATIBILIDAD DE FUNCIONES</vt:lpstr>
      <vt:lpstr>DEPARTAMENTO DE APOYO ÁREA DE ASESORÍA LEGAL</vt:lpstr>
      <vt:lpstr>HOJA DE HALLAZGO GASTOS DE MOVILIZACIÓN NO PRESUPUESTADOS</vt:lpstr>
      <vt:lpstr>DEPARTAMENTO DE APOYO ÁREA DE AUDITORÍA INTERNA</vt:lpstr>
      <vt:lpstr>HOJA DE HALLAZGO CONTRATO POR HONORARIOS PROFESIONALES</vt:lpstr>
      <vt:lpstr>DEPARTAMENTO ADMINISTRATIVO GERENCIA</vt:lpstr>
      <vt:lpstr>HOJA DE HALLAZGO CHEQUES FIRMADOS EN BLANCO</vt:lpstr>
      <vt:lpstr>DEPARTAMENTO ADMINISTRATIVO ÁREA DE NEGOCIOS</vt:lpstr>
      <vt:lpstr>HOJA DE HALLAZGO INCUMPLIMIENTO DE FUNCIONES</vt:lpstr>
      <vt:lpstr>DEPARTAMENTO ADMINISTRATIVO ASISTENTE DE GERENCIA</vt:lpstr>
      <vt:lpstr>DEPARTAMENTO ADMINISTRATIVO ÁREA DE CONTABILIDAD</vt:lpstr>
      <vt:lpstr>ÁREA DE SEGURIDAD Y MANTENIMIENTO</vt:lpstr>
      <vt:lpstr>Presentación de PowerPoint</vt:lpstr>
      <vt:lpstr>HOJA DE HALLAZGO INCUMPLIMIENTO DE MANUAL DE FUNCIONES</vt:lpstr>
      <vt:lpstr>DEPARTAMENTO ADMINISTRATIVO ÁREA DE COBRANZAS</vt:lpstr>
      <vt:lpstr>HOJA DE HALLAZGOS BASE DE Datos de socios desactualizadas</vt:lpstr>
      <vt:lpstr>DEPARTAMENTO ADMINISTRATIVO ÁREA DE CRÉDITOS</vt:lpstr>
      <vt:lpstr>HOJA DE HALLAZGO COMISIONES OFICIALES DE CRÉDITO</vt:lpstr>
      <vt:lpstr>DEPARTAMENTO ADMINISTRATIVO ÁREA DE ATENCIÓN AL CLIENTE</vt:lpstr>
      <vt:lpstr>HOJA DE HALLAZGO INEXISTENCIA DE UN PLAN DE CAPACITACIÓN</vt:lpstr>
      <vt:lpstr>ÁREA DE OPERACIONES</vt:lpstr>
      <vt:lpstr>HOJA DE HALLAZGO INEXISTENCIA DE LA CONSOLIDACIÓN DE LA INFORMACIÓN FINANCIERA</vt:lpstr>
      <vt:lpstr>ÁREA DE CAJAS</vt:lpstr>
      <vt:lpstr>HOJA DE HALLAZGO RETROALIMENTAción de la información financiera al personal nuevo y antiguo</vt:lpstr>
      <vt:lpstr>JEFE DE AGENCIA</vt:lpstr>
      <vt:lpstr>HOJA DE HALLAZGO  INEXISTENCIA DE CONTROLES FÍSICOS, LÓGICOS Y FINANCIEROS</vt:lpstr>
      <vt:lpstr>CONCLUSIONES Y RECOMENDACIONES</vt:lpstr>
      <vt:lpstr>CONCLUSIONES:</vt:lpstr>
      <vt:lpstr>CONCLUSIONES:</vt:lpstr>
      <vt:lpstr>RECOMENDACIONES:</vt:lpstr>
      <vt:lpstr>RECOMENDACIONES:</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DEPARTAMENTO DE CIENCIAS ECONÓMICAS ADMINISTRATIVAS Y DE COMERCIO</dc:title>
  <dc:creator>Edith</dc:creator>
  <cp:lastModifiedBy>Pc-creditos</cp:lastModifiedBy>
  <cp:revision>121</cp:revision>
  <dcterms:created xsi:type="dcterms:W3CDTF">2015-09-27T01:04:02Z</dcterms:created>
  <dcterms:modified xsi:type="dcterms:W3CDTF">2015-12-09T22:33:34Z</dcterms:modified>
  <cp:contentStatus/>
</cp:coreProperties>
</file>