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7" r:id="rId3"/>
    <p:sldId id="258" r:id="rId4"/>
    <p:sldId id="259" r:id="rId5"/>
    <p:sldId id="261" r:id="rId6"/>
    <p:sldId id="262" r:id="rId7"/>
    <p:sldId id="263" r:id="rId8"/>
    <p:sldId id="260" r:id="rId9"/>
    <p:sldId id="264" r:id="rId10"/>
    <p:sldId id="265" r:id="rId11"/>
    <p:sldId id="266" r:id="rId12"/>
    <p:sldId id="267" r:id="rId13"/>
    <p:sldId id="283" r:id="rId14"/>
    <p:sldId id="268" r:id="rId15"/>
    <p:sldId id="269" r:id="rId16"/>
    <p:sldId id="270" r:id="rId17"/>
    <p:sldId id="271" r:id="rId18"/>
    <p:sldId id="272" r:id="rId19"/>
    <p:sldId id="273" r:id="rId20"/>
    <p:sldId id="274" r:id="rId21"/>
    <p:sldId id="275" r:id="rId22"/>
    <p:sldId id="276" r:id="rId23"/>
    <p:sldId id="277" r:id="rId24"/>
    <p:sldId id="285" r:id="rId25"/>
    <p:sldId id="278" r:id="rId26"/>
    <p:sldId id="284"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34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ata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5.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B8C5F-B535-4D8B-A7FE-1362AD2C76F0}"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es-EC"/>
        </a:p>
      </dgm:t>
    </dgm:pt>
    <dgm:pt modelId="{ABA07D92-673E-40EE-A51D-6BB35D120034}">
      <dgm:prSet phldrT="[Text]" custT="1"/>
      <dgm:spPr/>
      <dgm:t>
        <a:bodyPr/>
        <a:lstStyle/>
        <a:p>
          <a:r>
            <a:rPr lang="es-EC" sz="2000" b="1" dirty="0" smtClean="0"/>
            <a:t>Objetivo General</a:t>
          </a:r>
          <a:endParaRPr lang="es-EC" sz="2000" b="1" dirty="0"/>
        </a:p>
      </dgm:t>
    </dgm:pt>
    <dgm:pt modelId="{71EA8F67-EF8F-474E-9EB1-12D4B02625E8}" type="parTrans" cxnId="{18D214C1-AF3B-47CB-B75D-2B1A9487DA3E}">
      <dgm:prSet/>
      <dgm:spPr/>
      <dgm:t>
        <a:bodyPr/>
        <a:lstStyle/>
        <a:p>
          <a:endParaRPr lang="es-EC" sz="2000"/>
        </a:p>
      </dgm:t>
    </dgm:pt>
    <dgm:pt modelId="{48DD959A-8BCA-41CE-BC42-BB65D8AE5352}" type="sibTrans" cxnId="{18D214C1-AF3B-47CB-B75D-2B1A9487DA3E}">
      <dgm:prSet/>
      <dgm:spPr/>
      <dgm:t>
        <a:bodyPr/>
        <a:lstStyle/>
        <a:p>
          <a:endParaRPr lang="es-EC" sz="2000"/>
        </a:p>
      </dgm:t>
    </dgm:pt>
    <dgm:pt modelId="{456C2D75-09EE-41B1-B543-FD78B720AD8C}">
      <dgm:prSet phldrT="[Text]" custT="1"/>
      <dgm:spPr/>
      <dgm:t>
        <a:bodyPr/>
        <a:lstStyle/>
        <a:p>
          <a:pPr algn="ctr"/>
          <a:r>
            <a:rPr lang="es-EC" sz="2000" dirty="0" smtClean="0"/>
            <a:t>Realizar una propuesta de estrategias financieras para el análisis financiero para la expansión de la Empresa Florícola Florany S.A., que incremente su producción, mejore costos, incremente su productividad y rendimientos.</a:t>
          </a:r>
          <a:endParaRPr lang="es-EC" sz="2000" dirty="0">
            <a:solidFill>
              <a:schemeClr val="tx1"/>
            </a:solidFill>
          </a:endParaRPr>
        </a:p>
      </dgm:t>
    </dgm:pt>
    <dgm:pt modelId="{A177EDA9-8864-4D1A-A77B-AA73E5ED439A}" type="parTrans" cxnId="{EC79E71D-5897-4E7C-A9CC-A2460B8612BD}">
      <dgm:prSet/>
      <dgm:spPr/>
      <dgm:t>
        <a:bodyPr/>
        <a:lstStyle/>
        <a:p>
          <a:endParaRPr lang="es-EC"/>
        </a:p>
      </dgm:t>
    </dgm:pt>
    <dgm:pt modelId="{0208D9A1-4094-4A46-9224-36B425BD045E}" type="sibTrans" cxnId="{EC79E71D-5897-4E7C-A9CC-A2460B8612BD}">
      <dgm:prSet/>
      <dgm:spPr/>
      <dgm:t>
        <a:bodyPr/>
        <a:lstStyle/>
        <a:p>
          <a:endParaRPr lang="es-EC"/>
        </a:p>
      </dgm:t>
    </dgm:pt>
    <dgm:pt modelId="{F231A7CF-79F8-4E20-ADEA-D7FAEF2A8DFE}" type="pres">
      <dgm:prSet presAssocID="{613B8C5F-B535-4D8B-A7FE-1362AD2C76F0}" presName="linear" presStyleCnt="0">
        <dgm:presLayoutVars>
          <dgm:animLvl val="lvl"/>
          <dgm:resizeHandles val="exact"/>
        </dgm:presLayoutVars>
      </dgm:prSet>
      <dgm:spPr/>
      <dgm:t>
        <a:bodyPr/>
        <a:lstStyle/>
        <a:p>
          <a:endParaRPr lang="es-EC"/>
        </a:p>
      </dgm:t>
    </dgm:pt>
    <dgm:pt modelId="{1A36CAD7-A239-4B31-BD71-730663D9FCB3}" type="pres">
      <dgm:prSet presAssocID="{ABA07D92-673E-40EE-A51D-6BB35D120034}" presName="parentText" presStyleLbl="node1" presStyleIdx="0" presStyleCnt="1" custScaleY="55025">
        <dgm:presLayoutVars>
          <dgm:chMax val="0"/>
          <dgm:bulletEnabled val="1"/>
        </dgm:presLayoutVars>
      </dgm:prSet>
      <dgm:spPr/>
      <dgm:t>
        <a:bodyPr/>
        <a:lstStyle/>
        <a:p>
          <a:endParaRPr lang="es-EC"/>
        </a:p>
      </dgm:t>
    </dgm:pt>
    <dgm:pt modelId="{F40E42B3-E748-456C-8EAF-C05D1A0B89C0}" type="pres">
      <dgm:prSet presAssocID="{ABA07D92-673E-40EE-A51D-6BB35D120034}" presName="childText" presStyleLbl="revTx" presStyleIdx="0" presStyleCnt="1" custScaleY="116954">
        <dgm:presLayoutVars>
          <dgm:bulletEnabled val="1"/>
        </dgm:presLayoutVars>
      </dgm:prSet>
      <dgm:spPr/>
      <dgm:t>
        <a:bodyPr/>
        <a:lstStyle/>
        <a:p>
          <a:endParaRPr lang="es-EC"/>
        </a:p>
      </dgm:t>
    </dgm:pt>
  </dgm:ptLst>
  <dgm:cxnLst>
    <dgm:cxn modelId="{047521AA-778E-4CD9-BC99-D2E300794C1A}" type="presOf" srcId="{456C2D75-09EE-41B1-B543-FD78B720AD8C}" destId="{F40E42B3-E748-456C-8EAF-C05D1A0B89C0}" srcOrd="0" destOrd="0" presId="urn:microsoft.com/office/officeart/2005/8/layout/vList2"/>
    <dgm:cxn modelId="{6D553B0B-F2E7-476C-9A88-4DE022B57956}" type="presOf" srcId="{613B8C5F-B535-4D8B-A7FE-1362AD2C76F0}" destId="{F231A7CF-79F8-4E20-ADEA-D7FAEF2A8DFE}" srcOrd="0" destOrd="0" presId="urn:microsoft.com/office/officeart/2005/8/layout/vList2"/>
    <dgm:cxn modelId="{B7E95D6C-51E8-48A0-92DB-1E6FA1963A34}" type="presOf" srcId="{ABA07D92-673E-40EE-A51D-6BB35D120034}" destId="{1A36CAD7-A239-4B31-BD71-730663D9FCB3}" srcOrd="0" destOrd="0" presId="urn:microsoft.com/office/officeart/2005/8/layout/vList2"/>
    <dgm:cxn modelId="{18D214C1-AF3B-47CB-B75D-2B1A9487DA3E}" srcId="{613B8C5F-B535-4D8B-A7FE-1362AD2C76F0}" destId="{ABA07D92-673E-40EE-A51D-6BB35D120034}" srcOrd="0" destOrd="0" parTransId="{71EA8F67-EF8F-474E-9EB1-12D4B02625E8}" sibTransId="{48DD959A-8BCA-41CE-BC42-BB65D8AE5352}"/>
    <dgm:cxn modelId="{EC79E71D-5897-4E7C-A9CC-A2460B8612BD}" srcId="{ABA07D92-673E-40EE-A51D-6BB35D120034}" destId="{456C2D75-09EE-41B1-B543-FD78B720AD8C}" srcOrd="0" destOrd="0" parTransId="{A177EDA9-8864-4D1A-A77B-AA73E5ED439A}" sibTransId="{0208D9A1-4094-4A46-9224-36B425BD045E}"/>
    <dgm:cxn modelId="{152D9A28-43EF-4BF0-8D7D-3519EBAD2879}" type="presParOf" srcId="{F231A7CF-79F8-4E20-ADEA-D7FAEF2A8DFE}" destId="{1A36CAD7-A239-4B31-BD71-730663D9FCB3}" srcOrd="0" destOrd="0" presId="urn:microsoft.com/office/officeart/2005/8/layout/vList2"/>
    <dgm:cxn modelId="{1531E83A-772D-428A-A1A6-D8FC6838FC23}" type="presParOf" srcId="{F231A7CF-79F8-4E20-ADEA-D7FAEF2A8DFE}" destId="{F40E42B3-E748-456C-8EAF-C05D1A0B89C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DED5B2-5EDA-492C-905D-79F7B41ABFA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C"/>
        </a:p>
      </dgm:t>
    </dgm:pt>
    <dgm:pt modelId="{C487CE9B-4975-469A-934D-678105D55E54}">
      <dgm:prSet phldrT="[Texto]"/>
      <dgm:spPr/>
      <dgm:t>
        <a:bodyPr/>
        <a:lstStyle/>
        <a:p>
          <a:r>
            <a:rPr lang="es-EC" dirty="0" smtClean="0"/>
            <a:t>Estrategias Financieras</a:t>
          </a:r>
          <a:endParaRPr lang="es-EC" dirty="0"/>
        </a:p>
      </dgm:t>
    </dgm:pt>
    <dgm:pt modelId="{B07C0512-1F4C-4C33-A23F-589AA2FDDCB1}" type="parTrans" cxnId="{467854E8-E1E8-45F9-9802-F4292896F8A6}">
      <dgm:prSet/>
      <dgm:spPr/>
      <dgm:t>
        <a:bodyPr/>
        <a:lstStyle/>
        <a:p>
          <a:endParaRPr lang="es-EC"/>
        </a:p>
      </dgm:t>
    </dgm:pt>
    <dgm:pt modelId="{CCCA8CDC-BC20-4320-8479-BDEF25D3DB3B}" type="sibTrans" cxnId="{467854E8-E1E8-45F9-9802-F4292896F8A6}">
      <dgm:prSet/>
      <dgm:spPr/>
      <dgm:t>
        <a:bodyPr/>
        <a:lstStyle/>
        <a:p>
          <a:endParaRPr lang="es-EC"/>
        </a:p>
      </dgm:t>
    </dgm:pt>
    <dgm:pt modelId="{B95CFD60-C441-440E-8248-D254300A1AAE}">
      <dgm:prSet phldrT="[Texto]"/>
      <dgm:spPr/>
      <dgm:t>
        <a:bodyPr/>
        <a:lstStyle/>
        <a:p>
          <a:r>
            <a:rPr lang="es-EC" dirty="0" smtClean="0"/>
            <a:t>Adquisición de pasivos</a:t>
          </a:r>
          <a:endParaRPr lang="es-EC" dirty="0"/>
        </a:p>
      </dgm:t>
    </dgm:pt>
    <dgm:pt modelId="{3330FF6A-3A5B-4D8E-8CC8-7B76AC0A3D11}" type="parTrans" cxnId="{4BF045F3-1902-4E3D-9357-49E49BF097AF}">
      <dgm:prSet/>
      <dgm:spPr/>
      <dgm:t>
        <a:bodyPr/>
        <a:lstStyle/>
        <a:p>
          <a:endParaRPr lang="es-EC"/>
        </a:p>
      </dgm:t>
    </dgm:pt>
    <dgm:pt modelId="{E20321B1-B446-4D12-9C0E-154C54C54012}" type="sibTrans" cxnId="{4BF045F3-1902-4E3D-9357-49E49BF097AF}">
      <dgm:prSet/>
      <dgm:spPr/>
      <dgm:t>
        <a:bodyPr/>
        <a:lstStyle/>
        <a:p>
          <a:endParaRPr lang="es-EC"/>
        </a:p>
      </dgm:t>
    </dgm:pt>
    <dgm:pt modelId="{D78A8EAE-54F6-4CCF-8420-23B1A27FB146}">
      <dgm:prSet phldrT="[Texto]"/>
      <dgm:spPr/>
      <dgm:t>
        <a:bodyPr/>
        <a:lstStyle/>
        <a:p>
          <a:r>
            <a:rPr lang="es-EC" dirty="0" smtClean="0"/>
            <a:t>Capitalización </a:t>
          </a:r>
          <a:endParaRPr lang="es-EC" dirty="0"/>
        </a:p>
      </dgm:t>
    </dgm:pt>
    <dgm:pt modelId="{9E977268-B0B4-4241-B51A-50D69CDD8FDC}" type="parTrans" cxnId="{ABAF8C6E-DB19-4941-875A-3D678758E57E}">
      <dgm:prSet/>
      <dgm:spPr/>
      <dgm:t>
        <a:bodyPr/>
        <a:lstStyle/>
        <a:p>
          <a:endParaRPr lang="es-EC"/>
        </a:p>
      </dgm:t>
    </dgm:pt>
    <dgm:pt modelId="{125D016F-3C3A-4552-BF95-B6FC30A3B7A2}" type="sibTrans" cxnId="{ABAF8C6E-DB19-4941-875A-3D678758E57E}">
      <dgm:prSet/>
      <dgm:spPr/>
      <dgm:t>
        <a:bodyPr/>
        <a:lstStyle/>
        <a:p>
          <a:endParaRPr lang="es-EC"/>
        </a:p>
      </dgm:t>
    </dgm:pt>
    <dgm:pt modelId="{6B4370AB-0894-4D5E-96B1-94C522922BE7}">
      <dgm:prSet phldrT="[Texto]"/>
      <dgm:spPr/>
      <dgm:t>
        <a:bodyPr/>
        <a:lstStyle/>
        <a:p>
          <a:r>
            <a:rPr lang="es-EC" dirty="0" smtClean="0"/>
            <a:t>socios o nuevos socios </a:t>
          </a:r>
          <a:endParaRPr lang="es-EC" dirty="0"/>
        </a:p>
      </dgm:t>
    </dgm:pt>
    <dgm:pt modelId="{7D7E4CE0-BCC2-4CE2-BC86-E6351CBF57D2}" type="parTrans" cxnId="{ADAC422F-E810-48B1-8A0E-CBE244622408}">
      <dgm:prSet/>
      <dgm:spPr/>
      <dgm:t>
        <a:bodyPr/>
        <a:lstStyle/>
        <a:p>
          <a:endParaRPr lang="es-EC"/>
        </a:p>
      </dgm:t>
    </dgm:pt>
    <dgm:pt modelId="{33146DD8-F7D9-4DD8-86B8-B082466D5567}" type="sibTrans" cxnId="{ADAC422F-E810-48B1-8A0E-CBE244622408}">
      <dgm:prSet/>
      <dgm:spPr/>
      <dgm:t>
        <a:bodyPr/>
        <a:lstStyle/>
        <a:p>
          <a:endParaRPr lang="es-EC"/>
        </a:p>
      </dgm:t>
    </dgm:pt>
    <dgm:pt modelId="{6AA59FD0-0453-42CD-87A2-9429BD8AA734}">
      <dgm:prSet phldrT="[Texto]"/>
      <dgm:spPr/>
      <dgm:t>
        <a:bodyPr/>
        <a:lstStyle/>
        <a:p>
          <a:r>
            <a:rPr lang="es-EC" dirty="0" smtClean="0"/>
            <a:t>recursos en la misma empresa</a:t>
          </a:r>
          <a:endParaRPr lang="es-EC" dirty="0"/>
        </a:p>
      </dgm:t>
    </dgm:pt>
    <dgm:pt modelId="{F5A0F151-14CF-491F-9F0D-6DCCA8685D13}" type="parTrans" cxnId="{60BABF65-92B7-4735-8C30-F95176CF8CAB}">
      <dgm:prSet/>
      <dgm:spPr/>
      <dgm:t>
        <a:bodyPr/>
        <a:lstStyle/>
        <a:p>
          <a:endParaRPr lang="es-EC"/>
        </a:p>
      </dgm:t>
    </dgm:pt>
    <dgm:pt modelId="{70BEAF56-88DA-48A3-ACD7-E6CB34A556F6}" type="sibTrans" cxnId="{60BABF65-92B7-4735-8C30-F95176CF8CAB}">
      <dgm:prSet/>
      <dgm:spPr/>
      <dgm:t>
        <a:bodyPr/>
        <a:lstStyle/>
        <a:p>
          <a:endParaRPr lang="es-EC"/>
        </a:p>
      </dgm:t>
    </dgm:pt>
    <dgm:pt modelId="{1DE8B6BD-53C2-495B-9631-51CC2C85D2BA}">
      <dgm:prSet phldrT="[Texto]"/>
      <dgm:spPr/>
      <dgm:t>
        <a:bodyPr/>
        <a:lstStyle/>
        <a:p>
          <a:r>
            <a:rPr lang="es-EC" dirty="0" smtClean="0"/>
            <a:t>Fusión</a:t>
          </a:r>
          <a:endParaRPr lang="es-EC" dirty="0"/>
        </a:p>
      </dgm:t>
    </dgm:pt>
    <dgm:pt modelId="{287E5ABA-2AB6-4A35-9177-75B4E7D3E378}" type="parTrans" cxnId="{429ED9C3-424E-4771-909B-9F805A24E3F3}">
      <dgm:prSet/>
      <dgm:spPr/>
      <dgm:t>
        <a:bodyPr/>
        <a:lstStyle/>
        <a:p>
          <a:endParaRPr lang="es-EC"/>
        </a:p>
      </dgm:t>
    </dgm:pt>
    <dgm:pt modelId="{00FB5EAE-8960-4903-89A8-4D8B73CD8318}" type="sibTrans" cxnId="{429ED9C3-424E-4771-909B-9F805A24E3F3}">
      <dgm:prSet/>
      <dgm:spPr/>
      <dgm:t>
        <a:bodyPr/>
        <a:lstStyle/>
        <a:p>
          <a:endParaRPr lang="es-EC"/>
        </a:p>
      </dgm:t>
    </dgm:pt>
    <dgm:pt modelId="{0A31CF32-C428-49A4-B894-A3AE12456819}" type="pres">
      <dgm:prSet presAssocID="{65DED5B2-5EDA-492C-905D-79F7B41ABFAF}" presName="Name0" presStyleCnt="0">
        <dgm:presLayoutVars>
          <dgm:orgChart val="1"/>
          <dgm:chPref val="1"/>
          <dgm:dir/>
          <dgm:animOne val="branch"/>
          <dgm:animLvl val="lvl"/>
          <dgm:resizeHandles/>
        </dgm:presLayoutVars>
      </dgm:prSet>
      <dgm:spPr/>
      <dgm:t>
        <a:bodyPr/>
        <a:lstStyle/>
        <a:p>
          <a:endParaRPr lang="es-EC"/>
        </a:p>
      </dgm:t>
    </dgm:pt>
    <dgm:pt modelId="{E8D8E8DE-1C28-40AB-98F4-C576BB3793A9}" type="pres">
      <dgm:prSet presAssocID="{C487CE9B-4975-469A-934D-678105D55E54}" presName="hierRoot1" presStyleCnt="0">
        <dgm:presLayoutVars>
          <dgm:hierBranch val="init"/>
        </dgm:presLayoutVars>
      </dgm:prSet>
      <dgm:spPr/>
    </dgm:pt>
    <dgm:pt modelId="{941CD99F-1DAC-4216-BA0C-5F8365E3C894}" type="pres">
      <dgm:prSet presAssocID="{C487CE9B-4975-469A-934D-678105D55E54}" presName="rootComposite1" presStyleCnt="0"/>
      <dgm:spPr/>
    </dgm:pt>
    <dgm:pt modelId="{0F7C9C7A-660E-4014-814F-DE123ECB1B52}" type="pres">
      <dgm:prSet presAssocID="{C487CE9B-4975-469A-934D-678105D55E54}" presName="rootText1" presStyleLbl="alignAcc1" presStyleIdx="0" presStyleCnt="0">
        <dgm:presLayoutVars>
          <dgm:chPref val="3"/>
        </dgm:presLayoutVars>
      </dgm:prSet>
      <dgm:spPr/>
      <dgm:t>
        <a:bodyPr/>
        <a:lstStyle/>
        <a:p>
          <a:endParaRPr lang="es-EC"/>
        </a:p>
      </dgm:t>
    </dgm:pt>
    <dgm:pt modelId="{88A15DB9-9DCD-4FA2-A787-BDCDA1741F43}" type="pres">
      <dgm:prSet presAssocID="{C487CE9B-4975-469A-934D-678105D55E54}" presName="topArc1" presStyleLbl="parChTrans1D1" presStyleIdx="0" presStyleCnt="12"/>
      <dgm:spPr/>
    </dgm:pt>
    <dgm:pt modelId="{4702016C-C37F-4B67-A571-F67E9176B261}" type="pres">
      <dgm:prSet presAssocID="{C487CE9B-4975-469A-934D-678105D55E54}" presName="bottomArc1" presStyleLbl="parChTrans1D1" presStyleIdx="1" presStyleCnt="12"/>
      <dgm:spPr/>
    </dgm:pt>
    <dgm:pt modelId="{AC385B3B-7F0D-48CC-AC7E-75555EFFBF8C}" type="pres">
      <dgm:prSet presAssocID="{C487CE9B-4975-469A-934D-678105D55E54}" presName="topConnNode1" presStyleLbl="node1" presStyleIdx="0" presStyleCnt="0"/>
      <dgm:spPr/>
      <dgm:t>
        <a:bodyPr/>
        <a:lstStyle/>
        <a:p>
          <a:endParaRPr lang="es-EC"/>
        </a:p>
      </dgm:t>
    </dgm:pt>
    <dgm:pt modelId="{D572D24D-9D5B-4EE5-B6B9-1A56C8C4301B}" type="pres">
      <dgm:prSet presAssocID="{C487CE9B-4975-469A-934D-678105D55E54}" presName="hierChild2" presStyleCnt="0"/>
      <dgm:spPr/>
    </dgm:pt>
    <dgm:pt modelId="{7002B408-B133-4EC0-9935-0CDE6E6FC5E7}" type="pres">
      <dgm:prSet presAssocID="{3330FF6A-3A5B-4D8E-8CC8-7B76AC0A3D11}" presName="Name28" presStyleLbl="parChTrans1D2" presStyleIdx="0" presStyleCnt="3"/>
      <dgm:spPr/>
      <dgm:t>
        <a:bodyPr/>
        <a:lstStyle/>
        <a:p>
          <a:endParaRPr lang="es-EC"/>
        </a:p>
      </dgm:t>
    </dgm:pt>
    <dgm:pt modelId="{889E6EE7-236D-4E3C-A236-EE5087F6AAE8}" type="pres">
      <dgm:prSet presAssocID="{B95CFD60-C441-440E-8248-D254300A1AAE}" presName="hierRoot2" presStyleCnt="0">
        <dgm:presLayoutVars>
          <dgm:hierBranch val="init"/>
        </dgm:presLayoutVars>
      </dgm:prSet>
      <dgm:spPr/>
    </dgm:pt>
    <dgm:pt modelId="{06695E91-4A72-4D92-BA5E-C9E987CDC72F}" type="pres">
      <dgm:prSet presAssocID="{B95CFD60-C441-440E-8248-D254300A1AAE}" presName="rootComposite2" presStyleCnt="0"/>
      <dgm:spPr/>
    </dgm:pt>
    <dgm:pt modelId="{B39B81E6-F0D4-40D7-9743-A3937FA29147}" type="pres">
      <dgm:prSet presAssocID="{B95CFD60-C441-440E-8248-D254300A1AAE}" presName="rootText2" presStyleLbl="alignAcc1" presStyleIdx="0" presStyleCnt="0">
        <dgm:presLayoutVars>
          <dgm:chPref val="3"/>
        </dgm:presLayoutVars>
      </dgm:prSet>
      <dgm:spPr/>
      <dgm:t>
        <a:bodyPr/>
        <a:lstStyle/>
        <a:p>
          <a:endParaRPr lang="es-EC"/>
        </a:p>
      </dgm:t>
    </dgm:pt>
    <dgm:pt modelId="{8284AAA0-6ECB-4101-B578-5838E96CA55F}" type="pres">
      <dgm:prSet presAssocID="{B95CFD60-C441-440E-8248-D254300A1AAE}" presName="topArc2" presStyleLbl="parChTrans1D1" presStyleIdx="2" presStyleCnt="12"/>
      <dgm:spPr/>
    </dgm:pt>
    <dgm:pt modelId="{A95D1B03-597C-4C27-9C7A-F334957686F6}" type="pres">
      <dgm:prSet presAssocID="{B95CFD60-C441-440E-8248-D254300A1AAE}" presName="bottomArc2" presStyleLbl="parChTrans1D1" presStyleIdx="3" presStyleCnt="12"/>
      <dgm:spPr/>
    </dgm:pt>
    <dgm:pt modelId="{9E742D64-2415-44E7-968E-2A4B1399F3F6}" type="pres">
      <dgm:prSet presAssocID="{B95CFD60-C441-440E-8248-D254300A1AAE}" presName="topConnNode2" presStyleLbl="node2" presStyleIdx="0" presStyleCnt="0"/>
      <dgm:spPr/>
      <dgm:t>
        <a:bodyPr/>
        <a:lstStyle/>
        <a:p>
          <a:endParaRPr lang="es-EC"/>
        </a:p>
      </dgm:t>
    </dgm:pt>
    <dgm:pt modelId="{4788E247-05DA-4336-AB62-847B6F9D4CA2}" type="pres">
      <dgm:prSet presAssocID="{B95CFD60-C441-440E-8248-D254300A1AAE}" presName="hierChild4" presStyleCnt="0"/>
      <dgm:spPr/>
    </dgm:pt>
    <dgm:pt modelId="{7941DF80-5DD6-44E6-B22E-53AB82AD74EA}" type="pres">
      <dgm:prSet presAssocID="{B95CFD60-C441-440E-8248-D254300A1AAE}" presName="hierChild5" presStyleCnt="0"/>
      <dgm:spPr/>
    </dgm:pt>
    <dgm:pt modelId="{50D1708D-04DB-4FF3-B480-36BB2EF24DFA}" type="pres">
      <dgm:prSet presAssocID="{9E977268-B0B4-4241-B51A-50D69CDD8FDC}" presName="Name28" presStyleLbl="parChTrans1D2" presStyleIdx="1" presStyleCnt="3"/>
      <dgm:spPr/>
      <dgm:t>
        <a:bodyPr/>
        <a:lstStyle/>
        <a:p>
          <a:endParaRPr lang="es-EC"/>
        </a:p>
      </dgm:t>
    </dgm:pt>
    <dgm:pt modelId="{0E81C1C9-A7EB-408C-A495-95FD9FDFE156}" type="pres">
      <dgm:prSet presAssocID="{D78A8EAE-54F6-4CCF-8420-23B1A27FB146}" presName="hierRoot2" presStyleCnt="0">
        <dgm:presLayoutVars>
          <dgm:hierBranch val="init"/>
        </dgm:presLayoutVars>
      </dgm:prSet>
      <dgm:spPr/>
    </dgm:pt>
    <dgm:pt modelId="{B7C52A1D-CD1D-4864-8548-07E33276C6B9}" type="pres">
      <dgm:prSet presAssocID="{D78A8EAE-54F6-4CCF-8420-23B1A27FB146}" presName="rootComposite2" presStyleCnt="0"/>
      <dgm:spPr/>
    </dgm:pt>
    <dgm:pt modelId="{FF8D1905-3A3C-450E-98DA-158C4F82286A}" type="pres">
      <dgm:prSet presAssocID="{D78A8EAE-54F6-4CCF-8420-23B1A27FB146}" presName="rootText2" presStyleLbl="alignAcc1" presStyleIdx="0" presStyleCnt="0">
        <dgm:presLayoutVars>
          <dgm:chPref val="3"/>
        </dgm:presLayoutVars>
      </dgm:prSet>
      <dgm:spPr/>
      <dgm:t>
        <a:bodyPr/>
        <a:lstStyle/>
        <a:p>
          <a:endParaRPr lang="es-EC"/>
        </a:p>
      </dgm:t>
    </dgm:pt>
    <dgm:pt modelId="{934C8DA2-EA3F-4F74-9F11-CC5A2D61E2CD}" type="pres">
      <dgm:prSet presAssocID="{D78A8EAE-54F6-4CCF-8420-23B1A27FB146}" presName="topArc2" presStyleLbl="parChTrans1D1" presStyleIdx="4" presStyleCnt="12"/>
      <dgm:spPr/>
    </dgm:pt>
    <dgm:pt modelId="{6E67D57D-796A-4959-ACAF-6CA6FD486437}" type="pres">
      <dgm:prSet presAssocID="{D78A8EAE-54F6-4CCF-8420-23B1A27FB146}" presName="bottomArc2" presStyleLbl="parChTrans1D1" presStyleIdx="5" presStyleCnt="12"/>
      <dgm:spPr/>
    </dgm:pt>
    <dgm:pt modelId="{8E0D20A7-06C0-4040-913C-FB2F8CD91619}" type="pres">
      <dgm:prSet presAssocID="{D78A8EAE-54F6-4CCF-8420-23B1A27FB146}" presName="topConnNode2" presStyleLbl="node2" presStyleIdx="0" presStyleCnt="0"/>
      <dgm:spPr/>
      <dgm:t>
        <a:bodyPr/>
        <a:lstStyle/>
        <a:p>
          <a:endParaRPr lang="es-EC"/>
        </a:p>
      </dgm:t>
    </dgm:pt>
    <dgm:pt modelId="{2B128248-A436-4094-91BE-39ECE581AB9F}" type="pres">
      <dgm:prSet presAssocID="{D78A8EAE-54F6-4CCF-8420-23B1A27FB146}" presName="hierChild4" presStyleCnt="0"/>
      <dgm:spPr/>
    </dgm:pt>
    <dgm:pt modelId="{718BCFB8-2786-49FC-AB50-8E25C7DBE870}" type="pres">
      <dgm:prSet presAssocID="{7D7E4CE0-BCC2-4CE2-BC86-E6351CBF57D2}" presName="Name28" presStyleLbl="parChTrans1D3" presStyleIdx="0" presStyleCnt="2"/>
      <dgm:spPr/>
      <dgm:t>
        <a:bodyPr/>
        <a:lstStyle/>
        <a:p>
          <a:endParaRPr lang="es-EC"/>
        </a:p>
      </dgm:t>
    </dgm:pt>
    <dgm:pt modelId="{27C17A60-7AE0-4A79-A741-F7BA996E5448}" type="pres">
      <dgm:prSet presAssocID="{6B4370AB-0894-4D5E-96B1-94C522922BE7}" presName="hierRoot2" presStyleCnt="0">
        <dgm:presLayoutVars>
          <dgm:hierBranch val="init"/>
        </dgm:presLayoutVars>
      </dgm:prSet>
      <dgm:spPr/>
    </dgm:pt>
    <dgm:pt modelId="{EEA15C99-D39A-4B35-BB1B-B65AEF658EF5}" type="pres">
      <dgm:prSet presAssocID="{6B4370AB-0894-4D5E-96B1-94C522922BE7}" presName="rootComposite2" presStyleCnt="0"/>
      <dgm:spPr/>
    </dgm:pt>
    <dgm:pt modelId="{48C5F1EB-A9AE-4941-B451-FD271D4A5D03}" type="pres">
      <dgm:prSet presAssocID="{6B4370AB-0894-4D5E-96B1-94C522922BE7}" presName="rootText2" presStyleLbl="alignAcc1" presStyleIdx="0" presStyleCnt="0">
        <dgm:presLayoutVars>
          <dgm:chPref val="3"/>
        </dgm:presLayoutVars>
      </dgm:prSet>
      <dgm:spPr/>
      <dgm:t>
        <a:bodyPr/>
        <a:lstStyle/>
        <a:p>
          <a:endParaRPr lang="es-EC"/>
        </a:p>
      </dgm:t>
    </dgm:pt>
    <dgm:pt modelId="{EDF2E5FA-BC95-44CD-ABF2-91C8C7B91812}" type="pres">
      <dgm:prSet presAssocID="{6B4370AB-0894-4D5E-96B1-94C522922BE7}" presName="topArc2" presStyleLbl="parChTrans1D1" presStyleIdx="6" presStyleCnt="12"/>
      <dgm:spPr/>
    </dgm:pt>
    <dgm:pt modelId="{F27647CF-E1A4-4DD7-BA50-C3642A4F41B5}" type="pres">
      <dgm:prSet presAssocID="{6B4370AB-0894-4D5E-96B1-94C522922BE7}" presName="bottomArc2" presStyleLbl="parChTrans1D1" presStyleIdx="7" presStyleCnt="12"/>
      <dgm:spPr/>
    </dgm:pt>
    <dgm:pt modelId="{DBCC6969-9D51-4AFA-BF2C-213EF5DDC73E}" type="pres">
      <dgm:prSet presAssocID="{6B4370AB-0894-4D5E-96B1-94C522922BE7}" presName="topConnNode2" presStyleLbl="node3" presStyleIdx="0" presStyleCnt="0"/>
      <dgm:spPr/>
      <dgm:t>
        <a:bodyPr/>
        <a:lstStyle/>
        <a:p>
          <a:endParaRPr lang="es-EC"/>
        </a:p>
      </dgm:t>
    </dgm:pt>
    <dgm:pt modelId="{BBE818E0-2BDD-44BE-92C2-A1C2E8E49D68}" type="pres">
      <dgm:prSet presAssocID="{6B4370AB-0894-4D5E-96B1-94C522922BE7}" presName="hierChild4" presStyleCnt="0"/>
      <dgm:spPr/>
    </dgm:pt>
    <dgm:pt modelId="{30AFD219-43C9-41C8-8468-294FADD2CAAA}" type="pres">
      <dgm:prSet presAssocID="{6B4370AB-0894-4D5E-96B1-94C522922BE7}" presName="hierChild5" presStyleCnt="0"/>
      <dgm:spPr/>
    </dgm:pt>
    <dgm:pt modelId="{6DC0AA6D-25AB-494A-A4F5-3CFB0C4401BE}" type="pres">
      <dgm:prSet presAssocID="{F5A0F151-14CF-491F-9F0D-6DCCA8685D13}" presName="Name28" presStyleLbl="parChTrans1D3" presStyleIdx="1" presStyleCnt="2"/>
      <dgm:spPr/>
      <dgm:t>
        <a:bodyPr/>
        <a:lstStyle/>
        <a:p>
          <a:endParaRPr lang="es-EC"/>
        </a:p>
      </dgm:t>
    </dgm:pt>
    <dgm:pt modelId="{22395360-A824-4F74-84D3-D7B4E0011F3D}" type="pres">
      <dgm:prSet presAssocID="{6AA59FD0-0453-42CD-87A2-9429BD8AA734}" presName="hierRoot2" presStyleCnt="0">
        <dgm:presLayoutVars>
          <dgm:hierBranch val="init"/>
        </dgm:presLayoutVars>
      </dgm:prSet>
      <dgm:spPr/>
    </dgm:pt>
    <dgm:pt modelId="{5A17061B-79D8-441B-AC06-26EA3F0DE1D2}" type="pres">
      <dgm:prSet presAssocID="{6AA59FD0-0453-42CD-87A2-9429BD8AA734}" presName="rootComposite2" presStyleCnt="0"/>
      <dgm:spPr/>
    </dgm:pt>
    <dgm:pt modelId="{49195F8E-E2DE-4981-B59F-3C5E5501C383}" type="pres">
      <dgm:prSet presAssocID="{6AA59FD0-0453-42CD-87A2-9429BD8AA734}" presName="rootText2" presStyleLbl="alignAcc1" presStyleIdx="0" presStyleCnt="0">
        <dgm:presLayoutVars>
          <dgm:chPref val="3"/>
        </dgm:presLayoutVars>
      </dgm:prSet>
      <dgm:spPr/>
      <dgm:t>
        <a:bodyPr/>
        <a:lstStyle/>
        <a:p>
          <a:endParaRPr lang="es-EC"/>
        </a:p>
      </dgm:t>
    </dgm:pt>
    <dgm:pt modelId="{60A9DA89-FDD0-4AC4-BDDA-F3A9B495AB3B}" type="pres">
      <dgm:prSet presAssocID="{6AA59FD0-0453-42CD-87A2-9429BD8AA734}" presName="topArc2" presStyleLbl="parChTrans1D1" presStyleIdx="8" presStyleCnt="12"/>
      <dgm:spPr/>
    </dgm:pt>
    <dgm:pt modelId="{B3555BA1-BD38-45EC-AF00-2B5668C7B4E9}" type="pres">
      <dgm:prSet presAssocID="{6AA59FD0-0453-42CD-87A2-9429BD8AA734}" presName="bottomArc2" presStyleLbl="parChTrans1D1" presStyleIdx="9" presStyleCnt="12"/>
      <dgm:spPr/>
    </dgm:pt>
    <dgm:pt modelId="{3021AF92-06E9-44B6-A585-D3DBC2E8B02F}" type="pres">
      <dgm:prSet presAssocID="{6AA59FD0-0453-42CD-87A2-9429BD8AA734}" presName="topConnNode2" presStyleLbl="node3" presStyleIdx="0" presStyleCnt="0"/>
      <dgm:spPr/>
      <dgm:t>
        <a:bodyPr/>
        <a:lstStyle/>
        <a:p>
          <a:endParaRPr lang="es-EC"/>
        </a:p>
      </dgm:t>
    </dgm:pt>
    <dgm:pt modelId="{F12B576C-1DAE-4E74-B328-84F18EED3938}" type="pres">
      <dgm:prSet presAssocID="{6AA59FD0-0453-42CD-87A2-9429BD8AA734}" presName="hierChild4" presStyleCnt="0"/>
      <dgm:spPr/>
    </dgm:pt>
    <dgm:pt modelId="{2FF6966F-43C2-491D-95FA-07A5FE963997}" type="pres">
      <dgm:prSet presAssocID="{6AA59FD0-0453-42CD-87A2-9429BD8AA734}" presName="hierChild5" presStyleCnt="0"/>
      <dgm:spPr/>
    </dgm:pt>
    <dgm:pt modelId="{85FAC732-44DE-4BC0-A1FF-AF4642F3C5AD}" type="pres">
      <dgm:prSet presAssocID="{D78A8EAE-54F6-4CCF-8420-23B1A27FB146}" presName="hierChild5" presStyleCnt="0"/>
      <dgm:spPr/>
    </dgm:pt>
    <dgm:pt modelId="{76A9E0CA-63F4-428A-9A62-3ED4C4E218A2}" type="pres">
      <dgm:prSet presAssocID="{287E5ABA-2AB6-4A35-9177-75B4E7D3E378}" presName="Name28" presStyleLbl="parChTrans1D2" presStyleIdx="2" presStyleCnt="3"/>
      <dgm:spPr/>
      <dgm:t>
        <a:bodyPr/>
        <a:lstStyle/>
        <a:p>
          <a:endParaRPr lang="es-EC"/>
        </a:p>
      </dgm:t>
    </dgm:pt>
    <dgm:pt modelId="{B9F6E2D6-89C6-438C-8B9C-9727A79988F7}" type="pres">
      <dgm:prSet presAssocID="{1DE8B6BD-53C2-495B-9631-51CC2C85D2BA}" presName="hierRoot2" presStyleCnt="0">
        <dgm:presLayoutVars>
          <dgm:hierBranch val="init"/>
        </dgm:presLayoutVars>
      </dgm:prSet>
      <dgm:spPr/>
    </dgm:pt>
    <dgm:pt modelId="{62E4E1F7-3269-4A5D-B263-780E65B8D3B7}" type="pres">
      <dgm:prSet presAssocID="{1DE8B6BD-53C2-495B-9631-51CC2C85D2BA}" presName="rootComposite2" presStyleCnt="0"/>
      <dgm:spPr/>
    </dgm:pt>
    <dgm:pt modelId="{7D5A37B4-E2B8-4340-9C2D-1357CCD53408}" type="pres">
      <dgm:prSet presAssocID="{1DE8B6BD-53C2-495B-9631-51CC2C85D2BA}" presName="rootText2" presStyleLbl="alignAcc1" presStyleIdx="0" presStyleCnt="0">
        <dgm:presLayoutVars>
          <dgm:chPref val="3"/>
        </dgm:presLayoutVars>
      </dgm:prSet>
      <dgm:spPr/>
      <dgm:t>
        <a:bodyPr/>
        <a:lstStyle/>
        <a:p>
          <a:endParaRPr lang="es-EC"/>
        </a:p>
      </dgm:t>
    </dgm:pt>
    <dgm:pt modelId="{29C45F15-2DD7-4920-A8D6-D54ADC8C8303}" type="pres">
      <dgm:prSet presAssocID="{1DE8B6BD-53C2-495B-9631-51CC2C85D2BA}" presName="topArc2" presStyleLbl="parChTrans1D1" presStyleIdx="10" presStyleCnt="12"/>
      <dgm:spPr/>
    </dgm:pt>
    <dgm:pt modelId="{0A1C352B-0F47-4534-9772-62E5F5EC692D}" type="pres">
      <dgm:prSet presAssocID="{1DE8B6BD-53C2-495B-9631-51CC2C85D2BA}" presName="bottomArc2" presStyleLbl="parChTrans1D1" presStyleIdx="11" presStyleCnt="12"/>
      <dgm:spPr/>
    </dgm:pt>
    <dgm:pt modelId="{01A243E9-8489-4C21-B493-0245BC633F93}" type="pres">
      <dgm:prSet presAssocID="{1DE8B6BD-53C2-495B-9631-51CC2C85D2BA}" presName="topConnNode2" presStyleLbl="node2" presStyleIdx="0" presStyleCnt="0"/>
      <dgm:spPr/>
      <dgm:t>
        <a:bodyPr/>
        <a:lstStyle/>
        <a:p>
          <a:endParaRPr lang="es-EC"/>
        </a:p>
      </dgm:t>
    </dgm:pt>
    <dgm:pt modelId="{0B2B6E23-CC28-437A-908F-8DBAB2115DE4}" type="pres">
      <dgm:prSet presAssocID="{1DE8B6BD-53C2-495B-9631-51CC2C85D2BA}" presName="hierChild4" presStyleCnt="0"/>
      <dgm:spPr/>
    </dgm:pt>
    <dgm:pt modelId="{4AA0A000-544A-4524-A194-A3ADB4BBD18C}" type="pres">
      <dgm:prSet presAssocID="{1DE8B6BD-53C2-495B-9631-51CC2C85D2BA}" presName="hierChild5" presStyleCnt="0"/>
      <dgm:spPr/>
    </dgm:pt>
    <dgm:pt modelId="{7041AC18-DDCD-4A4C-ABA3-25795031BD44}" type="pres">
      <dgm:prSet presAssocID="{C487CE9B-4975-469A-934D-678105D55E54}" presName="hierChild3" presStyleCnt="0"/>
      <dgm:spPr/>
    </dgm:pt>
  </dgm:ptLst>
  <dgm:cxnLst>
    <dgm:cxn modelId="{094F7E9E-AF74-4611-87C9-612D1BF32DA1}" type="presOf" srcId="{C487CE9B-4975-469A-934D-678105D55E54}" destId="{0F7C9C7A-660E-4014-814F-DE123ECB1B52}" srcOrd="0" destOrd="0" presId="urn:microsoft.com/office/officeart/2008/layout/HalfCircleOrganizationChart"/>
    <dgm:cxn modelId="{16C557E2-CEE8-4376-B2C2-929D6998C20C}" type="presOf" srcId="{1DE8B6BD-53C2-495B-9631-51CC2C85D2BA}" destId="{01A243E9-8489-4C21-B493-0245BC633F93}" srcOrd="1" destOrd="0" presId="urn:microsoft.com/office/officeart/2008/layout/HalfCircleOrganizationChart"/>
    <dgm:cxn modelId="{BFCD6BCA-0C14-4080-BD33-BAE76A490FE5}" type="presOf" srcId="{9E977268-B0B4-4241-B51A-50D69CDD8FDC}" destId="{50D1708D-04DB-4FF3-B480-36BB2EF24DFA}" srcOrd="0" destOrd="0" presId="urn:microsoft.com/office/officeart/2008/layout/HalfCircleOrganizationChart"/>
    <dgm:cxn modelId="{ADAC422F-E810-48B1-8A0E-CBE244622408}" srcId="{D78A8EAE-54F6-4CCF-8420-23B1A27FB146}" destId="{6B4370AB-0894-4D5E-96B1-94C522922BE7}" srcOrd="0" destOrd="0" parTransId="{7D7E4CE0-BCC2-4CE2-BC86-E6351CBF57D2}" sibTransId="{33146DD8-F7D9-4DD8-86B8-B082466D5567}"/>
    <dgm:cxn modelId="{1B9C2185-2DA7-48CA-9861-EB475AC9206E}" type="presOf" srcId="{D78A8EAE-54F6-4CCF-8420-23B1A27FB146}" destId="{8E0D20A7-06C0-4040-913C-FB2F8CD91619}" srcOrd="1" destOrd="0" presId="urn:microsoft.com/office/officeart/2008/layout/HalfCircleOrganizationChart"/>
    <dgm:cxn modelId="{A41D0F4F-DB58-4C04-8B59-846847537750}" type="presOf" srcId="{6B4370AB-0894-4D5E-96B1-94C522922BE7}" destId="{DBCC6969-9D51-4AFA-BF2C-213EF5DDC73E}" srcOrd="1" destOrd="0" presId="urn:microsoft.com/office/officeart/2008/layout/HalfCircleOrganizationChart"/>
    <dgm:cxn modelId="{2256C7F7-C092-4AE5-9AA9-A5527180D35A}" type="presOf" srcId="{7D7E4CE0-BCC2-4CE2-BC86-E6351CBF57D2}" destId="{718BCFB8-2786-49FC-AB50-8E25C7DBE870}" srcOrd="0" destOrd="0" presId="urn:microsoft.com/office/officeart/2008/layout/HalfCircleOrganizationChart"/>
    <dgm:cxn modelId="{2A12B28C-CB51-4305-9EC6-C455D3190373}" type="presOf" srcId="{6AA59FD0-0453-42CD-87A2-9429BD8AA734}" destId="{3021AF92-06E9-44B6-A585-D3DBC2E8B02F}" srcOrd="1" destOrd="0" presId="urn:microsoft.com/office/officeart/2008/layout/HalfCircleOrganizationChart"/>
    <dgm:cxn modelId="{A4F2834E-19EE-4875-8E82-198FD832E4FD}" type="presOf" srcId="{C487CE9B-4975-469A-934D-678105D55E54}" destId="{AC385B3B-7F0D-48CC-AC7E-75555EFFBF8C}" srcOrd="1" destOrd="0" presId="urn:microsoft.com/office/officeart/2008/layout/HalfCircleOrganizationChart"/>
    <dgm:cxn modelId="{467854E8-E1E8-45F9-9802-F4292896F8A6}" srcId="{65DED5B2-5EDA-492C-905D-79F7B41ABFAF}" destId="{C487CE9B-4975-469A-934D-678105D55E54}" srcOrd="0" destOrd="0" parTransId="{B07C0512-1F4C-4C33-A23F-589AA2FDDCB1}" sibTransId="{CCCA8CDC-BC20-4320-8479-BDEF25D3DB3B}"/>
    <dgm:cxn modelId="{57DA318F-43BE-4DF6-91CA-188BE5C61178}" type="presOf" srcId="{65DED5B2-5EDA-492C-905D-79F7B41ABFAF}" destId="{0A31CF32-C428-49A4-B894-A3AE12456819}" srcOrd="0" destOrd="0" presId="urn:microsoft.com/office/officeart/2008/layout/HalfCircleOrganizationChart"/>
    <dgm:cxn modelId="{0591AC1D-2F2B-49C0-8956-80353F0A17EC}" type="presOf" srcId="{B95CFD60-C441-440E-8248-D254300A1AAE}" destId="{B39B81E6-F0D4-40D7-9743-A3937FA29147}" srcOrd="0" destOrd="0" presId="urn:microsoft.com/office/officeart/2008/layout/HalfCircleOrganizationChart"/>
    <dgm:cxn modelId="{DE947657-326B-4D76-A173-C28D937AD789}" type="presOf" srcId="{287E5ABA-2AB6-4A35-9177-75B4E7D3E378}" destId="{76A9E0CA-63F4-428A-9A62-3ED4C4E218A2}" srcOrd="0" destOrd="0" presId="urn:microsoft.com/office/officeart/2008/layout/HalfCircleOrganizationChart"/>
    <dgm:cxn modelId="{ABAF8C6E-DB19-4941-875A-3D678758E57E}" srcId="{C487CE9B-4975-469A-934D-678105D55E54}" destId="{D78A8EAE-54F6-4CCF-8420-23B1A27FB146}" srcOrd="1" destOrd="0" parTransId="{9E977268-B0B4-4241-B51A-50D69CDD8FDC}" sibTransId="{125D016F-3C3A-4552-BF95-B6FC30A3B7A2}"/>
    <dgm:cxn modelId="{383973A9-A4A6-4302-B425-B5E3373CF2FD}" type="presOf" srcId="{B95CFD60-C441-440E-8248-D254300A1AAE}" destId="{9E742D64-2415-44E7-968E-2A4B1399F3F6}" srcOrd="1" destOrd="0" presId="urn:microsoft.com/office/officeart/2008/layout/HalfCircleOrganizationChart"/>
    <dgm:cxn modelId="{1F694471-F434-4966-B96D-F76843ED09D1}" type="presOf" srcId="{D78A8EAE-54F6-4CCF-8420-23B1A27FB146}" destId="{FF8D1905-3A3C-450E-98DA-158C4F82286A}" srcOrd="0" destOrd="0" presId="urn:microsoft.com/office/officeart/2008/layout/HalfCircleOrganizationChart"/>
    <dgm:cxn modelId="{3BB28392-B4C4-4B44-B660-EE0426757712}" type="presOf" srcId="{F5A0F151-14CF-491F-9F0D-6DCCA8685D13}" destId="{6DC0AA6D-25AB-494A-A4F5-3CFB0C4401BE}" srcOrd="0" destOrd="0" presId="urn:microsoft.com/office/officeart/2008/layout/HalfCircleOrganizationChart"/>
    <dgm:cxn modelId="{8FBB8706-2B91-492D-AAA5-E173AE5D36ED}" type="presOf" srcId="{6AA59FD0-0453-42CD-87A2-9429BD8AA734}" destId="{49195F8E-E2DE-4981-B59F-3C5E5501C383}" srcOrd="0" destOrd="0" presId="urn:microsoft.com/office/officeart/2008/layout/HalfCircleOrganizationChart"/>
    <dgm:cxn modelId="{FAAA4C9E-3E65-47BD-8DE7-E42B145F2D22}" type="presOf" srcId="{1DE8B6BD-53C2-495B-9631-51CC2C85D2BA}" destId="{7D5A37B4-E2B8-4340-9C2D-1357CCD53408}" srcOrd="0" destOrd="0" presId="urn:microsoft.com/office/officeart/2008/layout/HalfCircleOrganizationChart"/>
    <dgm:cxn modelId="{60BABF65-92B7-4735-8C30-F95176CF8CAB}" srcId="{D78A8EAE-54F6-4CCF-8420-23B1A27FB146}" destId="{6AA59FD0-0453-42CD-87A2-9429BD8AA734}" srcOrd="1" destOrd="0" parTransId="{F5A0F151-14CF-491F-9F0D-6DCCA8685D13}" sibTransId="{70BEAF56-88DA-48A3-ACD7-E6CB34A556F6}"/>
    <dgm:cxn modelId="{4BF045F3-1902-4E3D-9357-49E49BF097AF}" srcId="{C487CE9B-4975-469A-934D-678105D55E54}" destId="{B95CFD60-C441-440E-8248-D254300A1AAE}" srcOrd="0" destOrd="0" parTransId="{3330FF6A-3A5B-4D8E-8CC8-7B76AC0A3D11}" sibTransId="{E20321B1-B446-4D12-9C0E-154C54C54012}"/>
    <dgm:cxn modelId="{0A26CE32-0093-4641-B37B-6E4FCF7D0478}" type="presOf" srcId="{3330FF6A-3A5B-4D8E-8CC8-7B76AC0A3D11}" destId="{7002B408-B133-4EC0-9935-0CDE6E6FC5E7}" srcOrd="0" destOrd="0" presId="urn:microsoft.com/office/officeart/2008/layout/HalfCircleOrganizationChart"/>
    <dgm:cxn modelId="{429ED9C3-424E-4771-909B-9F805A24E3F3}" srcId="{C487CE9B-4975-469A-934D-678105D55E54}" destId="{1DE8B6BD-53C2-495B-9631-51CC2C85D2BA}" srcOrd="2" destOrd="0" parTransId="{287E5ABA-2AB6-4A35-9177-75B4E7D3E378}" sibTransId="{00FB5EAE-8960-4903-89A8-4D8B73CD8318}"/>
    <dgm:cxn modelId="{211812B0-0A03-4EEC-B0FB-A9D14D635220}" type="presOf" srcId="{6B4370AB-0894-4D5E-96B1-94C522922BE7}" destId="{48C5F1EB-A9AE-4941-B451-FD271D4A5D03}" srcOrd="0" destOrd="0" presId="urn:microsoft.com/office/officeart/2008/layout/HalfCircleOrganizationChart"/>
    <dgm:cxn modelId="{768F8A75-D4FF-4FB8-995E-E385B091D548}" type="presParOf" srcId="{0A31CF32-C428-49A4-B894-A3AE12456819}" destId="{E8D8E8DE-1C28-40AB-98F4-C576BB3793A9}" srcOrd="0" destOrd="0" presId="urn:microsoft.com/office/officeart/2008/layout/HalfCircleOrganizationChart"/>
    <dgm:cxn modelId="{5E3EB78F-2974-41E3-AB52-4846163FC48D}" type="presParOf" srcId="{E8D8E8DE-1C28-40AB-98F4-C576BB3793A9}" destId="{941CD99F-1DAC-4216-BA0C-5F8365E3C894}" srcOrd="0" destOrd="0" presId="urn:microsoft.com/office/officeart/2008/layout/HalfCircleOrganizationChart"/>
    <dgm:cxn modelId="{9FD96208-D8E8-4FA9-9DFD-E7DEF63535F9}" type="presParOf" srcId="{941CD99F-1DAC-4216-BA0C-5F8365E3C894}" destId="{0F7C9C7A-660E-4014-814F-DE123ECB1B52}" srcOrd="0" destOrd="0" presId="urn:microsoft.com/office/officeart/2008/layout/HalfCircleOrganizationChart"/>
    <dgm:cxn modelId="{0D578B64-B2D8-4731-8A68-8A06AAFEDBE8}" type="presParOf" srcId="{941CD99F-1DAC-4216-BA0C-5F8365E3C894}" destId="{88A15DB9-9DCD-4FA2-A787-BDCDA1741F43}" srcOrd="1" destOrd="0" presId="urn:microsoft.com/office/officeart/2008/layout/HalfCircleOrganizationChart"/>
    <dgm:cxn modelId="{D0FBA19B-4F4E-427A-9C9A-8B5D3C6FFC04}" type="presParOf" srcId="{941CD99F-1DAC-4216-BA0C-5F8365E3C894}" destId="{4702016C-C37F-4B67-A571-F67E9176B261}" srcOrd="2" destOrd="0" presId="urn:microsoft.com/office/officeart/2008/layout/HalfCircleOrganizationChart"/>
    <dgm:cxn modelId="{DC3CDCDC-D2F4-4CD6-82FD-2636DBEF57A9}" type="presParOf" srcId="{941CD99F-1DAC-4216-BA0C-5F8365E3C894}" destId="{AC385B3B-7F0D-48CC-AC7E-75555EFFBF8C}" srcOrd="3" destOrd="0" presId="urn:microsoft.com/office/officeart/2008/layout/HalfCircleOrganizationChart"/>
    <dgm:cxn modelId="{DEE77B2D-EC85-4832-B7FB-24A8AB86D828}" type="presParOf" srcId="{E8D8E8DE-1C28-40AB-98F4-C576BB3793A9}" destId="{D572D24D-9D5B-4EE5-B6B9-1A56C8C4301B}" srcOrd="1" destOrd="0" presId="urn:microsoft.com/office/officeart/2008/layout/HalfCircleOrganizationChart"/>
    <dgm:cxn modelId="{FEEDF371-9B2C-44D0-93AB-679595CCE80F}" type="presParOf" srcId="{D572D24D-9D5B-4EE5-B6B9-1A56C8C4301B}" destId="{7002B408-B133-4EC0-9935-0CDE6E6FC5E7}" srcOrd="0" destOrd="0" presId="urn:microsoft.com/office/officeart/2008/layout/HalfCircleOrganizationChart"/>
    <dgm:cxn modelId="{93C7B3AA-86B7-4E5C-AF53-643052A3A9F8}" type="presParOf" srcId="{D572D24D-9D5B-4EE5-B6B9-1A56C8C4301B}" destId="{889E6EE7-236D-4E3C-A236-EE5087F6AAE8}" srcOrd="1" destOrd="0" presId="urn:microsoft.com/office/officeart/2008/layout/HalfCircleOrganizationChart"/>
    <dgm:cxn modelId="{FD5D713F-E02B-4C8A-95ED-BF03802CA17E}" type="presParOf" srcId="{889E6EE7-236D-4E3C-A236-EE5087F6AAE8}" destId="{06695E91-4A72-4D92-BA5E-C9E987CDC72F}" srcOrd="0" destOrd="0" presId="urn:microsoft.com/office/officeart/2008/layout/HalfCircleOrganizationChart"/>
    <dgm:cxn modelId="{E6FBF1A7-86F8-45F8-9BC0-5E2D815358CA}" type="presParOf" srcId="{06695E91-4A72-4D92-BA5E-C9E987CDC72F}" destId="{B39B81E6-F0D4-40D7-9743-A3937FA29147}" srcOrd="0" destOrd="0" presId="urn:microsoft.com/office/officeart/2008/layout/HalfCircleOrganizationChart"/>
    <dgm:cxn modelId="{C3B90679-095B-43A8-A641-35DC2E6135AE}" type="presParOf" srcId="{06695E91-4A72-4D92-BA5E-C9E987CDC72F}" destId="{8284AAA0-6ECB-4101-B578-5838E96CA55F}" srcOrd="1" destOrd="0" presId="urn:microsoft.com/office/officeart/2008/layout/HalfCircleOrganizationChart"/>
    <dgm:cxn modelId="{13014B3D-4BB1-46F4-A79B-B0ECAE997937}" type="presParOf" srcId="{06695E91-4A72-4D92-BA5E-C9E987CDC72F}" destId="{A95D1B03-597C-4C27-9C7A-F334957686F6}" srcOrd="2" destOrd="0" presId="urn:microsoft.com/office/officeart/2008/layout/HalfCircleOrganizationChart"/>
    <dgm:cxn modelId="{FD666BC3-F5E1-45C2-8788-21FE2000E12B}" type="presParOf" srcId="{06695E91-4A72-4D92-BA5E-C9E987CDC72F}" destId="{9E742D64-2415-44E7-968E-2A4B1399F3F6}" srcOrd="3" destOrd="0" presId="urn:microsoft.com/office/officeart/2008/layout/HalfCircleOrganizationChart"/>
    <dgm:cxn modelId="{154BC668-BB06-461D-A227-92D471D96273}" type="presParOf" srcId="{889E6EE7-236D-4E3C-A236-EE5087F6AAE8}" destId="{4788E247-05DA-4336-AB62-847B6F9D4CA2}" srcOrd="1" destOrd="0" presId="urn:microsoft.com/office/officeart/2008/layout/HalfCircleOrganizationChart"/>
    <dgm:cxn modelId="{ED1FBF1E-484E-4612-B63F-730448824B1E}" type="presParOf" srcId="{889E6EE7-236D-4E3C-A236-EE5087F6AAE8}" destId="{7941DF80-5DD6-44E6-B22E-53AB82AD74EA}" srcOrd="2" destOrd="0" presId="urn:microsoft.com/office/officeart/2008/layout/HalfCircleOrganizationChart"/>
    <dgm:cxn modelId="{F23D6532-3802-474A-AFF5-EC68722AEE76}" type="presParOf" srcId="{D572D24D-9D5B-4EE5-B6B9-1A56C8C4301B}" destId="{50D1708D-04DB-4FF3-B480-36BB2EF24DFA}" srcOrd="2" destOrd="0" presId="urn:microsoft.com/office/officeart/2008/layout/HalfCircleOrganizationChart"/>
    <dgm:cxn modelId="{79B5596B-8B64-4C10-97D7-175DD432E9D9}" type="presParOf" srcId="{D572D24D-9D5B-4EE5-B6B9-1A56C8C4301B}" destId="{0E81C1C9-A7EB-408C-A495-95FD9FDFE156}" srcOrd="3" destOrd="0" presId="urn:microsoft.com/office/officeart/2008/layout/HalfCircleOrganizationChart"/>
    <dgm:cxn modelId="{05051B44-0814-473B-A9C9-71601EF059A3}" type="presParOf" srcId="{0E81C1C9-A7EB-408C-A495-95FD9FDFE156}" destId="{B7C52A1D-CD1D-4864-8548-07E33276C6B9}" srcOrd="0" destOrd="0" presId="urn:microsoft.com/office/officeart/2008/layout/HalfCircleOrganizationChart"/>
    <dgm:cxn modelId="{269479A1-21E9-4BD7-8B45-BB622F711AC9}" type="presParOf" srcId="{B7C52A1D-CD1D-4864-8548-07E33276C6B9}" destId="{FF8D1905-3A3C-450E-98DA-158C4F82286A}" srcOrd="0" destOrd="0" presId="urn:microsoft.com/office/officeart/2008/layout/HalfCircleOrganizationChart"/>
    <dgm:cxn modelId="{A3B98EDB-E6B0-4683-94F1-4205EDF42115}" type="presParOf" srcId="{B7C52A1D-CD1D-4864-8548-07E33276C6B9}" destId="{934C8DA2-EA3F-4F74-9F11-CC5A2D61E2CD}" srcOrd="1" destOrd="0" presId="urn:microsoft.com/office/officeart/2008/layout/HalfCircleOrganizationChart"/>
    <dgm:cxn modelId="{E7ACAB0D-2095-4A68-A78F-734066984012}" type="presParOf" srcId="{B7C52A1D-CD1D-4864-8548-07E33276C6B9}" destId="{6E67D57D-796A-4959-ACAF-6CA6FD486437}" srcOrd="2" destOrd="0" presId="urn:microsoft.com/office/officeart/2008/layout/HalfCircleOrganizationChart"/>
    <dgm:cxn modelId="{9B3B6D17-5409-4D3F-B4E2-6A558444F0EB}" type="presParOf" srcId="{B7C52A1D-CD1D-4864-8548-07E33276C6B9}" destId="{8E0D20A7-06C0-4040-913C-FB2F8CD91619}" srcOrd="3" destOrd="0" presId="urn:microsoft.com/office/officeart/2008/layout/HalfCircleOrganizationChart"/>
    <dgm:cxn modelId="{ED5CBA41-F2CA-4822-8E42-2B5C04309466}" type="presParOf" srcId="{0E81C1C9-A7EB-408C-A495-95FD9FDFE156}" destId="{2B128248-A436-4094-91BE-39ECE581AB9F}" srcOrd="1" destOrd="0" presId="urn:microsoft.com/office/officeart/2008/layout/HalfCircleOrganizationChart"/>
    <dgm:cxn modelId="{1D997807-EB5E-47CD-98C2-BB9C34AE3C3E}" type="presParOf" srcId="{2B128248-A436-4094-91BE-39ECE581AB9F}" destId="{718BCFB8-2786-49FC-AB50-8E25C7DBE870}" srcOrd="0" destOrd="0" presId="urn:microsoft.com/office/officeart/2008/layout/HalfCircleOrganizationChart"/>
    <dgm:cxn modelId="{B430328B-246E-42E2-B72A-74A7ADD41B89}" type="presParOf" srcId="{2B128248-A436-4094-91BE-39ECE581AB9F}" destId="{27C17A60-7AE0-4A79-A741-F7BA996E5448}" srcOrd="1" destOrd="0" presId="urn:microsoft.com/office/officeart/2008/layout/HalfCircleOrganizationChart"/>
    <dgm:cxn modelId="{60712247-7A23-42DA-84DE-8A7D2A14433C}" type="presParOf" srcId="{27C17A60-7AE0-4A79-A741-F7BA996E5448}" destId="{EEA15C99-D39A-4B35-BB1B-B65AEF658EF5}" srcOrd="0" destOrd="0" presId="urn:microsoft.com/office/officeart/2008/layout/HalfCircleOrganizationChart"/>
    <dgm:cxn modelId="{9F01360B-61D5-47E0-B4A9-C6738FA386D0}" type="presParOf" srcId="{EEA15C99-D39A-4B35-BB1B-B65AEF658EF5}" destId="{48C5F1EB-A9AE-4941-B451-FD271D4A5D03}" srcOrd="0" destOrd="0" presId="urn:microsoft.com/office/officeart/2008/layout/HalfCircleOrganizationChart"/>
    <dgm:cxn modelId="{96F455C6-9DDC-4675-B761-A8018C992AB2}" type="presParOf" srcId="{EEA15C99-D39A-4B35-BB1B-B65AEF658EF5}" destId="{EDF2E5FA-BC95-44CD-ABF2-91C8C7B91812}" srcOrd="1" destOrd="0" presId="urn:microsoft.com/office/officeart/2008/layout/HalfCircleOrganizationChart"/>
    <dgm:cxn modelId="{D996F8F0-CFD2-4EC8-9A11-BBD481B56A7E}" type="presParOf" srcId="{EEA15C99-D39A-4B35-BB1B-B65AEF658EF5}" destId="{F27647CF-E1A4-4DD7-BA50-C3642A4F41B5}" srcOrd="2" destOrd="0" presId="urn:microsoft.com/office/officeart/2008/layout/HalfCircleOrganizationChart"/>
    <dgm:cxn modelId="{77E4253D-3BA6-4959-BDEA-8A1AF2C457FD}" type="presParOf" srcId="{EEA15C99-D39A-4B35-BB1B-B65AEF658EF5}" destId="{DBCC6969-9D51-4AFA-BF2C-213EF5DDC73E}" srcOrd="3" destOrd="0" presId="urn:microsoft.com/office/officeart/2008/layout/HalfCircleOrganizationChart"/>
    <dgm:cxn modelId="{0D108E70-D775-4C72-8292-FEA41F790E36}" type="presParOf" srcId="{27C17A60-7AE0-4A79-A741-F7BA996E5448}" destId="{BBE818E0-2BDD-44BE-92C2-A1C2E8E49D68}" srcOrd="1" destOrd="0" presId="urn:microsoft.com/office/officeart/2008/layout/HalfCircleOrganizationChart"/>
    <dgm:cxn modelId="{9203C560-29AB-4CBB-8ED8-50E452B1D8C5}" type="presParOf" srcId="{27C17A60-7AE0-4A79-A741-F7BA996E5448}" destId="{30AFD219-43C9-41C8-8468-294FADD2CAAA}" srcOrd="2" destOrd="0" presId="urn:microsoft.com/office/officeart/2008/layout/HalfCircleOrganizationChart"/>
    <dgm:cxn modelId="{66803DCF-4422-4717-827A-EBC655C83067}" type="presParOf" srcId="{2B128248-A436-4094-91BE-39ECE581AB9F}" destId="{6DC0AA6D-25AB-494A-A4F5-3CFB0C4401BE}" srcOrd="2" destOrd="0" presId="urn:microsoft.com/office/officeart/2008/layout/HalfCircleOrganizationChart"/>
    <dgm:cxn modelId="{B74E758C-7078-4673-A75A-0A578F4F9105}" type="presParOf" srcId="{2B128248-A436-4094-91BE-39ECE581AB9F}" destId="{22395360-A824-4F74-84D3-D7B4E0011F3D}" srcOrd="3" destOrd="0" presId="urn:microsoft.com/office/officeart/2008/layout/HalfCircleOrganizationChart"/>
    <dgm:cxn modelId="{2BA2380A-BC17-4AC6-9717-39B0475C6CFB}" type="presParOf" srcId="{22395360-A824-4F74-84D3-D7B4E0011F3D}" destId="{5A17061B-79D8-441B-AC06-26EA3F0DE1D2}" srcOrd="0" destOrd="0" presId="urn:microsoft.com/office/officeart/2008/layout/HalfCircleOrganizationChart"/>
    <dgm:cxn modelId="{EE6AF989-93AC-46AE-82A8-9C030CB1591D}" type="presParOf" srcId="{5A17061B-79D8-441B-AC06-26EA3F0DE1D2}" destId="{49195F8E-E2DE-4981-B59F-3C5E5501C383}" srcOrd="0" destOrd="0" presId="urn:microsoft.com/office/officeart/2008/layout/HalfCircleOrganizationChart"/>
    <dgm:cxn modelId="{EDA63D45-2D76-41FD-999D-18BAD1EA78B0}" type="presParOf" srcId="{5A17061B-79D8-441B-AC06-26EA3F0DE1D2}" destId="{60A9DA89-FDD0-4AC4-BDDA-F3A9B495AB3B}" srcOrd="1" destOrd="0" presId="urn:microsoft.com/office/officeart/2008/layout/HalfCircleOrganizationChart"/>
    <dgm:cxn modelId="{6C52E64A-0813-4596-826F-B778B9A4EBE3}" type="presParOf" srcId="{5A17061B-79D8-441B-AC06-26EA3F0DE1D2}" destId="{B3555BA1-BD38-45EC-AF00-2B5668C7B4E9}" srcOrd="2" destOrd="0" presId="urn:microsoft.com/office/officeart/2008/layout/HalfCircleOrganizationChart"/>
    <dgm:cxn modelId="{65EC3980-B752-4AB2-801F-1E09A47AF027}" type="presParOf" srcId="{5A17061B-79D8-441B-AC06-26EA3F0DE1D2}" destId="{3021AF92-06E9-44B6-A585-D3DBC2E8B02F}" srcOrd="3" destOrd="0" presId="urn:microsoft.com/office/officeart/2008/layout/HalfCircleOrganizationChart"/>
    <dgm:cxn modelId="{9BBB11F3-B3A7-4A39-99D1-BE833D71C693}" type="presParOf" srcId="{22395360-A824-4F74-84D3-D7B4E0011F3D}" destId="{F12B576C-1DAE-4E74-B328-84F18EED3938}" srcOrd="1" destOrd="0" presId="urn:microsoft.com/office/officeart/2008/layout/HalfCircleOrganizationChart"/>
    <dgm:cxn modelId="{AB56F7BA-C3FC-4A6E-9BBA-894BED05F391}" type="presParOf" srcId="{22395360-A824-4F74-84D3-D7B4E0011F3D}" destId="{2FF6966F-43C2-491D-95FA-07A5FE963997}" srcOrd="2" destOrd="0" presId="urn:microsoft.com/office/officeart/2008/layout/HalfCircleOrganizationChart"/>
    <dgm:cxn modelId="{AF9C29BF-3EEF-47F5-9757-878C1944B920}" type="presParOf" srcId="{0E81C1C9-A7EB-408C-A495-95FD9FDFE156}" destId="{85FAC732-44DE-4BC0-A1FF-AF4642F3C5AD}" srcOrd="2" destOrd="0" presId="urn:microsoft.com/office/officeart/2008/layout/HalfCircleOrganizationChart"/>
    <dgm:cxn modelId="{D97CFCA6-52B2-442B-ADBC-0F4877D50405}" type="presParOf" srcId="{D572D24D-9D5B-4EE5-B6B9-1A56C8C4301B}" destId="{76A9E0CA-63F4-428A-9A62-3ED4C4E218A2}" srcOrd="4" destOrd="0" presId="urn:microsoft.com/office/officeart/2008/layout/HalfCircleOrganizationChart"/>
    <dgm:cxn modelId="{0E0D470F-A48B-478D-9B54-B1BDB9734B8E}" type="presParOf" srcId="{D572D24D-9D5B-4EE5-B6B9-1A56C8C4301B}" destId="{B9F6E2D6-89C6-438C-8B9C-9727A79988F7}" srcOrd="5" destOrd="0" presId="urn:microsoft.com/office/officeart/2008/layout/HalfCircleOrganizationChart"/>
    <dgm:cxn modelId="{F06FA4FA-E43F-4516-BE32-4892F325C9EB}" type="presParOf" srcId="{B9F6E2D6-89C6-438C-8B9C-9727A79988F7}" destId="{62E4E1F7-3269-4A5D-B263-780E65B8D3B7}" srcOrd="0" destOrd="0" presId="urn:microsoft.com/office/officeart/2008/layout/HalfCircleOrganizationChart"/>
    <dgm:cxn modelId="{C32E730A-A480-4C6A-9524-EDF12B396B2A}" type="presParOf" srcId="{62E4E1F7-3269-4A5D-B263-780E65B8D3B7}" destId="{7D5A37B4-E2B8-4340-9C2D-1357CCD53408}" srcOrd="0" destOrd="0" presId="urn:microsoft.com/office/officeart/2008/layout/HalfCircleOrganizationChart"/>
    <dgm:cxn modelId="{B213D458-9287-4244-9518-232F21451445}" type="presParOf" srcId="{62E4E1F7-3269-4A5D-B263-780E65B8D3B7}" destId="{29C45F15-2DD7-4920-A8D6-D54ADC8C8303}" srcOrd="1" destOrd="0" presId="urn:microsoft.com/office/officeart/2008/layout/HalfCircleOrganizationChart"/>
    <dgm:cxn modelId="{36E84D37-E4AC-4E89-9956-225D51F689C9}" type="presParOf" srcId="{62E4E1F7-3269-4A5D-B263-780E65B8D3B7}" destId="{0A1C352B-0F47-4534-9772-62E5F5EC692D}" srcOrd="2" destOrd="0" presId="urn:microsoft.com/office/officeart/2008/layout/HalfCircleOrganizationChart"/>
    <dgm:cxn modelId="{D58AD1F5-9BB8-4CD3-86E3-4FCDCB4BADC5}" type="presParOf" srcId="{62E4E1F7-3269-4A5D-B263-780E65B8D3B7}" destId="{01A243E9-8489-4C21-B493-0245BC633F93}" srcOrd="3" destOrd="0" presId="urn:microsoft.com/office/officeart/2008/layout/HalfCircleOrganizationChart"/>
    <dgm:cxn modelId="{FE479475-ACEE-413A-BFD5-1C1F0AB05F3E}" type="presParOf" srcId="{B9F6E2D6-89C6-438C-8B9C-9727A79988F7}" destId="{0B2B6E23-CC28-437A-908F-8DBAB2115DE4}" srcOrd="1" destOrd="0" presId="urn:microsoft.com/office/officeart/2008/layout/HalfCircleOrganizationChart"/>
    <dgm:cxn modelId="{8D2BD4C6-65FF-4EA1-9B09-51F797A7C787}" type="presParOf" srcId="{B9F6E2D6-89C6-438C-8B9C-9727A79988F7}" destId="{4AA0A000-544A-4524-A194-A3ADB4BBD18C}" srcOrd="2" destOrd="0" presId="urn:microsoft.com/office/officeart/2008/layout/HalfCircleOrganizationChart"/>
    <dgm:cxn modelId="{D2235646-7306-4438-B26F-2CCACD8566D5}" type="presParOf" srcId="{E8D8E8DE-1C28-40AB-98F4-C576BB3793A9}" destId="{7041AC18-DDCD-4A4C-ABA3-25795031BD4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BB1EA8-291E-4D89-AD30-4975CA7813C2}"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C"/>
        </a:p>
      </dgm:t>
    </dgm:pt>
    <dgm:pt modelId="{B52AF1C8-1F94-480D-B853-11BE16E6C503}">
      <dgm:prSet phldrT="[Texto]"/>
      <dgm:spPr/>
      <dgm:t>
        <a:bodyPr/>
        <a:lstStyle/>
        <a:p>
          <a:r>
            <a:rPr lang="es-EC" dirty="0" smtClean="0"/>
            <a:t>La empresa </a:t>
          </a:r>
          <a:r>
            <a:rPr lang="es-EC" dirty="0" err="1" smtClean="0"/>
            <a:t>Florany</a:t>
          </a:r>
          <a:r>
            <a:rPr lang="es-EC" dirty="0" smtClean="0"/>
            <a:t> S.A. está dedicada a la producción y comercialización de flores, en el mercado ecuatoriano y en el exterior; la empresa cuenta con una producción de flores que es muy apreciada en el mercado ruso.</a:t>
          </a:r>
          <a:endParaRPr lang="es-EC" dirty="0"/>
        </a:p>
      </dgm:t>
    </dgm:pt>
    <dgm:pt modelId="{16C1A8D8-EA2C-40D6-A6B9-F816C4300C79}" type="parTrans" cxnId="{509DD65A-FCBC-4264-B68A-21F607A3D8BD}">
      <dgm:prSet/>
      <dgm:spPr/>
      <dgm:t>
        <a:bodyPr/>
        <a:lstStyle/>
        <a:p>
          <a:endParaRPr lang="es-EC"/>
        </a:p>
      </dgm:t>
    </dgm:pt>
    <dgm:pt modelId="{677DCE90-49EB-44AC-A0F9-7BB0BA7ABADF}" type="sibTrans" cxnId="{509DD65A-FCBC-4264-B68A-21F607A3D8BD}">
      <dgm:prSet/>
      <dgm:spPr/>
      <dgm:t>
        <a:bodyPr/>
        <a:lstStyle/>
        <a:p>
          <a:endParaRPr lang="es-EC"/>
        </a:p>
      </dgm:t>
    </dgm:pt>
    <dgm:pt modelId="{B3182E73-8656-47F1-A560-F0F028CF8C54}">
      <dgm:prSet/>
      <dgm:spPr/>
      <dgm:t>
        <a:bodyPr/>
        <a:lstStyle/>
        <a:p>
          <a:r>
            <a:rPr lang="es-EC" smtClean="0"/>
            <a:t>El propósito de la tesis fue determinar la mejor fuente de financiamiento, tomando en cuenta el endeudamiento con una institución financiera, aporte de socios y una fusión, de acuerdo al estudio realizado y verificando los resultados obtenidos, la empresa cuenta con pocos recursos como para acceder con sus propios fondos para expandir la plantación, por lo que se estableció que la mejor fuente de financiamiento con deuda a largo plazo.</a:t>
          </a:r>
          <a:endParaRPr lang="es-EC"/>
        </a:p>
      </dgm:t>
    </dgm:pt>
    <dgm:pt modelId="{1139FBD2-14A2-4835-B45A-8CEED5DFC7DA}" type="parTrans" cxnId="{1EBD1407-7D42-4E9D-B2F4-B1D343BE2D13}">
      <dgm:prSet/>
      <dgm:spPr/>
      <dgm:t>
        <a:bodyPr/>
        <a:lstStyle/>
        <a:p>
          <a:endParaRPr lang="es-EC"/>
        </a:p>
      </dgm:t>
    </dgm:pt>
    <dgm:pt modelId="{955B01E9-352A-4D9B-A7B9-7D0E23637F18}" type="sibTrans" cxnId="{1EBD1407-7D42-4E9D-B2F4-B1D343BE2D13}">
      <dgm:prSet/>
      <dgm:spPr/>
      <dgm:t>
        <a:bodyPr/>
        <a:lstStyle/>
        <a:p>
          <a:endParaRPr lang="es-EC"/>
        </a:p>
      </dgm:t>
    </dgm:pt>
    <dgm:pt modelId="{08554422-B332-4FA7-BF28-7DCAA5A467D7}">
      <dgm:prSet/>
      <dgm:spPr/>
      <dgm:t>
        <a:bodyPr/>
        <a:lstStyle/>
        <a:p>
          <a:r>
            <a:rPr lang="es-EC" dirty="0" smtClean="0"/>
            <a:t>La empresa tiene competencia a nivel nacional y a nivel internacional, lo cual exige que la empresa como tal mantenga su productividad y competitividad, puesto que solo sus altos niveles de calidad, le permitirán crecer en el mercado florícola.</a:t>
          </a:r>
          <a:endParaRPr lang="es-EC" dirty="0"/>
        </a:p>
      </dgm:t>
    </dgm:pt>
    <dgm:pt modelId="{478277F9-B340-436A-A0B9-2B94CCCE2E4E}" type="parTrans" cxnId="{D05F3ECD-F98D-4CEC-B16E-05350C5F0BC6}">
      <dgm:prSet/>
      <dgm:spPr/>
      <dgm:t>
        <a:bodyPr/>
        <a:lstStyle/>
        <a:p>
          <a:endParaRPr lang="es-EC"/>
        </a:p>
      </dgm:t>
    </dgm:pt>
    <dgm:pt modelId="{01538D67-9975-4DE5-A954-0EAE594442F7}" type="sibTrans" cxnId="{D05F3ECD-F98D-4CEC-B16E-05350C5F0BC6}">
      <dgm:prSet/>
      <dgm:spPr/>
      <dgm:t>
        <a:bodyPr/>
        <a:lstStyle/>
        <a:p>
          <a:endParaRPr lang="es-EC"/>
        </a:p>
      </dgm:t>
    </dgm:pt>
    <dgm:pt modelId="{CFF4E206-7DE4-4AD3-9F8F-19F3DD266FCB}">
      <dgm:prSet/>
      <dgm:spPr/>
      <dgm:t>
        <a:bodyPr/>
        <a:lstStyle/>
        <a:p>
          <a:r>
            <a:rPr lang="es-EC" dirty="0" smtClean="0"/>
            <a:t>La empresa solicita que se realicen los respectivos avalúos., acepta cubrir los costos que causen, dichos avalúos permiten que la operación esté respaldada, durante la vigencia del crédito </a:t>
          </a:r>
          <a:endParaRPr lang="es-EC" dirty="0"/>
        </a:p>
      </dgm:t>
    </dgm:pt>
    <dgm:pt modelId="{8AD77744-D97D-44B6-944C-53DBD96A0384}" type="parTrans" cxnId="{0762D78A-8813-405A-9C90-BB4F319F6B01}">
      <dgm:prSet/>
      <dgm:spPr/>
      <dgm:t>
        <a:bodyPr/>
        <a:lstStyle/>
        <a:p>
          <a:endParaRPr lang="es-EC"/>
        </a:p>
      </dgm:t>
    </dgm:pt>
    <dgm:pt modelId="{1F03582C-F17E-422C-8FAC-802AC0880050}" type="sibTrans" cxnId="{0762D78A-8813-405A-9C90-BB4F319F6B01}">
      <dgm:prSet/>
      <dgm:spPr/>
      <dgm:t>
        <a:bodyPr/>
        <a:lstStyle/>
        <a:p>
          <a:endParaRPr lang="es-EC"/>
        </a:p>
      </dgm:t>
    </dgm:pt>
    <dgm:pt modelId="{EEF585F5-1F1C-456E-A0DB-40FE35DDB19C}" type="pres">
      <dgm:prSet presAssocID="{14BB1EA8-291E-4D89-AD30-4975CA7813C2}" presName="linearFlow" presStyleCnt="0">
        <dgm:presLayoutVars>
          <dgm:dir/>
          <dgm:resizeHandles val="exact"/>
        </dgm:presLayoutVars>
      </dgm:prSet>
      <dgm:spPr/>
      <dgm:t>
        <a:bodyPr/>
        <a:lstStyle/>
        <a:p>
          <a:endParaRPr lang="es-EC"/>
        </a:p>
      </dgm:t>
    </dgm:pt>
    <dgm:pt modelId="{006D7CB1-327F-4672-A134-B06DD15BA519}" type="pres">
      <dgm:prSet presAssocID="{B52AF1C8-1F94-480D-B853-11BE16E6C503}" presName="composite" presStyleCnt="0"/>
      <dgm:spPr/>
    </dgm:pt>
    <dgm:pt modelId="{2710F061-0F67-4097-B05F-9B03726B4383}" type="pres">
      <dgm:prSet presAssocID="{B52AF1C8-1F94-480D-B853-11BE16E6C503}" presName="imgShp" presStyleLbl="fgImgPlace1" presStyleIdx="0" presStyleCnt="4"/>
      <dgm:spPr/>
    </dgm:pt>
    <dgm:pt modelId="{736F1BAC-E03B-45F7-8CB8-634E7C2DA6B7}" type="pres">
      <dgm:prSet presAssocID="{B52AF1C8-1F94-480D-B853-11BE16E6C503}" presName="txShp" presStyleLbl="node1" presStyleIdx="0" presStyleCnt="4">
        <dgm:presLayoutVars>
          <dgm:bulletEnabled val="1"/>
        </dgm:presLayoutVars>
      </dgm:prSet>
      <dgm:spPr/>
      <dgm:t>
        <a:bodyPr/>
        <a:lstStyle/>
        <a:p>
          <a:endParaRPr lang="es-EC"/>
        </a:p>
      </dgm:t>
    </dgm:pt>
    <dgm:pt modelId="{DEEE768A-E5EE-45FA-B2A9-1C47A4629EA3}" type="pres">
      <dgm:prSet presAssocID="{677DCE90-49EB-44AC-A0F9-7BB0BA7ABADF}" presName="spacing" presStyleCnt="0"/>
      <dgm:spPr/>
    </dgm:pt>
    <dgm:pt modelId="{C883A25F-74A1-44EE-AB91-496D3221A5D9}" type="pres">
      <dgm:prSet presAssocID="{B3182E73-8656-47F1-A560-F0F028CF8C54}" presName="composite" presStyleCnt="0"/>
      <dgm:spPr/>
    </dgm:pt>
    <dgm:pt modelId="{32565A3E-956D-4ADD-AB69-CB09FF40BFBA}" type="pres">
      <dgm:prSet presAssocID="{B3182E73-8656-47F1-A560-F0F028CF8C54}" presName="imgShp" presStyleLbl="fgImgPlace1" presStyleIdx="1" presStyleCnt="4"/>
      <dgm:spPr/>
    </dgm:pt>
    <dgm:pt modelId="{D0B15AA8-BB6D-4AC4-9EDD-71FEA2477862}" type="pres">
      <dgm:prSet presAssocID="{B3182E73-8656-47F1-A560-F0F028CF8C54}" presName="txShp" presStyleLbl="node1" presStyleIdx="1" presStyleCnt="4">
        <dgm:presLayoutVars>
          <dgm:bulletEnabled val="1"/>
        </dgm:presLayoutVars>
      </dgm:prSet>
      <dgm:spPr/>
      <dgm:t>
        <a:bodyPr/>
        <a:lstStyle/>
        <a:p>
          <a:endParaRPr lang="es-EC"/>
        </a:p>
      </dgm:t>
    </dgm:pt>
    <dgm:pt modelId="{29788ACE-404C-463C-9E65-6F13F8CE4964}" type="pres">
      <dgm:prSet presAssocID="{955B01E9-352A-4D9B-A7B9-7D0E23637F18}" presName="spacing" presStyleCnt="0"/>
      <dgm:spPr/>
    </dgm:pt>
    <dgm:pt modelId="{E9770158-EF27-46D0-BBD7-D981E950FC85}" type="pres">
      <dgm:prSet presAssocID="{08554422-B332-4FA7-BF28-7DCAA5A467D7}" presName="composite" presStyleCnt="0"/>
      <dgm:spPr/>
    </dgm:pt>
    <dgm:pt modelId="{4966294F-EAB1-4C31-BD93-A1D13966C03D}" type="pres">
      <dgm:prSet presAssocID="{08554422-B332-4FA7-BF28-7DCAA5A467D7}" presName="imgShp" presStyleLbl="fgImgPlace1" presStyleIdx="2" presStyleCnt="4"/>
      <dgm:spPr/>
    </dgm:pt>
    <dgm:pt modelId="{2961BCB2-5CEE-41C1-AD65-7B1E1A8370C6}" type="pres">
      <dgm:prSet presAssocID="{08554422-B332-4FA7-BF28-7DCAA5A467D7}" presName="txShp" presStyleLbl="node1" presStyleIdx="2" presStyleCnt="4">
        <dgm:presLayoutVars>
          <dgm:bulletEnabled val="1"/>
        </dgm:presLayoutVars>
      </dgm:prSet>
      <dgm:spPr/>
      <dgm:t>
        <a:bodyPr/>
        <a:lstStyle/>
        <a:p>
          <a:endParaRPr lang="es-EC"/>
        </a:p>
      </dgm:t>
    </dgm:pt>
    <dgm:pt modelId="{A733BA0F-3354-40ED-B008-9CB814CF1B28}" type="pres">
      <dgm:prSet presAssocID="{01538D67-9975-4DE5-A954-0EAE594442F7}" presName="spacing" presStyleCnt="0"/>
      <dgm:spPr/>
    </dgm:pt>
    <dgm:pt modelId="{638B7384-FF08-4FA1-81EB-64E619DF1A3F}" type="pres">
      <dgm:prSet presAssocID="{CFF4E206-7DE4-4AD3-9F8F-19F3DD266FCB}" presName="composite" presStyleCnt="0"/>
      <dgm:spPr/>
    </dgm:pt>
    <dgm:pt modelId="{DF2899EB-6FBD-4414-B788-40CC9B414A2F}" type="pres">
      <dgm:prSet presAssocID="{CFF4E206-7DE4-4AD3-9F8F-19F3DD266FCB}" presName="imgShp" presStyleLbl="fgImgPlace1" presStyleIdx="3" presStyleCnt="4"/>
      <dgm:spPr/>
    </dgm:pt>
    <dgm:pt modelId="{1B49BB74-4570-49BB-980D-F385B0D770D9}" type="pres">
      <dgm:prSet presAssocID="{CFF4E206-7DE4-4AD3-9F8F-19F3DD266FCB}" presName="txShp" presStyleLbl="node1" presStyleIdx="3" presStyleCnt="4">
        <dgm:presLayoutVars>
          <dgm:bulletEnabled val="1"/>
        </dgm:presLayoutVars>
      </dgm:prSet>
      <dgm:spPr/>
      <dgm:t>
        <a:bodyPr/>
        <a:lstStyle/>
        <a:p>
          <a:endParaRPr lang="es-EC"/>
        </a:p>
      </dgm:t>
    </dgm:pt>
  </dgm:ptLst>
  <dgm:cxnLst>
    <dgm:cxn modelId="{0762D78A-8813-405A-9C90-BB4F319F6B01}" srcId="{14BB1EA8-291E-4D89-AD30-4975CA7813C2}" destId="{CFF4E206-7DE4-4AD3-9F8F-19F3DD266FCB}" srcOrd="3" destOrd="0" parTransId="{8AD77744-D97D-44B6-944C-53DBD96A0384}" sibTransId="{1F03582C-F17E-422C-8FAC-802AC0880050}"/>
    <dgm:cxn modelId="{D05F3ECD-F98D-4CEC-B16E-05350C5F0BC6}" srcId="{14BB1EA8-291E-4D89-AD30-4975CA7813C2}" destId="{08554422-B332-4FA7-BF28-7DCAA5A467D7}" srcOrd="2" destOrd="0" parTransId="{478277F9-B340-436A-A0B9-2B94CCCE2E4E}" sibTransId="{01538D67-9975-4DE5-A954-0EAE594442F7}"/>
    <dgm:cxn modelId="{1EBD1407-7D42-4E9D-B2F4-B1D343BE2D13}" srcId="{14BB1EA8-291E-4D89-AD30-4975CA7813C2}" destId="{B3182E73-8656-47F1-A560-F0F028CF8C54}" srcOrd="1" destOrd="0" parTransId="{1139FBD2-14A2-4835-B45A-8CEED5DFC7DA}" sibTransId="{955B01E9-352A-4D9B-A7B9-7D0E23637F18}"/>
    <dgm:cxn modelId="{7C485828-FEEE-42A7-B307-DDAE74580CFC}" type="presOf" srcId="{CFF4E206-7DE4-4AD3-9F8F-19F3DD266FCB}" destId="{1B49BB74-4570-49BB-980D-F385B0D770D9}" srcOrd="0" destOrd="0" presId="urn:microsoft.com/office/officeart/2005/8/layout/vList3"/>
    <dgm:cxn modelId="{6F6C3DAF-EAB6-4E2F-9173-A0F0392854B9}" type="presOf" srcId="{08554422-B332-4FA7-BF28-7DCAA5A467D7}" destId="{2961BCB2-5CEE-41C1-AD65-7B1E1A8370C6}" srcOrd="0" destOrd="0" presId="urn:microsoft.com/office/officeart/2005/8/layout/vList3"/>
    <dgm:cxn modelId="{819B843A-9B26-40B4-B51C-A2537DDB0096}" type="presOf" srcId="{B3182E73-8656-47F1-A560-F0F028CF8C54}" destId="{D0B15AA8-BB6D-4AC4-9EDD-71FEA2477862}" srcOrd="0" destOrd="0" presId="urn:microsoft.com/office/officeart/2005/8/layout/vList3"/>
    <dgm:cxn modelId="{4482DA14-6289-4ABB-9D2C-BB08723C8B4B}" type="presOf" srcId="{B52AF1C8-1F94-480D-B853-11BE16E6C503}" destId="{736F1BAC-E03B-45F7-8CB8-634E7C2DA6B7}" srcOrd="0" destOrd="0" presId="urn:microsoft.com/office/officeart/2005/8/layout/vList3"/>
    <dgm:cxn modelId="{509DD65A-FCBC-4264-B68A-21F607A3D8BD}" srcId="{14BB1EA8-291E-4D89-AD30-4975CA7813C2}" destId="{B52AF1C8-1F94-480D-B853-11BE16E6C503}" srcOrd="0" destOrd="0" parTransId="{16C1A8D8-EA2C-40D6-A6B9-F816C4300C79}" sibTransId="{677DCE90-49EB-44AC-A0F9-7BB0BA7ABADF}"/>
    <dgm:cxn modelId="{E5087000-4DF8-40A6-88B4-CC6B84A197E0}" type="presOf" srcId="{14BB1EA8-291E-4D89-AD30-4975CA7813C2}" destId="{EEF585F5-1F1C-456E-A0DB-40FE35DDB19C}" srcOrd="0" destOrd="0" presId="urn:microsoft.com/office/officeart/2005/8/layout/vList3"/>
    <dgm:cxn modelId="{1445F60C-4EF0-43C6-A7DB-97616E7337CF}" type="presParOf" srcId="{EEF585F5-1F1C-456E-A0DB-40FE35DDB19C}" destId="{006D7CB1-327F-4672-A134-B06DD15BA519}" srcOrd="0" destOrd="0" presId="urn:microsoft.com/office/officeart/2005/8/layout/vList3"/>
    <dgm:cxn modelId="{AC167A6A-6A42-4902-B545-E6B9685E9F32}" type="presParOf" srcId="{006D7CB1-327F-4672-A134-B06DD15BA519}" destId="{2710F061-0F67-4097-B05F-9B03726B4383}" srcOrd="0" destOrd="0" presId="urn:microsoft.com/office/officeart/2005/8/layout/vList3"/>
    <dgm:cxn modelId="{8DA7CFCE-DE43-4BD9-BA23-13E52E0CE017}" type="presParOf" srcId="{006D7CB1-327F-4672-A134-B06DD15BA519}" destId="{736F1BAC-E03B-45F7-8CB8-634E7C2DA6B7}" srcOrd="1" destOrd="0" presId="urn:microsoft.com/office/officeart/2005/8/layout/vList3"/>
    <dgm:cxn modelId="{773A34BA-E68F-4EE1-AA35-30759B0B6B67}" type="presParOf" srcId="{EEF585F5-1F1C-456E-A0DB-40FE35DDB19C}" destId="{DEEE768A-E5EE-45FA-B2A9-1C47A4629EA3}" srcOrd="1" destOrd="0" presId="urn:microsoft.com/office/officeart/2005/8/layout/vList3"/>
    <dgm:cxn modelId="{7C382FB3-99D4-4D50-8C1A-CA40168C33A4}" type="presParOf" srcId="{EEF585F5-1F1C-456E-A0DB-40FE35DDB19C}" destId="{C883A25F-74A1-44EE-AB91-496D3221A5D9}" srcOrd="2" destOrd="0" presId="urn:microsoft.com/office/officeart/2005/8/layout/vList3"/>
    <dgm:cxn modelId="{6F64FAE2-E034-4C79-ABBF-652BD1378244}" type="presParOf" srcId="{C883A25F-74A1-44EE-AB91-496D3221A5D9}" destId="{32565A3E-956D-4ADD-AB69-CB09FF40BFBA}" srcOrd="0" destOrd="0" presId="urn:microsoft.com/office/officeart/2005/8/layout/vList3"/>
    <dgm:cxn modelId="{F6EEEB2F-4DC1-4F32-8638-C03F560F29D2}" type="presParOf" srcId="{C883A25F-74A1-44EE-AB91-496D3221A5D9}" destId="{D0B15AA8-BB6D-4AC4-9EDD-71FEA2477862}" srcOrd="1" destOrd="0" presId="urn:microsoft.com/office/officeart/2005/8/layout/vList3"/>
    <dgm:cxn modelId="{F2331505-F216-4C99-849F-769FE368BAA5}" type="presParOf" srcId="{EEF585F5-1F1C-456E-A0DB-40FE35DDB19C}" destId="{29788ACE-404C-463C-9E65-6F13F8CE4964}" srcOrd="3" destOrd="0" presId="urn:microsoft.com/office/officeart/2005/8/layout/vList3"/>
    <dgm:cxn modelId="{84381B2F-C631-41F8-9195-834BE60E9161}" type="presParOf" srcId="{EEF585F5-1F1C-456E-A0DB-40FE35DDB19C}" destId="{E9770158-EF27-46D0-BBD7-D981E950FC85}" srcOrd="4" destOrd="0" presId="urn:microsoft.com/office/officeart/2005/8/layout/vList3"/>
    <dgm:cxn modelId="{7EA68C97-50AA-4666-A322-17AD1204B0B9}" type="presParOf" srcId="{E9770158-EF27-46D0-BBD7-D981E950FC85}" destId="{4966294F-EAB1-4C31-BD93-A1D13966C03D}" srcOrd="0" destOrd="0" presId="urn:microsoft.com/office/officeart/2005/8/layout/vList3"/>
    <dgm:cxn modelId="{EC827D6E-16D6-49CA-AE85-D4CE6EBB7539}" type="presParOf" srcId="{E9770158-EF27-46D0-BBD7-D981E950FC85}" destId="{2961BCB2-5CEE-41C1-AD65-7B1E1A8370C6}" srcOrd="1" destOrd="0" presId="urn:microsoft.com/office/officeart/2005/8/layout/vList3"/>
    <dgm:cxn modelId="{78A69C64-3829-43CE-B0B8-A12272603F6D}" type="presParOf" srcId="{EEF585F5-1F1C-456E-A0DB-40FE35DDB19C}" destId="{A733BA0F-3354-40ED-B008-9CB814CF1B28}" srcOrd="5" destOrd="0" presId="urn:microsoft.com/office/officeart/2005/8/layout/vList3"/>
    <dgm:cxn modelId="{4782A377-A12B-4763-A865-CBA933CBADAD}" type="presParOf" srcId="{EEF585F5-1F1C-456E-A0DB-40FE35DDB19C}" destId="{638B7384-FF08-4FA1-81EB-64E619DF1A3F}" srcOrd="6" destOrd="0" presId="urn:microsoft.com/office/officeart/2005/8/layout/vList3"/>
    <dgm:cxn modelId="{4BCC19CC-891C-4DE6-AA7B-84C656B7D016}" type="presParOf" srcId="{638B7384-FF08-4FA1-81EB-64E619DF1A3F}" destId="{DF2899EB-6FBD-4414-B788-40CC9B414A2F}" srcOrd="0" destOrd="0" presId="urn:microsoft.com/office/officeart/2005/8/layout/vList3"/>
    <dgm:cxn modelId="{EDB73CB5-4B32-47DA-AC88-46FBCC23EFD1}" type="presParOf" srcId="{638B7384-FF08-4FA1-81EB-64E619DF1A3F}" destId="{1B49BB74-4570-49BB-980D-F385B0D770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7F29FB-7051-4499-B4C8-491F98C60C11}" type="doc">
      <dgm:prSet loTypeId="urn:microsoft.com/office/officeart/2005/8/layout/vList3" loCatId="list" qsTypeId="urn:microsoft.com/office/officeart/2005/8/quickstyle/simple3" qsCatId="simple" csTypeId="urn:microsoft.com/office/officeart/2005/8/colors/colorful3" csCatId="colorful" phldr="1"/>
      <dgm:spPr/>
    </dgm:pt>
    <dgm:pt modelId="{2AB58D90-BA3E-450B-8C62-1F1B425F087B}">
      <dgm:prSet phldrT="[Texto]"/>
      <dgm:spPr/>
      <dgm:t>
        <a:bodyPr/>
        <a:lstStyle/>
        <a:p>
          <a:r>
            <a:rPr lang="es-EC" smtClean="0"/>
            <a:t>La empresa deberá mantener los altos índices de calidad, con el fin de afianzar la confianza de sus clientes con las rosas que produce y comercializa, con el fin de que su producto siga siendo competitivo en mercado florícola.</a:t>
          </a:r>
          <a:endParaRPr lang="es-EC"/>
        </a:p>
      </dgm:t>
    </dgm:pt>
    <dgm:pt modelId="{ACC687A8-E40C-4A5A-AFAB-D66ADBB1AD53}" type="parTrans" cxnId="{911826FB-B6A9-4C38-A380-74189489F4CA}">
      <dgm:prSet/>
      <dgm:spPr/>
      <dgm:t>
        <a:bodyPr/>
        <a:lstStyle/>
        <a:p>
          <a:endParaRPr lang="es-EC"/>
        </a:p>
      </dgm:t>
    </dgm:pt>
    <dgm:pt modelId="{E9D7B9B9-1900-4743-9EAF-B70417B6D74D}" type="sibTrans" cxnId="{911826FB-B6A9-4C38-A380-74189489F4CA}">
      <dgm:prSet/>
      <dgm:spPr/>
      <dgm:t>
        <a:bodyPr/>
        <a:lstStyle/>
        <a:p>
          <a:endParaRPr lang="es-EC"/>
        </a:p>
      </dgm:t>
    </dgm:pt>
    <dgm:pt modelId="{4B604A76-391D-4BBC-9FED-A76CA2E5921A}">
      <dgm:prSet/>
      <dgm:spPr/>
      <dgm:t>
        <a:bodyPr/>
        <a:lstStyle/>
        <a:p>
          <a:endParaRPr lang="es-EC"/>
        </a:p>
      </dgm:t>
    </dgm:pt>
    <dgm:pt modelId="{6EB3FC09-E082-4D2D-B55E-AAD247A8E0BA}" type="parTrans" cxnId="{33F9A253-D22C-4A76-AFFA-583B9ACCB132}">
      <dgm:prSet/>
      <dgm:spPr/>
      <dgm:t>
        <a:bodyPr/>
        <a:lstStyle/>
        <a:p>
          <a:endParaRPr lang="es-EC"/>
        </a:p>
      </dgm:t>
    </dgm:pt>
    <dgm:pt modelId="{C05C4BF0-C7A5-4642-BC17-19309B476674}" type="sibTrans" cxnId="{33F9A253-D22C-4A76-AFFA-583B9ACCB132}">
      <dgm:prSet/>
      <dgm:spPr/>
      <dgm:t>
        <a:bodyPr/>
        <a:lstStyle/>
        <a:p>
          <a:endParaRPr lang="es-EC"/>
        </a:p>
      </dgm:t>
    </dgm:pt>
    <dgm:pt modelId="{A1F601B5-F016-4CE7-8621-9A9E8A3D0019}">
      <dgm:prSet/>
      <dgm:spPr/>
      <dgm:t>
        <a:bodyPr/>
        <a:lstStyle/>
        <a:p>
          <a:r>
            <a:rPr lang="es-EC" dirty="0" smtClean="0"/>
            <a:t>La empresa debe mantener un sistema de contabilidad adecuado y un control adecuado sobre sus operaciones para que el financiamiento pueda ser pagado en las fechas establecidas.</a:t>
          </a:r>
          <a:endParaRPr lang="es-EC" dirty="0"/>
        </a:p>
      </dgm:t>
    </dgm:pt>
    <dgm:pt modelId="{959AE0AA-746B-4FB4-A944-0229D672BBD5}" type="parTrans" cxnId="{C0A372A0-C237-4E56-A353-405F7FB74A21}">
      <dgm:prSet/>
      <dgm:spPr/>
      <dgm:t>
        <a:bodyPr/>
        <a:lstStyle/>
        <a:p>
          <a:endParaRPr lang="es-EC"/>
        </a:p>
      </dgm:t>
    </dgm:pt>
    <dgm:pt modelId="{0DA49EA7-607F-40A4-8029-9D2F8A08BD6A}" type="sibTrans" cxnId="{C0A372A0-C237-4E56-A353-405F7FB74A21}">
      <dgm:prSet/>
      <dgm:spPr/>
      <dgm:t>
        <a:bodyPr/>
        <a:lstStyle/>
        <a:p>
          <a:endParaRPr lang="es-EC"/>
        </a:p>
      </dgm:t>
    </dgm:pt>
    <dgm:pt modelId="{B9870721-9EFE-46BA-BA14-103449ABA7C3}">
      <dgm:prSet/>
      <dgm:spPr/>
      <dgm:t>
        <a:bodyPr/>
        <a:lstStyle/>
        <a:p>
          <a:r>
            <a:rPr lang="es-EC" smtClean="0"/>
            <a:t>La empresa debe fortificar sus relaciones comerciales para que las operaciones con sus clientes grandes, se provean de un mejor y oportuno servicio, y a su vez la empresa debe actualizar su información del mercado y de su competencia, con el fin de mantener su competitividad y productividad.</a:t>
          </a:r>
          <a:endParaRPr lang="es-EC"/>
        </a:p>
      </dgm:t>
    </dgm:pt>
    <dgm:pt modelId="{4FA18E43-F58F-493D-9BF2-C9E7A71309D7}" type="parTrans" cxnId="{3C82A763-BFD6-41EF-95F5-D5EC15BE53EF}">
      <dgm:prSet/>
      <dgm:spPr/>
      <dgm:t>
        <a:bodyPr/>
        <a:lstStyle/>
        <a:p>
          <a:endParaRPr lang="es-EC"/>
        </a:p>
      </dgm:t>
    </dgm:pt>
    <dgm:pt modelId="{766C583C-3D93-48FE-A800-02760A6199DD}" type="sibTrans" cxnId="{3C82A763-BFD6-41EF-95F5-D5EC15BE53EF}">
      <dgm:prSet/>
      <dgm:spPr/>
      <dgm:t>
        <a:bodyPr/>
        <a:lstStyle/>
        <a:p>
          <a:endParaRPr lang="es-EC"/>
        </a:p>
      </dgm:t>
    </dgm:pt>
    <dgm:pt modelId="{DC72BE7B-0E5A-4AA5-8F65-13D07E677A9F}">
      <dgm:prSet/>
      <dgm:spPr/>
      <dgm:t>
        <a:bodyPr/>
        <a:lstStyle/>
        <a:p>
          <a:r>
            <a:rPr lang="es-EC" dirty="0" smtClean="0"/>
            <a:t>Los colaterales ofrecidos por la empresa para garantizar las operaciones de crédito, deberá estar respaldadas con la contratación de pólizas de seguro contra todo riesgo. </a:t>
          </a:r>
          <a:endParaRPr lang="es-EC" dirty="0"/>
        </a:p>
      </dgm:t>
    </dgm:pt>
    <dgm:pt modelId="{B75E1219-B001-49D8-B63D-B0F09BB6AF7A}" type="sibTrans" cxnId="{C317D8E3-EAFE-435B-AAA0-284C7AE7C695}">
      <dgm:prSet/>
      <dgm:spPr/>
      <dgm:t>
        <a:bodyPr/>
        <a:lstStyle/>
        <a:p>
          <a:endParaRPr lang="es-EC"/>
        </a:p>
      </dgm:t>
    </dgm:pt>
    <dgm:pt modelId="{633C29BE-2274-4778-A1B2-B2D59C825E36}" type="parTrans" cxnId="{C317D8E3-EAFE-435B-AAA0-284C7AE7C695}">
      <dgm:prSet/>
      <dgm:spPr/>
      <dgm:t>
        <a:bodyPr/>
        <a:lstStyle/>
        <a:p>
          <a:endParaRPr lang="es-EC"/>
        </a:p>
      </dgm:t>
    </dgm:pt>
    <dgm:pt modelId="{D437997F-F865-4705-B061-51800B24408C}" type="pres">
      <dgm:prSet presAssocID="{517F29FB-7051-4499-B4C8-491F98C60C11}" presName="linearFlow" presStyleCnt="0">
        <dgm:presLayoutVars>
          <dgm:dir/>
          <dgm:resizeHandles val="exact"/>
        </dgm:presLayoutVars>
      </dgm:prSet>
      <dgm:spPr/>
    </dgm:pt>
    <dgm:pt modelId="{CB6F6A73-2722-4BFA-873A-B95F8B44244A}" type="pres">
      <dgm:prSet presAssocID="{2AB58D90-BA3E-450B-8C62-1F1B425F087B}" presName="composite" presStyleCnt="0"/>
      <dgm:spPr/>
    </dgm:pt>
    <dgm:pt modelId="{EB0842C9-9FA9-4B03-BAD4-C92AAD019FDF}" type="pres">
      <dgm:prSet presAssocID="{2AB58D90-BA3E-450B-8C62-1F1B425F087B}" presName="imgShp" presStyleLbl="fgImgPlace1" presStyleIdx="0" presStyleCnt="4"/>
      <dgm:spPr/>
    </dgm:pt>
    <dgm:pt modelId="{7C88DBED-6A15-4DA7-BA3E-284C17B8970A}" type="pres">
      <dgm:prSet presAssocID="{2AB58D90-BA3E-450B-8C62-1F1B425F087B}" presName="txShp" presStyleLbl="node1" presStyleIdx="0" presStyleCnt="4">
        <dgm:presLayoutVars>
          <dgm:bulletEnabled val="1"/>
        </dgm:presLayoutVars>
      </dgm:prSet>
      <dgm:spPr/>
      <dgm:t>
        <a:bodyPr/>
        <a:lstStyle/>
        <a:p>
          <a:endParaRPr lang="es-EC"/>
        </a:p>
      </dgm:t>
    </dgm:pt>
    <dgm:pt modelId="{1A17E1CB-415E-458C-9796-DFF9BE38EDD2}" type="pres">
      <dgm:prSet presAssocID="{E9D7B9B9-1900-4743-9EAF-B70417B6D74D}" presName="spacing" presStyleCnt="0"/>
      <dgm:spPr/>
    </dgm:pt>
    <dgm:pt modelId="{0CF807A7-1CB4-4523-93CA-D79A18E88B26}" type="pres">
      <dgm:prSet presAssocID="{A1F601B5-F016-4CE7-8621-9A9E8A3D0019}" presName="composite" presStyleCnt="0"/>
      <dgm:spPr/>
    </dgm:pt>
    <dgm:pt modelId="{1F90F774-7F5E-448F-94EC-0F51693BBAE5}" type="pres">
      <dgm:prSet presAssocID="{A1F601B5-F016-4CE7-8621-9A9E8A3D0019}" presName="imgShp" presStyleLbl="fgImgPlace1" presStyleIdx="1" presStyleCnt="4"/>
      <dgm:spPr/>
    </dgm:pt>
    <dgm:pt modelId="{88B482B8-8075-4EDC-AB53-F0640688F678}" type="pres">
      <dgm:prSet presAssocID="{A1F601B5-F016-4CE7-8621-9A9E8A3D0019}" presName="txShp" presStyleLbl="node1" presStyleIdx="1" presStyleCnt="4">
        <dgm:presLayoutVars>
          <dgm:bulletEnabled val="1"/>
        </dgm:presLayoutVars>
      </dgm:prSet>
      <dgm:spPr/>
      <dgm:t>
        <a:bodyPr/>
        <a:lstStyle/>
        <a:p>
          <a:endParaRPr lang="es-EC"/>
        </a:p>
      </dgm:t>
    </dgm:pt>
    <dgm:pt modelId="{2BA40F4C-781B-4B1C-893A-A3B2D3E49B91}" type="pres">
      <dgm:prSet presAssocID="{0DA49EA7-607F-40A4-8029-9D2F8A08BD6A}" presName="spacing" presStyleCnt="0"/>
      <dgm:spPr/>
    </dgm:pt>
    <dgm:pt modelId="{CCB87747-4FAC-4552-BAA9-E3C74B22A568}" type="pres">
      <dgm:prSet presAssocID="{B9870721-9EFE-46BA-BA14-103449ABA7C3}" presName="composite" presStyleCnt="0"/>
      <dgm:spPr/>
    </dgm:pt>
    <dgm:pt modelId="{7095F00A-030F-401F-8B6D-59D7FFCA2053}" type="pres">
      <dgm:prSet presAssocID="{B9870721-9EFE-46BA-BA14-103449ABA7C3}" presName="imgShp" presStyleLbl="fgImgPlace1" presStyleIdx="2" presStyleCnt="4"/>
      <dgm:spPr/>
    </dgm:pt>
    <dgm:pt modelId="{81F6D671-EDF6-42E5-BD63-E1109CF34D65}" type="pres">
      <dgm:prSet presAssocID="{B9870721-9EFE-46BA-BA14-103449ABA7C3}" presName="txShp" presStyleLbl="node1" presStyleIdx="2" presStyleCnt="4">
        <dgm:presLayoutVars>
          <dgm:bulletEnabled val="1"/>
        </dgm:presLayoutVars>
      </dgm:prSet>
      <dgm:spPr/>
      <dgm:t>
        <a:bodyPr/>
        <a:lstStyle/>
        <a:p>
          <a:endParaRPr lang="es-EC"/>
        </a:p>
      </dgm:t>
    </dgm:pt>
    <dgm:pt modelId="{D7C7AAF8-4D7E-48B5-9383-BAF3DF50F8A8}" type="pres">
      <dgm:prSet presAssocID="{766C583C-3D93-48FE-A800-02760A6199DD}" presName="spacing" presStyleCnt="0"/>
      <dgm:spPr/>
    </dgm:pt>
    <dgm:pt modelId="{25B27C7E-92E2-455E-B79F-934387869903}" type="pres">
      <dgm:prSet presAssocID="{DC72BE7B-0E5A-4AA5-8F65-13D07E677A9F}" presName="composite" presStyleCnt="0"/>
      <dgm:spPr/>
    </dgm:pt>
    <dgm:pt modelId="{DD02C040-0222-4C0A-85A5-1ABD896FE9A0}" type="pres">
      <dgm:prSet presAssocID="{DC72BE7B-0E5A-4AA5-8F65-13D07E677A9F}" presName="imgShp" presStyleLbl="fgImgPlace1" presStyleIdx="3" presStyleCnt="4"/>
      <dgm:spPr/>
    </dgm:pt>
    <dgm:pt modelId="{614790E5-5786-4403-821C-0DF7E01E4114}" type="pres">
      <dgm:prSet presAssocID="{DC72BE7B-0E5A-4AA5-8F65-13D07E677A9F}" presName="txShp" presStyleLbl="node1" presStyleIdx="3" presStyleCnt="4">
        <dgm:presLayoutVars>
          <dgm:bulletEnabled val="1"/>
        </dgm:presLayoutVars>
      </dgm:prSet>
      <dgm:spPr/>
      <dgm:t>
        <a:bodyPr/>
        <a:lstStyle/>
        <a:p>
          <a:endParaRPr lang="es-EC"/>
        </a:p>
      </dgm:t>
    </dgm:pt>
  </dgm:ptLst>
  <dgm:cxnLst>
    <dgm:cxn modelId="{0A086CDE-E456-4039-BA7A-4755B7B7C58A}" type="presOf" srcId="{4B604A76-391D-4BBC-9FED-A76CA2E5921A}" destId="{7C88DBED-6A15-4DA7-BA3E-284C17B8970A}" srcOrd="0" destOrd="1" presId="urn:microsoft.com/office/officeart/2005/8/layout/vList3"/>
    <dgm:cxn modelId="{33F9A253-D22C-4A76-AFFA-583B9ACCB132}" srcId="{2AB58D90-BA3E-450B-8C62-1F1B425F087B}" destId="{4B604A76-391D-4BBC-9FED-A76CA2E5921A}" srcOrd="0" destOrd="0" parTransId="{6EB3FC09-E082-4D2D-B55E-AAD247A8E0BA}" sibTransId="{C05C4BF0-C7A5-4642-BC17-19309B476674}"/>
    <dgm:cxn modelId="{C317D8E3-EAFE-435B-AAA0-284C7AE7C695}" srcId="{517F29FB-7051-4499-B4C8-491F98C60C11}" destId="{DC72BE7B-0E5A-4AA5-8F65-13D07E677A9F}" srcOrd="3" destOrd="0" parTransId="{633C29BE-2274-4778-A1B2-B2D59C825E36}" sibTransId="{B75E1219-B001-49D8-B63D-B0F09BB6AF7A}"/>
    <dgm:cxn modelId="{911826FB-B6A9-4C38-A380-74189489F4CA}" srcId="{517F29FB-7051-4499-B4C8-491F98C60C11}" destId="{2AB58D90-BA3E-450B-8C62-1F1B425F087B}" srcOrd="0" destOrd="0" parTransId="{ACC687A8-E40C-4A5A-AFAB-D66ADBB1AD53}" sibTransId="{E9D7B9B9-1900-4743-9EAF-B70417B6D74D}"/>
    <dgm:cxn modelId="{56CFBC50-6CE5-40B0-9ADC-32AC8EBF4B1C}" type="presOf" srcId="{517F29FB-7051-4499-B4C8-491F98C60C11}" destId="{D437997F-F865-4705-B061-51800B24408C}" srcOrd="0" destOrd="0" presId="urn:microsoft.com/office/officeart/2005/8/layout/vList3"/>
    <dgm:cxn modelId="{2EE4E918-8521-4289-A561-A033BBD2462D}" type="presOf" srcId="{2AB58D90-BA3E-450B-8C62-1F1B425F087B}" destId="{7C88DBED-6A15-4DA7-BA3E-284C17B8970A}" srcOrd="0" destOrd="0" presId="urn:microsoft.com/office/officeart/2005/8/layout/vList3"/>
    <dgm:cxn modelId="{3C82A763-BFD6-41EF-95F5-D5EC15BE53EF}" srcId="{517F29FB-7051-4499-B4C8-491F98C60C11}" destId="{B9870721-9EFE-46BA-BA14-103449ABA7C3}" srcOrd="2" destOrd="0" parTransId="{4FA18E43-F58F-493D-9BF2-C9E7A71309D7}" sibTransId="{766C583C-3D93-48FE-A800-02760A6199DD}"/>
    <dgm:cxn modelId="{A9DBB1A4-F915-4C79-9F53-B91EF75885FA}" type="presOf" srcId="{B9870721-9EFE-46BA-BA14-103449ABA7C3}" destId="{81F6D671-EDF6-42E5-BD63-E1109CF34D65}" srcOrd="0" destOrd="0" presId="urn:microsoft.com/office/officeart/2005/8/layout/vList3"/>
    <dgm:cxn modelId="{E1EEF7A7-A6EE-4282-8EE2-07A1611B5FB2}" type="presOf" srcId="{A1F601B5-F016-4CE7-8621-9A9E8A3D0019}" destId="{88B482B8-8075-4EDC-AB53-F0640688F678}" srcOrd="0" destOrd="0" presId="urn:microsoft.com/office/officeart/2005/8/layout/vList3"/>
    <dgm:cxn modelId="{C0A372A0-C237-4E56-A353-405F7FB74A21}" srcId="{517F29FB-7051-4499-B4C8-491F98C60C11}" destId="{A1F601B5-F016-4CE7-8621-9A9E8A3D0019}" srcOrd="1" destOrd="0" parTransId="{959AE0AA-746B-4FB4-A944-0229D672BBD5}" sibTransId="{0DA49EA7-607F-40A4-8029-9D2F8A08BD6A}"/>
    <dgm:cxn modelId="{D9CD6450-B911-4B44-8CE9-4BA5D9A8ED26}" type="presOf" srcId="{DC72BE7B-0E5A-4AA5-8F65-13D07E677A9F}" destId="{614790E5-5786-4403-821C-0DF7E01E4114}" srcOrd="0" destOrd="0" presId="urn:microsoft.com/office/officeart/2005/8/layout/vList3"/>
    <dgm:cxn modelId="{3D3D6932-E64B-4259-8B93-148BA1F1B025}" type="presParOf" srcId="{D437997F-F865-4705-B061-51800B24408C}" destId="{CB6F6A73-2722-4BFA-873A-B95F8B44244A}" srcOrd="0" destOrd="0" presId="urn:microsoft.com/office/officeart/2005/8/layout/vList3"/>
    <dgm:cxn modelId="{BEB4909A-39CB-4F05-8761-7691751E008A}" type="presParOf" srcId="{CB6F6A73-2722-4BFA-873A-B95F8B44244A}" destId="{EB0842C9-9FA9-4B03-BAD4-C92AAD019FDF}" srcOrd="0" destOrd="0" presId="urn:microsoft.com/office/officeart/2005/8/layout/vList3"/>
    <dgm:cxn modelId="{F39FAFCA-0CAF-4131-BB21-9A5EFD5EC2EA}" type="presParOf" srcId="{CB6F6A73-2722-4BFA-873A-B95F8B44244A}" destId="{7C88DBED-6A15-4DA7-BA3E-284C17B8970A}" srcOrd="1" destOrd="0" presId="urn:microsoft.com/office/officeart/2005/8/layout/vList3"/>
    <dgm:cxn modelId="{FB0854EE-183D-4288-98BB-27C1A5C3DE8D}" type="presParOf" srcId="{D437997F-F865-4705-B061-51800B24408C}" destId="{1A17E1CB-415E-458C-9796-DFF9BE38EDD2}" srcOrd="1" destOrd="0" presId="urn:microsoft.com/office/officeart/2005/8/layout/vList3"/>
    <dgm:cxn modelId="{47E0A3FC-6AED-4662-96EB-E8587542EAEA}" type="presParOf" srcId="{D437997F-F865-4705-B061-51800B24408C}" destId="{0CF807A7-1CB4-4523-93CA-D79A18E88B26}" srcOrd="2" destOrd="0" presId="urn:microsoft.com/office/officeart/2005/8/layout/vList3"/>
    <dgm:cxn modelId="{4EA8D71D-3457-4C7F-B9DF-5FFFAE471EA2}" type="presParOf" srcId="{0CF807A7-1CB4-4523-93CA-D79A18E88B26}" destId="{1F90F774-7F5E-448F-94EC-0F51693BBAE5}" srcOrd="0" destOrd="0" presId="urn:microsoft.com/office/officeart/2005/8/layout/vList3"/>
    <dgm:cxn modelId="{D53FE011-F4E2-4539-BBA5-001B2C02B390}" type="presParOf" srcId="{0CF807A7-1CB4-4523-93CA-D79A18E88B26}" destId="{88B482B8-8075-4EDC-AB53-F0640688F678}" srcOrd="1" destOrd="0" presId="urn:microsoft.com/office/officeart/2005/8/layout/vList3"/>
    <dgm:cxn modelId="{CF2D2C91-A218-498A-8C58-07C9C72F662F}" type="presParOf" srcId="{D437997F-F865-4705-B061-51800B24408C}" destId="{2BA40F4C-781B-4B1C-893A-A3B2D3E49B91}" srcOrd="3" destOrd="0" presId="urn:microsoft.com/office/officeart/2005/8/layout/vList3"/>
    <dgm:cxn modelId="{32E4C8D0-85A3-44AA-9FAB-5F2A63B8EC9F}" type="presParOf" srcId="{D437997F-F865-4705-B061-51800B24408C}" destId="{CCB87747-4FAC-4552-BAA9-E3C74B22A568}" srcOrd="4" destOrd="0" presId="urn:microsoft.com/office/officeart/2005/8/layout/vList3"/>
    <dgm:cxn modelId="{4E4E116D-2B17-48BA-AAA3-CD02EB657F31}" type="presParOf" srcId="{CCB87747-4FAC-4552-BAA9-E3C74B22A568}" destId="{7095F00A-030F-401F-8B6D-59D7FFCA2053}" srcOrd="0" destOrd="0" presId="urn:microsoft.com/office/officeart/2005/8/layout/vList3"/>
    <dgm:cxn modelId="{D17095A6-5C17-4A3C-BCF5-7F9921FE9735}" type="presParOf" srcId="{CCB87747-4FAC-4552-BAA9-E3C74B22A568}" destId="{81F6D671-EDF6-42E5-BD63-E1109CF34D65}" srcOrd="1" destOrd="0" presId="urn:microsoft.com/office/officeart/2005/8/layout/vList3"/>
    <dgm:cxn modelId="{79BCB933-3048-4624-AC49-F672277B1621}" type="presParOf" srcId="{D437997F-F865-4705-B061-51800B24408C}" destId="{D7C7AAF8-4D7E-48B5-9383-BAF3DF50F8A8}" srcOrd="5" destOrd="0" presId="urn:microsoft.com/office/officeart/2005/8/layout/vList3"/>
    <dgm:cxn modelId="{E8DE959B-B3B1-4E90-9F3A-A37FEFC914D6}" type="presParOf" srcId="{D437997F-F865-4705-B061-51800B24408C}" destId="{25B27C7E-92E2-455E-B79F-934387869903}" srcOrd="6" destOrd="0" presId="urn:microsoft.com/office/officeart/2005/8/layout/vList3"/>
    <dgm:cxn modelId="{F8BD39D8-AEB4-4B01-96E6-35D03FB374E3}" type="presParOf" srcId="{25B27C7E-92E2-455E-B79F-934387869903}" destId="{DD02C040-0222-4C0A-85A5-1ABD896FE9A0}" srcOrd="0" destOrd="0" presId="urn:microsoft.com/office/officeart/2005/8/layout/vList3"/>
    <dgm:cxn modelId="{6825FD9F-0B31-4E14-9472-247E500DD76F}" type="presParOf" srcId="{25B27C7E-92E2-455E-B79F-934387869903}" destId="{614790E5-5786-4403-821C-0DF7E01E41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3E924-D7DA-434B-8B10-9DCC8CFA6225}"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lang="es-EC"/>
        </a:p>
      </dgm:t>
    </dgm:pt>
    <dgm:pt modelId="{2CF4C8B2-58CC-47DA-97EC-FCAA1B206D32}">
      <dgm:prSet phldrT="[Text]" custT="1"/>
      <dgm:spPr/>
      <dgm:t>
        <a:bodyPr/>
        <a:lstStyle/>
        <a:p>
          <a:pPr algn="ctr">
            <a:lnSpc>
              <a:spcPct val="100000"/>
            </a:lnSpc>
          </a:pPr>
          <a:r>
            <a:rPr lang="es-EC" sz="1400" b="1" dirty="0" smtClean="0"/>
            <a:t>1</a:t>
          </a:r>
          <a:endParaRPr lang="es-EC" sz="1400" b="1" dirty="0"/>
        </a:p>
      </dgm:t>
    </dgm:pt>
    <dgm:pt modelId="{276A64D4-5145-4125-A5F3-1C34B7A0925F}" type="parTrans" cxnId="{DE73ECB0-F609-47B6-A86C-57A3A2175972}">
      <dgm:prSet/>
      <dgm:spPr/>
      <dgm:t>
        <a:bodyPr/>
        <a:lstStyle/>
        <a:p>
          <a:pPr algn="l"/>
          <a:endParaRPr lang="es-EC"/>
        </a:p>
      </dgm:t>
    </dgm:pt>
    <dgm:pt modelId="{1B72B337-1B05-4A90-B172-DA681BCC7095}" type="sibTrans" cxnId="{DE73ECB0-F609-47B6-A86C-57A3A2175972}">
      <dgm:prSet/>
      <dgm:spPr/>
      <dgm:t>
        <a:bodyPr/>
        <a:lstStyle/>
        <a:p>
          <a:pPr algn="l"/>
          <a:endParaRPr lang="es-EC"/>
        </a:p>
      </dgm:t>
    </dgm:pt>
    <dgm:pt modelId="{28DF44ED-1C9D-4334-B70D-BAB51D80D1D2}">
      <dgm:prSet custT="1"/>
      <dgm:spPr/>
      <dgm:t>
        <a:bodyPr/>
        <a:lstStyle/>
        <a:p>
          <a:pPr algn="ctr">
            <a:lnSpc>
              <a:spcPct val="100000"/>
            </a:lnSpc>
          </a:pPr>
          <a:r>
            <a:rPr lang="es-EC" sz="1400" b="1" dirty="0" smtClean="0"/>
            <a:t>2</a:t>
          </a:r>
          <a:endParaRPr lang="es-EC" sz="1400" b="1" dirty="0"/>
        </a:p>
      </dgm:t>
    </dgm:pt>
    <dgm:pt modelId="{30F67FFC-3FB8-48F8-95E1-E055C58DA9D5}" type="parTrans" cxnId="{62395A29-9FFB-4F6A-90EE-4A94CAE601E6}">
      <dgm:prSet/>
      <dgm:spPr/>
      <dgm:t>
        <a:bodyPr/>
        <a:lstStyle/>
        <a:p>
          <a:pPr algn="l"/>
          <a:endParaRPr lang="es-EC"/>
        </a:p>
      </dgm:t>
    </dgm:pt>
    <dgm:pt modelId="{AA563C8E-AE57-481A-8023-3869CBB5A1F3}" type="sibTrans" cxnId="{62395A29-9FFB-4F6A-90EE-4A94CAE601E6}">
      <dgm:prSet/>
      <dgm:spPr/>
      <dgm:t>
        <a:bodyPr/>
        <a:lstStyle/>
        <a:p>
          <a:pPr algn="l"/>
          <a:endParaRPr lang="es-EC"/>
        </a:p>
      </dgm:t>
    </dgm:pt>
    <dgm:pt modelId="{AFD85623-D934-43A7-9BFD-BD885464ED37}">
      <dgm:prSet custT="1"/>
      <dgm:spPr/>
      <dgm:t>
        <a:bodyPr/>
        <a:lstStyle/>
        <a:p>
          <a:pPr algn="ctr">
            <a:lnSpc>
              <a:spcPct val="100000"/>
            </a:lnSpc>
          </a:pPr>
          <a:r>
            <a:rPr lang="es-EC" sz="1400" b="1" dirty="0" smtClean="0"/>
            <a:t>3</a:t>
          </a:r>
          <a:endParaRPr lang="es-EC" sz="1400" b="1" dirty="0"/>
        </a:p>
      </dgm:t>
    </dgm:pt>
    <dgm:pt modelId="{BFA46CD5-6DCB-4DB8-9B12-2D21CAD87A31}" type="parTrans" cxnId="{3EF581A5-4429-4A42-AE4F-25F2ABEB3876}">
      <dgm:prSet/>
      <dgm:spPr/>
      <dgm:t>
        <a:bodyPr/>
        <a:lstStyle/>
        <a:p>
          <a:pPr algn="l"/>
          <a:endParaRPr lang="es-EC"/>
        </a:p>
      </dgm:t>
    </dgm:pt>
    <dgm:pt modelId="{FE07602B-407C-4E97-AA4A-63A89AA77D74}" type="sibTrans" cxnId="{3EF581A5-4429-4A42-AE4F-25F2ABEB3876}">
      <dgm:prSet/>
      <dgm:spPr/>
      <dgm:t>
        <a:bodyPr/>
        <a:lstStyle/>
        <a:p>
          <a:pPr algn="l"/>
          <a:endParaRPr lang="es-EC"/>
        </a:p>
      </dgm:t>
    </dgm:pt>
    <dgm:pt modelId="{17100B83-70B9-40B4-B008-BA0096D86E38}">
      <dgm:prSet custT="1"/>
      <dgm:spPr/>
      <dgm:t>
        <a:bodyPr/>
        <a:lstStyle/>
        <a:p>
          <a:pPr algn="ctr">
            <a:lnSpc>
              <a:spcPct val="100000"/>
            </a:lnSpc>
          </a:pPr>
          <a:r>
            <a:rPr lang="es-EC" sz="1400" b="1" dirty="0" smtClean="0"/>
            <a:t>4</a:t>
          </a:r>
          <a:endParaRPr lang="es-EC" sz="1400" b="1" dirty="0"/>
        </a:p>
      </dgm:t>
    </dgm:pt>
    <dgm:pt modelId="{C585B778-A788-49CF-A29F-772604E3D2C8}" type="parTrans" cxnId="{1A7DB403-F8E0-4DE4-B9BC-3A96AC9FB161}">
      <dgm:prSet/>
      <dgm:spPr/>
      <dgm:t>
        <a:bodyPr/>
        <a:lstStyle/>
        <a:p>
          <a:pPr algn="l"/>
          <a:endParaRPr lang="es-EC"/>
        </a:p>
      </dgm:t>
    </dgm:pt>
    <dgm:pt modelId="{21709ED6-B182-49BB-B703-C3853DA9B372}" type="sibTrans" cxnId="{1A7DB403-F8E0-4DE4-B9BC-3A96AC9FB161}">
      <dgm:prSet/>
      <dgm:spPr/>
      <dgm:t>
        <a:bodyPr/>
        <a:lstStyle/>
        <a:p>
          <a:pPr algn="l"/>
          <a:endParaRPr lang="es-EC"/>
        </a:p>
      </dgm:t>
    </dgm:pt>
    <dgm:pt modelId="{3D015EC9-A9A1-4A5C-B91F-B3FF29261EC4}">
      <dgm:prSet custT="1"/>
      <dgm:spPr/>
      <dgm:t>
        <a:bodyPr/>
        <a:lstStyle/>
        <a:p>
          <a:pPr algn="ctr">
            <a:lnSpc>
              <a:spcPct val="100000"/>
            </a:lnSpc>
          </a:pPr>
          <a:r>
            <a:rPr lang="es-EC" sz="1400" b="1" dirty="0" smtClean="0"/>
            <a:t>5</a:t>
          </a:r>
          <a:endParaRPr lang="es-EC" sz="1400" b="1" dirty="0"/>
        </a:p>
      </dgm:t>
    </dgm:pt>
    <dgm:pt modelId="{AA4469DE-39A6-456E-BB8E-778D04464E39}" type="parTrans" cxnId="{7005B630-07F8-4CAD-86A7-5579F25DF5AC}">
      <dgm:prSet/>
      <dgm:spPr/>
      <dgm:t>
        <a:bodyPr/>
        <a:lstStyle/>
        <a:p>
          <a:pPr algn="l"/>
          <a:endParaRPr lang="es-EC"/>
        </a:p>
      </dgm:t>
    </dgm:pt>
    <dgm:pt modelId="{2B488882-F860-496D-95CC-52CB58627352}" type="sibTrans" cxnId="{7005B630-07F8-4CAD-86A7-5579F25DF5AC}">
      <dgm:prSet/>
      <dgm:spPr/>
      <dgm:t>
        <a:bodyPr/>
        <a:lstStyle/>
        <a:p>
          <a:pPr algn="l"/>
          <a:endParaRPr lang="es-EC"/>
        </a:p>
      </dgm:t>
    </dgm:pt>
    <dgm:pt modelId="{FB3775E3-13D4-424F-836D-B3253B17DC22}">
      <dgm:prSet phldrT="[Text]" custT="1"/>
      <dgm:spPr/>
      <dgm:t>
        <a:bodyPr/>
        <a:lstStyle/>
        <a:p>
          <a:pPr algn="l">
            <a:lnSpc>
              <a:spcPct val="100000"/>
            </a:lnSpc>
          </a:pPr>
          <a:r>
            <a:rPr lang="es-EC" sz="1400" dirty="0" smtClean="0"/>
            <a:t> Realizar un análisis de la información de oferta internacional, de los países productores por bloques económicos.</a:t>
          </a:r>
          <a:endParaRPr lang="es-EC" sz="1400" b="1" dirty="0"/>
        </a:p>
      </dgm:t>
    </dgm:pt>
    <dgm:pt modelId="{D158FA03-6638-4736-AFF6-395A46E2B758}" type="sibTrans" cxnId="{101208FC-5FD2-413D-B1E5-522E4B20E952}">
      <dgm:prSet/>
      <dgm:spPr/>
      <dgm:t>
        <a:bodyPr/>
        <a:lstStyle/>
        <a:p>
          <a:pPr algn="l"/>
          <a:endParaRPr lang="es-EC" sz="1600"/>
        </a:p>
      </dgm:t>
    </dgm:pt>
    <dgm:pt modelId="{85CE38F5-802A-4FA1-8C2E-DEA99BAADD37}" type="parTrans" cxnId="{101208FC-5FD2-413D-B1E5-522E4B20E952}">
      <dgm:prSet/>
      <dgm:spPr/>
      <dgm:t>
        <a:bodyPr/>
        <a:lstStyle/>
        <a:p>
          <a:pPr algn="l"/>
          <a:endParaRPr lang="es-EC" sz="1600"/>
        </a:p>
      </dgm:t>
    </dgm:pt>
    <dgm:pt modelId="{19B40A20-8B8A-40A1-9781-F45FA3F651D4}">
      <dgm:prSet custT="1"/>
      <dgm:spPr/>
      <dgm:t>
        <a:bodyPr/>
        <a:lstStyle/>
        <a:p>
          <a:pPr algn="l">
            <a:lnSpc>
              <a:spcPct val="100000"/>
            </a:lnSpc>
          </a:pPr>
          <a:r>
            <a:rPr lang="es-EC" sz="1400" dirty="0" smtClean="0"/>
            <a:t>Realizar un análisis de la información de demanda internacional, de los países compradores por bloques económicos.</a:t>
          </a:r>
          <a:endParaRPr lang="es-EC" sz="1400" b="1" dirty="0"/>
        </a:p>
      </dgm:t>
    </dgm:pt>
    <dgm:pt modelId="{0D5255D3-CA7D-49CF-ACAF-E99A632EC112}" type="parTrans" cxnId="{E1C40DD5-4549-4E56-B12B-6F292992B9A1}">
      <dgm:prSet/>
      <dgm:spPr/>
      <dgm:t>
        <a:bodyPr/>
        <a:lstStyle/>
        <a:p>
          <a:pPr algn="l"/>
          <a:endParaRPr lang="es-EC"/>
        </a:p>
      </dgm:t>
    </dgm:pt>
    <dgm:pt modelId="{1B39F280-EE91-431A-AB83-AB5AF5B34F75}" type="sibTrans" cxnId="{E1C40DD5-4549-4E56-B12B-6F292992B9A1}">
      <dgm:prSet/>
      <dgm:spPr/>
      <dgm:t>
        <a:bodyPr/>
        <a:lstStyle/>
        <a:p>
          <a:pPr algn="l"/>
          <a:endParaRPr lang="es-EC"/>
        </a:p>
      </dgm:t>
    </dgm:pt>
    <dgm:pt modelId="{C4DC4E60-FDDA-46D6-9FE2-7F04385F122F}">
      <dgm:prSet custT="1"/>
      <dgm:spPr/>
      <dgm:t>
        <a:bodyPr/>
        <a:lstStyle/>
        <a:p>
          <a:pPr algn="l">
            <a:lnSpc>
              <a:spcPct val="100000"/>
            </a:lnSpc>
          </a:pPr>
          <a:r>
            <a:rPr lang="es-EC" sz="1400" dirty="0" smtClean="0"/>
            <a:t>Realizar un análisis de información para examinar la tendencia de exportación de flores ecuatorianas, la producción y las fuentes de empleo que genera.</a:t>
          </a:r>
          <a:endParaRPr lang="es-EC" sz="1400" b="1" dirty="0"/>
        </a:p>
      </dgm:t>
    </dgm:pt>
    <dgm:pt modelId="{BFBD28AF-1130-48CF-AA9B-E0061E3E4692}" type="parTrans" cxnId="{F670116F-2F6C-4227-AA1A-E0DC2511BE9C}">
      <dgm:prSet/>
      <dgm:spPr/>
      <dgm:t>
        <a:bodyPr/>
        <a:lstStyle/>
        <a:p>
          <a:pPr algn="l"/>
          <a:endParaRPr lang="es-EC"/>
        </a:p>
      </dgm:t>
    </dgm:pt>
    <dgm:pt modelId="{0E6BFCA3-7CAA-4D66-B2F6-9785F8F93188}" type="sibTrans" cxnId="{F670116F-2F6C-4227-AA1A-E0DC2511BE9C}">
      <dgm:prSet/>
      <dgm:spPr/>
      <dgm:t>
        <a:bodyPr/>
        <a:lstStyle/>
        <a:p>
          <a:pPr algn="l"/>
          <a:endParaRPr lang="es-EC"/>
        </a:p>
      </dgm:t>
    </dgm:pt>
    <dgm:pt modelId="{46819384-544F-4EB9-B255-CE9FCB7B1E49}">
      <dgm:prSet custT="1"/>
      <dgm:spPr/>
      <dgm:t>
        <a:bodyPr/>
        <a:lstStyle/>
        <a:p>
          <a:pPr algn="l">
            <a:lnSpc>
              <a:spcPct val="100000"/>
            </a:lnSpc>
          </a:pPr>
          <a:r>
            <a:rPr lang="es-EC" sz="1400" dirty="0" smtClean="0"/>
            <a:t>Realizar un análisis para verificar que producto de acuerdo a la demanda y al precio por tallo deben ser cultivadas. </a:t>
          </a:r>
          <a:endParaRPr lang="es-EC" sz="1400" b="1" dirty="0"/>
        </a:p>
      </dgm:t>
    </dgm:pt>
    <dgm:pt modelId="{96D8596F-041A-4565-A2C4-078E8FBBA236}" type="parTrans" cxnId="{7E24FEB0-FF3A-4A92-8DD2-DA7FF8D57440}">
      <dgm:prSet/>
      <dgm:spPr/>
      <dgm:t>
        <a:bodyPr/>
        <a:lstStyle/>
        <a:p>
          <a:pPr algn="l"/>
          <a:endParaRPr lang="es-EC"/>
        </a:p>
      </dgm:t>
    </dgm:pt>
    <dgm:pt modelId="{DA500EC8-ABA7-4FA8-9858-5BCFEAFAA912}" type="sibTrans" cxnId="{7E24FEB0-FF3A-4A92-8DD2-DA7FF8D57440}">
      <dgm:prSet/>
      <dgm:spPr/>
      <dgm:t>
        <a:bodyPr/>
        <a:lstStyle/>
        <a:p>
          <a:pPr algn="l"/>
          <a:endParaRPr lang="es-EC"/>
        </a:p>
      </dgm:t>
    </dgm:pt>
    <dgm:pt modelId="{CBB8AFF3-FA33-4B90-BE1F-0B7E4685FAE3}">
      <dgm:prSet custT="1"/>
      <dgm:spPr/>
      <dgm:t>
        <a:bodyPr/>
        <a:lstStyle/>
        <a:p>
          <a:pPr algn="l">
            <a:lnSpc>
              <a:spcPct val="100000"/>
            </a:lnSpc>
          </a:pPr>
          <a:r>
            <a:rPr lang="es-EC" sz="1400" dirty="0" smtClean="0"/>
            <a:t>Analizar la información financiera para comprobar la viabilidad del proyecto.</a:t>
          </a:r>
          <a:endParaRPr lang="es-EC" sz="1400" b="1" dirty="0"/>
        </a:p>
      </dgm:t>
    </dgm:pt>
    <dgm:pt modelId="{A79C405A-B530-42B6-956B-08D09C70EFE3}" type="parTrans" cxnId="{9DDF5B7F-57DD-4AFE-9AAD-6EBE66FE1E48}">
      <dgm:prSet/>
      <dgm:spPr/>
      <dgm:t>
        <a:bodyPr/>
        <a:lstStyle/>
        <a:p>
          <a:pPr algn="l"/>
          <a:endParaRPr lang="es-EC"/>
        </a:p>
      </dgm:t>
    </dgm:pt>
    <dgm:pt modelId="{BF55F990-2F31-4BA2-87E2-5022F811CFA6}" type="sibTrans" cxnId="{9DDF5B7F-57DD-4AFE-9AAD-6EBE66FE1E48}">
      <dgm:prSet/>
      <dgm:spPr/>
      <dgm:t>
        <a:bodyPr/>
        <a:lstStyle/>
        <a:p>
          <a:pPr algn="l"/>
          <a:endParaRPr lang="es-EC"/>
        </a:p>
      </dgm:t>
    </dgm:pt>
    <dgm:pt modelId="{C39F088C-1DEE-4786-8CBE-511046B76BF5}" type="pres">
      <dgm:prSet presAssocID="{2013E924-D7DA-434B-8B10-9DCC8CFA6225}" presName="linearFlow" presStyleCnt="0">
        <dgm:presLayoutVars>
          <dgm:dir/>
          <dgm:animLvl val="lvl"/>
          <dgm:resizeHandles val="exact"/>
        </dgm:presLayoutVars>
      </dgm:prSet>
      <dgm:spPr/>
      <dgm:t>
        <a:bodyPr/>
        <a:lstStyle/>
        <a:p>
          <a:endParaRPr lang="es-EC"/>
        </a:p>
      </dgm:t>
    </dgm:pt>
    <dgm:pt modelId="{E58091D1-9C1E-4ABE-AB7D-28BAF2E353DD}" type="pres">
      <dgm:prSet presAssocID="{2CF4C8B2-58CC-47DA-97EC-FCAA1B206D32}" presName="composite" presStyleCnt="0"/>
      <dgm:spPr/>
      <dgm:t>
        <a:bodyPr/>
        <a:lstStyle/>
        <a:p>
          <a:endParaRPr lang="es-EC"/>
        </a:p>
      </dgm:t>
    </dgm:pt>
    <dgm:pt modelId="{228ACA77-EEC8-460D-A4C5-BC6690976A03}" type="pres">
      <dgm:prSet presAssocID="{2CF4C8B2-58CC-47DA-97EC-FCAA1B206D32}" presName="parentText" presStyleLbl="alignNode1" presStyleIdx="0" presStyleCnt="5">
        <dgm:presLayoutVars>
          <dgm:chMax val="1"/>
          <dgm:bulletEnabled val="1"/>
        </dgm:presLayoutVars>
      </dgm:prSet>
      <dgm:spPr/>
      <dgm:t>
        <a:bodyPr/>
        <a:lstStyle/>
        <a:p>
          <a:endParaRPr lang="es-EC"/>
        </a:p>
      </dgm:t>
    </dgm:pt>
    <dgm:pt modelId="{68758A7E-EABF-4B0C-92DD-E5A43B25EB31}" type="pres">
      <dgm:prSet presAssocID="{2CF4C8B2-58CC-47DA-97EC-FCAA1B206D32}" presName="descendantText" presStyleLbl="alignAcc1" presStyleIdx="0" presStyleCnt="5">
        <dgm:presLayoutVars>
          <dgm:bulletEnabled val="1"/>
        </dgm:presLayoutVars>
      </dgm:prSet>
      <dgm:spPr/>
      <dgm:t>
        <a:bodyPr/>
        <a:lstStyle/>
        <a:p>
          <a:endParaRPr lang="es-EC"/>
        </a:p>
      </dgm:t>
    </dgm:pt>
    <dgm:pt modelId="{708E73D3-E3EB-4938-9FF2-CF12443E6D77}" type="pres">
      <dgm:prSet presAssocID="{1B72B337-1B05-4A90-B172-DA681BCC7095}" presName="sp" presStyleCnt="0"/>
      <dgm:spPr/>
      <dgm:t>
        <a:bodyPr/>
        <a:lstStyle/>
        <a:p>
          <a:endParaRPr lang="es-EC"/>
        </a:p>
      </dgm:t>
    </dgm:pt>
    <dgm:pt modelId="{CDFD7C38-4AFE-4779-AD55-9CE5F3E0A745}" type="pres">
      <dgm:prSet presAssocID="{28DF44ED-1C9D-4334-B70D-BAB51D80D1D2}" presName="composite" presStyleCnt="0"/>
      <dgm:spPr/>
      <dgm:t>
        <a:bodyPr/>
        <a:lstStyle/>
        <a:p>
          <a:endParaRPr lang="es-EC"/>
        </a:p>
      </dgm:t>
    </dgm:pt>
    <dgm:pt modelId="{1257E039-3274-418B-BF97-5F97C66C4141}" type="pres">
      <dgm:prSet presAssocID="{28DF44ED-1C9D-4334-B70D-BAB51D80D1D2}" presName="parentText" presStyleLbl="alignNode1" presStyleIdx="1" presStyleCnt="5" custScaleX="105288" custScaleY="108302">
        <dgm:presLayoutVars>
          <dgm:chMax val="1"/>
          <dgm:bulletEnabled val="1"/>
        </dgm:presLayoutVars>
      </dgm:prSet>
      <dgm:spPr/>
      <dgm:t>
        <a:bodyPr/>
        <a:lstStyle/>
        <a:p>
          <a:endParaRPr lang="es-EC"/>
        </a:p>
      </dgm:t>
    </dgm:pt>
    <dgm:pt modelId="{8C2EA75E-FF27-46E2-B416-CC1B335858CE}" type="pres">
      <dgm:prSet presAssocID="{28DF44ED-1C9D-4334-B70D-BAB51D80D1D2}" presName="descendantText" presStyleLbl="alignAcc1" presStyleIdx="1" presStyleCnt="5" custScaleY="121630">
        <dgm:presLayoutVars>
          <dgm:bulletEnabled val="1"/>
        </dgm:presLayoutVars>
      </dgm:prSet>
      <dgm:spPr/>
      <dgm:t>
        <a:bodyPr/>
        <a:lstStyle/>
        <a:p>
          <a:endParaRPr lang="es-EC"/>
        </a:p>
      </dgm:t>
    </dgm:pt>
    <dgm:pt modelId="{D2E65C4B-A01D-4DAC-B3C7-341D38249F20}" type="pres">
      <dgm:prSet presAssocID="{AA563C8E-AE57-481A-8023-3869CBB5A1F3}" presName="sp" presStyleCnt="0"/>
      <dgm:spPr/>
      <dgm:t>
        <a:bodyPr/>
        <a:lstStyle/>
        <a:p>
          <a:endParaRPr lang="es-EC"/>
        </a:p>
      </dgm:t>
    </dgm:pt>
    <dgm:pt modelId="{529B6474-1B42-4C7F-8AF9-5C295B85114E}" type="pres">
      <dgm:prSet presAssocID="{AFD85623-D934-43A7-9BFD-BD885464ED37}" presName="composite" presStyleCnt="0"/>
      <dgm:spPr/>
      <dgm:t>
        <a:bodyPr/>
        <a:lstStyle/>
        <a:p>
          <a:endParaRPr lang="es-EC"/>
        </a:p>
      </dgm:t>
    </dgm:pt>
    <dgm:pt modelId="{96BF93C0-8633-4E71-932B-C4152E16B9E4}" type="pres">
      <dgm:prSet presAssocID="{AFD85623-D934-43A7-9BFD-BD885464ED37}" presName="parentText" presStyleLbl="alignNode1" presStyleIdx="2" presStyleCnt="5">
        <dgm:presLayoutVars>
          <dgm:chMax val="1"/>
          <dgm:bulletEnabled val="1"/>
        </dgm:presLayoutVars>
      </dgm:prSet>
      <dgm:spPr/>
      <dgm:t>
        <a:bodyPr/>
        <a:lstStyle/>
        <a:p>
          <a:endParaRPr lang="es-EC"/>
        </a:p>
      </dgm:t>
    </dgm:pt>
    <dgm:pt modelId="{3371DE04-FB12-4D48-A484-121E0B96014C}" type="pres">
      <dgm:prSet presAssocID="{AFD85623-D934-43A7-9BFD-BD885464ED37}" presName="descendantText" presStyleLbl="alignAcc1" presStyleIdx="2" presStyleCnt="5" custScaleY="121630">
        <dgm:presLayoutVars>
          <dgm:bulletEnabled val="1"/>
        </dgm:presLayoutVars>
      </dgm:prSet>
      <dgm:spPr/>
      <dgm:t>
        <a:bodyPr/>
        <a:lstStyle/>
        <a:p>
          <a:endParaRPr lang="es-EC"/>
        </a:p>
      </dgm:t>
    </dgm:pt>
    <dgm:pt modelId="{7D4A16CA-D062-4EC4-81BF-5E29979A6761}" type="pres">
      <dgm:prSet presAssocID="{FE07602B-407C-4E97-AA4A-63A89AA77D74}" presName="sp" presStyleCnt="0"/>
      <dgm:spPr/>
      <dgm:t>
        <a:bodyPr/>
        <a:lstStyle/>
        <a:p>
          <a:endParaRPr lang="es-EC"/>
        </a:p>
      </dgm:t>
    </dgm:pt>
    <dgm:pt modelId="{B9A824D4-154A-4F69-9F5E-311274B9D574}" type="pres">
      <dgm:prSet presAssocID="{17100B83-70B9-40B4-B008-BA0096D86E38}" presName="composite" presStyleCnt="0"/>
      <dgm:spPr/>
      <dgm:t>
        <a:bodyPr/>
        <a:lstStyle/>
        <a:p>
          <a:endParaRPr lang="es-EC"/>
        </a:p>
      </dgm:t>
    </dgm:pt>
    <dgm:pt modelId="{16EF7AC0-08CE-4645-A247-174DDBAC7D30}" type="pres">
      <dgm:prSet presAssocID="{17100B83-70B9-40B4-B008-BA0096D86E38}" presName="parentText" presStyleLbl="alignNode1" presStyleIdx="3" presStyleCnt="5">
        <dgm:presLayoutVars>
          <dgm:chMax val="1"/>
          <dgm:bulletEnabled val="1"/>
        </dgm:presLayoutVars>
      </dgm:prSet>
      <dgm:spPr/>
      <dgm:t>
        <a:bodyPr/>
        <a:lstStyle/>
        <a:p>
          <a:endParaRPr lang="es-EC"/>
        </a:p>
      </dgm:t>
    </dgm:pt>
    <dgm:pt modelId="{B3CBD424-AA06-43B2-AF89-1C2A8B615530}" type="pres">
      <dgm:prSet presAssocID="{17100B83-70B9-40B4-B008-BA0096D86E38}" presName="descendantText" presStyleLbl="alignAcc1" presStyleIdx="3" presStyleCnt="5" custScaleY="121630">
        <dgm:presLayoutVars>
          <dgm:bulletEnabled val="1"/>
        </dgm:presLayoutVars>
      </dgm:prSet>
      <dgm:spPr/>
      <dgm:t>
        <a:bodyPr/>
        <a:lstStyle/>
        <a:p>
          <a:endParaRPr lang="es-EC"/>
        </a:p>
      </dgm:t>
    </dgm:pt>
    <dgm:pt modelId="{208F446C-1CD1-4C59-93C9-79CBB8C7D98E}" type="pres">
      <dgm:prSet presAssocID="{21709ED6-B182-49BB-B703-C3853DA9B372}" presName="sp" presStyleCnt="0"/>
      <dgm:spPr/>
      <dgm:t>
        <a:bodyPr/>
        <a:lstStyle/>
        <a:p>
          <a:endParaRPr lang="es-EC"/>
        </a:p>
      </dgm:t>
    </dgm:pt>
    <dgm:pt modelId="{504313BC-ECD2-4DA1-B6E4-78026638F749}" type="pres">
      <dgm:prSet presAssocID="{3D015EC9-A9A1-4A5C-B91F-B3FF29261EC4}" presName="composite" presStyleCnt="0"/>
      <dgm:spPr/>
      <dgm:t>
        <a:bodyPr/>
        <a:lstStyle/>
        <a:p>
          <a:endParaRPr lang="es-EC"/>
        </a:p>
      </dgm:t>
    </dgm:pt>
    <dgm:pt modelId="{4C0C5B16-4E01-4B9B-A3E8-383FDF535761}" type="pres">
      <dgm:prSet presAssocID="{3D015EC9-A9A1-4A5C-B91F-B3FF29261EC4}" presName="parentText" presStyleLbl="alignNode1" presStyleIdx="4" presStyleCnt="5">
        <dgm:presLayoutVars>
          <dgm:chMax val="1"/>
          <dgm:bulletEnabled val="1"/>
        </dgm:presLayoutVars>
      </dgm:prSet>
      <dgm:spPr/>
      <dgm:t>
        <a:bodyPr/>
        <a:lstStyle/>
        <a:p>
          <a:endParaRPr lang="es-EC"/>
        </a:p>
      </dgm:t>
    </dgm:pt>
    <dgm:pt modelId="{AADF9395-0139-48B4-B30F-C9434C36EC73}" type="pres">
      <dgm:prSet presAssocID="{3D015EC9-A9A1-4A5C-B91F-B3FF29261EC4}" presName="descendantText" presStyleLbl="alignAcc1" presStyleIdx="4" presStyleCnt="5" custScaleY="121630">
        <dgm:presLayoutVars>
          <dgm:bulletEnabled val="1"/>
        </dgm:presLayoutVars>
      </dgm:prSet>
      <dgm:spPr/>
      <dgm:t>
        <a:bodyPr/>
        <a:lstStyle/>
        <a:p>
          <a:endParaRPr lang="es-EC"/>
        </a:p>
      </dgm:t>
    </dgm:pt>
  </dgm:ptLst>
  <dgm:cxnLst>
    <dgm:cxn modelId="{23B7DDE2-51D0-4096-8EEE-6F0A5F60E2D8}" type="presOf" srcId="{C4DC4E60-FDDA-46D6-9FE2-7F04385F122F}" destId="{3371DE04-FB12-4D48-A484-121E0B96014C}" srcOrd="0" destOrd="0" presId="urn:microsoft.com/office/officeart/2005/8/layout/chevron2"/>
    <dgm:cxn modelId="{7E24FEB0-FF3A-4A92-8DD2-DA7FF8D57440}" srcId="{17100B83-70B9-40B4-B008-BA0096D86E38}" destId="{46819384-544F-4EB9-B255-CE9FCB7B1E49}" srcOrd="0" destOrd="0" parTransId="{96D8596F-041A-4565-A2C4-078E8FBBA236}" sibTransId="{DA500EC8-ABA7-4FA8-9858-5BCFEAFAA912}"/>
    <dgm:cxn modelId="{7005B630-07F8-4CAD-86A7-5579F25DF5AC}" srcId="{2013E924-D7DA-434B-8B10-9DCC8CFA6225}" destId="{3D015EC9-A9A1-4A5C-B91F-B3FF29261EC4}" srcOrd="4" destOrd="0" parTransId="{AA4469DE-39A6-456E-BB8E-778D04464E39}" sibTransId="{2B488882-F860-496D-95CC-52CB58627352}"/>
    <dgm:cxn modelId="{494A44FB-BD09-4784-AC29-A817DA6B6257}" type="presOf" srcId="{CBB8AFF3-FA33-4B90-BE1F-0B7E4685FAE3}" destId="{AADF9395-0139-48B4-B30F-C9434C36EC73}" srcOrd="0" destOrd="0" presId="urn:microsoft.com/office/officeart/2005/8/layout/chevron2"/>
    <dgm:cxn modelId="{2205675D-B897-4A4B-B700-F6F9904C2950}" type="presOf" srcId="{17100B83-70B9-40B4-B008-BA0096D86E38}" destId="{16EF7AC0-08CE-4645-A247-174DDBAC7D30}" srcOrd="0" destOrd="0" presId="urn:microsoft.com/office/officeart/2005/8/layout/chevron2"/>
    <dgm:cxn modelId="{9DDF5B7F-57DD-4AFE-9AAD-6EBE66FE1E48}" srcId="{3D015EC9-A9A1-4A5C-B91F-B3FF29261EC4}" destId="{CBB8AFF3-FA33-4B90-BE1F-0B7E4685FAE3}" srcOrd="0" destOrd="0" parTransId="{A79C405A-B530-42B6-956B-08D09C70EFE3}" sibTransId="{BF55F990-2F31-4BA2-87E2-5022F811CFA6}"/>
    <dgm:cxn modelId="{E53121CB-F118-41D0-8F44-B71F82CF6E5E}" type="presOf" srcId="{19B40A20-8B8A-40A1-9781-F45FA3F651D4}" destId="{8C2EA75E-FF27-46E2-B416-CC1B335858CE}" srcOrd="0" destOrd="0" presId="urn:microsoft.com/office/officeart/2005/8/layout/chevron2"/>
    <dgm:cxn modelId="{56894A4B-5525-48DE-B8BC-608D43ECF2D7}" type="presOf" srcId="{AFD85623-D934-43A7-9BFD-BD885464ED37}" destId="{96BF93C0-8633-4E71-932B-C4152E16B9E4}" srcOrd="0" destOrd="0" presId="urn:microsoft.com/office/officeart/2005/8/layout/chevron2"/>
    <dgm:cxn modelId="{DE73ECB0-F609-47B6-A86C-57A3A2175972}" srcId="{2013E924-D7DA-434B-8B10-9DCC8CFA6225}" destId="{2CF4C8B2-58CC-47DA-97EC-FCAA1B206D32}" srcOrd="0" destOrd="0" parTransId="{276A64D4-5145-4125-A5F3-1C34B7A0925F}" sibTransId="{1B72B337-1B05-4A90-B172-DA681BCC7095}"/>
    <dgm:cxn modelId="{239FF519-0243-4F06-93A3-D59821E46DF4}" type="presOf" srcId="{28DF44ED-1C9D-4334-B70D-BAB51D80D1D2}" destId="{1257E039-3274-418B-BF97-5F97C66C4141}" srcOrd="0" destOrd="0" presId="urn:microsoft.com/office/officeart/2005/8/layout/chevron2"/>
    <dgm:cxn modelId="{E1C40DD5-4549-4E56-B12B-6F292992B9A1}" srcId="{28DF44ED-1C9D-4334-B70D-BAB51D80D1D2}" destId="{19B40A20-8B8A-40A1-9781-F45FA3F651D4}" srcOrd="0" destOrd="0" parTransId="{0D5255D3-CA7D-49CF-ACAF-E99A632EC112}" sibTransId="{1B39F280-EE91-431A-AB83-AB5AF5B34F75}"/>
    <dgm:cxn modelId="{C7816AF5-E97D-4615-8778-742E1E146F10}" type="presOf" srcId="{2013E924-D7DA-434B-8B10-9DCC8CFA6225}" destId="{C39F088C-1DEE-4786-8CBE-511046B76BF5}" srcOrd="0" destOrd="0" presId="urn:microsoft.com/office/officeart/2005/8/layout/chevron2"/>
    <dgm:cxn modelId="{62395A29-9FFB-4F6A-90EE-4A94CAE601E6}" srcId="{2013E924-D7DA-434B-8B10-9DCC8CFA6225}" destId="{28DF44ED-1C9D-4334-B70D-BAB51D80D1D2}" srcOrd="1" destOrd="0" parTransId="{30F67FFC-3FB8-48F8-95E1-E055C58DA9D5}" sibTransId="{AA563C8E-AE57-481A-8023-3869CBB5A1F3}"/>
    <dgm:cxn modelId="{F670116F-2F6C-4227-AA1A-E0DC2511BE9C}" srcId="{AFD85623-D934-43A7-9BFD-BD885464ED37}" destId="{C4DC4E60-FDDA-46D6-9FE2-7F04385F122F}" srcOrd="0" destOrd="0" parTransId="{BFBD28AF-1130-48CF-AA9B-E0061E3E4692}" sibTransId="{0E6BFCA3-7CAA-4D66-B2F6-9785F8F93188}"/>
    <dgm:cxn modelId="{440C3A8A-CA66-44C0-B428-B4D307319100}" type="presOf" srcId="{46819384-544F-4EB9-B255-CE9FCB7B1E49}" destId="{B3CBD424-AA06-43B2-AF89-1C2A8B615530}" srcOrd="0" destOrd="0" presId="urn:microsoft.com/office/officeart/2005/8/layout/chevron2"/>
    <dgm:cxn modelId="{1FB0CD9F-265C-4695-B103-2199D59AFB2A}" type="presOf" srcId="{3D015EC9-A9A1-4A5C-B91F-B3FF29261EC4}" destId="{4C0C5B16-4E01-4B9B-A3E8-383FDF535761}" srcOrd="0" destOrd="0" presId="urn:microsoft.com/office/officeart/2005/8/layout/chevron2"/>
    <dgm:cxn modelId="{101208FC-5FD2-413D-B1E5-522E4B20E952}" srcId="{2CF4C8B2-58CC-47DA-97EC-FCAA1B206D32}" destId="{FB3775E3-13D4-424F-836D-B3253B17DC22}" srcOrd="0" destOrd="0" parTransId="{85CE38F5-802A-4FA1-8C2E-DEA99BAADD37}" sibTransId="{D158FA03-6638-4736-AFF6-395A46E2B758}"/>
    <dgm:cxn modelId="{3EF581A5-4429-4A42-AE4F-25F2ABEB3876}" srcId="{2013E924-D7DA-434B-8B10-9DCC8CFA6225}" destId="{AFD85623-D934-43A7-9BFD-BD885464ED37}" srcOrd="2" destOrd="0" parTransId="{BFA46CD5-6DCB-4DB8-9B12-2D21CAD87A31}" sibTransId="{FE07602B-407C-4E97-AA4A-63A89AA77D74}"/>
    <dgm:cxn modelId="{4AF8C360-AFEB-4AEF-9C73-BED1195D8C13}" type="presOf" srcId="{FB3775E3-13D4-424F-836D-B3253B17DC22}" destId="{68758A7E-EABF-4B0C-92DD-E5A43B25EB31}" srcOrd="0" destOrd="0" presId="urn:microsoft.com/office/officeart/2005/8/layout/chevron2"/>
    <dgm:cxn modelId="{1A7DB403-F8E0-4DE4-B9BC-3A96AC9FB161}" srcId="{2013E924-D7DA-434B-8B10-9DCC8CFA6225}" destId="{17100B83-70B9-40B4-B008-BA0096D86E38}" srcOrd="3" destOrd="0" parTransId="{C585B778-A788-49CF-A29F-772604E3D2C8}" sibTransId="{21709ED6-B182-49BB-B703-C3853DA9B372}"/>
    <dgm:cxn modelId="{A1474F7E-F14C-44C5-8803-6AD31F8A75E9}" type="presOf" srcId="{2CF4C8B2-58CC-47DA-97EC-FCAA1B206D32}" destId="{228ACA77-EEC8-460D-A4C5-BC6690976A03}" srcOrd="0" destOrd="0" presId="urn:microsoft.com/office/officeart/2005/8/layout/chevron2"/>
    <dgm:cxn modelId="{33F94968-3290-4EB2-A87E-6B37FFD4CC5E}" type="presParOf" srcId="{C39F088C-1DEE-4786-8CBE-511046B76BF5}" destId="{E58091D1-9C1E-4ABE-AB7D-28BAF2E353DD}" srcOrd="0" destOrd="0" presId="urn:microsoft.com/office/officeart/2005/8/layout/chevron2"/>
    <dgm:cxn modelId="{BE2A41B0-BD97-4EE4-A6E9-92BF6D0B4FD4}" type="presParOf" srcId="{E58091D1-9C1E-4ABE-AB7D-28BAF2E353DD}" destId="{228ACA77-EEC8-460D-A4C5-BC6690976A03}" srcOrd="0" destOrd="0" presId="urn:microsoft.com/office/officeart/2005/8/layout/chevron2"/>
    <dgm:cxn modelId="{B6AC6547-DF95-4F4C-BF53-128B1608B3E0}" type="presParOf" srcId="{E58091D1-9C1E-4ABE-AB7D-28BAF2E353DD}" destId="{68758A7E-EABF-4B0C-92DD-E5A43B25EB31}" srcOrd="1" destOrd="0" presId="urn:microsoft.com/office/officeart/2005/8/layout/chevron2"/>
    <dgm:cxn modelId="{1AD23CC7-DDB6-4A6A-9908-3D737D9F0819}" type="presParOf" srcId="{C39F088C-1DEE-4786-8CBE-511046B76BF5}" destId="{708E73D3-E3EB-4938-9FF2-CF12443E6D77}" srcOrd="1" destOrd="0" presId="urn:microsoft.com/office/officeart/2005/8/layout/chevron2"/>
    <dgm:cxn modelId="{9F83867E-B085-4189-8ADD-E74C7D5DC47D}" type="presParOf" srcId="{C39F088C-1DEE-4786-8CBE-511046B76BF5}" destId="{CDFD7C38-4AFE-4779-AD55-9CE5F3E0A745}" srcOrd="2" destOrd="0" presId="urn:microsoft.com/office/officeart/2005/8/layout/chevron2"/>
    <dgm:cxn modelId="{00A7EBF9-EA23-45C2-B4A0-6D1C7F8F787A}" type="presParOf" srcId="{CDFD7C38-4AFE-4779-AD55-9CE5F3E0A745}" destId="{1257E039-3274-418B-BF97-5F97C66C4141}" srcOrd="0" destOrd="0" presId="urn:microsoft.com/office/officeart/2005/8/layout/chevron2"/>
    <dgm:cxn modelId="{51394BA6-5E78-4B0A-B7E3-3C365F1EACC8}" type="presParOf" srcId="{CDFD7C38-4AFE-4779-AD55-9CE5F3E0A745}" destId="{8C2EA75E-FF27-46E2-B416-CC1B335858CE}" srcOrd="1" destOrd="0" presId="urn:microsoft.com/office/officeart/2005/8/layout/chevron2"/>
    <dgm:cxn modelId="{31BE2D88-D4FD-40A9-8595-5DC05E82F08A}" type="presParOf" srcId="{C39F088C-1DEE-4786-8CBE-511046B76BF5}" destId="{D2E65C4B-A01D-4DAC-B3C7-341D38249F20}" srcOrd="3" destOrd="0" presId="urn:microsoft.com/office/officeart/2005/8/layout/chevron2"/>
    <dgm:cxn modelId="{EDEEDDA5-DAEC-4428-B697-4D4F6F5C8913}" type="presParOf" srcId="{C39F088C-1DEE-4786-8CBE-511046B76BF5}" destId="{529B6474-1B42-4C7F-8AF9-5C295B85114E}" srcOrd="4" destOrd="0" presId="urn:microsoft.com/office/officeart/2005/8/layout/chevron2"/>
    <dgm:cxn modelId="{AF70A721-E10A-402E-8139-EE1053F6A3EE}" type="presParOf" srcId="{529B6474-1B42-4C7F-8AF9-5C295B85114E}" destId="{96BF93C0-8633-4E71-932B-C4152E16B9E4}" srcOrd="0" destOrd="0" presId="urn:microsoft.com/office/officeart/2005/8/layout/chevron2"/>
    <dgm:cxn modelId="{5628C58A-DB92-4A73-B63D-5E71B0534187}" type="presParOf" srcId="{529B6474-1B42-4C7F-8AF9-5C295B85114E}" destId="{3371DE04-FB12-4D48-A484-121E0B96014C}" srcOrd="1" destOrd="0" presId="urn:microsoft.com/office/officeart/2005/8/layout/chevron2"/>
    <dgm:cxn modelId="{C51E8BE3-8522-4BE0-AEBE-A705F6B68E8A}" type="presParOf" srcId="{C39F088C-1DEE-4786-8CBE-511046B76BF5}" destId="{7D4A16CA-D062-4EC4-81BF-5E29979A6761}" srcOrd="5" destOrd="0" presId="urn:microsoft.com/office/officeart/2005/8/layout/chevron2"/>
    <dgm:cxn modelId="{256BA05E-74AC-461C-BF92-33B07D66DC58}" type="presParOf" srcId="{C39F088C-1DEE-4786-8CBE-511046B76BF5}" destId="{B9A824D4-154A-4F69-9F5E-311274B9D574}" srcOrd="6" destOrd="0" presId="urn:microsoft.com/office/officeart/2005/8/layout/chevron2"/>
    <dgm:cxn modelId="{6AB4CD18-759B-4670-AEFE-D635CEF41CC3}" type="presParOf" srcId="{B9A824D4-154A-4F69-9F5E-311274B9D574}" destId="{16EF7AC0-08CE-4645-A247-174DDBAC7D30}" srcOrd="0" destOrd="0" presId="urn:microsoft.com/office/officeart/2005/8/layout/chevron2"/>
    <dgm:cxn modelId="{32A40035-E398-498E-9759-57414CFA6232}" type="presParOf" srcId="{B9A824D4-154A-4F69-9F5E-311274B9D574}" destId="{B3CBD424-AA06-43B2-AF89-1C2A8B615530}" srcOrd="1" destOrd="0" presId="urn:microsoft.com/office/officeart/2005/8/layout/chevron2"/>
    <dgm:cxn modelId="{0231D32F-2B89-452A-9814-05B06A569840}" type="presParOf" srcId="{C39F088C-1DEE-4786-8CBE-511046B76BF5}" destId="{208F446C-1CD1-4C59-93C9-79CBB8C7D98E}" srcOrd="7" destOrd="0" presId="urn:microsoft.com/office/officeart/2005/8/layout/chevron2"/>
    <dgm:cxn modelId="{84DF964E-586B-4F0E-8955-DF117ADF79C7}" type="presParOf" srcId="{C39F088C-1DEE-4786-8CBE-511046B76BF5}" destId="{504313BC-ECD2-4DA1-B6E4-78026638F749}" srcOrd="8" destOrd="0" presId="urn:microsoft.com/office/officeart/2005/8/layout/chevron2"/>
    <dgm:cxn modelId="{EDEE59A9-4B95-424C-9AEF-011907B17768}" type="presParOf" srcId="{504313BC-ECD2-4DA1-B6E4-78026638F749}" destId="{4C0C5B16-4E01-4B9B-A3E8-383FDF535761}" srcOrd="0" destOrd="0" presId="urn:microsoft.com/office/officeart/2005/8/layout/chevron2"/>
    <dgm:cxn modelId="{AC1157B1-7047-4701-9E85-015B44BE23D6}" type="presParOf" srcId="{504313BC-ECD2-4DA1-B6E4-78026638F749}" destId="{AADF9395-0139-48B4-B30F-C9434C36EC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377B4-D3B4-4F41-92D1-935C7E5091D5}" type="doc">
      <dgm:prSet loTypeId="urn:microsoft.com/office/officeart/2009/3/layout/RandomtoResultProcess" loCatId="process" qsTypeId="urn:microsoft.com/office/officeart/2005/8/quickstyle/simple1" qsCatId="simple" csTypeId="urn:microsoft.com/office/officeart/2005/8/colors/accent2_2" csCatId="accent2" phldr="1"/>
      <dgm:spPr/>
      <dgm:t>
        <a:bodyPr/>
        <a:lstStyle/>
        <a:p>
          <a:endParaRPr lang="es-EC"/>
        </a:p>
      </dgm:t>
    </dgm:pt>
    <dgm:pt modelId="{E229709A-A528-4743-9573-9B2E34BD1DF4}">
      <dgm:prSet phldrT="[Texto]" custT="1"/>
      <dgm:spPr/>
      <dgm:t>
        <a:bodyPr/>
        <a:lstStyle/>
        <a:p>
          <a:pPr algn="ctr"/>
          <a:r>
            <a:rPr lang="es-EC" sz="1400" dirty="0" err="1" smtClean="0"/>
            <a:t>Florany</a:t>
          </a:r>
          <a:r>
            <a:rPr lang="es-EC" sz="1400" dirty="0" smtClean="0"/>
            <a:t> S.A.</a:t>
          </a:r>
          <a:endParaRPr lang="es-EC" sz="1400" dirty="0"/>
        </a:p>
      </dgm:t>
    </dgm:pt>
    <dgm:pt modelId="{8F410B1B-6217-42D2-ACF9-E4FBB6AEE070}" type="parTrans" cxnId="{4F24A2B0-560D-41DE-B105-B7B49D49A030}">
      <dgm:prSet/>
      <dgm:spPr/>
      <dgm:t>
        <a:bodyPr/>
        <a:lstStyle/>
        <a:p>
          <a:pPr algn="ctr"/>
          <a:endParaRPr lang="es-EC" sz="1400"/>
        </a:p>
      </dgm:t>
    </dgm:pt>
    <dgm:pt modelId="{A86B6538-AE53-46C7-B0CC-023EA1ED43BB}" type="sibTrans" cxnId="{4F24A2B0-560D-41DE-B105-B7B49D49A030}">
      <dgm:prSet/>
      <dgm:spPr/>
      <dgm:t>
        <a:bodyPr/>
        <a:lstStyle/>
        <a:p>
          <a:pPr algn="ctr"/>
          <a:endParaRPr lang="es-EC" sz="1400"/>
        </a:p>
      </dgm:t>
    </dgm:pt>
    <dgm:pt modelId="{19A151A3-F5FA-4AC0-BF9C-EBCE15C10CBD}">
      <dgm:prSet phldrT="[Texto]" custT="1"/>
      <dgm:spPr/>
      <dgm:t>
        <a:bodyPr/>
        <a:lstStyle/>
        <a:p>
          <a:pPr algn="ctr"/>
          <a:r>
            <a:rPr lang="es-EC" sz="1400" dirty="0" smtClean="0"/>
            <a:t>2012</a:t>
          </a:r>
          <a:endParaRPr lang="es-EC" sz="1400" dirty="0"/>
        </a:p>
      </dgm:t>
    </dgm:pt>
    <dgm:pt modelId="{07DEAD51-7948-400A-B55E-1112765CF0A3}" type="parTrans" cxnId="{BF00CB8E-CB09-4790-9453-35510DB0FFB9}">
      <dgm:prSet/>
      <dgm:spPr/>
      <dgm:t>
        <a:bodyPr/>
        <a:lstStyle/>
        <a:p>
          <a:pPr algn="ctr"/>
          <a:endParaRPr lang="es-EC" sz="1400"/>
        </a:p>
      </dgm:t>
    </dgm:pt>
    <dgm:pt modelId="{648F9773-AACC-491A-BE30-4870EC01B011}" type="sibTrans" cxnId="{BF00CB8E-CB09-4790-9453-35510DB0FFB9}">
      <dgm:prSet/>
      <dgm:spPr/>
      <dgm:t>
        <a:bodyPr/>
        <a:lstStyle/>
        <a:p>
          <a:pPr algn="ctr"/>
          <a:endParaRPr lang="es-EC" sz="1400"/>
        </a:p>
      </dgm:t>
    </dgm:pt>
    <dgm:pt modelId="{1366BB52-9932-46E7-8B62-3AAC4793383C}">
      <dgm:prSet phldrT="[Texto]" custT="1"/>
      <dgm:spPr/>
      <dgm:t>
        <a:bodyPr/>
        <a:lstStyle/>
        <a:p>
          <a:pPr algn="ctr"/>
          <a:r>
            <a:rPr lang="es-EC" sz="1400" dirty="0" smtClean="0"/>
            <a:t>desarrollar un proyecto aprovechando</a:t>
          </a:r>
          <a:endParaRPr lang="es-EC" sz="1400" dirty="0"/>
        </a:p>
      </dgm:t>
    </dgm:pt>
    <dgm:pt modelId="{B8A93CCE-6C87-4BD0-A6B3-5FE6E3040006}" type="parTrans" cxnId="{B4855911-CDAA-4427-9FB7-13C6AEF81F3F}">
      <dgm:prSet/>
      <dgm:spPr/>
      <dgm:t>
        <a:bodyPr/>
        <a:lstStyle/>
        <a:p>
          <a:pPr algn="ctr"/>
          <a:endParaRPr lang="es-EC" sz="1400"/>
        </a:p>
      </dgm:t>
    </dgm:pt>
    <dgm:pt modelId="{18EA0D0B-56F8-4360-BC6F-D2E48BB96348}" type="sibTrans" cxnId="{B4855911-CDAA-4427-9FB7-13C6AEF81F3F}">
      <dgm:prSet/>
      <dgm:spPr/>
      <dgm:t>
        <a:bodyPr/>
        <a:lstStyle/>
        <a:p>
          <a:pPr algn="ctr"/>
          <a:endParaRPr lang="es-EC" sz="1400"/>
        </a:p>
      </dgm:t>
    </dgm:pt>
    <dgm:pt modelId="{A7DBBEEC-CA89-4171-8EE6-38E131D54520}">
      <dgm:prSet phldrT="[Texto]" custT="1"/>
      <dgm:spPr/>
      <dgm:t>
        <a:bodyPr/>
        <a:lstStyle/>
        <a:p>
          <a:pPr algn="ctr"/>
          <a:r>
            <a:rPr lang="es-EC" sz="1400" dirty="0" smtClean="0"/>
            <a:t>el recurso agrícola </a:t>
          </a:r>
          <a:endParaRPr lang="es-EC" sz="1400" dirty="0"/>
        </a:p>
      </dgm:t>
    </dgm:pt>
    <dgm:pt modelId="{D6E2C68B-8DEA-4CDC-9ED7-7AA0F94CF16F}" type="parTrans" cxnId="{AA242912-ABB7-45CD-AF5D-43B0505FEBDA}">
      <dgm:prSet/>
      <dgm:spPr/>
      <dgm:t>
        <a:bodyPr/>
        <a:lstStyle/>
        <a:p>
          <a:pPr algn="ctr"/>
          <a:endParaRPr lang="es-EC" sz="1400"/>
        </a:p>
      </dgm:t>
    </dgm:pt>
    <dgm:pt modelId="{BB76404E-E62E-4A6D-BCE9-7AE4844D6503}" type="sibTrans" cxnId="{AA242912-ABB7-45CD-AF5D-43B0505FEBDA}">
      <dgm:prSet/>
      <dgm:spPr/>
      <dgm:t>
        <a:bodyPr/>
        <a:lstStyle/>
        <a:p>
          <a:pPr algn="ctr"/>
          <a:endParaRPr lang="es-EC" sz="1400"/>
        </a:p>
      </dgm:t>
    </dgm:pt>
    <dgm:pt modelId="{B8945512-E76E-46FF-87BA-02D5D97D900F}">
      <dgm:prSet phldrT="[Texto]" custT="1"/>
      <dgm:spPr/>
      <dgm:t>
        <a:bodyPr/>
        <a:lstStyle/>
        <a:p>
          <a:pPr algn="ctr"/>
          <a:r>
            <a:rPr lang="es-EC" sz="1400" dirty="0" smtClean="0"/>
            <a:t>terrenos con potencial en minerales</a:t>
          </a:r>
          <a:endParaRPr lang="es-EC" sz="1400" dirty="0"/>
        </a:p>
      </dgm:t>
    </dgm:pt>
    <dgm:pt modelId="{1FEB7D0D-DE6D-4CF6-B403-1A00F846E820}" type="parTrans" cxnId="{EA7B59DE-358D-46A5-A1BD-FE031CAF310E}">
      <dgm:prSet/>
      <dgm:spPr/>
      <dgm:t>
        <a:bodyPr/>
        <a:lstStyle/>
        <a:p>
          <a:pPr algn="ctr"/>
          <a:endParaRPr lang="es-EC" sz="1400"/>
        </a:p>
      </dgm:t>
    </dgm:pt>
    <dgm:pt modelId="{8F6E8363-4371-4AC9-9F4A-B1FC08C1B380}" type="sibTrans" cxnId="{EA7B59DE-358D-46A5-A1BD-FE031CAF310E}">
      <dgm:prSet/>
      <dgm:spPr/>
      <dgm:t>
        <a:bodyPr/>
        <a:lstStyle/>
        <a:p>
          <a:pPr algn="ctr"/>
          <a:endParaRPr lang="es-EC" sz="1400"/>
        </a:p>
      </dgm:t>
    </dgm:pt>
    <dgm:pt modelId="{A8EB8EDA-C517-46E8-977F-B8CCB00CA30D}">
      <dgm:prSet phldrT="[Texto]" custT="1"/>
      <dgm:spPr>
        <a:blipFill rotWithShape="0">
          <a:blip xmlns:r="http://schemas.openxmlformats.org/officeDocument/2006/relationships" r:embed="rId1"/>
          <a:stretch>
            <a:fillRect/>
          </a:stretch>
        </a:blipFill>
      </dgm:spPr>
      <dgm:t>
        <a:bodyPr/>
        <a:lstStyle/>
        <a:p>
          <a:pPr algn="ctr"/>
          <a:endParaRPr lang="es-EC" sz="1400" dirty="0"/>
        </a:p>
      </dgm:t>
    </dgm:pt>
    <dgm:pt modelId="{EC159FFA-8658-4A28-9EB9-E863DAB870BF}" type="parTrans" cxnId="{9D307CED-B533-46E5-B37A-93AEC9EF7CBB}">
      <dgm:prSet/>
      <dgm:spPr/>
      <dgm:t>
        <a:bodyPr/>
        <a:lstStyle/>
        <a:p>
          <a:pPr algn="ctr"/>
          <a:endParaRPr lang="es-EC" sz="1400"/>
        </a:p>
      </dgm:t>
    </dgm:pt>
    <dgm:pt modelId="{D3D02DB6-0E0B-46B6-A674-B6A5565096D3}" type="sibTrans" cxnId="{9D307CED-B533-46E5-B37A-93AEC9EF7CBB}">
      <dgm:prSet/>
      <dgm:spPr/>
      <dgm:t>
        <a:bodyPr/>
        <a:lstStyle/>
        <a:p>
          <a:pPr algn="ctr"/>
          <a:endParaRPr lang="es-EC" sz="1400"/>
        </a:p>
      </dgm:t>
    </dgm:pt>
    <dgm:pt modelId="{D9FC2F52-0D81-48A5-8965-35BA6CD007AA}" type="pres">
      <dgm:prSet presAssocID="{868377B4-D3B4-4F41-92D1-935C7E5091D5}" presName="Name0" presStyleCnt="0">
        <dgm:presLayoutVars>
          <dgm:dir/>
          <dgm:animOne val="branch"/>
          <dgm:animLvl val="lvl"/>
        </dgm:presLayoutVars>
      </dgm:prSet>
      <dgm:spPr/>
      <dgm:t>
        <a:bodyPr/>
        <a:lstStyle/>
        <a:p>
          <a:endParaRPr lang="es-EC"/>
        </a:p>
      </dgm:t>
    </dgm:pt>
    <dgm:pt modelId="{44CBD22C-9355-410E-AC90-8FC33171B593}" type="pres">
      <dgm:prSet presAssocID="{E229709A-A528-4743-9573-9B2E34BD1DF4}" presName="chaos" presStyleCnt="0"/>
      <dgm:spPr/>
    </dgm:pt>
    <dgm:pt modelId="{0E1E87F3-8D2F-4B1A-9049-01345A443AFE}" type="pres">
      <dgm:prSet presAssocID="{E229709A-A528-4743-9573-9B2E34BD1DF4}" presName="parTx1" presStyleLbl="revTx" presStyleIdx="0" presStyleCnt="5"/>
      <dgm:spPr/>
      <dgm:t>
        <a:bodyPr/>
        <a:lstStyle/>
        <a:p>
          <a:endParaRPr lang="es-EC"/>
        </a:p>
      </dgm:t>
    </dgm:pt>
    <dgm:pt modelId="{475055A6-2BEB-46A6-AB52-C4582AC31E83}" type="pres">
      <dgm:prSet presAssocID="{E229709A-A528-4743-9573-9B2E34BD1DF4}" presName="desTx1" presStyleLbl="revTx" presStyleIdx="1" presStyleCnt="5">
        <dgm:presLayoutVars>
          <dgm:bulletEnabled val="1"/>
        </dgm:presLayoutVars>
      </dgm:prSet>
      <dgm:spPr/>
      <dgm:t>
        <a:bodyPr/>
        <a:lstStyle/>
        <a:p>
          <a:endParaRPr lang="es-EC"/>
        </a:p>
      </dgm:t>
    </dgm:pt>
    <dgm:pt modelId="{515B777B-92F1-4599-AB70-AB58A41B8191}" type="pres">
      <dgm:prSet presAssocID="{E229709A-A528-4743-9573-9B2E34BD1DF4}" presName="c1" presStyleLbl="node1" presStyleIdx="0" presStyleCnt="19"/>
      <dgm:spPr/>
    </dgm:pt>
    <dgm:pt modelId="{74FC0E3F-9544-4988-BFB3-29317D99B969}" type="pres">
      <dgm:prSet presAssocID="{E229709A-A528-4743-9573-9B2E34BD1DF4}" presName="c2" presStyleLbl="node1" presStyleIdx="1" presStyleCnt="19"/>
      <dgm:spPr/>
    </dgm:pt>
    <dgm:pt modelId="{D10A41A1-2BA4-48E0-B800-8CC53BE02CE5}" type="pres">
      <dgm:prSet presAssocID="{E229709A-A528-4743-9573-9B2E34BD1DF4}" presName="c3" presStyleLbl="node1" presStyleIdx="2" presStyleCnt="19"/>
      <dgm:spPr/>
    </dgm:pt>
    <dgm:pt modelId="{BEA73BC5-06F6-472E-AC71-E4FF063EEC7B}" type="pres">
      <dgm:prSet presAssocID="{E229709A-A528-4743-9573-9B2E34BD1DF4}" presName="c4" presStyleLbl="node1" presStyleIdx="3" presStyleCnt="19"/>
      <dgm:spPr/>
    </dgm:pt>
    <dgm:pt modelId="{D791A5BB-1C40-478D-8CC9-0B227525EE58}" type="pres">
      <dgm:prSet presAssocID="{E229709A-A528-4743-9573-9B2E34BD1DF4}" presName="c5" presStyleLbl="node1" presStyleIdx="4" presStyleCnt="19"/>
      <dgm:spPr/>
    </dgm:pt>
    <dgm:pt modelId="{FCF67735-24FC-46BD-8C8A-3A7F3870564C}" type="pres">
      <dgm:prSet presAssocID="{E229709A-A528-4743-9573-9B2E34BD1DF4}" presName="c6" presStyleLbl="node1" presStyleIdx="5" presStyleCnt="19"/>
      <dgm:spPr/>
    </dgm:pt>
    <dgm:pt modelId="{E2470C89-F697-48DB-92DC-F510A120B53A}" type="pres">
      <dgm:prSet presAssocID="{E229709A-A528-4743-9573-9B2E34BD1DF4}" presName="c7" presStyleLbl="node1" presStyleIdx="6" presStyleCnt="19"/>
      <dgm:spPr/>
    </dgm:pt>
    <dgm:pt modelId="{D934E4DA-A390-4C94-8A10-74661D7A8204}" type="pres">
      <dgm:prSet presAssocID="{E229709A-A528-4743-9573-9B2E34BD1DF4}" presName="c8" presStyleLbl="node1" presStyleIdx="7" presStyleCnt="19"/>
      <dgm:spPr/>
    </dgm:pt>
    <dgm:pt modelId="{D1280B75-1D4C-466F-86AB-EFDA5A78C02C}" type="pres">
      <dgm:prSet presAssocID="{E229709A-A528-4743-9573-9B2E34BD1DF4}" presName="c9" presStyleLbl="node1" presStyleIdx="8" presStyleCnt="19"/>
      <dgm:spPr/>
    </dgm:pt>
    <dgm:pt modelId="{31271F60-D7AC-4CC4-B734-49B3AECA11AF}" type="pres">
      <dgm:prSet presAssocID="{E229709A-A528-4743-9573-9B2E34BD1DF4}" presName="c10" presStyleLbl="node1" presStyleIdx="9" presStyleCnt="19"/>
      <dgm:spPr/>
    </dgm:pt>
    <dgm:pt modelId="{22F4B8D0-0814-4054-943D-3E619C828AAC}" type="pres">
      <dgm:prSet presAssocID="{E229709A-A528-4743-9573-9B2E34BD1DF4}" presName="c11" presStyleLbl="node1" presStyleIdx="10" presStyleCnt="19"/>
      <dgm:spPr/>
    </dgm:pt>
    <dgm:pt modelId="{F7F53AF4-C362-4B49-8A77-87E4FEE3C368}" type="pres">
      <dgm:prSet presAssocID="{E229709A-A528-4743-9573-9B2E34BD1DF4}" presName="c12" presStyleLbl="node1" presStyleIdx="11" presStyleCnt="19"/>
      <dgm:spPr/>
    </dgm:pt>
    <dgm:pt modelId="{BE9BCAE5-7428-432F-9275-AEE25C622B2D}" type="pres">
      <dgm:prSet presAssocID="{E229709A-A528-4743-9573-9B2E34BD1DF4}" presName="c13" presStyleLbl="node1" presStyleIdx="12" presStyleCnt="19"/>
      <dgm:spPr/>
    </dgm:pt>
    <dgm:pt modelId="{98C5794F-713C-40F1-BAEE-5211809E8303}" type="pres">
      <dgm:prSet presAssocID="{E229709A-A528-4743-9573-9B2E34BD1DF4}" presName="c14" presStyleLbl="node1" presStyleIdx="13" presStyleCnt="19"/>
      <dgm:spPr/>
    </dgm:pt>
    <dgm:pt modelId="{358709AF-8856-4E10-A71A-5F4945A18060}" type="pres">
      <dgm:prSet presAssocID="{E229709A-A528-4743-9573-9B2E34BD1DF4}" presName="c15" presStyleLbl="node1" presStyleIdx="14" presStyleCnt="19"/>
      <dgm:spPr/>
    </dgm:pt>
    <dgm:pt modelId="{828752A8-3761-4107-91F6-22698E6880CA}" type="pres">
      <dgm:prSet presAssocID="{E229709A-A528-4743-9573-9B2E34BD1DF4}" presName="c16" presStyleLbl="node1" presStyleIdx="15" presStyleCnt="19"/>
      <dgm:spPr/>
    </dgm:pt>
    <dgm:pt modelId="{45B01E68-4D8C-4739-84CA-02D91CC4B7D7}" type="pres">
      <dgm:prSet presAssocID="{E229709A-A528-4743-9573-9B2E34BD1DF4}" presName="c17" presStyleLbl="node1" presStyleIdx="16" presStyleCnt="19"/>
      <dgm:spPr/>
    </dgm:pt>
    <dgm:pt modelId="{34B606A3-3E40-4ECE-9910-5B34D3960EAD}" type="pres">
      <dgm:prSet presAssocID="{E229709A-A528-4743-9573-9B2E34BD1DF4}" presName="c18" presStyleLbl="node1" presStyleIdx="17" presStyleCnt="19"/>
      <dgm:spPr/>
    </dgm:pt>
    <dgm:pt modelId="{C099222D-1030-4494-AA55-B59FD6A9AB54}" type="pres">
      <dgm:prSet presAssocID="{A86B6538-AE53-46C7-B0CC-023EA1ED43BB}" presName="chevronComposite1" presStyleCnt="0"/>
      <dgm:spPr/>
    </dgm:pt>
    <dgm:pt modelId="{5998BDC8-7ED3-4A5B-BC82-3C6D7D3DE118}" type="pres">
      <dgm:prSet presAssocID="{A86B6538-AE53-46C7-B0CC-023EA1ED43BB}" presName="chevron1" presStyleLbl="sibTrans2D1" presStyleIdx="0" presStyleCnt="2"/>
      <dgm:spPr/>
    </dgm:pt>
    <dgm:pt modelId="{DD96C749-D99C-49D2-9425-56472A980A2A}" type="pres">
      <dgm:prSet presAssocID="{A86B6538-AE53-46C7-B0CC-023EA1ED43BB}" presName="spChevron1" presStyleCnt="0"/>
      <dgm:spPr/>
    </dgm:pt>
    <dgm:pt modelId="{C9ED2331-E2B8-418A-B07C-ECFB054AE2E6}" type="pres">
      <dgm:prSet presAssocID="{1366BB52-9932-46E7-8B62-3AAC4793383C}" presName="middle" presStyleCnt="0"/>
      <dgm:spPr/>
    </dgm:pt>
    <dgm:pt modelId="{9BC38163-33D6-484A-AE3E-F4DE7CC3EF42}" type="pres">
      <dgm:prSet presAssocID="{1366BB52-9932-46E7-8B62-3AAC4793383C}" presName="parTxMid" presStyleLbl="revTx" presStyleIdx="2" presStyleCnt="5"/>
      <dgm:spPr/>
      <dgm:t>
        <a:bodyPr/>
        <a:lstStyle/>
        <a:p>
          <a:endParaRPr lang="es-EC"/>
        </a:p>
      </dgm:t>
    </dgm:pt>
    <dgm:pt modelId="{E5E1496A-1FEF-46BF-870B-EBF7C971059D}" type="pres">
      <dgm:prSet presAssocID="{1366BB52-9932-46E7-8B62-3AAC4793383C}" presName="desTxMid" presStyleLbl="revTx" presStyleIdx="3" presStyleCnt="5">
        <dgm:presLayoutVars>
          <dgm:bulletEnabled val="1"/>
        </dgm:presLayoutVars>
      </dgm:prSet>
      <dgm:spPr/>
      <dgm:t>
        <a:bodyPr/>
        <a:lstStyle/>
        <a:p>
          <a:endParaRPr lang="es-EC"/>
        </a:p>
      </dgm:t>
    </dgm:pt>
    <dgm:pt modelId="{20D5503F-E166-4693-AD9F-BC8CE749B175}" type="pres">
      <dgm:prSet presAssocID="{1366BB52-9932-46E7-8B62-3AAC4793383C}" presName="spMid" presStyleCnt="0"/>
      <dgm:spPr/>
    </dgm:pt>
    <dgm:pt modelId="{319096AF-24F9-43E1-9133-C77C01C8B30F}" type="pres">
      <dgm:prSet presAssocID="{18EA0D0B-56F8-4360-BC6F-D2E48BB96348}" presName="chevronComposite1" presStyleCnt="0"/>
      <dgm:spPr/>
    </dgm:pt>
    <dgm:pt modelId="{A2947072-C1B1-4727-937A-56695F1995E7}" type="pres">
      <dgm:prSet presAssocID="{18EA0D0B-56F8-4360-BC6F-D2E48BB96348}" presName="chevron1" presStyleLbl="sibTrans2D1" presStyleIdx="1" presStyleCnt="2"/>
      <dgm:spPr/>
    </dgm:pt>
    <dgm:pt modelId="{137FA13D-BD67-48B5-A0F4-ACFC09C68481}" type="pres">
      <dgm:prSet presAssocID="{18EA0D0B-56F8-4360-BC6F-D2E48BB96348}" presName="spChevron1" presStyleCnt="0"/>
      <dgm:spPr/>
    </dgm:pt>
    <dgm:pt modelId="{2B7ECDAB-4056-4EF4-9C2C-C5B4EF0B3A71}" type="pres">
      <dgm:prSet presAssocID="{A8EB8EDA-C517-46E8-977F-B8CCB00CA30D}" presName="last" presStyleCnt="0"/>
      <dgm:spPr/>
    </dgm:pt>
    <dgm:pt modelId="{DDDA998F-FF3F-4B1E-96DC-8D0CF8D953E1}" type="pres">
      <dgm:prSet presAssocID="{A8EB8EDA-C517-46E8-977F-B8CCB00CA30D}" presName="circleTx" presStyleLbl="node1" presStyleIdx="18" presStyleCnt="19"/>
      <dgm:spPr/>
      <dgm:t>
        <a:bodyPr/>
        <a:lstStyle/>
        <a:p>
          <a:endParaRPr lang="es-EC"/>
        </a:p>
      </dgm:t>
    </dgm:pt>
    <dgm:pt modelId="{B1E09BF2-88D5-4DD9-8D31-ED7B5155C97F}" type="pres">
      <dgm:prSet presAssocID="{A8EB8EDA-C517-46E8-977F-B8CCB00CA30D}" presName="desTxN" presStyleLbl="revTx" presStyleIdx="4" presStyleCnt="5">
        <dgm:presLayoutVars>
          <dgm:bulletEnabled val="1"/>
        </dgm:presLayoutVars>
      </dgm:prSet>
      <dgm:spPr/>
      <dgm:t>
        <a:bodyPr/>
        <a:lstStyle/>
        <a:p>
          <a:endParaRPr lang="es-EC"/>
        </a:p>
      </dgm:t>
    </dgm:pt>
    <dgm:pt modelId="{DB6F090A-268D-45BF-B97E-ECDD18DBD3D3}" type="pres">
      <dgm:prSet presAssocID="{A8EB8EDA-C517-46E8-977F-B8CCB00CA30D}" presName="spN" presStyleCnt="0"/>
      <dgm:spPr/>
    </dgm:pt>
  </dgm:ptLst>
  <dgm:cxnLst>
    <dgm:cxn modelId="{494D2A06-A81A-4B56-9B11-9994C4F172F7}" type="presOf" srcId="{A7DBBEEC-CA89-4171-8EE6-38E131D54520}" destId="{E5E1496A-1FEF-46BF-870B-EBF7C971059D}" srcOrd="0" destOrd="0" presId="urn:microsoft.com/office/officeart/2009/3/layout/RandomtoResultProcess"/>
    <dgm:cxn modelId="{29166F0C-697A-4518-A0C3-6D906F3726A6}" type="presOf" srcId="{A8EB8EDA-C517-46E8-977F-B8CCB00CA30D}" destId="{DDDA998F-FF3F-4B1E-96DC-8D0CF8D953E1}" srcOrd="0" destOrd="0" presId="urn:microsoft.com/office/officeart/2009/3/layout/RandomtoResultProcess"/>
    <dgm:cxn modelId="{14D861C0-D73A-4F9D-B221-1BE79990B8E7}" type="presOf" srcId="{B8945512-E76E-46FF-87BA-02D5D97D900F}" destId="{B1E09BF2-88D5-4DD9-8D31-ED7B5155C97F}" srcOrd="0" destOrd="0" presId="urn:microsoft.com/office/officeart/2009/3/layout/RandomtoResultProcess"/>
    <dgm:cxn modelId="{9D307CED-B533-46E5-B37A-93AEC9EF7CBB}" srcId="{868377B4-D3B4-4F41-92D1-935C7E5091D5}" destId="{A8EB8EDA-C517-46E8-977F-B8CCB00CA30D}" srcOrd="2" destOrd="0" parTransId="{EC159FFA-8658-4A28-9EB9-E863DAB870BF}" sibTransId="{D3D02DB6-0E0B-46B6-A674-B6A5565096D3}"/>
    <dgm:cxn modelId="{AA242912-ABB7-45CD-AF5D-43B0505FEBDA}" srcId="{1366BB52-9932-46E7-8B62-3AAC4793383C}" destId="{A7DBBEEC-CA89-4171-8EE6-38E131D54520}" srcOrd="0" destOrd="0" parTransId="{D6E2C68B-8DEA-4CDC-9ED7-7AA0F94CF16F}" sibTransId="{BB76404E-E62E-4A6D-BCE9-7AE4844D6503}"/>
    <dgm:cxn modelId="{CF70E162-80A7-4DB1-B5F4-D52A576E641F}" type="presOf" srcId="{1366BB52-9932-46E7-8B62-3AAC4793383C}" destId="{9BC38163-33D6-484A-AE3E-F4DE7CC3EF42}" srcOrd="0" destOrd="0" presId="urn:microsoft.com/office/officeart/2009/3/layout/RandomtoResultProcess"/>
    <dgm:cxn modelId="{B4855911-CDAA-4427-9FB7-13C6AEF81F3F}" srcId="{868377B4-D3B4-4F41-92D1-935C7E5091D5}" destId="{1366BB52-9932-46E7-8B62-3AAC4793383C}" srcOrd="1" destOrd="0" parTransId="{B8A93CCE-6C87-4BD0-A6B3-5FE6E3040006}" sibTransId="{18EA0D0B-56F8-4360-BC6F-D2E48BB96348}"/>
    <dgm:cxn modelId="{EDEBA0B7-33E4-4509-8D40-F1F249066650}" type="presOf" srcId="{19A151A3-F5FA-4AC0-BF9C-EBCE15C10CBD}" destId="{475055A6-2BEB-46A6-AB52-C4582AC31E83}" srcOrd="0" destOrd="0" presId="urn:microsoft.com/office/officeart/2009/3/layout/RandomtoResultProcess"/>
    <dgm:cxn modelId="{4F24A2B0-560D-41DE-B105-B7B49D49A030}" srcId="{868377B4-D3B4-4F41-92D1-935C7E5091D5}" destId="{E229709A-A528-4743-9573-9B2E34BD1DF4}" srcOrd="0" destOrd="0" parTransId="{8F410B1B-6217-42D2-ACF9-E4FBB6AEE070}" sibTransId="{A86B6538-AE53-46C7-B0CC-023EA1ED43BB}"/>
    <dgm:cxn modelId="{BF00CB8E-CB09-4790-9453-35510DB0FFB9}" srcId="{E229709A-A528-4743-9573-9B2E34BD1DF4}" destId="{19A151A3-F5FA-4AC0-BF9C-EBCE15C10CBD}" srcOrd="0" destOrd="0" parTransId="{07DEAD51-7948-400A-B55E-1112765CF0A3}" sibTransId="{648F9773-AACC-491A-BE30-4870EC01B011}"/>
    <dgm:cxn modelId="{EA7B59DE-358D-46A5-A1BD-FE031CAF310E}" srcId="{A8EB8EDA-C517-46E8-977F-B8CCB00CA30D}" destId="{B8945512-E76E-46FF-87BA-02D5D97D900F}" srcOrd="0" destOrd="0" parTransId="{1FEB7D0D-DE6D-4CF6-B403-1A00F846E820}" sibTransId="{8F6E8363-4371-4AC9-9F4A-B1FC08C1B380}"/>
    <dgm:cxn modelId="{D17A7114-ADB9-4C2A-9B7A-71E1A1E1E5D8}" type="presOf" srcId="{868377B4-D3B4-4F41-92D1-935C7E5091D5}" destId="{D9FC2F52-0D81-48A5-8965-35BA6CD007AA}" srcOrd="0" destOrd="0" presId="urn:microsoft.com/office/officeart/2009/3/layout/RandomtoResultProcess"/>
    <dgm:cxn modelId="{73D1DF2F-75F5-49B0-8596-1A5E4176E812}" type="presOf" srcId="{E229709A-A528-4743-9573-9B2E34BD1DF4}" destId="{0E1E87F3-8D2F-4B1A-9049-01345A443AFE}" srcOrd="0" destOrd="0" presId="urn:microsoft.com/office/officeart/2009/3/layout/RandomtoResultProcess"/>
    <dgm:cxn modelId="{6710ADF2-52E2-4B8D-884B-4B7905D06C4D}" type="presParOf" srcId="{D9FC2F52-0D81-48A5-8965-35BA6CD007AA}" destId="{44CBD22C-9355-410E-AC90-8FC33171B593}" srcOrd="0" destOrd="0" presId="urn:microsoft.com/office/officeart/2009/3/layout/RandomtoResultProcess"/>
    <dgm:cxn modelId="{00486524-A14B-4D30-B305-763B27FD7D93}" type="presParOf" srcId="{44CBD22C-9355-410E-AC90-8FC33171B593}" destId="{0E1E87F3-8D2F-4B1A-9049-01345A443AFE}" srcOrd="0" destOrd="0" presId="urn:microsoft.com/office/officeart/2009/3/layout/RandomtoResultProcess"/>
    <dgm:cxn modelId="{37D6F114-9EB6-4E73-9AB2-C4E555D5CBFF}" type="presParOf" srcId="{44CBD22C-9355-410E-AC90-8FC33171B593}" destId="{475055A6-2BEB-46A6-AB52-C4582AC31E83}" srcOrd="1" destOrd="0" presId="urn:microsoft.com/office/officeart/2009/3/layout/RandomtoResultProcess"/>
    <dgm:cxn modelId="{FCE4BBFA-2943-4AF4-8703-E2EA9D7E9478}" type="presParOf" srcId="{44CBD22C-9355-410E-AC90-8FC33171B593}" destId="{515B777B-92F1-4599-AB70-AB58A41B8191}" srcOrd="2" destOrd="0" presId="urn:microsoft.com/office/officeart/2009/3/layout/RandomtoResultProcess"/>
    <dgm:cxn modelId="{EF7D5959-370C-414F-9600-B73FAED7103C}" type="presParOf" srcId="{44CBD22C-9355-410E-AC90-8FC33171B593}" destId="{74FC0E3F-9544-4988-BFB3-29317D99B969}" srcOrd="3" destOrd="0" presId="urn:microsoft.com/office/officeart/2009/3/layout/RandomtoResultProcess"/>
    <dgm:cxn modelId="{C6B47EB6-0353-433B-AB70-FF0ACBA9E92A}" type="presParOf" srcId="{44CBD22C-9355-410E-AC90-8FC33171B593}" destId="{D10A41A1-2BA4-48E0-B800-8CC53BE02CE5}" srcOrd="4" destOrd="0" presId="urn:microsoft.com/office/officeart/2009/3/layout/RandomtoResultProcess"/>
    <dgm:cxn modelId="{EC4D3090-BC91-4046-B2B3-D50E81EB20E6}" type="presParOf" srcId="{44CBD22C-9355-410E-AC90-8FC33171B593}" destId="{BEA73BC5-06F6-472E-AC71-E4FF063EEC7B}" srcOrd="5" destOrd="0" presId="urn:microsoft.com/office/officeart/2009/3/layout/RandomtoResultProcess"/>
    <dgm:cxn modelId="{5DB46E43-F188-4BF0-BA53-22E8102FD135}" type="presParOf" srcId="{44CBD22C-9355-410E-AC90-8FC33171B593}" destId="{D791A5BB-1C40-478D-8CC9-0B227525EE58}" srcOrd="6" destOrd="0" presId="urn:microsoft.com/office/officeart/2009/3/layout/RandomtoResultProcess"/>
    <dgm:cxn modelId="{0D799E1F-5BC8-4552-820E-BF52AF8422B9}" type="presParOf" srcId="{44CBD22C-9355-410E-AC90-8FC33171B593}" destId="{FCF67735-24FC-46BD-8C8A-3A7F3870564C}" srcOrd="7" destOrd="0" presId="urn:microsoft.com/office/officeart/2009/3/layout/RandomtoResultProcess"/>
    <dgm:cxn modelId="{AB15D0BB-EF56-47D2-9D70-917A4E3ABB62}" type="presParOf" srcId="{44CBD22C-9355-410E-AC90-8FC33171B593}" destId="{E2470C89-F697-48DB-92DC-F510A120B53A}" srcOrd="8" destOrd="0" presId="urn:microsoft.com/office/officeart/2009/3/layout/RandomtoResultProcess"/>
    <dgm:cxn modelId="{50E62217-3486-4364-B8B0-D12BC0342FFE}" type="presParOf" srcId="{44CBD22C-9355-410E-AC90-8FC33171B593}" destId="{D934E4DA-A390-4C94-8A10-74661D7A8204}" srcOrd="9" destOrd="0" presId="urn:microsoft.com/office/officeart/2009/3/layout/RandomtoResultProcess"/>
    <dgm:cxn modelId="{CDF7093F-A5B1-4CB7-BC19-0F4D17D232D7}" type="presParOf" srcId="{44CBD22C-9355-410E-AC90-8FC33171B593}" destId="{D1280B75-1D4C-466F-86AB-EFDA5A78C02C}" srcOrd="10" destOrd="0" presId="urn:microsoft.com/office/officeart/2009/3/layout/RandomtoResultProcess"/>
    <dgm:cxn modelId="{712999E3-9260-47BB-A13C-864D29E7D2FD}" type="presParOf" srcId="{44CBD22C-9355-410E-AC90-8FC33171B593}" destId="{31271F60-D7AC-4CC4-B734-49B3AECA11AF}" srcOrd="11" destOrd="0" presId="urn:microsoft.com/office/officeart/2009/3/layout/RandomtoResultProcess"/>
    <dgm:cxn modelId="{7055F84A-838E-490F-B144-D0356141B7A2}" type="presParOf" srcId="{44CBD22C-9355-410E-AC90-8FC33171B593}" destId="{22F4B8D0-0814-4054-943D-3E619C828AAC}" srcOrd="12" destOrd="0" presId="urn:microsoft.com/office/officeart/2009/3/layout/RandomtoResultProcess"/>
    <dgm:cxn modelId="{9AD5B928-94FA-4738-9C80-8A0F915E3222}" type="presParOf" srcId="{44CBD22C-9355-410E-AC90-8FC33171B593}" destId="{F7F53AF4-C362-4B49-8A77-87E4FEE3C368}" srcOrd="13" destOrd="0" presId="urn:microsoft.com/office/officeart/2009/3/layout/RandomtoResultProcess"/>
    <dgm:cxn modelId="{1FA6A9D1-8F99-4621-BB00-C8A02669989B}" type="presParOf" srcId="{44CBD22C-9355-410E-AC90-8FC33171B593}" destId="{BE9BCAE5-7428-432F-9275-AEE25C622B2D}" srcOrd="14" destOrd="0" presId="urn:microsoft.com/office/officeart/2009/3/layout/RandomtoResultProcess"/>
    <dgm:cxn modelId="{205BEB97-C835-43ED-A97A-674F9A86EFC2}" type="presParOf" srcId="{44CBD22C-9355-410E-AC90-8FC33171B593}" destId="{98C5794F-713C-40F1-BAEE-5211809E8303}" srcOrd="15" destOrd="0" presId="urn:microsoft.com/office/officeart/2009/3/layout/RandomtoResultProcess"/>
    <dgm:cxn modelId="{51B9D8A3-ADD3-4049-B9AB-26ACA450BFB4}" type="presParOf" srcId="{44CBD22C-9355-410E-AC90-8FC33171B593}" destId="{358709AF-8856-4E10-A71A-5F4945A18060}" srcOrd="16" destOrd="0" presId="urn:microsoft.com/office/officeart/2009/3/layout/RandomtoResultProcess"/>
    <dgm:cxn modelId="{81819C79-E7EA-47A1-8B9A-F97D8ECDDD29}" type="presParOf" srcId="{44CBD22C-9355-410E-AC90-8FC33171B593}" destId="{828752A8-3761-4107-91F6-22698E6880CA}" srcOrd="17" destOrd="0" presId="urn:microsoft.com/office/officeart/2009/3/layout/RandomtoResultProcess"/>
    <dgm:cxn modelId="{5268D042-9EF3-4E93-92D1-E7AC5C468DF2}" type="presParOf" srcId="{44CBD22C-9355-410E-AC90-8FC33171B593}" destId="{45B01E68-4D8C-4739-84CA-02D91CC4B7D7}" srcOrd="18" destOrd="0" presId="urn:microsoft.com/office/officeart/2009/3/layout/RandomtoResultProcess"/>
    <dgm:cxn modelId="{60366E1E-34BF-41C9-AF4F-2FE08FDBDB05}" type="presParOf" srcId="{44CBD22C-9355-410E-AC90-8FC33171B593}" destId="{34B606A3-3E40-4ECE-9910-5B34D3960EAD}" srcOrd="19" destOrd="0" presId="urn:microsoft.com/office/officeart/2009/3/layout/RandomtoResultProcess"/>
    <dgm:cxn modelId="{DEC88F2F-0DF1-4062-95C4-8C96B4091A4C}" type="presParOf" srcId="{D9FC2F52-0D81-48A5-8965-35BA6CD007AA}" destId="{C099222D-1030-4494-AA55-B59FD6A9AB54}" srcOrd="1" destOrd="0" presId="urn:microsoft.com/office/officeart/2009/3/layout/RandomtoResultProcess"/>
    <dgm:cxn modelId="{269E3605-92A9-4163-BEE5-D4D233DF881B}" type="presParOf" srcId="{C099222D-1030-4494-AA55-B59FD6A9AB54}" destId="{5998BDC8-7ED3-4A5B-BC82-3C6D7D3DE118}" srcOrd="0" destOrd="0" presId="urn:microsoft.com/office/officeart/2009/3/layout/RandomtoResultProcess"/>
    <dgm:cxn modelId="{9A650AB1-2800-459E-8D94-941193D9B519}" type="presParOf" srcId="{C099222D-1030-4494-AA55-B59FD6A9AB54}" destId="{DD96C749-D99C-49D2-9425-56472A980A2A}" srcOrd="1" destOrd="0" presId="urn:microsoft.com/office/officeart/2009/3/layout/RandomtoResultProcess"/>
    <dgm:cxn modelId="{E22B1046-54AD-4610-97F4-6E0DF87461CA}" type="presParOf" srcId="{D9FC2F52-0D81-48A5-8965-35BA6CD007AA}" destId="{C9ED2331-E2B8-418A-B07C-ECFB054AE2E6}" srcOrd="2" destOrd="0" presId="urn:microsoft.com/office/officeart/2009/3/layout/RandomtoResultProcess"/>
    <dgm:cxn modelId="{B4EC7AAC-09AD-4699-88DE-8C6CBDC61FF1}" type="presParOf" srcId="{C9ED2331-E2B8-418A-B07C-ECFB054AE2E6}" destId="{9BC38163-33D6-484A-AE3E-F4DE7CC3EF42}" srcOrd="0" destOrd="0" presId="urn:microsoft.com/office/officeart/2009/3/layout/RandomtoResultProcess"/>
    <dgm:cxn modelId="{360011EE-C482-46A2-B3B3-D403535C7FF8}" type="presParOf" srcId="{C9ED2331-E2B8-418A-B07C-ECFB054AE2E6}" destId="{E5E1496A-1FEF-46BF-870B-EBF7C971059D}" srcOrd="1" destOrd="0" presId="urn:microsoft.com/office/officeart/2009/3/layout/RandomtoResultProcess"/>
    <dgm:cxn modelId="{5BD511CA-6C57-4242-8437-7EFC346BDFE8}" type="presParOf" srcId="{C9ED2331-E2B8-418A-B07C-ECFB054AE2E6}" destId="{20D5503F-E166-4693-AD9F-BC8CE749B175}" srcOrd="2" destOrd="0" presId="urn:microsoft.com/office/officeart/2009/3/layout/RandomtoResultProcess"/>
    <dgm:cxn modelId="{3FF1D325-1A08-47E5-8344-8215475A80C9}" type="presParOf" srcId="{D9FC2F52-0D81-48A5-8965-35BA6CD007AA}" destId="{319096AF-24F9-43E1-9133-C77C01C8B30F}" srcOrd="3" destOrd="0" presId="urn:microsoft.com/office/officeart/2009/3/layout/RandomtoResultProcess"/>
    <dgm:cxn modelId="{0E13669D-BF9A-4499-8508-C8ACBDE90E1F}" type="presParOf" srcId="{319096AF-24F9-43E1-9133-C77C01C8B30F}" destId="{A2947072-C1B1-4727-937A-56695F1995E7}" srcOrd="0" destOrd="0" presId="urn:microsoft.com/office/officeart/2009/3/layout/RandomtoResultProcess"/>
    <dgm:cxn modelId="{D4940961-AFD5-4F2C-A972-F8C4D911B736}" type="presParOf" srcId="{319096AF-24F9-43E1-9133-C77C01C8B30F}" destId="{137FA13D-BD67-48B5-A0F4-ACFC09C68481}" srcOrd="1" destOrd="0" presId="urn:microsoft.com/office/officeart/2009/3/layout/RandomtoResultProcess"/>
    <dgm:cxn modelId="{C7B037EE-1443-4FD6-B34C-3B15279271C3}" type="presParOf" srcId="{D9FC2F52-0D81-48A5-8965-35BA6CD007AA}" destId="{2B7ECDAB-4056-4EF4-9C2C-C5B4EF0B3A71}" srcOrd="4" destOrd="0" presId="urn:microsoft.com/office/officeart/2009/3/layout/RandomtoResultProcess"/>
    <dgm:cxn modelId="{C24E1A95-862D-4639-AA8A-9B1F1D647323}" type="presParOf" srcId="{2B7ECDAB-4056-4EF4-9C2C-C5B4EF0B3A71}" destId="{DDDA998F-FF3F-4B1E-96DC-8D0CF8D953E1}" srcOrd="0" destOrd="0" presId="urn:microsoft.com/office/officeart/2009/3/layout/RandomtoResultProcess"/>
    <dgm:cxn modelId="{3C84757A-50E9-4A73-B359-E0A0B577E7B0}" type="presParOf" srcId="{2B7ECDAB-4056-4EF4-9C2C-C5B4EF0B3A71}" destId="{B1E09BF2-88D5-4DD9-8D31-ED7B5155C97F}" srcOrd="1" destOrd="0" presId="urn:microsoft.com/office/officeart/2009/3/layout/RandomtoResultProcess"/>
    <dgm:cxn modelId="{CF3721AA-880E-400C-8EE5-2F51C69CAFEE}" type="presParOf" srcId="{2B7ECDAB-4056-4EF4-9C2C-C5B4EF0B3A71}" destId="{DB6F090A-268D-45BF-B97E-ECDD18DBD3D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A635F5-8D95-4E70-9222-9D1FACAE09A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A75EEB46-F49C-48FF-B015-1C509F7AD374}">
      <dgm:prSet phldrT="[Texto]" custT="1"/>
      <dgm:spPr/>
      <dgm:t>
        <a:bodyPr/>
        <a:lstStyle/>
        <a:p>
          <a:pPr algn="ctr"/>
          <a:r>
            <a:rPr lang="es-EC" sz="1200" dirty="0" smtClean="0"/>
            <a:t>2012</a:t>
          </a:r>
          <a:endParaRPr lang="es-EC" sz="1200" dirty="0"/>
        </a:p>
      </dgm:t>
    </dgm:pt>
    <dgm:pt modelId="{22793AD2-E9AB-4BCD-BAEC-9343E05A0C8F}" type="parTrans" cxnId="{6516FE2D-03DD-4591-9E3A-8A723DAB4895}">
      <dgm:prSet/>
      <dgm:spPr/>
      <dgm:t>
        <a:bodyPr/>
        <a:lstStyle/>
        <a:p>
          <a:pPr algn="ctr"/>
          <a:endParaRPr lang="es-EC" sz="1200"/>
        </a:p>
      </dgm:t>
    </dgm:pt>
    <dgm:pt modelId="{71914F25-2511-4FB4-8DFA-CCDF5527AD0D}" type="sibTrans" cxnId="{6516FE2D-03DD-4591-9E3A-8A723DAB4895}">
      <dgm:prSet/>
      <dgm:spPr/>
      <dgm:t>
        <a:bodyPr/>
        <a:lstStyle/>
        <a:p>
          <a:pPr algn="ctr"/>
          <a:endParaRPr lang="es-EC" sz="1200"/>
        </a:p>
      </dgm:t>
    </dgm:pt>
    <dgm:pt modelId="{498276C4-658C-4D32-9259-8E3B156FA8DF}">
      <dgm:prSet phldrT="[Texto]" phldr="1" custT="1"/>
      <dgm:spPr>
        <a:blipFill rotWithShape="0">
          <a:blip xmlns:r="http://schemas.openxmlformats.org/officeDocument/2006/relationships" r:embed="rId1"/>
          <a:stretch>
            <a:fillRect/>
          </a:stretch>
        </a:blipFill>
      </dgm:spPr>
      <dgm:t>
        <a:bodyPr/>
        <a:lstStyle/>
        <a:p>
          <a:pPr algn="ctr"/>
          <a:endParaRPr lang="es-EC" sz="1200" dirty="0"/>
        </a:p>
      </dgm:t>
    </dgm:pt>
    <dgm:pt modelId="{2507D533-24F8-43C4-87D2-13D3D54F50B4}" type="parTrans" cxnId="{B802252B-1BA6-4910-AFDA-CA0BFC3C9F12}">
      <dgm:prSet/>
      <dgm:spPr/>
      <dgm:t>
        <a:bodyPr/>
        <a:lstStyle/>
        <a:p>
          <a:pPr algn="ctr"/>
          <a:endParaRPr lang="es-EC" sz="1200"/>
        </a:p>
      </dgm:t>
    </dgm:pt>
    <dgm:pt modelId="{D2E3F284-6F4D-4207-BBB4-F801A3852EFA}" type="sibTrans" cxnId="{B802252B-1BA6-4910-AFDA-CA0BFC3C9F12}">
      <dgm:prSet/>
      <dgm:spPr/>
      <dgm:t>
        <a:bodyPr/>
        <a:lstStyle/>
        <a:p>
          <a:pPr algn="ctr"/>
          <a:endParaRPr lang="es-EC" sz="1200"/>
        </a:p>
      </dgm:t>
    </dgm:pt>
    <dgm:pt modelId="{8EE951EF-966E-4DFE-B957-0481B5647AA5}">
      <dgm:prSet phldrT="[Texto]" custT="1"/>
      <dgm:spPr/>
      <dgm:t>
        <a:bodyPr/>
        <a:lstStyle/>
        <a:p>
          <a:pPr algn="ctr"/>
          <a:r>
            <a:rPr lang="es-EC" sz="1200" dirty="0" smtClean="0"/>
            <a:t>2013</a:t>
          </a:r>
          <a:endParaRPr lang="es-EC" sz="1200" dirty="0"/>
        </a:p>
      </dgm:t>
    </dgm:pt>
    <dgm:pt modelId="{5141560C-EDA3-48A4-AF54-ECADF2560852}" type="parTrans" cxnId="{4ACF2940-C280-4AA5-9030-A6135C51AA0F}">
      <dgm:prSet/>
      <dgm:spPr/>
      <dgm:t>
        <a:bodyPr/>
        <a:lstStyle/>
        <a:p>
          <a:pPr algn="ctr"/>
          <a:endParaRPr lang="es-EC" sz="1200"/>
        </a:p>
      </dgm:t>
    </dgm:pt>
    <dgm:pt modelId="{D741DE0B-4B98-4174-A69C-A859AE69FE79}" type="sibTrans" cxnId="{4ACF2940-C280-4AA5-9030-A6135C51AA0F}">
      <dgm:prSet/>
      <dgm:spPr/>
      <dgm:t>
        <a:bodyPr/>
        <a:lstStyle/>
        <a:p>
          <a:pPr algn="ctr"/>
          <a:endParaRPr lang="es-EC" sz="1200"/>
        </a:p>
      </dgm:t>
    </dgm:pt>
    <dgm:pt modelId="{24DF8422-1C2C-46E8-ADC7-7C584FD3CDB0}">
      <dgm:prSet phldrT="[Texto]" custT="1"/>
      <dgm:spPr>
        <a:blipFill rotWithShape="0">
          <a:blip xmlns:r="http://schemas.openxmlformats.org/officeDocument/2006/relationships" r:embed="rId2"/>
          <a:stretch>
            <a:fillRect/>
          </a:stretch>
        </a:blipFill>
      </dgm:spPr>
      <dgm:t>
        <a:bodyPr/>
        <a:lstStyle/>
        <a:p>
          <a:pPr algn="ctr"/>
          <a:r>
            <a:rPr lang="es-EC" sz="900" dirty="0" smtClean="0"/>
            <a:t>Cayambe</a:t>
          </a:r>
          <a:endParaRPr lang="es-EC" sz="900" dirty="0"/>
        </a:p>
      </dgm:t>
    </dgm:pt>
    <dgm:pt modelId="{77862886-761F-492F-8603-9FF3FD2A8EF7}" type="parTrans" cxnId="{F7C2211A-CE09-4BA4-BE4B-C26E5B99B299}">
      <dgm:prSet/>
      <dgm:spPr/>
      <dgm:t>
        <a:bodyPr/>
        <a:lstStyle/>
        <a:p>
          <a:pPr algn="ctr"/>
          <a:endParaRPr lang="es-EC" sz="1200"/>
        </a:p>
      </dgm:t>
    </dgm:pt>
    <dgm:pt modelId="{631ED94B-A12B-43E4-80A9-998D590B5204}" type="sibTrans" cxnId="{F7C2211A-CE09-4BA4-BE4B-C26E5B99B299}">
      <dgm:prSet/>
      <dgm:spPr/>
      <dgm:t>
        <a:bodyPr/>
        <a:lstStyle/>
        <a:p>
          <a:pPr algn="ctr"/>
          <a:endParaRPr lang="es-EC" sz="1200"/>
        </a:p>
      </dgm:t>
    </dgm:pt>
    <dgm:pt modelId="{E7DBC283-FC27-46DC-B039-60AEE5FC59B3}">
      <dgm:prSet phldrT="[Texto]" custT="1"/>
      <dgm:spPr>
        <a:blipFill rotWithShape="0">
          <a:blip xmlns:r="http://schemas.openxmlformats.org/officeDocument/2006/relationships" r:embed="rId3"/>
          <a:stretch>
            <a:fillRect/>
          </a:stretch>
        </a:blipFill>
      </dgm:spPr>
      <dgm:t>
        <a:bodyPr/>
        <a:lstStyle/>
        <a:p>
          <a:pPr algn="ctr"/>
          <a:endParaRPr lang="es-EC" sz="1200" dirty="0"/>
        </a:p>
      </dgm:t>
    </dgm:pt>
    <dgm:pt modelId="{C355FA72-EAEE-40B7-AA77-748DA9BA75FD}" type="parTrans" cxnId="{ED9228F3-D781-4B76-B754-D9A4D1BB64C8}">
      <dgm:prSet/>
      <dgm:spPr/>
      <dgm:t>
        <a:bodyPr/>
        <a:lstStyle/>
        <a:p>
          <a:pPr algn="ctr"/>
          <a:endParaRPr lang="es-EC"/>
        </a:p>
      </dgm:t>
    </dgm:pt>
    <dgm:pt modelId="{200F3010-028D-42D5-8B6E-A983C4839FF8}" type="sibTrans" cxnId="{ED9228F3-D781-4B76-B754-D9A4D1BB64C8}">
      <dgm:prSet/>
      <dgm:spPr/>
      <dgm:t>
        <a:bodyPr/>
        <a:lstStyle/>
        <a:p>
          <a:pPr algn="ctr"/>
          <a:endParaRPr lang="es-EC"/>
        </a:p>
      </dgm:t>
    </dgm:pt>
    <dgm:pt modelId="{3A346E46-17E7-4D8D-B371-7B7FF0C3991D}">
      <dgm:prSet phldrT="[Texto]" custT="1"/>
      <dgm:spPr/>
      <dgm:t>
        <a:bodyPr/>
        <a:lstStyle/>
        <a:p>
          <a:pPr algn="ctr"/>
          <a:r>
            <a:rPr lang="es-EC" sz="1200" dirty="0" smtClean="0"/>
            <a:t>2014</a:t>
          </a:r>
          <a:endParaRPr lang="es-EC" sz="1200" dirty="0"/>
        </a:p>
      </dgm:t>
    </dgm:pt>
    <dgm:pt modelId="{F62B24F2-BA23-4D5E-8095-B2FD37AEF900}" type="parTrans" cxnId="{EB838A47-33DA-4957-B212-CE4AF6F25C27}">
      <dgm:prSet/>
      <dgm:spPr/>
      <dgm:t>
        <a:bodyPr/>
        <a:lstStyle/>
        <a:p>
          <a:pPr algn="ctr"/>
          <a:endParaRPr lang="es-EC"/>
        </a:p>
      </dgm:t>
    </dgm:pt>
    <dgm:pt modelId="{F28D5E78-EA0F-4EC3-A00D-7774EDC59B21}" type="sibTrans" cxnId="{EB838A47-33DA-4957-B212-CE4AF6F25C27}">
      <dgm:prSet/>
      <dgm:spPr/>
      <dgm:t>
        <a:bodyPr/>
        <a:lstStyle/>
        <a:p>
          <a:pPr algn="ctr"/>
          <a:endParaRPr lang="es-EC"/>
        </a:p>
      </dgm:t>
    </dgm:pt>
    <dgm:pt modelId="{DB565A42-D3F3-4CEA-BE77-6161C7FB9A88}">
      <dgm:prSet phldrT="[Texto]" custT="1"/>
      <dgm:spPr/>
      <dgm:t>
        <a:bodyPr/>
        <a:lstStyle/>
        <a:p>
          <a:pPr algn="ctr"/>
          <a:r>
            <a:rPr lang="es-EC" sz="1200" dirty="0" smtClean="0"/>
            <a:t>permisos de exportación</a:t>
          </a:r>
          <a:endParaRPr lang="es-EC" sz="1200" dirty="0"/>
        </a:p>
      </dgm:t>
    </dgm:pt>
    <dgm:pt modelId="{D0A3F58F-A43F-43C4-8740-21758E0ED1A4}" type="parTrans" cxnId="{FF910D8B-6915-49F8-BE9E-92AFED0D23BC}">
      <dgm:prSet/>
      <dgm:spPr/>
      <dgm:t>
        <a:bodyPr/>
        <a:lstStyle/>
        <a:p>
          <a:pPr algn="ctr"/>
          <a:endParaRPr lang="es-EC"/>
        </a:p>
      </dgm:t>
    </dgm:pt>
    <dgm:pt modelId="{6FCB9A8F-C132-4A70-AC93-AEB1353B3A44}" type="sibTrans" cxnId="{FF910D8B-6915-49F8-BE9E-92AFED0D23BC}">
      <dgm:prSet/>
      <dgm:spPr/>
      <dgm:t>
        <a:bodyPr/>
        <a:lstStyle/>
        <a:p>
          <a:pPr algn="ctr"/>
          <a:endParaRPr lang="es-EC"/>
        </a:p>
      </dgm:t>
    </dgm:pt>
    <dgm:pt modelId="{3431F6EC-C0CE-4C03-85F1-1CB94FE11B30}">
      <dgm:prSet phldrT="[Texto]" phldr="1"/>
      <dgm:spPr>
        <a:blipFill rotWithShape="0">
          <a:blip xmlns:r="http://schemas.openxmlformats.org/officeDocument/2006/relationships" r:embed="rId4"/>
          <a:stretch>
            <a:fillRect/>
          </a:stretch>
        </a:blipFill>
      </dgm:spPr>
      <dgm:t>
        <a:bodyPr/>
        <a:lstStyle/>
        <a:p>
          <a:pPr algn="ctr"/>
          <a:endParaRPr lang="es-EC" dirty="0"/>
        </a:p>
      </dgm:t>
    </dgm:pt>
    <dgm:pt modelId="{98648278-49C4-41D5-AA61-8076D73F8772}" type="parTrans" cxnId="{841A3C91-22A6-4BCC-B9AE-E9DEA039DAC2}">
      <dgm:prSet/>
      <dgm:spPr/>
      <dgm:t>
        <a:bodyPr/>
        <a:lstStyle/>
        <a:p>
          <a:pPr algn="ctr"/>
          <a:endParaRPr lang="es-EC"/>
        </a:p>
      </dgm:t>
    </dgm:pt>
    <dgm:pt modelId="{C3F2991D-3733-47B4-8434-952375828E8E}" type="sibTrans" cxnId="{841A3C91-22A6-4BCC-B9AE-E9DEA039DAC2}">
      <dgm:prSet/>
      <dgm:spPr/>
      <dgm:t>
        <a:bodyPr/>
        <a:lstStyle/>
        <a:p>
          <a:pPr algn="ctr"/>
          <a:endParaRPr lang="es-EC"/>
        </a:p>
      </dgm:t>
    </dgm:pt>
    <dgm:pt modelId="{75B4C429-8AA3-463E-9211-EAEF9E2A2600}">
      <dgm:prSet phldrT="[Texto]" custT="1"/>
      <dgm:spPr>
        <a:blipFill rotWithShape="0">
          <a:blip xmlns:r="http://schemas.openxmlformats.org/officeDocument/2006/relationships" r:embed="rId5"/>
          <a:stretch>
            <a:fillRect/>
          </a:stretch>
        </a:blipFill>
      </dgm:spPr>
      <dgm:t>
        <a:bodyPr/>
        <a:lstStyle/>
        <a:p>
          <a:pPr algn="ctr"/>
          <a:endParaRPr lang="es-EC" sz="1200" dirty="0"/>
        </a:p>
      </dgm:t>
    </dgm:pt>
    <dgm:pt modelId="{70ACF192-9658-4CD1-B883-42D76B3430D5}" type="parTrans" cxnId="{C334ED4A-0032-45C5-B005-8C811934A836}">
      <dgm:prSet/>
      <dgm:spPr/>
      <dgm:t>
        <a:bodyPr/>
        <a:lstStyle/>
        <a:p>
          <a:pPr algn="ctr"/>
          <a:endParaRPr lang="es-EC"/>
        </a:p>
      </dgm:t>
    </dgm:pt>
    <dgm:pt modelId="{24071A4B-0475-4B15-A517-61499DFE9750}" type="sibTrans" cxnId="{C334ED4A-0032-45C5-B005-8C811934A836}">
      <dgm:prSet/>
      <dgm:spPr/>
      <dgm:t>
        <a:bodyPr/>
        <a:lstStyle/>
        <a:p>
          <a:pPr algn="ctr"/>
          <a:endParaRPr lang="es-EC"/>
        </a:p>
      </dgm:t>
    </dgm:pt>
    <dgm:pt modelId="{FC065720-CB86-4800-B4A8-C620E4B3F896}">
      <dgm:prSet phldrT="[Texto]" custT="1"/>
      <dgm:spPr>
        <a:blipFill rotWithShape="0">
          <a:blip xmlns:r="http://schemas.openxmlformats.org/officeDocument/2006/relationships" r:embed="rId6"/>
          <a:stretch>
            <a:fillRect/>
          </a:stretch>
        </a:blipFill>
      </dgm:spPr>
      <dgm:t>
        <a:bodyPr/>
        <a:lstStyle/>
        <a:p>
          <a:pPr algn="ctr"/>
          <a:endParaRPr lang="es-EC" sz="1200" dirty="0"/>
        </a:p>
      </dgm:t>
    </dgm:pt>
    <dgm:pt modelId="{1F82689D-4426-4624-84A9-BC8948B86066}" type="parTrans" cxnId="{FEA9C8E7-0431-41DE-AE5A-466E704CF6CC}">
      <dgm:prSet/>
      <dgm:spPr/>
      <dgm:t>
        <a:bodyPr/>
        <a:lstStyle/>
        <a:p>
          <a:pPr algn="ctr"/>
          <a:endParaRPr lang="es-EC"/>
        </a:p>
      </dgm:t>
    </dgm:pt>
    <dgm:pt modelId="{93A679A7-0CD2-4638-A426-1C9D9FB96EE1}" type="sibTrans" cxnId="{FEA9C8E7-0431-41DE-AE5A-466E704CF6CC}">
      <dgm:prSet/>
      <dgm:spPr/>
      <dgm:t>
        <a:bodyPr/>
        <a:lstStyle/>
        <a:p>
          <a:pPr algn="ctr"/>
          <a:endParaRPr lang="es-EC"/>
        </a:p>
      </dgm:t>
    </dgm:pt>
    <dgm:pt modelId="{59148821-702C-4C89-BE2E-274749DBB63F}">
      <dgm:prSet phldrT="[Texto]" custT="1"/>
      <dgm:spPr>
        <a:blipFill rotWithShape="0">
          <a:blip xmlns:r="http://schemas.openxmlformats.org/officeDocument/2006/relationships" r:embed="rId7"/>
          <a:stretch>
            <a:fillRect/>
          </a:stretch>
        </a:blipFill>
      </dgm:spPr>
      <dgm:t>
        <a:bodyPr/>
        <a:lstStyle/>
        <a:p>
          <a:pPr algn="ctr"/>
          <a:endParaRPr lang="es-EC" sz="1200" dirty="0"/>
        </a:p>
      </dgm:t>
    </dgm:pt>
    <dgm:pt modelId="{858F3DD3-4A8D-4915-87D3-968E8E32549F}" type="parTrans" cxnId="{0B2EF323-D090-4A93-82AB-9F5CE0982022}">
      <dgm:prSet/>
      <dgm:spPr/>
      <dgm:t>
        <a:bodyPr/>
        <a:lstStyle/>
        <a:p>
          <a:pPr algn="ctr"/>
          <a:endParaRPr lang="es-EC"/>
        </a:p>
      </dgm:t>
    </dgm:pt>
    <dgm:pt modelId="{B5252B00-1032-4D33-8BF3-93D57981DB51}" type="sibTrans" cxnId="{0B2EF323-D090-4A93-82AB-9F5CE0982022}">
      <dgm:prSet/>
      <dgm:spPr/>
      <dgm:t>
        <a:bodyPr/>
        <a:lstStyle/>
        <a:p>
          <a:pPr algn="ctr"/>
          <a:endParaRPr lang="es-EC"/>
        </a:p>
      </dgm:t>
    </dgm:pt>
    <dgm:pt modelId="{C4FED1AF-7491-43C7-8E31-5C83E49EF47F}" type="pres">
      <dgm:prSet presAssocID="{6CA635F5-8D95-4E70-9222-9D1FACAE09AF}" presName="list" presStyleCnt="0">
        <dgm:presLayoutVars>
          <dgm:dir/>
          <dgm:animLvl val="lvl"/>
        </dgm:presLayoutVars>
      </dgm:prSet>
      <dgm:spPr/>
      <dgm:t>
        <a:bodyPr/>
        <a:lstStyle/>
        <a:p>
          <a:endParaRPr lang="es-EC"/>
        </a:p>
      </dgm:t>
    </dgm:pt>
    <dgm:pt modelId="{4D8644D6-2F79-4270-AA66-002D3545400B}" type="pres">
      <dgm:prSet presAssocID="{A75EEB46-F49C-48FF-B015-1C509F7AD374}" presName="posSpace" presStyleCnt="0"/>
      <dgm:spPr/>
    </dgm:pt>
    <dgm:pt modelId="{CC4CD9A5-0E0F-4C33-8C77-B73552FE2738}" type="pres">
      <dgm:prSet presAssocID="{A75EEB46-F49C-48FF-B015-1C509F7AD374}" presName="vertFlow" presStyleCnt="0"/>
      <dgm:spPr/>
    </dgm:pt>
    <dgm:pt modelId="{5FE43277-7856-4E21-923C-B70CCC5C50D0}" type="pres">
      <dgm:prSet presAssocID="{A75EEB46-F49C-48FF-B015-1C509F7AD374}" presName="topSpace" presStyleCnt="0"/>
      <dgm:spPr/>
    </dgm:pt>
    <dgm:pt modelId="{FEE894B0-2503-41B2-B1B0-341C1D98747E}" type="pres">
      <dgm:prSet presAssocID="{A75EEB46-F49C-48FF-B015-1C509F7AD374}" presName="firstComp" presStyleCnt="0"/>
      <dgm:spPr/>
    </dgm:pt>
    <dgm:pt modelId="{CF90850D-2161-4843-AEFC-083B1BA38B23}" type="pres">
      <dgm:prSet presAssocID="{A75EEB46-F49C-48FF-B015-1C509F7AD374}" presName="firstChild" presStyleLbl="bgAccFollowNode1" presStyleIdx="0" presStyleCnt="8"/>
      <dgm:spPr/>
      <dgm:t>
        <a:bodyPr/>
        <a:lstStyle/>
        <a:p>
          <a:endParaRPr lang="es-EC"/>
        </a:p>
      </dgm:t>
    </dgm:pt>
    <dgm:pt modelId="{BDB95251-F302-4F22-9762-03220786EFBF}" type="pres">
      <dgm:prSet presAssocID="{A75EEB46-F49C-48FF-B015-1C509F7AD374}" presName="firstChildTx" presStyleLbl="bgAccFollowNode1" presStyleIdx="0" presStyleCnt="8">
        <dgm:presLayoutVars>
          <dgm:bulletEnabled val="1"/>
        </dgm:presLayoutVars>
      </dgm:prSet>
      <dgm:spPr/>
      <dgm:t>
        <a:bodyPr/>
        <a:lstStyle/>
        <a:p>
          <a:endParaRPr lang="es-EC"/>
        </a:p>
      </dgm:t>
    </dgm:pt>
    <dgm:pt modelId="{C611525E-F593-438C-8E6A-DCAE302B6CB4}" type="pres">
      <dgm:prSet presAssocID="{E7DBC283-FC27-46DC-B039-60AEE5FC59B3}" presName="comp" presStyleCnt="0"/>
      <dgm:spPr/>
    </dgm:pt>
    <dgm:pt modelId="{514CDF66-28D8-4EC3-99EE-FA57FB2DC0CF}" type="pres">
      <dgm:prSet presAssocID="{E7DBC283-FC27-46DC-B039-60AEE5FC59B3}" presName="child" presStyleLbl="bgAccFollowNode1" presStyleIdx="1" presStyleCnt="8"/>
      <dgm:spPr/>
      <dgm:t>
        <a:bodyPr/>
        <a:lstStyle/>
        <a:p>
          <a:endParaRPr lang="es-EC"/>
        </a:p>
      </dgm:t>
    </dgm:pt>
    <dgm:pt modelId="{5318D53E-CF4D-4F98-9840-C4C0F27BAEF7}" type="pres">
      <dgm:prSet presAssocID="{E7DBC283-FC27-46DC-B039-60AEE5FC59B3}" presName="childTx" presStyleLbl="bgAccFollowNode1" presStyleIdx="1" presStyleCnt="8">
        <dgm:presLayoutVars>
          <dgm:bulletEnabled val="1"/>
        </dgm:presLayoutVars>
      </dgm:prSet>
      <dgm:spPr/>
      <dgm:t>
        <a:bodyPr/>
        <a:lstStyle/>
        <a:p>
          <a:endParaRPr lang="es-EC"/>
        </a:p>
      </dgm:t>
    </dgm:pt>
    <dgm:pt modelId="{C74BBBAE-56E3-4991-B2AC-D2BE2127FA8E}" type="pres">
      <dgm:prSet presAssocID="{24DF8422-1C2C-46E8-ADC7-7C584FD3CDB0}" presName="comp" presStyleCnt="0"/>
      <dgm:spPr/>
    </dgm:pt>
    <dgm:pt modelId="{A45D01B1-2011-4258-B3C8-94D34E5E135C}" type="pres">
      <dgm:prSet presAssocID="{24DF8422-1C2C-46E8-ADC7-7C584FD3CDB0}" presName="child" presStyleLbl="bgAccFollowNode1" presStyleIdx="2" presStyleCnt="8"/>
      <dgm:spPr/>
      <dgm:t>
        <a:bodyPr/>
        <a:lstStyle/>
        <a:p>
          <a:endParaRPr lang="es-EC"/>
        </a:p>
      </dgm:t>
    </dgm:pt>
    <dgm:pt modelId="{60044999-1F98-4064-8D49-28D0C017960B}" type="pres">
      <dgm:prSet presAssocID="{24DF8422-1C2C-46E8-ADC7-7C584FD3CDB0}" presName="childTx" presStyleLbl="bgAccFollowNode1" presStyleIdx="2" presStyleCnt="8">
        <dgm:presLayoutVars>
          <dgm:bulletEnabled val="1"/>
        </dgm:presLayoutVars>
      </dgm:prSet>
      <dgm:spPr/>
      <dgm:t>
        <a:bodyPr/>
        <a:lstStyle/>
        <a:p>
          <a:endParaRPr lang="es-EC"/>
        </a:p>
      </dgm:t>
    </dgm:pt>
    <dgm:pt modelId="{2390E621-0E21-465F-9B15-A0CC4C80C32F}" type="pres">
      <dgm:prSet presAssocID="{A75EEB46-F49C-48FF-B015-1C509F7AD374}" presName="negSpace" presStyleCnt="0"/>
      <dgm:spPr/>
    </dgm:pt>
    <dgm:pt modelId="{3262C8BE-DE2C-4E08-A21E-D2E54823436B}" type="pres">
      <dgm:prSet presAssocID="{A75EEB46-F49C-48FF-B015-1C509F7AD374}" presName="circle" presStyleLbl="node1" presStyleIdx="0" presStyleCnt="3"/>
      <dgm:spPr/>
      <dgm:t>
        <a:bodyPr/>
        <a:lstStyle/>
        <a:p>
          <a:endParaRPr lang="es-EC"/>
        </a:p>
      </dgm:t>
    </dgm:pt>
    <dgm:pt modelId="{4ED922AC-71A4-4F00-92DD-E1026A245916}" type="pres">
      <dgm:prSet presAssocID="{71914F25-2511-4FB4-8DFA-CCDF5527AD0D}" presName="transSpace" presStyleCnt="0"/>
      <dgm:spPr/>
    </dgm:pt>
    <dgm:pt modelId="{C344482D-3795-4906-9ACD-7BB83760D6D1}" type="pres">
      <dgm:prSet presAssocID="{8EE951EF-966E-4DFE-B957-0481B5647AA5}" presName="posSpace" presStyleCnt="0"/>
      <dgm:spPr/>
    </dgm:pt>
    <dgm:pt modelId="{5F8E0E9D-C505-4290-9BD7-66B84BFD626B}" type="pres">
      <dgm:prSet presAssocID="{8EE951EF-966E-4DFE-B957-0481B5647AA5}" presName="vertFlow" presStyleCnt="0"/>
      <dgm:spPr/>
    </dgm:pt>
    <dgm:pt modelId="{5B4C3DED-9026-43AD-9647-513548DC5A73}" type="pres">
      <dgm:prSet presAssocID="{8EE951EF-966E-4DFE-B957-0481B5647AA5}" presName="topSpace" presStyleCnt="0"/>
      <dgm:spPr/>
    </dgm:pt>
    <dgm:pt modelId="{C0EF58AA-795F-4F30-BEA1-63E3A6262083}" type="pres">
      <dgm:prSet presAssocID="{8EE951EF-966E-4DFE-B957-0481B5647AA5}" presName="firstComp" presStyleCnt="0"/>
      <dgm:spPr/>
    </dgm:pt>
    <dgm:pt modelId="{9D5ADEDA-E9C0-4371-B25F-78EBCFDAC919}" type="pres">
      <dgm:prSet presAssocID="{8EE951EF-966E-4DFE-B957-0481B5647AA5}" presName="firstChild" presStyleLbl="bgAccFollowNode1" presStyleIdx="3" presStyleCnt="8"/>
      <dgm:spPr/>
      <dgm:t>
        <a:bodyPr/>
        <a:lstStyle/>
        <a:p>
          <a:endParaRPr lang="es-EC"/>
        </a:p>
      </dgm:t>
    </dgm:pt>
    <dgm:pt modelId="{A27A48B4-9709-4B88-A8ED-033A10B43A4C}" type="pres">
      <dgm:prSet presAssocID="{8EE951EF-966E-4DFE-B957-0481B5647AA5}" presName="firstChildTx" presStyleLbl="bgAccFollowNode1" presStyleIdx="3" presStyleCnt="8">
        <dgm:presLayoutVars>
          <dgm:bulletEnabled val="1"/>
        </dgm:presLayoutVars>
      </dgm:prSet>
      <dgm:spPr/>
      <dgm:t>
        <a:bodyPr/>
        <a:lstStyle/>
        <a:p>
          <a:endParaRPr lang="es-EC"/>
        </a:p>
      </dgm:t>
    </dgm:pt>
    <dgm:pt modelId="{FBE2BFA0-A3C3-452E-B4A4-1C4C32510D3D}" type="pres">
      <dgm:prSet presAssocID="{3431F6EC-C0CE-4C03-85F1-1CB94FE11B30}" presName="comp" presStyleCnt="0"/>
      <dgm:spPr/>
    </dgm:pt>
    <dgm:pt modelId="{B2D6F688-EB61-440A-AAED-AEB639377909}" type="pres">
      <dgm:prSet presAssocID="{3431F6EC-C0CE-4C03-85F1-1CB94FE11B30}" presName="child" presStyleLbl="bgAccFollowNode1" presStyleIdx="4" presStyleCnt="8"/>
      <dgm:spPr/>
      <dgm:t>
        <a:bodyPr/>
        <a:lstStyle/>
        <a:p>
          <a:endParaRPr lang="es-EC"/>
        </a:p>
      </dgm:t>
    </dgm:pt>
    <dgm:pt modelId="{58BDDE0F-2ECC-453A-980D-5538C969ADC3}" type="pres">
      <dgm:prSet presAssocID="{3431F6EC-C0CE-4C03-85F1-1CB94FE11B30}" presName="childTx" presStyleLbl="bgAccFollowNode1" presStyleIdx="4" presStyleCnt="8">
        <dgm:presLayoutVars>
          <dgm:bulletEnabled val="1"/>
        </dgm:presLayoutVars>
      </dgm:prSet>
      <dgm:spPr/>
      <dgm:t>
        <a:bodyPr/>
        <a:lstStyle/>
        <a:p>
          <a:endParaRPr lang="es-EC"/>
        </a:p>
      </dgm:t>
    </dgm:pt>
    <dgm:pt modelId="{CC60E590-67D9-4CB3-B784-CC07F8A2B922}" type="pres">
      <dgm:prSet presAssocID="{8EE951EF-966E-4DFE-B957-0481B5647AA5}" presName="negSpace" presStyleCnt="0"/>
      <dgm:spPr/>
    </dgm:pt>
    <dgm:pt modelId="{8ADB64F8-669F-4F83-AD3C-E4890AA4A0DF}" type="pres">
      <dgm:prSet presAssocID="{8EE951EF-966E-4DFE-B957-0481B5647AA5}" presName="circle" presStyleLbl="node1" presStyleIdx="1" presStyleCnt="3"/>
      <dgm:spPr/>
      <dgm:t>
        <a:bodyPr/>
        <a:lstStyle/>
        <a:p>
          <a:endParaRPr lang="es-EC"/>
        </a:p>
      </dgm:t>
    </dgm:pt>
    <dgm:pt modelId="{F11E99EB-6CED-4325-A6DB-B2011D754883}" type="pres">
      <dgm:prSet presAssocID="{D741DE0B-4B98-4174-A69C-A859AE69FE79}" presName="transSpace" presStyleCnt="0"/>
      <dgm:spPr/>
    </dgm:pt>
    <dgm:pt modelId="{9E2D4EC9-F0F5-467F-90F5-1D1D8890CC90}" type="pres">
      <dgm:prSet presAssocID="{3A346E46-17E7-4D8D-B371-7B7FF0C3991D}" presName="posSpace" presStyleCnt="0"/>
      <dgm:spPr/>
    </dgm:pt>
    <dgm:pt modelId="{65106183-F687-4563-A733-D14CABE211BC}" type="pres">
      <dgm:prSet presAssocID="{3A346E46-17E7-4D8D-B371-7B7FF0C3991D}" presName="vertFlow" presStyleCnt="0"/>
      <dgm:spPr/>
    </dgm:pt>
    <dgm:pt modelId="{66ED3F62-825E-4B14-9C35-B23885ADD9FF}" type="pres">
      <dgm:prSet presAssocID="{3A346E46-17E7-4D8D-B371-7B7FF0C3991D}" presName="topSpace" presStyleCnt="0"/>
      <dgm:spPr/>
    </dgm:pt>
    <dgm:pt modelId="{DEA5BABA-E1A5-4939-9307-F15B00CC311A}" type="pres">
      <dgm:prSet presAssocID="{3A346E46-17E7-4D8D-B371-7B7FF0C3991D}" presName="firstComp" presStyleCnt="0"/>
      <dgm:spPr/>
    </dgm:pt>
    <dgm:pt modelId="{E8B9C3E8-37E8-4B27-8258-FD1D9E666B29}" type="pres">
      <dgm:prSet presAssocID="{3A346E46-17E7-4D8D-B371-7B7FF0C3991D}" presName="firstChild" presStyleLbl="bgAccFollowNode1" presStyleIdx="5" presStyleCnt="8"/>
      <dgm:spPr/>
      <dgm:t>
        <a:bodyPr/>
        <a:lstStyle/>
        <a:p>
          <a:endParaRPr lang="es-EC"/>
        </a:p>
      </dgm:t>
    </dgm:pt>
    <dgm:pt modelId="{2CD4278B-61AA-42DD-8440-765B17FC059D}" type="pres">
      <dgm:prSet presAssocID="{3A346E46-17E7-4D8D-B371-7B7FF0C3991D}" presName="firstChildTx" presStyleLbl="bgAccFollowNode1" presStyleIdx="5" presStyleCnt="8">
        <dgm:presLayoutVars>
          <dgm:bulletEnabled val="1"/>
        </dgm:presLayoutVars>
      </dgm:prSet>
      <dgm:spPr/>
      <dgm:t>
        <a:bodyPr/>
        <a:lstStyle/>
        <a:p>
          <a:endParaRPr lang="es-EC"/>
        </a:p>
      </dgm:t>
    </dgm:pt>
    <dgm:pt modelId="{C52CD493-3B30-4A4F-B8AF-ACC323776841}" type="pres">
      <dgm:prSet presAssocID="{59148821-702C-4C89-BE2E-274749DBB63F}" presName="comp" presStyleCnt="0"/>
      <dgm:spPr/>
    </dgm:pt>
    <dgm:pt modelId="{CC0580A1-7B63-486A-88BA-AFFBD4C8EA0F}" type="pres">
      <dgm:prSet presAssocID="{59148821-702C-4C89-BE2E-274749DBB63F}" presName="child" presStyleLbl="bgAccFollowNode1" presStyleIdx="6" presStyleCnt="8"/>
      <dgm:spPr/>
      <dgm:t>
        <a:bodyPr/>
        <a:lstStyle/>
        <a:p>
          <a:endParaRPr lang="es-EC"/>
        </a:p>
      </dgm:t>
    </dgm:pt>
    <dgm:pt modelId="{07BD2B99-2EB7-40CA-A916-D1FB8AA90F42}" type="pres">
      <dgm:prSet presAssocID="{59148821-702C-4C89-BE2E-274749DBB63F}" presName="childTx" presStyleLbl="bgAccFollowNode1" presStyleIdx="6" presStyleCnt="8">
        <dgm:presLayoutVars>
          <dgm:bulletEnabled val="1"/>
        </dgm:presLayoutVars>
      </dgm:prSet>
      <dgm:spPr/>
      <dgm:t>
        <a:bodyPr/>
        <a:lstStyle/>
        <a:p>
          <a:endParaRPr lang="es-EC"/>
        </a:p>
      </dgm:t>
    </dgm:pt>
    <dgm:pt modelId="{F4AE4B4F-FC59-4396-AF79-7C98F5CA57B4}" type="pres">
      <dgm:prSet presAssocID="{75B4C429-8AA3-463E-9211-EAEF9E2A2600}" presName="comp" presStyleCnt="0"/>
      <dgm:spPr/>
    </dgm:pt>
    <dgm:pt modelId="{8D470CA6-E4E9-467B-AF59-EEFCE087CF8F}" type="pres">
      <dgm:prSet presAssocID="{75B4C429-8AA3-463E-9211-EAEF9E2A2600}" presName="child" presStyleLbl="bgAccFollowNode1" presStyleIdx="7" presStyleCnt="8"/>
      <dgm:spPr/>
      <dgm:t>
        <a:bodyPr/>
        <a:lstStyle/>
        <a:p>
          <a:endParaRPr lang="es-EC"/>
        </a:p>
      </dgm:t>
    </dgm:pt>
    <dgm:pt modelId="{AF0A48DF-B1EF-419A-85A4-E85F2FBF06B0}" type="pres">
      <dgm:prSet presAssocID="{75B4C429-8AA3-463E-9211-EAEF9E2A2600}" presName="childTx" presStyleLbl="bgAccFollowNode1" presStyleIdx="7" presStyleCnt="8">
        <dgm:presLayoutVars>
          <dgm:bulletEnabled val="1"/>
        </dgm:presLayoutVars>
      </dgm:prSet>
      <dgm:spPr/>
      <dgm:t>
        <a:bodyPr/>
        <a:lstStyle/>
        <a:p>
          <a:endParaRPr lang="es-EC"/>
        </a:p>
      </dgm:t>
    </dgm:pt>
    <dgm:pt modelId="{A95F2999-164E-49CD-8197-2145B75691D9}" type="pres">
      <dgm:prSet presAssocID="{3A346E46-17E7-4D8D-B371-7B7FF0C3991D}" presName="negSpace" presStyleCnt="0"/>
      <dgm:spPr/>
    </dgm:pt>
    <dgm:pt modelId="{87CF6C33-482A-49C1-A511-532A7EA64924}" type="pres">
      <dgm:prSet presAssocID="{3A346E46-17E7-4D8D-B371-7B7FF0C3991D}" presName="circle" presStyleLbl="node1" presStyleIdx="2" presStyleCnt="3"/>
      <dgm:spPr/>
      <dgm:t>
        <a:bodyPr/>
        <a:lstStyle/>
        <a:p>
          <a:endParaRPr lang="es-EC"/>
        </a:p>
      </dgm:t>
    </dgm:pt>
  </dgm:ptLst>
  <dgm:cxnLst>
    <dgm:cxn modelId="{F7C2211A-CE09-4BA4-BE4B-C26E5B99B299}" srcId="{A75EEB46-F49C-48FF-B015-1C509F7AD374}" destId="{24DF8422-1C2C-46E8-ADC7-7C584FD3CDB0}" srcOrd="2" destOrd="0" parTransId="{77862886-761F-492F-8603-9FF3FD2A8EF7}" sibTransId="{631ED94B-A12B-43E4-80A9-998D590B5204}"/>
    <dgm:cxn modelId="{62F4FA09-9F30-4EA7-B9C8-A764917C9CC8}" type="presOf" srcId="{DB565A42-D3F3-4CEA-BE77-6161C7FB9A88}" destId="{9D5ADEDA-E9C0-4371-B25F-78EBCFDAC919}" srcOrd="0" destOrd="0" presId="urn:microsoft.com/office/officeart/2005/8/layout/hList9"/>
    <dgm:cxn modelId="{EB838A47-33DA-4957-B212-CE4AF6F25C27}" srcId="{6CA635F5-8D95-4E70-9222-9D1FACAE09AF}" destId="{3A346E46-17E7-4D8D-B371-7B7FF0C3991D}" srcOrd="2" destOrd="0" parTransId="{F62B24F2-BA23-4D5E-8095-B2FD37AEF900}" sibTransId="{F28D5E78-EA0F-4EC3-A00D-7774EDC59B21}"/>
    <dgm:cxn modelId="{C334ED4A-0032-45C5-B005-8C811934A836}" srcId="{3A346E46-17E7-4D8D-B371-7B7FF0C3991D}" destId="{75B4C429-8AA3-463E-9211-EAEF9E2A2600}" srcOrd="2" destOrd="0" parTransId="{70ACF192-9658-4CD1-B883-42D76B3430D5}" sibTransId="{24071A4B-0475-4B15-A517-61499DFE9750}"/>
    <dgm:cxn modelId="{0385338D-BE81-411C-9A90-FF28E941266E}" type="presOf" srcId="{E7DBC283-FC27-46DC-B039-60AEE5FC59B3}" destId="{514CDF66-28D8-4EC3-99EE-FA57FB2DC0CF}" srcOrd="0" destOrd="0" presId="urn:microsoft.com/office/officeart/2005/8/layout/hList9"/>
    <dgm:cxn modelId="{1FCF07E3-E54B-4C88-A72B-AE0CE414EA9E}" type="presOf" srcId="{FC065720-CB86-4800-B4A8-C620E4B3F896}" destId="{2CD4278B-61AA-42DD-8440-765B17FC059D}" srcOrd="1" destOrd="0" presId="urn:microsoft.com/office/officeart/2005/8/layout/hList9"/>
    <dgm:cxn modelId="{0DF19372-3F4E-4491-957F-8F594AF024DE}" type="presOf" srcId="{59148821-702C-4C89-BE2E-274749DBB63F}" destId="{CC0580A1-7B63-486A-88BA-AFFBD4C8EA0F}" srcOrd="0" destOrd="0" presId="urn:microsoft.com/office/officeart/2005/8/layout/hList9"/>
    <dgm:cxn modelId="{FEA9C8E7-0431-41DE-AE5A-466E704CF6CC}" srcId="{3A346E46-17E7-4D8D-B371-7B7FF0C3991D}" destId="{FC065720-CB86-4800-B4A8-C620E4B3F896}" srcOrd="0" destOrd="0" parTransId="{1F82689D-4426-4624-84A9-BC8948B86066}" sibTransId="{93A679A7-0CD2-4638-A426-1C9D9FB96EE1}"/>
    <dgm:cxn modelId="{02EFDE81-95EB-402A-8879-A9FF69A75269}" type="presOf" srcId="{3431F6EC-C0CE-4C03-85F1-1CB94FE11B30}" destId="{B2D6F688-EB61-440A-AAED-AEB639377909}" srcOrd="0" destOrd="0" presId="urn:microsoft.com/office/officeart/2005/8/layout/hList9"/>
    <dgm:cxn modelId="{6516FE2D-03DD-4591-9E3A-8A723DAB4895}" srcId="{6CA635F5-8D95-4E70-9222-9D1FACAE09AF}" destId="{A75EEB46-F49C-48FF-B015-1C509F7AD374}" srcOrd="0" destOrd="0" parTransId="{22793AD2-E9AB-4BCD-BAEC-9343E05A0C8F}" sibTransId="{71914F25-2511-4FB4-8DFA-CCDF5527AD0D}"/>
    <dgm:cxn modelId="{3E266E82-7811-4C3F-936C-FC5B58F38641}" type="presOf" srcId="{3A346E46-17E7-4D8D-B371-7B7FF0C3991D}" destId="{87CF6C33-482A-49C1-A511-532A7EA64924}" srcOrd="0" destOrd="0" presId="urn:microsoft.com/office/officeart/2005/8/layout/hList9"/>
    <dgm:cxn modelId="{ED9228F3-D781-4B76-B754-D9A4D1BB64C8}" srcId="{A75EEB46-F49C-48FF-B015-1C509F7AD374}" destId="{E7DBC283-FC27-46DC-B039-60AEE5FC59B3}" srcOrd="1" destOrd="0" parTransId="{C355FA72-EAEE-40B7-AA77-748DA9BA75FD}" sibTransId="{200F3010-028D-42D5-8B6E-A983C4839FF8}"/>
    <dgm:cxn modelId="{C6C37528-C901-46C7-B60B-B60784EFBE4C}" type="presOf" srcId="{E7DBC283-FC27-46DC-B039-60AEE5FC59B3}" destId="{5318D53E-CF4D-4F98-9840-C4C0F27BAEF7}" srcOrd="1" destOrd="0" presId="urn:microsoft.com/office/officeart/2005/8/layout/hList9"/>
    <dgm:cxn modelId="{856DD1C2-F569-43E6-89F0-D69A3CA6264A}" type="presOf" srcId="{A75EEB46-F49C-48FF-B015-1C509F7AD374}" destId="{3262C8BE-DE2C-4E08-A21E-D2E54823436B}" srcOrd="0" destOrd="0" presId="urn:microsoft.com/office/officeart/2005/8/layout/hList9"/>
    <dgm:cxn modelId="{55F5FE58-E885-442A-93F8-75D397193BE0}" type="presOf" srcId="{FC065720-CB86-4800-B4A8-C620E4B3F896}" destId="{E8B9C3E8-37E8-4B27-8258-FD1D9E666B29}" srcOrd="0" destOrd="0" presId="urn:microsoft.com/office/officeart/2005/8/layout/hList9"/>
    <dgm:cxn modelId="{B802252B-1BA6-4910-AFDA-CA0BFC3C9F12}" srcId="{A75EEB46-F49C-48FF-B015-1C509F7AD374}" destId="{498276C4-658C-4D32-9259-8E3B156FA8DF}" srcOrd="0" destOrd="0" parTransId="{2507D533-24F8-43C4-87D2-13D3D54F50B4}" sibTransId="{D2E3F284-6F4D-4207-BBB4-F801A3852EFA}"/>
    <dgm:cxn modelId="{68BC57F5-B008-4FB4-9CC8-B2D98B889B3B}" type="presOf" srcId="{75B4C429-8AA3-463E-9211-EAEF9E2A2600}" destId="{AF0A48DF-B1EF-419A-85A4-E85F2FBF06B0}" srcOrd="1" destOrd="0" presId="urn:microsoft.com/office/officeart/2005/8/layout/hList9"/>
    <dgm:cxn modelId="{0B2EF323-D090-4A93-82AB-9F5CE0982022}" srcId="{3A346E46-17E7-4D8D-B371-7B7FF0C3991D}" destId="{59148821-702C-4C89-BE2E-274749DBB63F}" srcOrd="1" destOrd="0" parTransId="{858F3DD3-4A8D-4915-87D3-968E8E32549F}" sibTransId="{B5252B00-1032-4D33-8BF3-93D57981DB51}"/>
    <dgm:cxn modelId="{A614F02E-61A3-4A2B-9967-438F1F8412C3}" type="presOf" srcId="{498276C4-658C-4D32-9259-8E3B156FA8DF}" destId="{BDB95251-F302-4F22-9762-03220786EFBF}" srcOrd="1" destOrd="0" presId="urn:microsoft.com/office/officeart/2005/8/layout/hList9"/>
    <dgm:cxn modelId="{063972B6-7F09-49BD-B29E-1747A0CB9C80}" type="presOf" srcId="{75B4C429-8AA3-463E-9211-EAEF9E2A2600}" destId="{8D470CA6-E4E9-467B-AF59-EEFCE087CF8F}" srcOrd="0" destOrd="0" presId="urn:microsoft.com/office/officeart/2005/8/layout/hList9"/>
    <dgm:cxn modelId="{B02F2276-62A7-453A-A2BF-29EB7EB54E4A}" type="presOf" srcId="{3431F6EC-C0CE-4C03-85F1-1CB94FE11B30}" destId="{58BDDE0F-2ECC-453A-980D-5538C969ADC3}" srcOrd="1" destOrd="0" presId="urn:microsoft.com/office/officeart/2005/8/layout/hList9"/>
    <dgm:cxn modelId="{3358125E-357F-4B6C-AF8D-2999CB11AFF8}" type="presOf" srcId="{24DF8422-1C2C-46E8-ADC7-7C584FD3CDB0}" destId="{A45D01B1-2011-4258-B3C8-94D34E5E135C}" srcOrd="0" destOrd="0" presId="urn:microsoft.com/office/officeart/2005/8/layout/hList9"/>
    <dgm:cxn modelId="{18A9E9F0-F9B4-40AC-97A4-C059C38E914F}" type="presOf" srcId="{498276C4-658C-4D32-9259-8E3B156FA8DF}" destId="{CF90850D-2161-4843-AEFC-083B1BA38B23}" srcOrd="0" destOrd="0" presId="urn:microsoft.com/office/officeart/2005/8/layout/hList9"/>
    <dgm:cxn modelId="{4ACF2940-C280-4AA5-9030-A6135C51AA0F}" srcId="{6CA635F5-8D95-4E70-9222-9D1FACAE09AF}" destId="{8EE951EF-966E-4DFE-B957-0481B5647AA5}" srcOrd="1" destOrd="0" parTransId="{5141560C-EDA3-48A4-AF54-ECADF2560852}" sibTransId="{D741DE0B-4B98-4174-A69C-A859AE69FE79}"/>
    <dgm:cxn modelId="{FF910D8B-6915-49F8-BE9E-92AFED0D23BC}" srcId="{8EE951EF-966E-4DFE-B957-0481B5647AA5}" destId="{DB565A42-D3F3-4CEA-BE77-6161C7FB9A88}" srcOrd="0" destOrd="0" parTransId="{D0A3F58F-A43F-43C4-8740-21758E0ED1A4}" sibTransId="{6FCB9A8F-C132-4A70-AC93-AEB1353B3A44}"/>
    <dgm:cxn modelId="{1CBCBFC9-D42A-4513-BD39-99F09E35BAEF}" type="presOf" srcId="{8EE951EF-966E-4DFE-B957-0481B5647AA5}" destId="{8ADB64F8-669F-4F83-AD3C-E4890AA4A0DF}" srcOrd="0" destOrd="0" presId="urn:microsoft.com/office/officeart/2005/8/layout/hList9"/>
    <dgm:cxn modelId="{5D95990C-A5B2-41AB-AD90-294E1AB92243}" type="presOf" srcId="{59148821-702C-4C89-BE2E-274749DBB63F}" destId="{07BD2B99-2EB7-40CA-A916-D1FB8AA90F42}" srcOrd="1" destOrd="0" presId="urn:microsoft.com/office/officeart/2005/8/layout/hList9"/>
    <dgm:cxn modelId="{841A3C91-22A6-4BCC-B9AE-E9DEA039DAC2}" srcId="{8EE951EF-966E-4DFE-B957-0481B5647AA5}" destId="{3431F6EC-C0CE-4C03-85F1-1CB94FE11B30}" srcOrd="1" destOrd="0" parTransId="{98648278-49C4-41D5-AA61-8076D73F8772}" sibTransId="{C3F2991D-3733-47B4-8434-952375828E8E}"/>
    <dgm:cxn modelId="{4E7CD19E-6784-4ED4-A207-1C9DDD7675CF}" type="presOf" srcId="{DB565A42-D3F3-4CEA-BE77-6161C7FB9A88}" destId="{A27A48B4-9709-4B88-A8ED-033A10B43A4C}" srcOrd="1" destOrd="0" presId="urn:microsoft.com/office/officeart/2005/8/layout/hList9"/>
    <dgm:cxn modelId="{67598F7A-AC4F-4B31-98CE-F16346D56623}" type="presOf" srcId="{6CA635F5-8D95-4E70-9222-9D1FACAE09AF}" destId="{C4FED1AF-7491-43C7-8E31-5C83E49EF47F}" srcOrd="0" destOrd="0" presId="urn:microsoft.com/office/officeart/2005/8/layout/hList9"/>
    <dgm:cxn modelId="{92D77D95-6E9E-40B0-A7C5-FE3D44883DA7}" type="presOf" srcId="{24DF8422-1C2C-46E8-ADC7-7C584FD3CDB0}" destId="{60044999-1F98-4064-8D49-28D0C017960B}" srcOrd="1" destOrd="0" presId="urn:microsoft.com/office/officeart/2005/8/layout/hList9"/>
    <dgm:cxn modelId="{C262AFCA-08CA-4DB5-BDC8-49DACB4B0423}" type="presParOf" srcId="{C4FED1AF-7491-43C7-8E31-5C83E49EF47F}" destId="{4D8644D6-2F79-4270-AA66-002D3545400B}" srcOrd="0" destOrd="0" presId="urn:microsoft.com/office/officeart/2005/8/layout/hList9"/>
    <dgm:cxn modelId="{C52E50D9-840A-446E-9645-D2C11F08D305}" type="presParOf" srcId="{C4FED1AF-7491-43C7-8E31-5C83E49EF47F}" destId="{CC4CD9A5-0E0F-4C33-8C77-B73552FE2738}" srcOrd="1" destOrd="0" presId="urn:microsoft.com/office/officeart/2005/8/layout/hList9"/>
    <dgm:cxn modelId="{5F43A50C-71D4-4A92-A594-C19C5533659F}" type="presParOf" srcId="{CC4CD9A5-0E0F-4C33-8C77-B73552FE2738}" destId="{5FE43277-7856-4E21-923C-B70CCC5C50D0}" srcOrd="0" destOrd="0" presId="urn:microsoft.com/office/officeart/2005/8/layout/hList9"/>
    <dgm:cxn modelId="{6A0BDE4A-735E-4966-B4E1-634B2451C6BD}" type="presParOf" srcId="{CC4CD9A5-0E0F-4C33-8C77-B73552FE2738}" destId="{FEE894B0-2503-41B2-B1B0-341C1D98747E}" srcOrd="1" destOrd="0" presId="urn:microsoft.com/office/officeart/2005/8/layout/hList9"/>
    <dgm:cxn modelId="{8063BEBD-21EA-4529-A425-A765ECCB5E90}" type="presParOf" srcId="{FEE894B0-2503-41B2-B1B0-341C1D98747E}" destId="{CF90850D-2161-4843-AEFC-083B1BA38B23}" srcOrd="0" destOrd="0" presId="urn:microsoft.com/office/officeart/2005/8/layout/hList9"/>
    <dgm:cxn modelId="{D8A4F27A-5CE2-4C80-9B23-5A9F4AC140CB}" type="presParOf" srcId="{FEE894B0-2503-41B2-B1B0-341C1D98747E}" destId="{BDB95251-F302-4F22-9762-03220786EFBF}" srcOrd="1" destOrd="0" presId="urn:microsoft.com/office/officeart/2005/8/layout/hList9"/>
    <dgm:cxn modelId="{9B32D91E-98B5-4B2B-A869-3A678AF0FA1A}" type="presParOf" srcId="{CC4CD9A5-0E0F-4C33-8C77-B73552FE2738}" destId="{C611525E-F593-438C-8E6A-DCAE302B6CB4}" srcOrd="2" destOrd="0" presId="urn:microsoft.com/office/officeart/2005/8/layout/hList9"/>
    <dgm:cxn modelId="{778383BA-DA6C-4299-A3EC-7A4F20F08ABD}" type="presParOf" srcId="{C611525E-F593-438C-8E6A-DCAE302B6CB4}" destId="{514CDF66-28D8-4EC3-99EE-FA57FB2DC0CF}" srcOrd="0" destOrd="0" presId="urn:microsoft.com/office/officeart/2005/8/layout/hList9"/>
    <dgm:cxn modelId="{50C154F1-03EB-443A-B636-E3E3B970BAEE}" type="presParOf" srcId="{C611525E-F593-438C-8E6A-DCAE302B6CB4}" destId="{5318D53E-CF4D-4F98-9840-C4C0F27BAEF7}" srcOrd="1" destOrd="0" presId="urn:microsoft.com/office/officeart/2005/8/layout/hList9"/>
    <dgm:cxn modelId="{6782DFCD-73E7-4749-99F1-D40A183F23D4}" type="presParOf" srcId="{CC4CD9A5-0E0F-4C33-8C77-B73552FE2738}" destId="{C74BBBAE-56E3-4991-B2AC-D2BE2127FA8E}" srcOrd="3" destOrd="0" presId="urn:microsoft.com/office/officeart/2005/8/layout/hList9"/>
    <dgm:cxn modelId="{22C08799-D395-4DFB-B5C2-58178736E034}" type="presParOf" srcId="{C74BBBAE-56E3-4991-B2AC-D2BE2127FA8E}" destId="{A45D01B1-2011-4258-B3C8-94D34E5E135C}" srcOrd="0" destOrd="0" presId="urn:microsoft.com/office/officeart/2005/8/layout/hList9"/>
    <dgm:cxn modelId="{1959DF33-0D66-4A20-92F7-9B262816D067}" type="presParOf" srcId="{C74BBBAE-56E3-4991-B2AC-D2BE2127FA8E}" destId="{60044999-1F98-4064-8D49-28D0C017960B}" srcOrd="1" destOrd="0" presId="urn:microsoft.com/office/officeart/2005/8/layout/hList9"/>
    <dgm:cxn modelId="{3DC02A9E-6A1C-4528-9FB1-6F82E68674F8}" type="presParOf" srcId="{C4FED1AF-7491-43C7-8E31-5C83E49EF47F}" destId="{2390E621-0E21-465F-9B15-A0CC4C80C32F}" srcOrd="2" destOrd="0" presId="urn:microsoft.com/office/officeart/2005/8/layout/hList9"/>
    <dgm:cxn modelId="{AB7641D6-734E-404B-AAA6-B052446747D7}" type="presParOf" srcId="{C4FED1AF-7491-43C7-8E31-5C83E49EF47F}" destId="{3262C8BE-DE2C-4E08-A21E-D2E54823436B}" srcOrd="3" destOrd="0" presId="urn:microsoft.com/office/officeart/2005/8/layout/hList9"/>
    <dgm:cxn modelId="{86872EC1-6B46-4128-9915-5A8C260354CC}" type="presParOf" srcId="{C4FED1AF-7491-43C7-8E31-5C83E49EF47F}" destId="{4ED922AC-71A4-4F00-92DD-E1026A245916}" srcOrd="4" destOrd="0" presId="urn:microsoft.com/office/officeart/2005/8/layout/hList9"/>
    <dgm:cxn modelId="{B17A9CF7-38AA-4FDC-822F-2449115BB549}" type="presParOf" srcId="{C4FED1AF-7491-43C7-8E31-5C83E49EF47F}" destId="{C344482D-3795-4906-9ACD-7BB83760D6D1}" srcOrd="5" destOrd="0" presId="urn:microsoft.com/office/officeart/2005/8/layout/hList9"/>
    <dgm:cxn modelId="{B58070F4-82DE-4677-9A21-328F2F4F5F8B}" type="presParOf" srcId="{C4FED1AF-7491-43C7-8E31-5C83E49EF47F}" destId="{5F8E0E9D-C505-4290-9BD7-66B84BFD626B}" srcOrd="6" destOrd="0" presId="urn:microsoft.com/office/officeart/2005/8/layout/hList9"/>
    <dgm:cxn modelId="{E68B9591-C4C6-43F2-87D1-D4FA803D877A}" type="presParOf" srcId="{5F8E0E9D-C505-4290-9BD7-66B84BFD626B}" destId="{5B4C3DED-9026-43AD-9647-513548DC5A73}" srcOrd="0" destOrd="0" presId="urn:microsoft.com/office/officeart/2005/8/layout/hList9"/>
    <dgm:cxn modelId="{2736016A-C559-4E19-B195-A237449909A5}" type="presParOf" srcId="{5F8E0E9D-C505-4290-9BD7-66B84BFD626B}" destId="{C0EF58AA-795F-4F30-BEA1-63E3A6262083}" srcOrd="1" destOrd="0" presId="urn:microsoft.com/office/officeart/2005/8/layout/hList9"/>
    <dgm:cxn modelId="{69E13891-63F4-4DFF-BB9B-BD701A5A2E82}" type="presParOf" srcId="{C0EF58AA-795F-4F30-BEA1-63E3A6262083}" destId="{9D5ADEDA-E9C0-4371-B25F-78EBCFDAC919}" srcOrd="0" destOrd="0" presId="urn:microsoft.com/office/officeart/2005/8/layout/hList9"/>
    <dgm:cxn modelId="{E6A19750-3FA2-40B2-8788-79591E40A1A1}" type="presParOf" srcId="{C0EF58AA-795F-4F30-BEA1-63E3A6262083}" destId="{A27A48B4-9709-4B88-A8ED-033A10B43A4C}" srcOrd="1" destOrd="0" presId="urn:microsoft.com/office/officeart/2005/8/layout/hList9"/>
    <dgm:cxn modelId="{7A59D57D-DC3E-4BEC-B428-4D8E64DB93BF}" type="presParOf" srcId="{5F8E0E9D-C505-4290-9BD7-66B84BFD626B}" destId="{FBE2BFA0-A3C3-452E-B4A4-1C4C32510D3D}" srcOrd="2" destOrd="0" presId="urn:microsoft.com/office/officeart/2005/8/layout/hList9"/>
    <dgm:cxn modelId="{400CBE1D-B68A-4F6A-8850-9C0421B99990}" type="presParOf" srcId="{FBE2BFA0-A3C3-452E-B4A4-1C4C32510D3D}" destId="{B2D6F688-EB61-440A-AAED-AEB639377909}" srcOrd="0" destOrd="0" presId="urn:microsoft.com/office/officeart/2005/8/layout/hList9"/>
    <dgm:cxn modelId="{C440070B-C715-4DDB-AB3D-C7CD4036EBBF}" type="presParOf" srcId="{FBE2BFA0-A3C3-452E-B4A4-1C4C32510D3D}" destId="{58BDDE0F-2ECC-453A-980D-5538C969ADC3}" srcOrd="1" destOrd="0" presId="urn:microsoft.com/office/officeart/2005/8/layout/hList9"/>
    <dgm:cxn modelId="{376661A4-66D4-42F6-A740-D8CB4C9FDF0F}" type="presParOf" srcId="{C4FED1AF-7491-43C7-8E31-5C83E49EF47F}" destId="{CC60E590-67D9-4CB3-B784-CC07F8A2B922}" srcOrd="7" destOrd="0" presId="urn:microsoft.com/office/officeart/2005/8/layout/hList9"/>
    <dgm:cxn modelId="{EA38F362-688A-4CDA-A177-C4336E8B343A}" type="presParOf" srcId="{C4FED1AF-7491-43C7-8E31-5C83E49EF47F}" destId="{8ADB64F8-669F-4F83-AD3C-E4890AA4A0DF}" srcOrd="8" destOrd="0" presId="urn:microsoft.com/office/officeart/2005/8/layout/hList9"/>
    <dgm:cxn modelId="{7AC082CA-31EF-4238-B6A7-66256E5D243B}" type="presParOf" srcId="{C4FED1AF-7491-43C7-8E31-5C83E49EF47F}" destId="{F11E99EB-6CED-4325-A6DB-B2011D754883}" srcOrd="9" destOrd="0" presId="urn:microsoft.com/office/officeart/2005/8/layout/hList9"/>
    <dgm:cxn modelId="{834EB8DE-074B-4648-AEEB-F0704E01E6DE}" type="presParOf" srcId="{C4FED1AF-7491-43C7-8E31-5C83E49EF47F}" destId="{9E2D4EC9-F0F5-467F-90F5-1D1D8890CC90}" srcOrd="10" destOrd="0" presId="urn:microsoft.com/office/officeart/2005/8/layout/hList9"/>
    <dgm:cxn modelId="{621213F9-1D58-4DFD-A3AD-CD4972988221}" type="presParOf" srcId="{C4FED1AF-7491-43C7-8E31-5C83E49EF47F}" destId="{65106183-F687-4563-A733-D14CABE211BC}" srcOrd="11" destOrd="0" presId="urn:microsoft.com/office/officeart/2005/8/layout/hList9"/>
    <dgm:cxn modelId="{C73AA48B-B199-46FC-A6BB-F3F3C5B73235}" type="presParOf" srcId="{65106183-F687-4563-A733-D14CABE211BC}" destId="{66ED3F62-825E-4B14-9C35-B23885ADD9FF}" srcOrd="0" destOrd="0" presId="urn:microsoft.com/office/officeart/2005/8/layout/hList9"/>
    <dgm:cxn modelId="{956A2E48-2632-4098-8C60-B7A0365BE94C}" type="presParOf" srcId="{65106183-F687-4563-A733-D14CABE211BC}" destId="{DEA5BABA-E1A5-4939-9307-F15B00CC311A}" srcOrd="1" destOrd="0" presId="urn:microsoft.com/office/officeart/2005/8/layout/hList9"/>
    <dgm:cxn modelId="{FF0CC6A9-C88D-47F1-9A19-F32B25EF70D3}" type="presParOf" srcId="{DEA5BABA-E1A5-4939-9307-F15B00CC311A}" destId="{E8B9C3E8-37E8-4B27-8258-FD1D9E666B29}" srcOrd="0" destOrd="0" presId="urn:microsoft.com/office/officeart/2005/8/layout/hList9"/>
    <dgm:cxn modelId="{33E1DF06-600C-4B51-A8DA-9CD38E571029}" type="presParOf" srcId="{DEA5BABA-E1A5-4939-9307-F15B00CC311A}" destId="{2CD4278B-61AA-42DD-8440-765B17FC059D}" srcOrd="1" destOrd="0" presId="urn:microsoft.com/office/officeart/2005/8/layout/hList9"/>
    <dgm:cxn modelId="{F53BC247-C03B-4B26-A892-8B421A89B504}" type="presParOf" srcId="{65106183-F687-4563-A733-D14CABE211BC}" destId="{C52CD493-3B30-4A4F-B8AF-ACC323776841}" srcOrd="2" destOrd="0" presId="urn:microsoft.com/office/officeart/2005/8/layout/hList9"/>
    <dgm:cxn modelId="{727594C6-40BB-46EA-B913-A11E0C3FDE14}" type="presParOf" srcId="{C52CD493-3B30-4A4F-B8AF-ACC323776841}" destId="{CC0580A1-7B63-486A-88BA-AFFBD4C8EA0F}" srcOrd="0" destOrd="0" presId="urn:microsoft.com/office/officeart/2005/8/layout/hList9"/>
    <dgm:cxn modelId="{171C06E8-CAD7-4861-900F-FBF9AC4AFCF2}" type="presParOf" srcId="{C52CD493-3B30-4A4F-B8AF-ACC323776841}" destId="{07BD2B99-2EB7-40CA-A916-D1FB8AA90F42}" srcOrd="1" destOrd="0" presId="urn:microsoft.com/office/officeart/2005/8/layout/hList9"/>
    <dgm:cxn modelId="{FEC3E464-2758-4C50-B12F-0B880321FFA4}" type="presParOf" srcId="{65106183-F687-4563-A733-D14CABE211BC}" destId="{F4AE4B4F-FC59-4396-AF79-7C98F5CA57B4}" srcOrd="3" destOrd="0" presId="urn:microsoft.com/office/officeart/2005/8/layout/hList9"/>
    <dgm:cxn modelId="{C740B24A-4549-4576-81C5-5F33C76BBA97}" type="presParOf" srcId="{F4AE4B4F-FC59-4396-AF79-7C98F5CA57B4}" destId="{8D470CA6-E4E9-467B-AF59-EEFCE087CF8F}" srcOrd="0" destOrd="0" presId="urn:microsoft.com/office/officeart/2005/8/layout/hList9"/>
    <dgm:cxn modelId="{417EB14C-E6F7-4DAD-84BB-EE47A3B0B1A5}" type="presParOf" srcId="{F4AE4B4F-FC59-4396-AF79-7C98F5CA57B4}" destId="{AF0A48DF-B1EF-419A-85A4-E85F2FBF06B0}" srcOrd="1" destOrd="0" presId="urn:microsoft.com/office/officeart/2005/8/layout/hList9"/>
    <dgm:cxn modelId="{4DB3B25D-0856-4CC8-A987-061E2E2B9651}" type="presParOf" srcId="{C4FED1AF-7491-43C7-8E31-5C83E49EF47F}" destId="{A95F2999-164E-49CD-8197-2145B75691D9}" srcOrd="12" destOrd="0" presId="urn:microsoft.com/office/officeart/2005/8/layout/hList9"/>
    <dgm:cxn modelId="{D7A65130-9053-4040-952F-FFD837618119}" type="presParOf" srcId="{C4FED1AF-7491-43C7-8E31-5C83E49EF47F}" destId="{87CF6C33-482A-49C1-A511-532A7EA64924}" srcOrd="1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EACB2F-60E9-438E-91F8-B0C2E62DC691}" type="doc">
      <dgm:prSet loTypeId="urn:microsoft.com/office/officeart/2005/8/layout/pList2" loCatId="list" qsTypeId="urn:microsoft.com/office/officeart/2005/8/quickstyle/simple1" qsCatId="simple" csTypeId="urn:microsoft.com/office/officeart/2005/8/colors/accent1_1" csCatId="accent1" phldr="1"/>
      <dgm:spPr/>
      <dgm:t>
        <a:bodyPr/>
        <a:lstStyle/>
        <a:p>
          <a:endParaRPr lang="es-EC"/>
        </a:p>
      </dgm:t>
    </dgm:pt>
    <dgm:pt modelId="{8C6B14E6-9E95-4927-AD3D-BF05FF7D248B}">
      <dgm:prSet phldrT="[Texto]"/>
      <dgm:spPr/>
      <dgm:t>
        <a:bodyPr/>
        <a:lstStyle/>
        <a:p>
          <a:pPr algn="ctr"/>
          <a:r>
            <a:rPr lang="es-EC" dirty="0" smtClean="0"/>
            <a:t>Tallo sea largo </a:t>
          </a:r>
        </a:p>
        <a:p>
          <a:pPr algn="ctr"/>
          <a:r>
            <a:rPr lang="es-EC" dirty="0" smtClean="0"/>
            <a:t>Botones sean grandes</a:t>
          </a:r>
        </a:p>
        <a:p>
          <a:pPr algn="ctr"/>
          <a:r>
            <a:rPr lang="es-EC" dirty="0" smtClean="0"/>
            <a:t>de una planta se pueden obtener 3 tallos</a:t>
          </a:r>
          <a:endParaRPr lang="es-EC" dirty="0"/>
        </a:p>
      </dgm:t>
    </dgm:pt>
    <dgm:pt modelId="{80181A76-5552-41A2-B498-77235C5F29AA}" type="parTrans" cxnId="{DCE45F96-8DF0-4E5E-9FC1-C7E8B126853B}">
      <dgm:prSet/>
      <dgm:spPr/>
      <dgm:t>
        <a:bodyPr/>
        <a:lstStyle/>
        <a:p>
          <a:pPr algn="ctr"/>
          <a:endParaRPr lang="es-EC"/>
        </a:p>
      </dgm:t>
    </dgm:pt>
    <dgm:pt modelId="{A71FD90E-8F49-4383-A909-E6719EE32FFD}" type="sibTrans" cxnId="{DCE45F96-8DF0-4E5E-9FC1-C7E8B126853B}">
      <dgm:prSet/>
      <dgm:spPr/>
      <dgm:t>
        <a:bodyPr/>
        <a:lstStyle/>
        <a:p>
          <a:pPr algn="ctr"/>
          <a:endParaRPr lang="es-EC"/>
        </a:p>
      </dgm:t>
    </dgm:pt>
    <dgm:pt modelId="{5E46F0CE-2D79-43DC-9A86-9AE9F3828E56}">
      <dgm:prSet phldrT="[Texto]"/>
      <dgm:spPr/>
      <dgm:t>
        <a:bodyPr/>
        <a:lstStyle/>
        <a:p>
          <a:pPr algn="ctr"/>
          <a:r>
            <a:rPr lang="es-EC" dirty="0" smtClean="0"/>
            <a:t>tallos cortos </a:t>
          </a:r>
        </a:p>
        <a:p>
          <a:pPr algn="ctr"/>
          <a:r>
            <a:rPr lang="es-EC" dirty="0" smtClean="0"/>
            <a:t>Botones pequeños</a:t>
          </a:r>
        </a:p>
        <a:p>
          <a:pPr algn="ctr"/>
          <a:r>
            <a:rPr lang="es-EC" dirty="0" smtClean="0"/>
            <a:t>una planta puede dar entre 6 y 7 tallos.</a:t>
          </a:r>
          <a:endParaRPr lang="es-EC" dirty="0"/>
        </a:p>
      </dgm:t>
    </dgm:pt>
    <dgm:pt modelId="{699AA320-3100-498A-9FD9-43601203B8BA}" type="parTrans" cxnId="{6D99A47C-910F-4143-AEB8-1737BA20D7C6}">
      <dgm:prSet/>
      <dgm:spPr/>
      <dgm:t>
        <a:bodyPr/>
        <a:lstStyle/>
        <a:p>
          <a:pPr algn="ctr"/>
          <a:endParaRPr lang="es-EC"/>
        </a:p>
      </dgm:t>
    </dgm:pt>
    <dgm:pt modelId="{2695B15A-4B51-4DBF-9674-329A56D0DEA9}" type="sibTrans" cxnId="{6D99A47C-910F-4143-AEB8-1737BA20D7C6}">
      <dgm:prSet/>
      <dgm:spPr/>
      <dgm:t>
        <a:bodyPr/>
        <a:lstStyle/>
        <a:p>
          <a:pPr algn="ctr"/>
          <a:endParaRPr lang="es-EC"/>
        </a:p>
      </dgm:t>
    </dgm:pt>
    <dgm:pt modelId="{A97FF326-7A81-4319-BAB0-674FDDB6AF58}" type="pres">
      <dgm:prSet presAssocID="{0FEACB2F-60E9-438E-91F8-B0C2E62DC691}" presName="Name0" presStyleCnt="0">
        <dgm:presLayoutVars>
          <dgm:dir/>
          <dgm:resizeHandles val="exact"/>
        </dgm:presLayoutVars>
      </dgm:prSet>
      <dgm:spPr/>
      <dgm:t>
        <a:bodyPr/>
        <a:lstStyle/>
        <a:p>
          <a:endParaRPr lang="es-EC"/>
        </a:p>
      </dgm:t>
    </dgm:pt>
    <dgm:pt modelId="{B8C3490C-81D5-4650-817D-40D430FF264D}" type="pres">
      <dgm:prSet presAssocID="{0FEACB2F-60E9-438E-91F8-B0C2E62DC691}" presName="bkgdShp" presStyleLbl="alignAccFollowNode1" presStyleIdx="0" presStyleCnt="1"/>
      <dgm:spPr/>
    </dgm:pt>
    <dgm:pt modelId="{5E3CD559-64EF-4470-96CD-6635CFCB7C99}" type="pres">
      <dgm:prSet presAssocID="{0FEACB2F-60E9-438E-91F8-B0C2E62DC691}" presName="linComp" presStyleCnt="0"/>
      <dgm:spPr/>
    </dgm:pt>
    <dgm:pt modelId="{04FB877B-2DCA-4556-AA3B-F729BF508A91}" type="pres">
      <dgm:prSet presAssocID="{8C6B14E6-9E95-4927-AD3D-BF05FF7D248B}" presName="compNode" presStyleCnt="0"/>
      <dgm:spPr/>
    </dgm:pt>
    <dgm:pt modelId="{1FCBD1EF-C4DD-4612-96ED-775E55559A3B}" type="pres">
      <dgm:prSet presAssocID="{8C6B14E6-9E95-4927-AD3D-BF05FF7D248B}" presName="node" presStyleLbl="node1" presStyleIdx="0" presStyleCnt="2">
        <dgm:presLayoutVars>
          <dgm:bulletEnabled val="1"/>
        </dgm:presLayoutVars>
      </dgm:prSet>
      <dgm:spPr/>
      <dgm:t>
        <a:bodyPr/>
        <a:lstStyle/>
        <a:p>
          <a:endParaRPr lang="es-EC"/>
        </a:p>
      </dgm:t>
    </dgm:pt>
    <dgm:pt modelId="{80A3E4F4-295E-4531-810B-59ECEE319DFF}" type="pres">
      <dgm:prSet presAssocID="{8C6B14E6-9E95-4927-AD3D-BF05FF7D248B}" presName="invisiNode" presStyleLbl="node1" presStyleIdx="0" presStyleCnt="2"/>
      <dgm:spPr/>
    </dgm:pt>
    <dgm:pt modelId="{29CB3735-FD6D-4460-9AB5-2F6D80909D86}" type="pres">
      <dgm:prSet presAssocID="{8C6B14E6-9E95-4927-AD3D-BF05FF7D248B}" presName="imagNode" presStyleLbl="fgImgPlace1" presStyleIdx="0" presStyleCnt="2"/>
      <dgm:spPr>
        <a:blipFill rotWithShape="1">
          <a:blip xmlns:r="http://schemas.openxmlformats.org/officeDocument/2006/relationships" r:embed="rId1"/>
          <a:stretch>
            <a:fillRect/>
          </a:stretch>
        </a:blipFill>
      </dgm:spPr>
      <dgm:t>
        <a:bodyPr/>
        <a:lstStyle/>
        <a:p>
          <a:endParaRPr lang="es-EC"/>
        </a:p>
      </dgm:t>
    </dgm:pt>
    <dgm:pt modelId="{C4EB35EC-E282-4A61-ABCD-C4E1BDFEF1F0}" type="pres">
      <dgm:prSet presAssocID="{A71FD90E-8F49-4383-A909-E6719EE32FFD}" presName="sibTrans" presStyleLbl="sibTrans2D1" presStyleIdx="0" presStyleCnt="0"/>
      <dgm:spPr/>
      <dgm:t>
        <a:bodyPr/>
        <a:lstStyle/>
        <a:p>
          <a:endParaRPr lang="es-EC"/>
        </a:p>
      </dgm:t>
    </dgm:pt>
    <dgm:pt modelId="{852A5A18-535C-4536-8F0E-B73F94DDE4D9}" type="pres">
      <dgm:prSet presAssocID="{5E46F0CE-2D79-43DC-9A86-9AE9F3828E56}" presName="compNode" presStyleCnt="0"/>
      <dgm:spPr/>
    </dgm:pt>
    <dgm:pt modelId="{F84BD577-1B58-4EE0-B240-C0F0820C4838}" type="pres">
      <dgm:prSet presAssocID="{5E46F0CE-2D79-43DC-9A86-9AE9F3828E56}" presName="node" presStyleLbl="node1" presStyleIdx="1" presStyleCnt="2">
        <dgm:presLayoutVars>
          <dgm:bulletEnabled val="1"/>
        </dgm:presLayoutVars>
      </dgm:prSet>
      <dgm:spPr/>
      <dgm:t>
        <a:bodyPr/>
        <a:lstStyle/>
        <a:p>
          <a:endParaRPr lang="es-EC"/>
        </a:p>
      </dgm:t>
    </dgm:pt>
    <dgm:pt modelId="{2666E3B8-60E3-4F9D-905D-D62650CFB7AF}" type="pres">
      <dgm:prSet presAssocID="{5E46F0CE-2D79-43DC-9A86-9AE9F3828E56}" presName="invisiNode" presStyleLbl="node1" presStyleIdx="1" presStyleCnt="2"/>
      <dgm:spPr/>
    </dgm:pt>
    <dgm:pt modelId="{DD523C01-3935-4D88-B8E1-48D00D35C1DF}" type="pres">
      <dgm:prSet presAssocID="{5E46F0CE-2D79-43DC-9A86-9AE9F3828E56}" presName="imagNode" presStyleLbl="fgImgPlace1" presStyleIdx="1" presStyleCnt="2"/>
      <dgm:spPr>
        <a:blipFill rotWithShape="1">
          <a:blip xmlns:r="http://schemas.openxmlformats.org/officeDocument/2006/relationships" r:embed="rId2"/>
          <a:stretch>
            <a:fillRect/>
          </a:stretch>
        </a:blipFill>
      </dgm:spPr>
      <dgm:t>
        <a:bodyPr/>
        <a:lstStyle/>
        <a:p>
          <a:endParaRPr lang="es-EC"/>
        </a:p>
      </dgm:t>
    </dgm:pt>
  </dgm:ptLst>
  <dgm:cxnLst>
    <dgm:cxn modelId="{DCE45F96-8DF0-4E5E-9FC1-C7E8B126853B}" srcId="{0FEACB2F-60E9-438E-91F8-B0C2E62DC691}" destId="{8C6B14E6-9E95-4927-AD3D-BF05FF7D248B}" srcOrd="0" destOrd="0" parTransId="{80181A76-5552-41A2-B498-77235C5F29AA}" sibTransId="{A71FD90E-8F49-4383-A909-E6719EE32FFD}"/>
    <dgm:cxn modelId="{6D99A47C-910F-4143-AEB8-1737BA20D7C6}" srcId="{0FEACB2F-60E9-438E-91F8-B0C2E62DC691}" destId="{5E46F0CE-2D79-43DC-9A86-9AE9F3828E56}" srcOrd="1" destOrd="0" parTransId="{699AA320-3100-498A-9FD9-43601203B8BA}" sibTransId="{2695B15A-4B51-4DBF-9674-329A56D0DEA9}"/>
    <dgm:cxn modelId="{7F5ECB6A-20EA-43ED-933A-5A992ED742FA}" type="presOf" srcId="{5E46F0CE-2D79-43DC-9A86-9AE9F3828E56}" destId="{F84BD577-1B58-4EE0-B240-C0F0820C4838}" srcOrd="0" destOrd="0" presId="urn:microsoft.com/office/officeart/2005/8/layout/pList2"/>
    <dgm:cxn modelId="{993E8A60-19E5-45AA-918E-D523B272A222}" type="presOf" srcId="{0FEACB2F-60E9-438E-91F8-B0C2E62DC691}" destId="{A97FF326-7A81-4319-BAB0-674FDDB6AF58}" srcOrd="0" destOrd="0" presId="urn:microsoft.com/office/officeart/2005/8/layout/pList2"/>
    <dgm:cxn modelId="{A1C471CF-2509-49D1-81F5-65FD66269755}" type="presOf" srcId="{8C6B14E6-9E95-4927-AD3D-BF05FF7D248B}" destId="{1FCBD1EF-C4DD-4612-96ED-775E55559A3B}" srcOrd="0" destOrd="0" presId="urn:microsoft.com/office/officeart/2005/8/layout/pList2"/>
    <dgm:cxn modelId="{E44C5260-93FF-4248-BC42-76621D85DD12}" type="presOf" srcId="{A71FD90E-8F49-4383-A909-E6719EE32FFD}" destId="{C4EB35EC-E282-4A61-ABCD-C4E1BDFEF1F0}" srcOrd="0" destOrd="0" presId="urn:microsoft.com/office/officeart/2005/8/layout/pList2"/>
    <dgm:cxn modelId="{C769751F-AB1D-439D-BCDB-540FD60D9B10}" type="presParOf" srcId="{A97FF326-7A81-4319-BAB0-674FDDB6AF58}" destId="{B8C3490C-81D5-4650-817D-40D430FF264D}" srcOrd="0" destOrd="0" presId="urn:microsoft.com/office/officeart/2005/8/layout/pList2"/>
    <dgm:cxn modelId="{E1062B52-E652-48D0-9CBD-826BB5E9D79C}" type="presParOf" srcId="{A97FF326-7A81-4319-BAB0-674FDDB6AF58}" destId="{5E3CD559-64EF-4470-96CD-6635CFCB7C99}" srcOrd="1" destOrd="0" presId="urn:microsoft.com/office/officeart/2005/8/layout/pList2"/>
    <dgm:cxn modelId="{F9DA3028-E475-4992-80BC-995F8D1244F7}" type="presParOf" srcId="{5E3CD559-64EF-4470-96CD-6635CFCB7C99}" destId="{04FB877B-2DCA-4556-AA3B-F729BF508A91}" srcOrd="0" destOrd="0" presId="urn:microsoft.com/office/officeart/2005/8/layout/pList2"/>
    <dgm:cxn modelId="{3BE0FBF0-2F3C-471D-BA5A-8255851ADF6E}" type="presParOf" srcId="{04FB877B-2DCA-4556-AA3B-F729BF508A91}" destId="{1FCBD1EF-C4DD-4612-96ED-775E55559A3B}" srcOrd="0" destOrd="0" presId="urn:microsoft.com/office/officeart/2005/8/layout/pList2"/>
    <dgm:cxn modelId="{21942DCB-150A-458C-BDE2-7B27EEBEEDB1}" type="presParOf" srcId="{04FB877B-2DCA-4556-AA3B-F729BF508A91}" destId="{80A3E4F4-295E-4531-810B-59ECEE319DFF}" srcOrd="1" destOrd="0" presId="urn:microsoft.com/office/officeart/2005/8/layout/pList2"/>
    <dgm:cxn modelId="{75968EC7-B506-4A6E-9F0E-24E31ADDADBD}" type="presParOf" srcId="{04FB877B-2DCA-4556-AA3B-F729BF508A91}" destId="{29CB3735-FD6D-4460-9AB5-2F6D80909D86}" srcOrd="2" destOrd="0" presId="urn:microsoft.com/office/officeart/2005/8/layout/pList2"/>
    <dgm:cxn modelId="{7FB52706-5C32-47FC-9F1C-9784BC970959}" type="presParOf" srcId="{5E3CD559-64EF-4470-96CD-6635CFCB7C99}" destId="{C4EB35EC-E282-4A61-ABCD-C4E1BDFEF1F0}" srcOrd="1" destOrd="0" presId="urn:microsoft.com/office/officeart/2005/8/layout/pList2"/>
    <dgm:cxn modelId="{A4C8CA45-9FE9-49E7-BC5D-AEA329E9DCC5}" type="presParOf" srcId="{5E3CD559-64EF-4470-96CD-6635CFCB7C99}" destId="{852A5A18-535C-4536-8F0E-B73F94DDE4D9}" srcOrd="2" destOrd="0" presId="urn:microsoft.com/office/officeart/2005/8/layout/pList2"/>
    <dgm:cxn modelId="{D4FB511E-5736-48EC-BFB1-06723ACD577F}" type="presParOf" srcId="{852A5A18-535C-4536-8F0E-B73F94DDE4D9}" destId="{F84BD577-1B58-4EE0-B240-C0F0820C4838}" srcOrd="0" destOrd="0" presId="urn:microsoft.com/office/officeart/2005/8/layout/pList2"/>
    <dgm:cxn modelId="{68D8309B-B89A-4DCF-904F-B26F244A34F7}" type="presParOf" srcId="{852A5A18-535C-4536-8F0E-B73F94DDE4D9}" destId="{2666E3B8-60E3-4F9D-905D-D62650CFB7AF}" srcOrd="1" destOrd="0" presId="urn:microsoft.com/office/officeart/2005/8/layout/pList2"/>
    <dgm:cxn modelId="{C43F76CF-E43C-420E-AE19-8296BBE49457}" type="presParOf" srcId="{852A5A18-535C-4536-8F0E-B73F94DDE4D9}" destId="{DD523C01-3935-4D88-B8E1-48D00D35C1D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521F08-B1CD-415E-B488-3A8B8626C0D3}" type="doc">
      <dgm:prSet loTypeId="urn:microsoft.com/office/officeart/2009/3/layout/SubStepProcess" loCatId="process" qsTypeId="urn:microsoft.com/office/officeart/2005/8/quickstyle/simple1" qsCatId="simple" csTypeId="urn:microsoft.com/office/officeart/2005/8/colors/accent1_5" csCatId="accent1" phldr="1"/>
      <dgm:spPr/>
      <dgm:t>
        <a:bodyPr/>
        <a:lstStyle/>
        <a:p>
          <a:endParaRPr lang="es-EC"/>
        </a:p>
      </dgm:t>
    </dgm:pt>
    <dgm:pt modelId="{91D0CF6B-A73C-4E7F-8FB8-D1B712289778}">
      <dgm:prSet phldrT="[Texto]"/>
      <dgm:spPr/>
      <dgm:t>
        <a:bodyPr/>
        <a:lstStyle/>
        <a:p>
          <a:r>
            <a:rPr lang="es-EC" b="1" dirty="0" smtClean="0">
              <a:solidFill>
                <a:schemeClr val="tx1"/>
              </a:solidFill>
            </a:rPr>
            <a:t>Proyecto</a:t>
          </a:r>
          <a:endParaRPr lang="es-EC" b="1" dirty="0">
            <a:solidFill>
              <a:schemeClr val="tx1"/>
            </a:solidFill>
          </a:endParaRPr>
        </a:p>
      </dgm:t>
    </dgm:pt>
    <dgm:pt modelId="{F86984B8-65DB-47B1-B00C-0B74B4E338E8}" type="parTrans" cxnId="{11510ED2-7B49-476D-9EB0-7E03B7326346}">
      <dgm:prSet/>
      <dgm:spPr/>
      <dgm:t>
        <a:bodyPr/>
        <a:lstStyle/>
        <a:p>
          <a:endParaRPr lang="es-EC">
            <a:solidFill>
              <a:schemeClr val="tx1"/>
            </a:solidFill>
          </a:endParaRPr>
        </a:p>
      </dgm:t>
    </dgm:pt>
    <dgm:pt modelId="{56F7AD63-82D9-4295-B955-C1D1B19262E0}" type="sibTrans" cxnId="{11510ED2-7B49-476D-9EB0-7E03B7326346}">
      <dgm:prSet/>
      <dgm:spPr/>
      <dgm:t>
        <a:bodyPr/>
        <a:lstStyle/>
        <a:p>
          <a:endParaRPr lang="es-EC">
            <a:solidFill>
              <a:schemeClr val="tx1"/>
            </a:solidFill>
          </a:endParaRPr>
        </a:p>
      </dgm:t>
    </dgm:pt>
    <dgm:pt modelId="{C50EC3D2-93C9-4D1E-A917-4F2F927BCF8A}">
      <dgm:prSet phldrT="[Texto]"/>
      <dgm:spPr/>
      <dgm:t>
        <a:bodyPr/>
        <a:lstStyle/>
        <a:p>
          <a:r>
            <a:rPr lang="es-EC" dirty="0" smtClean="0">
              <a:solidFill>
                <a:schemeClr val="tx1"/>
              </a:solidFill>
            </a:rPr>
            <a:t>Terreno</a:t>
          </a:r>
          <a:endParaRPr lang="es-EC" dirty="0">
            <a:solidFill>
              <a:schemeClr val="tx1"/>
            </a:solidFill>
          </a:endParaRPr>
        </a:p>
      </dgm:t>
    </dgm:pt>
    <dgm:pt modelId="{65B1D8C6-60D7-4618-AC1E-C3E118284F41}" type="parTrans" cxnId="{23483BF9-42AD-40D3-BC26-01288E80EC67}">
      <dgm:prSet/>
      <dgm:spPr/>
      <dgm:t>
        <a:bodyPr/>
        <a:lstStyle/>
        <a:p>
          <a:endParaRPr lang="es-EC">
            <a:solidFill>
              <a:schemeClr val="tx1"/>
            </a:solidFill>
          </a:endParaRPr>
        </a:p>
      </dgm:t>
    </dgm:pt>
    <dgm:pt modelId="{104E03F0-52A1-4724-A295-1AB74FB1E3A2}" type="sibTrans" cxnId="{23483BF9-42AD-40D3-BC26-01288E80EC67}">
      <dgm:prSet/>
      <dgm:spPr/>
      <dgm:t>
        <a:bodyPr/>
        <a:lstStyle/>
        <a:p>
          <a:endParaRPr lang="es-EC">
            <a:solidFill>
              <a:schemeClr val="tx1"/>
            </a:solidFill>
          </a:endParaRPr>
        </a:p>
      </dgm:t>
    </dgm:pt>
    <dgm:pt modelId="{89DBF16B-5B5B-4685-A5AB-6F272FACCA32}">
      <dgm:prSet phldrT="[Texto]"/>
      <dgm:spPr/>
      <dgm:t>
        <a:bodyPr/>
        <a:lstStyle/>
        <a:p>
          <a:r>
            <a:rPr lang="es-EC" dirty="0" smtClean="0">
              <a:solidFill>
                <a:schemeClr val="tx1"/>
              </a:solidFill>
            </a:rPr>
            <a:t>Infraestructura</a:t>
          </a:r>
          <a:endParaRPr lang="es-EC" dirty="0">
            <a:solidFill>
              <a:schemeClr val="tx1"/>
            </a:solidFill>
          </a:endParaRPr>
        </a:p>
      </dgm:t>
    </dgm:pt>
    <dgm:pt modelId="{AC68740E-2C53-4B08-9351-CD0B93C3BF1C}" type="parTrans" cxnId="{50E95CC1-9E62-405D-BE81-1FD3CEECF5D1}">
      <dgm:prSet/>
      <dgm:spPr/>
      <dgm:t>
        <a:bodyPr/>
        <a:lstStyle/>
        <a:p>
          <a:endParaRPr lang="es-EC">
            <a:solidFill>
              <a:schemeClr val="tx1"/>
            </a:solidFill>
          </a:endParaRPr>
        </a:p>
      </dgm:t>
    </dgm:pt>
    <dgm:pt modelId="{12F9C443-2C27-4AE7-87E4-45B5DD59DAA5}" type="sibTrans" cxnId="{50E95CC1-9E62-405D-BE81-1FD3CEECF5D1}">
      <dgm:prSet/>
      <dgm:spPr/>
      <dgm:t>
        <a:bodyPr/>
        <a:lstStyle/>
        <a:p>
          <a:endParaRPr lang="es-EC">
            <a:solidFill>
              <a:schemeClr val="tx1"/>
            </a:solidFill>
          </a:endParaRPr>
        </a:p>
      </dgm:t>
    </dgm:pt>
    <dgm:pt modelId="{63868566-45E4-4B5E-A5ED-D66C2A018FEC}">
      <dgm:prSet phldrT="[Texto]"/>
      <dgm:spPr/>
      <dgm:t>
        <a:bodyPr/>
        <a:lstStyle/>
        <a:p>
          <a:r>
            <a:rPr lang="es-EC" dirty="0" smtClean="0">
              <a:solidFill>
                <a:schemeClr val="tx1"/>
              </a:solidFill>
            </a:rPr>
            <a:t>&gt; Producción </a:t>
          </a:r>
        </a:p>
        <a:p>
          <a:r>
            <a:rPr lang="es-EC" dirty="0" smtClean="0">
              <a:solidFill>
                <a:schemeClr val="tx1"/>
              </a:solidFill>
            </a:rPr>
            <a:t>Mejorar costos</a:t>
          </a:r>
          <a:endParaRPr lang="es-EC" dirty="0">
            <a:solidFill>
              <a:schemeClr val="tx1"/>
            </a:solidFill>
          </a:endParaRPr>
        </a:p>
      </dgm:t>
    </dgm:pt>
    <dgm:pt modelId="{6C1FB911-7A6A-46DF-808B-8F99AE7945D7}" type="parTrans" cxnId="{6AF22374-29EC-4234-87C4-426DF7C597D4}">
      <dgm:prSet/>
      <dgm:spPr/>
      <dgm:t>
        <a:bodyPr/>
        <a:lstStyle/>
        <a:p>
          <a:endParaRPr lang="es-EC">
            <a:solidFill>
              <a:schemeClr val="tx1"/>
            </a:solidFill>
          </a:endParaRPr>
        </a:p>
      </dgm:t>
    </dgm:pt>
    <dgm:pt modelId="{F0274B16-BA2A-4F88-90BB-36388E2AF55F}" type="sibTrans" cxnId="{6AF22374-29EC-4234-87C4-426DF7C597D4}">
      <dgm:prSet/>
      <dgm:spPr/>
      <dgm:t>
        <a:bodyPr/>
        <a:lstStyle/>
        <a:p>
          <a:endParaRPr lang="es-EC">
            <a:solidFill>
              <a:schemeClr val="tx1"/>
            </a:solidFill>
          </a:endParaRPr>
        </a:p>
      </dgm:t>
    </dgm:pt>
    <dgm:pt modelId="{E8AB1EAD-C984-4B35-BD99-42E5C713A4F1}">
      <dgm:prSet phldrT="[Texto]"/>
      <dgm:spPr/>
      <dgm:t>
        <a:bodyPr/>
        <a:lstStyle/>
        <a:p>
          <a:r>
            <a:rPr lang="es-EC" dirty="0" smtClean="0">
              <a:solidFill>
                <a:schemeClr val="tx1"/>
              </a:solidFill>
            </a:rPr>
            <a:t>2 a 4 hectáreas</a:t>
          </a:r>
          <a:endParaRPr lang="es-EC" dirty="0">
            <a:solidFill>
              <a:schemeClr val="tx1"/>
            </a:solidFill>
          </a:endParaRPr>
        </a:p>
      </dgm:t>
    </dgm:pt>
    <dgm:pt modelId="{66026D44-48F3-4844-B00F-27B138F8209D}" type="parTrans" cxnId="{0A8247A9-2ED1-4F43-B0AC-AFA34BBF49D3}">
      <dgm:prSet/>
      <dgm:spPr/>
      <dgm:t>
        <a:bodyPr/>
        <a:lstStyle/>
        <a:p>
          <a:endParaRPr lang="es-EC">
            <a:solidFill>
              <a:schemeClr val="tx1"/>
            </a:solidFill>
          </a:endParaRPr>
        </a:p>
      </dgm:t>
    </dgm:pt>
    <dgm:pt modelId="{F305663B-5EEF-4F09-A1CC-174E15CC29AF}" type="sibTrans" cxnId="{0A8247A9-2ED1-4F43-B0AC-AFA34BBF49D3}">
      <dgm:prSet/>
      <dgm:spPr/>
      <dgm:t>
        <a:bodyPr/>
        <a:lstStyle/>
        <a:p>
          <a:endParaRPr lang="es-EC">
            <a:solidFill>
              <a:schemeClr val="tx1"/>
            </a:solidFill>
          </a:endParaRPr>
        </a:p>
      </dgm:t>
    </dgm:pt>
    <dgm:pt modelId="{294E6909-2E67-42ED-8082-CE5DB23BE12B}">
      <dgm:prSet phldrT="[Texto]"/>
      <dgm:spPr/>
      <dgm:t>
        <a:bodyPr/>
        <a:lstStyle/>
        <a:p>
          <a:r>
            <a:rPr lang="es-EC" dirty="0" smtClean="0">
              <a:solidFill>
                <a:schemeClr val="tx1"/>
              </a:solidFill>
            </a:rPr>
            <a:t>Disminución de los precios de las rosas</a:t>
          </a:r>
          <a:endParaRPr lang="es-EC" dirty="0">
            <a:solidFill>
              <a:schemeClr val="tx1"/>
            </a:solidFill>
          </a:endParaRPr>
        </a:p>
      </dgm:t>
    </dgm:pt>
    <dgm:pt modelId="{CA37A1CC-D4C5-4710-91A6-DF9F6DB8FACA}" type="parTrans" cxnId="{D7CC2D62-3B84-4FD7-9B4C-CD7B1081A8A5}">
      <dgm:prSet/>
      <dgm:spPr/>
      <dgm:t>
        <a:bodyPr/>
        <a:lstStyle/>
        <a:p>
          <a:endParaRPr lang="es-EC">
            <a:solidFill>
              <a:schemeClr val="tx1"/>
            </a:solidFill>
          </a:endParaRPr>
        </a:p>
      </dgm:t>
    </dgm:pt>
    <dgm:pt modelId="{1818FC93-5DD0-450F-9889-4B5F653C2F9C}" type="sibTrans" cxnId="{D7CC2D62-3B84-4FD7-9B4C-CD7B1081A8A5}">
      <dgm:prSet/>
      <dgm:spPr/>
      <dgm:t>
        <a:bodyPr/>
        <a:lstStyle/>
        <a:p>
          <a:endParaRPr lang="es-EC">
            <a:solidFill>
              <a:schemeClr val="tx1"/>
            </a:solidFill>
          </a:endParaRPr>
        </a:p>
      </dgm:t>
    </dgm:pt>
    <dgm:pt modelId="{23C1114E-D8D3-48C4-A82A-93C140D1C35D}">
      <dgm:prSet phldrT="[Texto]"/>
      <dgm:spPr/>
      <dgm:t>
        <a:bodyPr/>
        <a:lstStyle/>
        <a:p>
          <a:r>
            <a:rPr lang="es-EC" dirty="0" smtClean="0">
              <a:solidFill>
                <a:schemeClr val="tx1"/>
              </a:solidFill>
            </a:rPr>
            <a:t>Productividad</a:t>
          </a:r>
          <a:endParaRPr lang="es-EC" dirty="0">
            <a:solidFill>
              <a:schemeClr val="tx1"/>
            </a:solidFill>
          </a:endParaRPr>
        </a:p>
      </dgm:t>
    </dgm:pt>
    <dgm:pt modelId="{9AADA02C-CB06-4080-BF39-3CF4E143CD22}" type="parTrans" cxnId="{CBA04AFD-D01D-4CE5-9822-46A3D024A3F5}">
      <dgm:prSet/>
      <dgm:spPr/>
      <dgm:t>
        <a:bodyPr/>
        <a:lstStyle/>
        <a:p>
          <a:endParaRPr lang="es-EC">
            <a:solidFill>
              <a:schemeClr val="tx1"/>
            </a:solidFill>
          </a:endParaRPr>
        </a:p>
      </dgm:t>
    </dgm:pt>
    <dgm:pt modelId="{88906315-BE68-4F1D-9A87-D73C77C71E39}" type="sibTrans" cxnId="{CBA04AFD-D01D-4CE5-9822-46A3D024A3F5}">
      <dgm:prSet/>
      <dgm:spPr/>
      <dgm:t>
        <a:bodyPr/>
        <a:lstStyle/>
        <a:p>
          <a:endParaRPr lang="es-EC">
            <a:solidFill>
              <a:schemeClr val="tx1"/>
            </a:solidFill>
          </a:endParaRPr>
        </a:p>
      </dgm:t>
    </dgm:pt>
    <dgm:pt modelId="{71D3E0D3-CB79-4935-A95F-BC53664106D2}">
      <dgm:prSet phldrT="[Texto]"/>
      <dgm:spPr/>
      <dgm:t>
        <a:bodyPr/>
        <a:lstStyle/>
        <a:p>
          <a:r>
            <a:rPr lang="es-EC" dirty="0" smtClean="0">
              <a:solidFill>
                <a:schemeClr val="tx1"/>
              </a:solidFill>
            </a:rPr>
            <a:t>Rendimientos</a:t>
          </a:r>
          <a:endParaRPr lang="es-EC" dirty="0">
            <a:solidFill>
              <a:schemeClr val="tx1"/>
            </a:solidFill>
          </a:endParaRPr>
        </a:p>
      </dgm:t>
    </dgm:pt>
    <dgm:pt modelId="{D1037E61-5CD3-4B7C-A079-AA97D7C8B0A2}" type="parTrans" cxnId="{D4EB23C8-28CC-4180-BF4C-34044FECC1B4}">
      <dgm:prSet/>
      <dgm:spPr/>
      <dgm:t>
        <a:bodyPr/>
        <a:lstStyle/>
        <a:p>
          <a:endParaRPr lang="es-EC">
            <a:solidFill>
              <a:schemeClr val="tx1"/>
            </a:solidFill>
          </a:endParaRPr>
        </a:p>
      </dgm:t>
    </dgm:pt>
    <dgm:pt modelId="{3478959E-77F5-40C7-8613-B68963E1ED4F}" type="sibTrans" cxnId="{D4EB23C8-28CC-4180-BF4C-34044FECC1B4}">
      <dgm:prSet/>
      <dgm:spPr/>
      <dgm:t>
        <a:bodyPr/>
        <a:lstStyle/>
        <a:p>
          <a:endParaRPr lang="es-EC">
            <a:solidFill>
              <a:schemeClr val="tx1"/>
            </a:solidFill>
          </a:endParaRPr>
        </a:p>
      </dgm:t>
    </dgm:pt>
    <dgm:pt modelId="{AA0FE3E3-5E4D-4BD8-8354-2CBAE07232B5}">
      <dgm:prSet phldrT="[Texto]"/>
      <dgm:spPr/>
      <dgm:t>
        <a:bodyPr/>
        <a:lstStyle/>
        <a:p>
          <a:r>
            <a:rPr lang="es-EC" dirty="0" smtClean="0">
              <a:solidFill>
                <a:schemeClr val="tx1"/>
              </a:solidFill>
            </a:rPr>
            <a:t>Tecnología Adecuada</a:t>
          </a:r>
          <a:endParaRPr lang="es-EC" dirty="0">
            <a:solidFill>
              <a:schemeClr val="tx1"/>
            </a:solidFill>
          </a:endParaRPr>
        </a:p>
      </dgm:t>
    </dgm:pt>
    <dgm:pt modelId="{0E59939B-40AB-42A1-9F71-B395F4721BA7}" type="parTrans" cxnId="{F4B02BE4-4CDE-4744-B2E8-DDFD25BAA07A}">
      <dgm:prSet/>
      <dgm:spPr/>
      <dgm:t>
        <a:bodyPr/>
        <a:lstStyle/>
        <a:p>
          <a:endParaRPr lang="es-EC">
            <a:solidFill>
              <a:schemeClr val="tx1"/>
            </a:solidFill>
          </a:endParaRPr>
        </a:p>
      </dgm:t>
    </dgm:pt>
    <dgm:pt modelId="{4D4855EA-C706-442E-8FAB-7840B60612C3}" type="sibTrans" cxnId="{F4B02BE4-4CDE-4744-B2E8-DDFD25BAA07A}">
      <dgm:prSet/>
      <dgm:spPr/>
      <dgm:t>
        <a:bodyPr/>
        <a:lstStyle/>
        <a:p>
          <a:endParaRPr lang="es-EC">
            <a:solidFill>
              <a:schemeClr val="tx1"/>
            </a:solidFill>
          </a:endParaRPr>
        </a:p>
      </dgm:t>
    </dgm:pt>
    <dgm:pt modelId="{F30C9AA1-FA57-4A2C-A4E9-C6AD22BCF277}" type="pres">
      <dgm:prSet presAssocID="{D4521F08-B1CD-415E-B488-3A8B8626C0D3}" presName="Name0" presStyleCnt="0">
        <dgm:presLayoutVars>
          <dgm:chMax val="7"/>
          <dgm:dir/>
          <dgm:animOne val="branch"/>
        </dgm:presLayoutVars>
      </dgm:prSet>
      <dgm:spPr/>
      <dgm:t>
        <a:bodyPr/>
        <a:lstStyle/>
        <a:p>
          <a:endParaRPr lang="es-EC"/>
        </a:p>
      </dgm:t>
    </dgm:pt>
    <dgm:pt modelId="{35CDE2D3-898D-442A-8046-7FAE8E8657C0}" type="pres">
      <dgm:prSet presAssocID="{91D0CF6B-A73C-4E7F-8FB8-D1B712289778}" presName="parTx1" presStyleLbl="node1" presStyleIdx="0" presStyleCnt="3"/>
      <dgm:spPr/>
      <dgm:t>
        <a:bodyPr/>
        <a:lstStyle/>
        <a:p>
          <a:endParaRPr lang="es-EC"/>
        </a:p>
      </dgm:t>
    </dgm:pt>
    <dgm:pt modelId="{10D630C1-AAE6-4B6D-A33C-96AF11E6A55E}" type="pres">
      <dgm:prSet presAssocID="{91D0CF6B-A73C-4E7F-8FB8-D1B712289778}" presName="spPre1" presStyleCnt="0"/>
      <dgm:spPr/>
    </dgm:pt>
    <dgm:pt modelId="{D7B92E9C-48DB-4794-B78E-C9F5BF588E6D}" type="pres">
      <dgm:prSet presAssocID="{91D0CF6B-A73C-4E7F-8FB8-D1B712289778}" presName="chLin1" presStyleCnt="0"/>
      <dgm:spPr/>
    </dgm:pt>
    <dgm:pt modelId="{92595E63-AF32-4521-815C-CF7CE02DBB80}" type="pres">
      <dgm:prSet presAssocID="{65B1D8C6-60D7-4618-AC1E-C3E118284F41}" presName="Name11" presStyleLbl="parChTrans1D1" presStyleIdx="0" presStyleCnt="14"/>
      <dgm:spPr/>
    </dgm:pt>
    <dgm:pt modelId="{89194823-6F3E-4C6F-AD22-C621F1C2B9BE}" type="pres">
      <dgm:prSet presAssocID="{65B1D8C6-60D7-4618-AC1E-C3E118284F41}" presName="Name31" presStyleLbl="parChTrans1D1" presStyleIdx="1" presStyleCnt="14"/>
      <dgm:spPr/>
    </dgm:pt>
    <dgm:pt modelId="{B4824254-F915-48FA-941B-6AB28FE54D8E}" type="pres">
      <dgm:prSet presAssocID="{C50EC3D2-93C9-4D1E-A917-4F2F927BCF8A}" presName="txAndLines1" presStyleCnt="0"/>
      <dgm:spPr/>
    </dgm:pt>
    <dgm:pt modelId="{4AFBC7CC-73C7-44A6-BFF2-458C5D79A10D}" type="pres">
      <dgm:prSet presAssocID="{C50EC3D2-93C9-4D1E-A917-4F2F927BCF8A}" presName="anchor1" presStyleCnt="0"/>
      <dgm:spPr/>
    </dgm:pt>
    <dgm:pt modelId="{FD0DB02E-CB93-48B3-A2E4-BFACBEEA205C}" type="pres">
      <dgm:prSet presAssocID="{C50EC3D2-93C9-4D1E-A917-4F2F927BCF8A}" presName="backup1" presStyleCnt="0"/>
      <dgm:spPr/>
    </dgm:pt>
    <dgm:pt modelId="{C86A46E2-D7DB-4172-AF6C-B6AAFA18A355}" type="pres">
      <dgm:prSet presAssocID="{C50EC3D2-93C9-4D1E-A917-4F2F927BCF8A}" presName="preLine1" presStyleLbl="parChTrans1D1" presStyleIdx="2" presStyleCnt="14"/>
      <dgm:spPr/>
    </dgm:pt>
    <dgm:pt modelId="{9ACCBC44-4E3E-4927-8EB0-B04A8179B9CE}" type="pres">
      <dgm:prSet presAssocID="{C50EC3D2-93C9-4D1E-A917-4F2F927BCF8A}" presName="desTx1" presStyleLbl="revTx" presStyleIdx="0" presStyleCnt="0">
        <dgm:presLayoutVars>
          <dgm:bulletEnabled val="1"/>
        </dgm:presLayoutVars>
      </dgm:prSet>
      <dgm:spPr/>
      <dgm:t>
        <a:bodyPr/>
        <a:lstStyle/>
        <a:p>
          <a:endParaRPr lang="es-EC"/>
        </a:p>
      </dgm:t>
    </dgm:pt>
    <dgm:pt modelId="{240DD8B6-C848-4CA4-B481-AF697D6BEADC}" type="pres">
      <dgm:prSet presAssocID="{C50EC3D2-93C9-4D1E-A917-4F2F927BCF8A}" presName="postLine1" presStyleLbl="parChTrans1D1" presStyleIdx="3" presStyleCnt="14"/>
      <dgm:spPr/>
    </dgm:pt>
    <dgm:pt modelId="{F9F47EB4-BB5F-4401-9C64-E915EED40ABB}" type="pres">
      <dgm:prSet presAssocID="{AC68740E-2C53-4B08-9351-CD0B93C3BF1C}" presName="Name11" presStyleLbl="parChTrans1D1" presStyleIdx="4" presStyleCnt="14"/>
      <dgm:spPr/>
    </dgm:pt>
    <dgm:pt modelId="{F6C7E1C1-4542-4C02-967F-898078BA2BC7}" type="pres">
      <dgm:prSet presAssocID="{AC68740E-2C53-4B08-9351-CD0B93C3BF1C}" presName="Name31" presStyleLbl="parChTrans1D1" presStyleIdx="5" presStyleCnt="14"/>
      <dgm:spPr/>
    </dgm:pt>
    <dgm:pt modelId="{10681F31-6EC8-4AC5-94E6-FCC725583AA1}" type="pres">
      <dgm:prSet presAssocID="{89DBF16B-5B5B-4685-A5AB-6F272FACCA32}" presName="txAndLines1" presStyleCnt="0"/>
      <dgm:spPr/>
    </dgm:pt>
    <dgm:pt modelId="{FC9B9537-9036-4CAB-AEF4-EA4024797205}" type="pres">
      <dgm:prSet presAssocID="{89DBF16B-5B5B-4685-A5AB-6F272FACCA32}" presName="anchor1" presStyleCnt="0"/>
      <dgm:spPr/>
    </dgm:pt>
    <dgm:pt modelId="{E2CAF2F7-208B-4FF5-97BF-02B88CE4D21E}" type="pres">
      <dgm:prSet presAssocID="{89DBF16B-5B5B-4685-A5AB-6F272FACCA32}" presName="backup1" presStyleCnt="0"/>
      <dgm:spPr/>
    </dgm:pt>
    <dgm:pt modelId="{81D45512-3767-4D38-A3C2-752BC6A19EC1}" type="pres">
      <dgm:prSet presAssocID="{89DBF16B-5B5B-4685-A5AB-6F272FACCA32}" presName="preLine1" presStyleLbl="parChTrans1D1" presStyleIdx="6" presStyleCnt="14"/>
      <dgm:spPr/>
    </dgm:pt>
    <dgm:pt modelId="{E7329F19-0881-42C7-B80A-AA441779FA8A}" type="pres">
      <dgm:prSet presAssocID="{89DBF16B-5B5B-4685-A5AB-6F272FACCA32}" presName="desTx1" presStyleLbl="revTx" presStyleIdx="0" presStyleCnt="0">
        <dgm:presLayoutVars>
          <dgm:bulletEnabled val="1"/>
        </dgm:presLayoutVars>
      </dgm:prSet>
      <dgm:spPr/>
      <dgm:t>
        <a:bodyPr/>
        <a:lstStyle/>
        <a:p>
          <a:endParaRPr lang="es-EC"/>
        </a:p>
      </dgm:t>
    </dgm:pt>
    <dgm:pt modelId="{2223DB4B-856B-4BB9-BEB1-BE9A4F9050B5}" type="pres">
      <dgm:prSet presAssocID="{89DBF16B-5B5B-4685-A5AB-6F272FACCA32}" presName="postLine1" presStyleLbl="parChTrans1D1" presStyleIdx="7" presStyleCnt="14"/>
      <dgm:spPr/>
    </dgm:pt>
    <dgm:pt modelId="{DD395DE2-8CB1-4925-B0B1-FE7A6474B8DE}" type="pres">
      <dgm:prSet presAssocID="{91D0CF6B-A73C-4E7F-8FB8-D1B712289778}" presName="spPost1" presStyleCnt="0"/>
      <dgm:spPr/>
    </dgm:pt>
    <dgm:pt modelId="{231B7972-DB0A-4C43-B078-46B85F0A1EDA}" type="pres">
      <dgm:prSet presAssocID="{63868566-45E4-4B5E-A5ED-D66C2A018FEC}" presName="parTx2" presStyleLbl="node1" presStyleIdx="1" presStyleCnt="3"/>
      <dgm:spPr/>
      <dgm:t>
        <a:bodyPr/>
        <a:lstStyle/>
        <a:p>
          <a:endParaRPr lang="es-EC"/>
        </a:p>
      </dgm:t>
    </dgm:pt>
    <dgm:pt modelId="{7B544326-2C8C-4488-86CD-333F17B85756}" type="pres">
      <dgm:prSet presAssocID="{294E6909-2E67-42ED-8082-CE5DB23BE12B}" presName="parTx3" presStyleLbl="node1" presStyleIdx="2" presStyleCnt="3"/>
      <dgm:spPr/>
      <dgm:t>
        <a:bodyPr/>
        <a:lstStyle/>
        <a:p>
          <a:endParaRPr lang="es-EC"/>
        </a:p>
      </dgm:t>
    </dgm:pt>
    <dgm:pt modelId="{1FCB9980-AAA5-4E88-B21D-8A5C04DCA471}" type="pres">
      <dgm:prSet presAssocID="{294E6909-2E67-42ED-8082-CE5DB23BE12B}" presName="spPre3" presStyleCnt="0"/>
      <dgm:spPr/>
    </dgm:pt>
    <dgm:pt modelId="{8E3D1FB9-48A8-4E65-9EF7-2433155E2AD8}" type="pres">
      <dgm:prSet presAssocID="{294E6909-2E67-42ED-8082-CE5DB23BE12B}" presName="chLin3" presStyleCnt="0"/>
      <dgm:spPr/>
    </dgm:pt>
    <dgm:pt modelId="{9D864D37-66D2-440A-9F2C-2FE4B24DF443}" type="pres">
      <dgm:prSet presAssocID="{9AADA02C-CB06-4080-BF39-3CF4E143CD22}" presName="Name79" presStyleLbl="parChTrans1D1" presStyleIdx="8" presStyleCnt="14"/>
      <dgm:spPr/>
    </dgm:pt>
    <dgm:pt modelId="{C90A774A-EDE3-4BA9-A46E-E5F30CFA06CC}" type="pres">
      <dgm:prSet presAssocID="{23C1114E-D8D3-48C4-A82A-93C140D1C35D}" presName="txAndLines3" presStyleCnt="0"/>
      <dgm:spPr/>
    </dgm:pt>
    <dgm:pt modelId="{A1765DC5-CC9C-41EA-BF22-5B050B83EF99}" type="pres">
      <dgm:prSet presAssocID="{23C1114E-D8D3-48C4-A82A-93C140D1C35D}" presName="anchor3" presStyleCnt="0"/>
      <dgm:spPr/>
    </dgm:pt>
    <dgm:pt modelId="{88679845-2C30-49FC-9035-676AA651B981}" type="pres">
      <dgm:prSet presAssocID="{23C1114E-D8D3-48C4-A82A-93C140D1C35D}" presName="backup3" presStyleCnt="0"/>
      <dgm:spPr/>
    </dgm:pt>
    <dgm:pt modelId="{E466F887-B5E8-45F9-B17B-FD893A23F67B}" type="pres">
      <dgm:prSet presAssocID="{23C1114E-D8D3-48C4-A82A-93C140D1C35D}" presName="preLine3" presStyleLbl="parChTrans1D1" presStyleIdx="9" presStyleCnt="14"/>
      <dgm:spPr/>
    </dgm:pt>
    <dgm:pt modelId="{94884F05-6054-4FBC-944D-55BF65C68647}" type="pres">
      <dgm:prSet presAssocID="{23C1114E-D8D3-48C4-A82A-93C140D1C35D}" presName="desTx3" presStyleLbl="revTx" presStyleIdx="0" presStyleCnt="0">
        <dgm:presLayoutVars>
          <dgm:bulletEnabled val="1"/>
        </dgm:presLayoutVars>
      </dgm:prSet>
      <dgm:spPr/>
      <dgm:t>
        <a:bodyPr/>
        <a:lstStyle/>
        <a:p>
          <a:endParaRPr lang="es-EC"/>
        </a:p>
      </dgm:t>
    </dgm:pt>
    <dgm:pt modelId="{4AC19003-ED1F-4B97-B501-68B80533B1B9}" type="pres">
      <dgm:prSet presAssocID="{D1037E61-5CD3-4B7C-A079-AA97D7C8B0A2}" presName="Name79" presStyleLbl="parChTrans1D1" presStyleIdx="10" presStyleCnt="14"/>
      <dgm:spPr/>
    </dgm:pt>
    <dgm:pt modelId="{2D1DC8C4-A033-418C-8446-E344B22D1F60}" type="pres">
      <dgm:prSet presAssocID="{71D3E0D3-CB79-4935-A95F-BC53664106D2}" presName="txAndLines3" presStyleCnt="0"/>
      <dgm:spPr/>
    </dgm:pt>
    <dgm:pt modelId="{3F5D356A-8429-4770-94E9-C755B8294BD0}" type="pres">
      <dgm:prSet presAssocID="{71D3E0D3-CB79-4935-A95F-BC53664106D2}" presName="anchor3" presStyleCnt="0"/>
      <dgm:spPr/>
    </dgm:pt>
    <dgm:pt modelId="{CC80AAE1-1033-4E4A-B406-0327482D4BE4}" type="pres">
      <dgm:prSet presAssocID="{71D3E0D3-CB79-4935-A95F-BC53664106D2}" presName="backup3" presStyleCnt="0"/>
      <dgm:spPr/>
    </dgm:pt>
    <dgm:pt modelId="{881A0534-63E7-49AB-A233-57DD0DD7AAED}" type="pres">
      <dgm:prSet presAssocID="{71D3E0D3-CB79-4935-A95F-BC53664106D2}" presName="preLine3" presStyleLbl="parChTrans1D1" presStyleIdx="11" presStyleCnt="14"/>
      <dgm:spPr/>
    </dgm:pt>
    <dgm:pt modelId="{90ED410A-B04B-44C6-9D8B-E4A89B3018DD}" type="pres">
      <dgm:prSet presAssocID="{71D3E0D3-CB79-4935-A95F-BC53664106D2}" presName="desTx3" presStyleLbl="revTx" presStyleIdx="0" presStyleCnt="0">
        <dgm:presLayoutVars>
          <dgm:bulletEnabled val="1"/>
        </dgm:presLayoutVars>
      </dgm:prSet>
      <dgm:spPr/>
      <dgm:t>
        <a:bodyPr/>
        <a:lstStyle/>
        <a:p>
          <a:endParaRPr lang="es-EC"/>
        </a:p>
      </dgm:t>
    </dgm:pt>
    <dgm:pt modelId="{45BE9B5A-DF35-4E68-BADF-C21D4E614F15}" type="pres">
      <dgm:prSet presAssocID="{0E59939B-40AB-42A1-9F71-B395F4721BA7}" presName="Name79" presStyleLbl="parChTrans1D1" presStyleIdx="12" presStyleCnt="14"/>
      <dgm:spPr/>
    </dgm:pt>
    <dgm:pt modelId="{F6E611F3-5093-4AD6-89F5-0768E2523FFE}" type="pres">
      <dgm:prSet presAssocID="{AA0FE3E3-5E4D-4BD8-8354-2CBAE07232B5}" presName="txAndLines3" presStyleCnt="0"/>
      <dgm:spPr/>
    </dgm:pt>
    <dgm:pt modelId="{1C9D42EC-9CB7-4A28-A756-78888674DE01}" type="pres">
      <dgm:prSet presAssocID="{AA0FE3E3-5E4D-4BD8-8354-2CBAE07232B5}" presName="anchor3" presStyleCnt="0"/>
      <dgm:spPr/>
    </dgm:pt>
    <dgm:pt modelId="{80065439-1C91-432D-97D5-5F72AEC3E833}" type="pres">
      <dgm:prSet presAssocID="{AA0FE3E3-5E4D-4BD8-8354-2CBAE07232B5}" presName="backup3" presStyleCnt="0"/>
      <dgm:spPr/>
    </dgm:pt>
    <dgm:pt modelId="{9701AA0C-F140-4F38-946F-6F849C5AAAE1}" type="pres">
      <dgm:prSet presAssocID="{AA0FE3E3-5E4D-4BD8-8354-2CBAE07232B5}" presName="preLine3" presStyleLbl="parChTrans1D1" presStyleIdx="13" presStyleCnt="14"/>
      <dgm:spPr/>
    </dgm:pt>
    <dgm:pt modelId="{A360C263-E9D7-40F8-B200-78C52FB6A007}" type="pres">
      <dgm:prSet presAssocID="{AA0FE3E3-5E4D-4BD8-8354-2CBAE07232B5}" presName="desTx3" presStyleLbl="revTx" presStyleIdx="0" presStyleCnt="0">
        <dgm:presLayoutVars>
          <dgm:bulletEnabled val="1"/>
        </dgm:presLayoutVars>
      </dgm:prSet>
      <dgm:spPr/>
      <dgm:t>
        <a:bodyPr/>
        <a:lstStyle/>
        <a:p>
          <a:endParaRPr lang="es-EC"/>
        </a:p>
      </dgm:t>
    </dgm:pt>
  </dgm:ptLst>
  <dgm:cxnLst>
    <dgm:cxn modelId="{6AF22374-29EC-4234-87C4-426DF7C597D4}" srcId="{D4521F08-B1CD-415E-B488-3A8B8626C0D3}" destId="{63868566-45E4-4B5E-A5ED-D66C2A018FEC}" srcOrd="1" destOrd="0" parTransId="{6C1FB911-7A6A-46DF-808B-8F99AE7945D7}" sibTransId="{F0274B16-BA2A-4F88-90BB-36388E2AF55F}"/>
    <dgm:cxn modelId="{B9722DCB-094A-4486-A356-CE6788D99B2F}" type="presOf" srcId="{89DBF16B-5B5B-4685-A5AB-6F272FACCA32}" destId="{E7329F19-0881-42C7-B80A-AA441779FA8A}" srcOrd="0" destOrd="0" presId="urn:microsoft.com/office/officeart/2009/3/layout/SubStepProcess"/>
    <dgm:cxn modelId="{50E95CC1-9E62-405D-BE81-1FD3CEECF5D1}" srcId="{91D0CF6B-A73C-4E7F-8FB8-D1B712289778}" destId="{89DBF16B-5B5B-4685-A5AB-6F272FACCA32}" srcOrd="1" destOrd="0" parTransId="{AC68740E-2C53-4B08-9351-CD0B93C3BF1C}" sibTransId="{12F9C443-2C27-4AE7-87E4-45B5DD59DAA5}"/>
    <dgm:cxn modelId="{E76D1F66-6CC3-4402-BC3C-859A6DFE0CD5}" type="presOf" srcId="{E8AB1EAD-C984-4B35-BD99-42E5C713A4F1}" destId="{9ACCBC44-4E3E-4927-8EB0-B04A8179B9CE}" srcOrd="0" destOrd="1" presId="urn:microsoft.com/office/officeart/2009/3/layout/SubStepProcess"/>
    <dgm:cxn modelId="{D7CC2D62-3B84-4FD7-9B4C-CD7B1081A8A5}" srcId="{D4521F08-B1CD-415E-B488-3A8B8626C0D3}" destId="{294E6909-2E67-42ED-8082-CE5DB23BE12B}" srcOrd="2" destOrd="0" parTransId="{CA37A1CC-D4C5-4710-91A6-DF9F6DB8FACA}" sibTransId="{1818FC93-5DD0-450F-9889-4B5F653C2F9C}"/>
    <dgm:cxn modelId="{DD35397A-D2E0-44E9-9B8D-7114AF352838}" type="presOf" srcId="{91D0CF6B-A73C-4E7F-8FB8-D1B712289778}" destId="{35CDE2D3-898D-442A-8046-7FAE8E8657C0}" srcOrd="0" destOrd="0" presId="urn:microsoft.com/office/officeart/2009/3/layout/SubStepProcess"/>
    <dgm:cxn modelId="{734DD130-B672-436C-A169-DF3F6138E325}" type="presOf" srcId="{294E6909-2E67-42ED-8082-CE5DB23BE12B}" destId="{7B544326-2C8C-4488-86CD-333F17B85756}" srcOrd="0" destOrd="0" presId="urn:microsoft.com/office/officeart/2009/3/layout/SubStepProcess"/>
    <dgm:cxn modelId="{35166F93-2062-440C-BFD2-2209EC7DFF6F}" type="presOf" srcId="{C50EC3D2-93C9-4D1E-A917-4F2F927BCF8A}" destId="{9ACCBC44-4E3E-4927-8EB0-B04A8179B9CE}" srcOrd="0" destOrd="0" presId="urn:microsoft.com/office/officeart/2009/3/layout/SubStepProcess"/>
    <dgm:cxn modelId="{B0034827-587F-48E9-86BC-7F581D681DE5}" type="presOf" srcId="{71D3E0D3-CB79-4935-A95F-BC53664106D2}" destId="{90ED410A-B04B-44C6-9D8B-E4A89B3018DD}" srcOrd="0" destOrd="0" presId="urn:microsoft.com/office/officeart/2009/3/layout/SubStepProcess"/>
    <dgm:cxn modelId="{6D472C02-C66F-4872-AFFB-E59BBEBD49ED}" type="presOf" srcId="{63868566-45E4-4B5E-A5ED-D66C2A018FEC}" destId="{231B7972-DB0A-4C43-B078-46B85F0A1EDA}" srcOrd="0" destOrd="0" presId="urn:microsoft.com/office/officeart/2009/3/layout/SubStepProcess"/>
    <dgm:cxn modelId="{CADBE5F1-FEC6-4E1D-99EE-2F9C8BE5DBB5}" type="presOf" srcId="{D4521F08-B1CD-415E-B488-3A8B8626C0D3}" destId="{F30C9AA1-FA57-4A2C-A4E9-C6AD22BCF277}" srcOrd="0" destOrd="0" presId="urn:microsoft.com/office/officeart/2009/3/layout/SubStepProcess"/>
    <dgm:cxn modelId="{83337AE0-4DCE-49FA-A5FC-8824FF304CA7}" type="presOf" srcId="{AA0FE3E3-5E4D-4BD8-8354-2CBAE07232B5}" destId="{A360C263-E9D7-40F8-B200-78C52FB6A007}" srcOrd="0" destOrd="0" presId="urn:microsoft.com/office/officeart/2009/3/layout/SubStepProcess"/>
    <dgm:cxn modelId="{CBA04AFD-D01D-4CE5-9822-46A3D024A3F5}" srcId="{294E6909-2E67-42ED-8082-CE5DB23BE12B}" destId="{23C1114E-D8D3-48C4-A82A-93C140D1C35D}" srcOrd="0" destOrd="0" parTransId="{9AADA02C-CB06-4080-BF39-3CF4E143CD22}" sibTransId="{88906315-BE68-4F1D-9A87-D73C77C71E39}"/>
    <dgm:cxn modelId="{0A8247A9-2ED1-4F43-B0AC-AFA34BBF49D3}" srcId="{C50EC3D2-93C9-4D1E-A917-4F2F927BCF8A}" destId="{E8AB1EAD-C984-4B35-BD99-42E5C713A4F1}" srcOrd="0" destOrd="0" parTransId="{66026D44-48F3-4844-B00F-27B138F8209D}" sibTransId="{F305663B-5EEF-4F09-A1CC-174E15CC29AF}"/>
    <dgm:cxn modelId="{11510ED2-7B49-476D-9EB0-7E03B7326346}" srcId="{D4521F08-B1CD-415E-B488-3A8B8626C0D3}" destId="{91D0CF6B-A73C-4E7F-8FB8-D1B712289778}" srcOrd="0" destOrd="0" parTransId="{F86984B8-65DB-47B1-B00C-0B74B4E338E8}" sibTransId="{56F7AD63-82D9-4295-B955-C1D1B19262E0}"/>
    <dgm:cxn modelId="{23483BF9-42AD-40D3-BC26-01288E80EC67}" srcId="{91D0CF6B-A73C-4E7F-8FB8-D1B712289778}" destId="{C50EC3D2-93C9-4D1E-A917-4F2F927BCF8A}" srcOrd="0" destOrd="0" parTransId="{65B1D8C6-60D7-4618-AC1E-C3E118284F41}" sibTransId="{104E03F0-52A1-4724-A295-1AB74FB1E3A2}"/>
    <dgm:cxn modelId="{F4B02BE4-4CDE-4744-B2E8-DDFD25BAA07A}" srcId="{294E6909-2E67-42ED-8082-CE5DB23BE12B}" destId="{AA0FE3E3-5E4D-4BD8-8354-2CBAE07232B5}" srcOrd="2" destOrd="0" parTransId="{0E59939B-40AB-42A1-9F71-B395F4721BA7}" sibTransId="{4D4855EA-C706-442E-8FAB-7840B60612C3}"/>
    <dgm:cxn modelId="{F77D5229-9083-4080-9932-6D934B39416E}" type="presOf" srcId="{23C1114E-D8D3-48C4-A82A-93C140D1C35D}" destId="{94884F05-6054-4FBC-944D-55BF65C68647}" srcOrd="0" destOrd="0" presId="urn:microsoft.com/office/officeart/2009/3/layout/SubStepProcess"/>
    <dgm:cxn modelId="{D4EB23C8-28CC-4180-BF4C-34044FECC1B4}" srcId="{294E6909-2E67-42ED-8082-CE5DB23BE12B}" destId="{71D3E0D3-CB79-4935-A95F-BC53664106D2}" srcOrd="1" destOrd="0" parTransId="{D1037E61-5CD3-4B7C-A079-AA97D7C8B0A2}" sibTransId="{3478959E-77F5-40C7-8613-B68963E1ED4F}"/>
    <dgm:cxn modelId="{990EBBA2-D97B-4E1E-8A21-0A0CFC5E5314}" type="presParOf" srcId="{F30C9AA1-FA57-4A2C-A4E9-C6AD22BCF277}" destId="{35CDE2D3-898D-442A-8046-7FAE8E8657C0}" srcOrd="0" destOrd="0" presId="urn:microsoft.com/office/officeart/2009/3/layout/SubStepProcess"/>
    <dgm:cxn modelId="{D468AFFA-1254-43D1-8278-7A0945EAE55C}" type="presParOf" srcId="{F30C9AA1-FA57-4A2C-A4E9-C6AD22BCF277}" destId="{10D630C1-AAE6-4B6D-A33C-96AF11E6A55E}" srcOrd="1" destOrd="0" presId="urn:microsoft.com/office/officeart/2009/3/layout/SubStepProcess"/>
    <dgm:cxn modelId="{2940AF1E-1028-4D62-A348-6B0B32D9F5DF}" type="presParOf" srcId="{F30C9AA1-FA57-4A2C-A4E9-C6AD22BCF277}" destId="{D7B92E9C-48DB-4794-B78E-C9F5BF588E6D}" srcOrd="2" destOrd="0" presId="urn:microsoft.com/office/officeart/2009/3/layout/SubStepProcess"/>
    <dgm:cxn modelId="{7AC6E67E-2338-4F02-9694-F3C29F66161E}" type="presParOf" srcId="{D7B92E9C-48DB-4794-B78E-C9F5BF588E6D}" destId="{92595E63-AF32-4521-815C-CF7CE02DBB80}" srcOrd="0" destOrd="0" presId="urn:microsoft.com/office/officeart/2009/3/layout/SubStepProcess"/>
    <dgm:cxn modelId="{0E34248B-5B22-4AE2-932F-39367CA46CDA}" type="presParOf" srcId="{D7B92E9C-48DB-4794-B78E-C9F5BF588E6D}" destId="{89194823-6F3E-4C6F-AD22-C621F1C2B9BE}" srcOrd="1" destOrd="0" presId="urn:microsoft.com/office/officeart/2009/3/layout/SubStepProcess"/>
    <dgm:cxn modelId="{7D5895F4-6526-456C-AD60-70BCF697BAEC}" type="presParOf" srcId="{D7B92E9C-48DB-4794-B78E-C9F5BF588E6D}" destId="{B4824254-F915-48FA-941B-6AB28FE54D8E}" srcOrd="2" destOrd="0" presId="urn:microsoft.com/office/officeart/2009/3/layout/SubStepProcess"/>
    <dgm:cxn modelId="{6FCDA8B9-3E7B-4B30-B28F-2AE5C79F8D38}" type="presParOf" srcId="{B4824254-F915-48FA-941B-6AB28FE54D8E}" destId="{4AFBC7CC-73C7-44A6-BFF2-458C5D79A10D}" srcOrd="0" destOrd="0" presId="urn:microsoft.com/office/officeart/2009/3/layout/SubStepProcess"/>
    <dgm:cxn modelId="{4682EFDD-772D-4EE4-8513-0B2BDC4181B8}" type="presParOf" srcId="{B4824254-F915-48FA-941B-6AB28FE54D8E}" destId="{FD0DB02E-CB93-48B3-A2E4-BFACBEEA205C}" srcOrd="1" destOrd="0" presId="urn:microsoft.com/office/officeart/2009/3/layout/SubStepProcess"/>
    <dgm:cxn modelId="{D51D0566-26DE-4393-96B5-938607F4AA1F}" type="presParOf" srcId="{B4824254-F915-48FA-941B-6AB28FE54D8E}" destId="{C86A46E2-D7DB-4172-AF6C-B6AAFA18A355}" srcOrd="2" destOrd="0" presId="urn:microsoft.com/office/officeart/2009/3/layout/SubStepProcess"/>
    <dgm:cxn modelId="{17BC2701-1D87-465C-AE39-AE7B3E4114F9}" type="presParOf" srcId="{B4824254-F915-48FA-941B-6AB28FE54D8E}" destId="{9ACCBC44-4E3E-4927-8EB0-B04A8179B9CE}" srcOrd="3" destOrd="0" presId="urn:microsoft.com/office/officeart/2009/3/layout/SubStepProcess"/>
    <dgm:cxn modelId="{E71307CE-6FC4-45A0-9F2F-0E2D2C401DEB}" type="presParOf" srcId="{B4824254-F915-48FA-941B-6AB28FE54D8E}" destId="{240DD8B6-C848-4CA4-B481-AF697D6BEADC}" srcOrd="4" destOrd="0" presId="urn:microsoft.com/office/officeart/2009/3/layout/SubStepProcess"/>
    <dgm:cxn modelId="{2FEC9B6B-408A-47E4-9AC1-F5CF9CE1FD09}" type="presParOf" srcId="{D7B92E9C-48DB-4794-B78E-C9F5BF588E6D}" destId="{F9F47EB4-BB5F-4401-9C64-E915EED40ABB}" srcOrd="3" destOrd="0" presId="urn:microsoft.com/office/officeart/2009/3/layout/SubStepProcess"/>
    <dgm:cxn modelId="{70BF7643-8272-4EFA-8568-2342F3DF744C}" type="presParOf" srcId="{D7B92E9C-48DB-4794-B78E-C9F5BF588E6D}" destId="{F6C7E1C1-4542-4C02-967F-898078BA2BC7}" srcOrd="4" destOrd="0" presId="urn:microsoft.com/office/officeart/2009/3/layout/SubStepProcess"/>
    <dgm:cxn modelId="{ED703DEC-C9E1-4672-B68F-0A9D21EBADFD}" type="presParOf" srcId="{D7B92E9C-48DB-4794-B78E-C9F5BF588E6D}" destId="{10681F31-6EC8-4AC5-94E6-FCC725583AA1}" srcOrd="5" destOrd="0" presId="urn:microsoft.com/office/officeart/2009/3/layout/SubStepProcess"/>
    <dgm:cxn modelId="{6D1E5B6B-7C4E-4B32-A46D-6261760F4BF3}" type="presParOf" srcId="{10681F31-6EC8-4AC5-94E6-FCC725583AA1}" destId="{FC9B9537-9036-4CAB-AEF4-EA4024797205}" srcOrd="0" destOrd="0" presId="urn:microsoft.com/office/officeart/2009/3/layout/SubStepProcess"/>
    <dgm:cxn modelId="{D163184D-1336-40CC-8512-C085FEE96814}" type="presParOf" srcId="{10681F31-6EC8-4AC5-94E6-FCC725583AA1}" destId="{E2CAF2F7-208B-4FF5-97BF-02B88CE4D21E}" srcOrd="1" destOrd="0" presId="urn:microsoft.com/office/officeart/2009/3/layout/SubStepProcess"/>
    <dgm:cxn modelId="{508D59F9-4ED7-4C40-93BD-02C0E4C730B7}" type="presParOf" srcId="{10681F31-6EC8-4AC5-94E6-FCC725583AA1}" destId="{81D45512-3767-4D38-A3C2-752BC6A19EC1}" srcOrd="2" destOrd="0" presId="urn:microsoft.com/office/officeart/2009/3/layout/SubStepProcess"/>
    <dgm:cxn modelId="{E243C97F-EE37-44AB-AB35-DEC475C6462C}" type="presParOf" srcId="{10681F31-6EC8-4AC5-94E6-FCC725583AA1}" destId="{E7329F19-0881-42C7-B80A-AA441779FA8A}" srcOrd="3" destOrd="0" presId="urn:microsoft.com/office/officeart/2009/3/layout/SubStepProcess"/>
    <dgm:cxn modelId="{FAE60442-1E32-4672-B914-0FD860AD64DC}" type="presParOf" srcId="{10681F31-6EC8-4AC5-94E6-FCC725583AA1}" destId="{2223DB4B-856B-4BB9-BEB1-BE9A4F9050B5}" srcOrd="4" destOrd="0" presId="urn:microsoft.com/office/officeart/2009/3/layout/SubStepProcess"/>
    <dgm:cxn modelId="{3F49F1F1-5FE0-4DF3-9473-3D763FB48978}" type="presParOf" srcId="{F30C9AA1-FA57-4A2C-A4E9-C6AD22BCF277}" destId="{DD395DE2-8CB1-4925-B0B1-FE7A6474B8DE}" srcOrd="3" destOrd="0" presId="urn:microsoft.com/office/officeart/2009/3/layout/SubStepProcess"/>
    <dgm:cxn modelId="{779E44F7-900B-4ECE-B7D3-2E7942437DAD}" type="presParOf" srcId="{F30C9AA1-FA57-4A2C-A4E9-C6AD22BCF277}" destId="{231B7972-DB0A-4C43-B078-46B85F0A1EDA}" srcOrd="4" destOrd="0" presId="urn:microsoft.com/office/officeart/2009/3/layout/SubStepProcess"/>
    <dgm:cxn modelId="{10B9751C-3F4A-430E-8807-E3ED5051EBCE}" type="presParOf" srcId="{F30C9AA1-FA57-4A2C-A4E9-C6AD22BCF277}" destId="{7B544326-2C8C-4488-86CD-333F17B85756}" srcOrd="5" destOrd="0" presId="urn:microsoft.com/office/officeart/2009/3/layout/SubStepProcess"/>
    <dgm:cxn modelId="{180FB8D6-C9AC-40CE-BC28-A890FE95C44F}" type="presParOf" srcId="{F30C9AA1-FA57-4A2C-A4E9-C6AD22BCF277}" destId="{1FCB9980-AAA5-4E88-B21D-8A5C04DCA471}" srcOrd="6" destOrd="0" presId="urn:microsoft.com/office/officeart/2009/3/layout/SubStepProcess"/>
    <dgm:cxn modelId="{8FF58110-514A-4911-ADFE-0D8CDA538AC2}" type="presParOf" srcId="{F30C9AA1-FA57-4A2C-A4E9-C6AD22BCF277}" destId="{8E3D1FB9-48A8-4E65-9EF7-2433155E2AD8}" srcOrd="7" destOrd="0" presId="urn:microsoft.com/office/officeart/2009/3/layout/SubStepProcess"/>
    <dgm:cxn modelId="{DB5F947C-55B9-4C0D-A87F-8A2AD9A81019}" type="presParOf" srcId="{8E3D1FB9-48A8-4E65-9EF7-2433155E2AD8}" destId="{9D864D37-66D2-440A-9F2C-2FE4B24DF443}" srcOrd="0" destOrd="0" presId="urn:microsoft.com/office/officeart/2009/3/layout/SubStepProcess"/>
    <dgm:cxn modelId="{20B09B22-332D-4411-B389-CA6D0A471AC2}" type="presParOf" srcId="{8E3D1FB9-48A8-4E65-9EF7-2433155E2AD8}" destId="{C90A774A-EDE3-4BA9-A46E-E5F30CFA06CC}" srcOrd="1" destOrd="0" presId="urn:microsoft.com/office/officeart/2009/3/layout/SubStepProcess"/>
    <dgm:cxn modelId="{FE9FCACE-19B6-400D-BF5B-78CACC4E7A4A}" type="presParOf" srcId="{C90A774A-EDE3-4BA9-A46E-E5F30CFA06CC}" destId="{A1765DC5-CC9C-41EA-BF22-5B050B83EF99}" srcOrd="0" destOrd="0" presId="urn:microsoft.com/office/officeart/2009/3/layout/SubStepProcess"/>
    <dgm:cxn modelId="{20953AB3-3D0F-457E-A732-9FBE156FAC77}" type="presParOf" srcId="{C90A774A-EDE3-4BA9-A46E-E5F30CFA06CC}" destId="{88679845-2C30-49FC-9035-676AA651B981}" srcOrd="1" destOrd="0" presId="urn:microsoft.com/office/officeart/2009/3/layout/SubStepProcess"/>
    <dgm:cxn modelId="{35F6DEBA-94C7-4C36-837A-8A355B552A40}" type="presParOf" srcId="{C90A774A-EDE3-4BA9-A46E-E5F30CFA06CC}" destId="{E466F887-B5E8-45F9-B17B-FD893A23F67B}" srcOrd="2" destOrd="0" presId="urn:microsoft.com/office/officeart/2009/3/layout/SubStepProcess"/>
    <dgm:cxn modelId="{76A271E2-86C1-4729-ABE7-8D57BD8A8544}" type="presParOf" srcId="{C90A774A-EDE3-4BA9-A46E-E5F30CFA06CC}" destId="{94884F05-6054-4FBC-944D-55BF65C68647}" srcOrd="3" destOrd="0" presId="urn:microsoft.com/office/officeart/2009/3/layout/SubStepProcess"/>
    <dgm:cxn modelId="{E8EAF421-5572-4035-A25D-79B0F0FF1619}" type="presParOf" srcId="{8E3D1FB9-48A8-4E65-9EF7-2433155E2AD8}" destId="{4AC19003-ED1F-4B97-B501-68B80533B1B9}" srcOrd="2" destOrd="0" presId="urn:microsoft.com/office/officeart/2009/3/layout/SubStepProcess"/>
    <dgm:cxn modelId="{DA40CACC-E147-4B0C-8692-27C647386648}" type="presParOf" srcId="{8E3D1FB9-48A8-4E65-9EF7-2433155E2AD8}" destId="{2D1DC8C4-A033-418C-8446-E344B22D1F60}" srcOrd="3" destOrd="0" presId="urn:microsoft.com/office/officeart/2009/3/layout/SubStepProcess"/>
    <dgm:cxn modelId="{26BEB65E-5802-4BD5-9E9D-EB01C1A469E2}" type="presParOf" srcId="{2D1DC8C4-A033-418C-8446-E344B22D1F60}" destId="{3F5D356A-8429-4770-94E9-C755B8294BD0}" srcOrd="0" destOrd="0" presId="urn:microsoft.com/office/officeart/2009/3/layout/SubStepProcess"/>
    <dgm:cxn modelId="{EB504EA6-8EA0-4575-8A3B-8A03A974F854}" type="presParOf" srcId="{2D1DC8C4-A033-418C-8446-E344B22D1F60}" destId="{CC80AAE1-1033-4E4A-B406-0327482D4BE4}" srcOrd="1" destOrd="0" presId="urn:microsoft.com/office/officeart/2009/3/layout/SubStepProcess"/>
    <dgm:cxn modelId="{2262EE1F-81F3-4742-A5BC-6DAB8A9D4860}" type="presParOf" srcId="{2D1DC8C4-A033-418C-8446-E344B22D1F60}" destId="{881A0534-63E7-49AB-A233-57DD0DD7AAED}" srcOrd="2" destOrd="0" presId="urn:microsoft.com/office/officeart/2009/3/layout/SubStepProcess"/>
    <dgm:cxn modelId="{A1045437-AF5B-4892-85AD-A5E9319E92C4}" type="presParOf" srcId="{2D1DC8C4-A033-418C-8446-E344B22D1F60}" destId="{90ED410A-B04B-44C6-9D8B-E4A89B3018DD}" srcOrd="3" destOrd="0" presId="urn:microsoft.com/office/officeart/2009/3/layout/SubStepProcess"/>
    <dgm:cxn modelId="{B32CFA6F-C14C-4E94-B6A8-D0C342B67BE4}" type="presParOf" srcId="{8E3D1FB9-48A8-4E65-9EF7-2433155E2AD8}" destId="{45BE9B5A-DF35-4E68-BADF-C21D4E614F15}" srcOrd="4" destOrd="0" presId="urn:microsoft.com/office/officeart/2009/3/layout/SubStepProcess"/>
    <dgm:cxn modelId="{65D3E973-6907-4582-9CE1-41FAACB0969D}" type="presParOf" srcId="{8E3D1FB9-48A8-4E65-9EF7-2433155E2AD8}" destId="{F6E611F3-5093-4AD6-89F5-0768E2523FFE}" srcOrd="5" destOrd="0" presId="urn:microsoft.com/office/officeart/2009/3/layout/SubStepProcess"/>
    <dgm:cxn modelId="{6F39F31D-408C-4161-AAB9-101E5DC1745E}" type="presParOf" srcId="{F6E611F3-5093-4AD6-89F5-0768E2523FFE}" destId="{1C9D42EC-9CB7-4A28-A756-78888674DE01}" srcOrd="0" destOrd="0" presId="urn:microsoft.com/office/officeart/2009/3/layout/SubStepProcess"/>
    <dgm:cxn modelId="{D7E4369C-74F1-465A-B0D8-D28EB59F58D6}" type="presParOf" srcId="{F6E611F3-5093-4AD6-89F5-0768E2523FFE}" destId="{80065439-1C91-432D-97D5-5F72AEC3E833}" srcOrd="1" destOrd="0" presId="urn:microsoft.com/office/officeart/2009/3/layout/SubStepProcess"/>
    <dgm:cxn modelId="{C9EF0912-8902-419F-BC8C-0865CEE63A5C}" type="presParOf" srcId="{F6E611F3-5093-4AD6-89F5-0768E2523FFE}" destId="{9701AA0C-F140-4F38-946F-6F849C5AAAE1}" srcOrd="2" destOrd="0" presId="urn:microsoft.com/office/officeart/2009/3/layout/SubStepProcess"/>
    <dgm:cxn modelId="{1BFBA17D-3534-4A6E-A57A-92D5F5610299}" type="presParOf" srcId="{F6E611F3-5093-4AD6-89F5-0768E2523FFE}" destId="{A360C263-E9D7-40F8-B200-78C52FB6A007}"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DDAC9C-C66F-49C0-8C77-79080C30010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2D6845D8-3696-48BC-B2B0-BA2DA2B16351}">
      <dgm:prSet phldrT="[Texto]"/>
      <dgm:spPr/>
      <dgm:t>
        <a:bodyPr/>
        <a:lstStyle/>
        <a:p>
          <a:r>
            <a:rPr lang="es-EC" dirty="0" smtClean="0"/>
            <a:t>Holanda</a:t>
          </a:r>
          <a:endParaRPr lang="es-EC" dirty="0"/>
        </a:p>
      </dgm:t>
    </dgm:pt>
    <dgm:pt modelId="{8707CD3B-37E5-47FA-AF09-EFC8B5BFFB76}" type="parTrans" cxnId="{6A5C60E9-A707-46C6-AD38-5BDF37F4414D}">
      <dgm:prSet/>
      <dgm:spPr/>
      <dgm:t>
        <a:bodyPr/>
        <a:lstStyle/>
        <a:p>
          <a:endParaRPr lang="es-EC"/>
        </a:p>
      </dgm:t>
    </dgm:pt>
    <dgm:pt modelId="{1A1F3A2F-FC1C-478E-83CD-134E7AAF4E13}" type="sibTrans" cxnId="{6A5C60E9-A707-46C6-AD38-5BDF37F4414D}">
      <dgm:prSet/>
      <dgm:spPr/>
      <dgm:t>
        <a:bodyPr/>
        <a:lstStyle/>
        <a:p>
          <a:endParaRPr lang="es-EC"/>
        </a:p>
      </dgm:t>
    </dgm:pt>
    <dgm:pt modelId="{DDCE45E8-BBA8-4D16-B006-4BEA2ADF9812}">
      <dgm:prSet phldrT="[Texto]"/>
      <dgm:spPr/>
      <dgm:t>
        <a:bodyPr/>
        <a:lstStyle/>
        <a:p>
          <a:r>
            <a:rPr lang="es-EC" dirty="0" smtClean="0"/>
            <a:t>Colombia</a:t>
          </a:r>
          <a:endParaRPr lang="es-EC" dirty="0"/>
        </a:p>
      </dgm:t>
    </dgm:pt>
    <dgm:pt modelId="{E08926A2-F0BB-49F2-B8A5-66759BBE65A3}" type="parTrans" cxnId="{4BED55C0-DB0A-4C5C-AABF-0DAE4BC1C5E2}">
      <dgm:prSet/>
      <dgm:spPr/>
      <dgm:t>
        <a:bodyPr/>
        <a:lstStyle/>
        <a:p>
          <a:endParaRPr lang="es-EC"/>
        </a:p>
      </dgm:t>
    </dgm:pt>
    <dgm:pt modelId="{25469C70-CC14-4258-BA64-A544B14AE214}" type="sibTrans" cxnId="{4BED55C0-DB0A-4C5C-AABF-0DAE4BC1C5E2}">
      <dgm:prSet/>
      <dgm:spPr/>
      <dgm:t>
        <a:bodyPr/>
        <a:lstStyle/>
        <a:p>
          <a:endParaRPr lang="es-EC"/>
        </a:p>
      </dgm:t>
    </dgm:pt>
    <dgm:pt modelId="{0BB9D8DE-B14F-43CB-9E76-F196CEE77FD3}">
      <dgm:prSet phldrT="[Texto]" custT="1"/>
      <dgm:spPr/>
      <dgm:t>
        <a:bodyPr/>
        <a:lstStyle/>
        <a:p>
          <a:r>
            <a:rPr lang="es-EC" sz="1400" dirty="0" smtClean="0"/>
            <a:t>cultivo, compra y venta</a:t>
          </a:r>
          <a:endParaRPr lang="es-EC" sz="1400" dirty="0"/>
        </a:p>
      </dgm:t>
    </dgm:pt>
    <dgm:pt modelId="{6E43BCCB-34A5-4FAB-8621-A0E6FE82B35E}" type="parTrans" cxnId="{C1B5E8B3-89A1-41E6-8A88-9E47CDF56CFE}">
      <dgm:prSet/>
      <dgm:spPr/>
      <dgm:t>
        <a:bodyPr/>
        <a:lstStyle/>
        <a:p>
          <a:endParaRPr lang="es-EC"/>
        </a:p>
      </dgm:t>
    </dgm:pt>
    <dgm:pt modelId="{6666A126-9228-4783-AFCC-1A807C1C75AA}" type="sibTrans" cxnId="{C1B5E8B3-89A1-41E6-8A88-9E47CDF56CFE}">
      <dgm:prSet/>
      <dgm:spPr/>
      <dgm:t>
        <a:bodyPr/>
        <a:lstStyle/>
        <a:p>
          <a:endParaRPr lang="es-EC"/>
        </a:p>
      </dgm:t>
    </dgm:pt>
    <dgm:pt modelId="{B3086023-349A-44DE-A80B-07A174717809}">
      <dgm:prSet phldrT="[Texto]" custT="1"/>
      <dgm:spPr/>
      <dgm:t>
        <a:bodyPr/>
        <a:lstStyle/>
        <a:p>
          <a:r>
            <a:rPr lang="es-EC" sz="1400" dirty="0" smtClean="0"/>
            <a:t>mayor productor de flor cortada y el primer exportador a nivel mundial</a:t>
          </a:r>
          <a:endParaRPr lang="es-EC" sz="1400" dirty="0"/>
        </a:p>
      </dgm:t>
    </dgm:pt>
    <dgm:pt modelId="{29786242-8410-4D9A-AF3E-A6310A2FE072}" type="parTrans" cxnId="{9002B591-DCB9-44F8-98DF-B75A6A7515FC}">
      <dgm:prSet/>
      <dgm:spPr/>
      <dgm:t>
        <a:bodyPr/>
        <a:lstStyle/>
        <a:p>
          <a:endParaRPr lang="es-EC"/>
        </a:p>
      </dgm:t>
    </dgm:pt>
    <dgm:pt modelId="{DB18A6F9-787F-4CC0-ACE7-B3B05ED3BA28}" type="sibTrans" cxnId="{9002B591-DCB9-44F8-98DF-B75A6A7515FC}">
      <dgm:prSet/>
      <dgm:spPr/>
      <dgm:t>
        <a:bodyPr/>
        <a:lstStyle/>
        <a:p>
          <a:endParaRPr lang="es-EC"/>
        </a:p>
      </dgm:t>
    </dgm:pt>
    <dgm:pt modelId="{45C0D229-8CD4-466F-AC92-674AE9F500DB}">
      <dgm:prSet phldrT="[Texto]" custT="1"/>
      <dgm:spPr/>
      <dgm:t>
        <a:bodyPr/>
        <a:lstStyle/>
        <a:p>
          <a:r>
            <a:rPr lang="es-EC" sz="1400" dirty="0" smtClean="0"/>
            <a:t>centro de remate y distribución </a:t>
          </a:r>
          <a:endParaRPr lang="es-EC" sz="1400" dirty="0"/>
        </a:p>
      </dgm:t>
    </dgm:pt>
    <dgm:pt modelId="{1EDC5E34-6161-4A1D-8F93-06ADDB5E6AC2}" type="parTrans" cxnId="{A08D086E-9799-4C01-BB19-C34DEA9FFAA6}">
      <dgm:prSet/>
      <dgm:spPr/>
      <dgm:t>
        <a:bodyPr/>
        <a:lstStyle/>
        <a:p>
          <a:endParaRPr lang="es-EC"/>
        </a:p>
      </dgm:t>
    </dgm:pt>
    <dgm:pt modelId="{0E3FE855-B80A-4BFE-A99B-83AFDEC0B02B}" type="sibTrans" cxnId="{A08D086E-9799-4C01-BB19-C34DEA9FFAA6}">
      <dgm:prSet/>
      <dgm:spPr/>
      <dgm:t>
        <a:bodyPr/>
        <a:lstStyle/>
        <a:p>
          <a:endParaRPr lang="es-EC"/>
        </a:p>
      </dgm:t>
    </dgm:pt>
    <dgm:pt modelId="{9D56F610-8C97-46E9-9231-66ED1C2996BF}">
      <dgm:prSet phldrT="[Texto]" custT="1"/>
      <dgm:spPr/>
      <dgm:t>
        <a:bodyPr/>
        <a:lstStyle/>
        <a:p>
          <a:r>
            <a:rPr lang="es-EC" sz="1400" dirty="0" smtClean="0"/>
            <a:t>importante proveedor y exportador de flores</a:t>
          </a:r>
          <a:endParaRPr lang="es-EC" sz="1400" dirty="0"/>
        </a:p>
      </dgm:t>
    </dgm:pt>
    <dgm:pt modelId="{D0C6FE13-AAA6-4106-95D6-C6878D90B1FF}" type="parTrans" cxnId="{1F48F130-83BF-4909-B655-415F6E694ABF}">
      <dgm:prSet/>
      <dgm:spPr/>
      <dgm:t>
        <a:bodyPr/>
        <a:lstStyle/>
        <a:p>
          <a:endParaRPr lang="es-EC"/>
        </a:p>
      </dgm:t>
    </dgm:pt>
    <dgm:pt modelId="{5C2CD8C2-6A7B-4C54-97BA-6204AD62273D}" type="sibTrans" cxnId="{1F48F130-83BF-4909-B655-415F6E694ABF}">
      <dgm:prSet/>
      <dgm:spPr/>
      <dgm:t>
        <a:bodyPr/>
        <a:lstStyle/>
        <a:p>
          <a:endParaRPr lang="es-EC"/>
        </a:p>
      </dgm:t>
    </dgm:pt>
    <dgm:pt modelId="{9AAE60B5-603C-4129-ACA2-EDE906E049FB}">
      <dgm:prSet phldrT="[Texto]"/>
      <dgm:spPr/>
      <dgm:t>
        <a:bodyPr/>
        <a:lstStyle/>
        <a:p>
          <a:r>
            <a:rPr lang="es-EC" dirty="0" smtClean="0"/>
            <a:t>Kenia</a:t>
          </a:r>
          <a:endParaRPr lang="es-EC" dirty="0"/>
        </a:p>
      </dgm:t>
    </dgm:pt>
    <dgm:pt modelId="{F91CECF7-6BE2-4BC9-B827-26EDBEE4B3F7}" type="parTrans" cxnId="{C0652117-F8E0-4012-A9F0-96F063AB800F}">
      <dgm:prSet/>
      <dgm:spPr/>
      <dgm:t>
        <a:bodyPr/>
        <a:lstStyle/>
        <a:p>
          <a:endParaRPr lang="es-EC"/>
        </a:p>
      </dgm:t>
    </dgm:pt>
    <dgm:pt modelId="{19CA73B5-4B1D-43C6-8395-65D242A7E6FA}" type="sibTrans" cxnId="{C0652117-F8E0-4012-A9F0-96F063AB800F}">
      <dgm:prSet/>
      <dgm:spPr/>
      <dgm:t>
        <a:bodyPr/>
        <a:lstStyle/>
        <a:p>
          <a:endParaRPr lang="es-EC"/>
        </a:p>
      </dgm:t>
    </dgm:pt>
    <dgm:pt modelId="{A172AABF-F087-4239-9543-A8D6C4E5D3F3}">
      <dgm:prSet phldrT="[Texto]" custT="1"/>
      <dgm:spPr/>
      <dgm:t>
        <a:bodyPr/>
        <a:lstStyle/>
        <a:p>
          <a:r>
            <a:rPr lang="es-EC" sz="1400" dirty="0" smtClean="0"/>
            <a:t>clima adecuado para el cultivo de flores</a:t>
          </a:r>
          <a:endParaRPr lang="es-EC" sz="1400" dirty="0"/>
        </a:p>
      </dgm:t>
    </dgm:pt>
    <dgm:pt modelId="{E4E53505-3B1A-4BFB-9465-3E79329D8421}" type="parTrans" cxnId="{7D1BB7ED-BD7B-426B-B008-58438294ECFD}">
      <dgm:prSet/>
      <dgm:spPr/>
      <dgm:t>
        <a:bodyPr/>
        <a:lstStyle/>
        <a:p>
          <a:endParaRPr lang="es-EC"/>
        </a:p>
      </dgm:t>
    </dgm:pt>
    <dgm:pt modelId="{C859184D-77E0-42B2-B1E9-359095A1F205}" type="sibTrans" cxnId="{7D1BB7ED-BD7B-426B-B008-58438294ECFD}">
      <dgm:prSet/>
      <dgm:spPr/>
      <dgm:t>
        <a:bodyPr/>
        <a:lstStyle/>
        <a:p>
          <a:endParaRPr lang="es-EC"/>
        </a:p>
      </dgm:t>
    </dgm:pt>
    <dgm:pt modelId="{0987C140-BCC2-4DE2-AFB7-1DB31E24FFA2}">
      <dgm:prSet phldrT="[Texto]" custT="1"/>
      <dgm:spPr/>
      <dgm:t>
        <a:bodyPr/>
        <a:lstStyle/>
        <a:p>
          <a:r>
            <a:rPr lang="es-EC" sz="1400" dirty="0" smtClean="0"/>
            <a:t>importante fuente de empleo</a:t>
          </a:r>
          <a:endParaRPr lang="es-EC" sz="1400" dirty="0"/>
        </a:p>
      </dgm:t>
    </dgm:pt>
    <dgm:pt modelId="{26A4B54B-6B04-4154-B581-436020CEC469}" type="parTrans" cxnId="{3E3E7F18-BFBF-471F-B2BE-C31919025842}">
      <dgm:prSet/>
      <dgm:spPr/>
      <dgm:t>
        <a:bodyPr/>
        <a:lstStyle/>
        <a:p>
          <a:endParaRPr lang="es-EC"/>
        </a:p>
      </dgm:t>
    </dgm:pt>
    <dgm:pt modelId="{613333A0-87F6-4F80-B4EB-E25532B0834D}" type="sibTrans" cxnId="{3E3E7F18-BFBF-471F-B2BE-C31919025842}">
      <dgm:prSet/>
      <dgm:spPr/>
      <dgm:t>
        <a:bodyPr/>
        <a:lstStyle/>
        <a:p>
          <a:endParaRPr lang="es-EC"/>
        </a:p>
      </dgm:t>
    </dgm:pt>
    <dgm:pt modelId="{086E4198-C3D6-4A49-831C-939D9BB6FBD1}">
      <dgm:prSet phldrT="[Texto]" custT="1"/>
      <dgm:spPr/>
      <dgm:t>
        <a:bodyPr/>
        <a:lstStyle/>
        <a:p>
          <a:r>
            <a:rPr lang="es-EC" sz="1400" dirty="0" smtClean="0"/>
            <a:t>penosas condiciones laborales que afectan</a:t>
          </a:r>
          <a:endParaRPr lang="es-EC" sz="1400" dirty="0"/>
        </a:p>
      </dgm:t>
    </dgm:pt>
    <dgm:pt modelId="{9AB4BE88-B536-40E3-BE0C-962A9B1FD8ED}" type="parTrans" cxnId="{388D8158-9687-4285-A56D-A99102DC65FA}">
      <dgm:prSet/>
      <dgm:spPr/>
      <dgm:t>
        <a:bodyPr/>
        <a:lstStyle/>
        <a:p>
          <a:endParaRPr lang="es-EC"/>
        </a:p>
      </dgm:t>
    </dgm:pt>
    <dgm:pt modelId="{B5B4A0D3-8C48-4AC9-A3E7-E4B918FBE345}" type="sibTrans" cxnId="{388D8158-9687-4285-A56D-A99102DC65FA}">
      <dgm:prSet/>
      <dgm:spPr/>
      <dgm:t>
        <a:bodyPr/>
        <a:lstStyle/>
        <a:p>
          <a:endParaRPr lang="es-EC"/>
        </a:p>
      </dgm:t>
    </dgm:pt>
    <dgm:pt modelId="{6F18342A-8B6E-41ED-8D0B-75A46C940AB0}" type="pres">
      <dgm:prSet presAssocID="{4ADDAC9C-C66F-49C0-8C77-79080C30010A}" presName="Name0" presStyleCnt="0">
        <dgm:presLayoutVars>
          <dgm:chMax val="7"/>
          <dgm:chPref val="7"/>
          <dgm:dir/>
          <dgm:animLvl val="lvl"/>
        </dgm:presLayoutVars>
      </dgm:prSet>
      <dgm:spPr/>
      <dgm:t>
        <a:bodyPr/>
        <a:lstStyle/>
        <a:p>
          <a:endParaRPr lang="es-EC"/>
        </a:p>
      </dgm:t>
    </dgm:pt>
    <dgm:pt modelId="{BEECC469-3ACC-4C6F-B074-460F9D7DDFFE}" type="pres">
      <dgm:prSet presAssocID="{2D6845D8-3696-48BC-B2B0-BA2DA2B16351}" presName="Accent1" presStyleCnt="0"/>
      <dgm:spPr/>
    </dgm:pt>
    <dgm:pt modelId="{139D01C9-C68F-447F-A5C2-FF0245C81A76}" type="pres">
      <dgm:prSet presAssocID="{2D6845D8-3696-48BC-B2B0-BA2DA2B16351}" presName="Accent" presStyleLbl="node1" presStyleIdx="0" presStyleCnt="3"/>
      <dgm:spPr/>
    </dgm:pt>
    <dgm:pt modelId="{A754EAFC-2D0C-4FC9-A38C-72BA613B1F18}" type="pres">
      <dgm:prSet presAssocID="{2D6845D8-3696-48BC-B2B0-BA2DA2B16351}" presName="Child1" presStyleLbl="revTx" presStyleIdx="0" presStyleCnt="6" custScaleX="190871" custLinFactNeighborX="94046" custLinFactNeighborY="-8527">
        <dgm:presLayoutVars>
          <dgm:chMax val="0"/>
          <dgm:chPref val="0"/>
          <dgm:bulletEnabled val="1"/>
        </dgm:presLayoutVars>
      </dgm:prSet>
      <dgm:spPr/>
      <dgm:t>
        <a:bodyPr/>
        <a:lstStyle/>
        <a:p>
          <a:endParaRPr lang="es-EC"/>
        </a:p>
      </dgm:t>
    </dgm:pt>
    <dgm:pt modelId="{257B27C9-2C59-4F3E-B528-953BBD644D6B}" type="pres">
      <dgm:prSet presAssocID="{2D6845D8-3696-48BC-B2B0-BA2DA2B16351}" presName="Parent1" presStyleLbl="revTx" presStyleIdx="1" presStyleCnt="6" custLinFactNeighborX="-2487" custLinFactNeighborY="-7787">
        <dgm:presLayoutVars>
          <dgm:chMax val="1"/>
          <dgm:chPref val="1"/>
          <dgm:bulletEnabled val="1"/>
        </dgm:presLayoutVars>
      </dgm:prSet>
      <dgm:spPr/>
      <dgm:t>
        <a:bodyPr/>
        <a:lstStyle/>
        <a:p>
          <a:endParaRPr lang="es-EC"/>
        </a:p>
      </dgm:t>
    </dgm:pt>
    <dgm:pt modelId="{49797109-87D3-4586-864B-C2A739D24498}" type="pres">
      <dgm:prSet presAssocID="{DDCE45E8-BBA8-4D16-B006-4BEA2ADF9812}" presName="Accent2" presStyleCnt="0"/>
      <dgm:spPr/>
    </dgm:pt>
    <dgm:pt modelId="{54A84391-B84E-40EB-AAE7-267495319482}" type="pres">
      <dgm:prSet presAssocID="{DDCE45E8-BBA8-4D16-B006-4BEA2ADF9812}" presName="Accent" presStyleLbl="node1" presStyleIdx="1" presStyleCnt="3"/>
      <dgm:spPr/>
    </dgm:pt>
    <dgm:pt modelId="{47D5FBCE-DBCD-4365-BD80-2D054554FF5E}" type="pres">
      <dgm:prSet presAssocID="{DDCE45E8-BBA8-4D16-B006-4BEA2ADF9812}" presName="Child2" presStyleLbl="revTx" presStyleIdx="2" presStyleCnt="6" custScaleX="189523" custLinFactX="44040" custLinFactNeighborX="100000">
        <dgm:presLayoutVars>
          <dgm:chMax val="0"/>
          <dgm:chPref val="0"/>
          <dgm:bulletEnabled val="1"/>
        </dgm:presLayoutVars>
      </dgm:prSet>
      <dgm:spPr/>
      <dgm:t>
        <a:bodyPr/>
        <a:lstStyle/>
        <a:p>
          <a:endParaRPr lang="es-EC"/>
        </a:p>
      </dgm:t>
    </dgm:pt>
    <dgm:pt modelId="{D419A11B-C793-405E-8095-D9FF51927124}" type="pres">
      <dgm:prSet presAssocID="{DDCE45E8-BBA8-4D16-B006-4BEA2ADF9812}" presName="Parent2" presStyleLbl="revTx" presStyleIdx="3" presStyleCnt="6">
        <dgm:presLayoutVars>
          <dgm:chMax val="1"/>
          <dgm:chPref val="1"/>
          <dgm:bulletEnabled val="1"/>
        </dgm:presLayoutVars>
      </dgm:prSet>
      <dgm:spPr/>
      <dgm:t>
        <a:bodyPr/>
        <a:lstStyle/>
        <a:p>
          <a:endParaRPr lang="es-EC"/>
        </a:p>
      </dgm:t>
    </dgm:pt>
    <dgm:pt modelId="{13ACFEC6-B36E-4344-94AF-FF0BEA3F2172}" type="pres">
      <dgm:prSet presAssocID="{9AAE60B5-603C-4129-ACA2-EDE906E049FB}" presName="Accent3" presStyleCnt="0"/>
      <dgm:spPr/>
    </dgm:pt>
    <dgm:pt modelId="{1D5CA461-7CA8-48FA-8BED-81CBD28837E9}" type="pres">
      <dgm:prSet presAssocID="{9AAE60B5-603C-4129-ACA2-EDE906E049FB}" presName="Accent" presStyleLbl="node1" presStyleIdx="2" presStyleCnt="3"/>
      <dgm:spPr/>
    </dgm:pt>
    <dgm:pt modelId="{040A4737-1493-421C-AD24-AC181AE66F8E}" type="pres">
      <dgm:prSet presAssocID="{9AAE60B5-603C-4129-ACA2-EDE906E049FB}" presName="Child3" presStyleLbl="revTx" presStyleIdx="4" presStyleCnt="6" custScaleX="186834" custLinFactNeighborX="63734">
        <dgm:presLayoutVars>
          <dgm:chMax val="0"/>
          <dgm:chPref val="0"/>
          <dgm:bulletEnabled val="1"/>
        </dgm:presLayoutVars>
      </dgm:prSet>
      <dgm:spPr/>
      <dgm:t>
        <a:bodyPr/>
        <a:lstStyle/>
        <a:p>
          <a:endParaRPr lang="es-EC"/>
        </a:p>
      </dgm:t>
    </dgm:pt>
    <dgm:pt modelId="{22A53872-39C5-46BB-AC9F-F1DB54665A81}" type="pres">
      <dgm:prSet presAssocID="{9AAE60B5-603C-4129-ACA2-EDE906E049FB}" presName="Parent3" presStyleLbl="revTx" presStyleIdx="5" presStyleCnt="6">
        <dgm:presLayoutVars>
          <dgm:chMax val="1"/>
          <dgm:chPref val="1"/>
          <dgm:bulletEnabled val="1"/>
        </dgm:presLayoutVars>
      </dgm:prSet>
      <dgm:spPr/>
      <dgm:t>
        <a:bodyPr/>
        <a:lstStyle/>
        <a:p>
          <a:endParaRPr lang="es-EC"/>
        </a:p>
      </dgm:t>
    </dgm:pt>
  </dgm:ptLst>
  <dgm:cxnLst>
    <dgm:cxn modelId="{5877ADBD-F3FA-4E10-878B-DE980110851A}" type="presOf" srcId="{45C0D229-8CD4-466F-AC92-674AE9F500DB}" destId="{A754EAFC-2D0C-4FC9-A38C-72BA613B1F18}" srcOrd="0" destOrd="2" presId="urn:microsoft.com/office/officeart/2009/layout/CircleArrowProcess"/>
    <dgm:cxn modelId="{7D1BB7ED-BD7B-426B-B008-58438294ECFD}" srcId="{DDCE45E8-BBA8-4D16-B006-4BEA2ADF9812}" destId="{A172AABF-F087-4239-9543-A8D6C4E5D3F3}" srcOrd="0" destOrd="0" parTransId="{E4E53505-3B1A-4BFB-9465-3E79329D8421}" sibTransId="{C859184D-77E0-42B2-B1E9-359095A1F205}"/>
    <dgm:cxn modelId="{C1B5E8B3-89A1-41E6-8A88-9E47CDF56CFE}" srcId="{2D6845D8-3696-48BC-B2B0-BA2DA2B16351}" destId="{0BB9D8DE-B14F-43CB-9E76-F196CEE77FD3}" srcOrd="1" destOrd="0" parTransId="{6E43BCCB-34A5-4FAB-8621-A0E6FE82B35E}" sibTransId="{6666A126-9228-4783-AFCC-1A807C1C75AA}"/>
    <dgm:cxn modelId="{7F5AA205-1304-4477-85FD-FA55851F7995}" type="presOf" srcId="{4ADDAC9C-C66F-49C0-8C77-79080C30010A}" destId="{6F18342A-8B6E-41ED-8D0B-75A46C940AB0}" srcOrd="0" destOrd="0" presId="urn:microsoft.com/office/officeart/2009/layout/CircleArrowProcess"/>
    <dgm:cxn modelId="{9002B591-DCB9-44F8-98DF-B75A6A7515FC}" srcId="{2D6845D8-3696-48BC-B2B0-BA2DA2B16351}" destId="{B3086023-349A-44DE-A80B-07A174717809}" srcOrd="0" destOrd="0" parTransId="{29786242-8410-4D9A-AF3E-A6310A2FE072}" sibTransId="{DB18A6F9-787F-4CC0-ACE7-B3B05ED3BA28}"/>
    <dgm:cxn modelId="{F8F9833E-A538-4EB4-9945-5D25865AFDBA}" type="presOf" srcId="{086E4198-C3D6-4A49-831C-939D9BB6FBD1}" destId="{040A4737-1493-421C-AD24-AC181AE66F8E}" srcOrd="0" destOrd="1" presId="urn:microsoft.com/office/officeart/2009/layout/CircleArrowProcess"/>
    <dgm:cxn modelId="{079B8163-726D-4981-BF44-BBF5D25C2220}" type="presOf" srcId="{A172AABF-F087-4239-9543-A8D6C4E5D3F3}" destId="{47D5FBCE-DBCD-4365-BD80-2D054554FF5E}" srcOrd="0" destOrd="0" presId="urn:microsoft.com/office/officeart/2009/layout/CircleArrowProcess"/>
    <dgm:cxn modelId="{A08D086E-9799-4C01-BB19-C34DEA9FFAA6}" srcId="{2D6845D8-3696-48BC-B2B0-BA2DA2B16351}" destId="{45C0D229-8CD4-466F-AC92-674AE9F500DB}" srcOrd="2" destOrd="0" parTransId="{1EDC5E34-6161-4A1D-8F93-06ADDB5E6AC2}" sibTransId="{0E3FE855-B80A-4BFE-A99B-83AFDEC0B02B}"/>
    <dgm:cxn modelId="{2F9877F5-E93D-4198-9A9F-5260A1814FBD}" type="presOf" srcId="{9D56F610-8C97-46E9-9231-66ED1C2996BF}" destId="{040A4737-1493-421C-AD24-AC181AE66F8E}" srcOrd="0" destOrd="0" presId="urn:microsoft.com/office/officeart/2009/layout/CircleArrowProcess"/>
    <dgm:cxn modelId="{4BED55C0-DB0A-4C5C-AABF-0DAE4BC1C5E2}" srcId="{4ADDAC9C-C66F-49C0-8C77-79080C30010A}" destId="{DDCE45E8-BBA8-4D16-B006-4BEA2ADF9812}" srcOrd="1" destOrd="0" parTransId="{E08926A2-F0BB-49F2-B8A5-66759BBE65A3}" sibTransId="{25469C70-CC14-4258-BA64-A544B14AE214}"/>
    <dgm:cxn modelId="{494E6D00-F4E2-4D4A-8189-19E633C461E5}" type="presOf" srcId="{0987C140-BCC2-4DE2-AFB7-1DB31E24FFA2}" destId="{47D5FBCE-DBCD-4365-BD80-2D054554FF5E}" srcOrd="0" destOrd="1" presId="urn:microsoft.com/office/officeart/2009/layout/CircleArrowProcess"/>
    <dgm:cxn modelId="{C0652117-F8E0-4012-A9F0-96F063AB800F}" srcId="{4ADDAC9C-C66F-49C0-8C77-79080C30010A}" destId="{9AAE60B5-603C-4129-ACA2-EDE906E049FB}" srcOrd="2" destOrd="0" parTransId="{F91CECF7-6BE2-4BC9-B827-26EDBEE4B3F7}" sibTransId="{19CA73B5-4B1D-43C6-8395-65D242A7E6FA}"/>
    <dgm:cxn modelId="{DD60804E-6EB7-4C1F-AB76-687B158B7204}" type="presOf" srcId="{DDCE45E8-BBA8-4D16-B006-4BEA2ADF9812}" destId="{D419A11B-C793-405E-8095-D9FF51927124}" srcOrd="0" destOrd="0" presId="urn:microsoft.com/office/officeart/2009/layout/CircleArrowProcess"/>
    <dgm:cxn modelId="{8F93F226-6782-4CED-9414-ED1927C6133D}" type="presOf" srcId="{9AAE60B5-603C-4129-ACA2-EDE906E049FB}" destId="{22A53872-39C5-46BB-AC9F-F1DB54665A81}" srcOrd="0" destOrd="0" presId="urn:microsoft.com/office/officeart/2009/layout/CircleArrowProcess"/>
    <dgm:cxn modelId="{388D8158-9687-4285-A56D-A99102DC65FA}" srcId="{9AAE60B5-603C-4129-ACA2-EDE906E049FB}" destId="{086E4198-C3D6-4A49-831C-939D9BB6FBD1}" srcOrd="1" destOrd="0" parTransId="{9AB4BE88-B536-40E3-BE0C-962A9B1FD8ED}" sibTransId="{B5B4A0D3-8C48-4AC9-A3E7-E4B918FBE345}"/>
    <dgm:cxn modelId="{6A5C60E9-A707-46C6-AD38-5BDF37F4414D}" srcId="{4ADDAC9C-C66F-49C0-8C77-79080C30010A}" destId="{2D6845D8-3696-48BC-B2B0-BA2DA2B16351}" srcOrd="0" destOrd="0" parTransId="{8707CD3B-37E5-47FA-AF09-EFC8B5BFFB76}" sibTransId="{1A1F3A2F-FC1C-478E-83CD-134E7AAF4E13}"/>
    <dgm:cxn modelId="{03324F92-1543-4A83-8687-835DC1064211}" type="presOf" srcId="{B3086023-349A-44DE-A80B-07A174717809}" destId="{A754EAFC-2D0C-4FC9-A38C-72BA613B1F18}" srcOrd="0" destOrd="0" presId="urn:microsoft.com/office/officeart/2009/layout/CircleArrowProcess"/>
    <dgm:cxn modelId="{1F48F130-83BF-4909-B655-415F6E694ABF}" srcId="{9AAE60B5-603C-4129-ACA2-EDE906E049FB}" destId="{9D56F610-8C97-46E9-9231-66ED1C2996BF}" srcOrd="0" destOrd="0" parTransId="{D0C6FE13-AAA6-4106-95D6-C6878D90B1FF}" sibTransId="{5C2CD8C2-6A7B-4C54-97BA-6204AD62273D}"/>
    <dgm:cxn modelId="{2E11CC39-8461-4F1E-9091-3E827B400C50}" type="presOf" srcId="{2D6845D8-3696-48BC-B2B0-BA2DA2B16351}" destId="{257B27C9-2C59-4F3E-B528-953BBD644D6B}" srcOrd="0" destOrd="0" presId="urn:microsoft.com/office/officeart/2009/layout/CircleArrowProcess"/>
    <dgm:cxn modelId="{3E3E7F18-BFBF-471F-B2BE-C31919025842}" srcId="{DDCE45E8-BBA8-4D16-B006-4BEA2ADF9812}" destId="{0987C140-BCC2-4DE2-AFB7-1DB31E24FFA2}" srcOrd="1" destOrd="0" parTransId="{26A4B54B-6B04-4154-B581-436020CEC469}" sibTransId="{613333A0-87F6-4F80-B4EB-E25532B0834D}"/>
    <dgm:cxn modelId="{97B0113D-D3DA-42B4-BE45-FBDD4DB2A07F}" type="presOf" srcId="{0BB9D8DE-B14F-43CB-9E76-F196CEE77FD3}" destId="{A754EAFC-2D0C-4FC9-A38C-72BA613B1F18}" srcOrd="0" destOrd="1" presId="urn:microsoft.com/office/officeart/2009/layout/CircleArrowProcess"/>
    <dgm:cxn modelId="{4745CBEA-7C25-4697-B1EF-606830465B3B}" type="presParOf" srcId="{6F18342A-8B6E-41ED-8D0B-75A46C940AB0}" destId="{BEECC469-3ACC-4C6F-B074-460F9D7DDFFE}" srcOrd="0" destOrd="0" presId="urn:microsoft.com/office/officeart/2009/layout/CircleArrowProcess"/>
    <dgm:cxn modelId="{306A55B8-313E-4935-8D07-3CB9E8649437}" type="presParOf" srcId="{BEECC469-3ACC-4C6F-B074-460F9D7DDFFE}" destId="{139D01C9-C68F-447F-A5C2-FF0245C81A76}" srcOrd="0" destOrd="0" presId="urn:microsoft.com/office/officeart/2009/layout/CircleArrowProcess"/>
    <dgm:cxn modelId="{5CAE6D17-E73C-4F76-86B4-08F275C09AF7}" type="presParOf" srcId="{6F18342A-8B6E-41ED-8D0B-75A46C940AB0}" destId="{A754EAFC-2D0C-4FC9-A38C-72BA613B1F18}" srcOrd="1" destOrd="0" presId="urn:microsoft.com/office/officeart/2009/layout/CircleArrowProcess"/>
    <dgm:cxn modelId="{2CF2A584-D8A3-426A-A1B4-751A05E821C3}" type="presParOf" srcId="{6F18342A-8B6E-41ED-8D0B-75A46C940AB0}" destId="{257B27C9-2C59-4F3E-B528-953BBD644D6B}" srcOrd="2" destOrd="0" presId="urn:microsoft.com/office/officeart/2009/layout/CircleArrowProcess"/>
    <dgm:cxn modelId="{B201BF82-D8D1-4857-9A61-368E0B0003E7}" type="presParOf" srcId="{6F18342A-8B6E-41ED-8D0B-75A46C940AB0}" destId="{49797109-87D3-4586-864B-C2A739D24498}" srcOrd="3" destOrd="0" presId="urn:microsoft.com/office/officeart/2009/layout/CircleArrowProcess"/>
    <dgm:cxn modelId="{15BED80B-5A7E-48EE-9F21-506013E48CF1}" type="presParOf" srcId="{49797109-87D3-4586-864B-C2A739D24498}" destId="{54A84391-B84E-40EB-AAE7-267495319482}" srcOrd="0" destOrd="0" presId="urn:microsoft.com/office/officeart/2009/layout/CircleArrowProcess"/>
    <dgm:cxn modelId="{0CBFC5DD-5F5B-445A-8EE0-22FD47BC3DB7}" type="presParOf" srcId="{6F18342A-8B6E-41ED-8D0B-75A46C940AB0}" destId="{47D5FBCE-DBCD-4365-BD80-2D054554FF5E}" srcOrd="4" destOrd="0" presId="urn:microsoft.com/office/officeart/2009/layout/CircleArrowProcess"/>
    <dgm:cxn modelId="{1EB6F709-8FE1-409A-B40C-C59AEF7F3528}" type="presParOf" srcId="{6F18342A-8B6E-41ED-8D0B-75A46C940AB0}" destId="{D419A11B-C793-405E-8095-D9FF51927124}" srcOrd="5" destOrd="0" presId="urn:microsoft.com/office/officeart/2009/layout/CircleArrowProcess"/>
    <dgm:cxn modelId="{ACFEB218-7320-458C-8EB6-70DBEC2E299D}" type="presParOf" srcId="{6F18342A-8B6E-41ED-8D0B-75A46C940AB0}" destId="{13ACFEC6-B36E-4344-94AF-FF0BEA3F2172}" srcOrd="6" destOrd="0" presId="urn:microsoft.com/office/officeart/2009/layout/CircleArrowProcess"/>
    <dgm:cxn modelId="{5E35C300-8EC9-4730-B48D-8ACC46CBAE71}" type="presParOf" srcId="{13ACFEC6-B36E-4344-94AF-FF0BEA3F2172}" destId="{1D5CA461-7CA8-48FA-8BED-81CBD28837E9}" srcOrd="0" destOrd="0" presId="urn:microsoft.com/office/officeart/2009/layout/CircleArrowProcess"/>
    <dgm:cxn modelId="{482C6D73-5977-482B-B74A-CA843DEC2683}" type="presParOf" srcId="{6F18342A-8B6E-41ED-8D0B-75A46C940AB0}" destId="{040A4737-1493-421C-AD24-AC181AE66F8E}" srcOrd="7" destOrd="0" presId="urn:microsoft.com/office/officeart/2009/layout/CircleArrowProcess"/>
    <dgm:cxn modelId="{98467A85-6B5F-4F9C-8377-397FE7379E9D}" type="presParOf" srcId="{6F18342A-8B6E-41ED-8D0B-75A46C940AB0}" destId="{22A53872-39C5-46BB-AC9F-F1DB54665A81}"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D617A7-3FC6-4C5C-B147-787D9115A7FB}"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C"/>
        </a:p>
      </dgm:t>
    </dgm:pt>
    <dgm:pt modelId="{7DC723BE-BB0A-4D35-B076-B315EABD161E}">
      <dgm:prSet phldrT="[Texto]" custT="1"/>
      <dgm:spPr/>
      <dgm:t>
        <a:bodyPr/>
        <a:lstStyle/>
        <a:p>
          <a:r>
            <a:rPr lang="es-EC" sz="1600" smtClean="0"/>
            <a:t>Rusia</a:t>
          </a:r>
          <a:endParaRPr lang="es-EC" sz="1600" dirty="0"/>
        </a:p>
      </dgm:t>
    </dgm:pt>
    <dgm:pt modelId="{794137BF-6947-48D7-BE4F-81ED3AD8AF96}" type="parTrans" cxnId="{8C2A69C0-AA3E-44BE-95FD-0AEFC4E0C8B8}">
      <dgm:prSet/>
      <dgm:spPr/>
      <dgm:t>
        <a:bodyPr/>
        <a:lstStyle/>
        <a:p>
          <a:endParaRPr lang="es-EC" sz="1600">
            <a:solidFill>
              <a:schemeClr val="tx1"/>
            </a:solidFill>
          </a:endParaRPr>
        </a:p>
      </dgm:t>
    </dgm:pt>
    <dgm:pt modelId="{AFCD6B8D-68A1-418D-AA3B-5DA48198A81C}" type="sibTrans" cxnId="{8C2A69C0-AA3E-44BE-95FD-0AEFC4E0C8B8}">
      <dgm:prSet/>
      <dgm:spPr/>
      <dgm:t>
        <a:bodyPr/>
        <a:lstStyle/>
        <a:p>
          <a:endParaRPr lang="es-EC" sz="1600">
            <a:solidFill>
              <a:schemeClr val="tx1"/>
            </a:solidFill>
          </a:endParaRPr>
        </a:p>
      </dgm:t>
    </dgm:pt>
    <dgm:pt modelId="{16091CF5-504A-4EDC-81E8-3C2FA72E67F2}">
      <dgm:prSet phldrT="[Texto]" custT="1"/>
      <dgm:spPr/>
      <dgm:t>
        <a:bodyPr/>
        <a:lstStyle/>
        <a:p>
          <a:r>
            <a:rPr lang="es-EC" sz="1600" smtClean="0"/>
            <a:t>mercado con gran potencial</a:t>
          </a:r>
          <a:endParaRPr lang="es-EC" sz="1600" dirty="0"/>
        </a:p>
      </dgm:t>
    </dgm:pt>
    <dgm:pt modelId="{E945BA75-13D8-4417-AAB4-38EE61C5BB45}" type="parTrans" cxnId="{1B473C67-84AA-4CA5-A3DE-4FBFA185C3C0}">
      <dgm:prSet/>
      <dgm:spPr/>
      <dgm:t>
        <a:bodyPr/>
        <a:lstStyle/>
        <a:p>
          <a:endParaRPr lang="es-EC" sz="1600">
            <a:solidFill>
              <a:schemeClr val="tx1"/>
            </a:solidFill>
          </a:endParaRPr>
        </a:p>
      </dgm:t>
    </dgm:pt>
    <dgm:pt modelId="{3E34E778-C5CD-4E8D-BCE1-5D9DF3A787A8}" type="sibTrans" cxnId="{1B473C67-84AA-4CA5-A3DE-4FBFA185C3C0}">
      <dgm:prSet/>
      <dgm:spPr/>
      <dgm:t>
        <a:bodyPr/>
        <a:lstStyle/>
        <a:p>
          <a:endParaRPr lang="es-EC" sz="1600">
            <a:solidFill>
              <a:schemeClr val="tx1"/>
            </a:solidFill>
          </a:endParaRPr>
        </a:p>
      </dgm:t>
    </dgm:pt>
    <dgm:pt modelId="{F3A32A4F-6408-4F76-B242-CAEA9C562215}">
      <dgm:prSet phldrT="[Texto]" custT="1"/>
      <dgm:spPr/>
      <dgm:t>
        <a:bodyPr/>
        <a:lstStyle/>
        <a:p>
          <a:r>
            <a:rPr lang="es-EC" sz="1600" smtClean="0"/>
            <a:t>producción nacional es estacional y de baja calidad</a:t>
          </a:r>
          <a:endParaRPr lang="es-EC" sz="1600" dirty="0"/>
        </a:p>
      </dgm:t>
    </dgm:pt>
    <dgm:pt modelId="{F409091C-8297-42D1-9DE4-B19937E63F96}" type="parTrans" cxnId="{59C6ACA3-B057-4621-B18F-4FFC6FE379DF}">
      <dgm:prSet/>
      <dgm:spPr/>
      <dgm:t>
        <a:bodyPr/>
        <a:lstStyle/>
        <a:p>
          <a:endParaRPr lang="es-EC" sz="1600">
            <a:solidFill>
              <a:schemeClr val="tx1"/>
            </a:solidFill>
          </a:endParaRPr>
        </a:p>
      </dgm:t>
    </dgm:pt>
    <dgm:pt modelId="{4A3EC286-F969-4E6B-8EDD-6028252FBC7B}" type="sibTrans" cxnId="{59C6ACA3-B057-4621-B18F-4FFC6FE379DF}">
      <dgm:prSet/>
      <dgm:spPr/>
      <dgm:t>
        <a:bodyPr/>
        <a:lstStyle/>
        <a:p>
          <a:endParaRPr lang="es-EC" sz="1600">
            <a:solidFill>
              <a:schemeClr val="tx1"/>
            </a:solidFill>
          </a:endParaRPr>
        </a:p>
      </dgm:t>
    </dgm:pt>
    <dgm:pt modelId="{39D171C5-3988-46DC-A674-7709D19170B5}">
      <dgm:prSet phldrT="[Texto]" custT="1"/>
      <dgm:spPr/>
      <dgm:t>
        <a:bodyPr/>
        <a:lstStyle/>
        <a:p>
          <a:r>
            <a:rPr lang="es-EC" sz="1600" smtClean="0"/>
            <a:t>Alemania</a:t>
          </a:r>
          <a:endParaRPr lang="es-EC" sz="1600" dirty="0"/>
        </a:p>
      </dgm:t>
    </dgm:pt>
    <dgm:pt modelId="{61D16039-0998-407D-BFE1-2745EE0425DD}" type="parTrans" cxnId="{F34DF8AC-02D0-4AAC-B39B-D76ED8FFAB26}">
      <dgm:prSet/>
      <dgm:spPr/>
      <dgm:t>
        <a:bodyPr/>
        <a:lstStyle/>
        <a:p>
          <a:endParaRPr lang="es-EC" sz="1600">
            <a:solidFill>
              <a:schemeClr val="tx1"/>
            </a:solidFill>
          </a:endParaRPr>
        </a:p>
      </dgm:t>
    </dgm:pt>
    <dgm:pt modelId="{6EA2F257-C26F-43BB-852E-0E5BE8AEE467}" type="sibTrans" cxnId="{F34DF8AC-02D0-4AAC-B39B-D76ED8FFAB26}">
      <dgm:prSet/>
      <dgm:spPr/>
      <dgm:t>
        <a:bodyPr/>
        <a:lstStyle/>
        <a:p>
          <a:endParaRPr lang="es-EC" sz="1600">
            <a:solidFill>
              <a:schemeClr val="tx1"/>
            </a:solidFill>
          </a:endParaRPr>
        </a:p>
      </dgm:t>
    </dgm:pt>
    <dgm:pt modelId="{FE55AF66-3575-4D09-B1B5-9C85B548FE36}">
      <dgm:prSet phldrT="[Texto]" custT="1"/>
      <dgm:spPr/>
      <dgm:t>
        <a:bodyPr/>
        <a:lstStyle/>
        <a:p>
          <a:r>
            <a:rPr lang="es-EC" sz="1600" smtClean="0"/>
            <a:t>principal país consumidor</a:t>
          </a:r>
          <a:endParaRPr lang="es-EC" sz="1600" dirty="0"/>
        </a:p>
      </dgm:t>
    </dgm:pt>
    <dgm:pt modelId="{108A7364-D41F-4561-9994-D8B3B06EFDD7}" type="parTrans" cxnId="{A6D46975-99D6-449C-B927-94A173E75146}">
      <dgm:prSet/>
      <dgm:spPr/>
      <dgm:t>
        <a:bodyPr/>
        <a:lstStyle/>
        <a:p>
          <a:endParaRPr lang="es-EC" sz="1600">
            <a:solidFill>
              <a:schemeClr val="tx1"/>
            </a:solidFill>
          </a:endParaRPr>
        </a:p>
      </dgm:t>
    </dgm:pt>
    <dgm:pt modelId="{B9996CCD-CBD3-49BD-9EC5-AD7362F2B1DD}" type="sibTrans" cxnId="{A6D46975-99D6-449C-B927-94A173E75146}">
      <dgm:prSet/>
      <dgm:spPr/>
      <dgm:t>
        <a:bodyPr/>
        <a:lstStyle/>
        <a:p>
          <a:endParaRPr lang="es-EC" sz="1600">
            <a:solidFill>
              <a:schemeClr val="tx1"/>
            </a:solidFill>
          </a:endParaRPr>
        </a:p>
      </dgm:t>
    </dgm:pt>
    <dgm:pt modelId="{7BF4611F-AE5A-4D4E-A133-6B26F23E9532}">
      <dgm:prSet phldrT="[Texto]" custT="1"/>
      <dgm:spPr/>
      <dgm:t>
        <a:bodyPr/>
        <a:lstStyle/>
        <a:p>
          <a:r>
            <a:rPr lang="es-EC" sz="1600" dirty="0" smtClean="0"/>
            <a:t>producción no satisface la demanda interna</a:t>
          </a:r>
          <a:endParaRPr lang="es-EC" sz="1600" dirty="0"/>
        </a:p>
      </dgm:t>
    </dgm:pt>
    <dgm:pt modelId="{CD980719-E0D4-4FD8-8FD4-73E9CAE4D1D6}" type="parTrans" cxnId="{45A53B58-873E-4C07-8A57-59822FF12C2E}">
      <dgm:prSet/>
      <dgm:spPr/>
      <dgm:t>
        <a:bodyPr/>
        <a:lstStyle/>
        <a:p>
          <a:endParaRPr lang="es-EC" sz="1600">
            <a:solidFill>
              <a:schemeClr val="tx1"/>
            </a:solidFill>
          </a:endParaRPr>
        </a:p>
      </dgm:t>
    </dgm:pt>
    <dgm:pt modelId="{7341EC69-54D4-4B02-9C3E-CEE22D2E1371}" type="sibTrans" cxnId="{45A53B58-873E-4C07-8A57-59822FF12C2E}">
      <dgm:prSet/>
      <dgm:spPr/>
      <dgm:t>
        <a:bodyPr/>
        <a:lstStyle/>
        <a:p>
          <a:endParaRPr lang="es-EC" sz="1600">
            <a:solidFill>
              <a:schemeClr val="tx1"/>
            </a:solidFill>
          </a:endParaRPr>
        </a:p>
      </dgm:t>
    </dgm:pt>
    <dgm:pt modelId="{F775F761-D9BD-4791-9937-F51D68867814}">
      <dgm:prSet phldrT="[Texto]" custT="1"/>
      <dgm:spPr/>
      <dgm:t>
        <a:bodyPr/>
        <a:lstStyle/>
        <a:p>
          <a:r>
            <a:rPr lang="es-EC" sz="1600" smtClean="0"/>
            <a:t>tallos largos</a:t>
          </a:r>
        </a:p>
        <a:p>
          <a:r>
            <a:rPr lang="es-EC" sz="1600" smtClean="0"/>
            <a:t>botones grandes </a:t>
          </a:r>
        </a:p>
        <a:p>
          <a:r>
            <a:rPr lang="es-EC" sz="1600" smtClean="0"/>
            <a:t>colores vivos </a:t>
          </a:r>
          <a:endParaRPr lang="es-EC" sz="1600" dirty="0"/>
        </a:p>
      </dgm:t>
    </dgm:pt>
    <dgm:pt modelId="{12CE8C02-E364-4C26-A9BC-BAC46DD54F8E}" type="parTrans" cxnId="{9E3699E7-5772-4A37-B0E0-55BC56CDF40B}">
      <dgm:prSet/>
      <dgm:spPr/>
      <dgm:t>
        <a:bodyPr/>
        <a:lstStyle/>
        <a:p>
          <a:endParaRPr lang="es-EC" sz="1600">
            <a:solidFill>
              <a:schemeClr val="tx1"/>
            </a:solidFill>
          </a:endParaRPr>
        </a:p>
      </dgm:t>
    </dgm:pt>
    <dgm:pt modelId="{25C94877-F96C-441B-AB95-6FD6E5DE12E8}" type="sibTrans" cxnId="{9E3699E7-5772-4A37-B0E0-55BC56CDF40B}">
      <dgm:prSet/>
      <dgm:spPr/>
      <dgm:t>
        <a:bodyPr/>
        <a:lstStyle/>
        <a:p>
          <a:endParaRPr lang="es-EC" sz="1600">
            <a:solidFill>
              <a:schemeClr val="tx1"/>
            </a:solidFill>
          </a:endParaRPr>
        </a:p>
      </dgm:t>
    </dgm:pt>
    <dgm:pt modelId="{667DAA6F-2D37-47ED-A2DB-D477E2586F2F}">
      <dgm:prSet phldrT="[Texto]" custT="1"/>
      <dgm:spPr>
        <a:blipFill rotWithShape="0">
          <a:blip xmlns:r="http://schemas.openxmlformats.org/officeDocument/2006/relationships" r:embed="rId1"/>
          <a:stretch>
            <a:fillRect/>
          </a:stretch>
        </a:blipFill>
      </dgm:spPr>
      <dgm:t>
        <a:bodyPr/>
        <a:lstStyle/>
        <a:p>
          <a:endParaRPr lang="es-EC" sz="1600" dirty="0">
            <a:solidFill>
              <a:schemeClr val="tx1"/>
            </a:solidFill>
          </a:endParaRPr>
        </a:p>
      </dgm:t>
    </dgm:pt>
    <dgm:pt modelId="{5B449D63-4502-4E1D-B16D-D964536E587A}" type="parTrans" cxnId="{6E3C1FB4-A927-423E-84C6-0C576BF2C22B}">
      <dgm:prSet/>
      <dgm:spPr/>
      <dgm:t>
        <a:bodyPr/>
        <a:lstStyle/>
        <a:p>
          <a:endParaRPr lang="es-EC" sz="1600">
            <a:solidFill>
              <a:schemeClr val="tx1"/>
            </a:solidFill>
          </a:endParaRPr>
        </a:p>
      </dgm:t>
    </dgm:pt>
    <dgm:pt modelId="{D7C073D3-55EF-4352-BE7B-BE11D501FEE0}" type="sibTrans" cxnId="{6E3C1FB4-A927-423E-84C6-0C576BF2C22B}">
      <dgm:prSet/>
      <dgm:spPr/>
      <dgm:t>
        <a:bodyPr/>
        <a:lstStyle/>
        <a:p>
          <a:endParaRPr lang="es-EC" sz="1600">
            <a:solidFill>
              <a:schemeClr val="tx1"/>
            </a:solidFill>
          </a:endParaRPr>
        </a:p>
      </dgm:t>
    </dgm:pt>
    <dgm:pt modelId="{F7BC1B23-372E-4770-9799-B38A675CB857}">
      <dgm:prSet phldrT="[Texto]" custT="1"/>
      <dgm:spPr/>
      <dgm:t>
        <a:bodyPr/>
        <a:lstStyle/>
        <a:p>
          <a:r>
            <a:rPr lang="es-EC" sz="1600" smtClean="0"/>
            <a:t>Japón</a:t>
          </a:r>
          <a:endParaRPr lang="es-EC" sz="1600" dirty="0"/>
        </a:p>
      </dgm:t>
    </dgm:pt>
    <dgm:pt modelId="{043D3CF1-775A-4E9F-90ED-638A25AD8E7E}" type="parTrans" cxnId="{C3FAFC1C-A496-49FA-A36A-0271EB25F32B}">
      <dgm:prSet/>
      <dgm:spPr/>
      <dgm:t>
        <a:bodyPr/>
        <a:lstStyle/>
        <a:p>
          <a:endParaRPr lang="es-EC" sz="1600">
            <a:solidFill>
              <a:schemeClr val="tx1"/>
            </a:solidFill>
          </a:endParaRPr>
        </a:p>
      </dgm:t>
    </dgm:pt>
    <dgm:pt modelId="{309F8498-7870-4F6E-A400-8FA1C11712F7}" type="sibTrans" cxnId="{C3FAFC1C-A496-49FA-A36A-0271EB25F32B}">
      <dgm:prSet/>
      <dgm:spPr/>
      <dgm:t>
        <a:bodyPr/>
        <a:lstStyle/>
        <a:p>
          <a:endParaRPr lang="es-EC" sz="1600">
            <a:solidFill>
              <a:schemeClr val="tx1"/>
            </a:solidFill>
          </a:endParaRPr>
        </a:p>
      </dgm:t>
    </dgm:pt>
    <dgm:pt modelId="{5CD7B45F-CAA6-481C-9401-C7D9EC409593}">
      <dgm:prSet phldrT="[Texto]" custT="1"/>
      <dgm:spPr/>
      <dgm:t>
        <a:bodyPr/>
        <a:lstStyle/>
        <a:p>
          <a:r>
            <a:rPr lang="es-EC" sz="1600" smtClean="0"/>
            <a:t>Holanda</a:t>
          </a:r>
          <a:endParaRPr lang="es-EC" sz="1600" dirty="0"/>
        </a:p>
      </dgm:t>
    </dgm:pt>
    <dgm:pt modelId="{C5E40E4D-E201-47A4-8CA9-0751D2F28E8E}" type="parTrans" cxnId="{354E11CE-5EDA-4A05-B00F-32E5D791BA7F}">
      <dgm:prSet/>
      <dgm:spPr/>
      <dgm:t>
        <a:bodyPr/>
        <a:lstStyle/>
        <a:p>
          <a:endParaRPr lang="es-EC" sz="1600">
            <a:solidFill>
              <a:schemeClr val="tx1"/>
            </a:solidFill>
          </a:endParaRPr>
        </a:p>
      </dgm:t>
    </dgm:pt>
    <dgm:pt modelId="{979FEFBE-C221-4A39-AB52-6A2C1FA358CC}" type="sibTrans" cxnId="{354E11CE-5EDA-4A05-B00F-32E5D791BA7F}">
      <dgm:prSet/>
      <dgm:spPr/>
      <dgm:t>
        <a:bodyPr/>
        <a:lstStyle/>
        <a:p>
          <a:endParaRPr lang="es-EC" sz="1600">
            <a:solidFill>
              <a:schemeClr val="tx1"/>
            </a:solidFill>
          </a:endParaRPr>
        </a:p>
      </dgm:t>
    </dgm:pt>
    <dgm:pt modelId="{9B7B911B-1064-46C8-A3DB-521BBC65409C}">
      <dgm:prSet phldrT="[Texto]" custT="1"/>
      <dgm:spPr/>
      <dgm:t>
        <a:bodyPr/>
        <a:lstStyle/>
        <a:p>
          <a:r>
            <a:rPr lang="es-EC" sz="1600" smtClean="0"/>
            <a:t>mayor floristería del mundo</a:t>
          </a:r>
          <a:endParaRPr lang="es-EC" sz="1600" dirty="0"/>
        </a:p>
      </dgm:t>
    </dgm:pt>
    <dgm:pt modelId="{CC05A5F2-8160-44B7-A426-E68490F4A5D0}" type="parTrans" cxnId="{39AD0CEF-773B-4D79-8ADC-A4D5175FD90F}">
      <dgm:prSet/>
      <dgm:spPr/>
      <dgm:t>
        <a:bodyPr/>
        <a:lstStyle/>
        <a:p>
          <a:endParaRPr lang="es-EC" sz="1600">
            <a:solidFill>
              <a:schemeClr val="tx1"/>
            </a:solidFill>
          </a:endParaRPr>
        </a:p>
      </dgm:t>
    </dgm:pt>
    <dgm:pt modelId="{5A32F921-30A6-4265-B373-6F54A904EEF7}" type="sibTrans" cxnId="{39AD0CEF-773B-4D79-8ADC-A4D5175FD90F}">
      <dgm:prSet/>
      <dgm:spPr/>
      <dgm:t>
        <a:bodyPr/>
        <a:lstStyle/>
        <a:p>
          <a:endParaRPr lang="es-EC" sz="1600">
            <a:solidFill>
              <a:schemeClr val="tx1"/>
            </a:solidFill>
          </a:endParaRPr>
        </a:p>
      </dgm:t>
    </dgm:pt>
    <dgm:pt modelId="{81AF1E5C-76B0-4046-B1EC-C84B0F15895C}">
      <dgm:prSet phldrT="[Texto]" custT="1"/>
      <dgm:spPr/>
      <dgm:t>
        <a:bodyPr/>
        <a:lstStyle/>
        <a:p>
          <a:r>
            <a:rPr lang="es-EC" sz="1600" smtClean="0"/>
            <a:t>Estados Unidos</a:t>
          </a:r>
          <a:endParaRPr lang="es-EC" sz="1600" dirty="0"/>
        </a:p>
      </dgm:t>
    </dgm:pt>
    <dgm:pt modelId="{A2FE6E53-8D0D-4F5D-9609-0B23DFDDD11D}" type="parTrans" cxnId="{1325BF51-0FB1-40D6-BD26-2850E5DCB146}">
      <dgm:prSet/>
      <dgm:spPr/>
      <dgm:t>
        <a:bodyPr/>
        <a:lstStyle/>
        <a:p>
          <a:endParaRPr lang="es-EC" sz="1600">
            <a:solidFill>
              <a:schemeClr val="tx1"/>
            </a:solidFill>
          </a:endParaRPr>
        </a:p>
      </dgm:t>
    </dgm:pt>
    <dgm:pt modelId="{D23668E1-DC76-48E5-830E-0FD893B5E269}" type="sibTrans" cxnId="{1325BF51-0FB1-40D6-BD26-2850E5DCB146}">
      <dgm:prSet/>
      <dgm:spPr/>
      <dgm:t>
        <a:bodyPr/>
        <a:lstStyle/>
        <a:p>
          <a:endParaRPr lang="es-EC" sz="1600">
            <a:solidFill>
              <a:schemeClr val="tx1"/>
            </a:solidFill>
          </a:endParaRPr>
        </a:p>
      </dgm:t>
    </dgm:pt>
    <dgm:pt modelId="{EE2C9A86-0EE3-48B3-A9DB-06E9AED1AD7A}">
      <dgm:prSet phldrT="[Texto]" custT="1"/>
      <dgm:spPr/>
      <dgm:t>
        <a:bodyPr/>
        <a:lstStyle/>
        <a:p>
          <a:r>
            <a:rPr lang="es-EC" sz="1600" smtClean="0"/>
            <a:t>California es el principal estado productor de rosas</a:t>
          </a:r>
          <a:endParaRPr lang="es-EC" sz="1600" dirty="0"/>
        </a:p>
      </dgm:t>
    </dgm:pt>
    <dgm:pt modelId="{B8548FA6-7A47-4C6C-8739-5FA0B106A933}" type="parTrans" cxnId="{265AF809-B20B-4DC6-8411-7A553CCC8926}">
      <dgm:prSet/>
      <dgm:spPr/>
      <dgm:t>
        <a:bodyPr/>
        <a:lstStyle/>
        <a:p>
          <a:endParaRPr lang="es-EC" sz="1600">
            <a:solidFill>
              <a:schemeClr val="tx1"/>
            </a:solidFill>
          </a:endParaRPr>
        </a:p>
      </dgm:t>
    </dgm:pt>
    <dgm:pt modelId="{6CA10B28-90B3-4720-AE00-AE8EBB11EB04}" type="sibTrans" cxnId="{265AF809-B20B-4DC6-8411-7A553CCC8926}">
      <dgm:prSet/>
      <dgm:spPr/>
      <dgm:t>
        <a:bodyPr/>
        <a:lstStyle/>
        <a:p>
          <a:endParaRPr lang="es-EC" sz="1600">
            <a:solidFill>
              <a:schemeClr val="tx1"/>
            </a:solidFill>
          </a:endParaRPr>
        </a:p>
      </dgm:t>
    </dgm:pt>
    <dgm:pt modelId="{84C7F12B-8985-4F75-914F-801A8B719F73}">
      <dgm:prSet phldrT="[Texto]" custT="1"/>
      <dgm:spPr/>
      <dgm:t>
        <a:bodyPr/>
        <a:lstStyle/>
        <a:p>
          <a:r>
            <a:rPr lang="es-EC" sz="1600" smtClean="0"/>
            <a:t>agricultura de pequeña escala</a:t>
          </a:r>
          <a:endParaRPr lang="es-EC" sz="1600" dirty="0"/>
        </a:p>
      </dgm:t>
    </dgm:pt>
    <dgm:pt modelId="{CB2E5AA4-44AB-45C5-AAE0-CE3015C2C246}" type="parTrans" cxnId="{18B57B6B-75E5-4211-8EEF-340FBA150BD9}">
      <dgm:prSet/>
      <dgm:spPr/>
      <dgm:t>
        <a:bodyPr/>
        <a:lstStyle/>
        <a:p>
          <a:endParaRPr lang="es-EC" sz="1600">
            <a:solidFill>
              <a:schemeClr val="tx1"/>
            </a:solidFill>
          </a:endParaRPr>
        </a:p>
      </dgm:t>
    </dgm:pt>
    <dgm:pt modelId="{FE25E42C-5286-455C-8180-E2DD86B1346F}" type="sibTrans" cxnId="{18B57B6B-75E5-4211-8EEF-340FBA150BD9}">
      <dgm:prSet/>
      <dgm:spPr/>
      <dgm:t>
        <a:bodyPr/>
        <a:lstStyle/>
        <a:p>
          <a:endParaRPr lang="es-EC" sz="1600">
            <a:solidFill>
              <a:schemeClr val="tx1"/>
            </a:solidFill>
          </a:endParaRPr>
        </a:p>
      </dgm:t>
    </dgm:pt>
    <dgm:pt modelId="{FAD14362-67DA-4963-806F-BEA7D277D5A8}">
      <dgm:prSet phldrT="[Texto]" custT="1"/>
      <dgm:spPr/>
      <dgm:t>
        <a:bodyPr/>
        <a:lstStyle/>
        <a:p>
          <a:r>
            <a:rPr lang="es-EC" sz="1600" dirty="0" smtClean="0"/>
            <a:t>rosas medianas</a:t>
          </a:r>
          <a:endParaRPr lang="es-EC" sz="1600" dirty="0"/>
        </a:p>
      </dgm:t>
    </dgm:pt>
    <dgm:pt modelId="{2E5CEA81-2CE1-40BF-A9A0-9D124913CD8D}" type="parTrans" cxnId="{045665A3-C86A-4B1E-9F9E-346DE7D5F38A}">
      <dgm:prSet/>
      <dgm:spPr/>
      <dgm:t>
        <a:bodyPr/>
        <a:lstStyle/>
        <a:p>
          <a:endParaRPr lang="es-EC"/>
        </a:p>
      </dgm:t>
    </dgm:pt>
    <dgm:pt modelId="{BE9532B5-D436-4EE2-8BD9-B2668C0701EE}" type="sibTrans" cxnId="{045665A3-C86A-4B1E-9F9E-346DE7D5F38A}">
      <dgm:prSet/>
      <dgm:spPr/>
      <dgm:t>
        <a:bodyPr/>
        <a:lstStyle/>
        <a:p>
          <a:endParaRPr lang="es-EC"/>
        </a:p>
      </dgm:t>
    </dgm:pt>
    <dgm:pt modelId="{003A14F1-4275-4B44-9565-F357ABFB6CE7}">
      <dgm:prSet phldrT="[Texto]" custT="1"/>
      <dgm:spPr>
        <a:blipFill rotWithShape="0">
          <a:blip xmlns:r="http://schemas.openxmlformats.org/officeDocument/2006/relationships" r:embed="rId2"/>
          <a:stretch>
            <a:fillRect/>
          </a:stretch>
        </a:blipFill>
      </dgm:spPr>
      <dgm:t>
        <a:bodyPr/>
        <a:lstStyle/>
        <a:p>
          <a:endParaRPr lang="es-EC" sz="1600" dirty="0">
            <a:solidFill>
              <a:schemeClr val="tx1"/>
            </a:solidFill>
          </a:endParaRPr>
        </a:p>
      </dgm:t>
    </dgm:pt>
    <dgm:pt modelId="{F6A9303F-D40D-4170-964A-A839057EBC05}" type="parTrans" cxnId="{AF4587BC-4F31-4549-A1EE-A8D129432D30}">
      <dgm:prSet/>
      <dgm:spPr/>
      <dgm:t>
        <a:bodyPr/>
        <a:lstStyle/>
        <a:p>
          <a:endParaRPr lang="es-EC"/>
        </a:p>
      </dgm:t>
    </dgm:pt>
    <dgm:pt modelId="{ACE8B6D6-FED8-490B-A8EB-5D14D12240D6}" type="sibTrans" cxnId="{AF4587BC-4F31-4549-A1EE-A8D129432D30}">
      <dgm:prSet/>
      <dgm:spPr/>
      <dgm:t>
        <a:bodyPr/>
        <a:lstStyle/>
        <a:p>
          <a:endParaRPr lang="es-EC"/>
        </a:p>
      </dgm:t>
    </dgm:pt>
    <dgm:pt modelId="{2268F85A-FA65-49AC-8491-9C16B0220F9A}">
      <dgm:prSet phldrT="[Texto]" custT="1"/>
      <dgm:spPr/>
      <dgm:t>
        <a:bodyPr/>
        <a:lstStyle/>
        <a:p>
          <a:r>
            <a:rPr lang="es-EC" sz="1600" smtClean="0"/>
            <a:t>principal industria</a:t>
          </a:r>
          <a:endParaRPr lang="es-EC" sz="1600" dirty="0"/>
        </a:p>
      </dgm:t>
    </dgm:pt>
    <dgm:pt modelId="{924AD770-DD68-4F91-AD0E-DBAD518CC711}" type="parTrans" cxnId="{FFA91833-6338-4606-ABE0-D14457BF13A3}">
      <dgm:prSet/>
      <dgm:spPr/>
      <dgm:t>
        <a:bodyPr/>
        <a:lstStyle/>
        <a:p>
          <a:endParaRPr lang="es-EC"/>
        </a:p>
      </dgm:t>
    </dgm:pt>
    <dgm:pt modelId="{F23BF7E7-2EB6-499E-946F-3990E60D2F19}" type="sibTrans" cxnId="{FFA91833-6338-4606-ABE0-D14457BF13A3}">
      <dgm:prSet/>
      <dgm:spPr/>
      <dgm:t>
        <a:bodyPr/>
        <a:lstStyle/>
        <a:p>
          <a:endParaRPr lang="es-EC"/>
        </a:p>
      </dgm:t>
    </dgm:pt>
    <dgm:pt modelId="{8D746830-2FBF-4309-A232-91A69D67DCAB}">
      <dgm:prSet phldrT="[Texto]" custT="1"/>
      <dgm:spPr/>
      <dgm:t>
        <a:bodyPr/>
        <a:lstStyle/>
        <a:p>
          <a:r>
            <a:rPr lang="es-EC" sz="1600" smtClean="0"/>
            <a:t>mercados de flores</a:t>
          </a:r>
          <a:endParaRPr lang="es-EC" sz="1600" dirty="0"/>
        </a:p>
      </dgm:t>
    </dgm:pt>
    <dgm:pt modelId="{95D2E39D-C80C-4D3D-AD0D-66AB6FCB4923}" type="parTrans" cxnId="{6224916B-3A8E-49E5-B642-68C315546B6D}">
      <dgm:prSet/>
      <dgm:spPr/>
      <dgm:t>
        <a:bodyPr/>
        <a:lstStyle/>
        <a:p>
          <a:endParaRPr lang="es-EC"/>
        </a:p>
      </dgm:t>
    </dgm:pt>
    <dgm:pt modelId="{5583F2F9-56A7-4C99-B38F-EC94952ABB2F}" type="sibTrans" cxnId="{6224916B-3A8E-49E5-B642-68C315546B6D}">
      <dgm:prSet/>
      <dgm:spPr/>
      <dgm:t>
        <a:bodyPr/>
        <a:lstStyle/>
        <a:p>
          <a:endParaRPr lang="es-EC"/>
        </a:p>
      </dgm:t>
    </dgm:pt>
    <dgm:pt modelId="{3E1A1F8C-F1C6-4FE9-A56E-19F125821214}">
      <dgm:prSet phldrT="[Texto]" custT="1"/>
      <dgm:spPr>
        <a:blipFill rotWithShape="0">
          <a:blip xmlns:r="http://schemas.openxmlformats.org/officeDocument/2006/relationships" r:embed="rId3"/>
          <a:stretch>
            <a:fillRect/>
          </a:stretch>
        </a:blipFill>
      </dgm:spPr>
      <dgm:t>
        <a:bodyPr/>
        <a:lstStyle/>
        <a:p>
          <a:endParaRPr lang="es-EC" sz="1600" dirty="0">
            <a:solidFill>
              <a:schemeClr val="tx1"/>
            </a:solidFill>
          </a:endParaRPr>
        </a:p>
      </dgm:t>
    </dgm:pt>
    <dgm:pt modelId="{F64557F8-BD6F-4F53-BCBA-B6098BC6E672}" type="parTrans" cxnId="{A841B029-AB5B-4194-AC3A-0E1604CD258A}">
      <dgm:prSet/>
      <dgm:spPr/>
      <dgm:t>
        <a:bodyPr/>
        <a:lstStyle/>
        <a:p>
          <a:endParaRPr lang="es-EC"/>
        </a:p>
      </dgm:t>
    </dgm:pt>
    <dgm:pt modelId="{737054C5-022E-49A0-A287-B17BC0955CCF}" type="sibTrans" cxnId="{A841B029-AB5B-4194-AC3A-0E1604CD258A}">
      <dgm:prSet/>
      <dgm:spPr/>
      <dgm:t>
        <a:bodyPr/>
        <a:lstStyle/>
        <a:p>
          <a:endParaRPr lang="es-EC"/>
        </a:p>
      </dgm:t>
    </dgm:pt>
    <dgm:pt modelId="{5DBE6A2B-23F7-4586-BAD0-BEB903BC73A9}">
      <dgm:prSet phldrT="[Texto]" custT="1"/>
      <dgm:spPr/>
      <dgm:t>
        <a:bodyPr/>
        <a:lstStyle/>
        <a:p>
          <a:r>
            <a:rPr lang="es-EC" sz="1600" smtClean="0"/>
            <a:t>Florida, importaciones de Colombia y Ecuador</a:t>
          </a:r>
          <a:endParaRPr lang="es-EC" sz="1600" dirty="0"/>
        </a:p>
      </dgm:t>
    </dgm:pt>
    <dgm:pt modelId="{7DB38977-CC3E-49F6-A18F-910922F3F8A3}" type="parTrans" cxnId="{CF17EED3-735C-4C28-B2C1-2C6CEA01A478}">
      <dgm:prSet/>
      <dgm:spPr/>
      <dgm:t>
        <a:bodyPr/>
        <a:lstStyle/>
        <a:p>
          <a:endParaRPr lang="es-EC"/>
        </a:p>
      </dgm:t>
    </dgm:pt>
    <dgm:pt modelId="{FEDD9D78-A956-4D7B-822C-D0A984913F87}" type="sibTrans" cxnId="{CF17EED3-735C-4C28-B2C1-2C6CEA01A478}">
      <dgm:prSet/>
      <dgm:spPr/>
      <dgm:t>
        <a:bodyPr/>
        <a:lstStyle/>
        <a:p>
          <a:endParaRPr lang="es-EC"/>
        </a:p>
      </dgm:t>
    </dgm:pt>
    <dgm:pt modelId="{F00B2D00-7CC9-46D8-82CE-219F797934E0}">
      <dgm:prSet phldrT="[Texto]" custT="1"/>
      <dgm:spPr/>
      <dgm:t>
        <a:bodyPr/>
        <a:lstStyle/>
        <a:p>
          <a:r>
            <a:rPr lang="es-EC" sz="1600" smtClean="0"/>
            <a:t>California, importaciones de México.</a:t>
          </a:r>
          <a:endParaRPr lang="es-EC" sz="1600" dirty="0"/>
        </a:p>
      </dgm:t>
    </dgm:pt>
    <dgm:pt modelId="{A5BC367E-9C50-4DE9-9D53-A106FEF0AB7F}" type="parTrans" cxnId="{C300F425-8478-439E-A8C9-9D0123FAD6FC}">
      <dgm:prSet/>
      <dgm:spPr/>
      <dgm:t>
        <a:bodyPr/>
        <a:lstStyle/>
        <a:p>
          <a:endParaRPr lang="es-EC"/>
        </a:p>
      </dgm:t>
    </dgm:pt>
    <dgm:pt modelId="{86DCD17A-9D75-4D0B-9EB1-7AB81C63396E}" type="sibTrans" cxnId="{C300F425-8478-439E-A8C9-9D0123FAD6FC}">
      <dgm:prSet/>
      <dgm:spPr/>
      <dgm:t>
        <a:bodyPr/>
        <a:lstStyle/>
        <a:p>
          <a:endParaRPr lang="es-EC"/>
        </a:p>
      </dgm:t>
    </dgm:pt>
    <dgm:pt modelId="{50388BA5-0326-4240-91C2-DC3D6D96D1C7}">
      <dgm:prSet phldrT="[Texto]" custT="1"/>
      <dgm:spPr/>
      <dgm:t>
        <a:bodyPr/>
        <a:lstStyle/>
        <a:p>
          <a:r>
            <a:rPr lang="es-EC" sz="1600" smtClean="0"/>
            <a:t>calidad para ventas en el mercado local</a:t>
          </a:r>
          <a:endParaRPr lang="es-EC" sz="1600" dirty="0"/>
        </a:p>
      </dgm:t>
    </dgm:pt>
    <dgm:pt modelId="{EC5D834D-EEE5-4D0F-AF30-049EDE356BE8}" type="parTrans" cxnId="{C189E710-8093-4F60-B361-D9554CAB704B}">
      <dgm:prSet/>
      <dgm:spPr/>
      <dgm:t>
        <a:bodyPr/>
        <a:lstStyle/>
        <a:p>
          <a:endParaRPr lang="es-EC"/>
        </a:p>
      </dgm:t>
    </dgm:pt>
    <dgm:pt modelId="{A92E8153-3D6E-46F5-AA81-3A4183AFA500}" type="sibTrans" cxnId="{C189E710-8093-4F60-B361-D9554CAB704B}">
      <dgm:prSet/>
      <dgm:spPr/>
      <dgm:t>
        <a:bodyPr/>
        <a:lstStyle/>
        <a:p>
          <a:endParaRPr lang="es-EC"/>
        </a:p>
      </dgm:t>
    </dgm:pt>
    <dgm:pt modelId="{632BC49C-9B8B-418F-88C2-7509AC1F77BD}">
      <dgm:prSet phldrT="[Texto]" custT="1"/>
      <dgm:spPr/>
      <dgm:t>
        <a:bodyPr/>
        <a:lstStyle/>
        <a:p>
          <a:r>
            <a:rPr lang="es-EC" sz="1600" dirty="0" smtClean="0"/>
            <a:t>altos costos de producción</a:t>
          </a:r>
        </a:p>
        <a:p>
          <a:r>
            <a:rPr lang="es-EC" sz="1600" dirty="0" smtClean="0"/>
            <a:t>edad de los agricultores</a:t>
          </a:r>
          <a:endParaRPr lang="es-EC" sz="1600" dirty="0"/>
        </a:p>
      </dgm:t>
    </dgm:pt>
    <dgm:pt modelId="{36AA7EFE-A0D4-45CD-BAEE-5B6375D7CB5E}" type="parTrans" cxnId="{FC1C7857-5ACD-4126-9931-1B9B6E83B11B}">
      <dgm:prSet/>
      <dgm:spPr/>
      <dgm:t>
        <a:bodyPr/>
        <a:lstStyle/>
        <a:p>
          <a:endParaRPr lang="es-EC"/>
        </a:p>
      </dgm:t>
    </dgm:pt>
    <dgm:pt modelId="{B548BD0B-D0B4-4D2F-A004-295D309DC694}" type="sibTrans" cxnId="{FC1C7857-5ACD-4126-9931-1B9B6E83B11B}">
      <dgm:prSet/>
      <dgm:spPr/>
      <dgm:t>
        <a:bodyPr/>
        <a:lstStyle/>
        <a:p>
          <a:endParaRPr lang="es-EC"/>
        </a:p>
      </dgm:t>
    </dgm:pt>
    <dgm:pt modelId="{A0EAB732-952C-4016-B0A2-ED2BDD9108EC}">
      <dgm:prSet phldrT="[Texto]" custT="1"/>
      <dgm:spPr>
        <a:blipFill rotWithShape="0">
          <a:blip xmlns:r="http://schemas.openxmlformats.org/officeDocument/2006/relationships" r:embed="rId4"/>
          <a:stretch>
            <a:fillRect/>
          </a:stretch>
        </a:blipFill>
      </dgm:spPr>
      <dgm:t>
        <a:bodyPr/>
        <a:lstStyle/>
        <a:p>
          <a:endParaRPr lang="es-EC" sz="1600" dirty="0">
            <a:solidFill>
              <a:schemeClr val="tx1"/>
            </a:solidFill>
          </a:endParaRPr>
        </a:p>
      </dgm:t>
    </dgm:pt>
    <dgm:pt modelId="{31DE871B-3567-4E90-918D-C4717F47F103}" type="sibTrans" cxnId="{91C7332B-25E8-4071-8BC6-317E27D23C45}">
      <dgm:prSet/>
      <dgm:spPr/>
      <dgm:t>
        <a:bodyPr/>
        <a:lstStyle/>
        <a:p>
          <a:endParaRPr lang="es-EC"/>
        </a:p>
      </dgm:t>
    </dgm:pt>
    <dgm:pt modelId="{06F4B72A-A15C-4883-92B6-D5979BE6D4DF}" type="parTrans" cxnId="{91C7332B-25E8-4071-8BC6-317E27D23C45}">
      <dgm:prSet/>
      <dgm:spPr/>
      <dgm:t>
        <a:bodyPr/>
        <a:lstStyle/>
        <a:p>
          <a:endParaRPr lang="es-EC"/>
        </a:p>
      </dgm:t>
    </dgm:pt>
    <dgm:pt modelId="{1AAB07E3-2377-45A2-8B24-166E81985566}">
      <dgm:prSet phldrT="[Texto]" custT="1"/>
      <dgm:spPr>
        <a:blipFill rotWithShape="0">
          <a:blip xmlns:r="http://schemas.openxmlformats.org/officeDocument/2006/relationships" r:embed="rId5"/>
          <a:stretch>
            <a:fillRect/>
          </a:stretch>
        </a:blipFill>
      </dgm:spPr>
      <dgm:t>
        <a:bodyPr/>
        <a:lstStyle/>
        <a:p>
          <a:endParaRPr lang="es-EC" sz="1600" dirty="0">
            <a:solidFill>
              <a:schemeClr val="tx1"/>
            </a:solidFill>
          </a:endParaRPr>
        </a:p>
      </dgm:t>
    </dgm:pt>
    <dgm:pt modelId="{25DCAA27-C1A0-4FE7-82B7-05FCA0349EB4}" type="parTrans" cxnId="{F8B4CD2B-7F65-40F7-9B10-13BE78D193CC}">
      <dgm:prSet/>
      <dgm:spPr/>
      <dgm:t>
        <a:bodyPr/>
        <a:lstStyle/>
        <a:p>
          <a:endParaRPr lang="es-EC"/>
        </a:p>
      </dgm:t>
    </dgm:pt>
    <dgm:pt modelId="{7BE1D793-0851-4D2F-A05C-C5F9B78B0525}" type="sibTrans" cxnId="{F8B4CD2B-7F65-40F7-9B10-13BE78D193CC}">
      <dgm:prSet/>
      <dgm:spPr/>
      <dgm:t>
        <a:bodyPr/>
        <a:lstStyle/>
        <a:p>
          <a:endParaRPr lang="es-EC"/>
        </a:p>
      </dgm:t>
    </dgm:pt>
    <dgm:pt modelId="{84A5A54A-DFAC-41CE-89E2-42A09FFD7185}" type="pres">
      <dgm:prSet presAssocID="{8FD617A7-3FC6-4C5C-B147-787D9115A7FB}" presName="Name0" presStyleCnt="0">
        <dgm:presLayoutVars>
          <dgm:dir/>
          <dgm:animLvl val="lvl"/>
          <dgm:resizeHandles val="exact"/>
        </dgm:presLayoutVars>
      </dgm:prSet>
      <dgm:spPr/>
      <dgm:t>
        <a:bodyPr/>
        <a:lstStyle/>
        <a:p>
          <a:endParaRPr lang="es-EC"/>
        </a:p>
      </dgm:t>
    </dgm:pt>
    <dgm:pt modelId="{4B7F56B0-4B35-4093-B4E9-CFC31093E3E2}" type="pres">
      <dgm:prSet presAssocID="{7DC723BE-BB0A-4D35-B076-B315EABD161E}" presName="vertFlow" presStyleCnt="0"/>
      <dgm:spPr/>
    </dgm:pt>
    <dgm:pt modelId="{1C7B28D2-7E2E-48E1-A87B-A8C7824C6110}" type="pres">
      <dgm:prSet presAssocID="{7DC723BE-BB0A-4D35-B076-B315EABD161E}" presName="header" presStyleLbl="node1" presStyleIdx="0" presStyleCnt="5"/>
      <dgm:spPr/>
      <dgm:t>
        <a:bodyPr/>
        <a:lstStyle/>
        <a:p>
          <a:endParaRPr lang="es-EC"/>
        </a:p>
      </dgm:t>
    </dgm:pt>
    <dgm:pt modelId="{4FAA4A0A-AE57-4B32-BBEA-67D2386029C5}" type="pres">
      <dgm:prSet presAssocID="{E945BA75-13D8-4417-AAB4-38EE61C5BB45}" presName="parTrans" presStyleLbl="sibTrans2D1" presStyleIdx="0" presStyleCnt="20"/>
      <dgm:spPr/>
      <dgm:t>
        <a:bodyPr/>
        <a:lstStyle/>
        <a:p>
          <a:endParaRPr lang="es-EC"/>
        </a:p>
      </dgm:t>
    </dgm:pt>
    <dgm:pt modelId="{0EBAFBDB-05F1-4B8C-BC35-C3DB27C823A9}" type="pres">
      <dgm:prSet presAssocID="{16091CF5-504A-4EDC-81E8-3C2FA72E67F2}" presName="child" presStyleLbl="alignAccFollowNode1" presStyleIdx="0" presStyleCnt="20" custScaleY="286803">
        <dgm:presLayoutVars>
          <dgm:chMax val="0"/>
          <dgm:bulletEnabled val="1"/>
        </dgm:presLayoutVars>
      </dgm:prSet>
      <dgm:spPr/>
      <dgm:t>
        <a:bodyPr/>
        <a:lstStyle/>
        <a:p>
          <a:endParaRPr lang="es-EC"/>
        </a:p>
      </dgm:t>
    </dgm:pt>
    <dgm:pt modelId="{69459BC2-D263-4E88-A539-CFD27B23D529}" type="pres">
      <dgm:prSet presAssocID="{3E34E778-C5CD-4E8D-BCE1-5D9DF3A787A8}" presName="sibTrans" presStyleLbl="sibTrans2D1" presStyleIdx="1" presStyleCnt="20"/>
      <dgm:spPr/>
      <dgm:t>
        <a:bodyPr/>
        <a:lstStyle/>
        <a:p>
          <a:endParaRPr lang="es-EC"/>
        </a:p>
      </dgm:t>
    </dgm:pt>
    <dgm:pt modelId="{969AF57A-C267-4EF7-A7CB-29889B6EFD70}" type="pres">
      <dgm:prSet presAssocID="{F3A32A4F-6408-4F76-B242-CAEA9C562215}" presName="child" presStyleLbl="alignAccFollowNode1" presStyleIdx="1" presStyleCnt="20" custScaleY="286803">
        <dgm:presLayoutVars>
          <dgm:chMax val="0"/>
          <dgm:bulletEnabled val="1"/>
        </dgm:presLayoutVars>
      </dgm:prSet>
      <dgm:spPr/>
      <dgm:t>
        <a:bodyPr/>
        <a:lstStyle/>
        <a:p>
          <a:endParaRPr lang="es-EC"/>
        </a:p>
      </dgm:t>
    </dgm:pt>
    <dgm:pt modelId="{FCA0CFC1-4B45-4FFE-9039-0963879768FA}" type="pres">
      <dgm:prSet presAssocID="{4A3EC286-F969-4E6B-8EDD-6028252FBC7B}" presName="sibTrans" presStyleLbl="sibTrans2D1" presStyleIdx="2" presStyleCnt="20"/>
      <dgm:spPr/>
      <dgm:t>
        <a:bodyPr/>
        <a:lstStyle/>
        <a:p>
          <a:endParaRPr lang="es-EC"/>
        </a:p>
      </dgm:t>
    </dgm:pt>
    <dgm:pt modelId="{3D7BC0F6-AE2D-4E94-B340-F8747F533E61}" type="pres">
      <dgm:prSet presAssocID="{F775F761-D9BD-4791-9937-F51D68867814}" presName="child" presStyleLbl="alignAccFollowNode1" presStyleIdx="2" presStyleCnt="20" custScaleY="286803" custLinFactNeighborX="-3177" custLinFactNeighborY="48190">
        <dgm:presLayoutVars>
          <dgm:chMax val="0"/>
          <dgm:bulletEnabled val="1"/>
        </dgm:presLayoutVars>
      </dgm:prSet>
      <dgm:spPr/>
      <dgm:t>
        <a:bodyPr/>
        <a:lstStyle/>
        <a:p>
          <a:endParaRPr lang="es-EC"/>
        </a:p>
      </dgm:t>
    </dgm:pt>
    <dgm:pt modelId="{7D7FB1A3-6099-4899-A25F-AB8B2A537672}" type="pres">
      <dgm:prSet presAssocID="{25C94877-F96C-441B-AB95-6FD6E5DE12E8}" presName="sibTrans" presStyleLbl="sibTrans2D1" presStyleIdx="3" presStyleCnt="20"/>
      <dgm:spPr/>
      <dgm:t>
        <a:bodyPr/>
        <a:lstStyle/>
        <a:p>
          <a:endParaRPr lang="es-EC"/>
        </a:p>
      </dgm:t>
    </dgm:pt>
    <dgm:pt modelId="{0EC0B678-089F-4575-95DF-DE99A581325B}" type="pres">
      <dgm:prSet presAssocID="{667DAA6F-2D37-47ED-A2DB-D477E2586F2F}" presName="child" presStyleLbl="alignAccFollowNode1" presStyleIdx="3" presStyleCnt="20" custScaleY="286803">
        <dgm:presLayoutVars>
          <dgm:chMax val="0"/>
          <dgm:bulletEnabled val="1"/>
        </dgm:presLayoutVars>
      </dgm:prSet>
      <dgm:spPr/>
      <dgm:t>
        <a:bodyPr/>
        <a:lstStyle/>
        <a:p>
          <a:endParaRPr lang="es-EC"/>
        </a:p>
      </dgm:t>
    </dgm:pt>
    <dgm:pt modelId="{06ECB614-2DFC-49AD-9BDF-4B5533E01F18}" type="pres">
      <dgm:prSet presAssocID="{7DC723BE-BB0A-4D35-B076-B315EABD161E}" presName="hSp" presStyleCnt="0"/>
      <dgm:spPr/>
    </dgm:pt>
    <dgm:pt modelId="{CA47EEA7-8D63-42F3-A7E6-53005506821D}" type="pres">
      <dgm:prSet presAssocID="{39D171C5-3988-46DC-A674-7709D19170B5}" presName="vertFlow" presStyleCnt="0"/>
      <dgm:spPr/>
    </dgm:pt>
    <dgm:pt modelId="{CBD88AA9-4E2F-4172-B41B-77BD4E19CE0D}" type="pres">
      <dgm:prSet presAssocID="{39D171C5-3988-46DC-A674-7709D19170B5}" presName="header" presStyleLbl="node1" presStyleIdx="1" presStyleCnt="5"/>
      <dgm:spPr/>
      <dgm:t>
        <a:bodyPr/>
        <a:lstStyle/>
        <a:p>
          <a:endParaRPr lang="es-EC"/>
        </a:p>
      </dgm:t>
    </dgm:pt>
    <dgm:pt modelId="{77EBB843-AD99-4895-912D-1B0382BB3286}" type="pres">
      <dgm:prSet presAssocID="{108A7364-D41F-4561-9994-D8B3B06EFDD7}" presName="parTrans" presStyleLbl="sibTrans2D1" presStyleIdx="4" presStyleCnt="20"/>
      <dgm:spPr/>
      <dgm:t>
        <a:bodyPr/>
        <a:lstStyle/>
        <a:p>
          <a:endParaRPr lang="es-EC"/>
        </a:p>
      </dgm:t>
    </dgm:pt>
    <dgm:pt modelId="{CF190CE0-AA46-4CEF-9B93-17002560B2E6}" type="pres">
      <dgm:prSet presAssocID="{FE55AF66-3575-4D09-B1B5-9C85B548FE36}" presName="child" presStyleLbl="alignAccFollowNode1" presStyleIdx="4" presStyleCnt="20" custScaleY="286803">
        <dgm:presLayoutVars>
          <dgm:chMax val="0"/>
          <dgm:bulletEnabled val="1"/>
        </dgm:presLayoutVars>
      </dgm:prSet>
      <dgm:spPr/>
      <dgm:t>
        <a:bodyPr/>
        <a:lstStyle/>
        <a:p>
          <a:endParaRPr lang="es-EC"/>
        </a:p>
      </dgm:t>
    </dgm:pt>
    <dgm:pt modelId="{A464C66B-A597-4936-AC8F-A910C472FBAD}" type="pres">
      <dgm:prSet presAssocID="{B9996CCD-CBD3-49BD-9EC5-AD7362F2B1DD}" presName="sibTrans" presStyleLbl="sibTrans2D1" presStyleIdx="5" presStyleCnt="20"/>
      <dgm:spPr/>
      <dgm:t>
        <a:bodyPr/>
        <a:lstStyle/>
        <a:p>
          <a:endParaRPr lang="es-EC"/>
        </a:p>
      </dgm:t>
    </dgm:pt>
    <dgm:pt modelId="{3D78664E-FE91-4735-A5D5-55AEFCCB51EC}" type="pres">
      <dgm:prSet presAssocID="{7BF4611F-AE5A-4D4E-A133-6B26F23E9532}" presName="child" presStyleLbl="alignAccFollowNode1" presStyleIdx="5" presStyleCnt="20" custScaleY="286803">
        <dgm:presLayoutVars>
          <dgm:chMax val="0"/>
          <dgm:bulletEnabled val="1"/>
        </dgm:presLayoutVars>
      </dgm:prSet>
      <dgm:spPr/>
      <dgm:t>
        <a:bodyPr/>
        <a:lstStyle/>
        <a:p>
          <a:endParaRPr lang="es-EC"/>
        </a:p>
      </dgm:t>
    </dgm:pt>
    <dgm:pt modelId="{7902F064-1F88-41BB-B9E7-F0DFC2302AD4}" type="pres">
      <dgm:prSet presAssocID="{7341EC69-54D4-4B02-9C3E-CEE22D2E1371}" presName="sibTrans" presStyleLbl="sibTrans2D1" presStyleIdx="6" presStyleCnt="20"/>
      <dgm:spPr/>
      <dgm:t>
        <a:bodyPr/>
        <a:lstStyle/>
        <a:p>
          <a:endParaRPr lang="es-EC"/>
        </a:p>
      </dgm:t>
    </dgm:pt>
    <dgm:pt modelId="{6ADB4D8C-F514-45C8-9107-8E52386793E5}" type="pres">
      <dgm:prSet presAssocID="{FAD14362-67DA-4963-806F-BEA7D277D5A8}" presName="child" presStyleLbl="alignAccFollowNode1" presStyleIdx="6" presStyleCnt="20" custScaleY="286600">
        <dgm:presLayoutVars>
          <dgm:chMax val="0"/>
          <dgm:bulletEnabled val="1"/>
        </dgm:presLayoutVars>
      </dgm:prSet>
      <dgm:spPr/>
      <dgm:t>
        <a:bodyPr/>
        <a:lstStyle/>
        <a:p>
          <a:endParaRPr lang="es-EC"/>
        </a:p>
      </dgm:t>
    </dgm:pt>
    <dgm:pt modelId="{B111FE55-166E-470D-A1BD-2F7C81037992}" type="pres">
      <dgm:prSet presAssocID="{BE9532B5-D436-4EE2-8BD9-B2668C0701EE}" presName="sibTrans" presStyleLbl="sibTrans2D1" presStyleIdx="7" presStyleCnt="20"/>
      <dgm:spPr/>
      <dgm:t>
        <a:bodyPr/>
        <a:lstStyle/>
        <a:p>
          <a:endParaRPr lang="es-EC"/>
        </a:p>
      </dgm:t>
    </dgm:pt>
    <dgm:pt modelId="{5ABCBDA5-2F5F-4F79-9F99-3673BE336B71}" type="pres">
      <dgm:prSet presAssocID="{003A14F1-4275-4B44-9565-F357ABFB6CE7}" presName="child" presStyleLbl="alignAccFollowNode1" presStyleIdx="7" presStyleCnt="20" custScaleY="286599">
        <dgm:presLayoutVars>
          <dgm:chMax val="0"/>
          <dgm:bulletEnabled val="1"/>
        </dgm:presLayoutVars>
      </dgm:prSet>
      <dgm:spPr/>
      <dgm:t>
        <a:bodyPr/>
        <a:lstStyle/>
        <a:p>
          <a:endParaRPr lang="es-EC"/>
        </a:p>
      </dgm:t>
    </dgm:pt>
    <dgm:pt modelId="{AAE84093-F004-4ED7-9122-0AB292CF6495}" type="pres">
      <dgm:prSet presAssocID="{39D171C5-3988-46DC-A674-7709D19170B5}" presName="hSp" presStyleCnt="0"/>
      <dgm:spPr/>
    </dgm:pt>
    <dgm:pt modelId="{53AE186B-28E3-4A68-B7F8-DF2616648AC3}" type="pres">
      <dgm:prSet presAssocID="{5CD7B45F-CAA6-481C-9401-C7D9EC409593}" presName="vertFlow" presStyleCnt="0"/>
      <dgm:spPr/>
    </dgm:pt>
    <dgm:pt modelId="{85898E47-AC13-4EAE-841E-5B57DDF0D6EE}" type="pres">
      <dgm:prSet presAssocID="{5CD7B45F-CAA6-481C-9401-C7D9EC409593}" presName="header" presStyleLbl="node1" presStyleIdx="2" presStyleCnt="5"/>
      <dgm:spPr/>
      <dgm:t>
        <a:bodyPr/>
        <a:lstStyle/>
        <a:p>
          <a:endParaRPr lang="es-EC"/>
        </a:p>
      </dgm:t>
    </dgm:pt>
    <dgm:pt modelId="{D2F23AF2-36D4-46AD-86D7-6E3715D5C537}" type="pres">
      <dgm:prSet presAssocID="{CC05A5F2-8160-44B7-A426-E68490F4A5D0}" presName="parTrans" presStyleLbl="sibTrans2D1" presStyleIdx="8" presStyleCnt="20"/>
      <dgm:spPr/>
      <dgm:t>
        <a:bodyPr/>
        <a:lstStyle/>
        <a:p>
          <a:endParaRPr lang="es-EC"/>
        </a:p>
      </dgm:t>
    </dgm:pt>
    <dgm:pt modelId="{E9CD8149-9FD5-4B78-9BD5-D70811719CCF}" type="pres">
      <dgm:prSet presAssocID="{9B7B911B-1064-46C8-A3DB-521BBC65409C}" presName="child" presStyleLbl="alignAccFollowNode1" presStyleIdx="8" presStyleCnt="20" custScaleY="286803">
        <dgm:presLayoutVars>
          <dgm:chMax val="0"/>
          <dgm:bulletEnabled val="1"/>
        </dgm:presLayoutVars>
      </dgm:prSet>
      <dgm:spPr/>
      <dgm:t>
        <a:bodyPr/>
        <a:lstStyle/>
        <a:p>
          <a:endParaRPr lang="es-EC"/>
        </a:p>
      </dgm:t>
    </dgm:pt>
    <dgm:pt modelId="{E93795F0-B49D-41E6-96EE-2D486C8DF897}" type="pres">
      <dgm:prSet presAssocID="{5A32F921-30A6-4265-B373-6F54A904EEF7}" presName="sibTrans" presStyleLbl="sibTrans2D1" presStyleIdx="9" presStyleCnt="20"/>
      <dgm:spPr/>
      <dgm:t>
        <a:bodyPr/>
        <a:lstStyle/>
        <a:p>
          <a:endParaRPr lang="es-EC"/>
        </a:p>
      </dgm:t>
    </dgm:pt>
    <dgm:pt modelId="{0B0F4AC1-998B-45F1-9CF9-7569ADEF1515}" type="pres">
      <dgm:prSet presAssocID="{2268F85A-FA65-49AC-8491-9C16B0220F9A}" presName="child" presStyleLbl="alignAccFollowNode1" presStyleIdx="9" presStyleCnt="20" custScaleY="286600">
        <dgm:presLayoutVars>
          <dgm:chMax val="0"/>
          <dgm:bulletEnabled val="1"/>
        </dgm:presLayoutVars>
      </dgm:prSet>
      <dgm:spPr/>
      <dgm:t>
        <a:bodyPr/>
        <a:lstStyle/>
        <a:p>
          <a:endParaRPr lang="es-EC"/>
        </a:p>
      </dgm:t>
    </dgm:pt>
    <dgm:pt modelId="{A38DBC4A-BA23-4FEF-98D4-DC15A9ECC798}" type="pres">
      <dgm:prSet presAssocID="{F23BF7E7-2EB6-499E-946F-3990E60D2F19}" presName="sibTrans" presStyleLbl="sibTrans2D1" presStyleIdx="10" presStyleCnt="20"/>
      <dgm:spPr/>
      <dgm:t>
        <a:bodyPr/>
        <a:lstStyle/>
        <a:p>
          <a:endParaRPr lang="es-EC"/>
        </a:p>
      </dgm:t>
    </dgm:pt>
    <dgm:pt modelId="{CE087A65-7BCB-4E7A-891F-D124018745E6}" type="pres">
      <dgm:prSet presAssocID="{8D746830-2FBF-4309-A232-91A69D67DCAB}" presName="child" presStyleLbl="alignAccFollowNode1" presStyleIdx="10" presStyleCnt="20" custScaleY="286600">
        <dgm:presLayoutVars>
          <dgm:chMax val="0"/>
          <dgm:bulletEnabled val="1"/>
        </dgm:presLayoutVars>
      </dgm:prSet>
      <dgm:spPr/>
      <dgm:t>
        <a:bodyPr/>
        <a:lstStyle/>
        <a:p>
          <a:endParaRPr lang="es-EC"/>
        </a:p>
      </dgm:t>
    </dgm:pt>
    <dgm:pt modelId="{AE911138-A981-45D9-992E-9F21D67AC001}" type="pres">
      <dgm:prSet presAssocID="{5583F2F9-56A7-4C99-B38F-EC94952ABB2F}" presName="sibTrans" presStyleLbl="sibTrans2D1" presStyleIdx="11" presStyleCnt="20"/>
      <dgm:spPr/>
      <dgm:t>
        <a:bodyPr/>
        <a:lstStyle/>
        <a:p>
          <a:endParaRPr lang="es-EC"/>
        </a:p>
      </dgm:t>
    </dgm:pt>
    <dgm:pt modelId="{3488A8A6-1297-49F3-A5E0-27044F4BCEEE}" type="pres">
      <dgm:prSet presAssocID="{3E1A1F8C-F1C6-4FE9-A56E-19F125821214}" presName="child" presStyleLbl="alignAccFollowNode1" presStyleIdx="11" presStyleCnt="20" custScaleY="286600">
        <dgm:presLayoutVars>
          <dgm:chMax val="0"/>
          <dgm:bulletEnabled val="1"/>
        </dgm:presLayoutVars>
      </dgm:prSet>
      <dgm:spPr/>
      <dgm:t>
        <a:bodyPr/>
        <a:lstStyle/>
        <a:p>
          <a:endParaRPr lang="es-EC"/>
        </a:p>
      </dgm:t>
    </dgm:pt>
    <dgm:pt modelId="{62CD06E3-0A25-41D1-A7C1-0CE3EC52F77A}" type="pres">
      <dgm:prSet presAssocID="{5CD7B45F-CAA6-481C-9401-C7D9EC409593}" presName="hSp" presStyleCnt="0"/>
      <dgm:spPr/>
    </dgm:pt>
    <dgm:pt modelId="{AD0FF935-7653-4A9F-8437-F4DDBAF5A693}" type="pres">
      <dgm:prSet presAssocID="{81AF1E5C-76B0-4046-B1EC-C84B0F15895C}" presName="vertFlow" presStyleCnt="0"/>
      <dgm:spPr/>
    </dgm:pt>
    <dgm:pt modelId="{9DC9B823-B833-4C53-8949-FD8B32B0E9EF}" type="pres">
      <dgm:prSet presAssocID="{81AF1E5C-76B0-4046-B1EC-C84B0F15895C}" presName="header" presStyleLbl="node1" presStyleIdx="3" presStyleCnt="5"/>
      <dgm:spPr/>
      <dgm:t>
        <a:bodyPr/>
        <a:lstStyle/>
        <a:p>
          <a:endParaRPr lang="es-EC"/>
        </a:p>
      </dgm:t>
    </dgm:pt>
    <dgm:pt modelId="{8249B92D-24C3-44A2-B2D6-E4B072D23349}" type="pres">
      <dgm:prSet presAssocID="{B8548FA6-7A47-4C6C-8739-5FA0B106A933}" presName="parTrans" presStyleLbl="sibTrans2D1" presStyleIdx="12" presStyleCnt="20"/>
      <dgm:spPr/>
      <dgm:t>
        <a:bodyPr/>
        <a:lstStyle/>
        <a:p>
          <a:endParaRPr lang="es-EC"/>
        </a:p>
      </dgm:t>
    </dgm:pt>
    <dgm:pt modelId="{A8D34DD2-CD74-4846-AD15-13ED249A54A6}" type="pres">
      <dgm:prSet presAssocID="{EE2C9A86-0EE3-48B3-A9DB-06E9AED1AD7A}" presName="child" presStyleLbl="alignAccFollowNode1" presStyleIdx="12" presStyleCnt="20" custScaleY="286803" custLinFactNeighborX="813" custLinFactNeighborY="30295">
        <dgm:presLayoutVars>
          <dgm:chMax val="0"/>
          <dgm:bulletEnabled val="1"/>
        </dgm:presLayoutVars>
      </dgm:prSet>
      <dgm:spPr/>
      <dgm:t>
        <a:bodyPr/>
        <a:lstStyle/>
        <a:p>
          <a:endParaRPr lang="es-EC"/>
        </a:p>
      </dgm:t>
    </dgm:pt>
    <dgm:pt modelId="{3CCB0B7A-27BA-4FDA-A58F-1326D904987B}" type="pres">
      <dgm:prSet presAssocID="{6CA10B28-90B3-4720-AE00-AE8EBB11EB04}" presName="sibTrans" presStyleLbl="sibTrans2D1" presStyleIdx="13" presStyleCnt="20"/>
      <dgm:spPr/>
      <dgm:t>
        <a:bodyPr/>
        <a:lstStyle/>
        <a:p>
          <a:endParaRPr lang="es-EC"/>
        </a:p>
      </dgm:t>
    </dgm:pt>
    <dgm:pt modelId="{5C3E4667-BC49-4B2F-B75F-EEF8E09C7F1B}" type="pres">
      <dgm:prSet presAssocID="{5DBE6A2B-23F7-4586-BAD0-BEB903BC73A9}" presName="child" presStyleLbl="alignAccFollowNode1" presStyleIdx="13" presStyleCnt="20" custScaleY="286600">
        <dgm:presLayoutVars>
          <dgm:chMax val="0"/>
          <dgm:bulletEnabled val="1"/>
        </dgm:presLayoutVars>
      </dgm:prSet>
      <dgm:spPr/>
      <dgm:t>
        <a:bodyPr/>
        <a:lstStyle/>
        <a:p>
          <a:endParaRPr lang="es-EC"/>
        </a:p>
      </dgm:t>
    </dgm:pt>
    <dgm:pt modelId="{D837B051-83F7-4EA0-BE4A-48796D9A7B00}" type="pres">
      <dgm:prSet presAssocID="{FEDD9D78-A956-4D7B-822C-D0A984913F87}" presName="sibTrans" presStyleLbl="sibTrans2D1" presStyleIdx="14" presStyleCnt="20"/>
      <dgm:spPr/>
      <dgm:t>
        <a:bodyPr/>
        <a:lstStyle/>
        <a:p>
          <a:endParaRPr lang="es-EC"/>
        </a:p>
      </dgm:t>
    </dgm:pt>
    <dgm:pt modelId="{40BCFAAD-D40E-43B8-A4DA-6CCA0433DBCB}" type="pres">
      <dgm:prSet presAssocID="{F00B2D00-7CC9-46D8-82CE-219F797934E0}" presName="child" presStyleLbl="alignAccFollowNode1" presStyleIdx="14" presStyleCnt="20" custScaleY="286600">
        <dgm:presLayoutVars>
          <dgm:chMax val="0"/>
          <dgm:bulletEnabled val="1"/>
        </dgm:presLayoutVars>
      </dgm:prSet>
      <dgm:spPr/>
      <dgm:t>
        <a:bodyPr/>
        <a:lstStyle/>
        <a:p>
          <a:endParaRPr lang="es-EC"/>
        </a:p>
      </dgm:t>
    </dgm:pt>
    <dgm:pt modelId="{77EEC32D-A5BD-4C25-A784-A58B30AF2BF3}" type="pres">
      <dgm:prSet presAssocID="{86DCD17A-9D75-4D0B-9EB1-7AB81C63396E}" presName="sibTrans" presStyleLbl="sibTrans2D1" presStyleIdx="15" presStyleCnt="20"/>
      <dgm:spPr/>
      <dgm:t>
        <a:bodyPr/>
        <a:lstStyle/>
        <a:p>
          <a:endParaRPr lang="es-EC"/>
        </a:p>
      </dgm:t>
    </dgm:pt>
    <dgm:pt modelId="{B414DE29-2A56-4348-AB62-11890A36E3DD}" type="pres">
      <dgm:prSet presAssocID="{1AAB07E3-2377-45A2-8B24-166E81985566}" presName="child" presStyleLbl="alignAccFollowNode1" presStyleIdx="15" presStyleCnt="20" custScaleY="286600">
        <dgm:presLayoutVars>
          <dgm:chMax val="0"/>
          <dgm:bulletEnabled val="1"/>
        </dgm:presLayoutVars>
      </dgm:prSet>
      <dgm:spPr/>
      <dgm:t>
        <a:bodyPr/>
        <a:lstStyle/>
        <a:p>
          <a:endParaRPr lang="es-EC"/>
        </a:p>
      </dgm:t>
    </dgm:pt>
    <dgm:pt modelId="{B915A631-592D-4A8E-85D4-09DE37FAF816}" type="pres">
      <dgm:prSet presAssocID="{81AF1E5C-76B0-4046-B1EC-C84B0F15895C}" presName="hSp" presStyleCnt="0"/>
      <dgm:spPr/>
    </dgm:pt>
    <dgm:pt modelId="{5D9CF842-7B41-4443-97CD-3E5F2FDE5FBD}" type="pres">
      <dgm:prSet presAssocID="{F7BC1B23-372E-4770-9799-B38A675CB857}" presName="vertFlow" presStyleCnt="0"/>
      <dgm:spPr/>
    </dgm:pt>
    <dgm:pt modelId="{6FA57A3B-2E4B-4CA8-869D-6D8A0B71EBBF}" type="pres">
      <dgm:prSet presAssocID="{F7BC1B23-372E-4770-9799-B38A675CB857}" presName="header" presStyleLbl="node1" presStyleIdx="4" presStyleCnt="5"/>
      <dgm:spPr/>
      <dgm:t>
        <a:bodyPr/>
        <a:lstStyle/>
        <a:p>
          <a:endParaRPr lang="es-EC"/>
        </a:p>
      </dgm:t>
    </dgm:pt>
    <dgm:pt modelId="{9561F686-AB70-4265-A032-FB53EAC70F39}" type="pres">
      <dgm:prSet presAssocID="{CB2E5AA4-44AB-45C5-AAE0-CE3015C2C246}" presName="parTrans" presStyleLbl="sibTrans2D1" presStyleIdx="16" presStyleCnt="20"/>
      <dgm:spPr/>
      <dgm:t>
        <a:bodyPr/>
        <a:lstStyle/>
        <a:p>
          <a:endParaRPr lang="es-EC"/>
        </a:p>
      </dgm:t>
    </dgm:pt>
    <dgm:pt modelId="{3C8A7520-50A5-4F95-9370-9D69C125E0DC}" type="pres">
      <dgm:prSet presAssocID="{84C7F12B-8985-4F75-914F-801A8B719F73}" presName="child" presStyleLbl="alignAccFollowNode1" presStyleIdx="16" presStyleCnt="20" custScaleY="286803">
        <dgm:presLayoutVars>
          <dgm:chMax val="0"/>
          <dgm:bulletEnabled val="1"/>
        </dgm:presLayoutVars>
      </dgm:prSet>
      <dgm:spPr/>
      <dgm:t>
        <a:bodyPr/>
        <a:lstStyle/>
        <a:p>
          <a:endParaRPr lang="es-EC"/>
        </a:p>
      </dgm:t>
    </dgm:pt>
    <dgm:pt modelId="{2E543148-D92E-46FB-AC95-C153BF846843}" type="pres">
      <dgm:prSet presAssocID="{FE25E42C-5286-455C-8180-E2DD86B1346F}" presName="sibTrans" presStyleLbl="sibTrans2D1" presStyleIdx="17" presStyleCnt="20"/>
      <dgm:spPr/>
      <dgm:t>
        <a:bodyPr/>
        <a:lstStyle/>
        <a:p>
          <a:endParaRPr lang="es-EC"/>
        </a:p>
      </dgm:t>
    </dgm:pt>
    <dgm:pt modelId="{A58CE721-4A30-4A3F-B01F-73344BD795F7}" type="pres">
      <dgm:prSet presAssocID="{50388BA5-0326-4240-91C2-DC3D6D96D1C7}" presName="child" presStyleLbl="alignAccFollowNode1" presStyleIdx="17" presStyleCnt="20" custScaleY="286600">
        <dgm:presLayoutVars>
          <dgm:chMax val="0"/>
          <dgm:bulletEnabled val="1"/>
        </dgm:presLayoutVars>
      </dgm:prSet>
      <dgm:spPr/>
      <dgm:t>
        <a:bodyPr/>
        <a:lstStyle/>
        <a:p>
          <a:endParaRPr lang="es-EC"/>
        </a:p>
      </dgm:t>
    </dgm:pt>
    <dgm:pt modelId="{61E18671-EDCD-4937-92F1-8C61A0665A45}" type="pres">
      <dgm:prSet presAssocID="{A92E8153-3D6E-46F5-AA81-3A4183AFA500}" presName="sibTrans" presStyleLbl="sibTrans2D1" presStyleIdx="18" presStyleCnt="20"/>
      <dgm:spPr/>
      <dgm:t>
        <a:bodyPr/>
        <a:lstStyle/>
        <a:p>
          <a:endParaRPr lang="es-EC"/>
        </a:p>
      </dgm:t>
    </dgm:pt>
    <dgm:pt modelId="{843ABA27-B130-4AF2-9D78-E0DC0C909D2B}" type="pres">
      <dgm:prSet presAssocID="{632BC49C-9B8B-418F-88C2-7509AC1F77BD}" presName="child" presStyleLbl="alignAccFollowNode1" presStyleIdx="18" presStyleCnt="20" custScaleY="286600">
        <dgm:presLayoutVars>
          <dgm:chMax val="0"/>
          <dgm:bulletEnabled val="1"/>
        </dgm:presLayoutVars>
      </dgm:prSet>
      <dgm:spPr/>
      <dgm:t>
        <a:bodyPr/>
        <a:lstStyle/>
        <a:p>
          <a:endParaRPr lang="es-EC"/>
        </a:p>
      </dgm:t>
    </dgm:pt>
    <dgm:pt modelId="{1ED68ED5-EB58-4794-B62A-1761B8668E0F}" type="pres">
      <dgm:prSet presAssocID="{B548BD0B-D0B4-4D2F-A004-295D309DC694}" presName="sibTrans" presStyleLbl="sibTrans2D1" presStyleIdx="19" presStyleCnt="20"/>
      <dgm:spPr/>
      <dgm:t>
        <a:bodyPr/>
        <a:lstStyle/>
        <a:p>
          <a:endParaRPr lang="es-EC"/>
        </a:p>
      </dgm:t>
    </dgm:pt>
    <dgm:pt modelId="{A6975EF3-5F23-4FD6-822C-CA5CDDFE4E26}" type="pres">
      <dgm:prSet presAssocID="{A0EAB732-952C-4016-B0A2-ED2BDD9108EC}" presName="child" presStyleLbl="alignAccFollowNode1" presStyleIdx="19" presStyleCnt="20" custScaleY="286600">
        <dgm:presLayoutVars>
          <dgm:chMax val="0"/>
          <dgm:bulletEnabled val="1"/>
        </dgm:presLayoutVars>
      </dgm:prSet>
      <dgm:spPr/>
      <dgm:t>
        <a:bodyPr/>
        <a:lstStyle/>
        <a:p>
          <a:endParaRPr lang="es-EC"/>
        </a:p>
      </dgm:t>
    </dgm:pt>
  </dgm:ptLst>
  <dgm:cxnLst>
    <dgm:cxn modelId="{87A556C0-1E98-4789-8914-DBACFA48D583}" type="presOf" srcId="{FAD14362-67DA-4963-806F-BEA7D277D5A8}" destId="{6ADB4D8C-F514-45C8-9107-8E52386793E5}" srcOrd="0" destOrd="0" presId="urn:microsoft.com/office/officeart/2005/8/layout/lProcess1"/>
    <dgm:cxn modelId="{18B57B6B-75E5-4211-8EEF-340FBA150BD9}" srcId="{F7BC1B23-372E-4770-9799-B38A675CB857}" destId="{84C7F12B-8985-4F75-914F-801A8B719F73}" srcOrd="0" destOrd="0" parTransId="{CB2E5AA4-44AB-45C5-AAE0-CE3015C2C246}" sibTransId="{FE25E42C-5286-455C-8180-E2DD86B1346F}"/>
    <dgm:cxn modelId="{045665A3-C86A-4B1E-9F9E-346DE7D5F38A}" srcId="{39D171C5-3988-46DC-A674-7709D19170B5}" destId="{FAD14362-67DA-4963-806F-BEA7D277D5A8}" srcOrd="2" destOrd="0" parTransId="{2E5CEA81-2CE1-40BF-A9A0-9D124913CD8D}" sibTransId="{BE9532B5-D436-4EE2-8BD9-B2668C0701EE}"/>
    <dgm:cxn modelId="{A79D0A71-3B6F-48DB-A624-CFAC1B2D0C90}" type="presOf" srcId="{2268F85A-FA65-49AC-8491-9C16B0220F9A}" destId="{0B0F4AC1-998B-45F1-9CF9-7569ADEF1515}" srcOrd="0" destOrd="0" presId="urn:microsoft.com/office/officeart/2005/8/layout/lProcess1"/>
    <dgm:cxn modelId="{91C7332B-25E8-4071-8BC6-317E27D23C45}" srcId="{F7BC1B23-372E-4770-9799-B38A675CB857}" destId="{A0EAB732-952C-4016-B0A2-ED2BDD9108EC}" srcOrd="3" destOrd="0" parTransId="{06F4B72A-A15C-4883-92B6-D5979BE6D4DF}" sibTransId="{31DE871B-3567-4E90-918D-C4717F47F103}"/>
    <dgm:cxn modelId="{A58B9772-B94F-4EE7-B6B6-339ED1554EB3}" type="presOf" srcId="{E945BA75-13D8-4417-AAB4-38EE61C5BB45}" destId="{4FAA4A0A-AE57-4B32-BBEA-67D2386029C5}" srcOrd="0" destOrd="0" presId="urn:microsoft.com/office/officeart/2005/8/layout/lProcess1"/>
    <dgm:cxn modelId="{59C6ACA3-B057-4621-B18F-4FFC6FE379DF}" srcId="{7DC723BE-BB0A-4D35-B076-B315EABD161E}" destId="{F3A32A4F-6408-4F76-B242-CAEA9C562215}" srcOrd="1" destOrd="0" parTransId="{F409091C-8297-42D1-9DE4-B19937E63F96}" sibTransId="{4A3EC286-F969-4E6B-8EDD-6028252FBC7B}"/>
    <dgm:cxn modelId="{CF17EED3-735C-4C28-B2C1-2C6CEA01A478}" srcId="{81AF1E5C-76B0-4046-B1EC-C84B0F15895C}" destId="{5DBE6A2B-23F7-4586-BAD0-BEB903BC73A9}" srcOrd="1" destOrd="0" parTransId="{7DB38977-CC3E-49F6-A18F-910922F3F8A3}" sibTransId="{FEDD9D78-A956-4D7B-822C-D0A984913F87}"/>
    <dgm:cxn modelId="{C300F425-8478-439E-A8C9-9D0123FAD6FC}" srcId="{81AF1E5C-76B0-4046-B1EC-C84B0F15895C}" destId="{F00B2D00-7CC9-46D8-82CE-219F797934E0}" srcOrd="2" destOrd="0" parTransId="{A5BC367E-9C50-4DE9-9D53-A106FEF0AB7F}" sibTransId="{86DCD17A-9D75-4D0B-9EB1-7AB81C63396E}"/>
    <dgm:cxn modelId="{A8BFCF97-2D51-4B8A-BFC0-2B77DB6FA387}" type="presOf" srcId="{A0EAB732-952C-4016-B0A2-ED2BDD9108EC}" destId="{A6975EF3-5F23-4FD6-822C-CA5CDDFE4E26}" srcOrd="0" destOrd="0" presId="urn:microsoft.com/office/officeart/2005/8/layout/lProcess1"/>
    <dgm:cxn modelId="{F8B4CD2B-7F65-40F7-9B10-13BE78D193CC}" srcId="{81AF1E5C-76B0-4046-B1EC-C84B0F15895C}" destId="{1AAB07E3-2377-45A2-8B24-166E81985566}" srcOrd="3" destOrd="0" parTransId="{25DCAA27-C1A0-4FE7-82B7-05FCA0349EB4}" sibTransId="{7BE1D793-0851-4D2F-A05C-C5F9B78B0525}"/>
    <dgm:cxn modelId="{7E513173-0D70-4E1B-B37C-E5C973D2AE3C}" type="presOf" srcId="{8D746830-2FBF-4309-A232-91A69D67DCAB}" destId="{CE087A65-7BCB-4E7A-891F-D124018745E6}" srcOrd="0" destOrd="0" presId="urn:microsoft.com/office/officeart/2005/8/layout/lProcess1"/>
    <dgm:cxn modelId="{A841B029-AB5B-4194-AC3A-0E1604CD258A}" srcId="{5CD7B45F-CAA6-481C-9401-C7D9EC409593}" destId="{3E1A1F8C-F1C6-4FE9-A56E-19F125821214}" srcOrd="3" destOrd="0" parTransId="{F64557F8-BD6F-4F53-BCBA-B6098BC6E672}" sibTransId="{737054C5-022E-49A0-A287-B17BC0955CCF}"/>
    <dgm:cxn modelId="{88733983-80C8-407D-A627-821A1243296E}" type="presOf" srcId="{5DBE6A2B-23F7-4586-BAD0-BEB903BC73A9}" destId="{5C3E4667-BC49-4B2F-B75F-EEF8E09C7F1B}" srcOrd="0" destOrd="0" presId="urn:microsoft.com/office/officeart/2005/8/layout/lProcess1"/>
    <dgm:cxn modelId="{622DFB73-7F09-4360-9941-5CF89D937E41}" type="presOf" srcId="{FE25E42C-5286-455C-8180-E2DD86B1346F}" destId="{2E543148-D92E-46FB-AC95-C153BF846843}" srcOrd="0" destOrd="0" presId="urn:microsoft.com/office/officeart/2005/8/layout/lProcess1"/>
    <dgm:cxn modelId="{2FCBA79A-BAE5-4E2F-87C1-E16EB786619B}" type="presOf" srcId="{39D171C5-3988-46DC-A674-7709D19170B5}" destId="{CBD88AA9-4E2F-4172-B41B-77BD4E19CE0D}" srcOrd="0" destOrd="0" presId="urn:microsoft.com/office/officeart/2005/8/layout/lProcess1"/>
    <dgm:cxn modelId="{BFFA9B49-CB2A-4DF0-9422-2A7332883C8B}" type="presOf" srcId="{F7BC1B23-372E-4770-9799-B38A675CB857}" destId="{6FA57A3B-2E4B-4CA8-869D-6D8A0B71EBBF}" srcOrd="0" destOrd="0" presId="urn:microsoft.com/office/officeart/2005/8/layout/lProcess1"/>
    <dgm:cxn modelId="{A395777B-D834-444F-8A85-D09973C56C2D}" type="presOf" srcId="{7BF4611F-AE5A-4D4E-A133-6B26F23E9532}" destId="{3D78664E-FE91-4735-A5D5-55AEFCCB51EC}" srcOrd="0" destOrd="0" presId="urn:microsoft.com/office/officeart/2005/8/layout/lProcess1"/>
    <dgm:cxn modelId="{39039E9F-DD7C-4FDE-8F6C-B4624E4F427E}" type="presOf" srcId="{4A3EC286-F969-4E6B-8EDD-6028252FBC7B}" destId="{FCA0CFC1-4B45-4FFE-9039-0963879768FA}" srcOrd="0" destOrd="0" presId="urn:microsoft.com/office/officeart/2005/8/layout/lProcess1"/>
    <dgm:cxn modelId="{FC368556-9B47-4ECC-A0CD-7B17EE395B9B}" type="presOf" srcId="{8FD617A7-3FC6-4C5C-B147-787D9115A7FB}" destId="{84A5A54A-DFAC-41CE-89E2-42A09FFD7185}" srcOrd="0" destOrd="0" presId="urn:microsoft.com/office/officeart/2005/8/layout/lProcess1"/>
    <dgm:cxn modelId="{08C7ABEF-8BCC-4232-B2F0-940B962DC9F7}" type="presOf" srcId="{A92E8153-3D6E-46F5-AA81-3A4183AFA500}" destId="{61E18671-EDCD-4937-92F1-8C61A0665A45}" srcOrd="0" destOrd="0" presId="urn:microsoft.com/office/officeart/2005/8/layout/lProcess1"/>
    <dgm:cxn modelId="{1325BF51-0FB1-40D6-BD26-2850E5DCB146}" srcId="{8FD617A7-3FC6-4C5C-B147-787D9115A7FB}" destId="{81AF1E5C-76B0-4046-B1EC-C84B0F15895C}" srcOrd="3" destOrd="0" parTransId="{A2FE6E53-8D0D-4F5D-9609-0B23DFDDD11D}" sibTransId="{D23668E1-DC76-48E5-830E-0FD893B5E269}"/>
    <dgm:cxn modelId="{2C44AD88-1A15-40CB-B35B-2F5145103348}" type="presOf" srcId="{81AF1E5C-76B0-4046-B1EC-C84B0F15895C}" destId="{9DC9B823-B833-4C53-8949-FD8B32B0E9EF}" srcOrd="0" destOrd="0" presId="urn:microsoft.com/office/officeart/2005/8/layout/lProcess1"/>
    <dgm:cxn modelId="{6224916B-3A8E-49E5-B642-68C315546B6D}" srcId="{5CD7B45F-CAA6-481C-9401-C7D9EC409593}" destId="{8D746830-2FBF-4309-A232-91A69D67DCAB}" srcOrd="2" destOrd="0" parTransId="{95D2E39D-C80C-4D3D-AD0D-66AB6FCB4923}" sibTransId="{5583F2F9-56A7-4C99-B38F-EC94952ABB2F}"/>
    <dgm:cxn modelId="{3954D57B-4AD4-4691-A44A-0323AD8A8E95}" type="presOf" srcId="{FEDD9D78-A956-4D7B-822C-D0A984913F87}" destId="{D837B051-83F7-4EA0-BE4A-48796D9A7B00}" srcOrd="0" destOrd="0" presId="urn:microsoft.com/office/officeart/2005/8/layout/lProcess1"/>
    <dgm:cxn modelId="{D9AF942F-284B-4CAC-BD78-6F51A9CABCF2}" type="presOf" srcId="{50388BA5-0326-4240-91C2-DC3D6D96D1C7}" destId="{A58CE721-4A30-4A3F-B01F-73344BD795F7}" srcOrd="0" destOrd="0" presId="urn:microsoft.com/office/officeart/2005/8/layout/lProcess1"/>
    <dgm:cxn modelId="{1C14F73A-4C50-4131-81B8-30DB417D89D6}" type="presOf" srcId="{108A7364-D41F-4561-9994-D8B3B06EFDD7}" destId="{77EBB843-AD99-4895-912D-1B0382BB3286}" srcOrd="0" destOrd="0" presId="urn:microsoft.com/office/officeart/2005/8/layout/lProcess1"/>
    <dgm:cxn modelId="{9E3699E7-5772-4A37-B0E0-55BC56CDF40B}" srcId="{7DC723BE-BB0A-4D35-B076-B315EABD161E}" destId="{F775F761-D9BD-4791-9937-F51D68867814}" srcOrd="2" destOrd="0" parTransId="{12CE8C02-E364-4C26-A9BC-BAC46DD54F8E}" sibTransId="{25C94877-F96C-441B-AB95-6FD6E5DE12E8}"/>
    <dgm:cxn modelId="{42B146EC-5C12-409A-ADCB-9846033F62FE}" type="presOf" srcId="{25C94877-F96C-441B-AB95-6FD6E5DE12E8}" destId="{7D7FB1A3-6099-4899-A25F-AB8B2A537672}" srcOrd="0" destOrd="0" presId="urn:microsoft.com/office/officeart/2005/8/layout/lProcess1"/>
    <dgm:cxn modelId="{E1BE643F-C3B2-4BD0-B366-5C4A756DBF48}" type="presOf" srcId="{7DC723BE-BB0A-4D35-B076-B315EABD161E}" destId="{1C7B28D2-7E2E-48E1-A87B-A8C7824C6110}" srcOrd="0" destOrd="0" presId="urn:microsoft.com/office/officeart/2005/8/layout/lProcess1"/>
    <dgm:cxn modelId="{AF4587BC-4F31-4549-A1EE-A8D129432D30}" srcId="{39D171C5-3988-46DC-A674-7709D19170B5}" destId="{003A14F1-4275-4B44-9565-F357ABFB6CE7}" srcOrd="3" destOrd="0" parTransId="{F6A9303F-D40D-4170-964A-A839057EBC05}" sibTransId="{ACE8B6D6-FED8-490B-A8EB-5D14D12240D6}"/>
    <dgm:cxn modelId="{09F5ACA2-723B-45FB-B970-758D54CAE6CD}" type="presOf" srcId="{9B7B911B-1064-46C8-A3DB-521BBC65409C}" destId="{E9CD8149-9FD5-4B78-9BD5-D70811719CCF}" srcOrd="0" destOrd="0" presId="urn:microsoft.com/office/officeart/2005/8/layout/lProcess1"/>
    <dgm:cxn modelId="{A6D46975-99D6-449C-B927-94A173E75146}" srcId="{39D171C5-3988-46DC-A674-7709D19170B5}" destId="{FE55AF66-3575-4D09-B1B5-9C85B548FE36}" srcOrd="0" destOrd="0" parTransId="{108A7364-D41F-4561-9994-D8B3B06EFDD7}" sibTransId="{B9996CCD-CBD3-49BD-9EC5-AD7362F2B1DD}"/>
    <dgm:cxn modelId="{1294875E-F0F6-4C8E-94FC-6CE7671F8E46}" type="presOf" srcId="{5CD7B45F-CAA6-481C-9401-C7D9EC409593}" destId="{85898E47-AC13-4EAE-841E-5B57DDF0D6EE}" srcOrd="0" destOrd="0" presId="urn:microsoft.com/office/officeart/2005/8/layout/lProcess1"/>
    <dgm:cxn modelId="{39AD0CEF-773B-4D79-8ADC-A4D5175FD90F}" srcId="{5CD7B45F-CAA6-481C-9401-C7D9EC409593}" destId="{9B7B911B-1064-46C8-A3DB-521BBC65409C}" srcOrd="0" destOrd="0" parTransId="{CC05A5F2-8160-44B7-A426-E68490F4A5D0}" sibTransId="{5A32F921-30A6-4265-B373-6F54A904EEF7}"/>
    <dgm:cxn modelId="{1931DD3D-9834-47CE-A0C4-C308366B37D1}" type="presOf" srcId="{B9996CCD-CBD3-49BD-9EC5-AD7362F2B1DD}" destId="{A464C66B-A597-4936-AC8F-A910C472FBAD}" srcOrd="0" destOrd="0" presId="urn:microsoft.com/office/officeart/2005/8/layout/lProcess1"/>
    <dgm:cxn modelId="{6E3C1FB4-A927-423E-84C6-0C576BF2C22B}" srcId="{7DC723BE-BB0A-4D35-B076-B315EABD161E}" destId="{667DAA6F-2D37-47ED-A2DB-D477E2586F2F}" srcOrd="3" destOrd="0" parTransId="{5B449D63-4502-4E1D-B16D-D964536E587A}" sibTransId="{D7C073D3-55EF-4352-BE7B-BE11D501FEE0}"/>
    <dgm:cxn modelId="{FE592F41-0D11-420E-9C04-F70209F68CEE}" type="presOf" srcId="{5A32F921-30A6-4265-B373-6F54A904EEF7}" destId="{E93795F0-B49D-41E6-96EE-2D486C8DF897}" srcOrd="0" destOrd="0" presId="urn:microsoft.com/office/officeart/2005/8/layout/lProcess1"/>
    <dgm:cxn modelId="{EBC50853-81DD-43BF-9A93-D1F255CA25C1}" type="presOf" srcId="{667DAA6F-2D37-47ED-A2DB-D477E2586F2F}" destId="{0EC0B678-089F-4575-95DF-DE99A581325B}" srcOrd="0" destOrd="0" presId="urn:microsoft.com/office/officeart/2005/8/layout/lProcess1"/>
    <dgm:cxn modelId="{8C2A69C0-AA3E-44BE-95FD-0AEFC4E0C8B8}" srcId="{8FD617A7-3FC6-4C5C-B147-787D9115A7FB}" destId="{7DC723BE-BB0A-4D35-B076-B315EABD161E}" srcOrd="0" destOrd="0" parTransId="{794137BF-6947-48D7-BE4F-81ED3AD8AF96}" sibTransId="{AFCD6B8D-68A1-418D-AA3B-5DA48198A81C}"/>
    <dgm:cxn modelId="{A4F62A00-5C45-4ECE-B1CD-E8CCA82DB76A}" type="presOf" srcId="{B8548FA6-7A47-4C6C-8739-5FA0B106A933}" destId="{8249B92D-24C3-44A2-B2D6-E4B072D23349}" srcOrd="0" destOrd="0" presId="urn:microsoft.com/office/officeart/2005/8/layout/lProcess1"/>
    <dgm:cxn modelId="{265AF809-B20B-4DC6-8411-7A553CCC8926}" srcId="{81AF1E5C-76B0-4046-B1EC-C84B0F15895C}" destId="{EE2C9A86-0EE3-48B3-A9DB-06E9AED1AD7A}" srcOrd="0" destOrd="0" parTransId="{B8548FA6-7A47-4C6C-8739-5FA0B106A933}" sibTransId="{6CA10B28-90B3-4720-AE00-AE8EBB11EB04}"/>
    <dgm:cxn modelId="{F34DF8AC-02D0-4AAC-B39B-D76ED8FFAB26}" srcId="{8FD617A7-3FC6-4C5C-B147-787D9115A7FB}" destId="{39D171C5-3988-46DC-A674-7709D19170B5}" srcOrd="1" destOrd="0" parTransId="{61D16039-0998-407D-BFE1-2745EE0425DD}" sibTransId="{6EA2F257-C26F-43BB-852E-0E5BE8AEE467}"/>
    <dgm:cxn modelId="{C59E8DDD-9732-45BD-AF0A-8BDA55337BD0}" type="presOf" srcId="{003A14F1-4275-4B44-9565-F357ABFB6CE7}" destId="{5ABCBDA5-2F5F-4F79-9F99-3673BE336B71}" srcOrd="0" destOrd="0" presId="urn:microsoft.com/office/officeart/2005/8/layout/lProcess1"/>
    <dgm:cxn modelId="{C82F33CC-08CA-47DC-A690-02365E01AF7B}" type="presOf" srcId="{F3A32A4F-6408-4F76-B242-CAEA9C562215}" destId="{969AF57A-C267-4EF7-A7CB-29889B6EFD70}" srcOrd="0" destOrd="0" presId="urn:microsoft.com/office/officeart/2005/8/layout/lProcess1"/>
    <dgm:cxn modelId="{193C3647-11DE-4089-A367-D0E7E6529FE1}" type="presOf" srcId="{5583F2F9-56A7-4C99-B38F-EC94952ABB2F}" destId="{AE911138-A981-45D9-992E-9F21D67AC001}" srcOrd="0" destOrd="0" presId="urn:microsoft.com/office/officeart/2005/8/layout/lProcess1"/>
    <dgm:cxn modelId="{41AB12D8-6041-4223-83C5-39D957D74A7E}" type="presOf" srcId="{3E34E778-C5CD-4E8D-BCE1-5D9DF3A787A8}" destId="{69459BC2-D263-4E88-A539-CFD27B23D529}" srcOrd="0" destOrd="0" presId="urn:microsoft.com/office/officeart/2005/8/layout/lProcess1"/>
    <dgm:cxn modelId="{C57BB485-42F4-49BD-B0FD-0066E0B2ACA4}" type="presOf" srcId="{B548BD0B-D0B4-4D2F-A004-295D309DC694}" destId="{1ED68ED5-EB58-4794-B62A-1761B8668E0F}" srcOrd="0" destOrd="0" presId="urn:microsoft.com/office/officeart/2005/8/layout/lProcess1"/>
    <dgm:cxn modelId="{3006CF86-ADFE-4F46-800D-D536F5501DC1}" type="presOf" srcId="{3E1A1F8C-F1C6-4FE9-A56E-19F125821214}" destId="{3488A8A6-1297-49F3-A5E0-27044F4BCEEE}" srcOrd="0" destOrd="0" presId="urn:microsoft.com/office/officeart/2005/8/layout/lProcess1"/>
    <dgm:cxn modelId="{72F9A50D-B6F0-40E0-B575-C177D67457B1}" type="presOf" srcId="{F23BF7E7-2EB6-499E-946F-3990E60D2F19}" destId="{A38DBC4A-BA23-4FEF-98D4-DC15A9ECC798}" srcOrd="0" destOrd="0" presId="urn:microsoft.com/office/officeart/2005/8/layout/lProcess1"/>
    <dgm:cxn modelId="{22C49A72-7448-466E-9F50-21D1141FD0C3}" type="presOf" srcId="{BE9532B5-D436-4EE2-8BD9-B2668C0701EE}" destId="{B111FE55-166E-470D-A1BD-2F7C81037992}" srcOrd="0" destOrd="0" presId="urn:microsoft.com/office/officeart/2005/8/layout/lProcess1"/>
    <dgm:cxn modelId="{6F65BA69-844A-47C1-9A40-B320969FF28F}" type="presOf" srcId="{7341EC69-54D4-4B02-9C3E-CEE22D2E1371}" destId="{7902F064-1F88-41BB-B9E7-F0DFC2302AD4}" srcOrd="0" destOrd="0" presId="urn:microsoft.com/office/officeart/2005/8/layout/lProcess1"/>
    <dgm:cxn modelId="{45A53B58-873E-4C07-8A57-59822FF12C2E}" srcId="{39D171C5-3988-46DC-A674-7709D19170B5}" destId="{7BF4611F-AE5A-4D4E-A133-6B26F23E9532}" srcOrd="1" destOrd="0" parTransId="{CD980719-E0D4-4FD8-8FD4-73E9CAE4D1D6}" sibTransId="{7341EC69-54D4-4B02-9C3E-CEE22D2E1371}"/>
    <dgm:cxn modelId="{2AA2AEC0-176D-47C4-9D60-0270D1C1D028}" type="presOf" srcId="{FE55AF66-3575-4D09-B1B5-9C85B548FE36}" destId="{CF190CE0-AA46-4CEF-9B93-17002560B2E6}" srcOrd="0" destOrd="0" presId="urn:microsoft.com/office/officeart/2005/8/layout/lProcess1"/>
    <dgm:cxn modelId="{B677BBA6-E796-402D-96F0-3FE72625823E}" type="presOf" srcId="{CC05A5F2-8160-44B7-A426-E68490F4A5D0}" destId="{D2F23AF2-36D4-46AD-86D7-6E3715D5C537}" srcOrd="0" destOrd="0" presId="urn:microsoft.com/office/officeart/2005/8/layout/lProcess1"/>
    <dgm:cxn modelId="{493ECA03-40D3-4240-BF96-327E2588D6A3}" type="presOf" srcId="{6CA10B28-90B3-4720-AE00-AE8EBB11EB04}" destId="{3CCB0B7A-27BA-4FDA-A58F-1326D904987B}" srcOrd="0" destOrd="0" presId="urn:microsoft.com/office/officeart/2005/8/layout/lProcess1"/>
    <dgm:cxn modelId="{FC1C7857-5ACD-4126-9931-1B9B6E83B11B}" srcId="{F7BC1B23-372E-4770-9799-B38A675CB857}" destId="{632BC49C-9B8B-418F-88C2-7509AC1F77BD}" srcOrd="2" destOrd="0" parTransId="{36AA7EFE-A0D4-45CD-BAEE-5B6375D7CB5E}" sibTransId="{B548BD0B-D0B4-4D2F-A004-295D309DC694}"/>
    <dgm:cxn modelId="{92158182-EC9B-462A-A8F0-C11DA4D4A040}" type="presOf" srcId="{632BC49C-9B8B-418F-88C2-7509AC1F77BD}" destId="{843ABA27-B130-4AF2-9D78-E0DC0C909D2B}" srcOrd="0" destOrd="0" presId="urn:microsoft.com/office/officeart/2005/8/layout/lProcess1"/>
    <dgm:cxn modelId="{B38E00A1-23D6-4345-8210-9C7BEE402B98}" type="presOf" srcId="{16091CF5-504A-4EDC-81E8-3C2FA72E67F2}" destId="{0EBAFBDB-05F1-4B8C-BC35-C3DB27C823A9}" srcOrd="0" destOrd="0" presId="urn:microsoft.com/office/officeart/2005/8/layout/lProcess1"/>
    <dgm:cxn modelId="{1B473C67-84AA-4CA5-A3DE-4FBFA185C3C0}" srcId="{7DC723BE-BB0A-4D35-B076-B315EABD161E}" destId="{16091CF5-504A-4EDC-81E8-3C2FA72E67F2}" srcOrd="0" destOrd="0" parTransId="{E945BA75-13D8-4417-AAB4-38EE61C5BB45}" sibTransId="{3E34E778-C5CD-4E8D-BCE1-5D9DF3A787A8}"/>
    <dgm:cxn modelId="{FFA91833-6338-4606-ABE0-D14457BF13A3}" srcId="{5CD7B45F-CAA6-481C-9401-C7D9EC409593}" destId="{2268F85A-FA65-49AC-8491-9C16B0220F9A}" srcOrd="1" destOrd="0" parTransId="{924AD770-DD68-4F91-AD0E-DBAD518CC711}" sibTransId="{F23BF7E7-2EB6-499E-946F-3990E60D2F19}"/>
    <dgm:cxn modelId="{1A9DC4D0-5005-4A48-9011-E8F319A69EF3}" type="presOf" srcId="{1AAB07E3-2377-45A2-8B24-166E81985566}" destId="{B414DE29-2A56-4348-AB62-11890A36E3DD}" srcOrd="0" destOrd="0" presId="urn:microsoft.com/office/officeart/2005/8/layout/lProcess1"/>
    <dgm:cxn modelId="{C3FAFC1C-A496-49FA-A36A-0271EB25F32B}" srcId="{8FD617A7-3FC6-4C5C-B147-787D9115A7FB}" destId="{F7BC1B23-372E-4770-9799-B38A675CB857}" srcOrd="4" destOrd="0" parTransId="{043D3CF1-775A-4E9F-90ED-638A25AD8E7E}" sibTransId="{309F8498-7870-4F6E-A400-8FA1C11712F7}"/>
    <dgm:cxn modelId="{354E11CE-5EDA-4A05-B00F-32E5D791BA7F}" srcId="{8FD617A7-3FC6-4C5C-B147-787D9115A7FB}" destId="{5CD7B45F-CAA6-481C-9401-C7D9EC409593}" srcOrd="2" destOrd="0" parTransId="{C5E40E4D-E201-47A4-8CA9-0751D2F28E8E}" sibTransId="{979FEFBE-C221-4A39-AB52-6A2C1FA358CC}"/>
    <dgm:cxn modelId="{EDF9DCA2-934C-42CB-87AF-F0B224E350FF}" type="presOf" srcId="{F775F761-D9BD-4791-9937-F51D68867814}" destId="{3D7BC0F6-AE2D-4E94-B340-F8747F533E61}" srcOrd="0" destOrd="0" presId="urn:microsoft.com/office/officeart/2005/8/layout/lProcess1"/>
    <dgm:cxn modelId="{54D62B3C-FC6A-45F7-A588-A1EC87A93027}" type="presOf" srcId="{EE2C9A86-0EE3-48B3-A9DB-06E9AED1AD7A}" destId="{A8D34DD2-CD74-4846-AD15-13ED249A54A6}" srcOrd="0" destOrd="0" presId="urn:microsoft.com/office/officeart/2005/8/layout/lProcess1"/>
    <dgm:cxn modelId="{C189E710-8093-4F60-B361-D9554CAB704B}" srcId="{F7BC1B23-372E-4770-9799-B38A675CB857}" destId="{50388BA5-0326-4240-91C2-DC3D6D96D1C7}" srcOrd="1" destOrd="0" parTransId="{EC5D834D-EEE5-4D0F-AF30-049EDE356BE8}" sibTransId="{A92E8153-3D6E-46F5-AA81-3A4183AFA500}"/>
    <dgm:cxn modelId="{C3C20BEC-D074-4517-ABB0-29DF9D4198C8}" type="presOf" srcId="{CB2E5AA4-44AB-45C5-AAE0-CE3015C2C246}" destId="{9561F686-AB70-4265-A032-FB53EAC70F39}" srcOrd="0" destOrd="0" presId="urn:microsoft.com/office/officeart/2005/8/layout/lProcess1"/>
    <dgm:cxn modelId="{9EE0AC68-C173-4EDB-A506-51DF16D05237}" type="presOf" srcId="{86DCD17A-9D75-4D0B-9EB1-7AB81C63396E}" destId="{77EEC32D-A5BD-4C25-A784-A58B30AF2BF3}" srcOrd="0" destOrd="0" presId="urn:microsoft.com/office/officeart/2005/8/layout/lProcess1"/>
    <dgm:cxn modelId="{BDEA22D4-8B26-48FA-95B0-52A78D6AF3E0}" type="presOf" srcId="{84C7F12B-8985-4F75-914F-801A8B719F73}" destId="{3C8A7520-50A5-4F95-9370-9D69C125E0DC}" srcOrd="0" destOrd="0" presId="urn:microsoft.com/office/officeart/2005/8/layout/lProcess1"/>
    <dgm:cxn modelId="{38C5BC75-95A8-4FC2-88FC-8D0CB0D6635A}" type="presOf" srcId="{F00B2D00-7CC9-46D8-82CE-219F797934E0}" destId="{40BCFAAD-D40E-43B8-A4DA-6CCA0433DBCB}" srcOrd="0" destOrd="0" presId="urn:microsoft.com/office/officeart/2005/8/layout/lProcess1"/>
    <dgm:cxn modelId="{A3E349A7-22E1-40FF-AE77-DD61C72C6705}" type="presParOf" srcId="{84A5A54A-DFAC-41CE-89E2-42A09FFD7185}" destId="{4B7F56B0-4B35-4093-B4E9-CFC31093E3E2}" srcOrd="0" destOrd="0" presId="urn:microsoft.com/office/officeart/2005/8/layout/lProcess1"/>
    <dgm:cxn modelId="{8FA25B22-E723-4FCB-92F7-6525AFD973C4}" type="presParOf" srcId="{4B7F56B0-4B35-4093-B4E9-CFC31093E3E2}" destId="{1C7B28D2-7E2E-48E1-A87B-A8C7824C6110}" srcOrd="0" destOrd="0" presId="urn:microsoft.com/office/officeart/2005/8/layout/lProcess1"/>
    <dgm:cxn modelId="{6F25EAF6-ED8A-45DB-94D6-7FA665B0B60C}" type="presParOf" srcId="{4B7F56B0-4B35-4093-B4E9-CFC31093E3E2}" destId="{4FAA4A0A-AE57-4B32-BBEA-67D2386029C5}" srcOrd="1" destOrd="0" presId="urn:microsoft.com/office/officeart/2005/8/layout/lProcess1"/>
    <dgm:cxn modelId="{5DCB8C20-DE74-4C2B-991A-F6DFBD64A0F7}" type="presParOf" srcId="{4B7F56B0-4B35-4093-B4E9-CFC31093E3E2}" destId="{0EBAFBDB-05F1-4B8C-BC35-C3DB27C823A9}" srcOrd="2" destOrd="0" presId="urn:microsoft.com/office/officeart/2005/8/layout/lProcess1"/>
    <dgm:cxn modelId="{FE6B981C-0CBC-417C-A006-8D224A9708D9}" type="presParOf" srcId="{4B7F56B0-4B35-4093-B4E9-CFC31093E3E2}" destId="{69459BC2-D263-4E88-A539-CFD27B23D529}" srcOrd="3" destOrd="0" presId="urn:microsoft.com/office/officeart/2005/8/layout/lProcess1"/>
    <dgm:cxn modelId="{BBFB2F7B-3405-49FB-804F-2C38643C22CB}" type="presParOf" srcId="{4B7F56B0-4B35-4093-B4E9-CFC31093E3E2}" destId="{969AF57A-C267-4EF7-A7CB-29889B6EFD70}" srcOrd="4" destOrd="0" presId="urn:microsoft.com/office/officeart/2005/8/layout/lProcess1"/>
    <dgm:cxn modelId="{69351140-6409-4D69-954A-D43B47CA0518}" type="presParOf" srcId="{4B7F56B0-4B35-4093-B4E9-CFC31093E3E2}" destId="{FCA0CFC1-4B45-4FFE-9039-0963879768FA}" srcOrd="5" destOrd="0" presId="urn:microsoft.com/office/officeart/2005/8/layout/lProcess1"/>
    <dgm:cxn modelId="{BA8AAF49-BCE7-45E6-8569-DFB102A66243}" type="presParOf" srcId="{4B7F56B0-4B35-4093-B4E9-CFC31093E3E2}" destId="{3D7BC0F6-AE2D-4E94-B340-F8747F533E61}" srcOrd="6" destOrd="0" presId="urn:microsoft.com/office/officeart/2005/8/layout/lProcess1"/>
    <dgm:cxn modelId="{A21166DF-1843-4F6A-B0DD-95B8F7FEFC38}" type="presParOf" srcId="{4B7F56B0-4B35-4093-B4E9-CFC31093E3E2}" destId="{7D7FB1A3-6099-4899-A25F-AB8B2A537672}" srcOrd="7" destOrd="0" presId="urn:microsoft.com/office/officeart/2005/8/layout/lProcess1"/>
    <dgm:cxn modelId="{5400ECC1-53A7-489F-BD49-4F67D2D17523}" type="presParOf" srcId="{4B7F56B0-4B35-4093-B4E9-CFC31093E3E2}" destId="{0EC0B678-089F-4575-95DF-DE99A581325B}" srcOrd="8" destOrd="0" presId="urn:microsoft.com/office/officeart/2005/8/layout/lProcess1"/>
    <dgm:cxn modelId="{50DDAD29-FA50-4F44-A625-109CEB3E2454}" type="presParOf" srcId="{84A5A54A-DFAC-41CE-89E2-42A09FFD7185}" destId="{06ECB614-2DFC-49AD-9BDF-4B5533E01F18}" srcOrd="1" destOrd="0" presId="urn:microsoft.com/office/officeart/2005/8/layout/lProcess1"/>
    <dgm:cxn modelId="{EE581FAF-1CCE-4A23-BA0B-CDB658FCAD6B}" type="presParOf" srcId="{84A5A54A-DFAC-41CE-89E2-42A09FFD7185}" destId="{CA47EEA7-8D63-42F3-A7E6-53005506821D}" srcOrd="2" destOrd="0" presId="urn:microsoft.com/office/officeart/2005/8/layout/lProcess1"/>
    <dgm:cxn modelId="{A2A57D37-D2BC-4B26-8451-493044E7C798}" type="presParOf" srcId="{CA47EEA7-8D63-42F3-A7E6-53005506821D}" destId="{CBD88AA9-4E2F-4172-B41B-77BD4E19CE0D}" srcOrd="0" destOrd="0" presId="urn:microsoft.com/office/officeart/2005/8/layout/lProcess1"/>
    <dgm:cxn modelId="{850A628F-3C32-4985-ACB3-C29151FB681F}" type="presParOf" srcId="{CA47EEA7-8D63-42F3-A7E6-53005506821D}" destId="{77EBB843-AD99-4895-912D-1B0382BB3286}" srcOrd="1" destOrd="0" presId="urn:microsoft.com/office/officeart/2005/8/layout/lProcess1"/>
    <dgm:cxn modelId="{1B4F3801-137C-4D13-8F6B-252DAEA6D1FA}" type="presParOf" srcId="{CA47EEA7-8D63-42F3-A7E6-53005506821D}" destId="{CF190CE0-AA46-4CEF-9B93-17002560B2E6}" srcOrd="2" destOrd="0" presId="urn:microsoft.com/office/officeart/2005/8/layout/lProcess1"/>
    <dgm:cxn modelId="{50020E1A-FA35-47FA-BE51-D629F826FB2E}" type="presParOf" srcId="{CA47EEA7-8D63-42F3-A7E6-53005506821D}" destId="{A464C66B-A597-4936-AC8F-A910C472FBAD}" srcOrd="3" destOrd="0" presId="urn:microsoft.com/office/officeart/2005/8/layout/lProcess1"/>
    <dgm:cxn modelId="{DED93410-C64D-4CB8-871A-978F05FBA394}" type="presParOf" srcId="{CA47EEA7-8D63-42F3-A7E6-53005506821D}" destId="{3D78664E-FE91-4735-A5D5-55AEFCCB51EC}" srcOrd="4" destOrd="0" presId="urn:microsoft.com/office/officeart/2005/8/layout/lProcess1"/>
    <dgm:cxn modelId="{E5A94802-53A2-4070-ABD3-F819DF1D1AE4}" type="presParOf" srcId="{CA47EEA7-8D63-42F3-A7E6-53005506821D}" destId="{7902F064-1F88-41BB-B9E7-F0DFC2302AD4}" srcOrd="5" destOrd="0" presId="urn:microsoft.com/office/officeart/2005/8/layout/lProcess1"/>
    <dgm:cxn modelId="{7878A2EB-D32D-46F7-A9D0-0B5630068FC2}" type="presParOf" srcId="{CA47EEA7-8D63-42F3-A7E6-53005506821D}" destId="{6ADB4D8C-F514-45C8-9107-8E52386793E5}" srcOrd="6" destOrd="0" presId="urn:microsoft.com/office/officeart/2005/8/layout/lProcess1"/>
    <dgm:cxn modelId="{A42E6842-6994-4876-BF44-CCCE6E305001}" type="presParOf" srcId="{CA47EEA7-8D63-42F3-A7E6-53005506821D}" destId="{B111FE55-166E-470D-A1BD-2F7C81037992}" srcOrd="7" destOrd="0" presId="urn:microsoft.com/office/officeart/2005/8/layout/lProcess1"/>
    <dgm:cxn modelId="{8543998E-7E45-4A04-9A8E-2A49C0B3A849}" type="presParOf" srcId="{CA47EEA7-8D63-42F3-A7E6-53005506821D}" destId="{5ABCBDA5-2F5F-4F79-9F99-3673BE336B71}" srcOrd="8" destOrd="0" presId="urn:microsoft.com/office/officeart/2005/8/layout/lProcess1"/>
    <dgm:cxn modelId="{1F26FF35-99FE-4C54-AC78-33F7DDC69B3D}" type="presParOf" srcId="{84A5A54A-DFAC-41CE-89E2-42A09FFD7185}" destId="{AAE84093-F004-4ED7-9122-0AB292CF6495}" srcOrd="3" destOrd="0" presId="urn:microsoft.com/office/officeart/2005/8/layout/lProcess1"/>
    <dgm:cxn modelId="{6F08CBA6-58A3-48FA-AA9B-3518AF77571B}" type="presParOf" srcId="{84A5A54A-DFAC-41CE-89E2-42A09FFD7185}" destId="{53AE186B-28E3-4A68-B7F8-DF2616648AC3}" srcOrd="4" destOrd="0" presId="urn:microsoft.com/office/officeart/2005/8/layout/lProcess1"/>
    <dgm:cxn modelId="{B70082B7-5D25-4028-B9B5-B843DDEBCE70}" type="presParOf" srcId="{53AE186B-28E3-4A68-B7F8-DF2616648AC3}" destId="{85898E47-AC13-4EAE-841E-5B57DDF0D6EE}" srcOrd="0" destOrd="0" presId="urn:microsoft.com/office/officeart/2005/8/layout/lProcess1"/>
    <dgm:cxn modelId="{2F001726-3839-4F50-A42A-63519219B2AB}" type="presParOf" srcId="{53AE186B-28E3-4A68-B7F8-DF2616648AC3}" destId="{D2F23AF2-36D4-46AD-86D7-6E3715D5C537}" srcOrd="1" destOrd="0" presId="urn:microsoft.com/office/officeart/2005/8/layout/lProcess1"/>
    <dgm:cxn modelId="{03C0CB9C-219F-4CB2-84EF-49EF747FBE50}" type="presParOf" srcId="{53AE186B-28E3-4A68-B7F8-DF2616648AC3}" destId="{E9CD8149-9FD5-4B78-9BD5-D70811719CCF}" srcOrd="2" destOrd="0" presId="urn:microsoft.com/office/officeart/2005/8/layout/lProcess1"/>
    <dgm:cxn modelId="{C6745D25-FA23-4953-8B88-4CCCA6C76048}" type="presParOf" srcId="{53AE186B-28E3-4A68-B7F8-DF2616648AC3}" destId="{E93795F0-B49D-41E6-96EE-2D486C8DF897}" srcOrd="3" destOrd="0" presId="urn:microsoft.com/office/officeart/2005/8/layout/lProcess1"/>
    <dgm:cxn modelId="{2207A816-A715-4F17-BC96-DA83EBF3D722}" type="presParOf" srcId="{53AE186B-28E3-4A68-B7F8-DF2616648AC3}" destId="{0B0F4AC1-998B-45F1-9CF9-7569ADEF1515}" srcOrd="4" destOrd="0" presId="urn:microsoft.com/office/officeart/2005/8/layout/lProcess1"/>
    <dgm:cxn modelId="{0712006B-41A5-4050-8EB4-6C977BEF2FD4}" type="presParOf" srcId="{53AE186B-28E3-4A68-B7F8-DF2616648AC3}" destId="{A38DBC4A-BA23-4FEF-98D4-DC15A9ECC798}" srcOrd="5" destOrd="0" presId="urn:microsoft.com/office/officeart/2005/8/layout/lProcess1"/>
    <dgm:cxn modelId="{0C494A63-26B4-439D-A0EB-92389CF36C07}" type="presParOf" srcId="{53AE186B-28E3-4A68-B7F8-DF2616648AC3}" destId="{CE087A65-7BCB-4E7A-891F-D124018745E6}" srcOrd="6" destOrd="0" presId="urn:microsoft.com/office/officeart/2005/8/layout/lProcess1"/>
    <dgm:cxn modelId="{53E60E83-C8C9-43C6-A117-EA85E3FA1668}" type="presParOf" srcId="{53AE186B-28E3-4A68-B7F8-DF2616648AC3}" destId="{AE911138-A981-45D9-992E-9F21D67AC001}" srcOrd="7" destOrd="0" presId="urn:microsoft.com/office/officeart/2005/8/layout/lProcess1"/>
    <dgm:cxn modelId="{A5235FF1-BDC0-47BB-9E24-3758C697980C}" type="presParOf" srcId="{53AE186B-28E3-4A68-B7F8-DF2616648AC3}" destId="{3488A8A6-1297-49F3-A5E0-27044F4BCEEE}" srcOrd="8" destOrd="0" presId="urn:microsoft.com/office/officeart/2005/8/layout/lProcess1"/>
    <dgm:cxn modelId="{77AE57D4-5DBE-493A-B7BC-E0A633FE1F43}" type="presParOf" srcId="{84A5A54A-DFAC-41CE-89E2-42A09FFD7185}" destId="{62CD06E3-0A25-41D1-A7C1-0CE3EC52F77A}" srcOrd="5" destOrd="0" presId="urn:microsoft.com/office/officeart/2005/8/layout/lProcess1"/>
    <dgm:cxn modelId="{705B624C-F90B-4AEC-824E-92CE613B5BDA}" type="presParOf" srcId="{84A5A54A-DFAC-41CE-89E2-42A09FFD7185}" destId="{AD0FF935-7653-4A9F-8437-F4DDBAF5A693}" srcOrd="6" destOrd="0" presId="urn:microsoft.com/office/officeart/2005/8/layout/lProcess1"/>
    <dgm:cxn modelId="{A21CDCAB-7364-4B4E-9F9A-6B05F4E5E135}" type="presParOf" srcId="{AD0FF935-7653-4A9F-8437-F4DDBAF5A693}" destId="{9DC9B823-B833-4C53-8949-FD8B32B0E9EF}" srcOrd="0" destOrd="0" presId="urn:microsoft.com/office/officeart/2005/8/layout/lProcess1"/>
    <dgm:cxn modelId="{54769211-73CD-4CD9-A32C-A00DEC5012E5}" type="presParOf" srcId="{AD0FF935-7653-4A9F-8437-F4DDBAF5A693}" destId="{8249B92D-24C3-44A2-B2D6-E4B072D23349}" srcOrd="1" destOrd="0" presId="urn:microsoft.com/office/officeart/2005/8/layout/lProcess1"/>
    <dgm:cxn modelId="{9E2F431B-3E50-4ED5-BDAA-7F433FA64B47}" type="presParOf" srcId="{AD0FF935-7653-4A9F-8437-F4DDBAF5A693}" destId="{A8D34DD2-CD74-4846-AD15-13ED249A54A6}" srcOrd="2" destOrd="0" presId="urn:microsoft.com/office/officeart/2005/8/layout/lProcess1"/>
    <dgm:cxn modelId="{29E527E5-201E-4B75-8B9A-64A773115BD3}" type="presParOf" srcId="{AD0FF935-7653-4A9F-8437-F4DDBAF5A693}" destId="{3CCB0B7A-27BA-4FDA-A58F-1326D904987B}" srcOrd="3" destOrd="0" presId="urn:microsoft.com/office/officeart/2005/8/layout/lProcess1"/>
    <dgm:cxn modelId="{C321697F-C049-4845-A0BF-2F9D1B116FE1}" type="presParOf" srcId="{AD0FF935-7653-4A9F-8437-F4DDBAF5A693}" destId="{5C3E4667-BC49-4B2F-B75F-EEF8E09C7F1B}" srcOrd="4" destOrd="0" presId="urn:microsoft.com/office/officeart/2005/8/layout/lProcess1"/>
    <dgm:cxn modelId="{4E859E1C-E0CA-40FD-8B76-A42551BE3617}" type="presParOf" srcId="{AD0FF935-7653-4A9F-8437-F4DDBAF5A693}" destId="{D837B051-83F7-4EA0-BE4A-48796D9A7B00}" srcOrd="5" destOrd="0" presId="urn:microsoft.com/office/officeart/2005/8/layout/lProcess1"/>
    <dgm:cxn modelId="{82019F12-B37C-41E6-9E0C-44D941DF0AA5}" type="presParOf" srcId="{AD0FF935-7653-4A9F-8437-F4DDBAF5A693}" destId="{40BCFAAD-D40E-43B8-A4DA-6CCA0433DBCB}" srcOrd="6" destOrd="0" presId="urn:microsoft.com/office/officeart/2005/8/layout/lProcess1"/>
    <dgm:cxn modelId="{E27AF52F-730E-4D71-98C6-4DE1307210D7}" type="presParOf" srcId="{AD0FF935-7653-4A9F-8437-F4DDBAF5A693}" destId="{77EEC32D-A5BD-4C25-A784-A58B30AF2BF3}" srcOrd="7" destOrd="0" presId="urn:microsoft.com/office/officeart/2005/8/layout/lProcess1"/>
    <dgm:cxn modelId="{8103BF38-983B-47B9-B536-76BCD926C284}" type="presParOf" srcId="{AD0FF935-7653-4A9F-8437-F4DDBAF5A693}" destId="{B414DE29-2A56-4348-AB62-11890A36E3DD}" srcOrd="8" destOrd="0" presId="urn:microsoft.com/office/officeart/2005/8/layout/lProcess1"/>
    <dgm:cxn modelId="{AD94A40A-7D1E-49BA-B9A9-1D1485B2E9F4}" type="presParOf" srcId="{84A5A54A-DFAC-41CE-89E2-42A09FFD7185}" destId="{B915A631-592D-4A8E-85D4-09DE37FAF816}" srcOrd="7" destOrd="0" presId="urn:microsoft.com/office/officeart/2005/8/layout/lProcess1"/>
    <dgm:cxn modelId="{ED5B9330-3892-4BAC-8372-0D75464F8D4F}" type="presParOf" srcId="{84A5A54A-DFAC-41CE-89E2-42A09FFD7185}" destId="{5D9CF842-7B41-4443-97CD-3E5F2FDE5FBD}" srcOrd="8" destOrd="0" presId="urn:microsoft.com/office/officeart/2005/8/layout/lProcess1"/>
    <dgm:cxn modelId="{E9DA72CB-110B-446C-9A65-79AAD1E804F3}" type="presParOf" srcId="{5D9CF842-7B41-4443-97CD-3E5F2FDE5FBD}" destId="{6FA57A3B-2E4B-4CA8-869D-6D8A0B71EBBF}" srcOrd="0" destOrd="0" presId="urn:microsoft.com/office/officeart/2005/8/layout/lProcess1"/>
    <dgm:cxn modelId="{136A2E97-E3B0-4794-8E38-50E1841444A0}" type="presParOf" srcId="{5D9CF842-7B41-4443-97CD-3E5F2FDE5FBD}" destId="{9561F686-AB70-4265-A032-FB53EAC70F39}" srcOrd="1" destOrd="0" presId="urn:microsoft.com/office/officeart/2005/8/layout/lProcess1"/>
    <dgm:cxn modelId="{20BF54C2-A833-4641-AF24-2FAF3EAD7390}" type="presParOf" srcId="{5D9CF842-7B41-4443-97CD-3E5F2FDE5FBD}" destId="{3C8A7520-50A5-4F95-9370-9D69C125E0DC}" srcOrd="2" destOrd="0" presId="urn:microsoft.com/office/officeart/2005/8/layout/lProcess1"/>
    <dgm:cxn modelId="{43CB7C8C-1C3F-4C06-96A9-BAAA04CEDEC2}" type="presParOf" srcId="{5D9CF842-7B41-4443-97CD-3E5F2FDE5FBD}" destId="{2E543148-D92E-46FB-AC95-C153BF846843}" srcOrd="3" destOrd="0" presId="urn:microsoft.com/office/officeart/2005/8/layout/lProcess1"/>
    <dgm:cxn modelId="{A8F86325-A3DC-4572-855E-8304ECD7BDEE}" type="presParOf" srcId="{5D9CF842-7B41-4443-97CD-3E5F2FDE5FBD}" destId="{A58CE721-4A30-4A3F-B01F-73344BD795F7}" srcOrd="4" destOrd="0" presId="urn:microsoft.com/office/officeart/2005/8/layout/lProcess1"/>
    <dgm:cxn modelId="{428F230C-546D-449B-9986-DD82BC31BAC6}" type="presParOf" srcId="{5D9CF842-7B41-4443-97CD-3E5F2FDE5FBD}" destId="{61E18671-EDCD-4937-92F1-8C61A0665A45}" srcOrd="5" destOrd="0" presId="urn:microsoft.com/office/officeart/2005/8/layout/lProcess1"/>
    <dgm:cxn modelId="{C0D2447B-7A44-42FF-971B-CD997655C235}" type="presParOf" srcId="{5D9CF842-7B41-4443-97CD-3E5F2FDE5FBD}" destId="{843ABA27-B130-4AF2-9D78-E0DC0C909D2B}" srcOrd="6" destOrd="0" presId="urn:microsoft.com/office/officeart/2005/8/layout/lProcess1"/>
    <dgm:cxn modelId="{DC6E13B8-D6A2-4229-8F8F-EF8CA8E0F1EE}" type="presParOf" srcId="{5D9CF842-7B41-4443-97CD-3E5F2FDE5FBD}" destId="{1ED68ED5-EB58-4794-B62A-1761B8668E0F}" srcOrd="7" destOrd="0" presId="urn:microsoft.com/office/officeart/2005/8/layout/lProcess1"/>
    <dgm:cxn modelId="{69AA415A-AEE9-45F9-90A0-3F1AF81F0AC0}" type="presParOf" srcId="{5D9CF842-7B41-4443-97CD-3E5F2FDE5FBD}" destId="{A6975EF3-5F23-4FD6-822C-CA5CDDFE4E26}"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E91C92-851B-49D5-88BE-E6E9A67BE5A5}"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s-EC"/>
        </a:p>
      </dgm:t>
    </dgm:pt>
    <dgm:pt modelId="{024CE619-1FA6-4DA7-904D-194333F6E14B}">
      <dgm:prSet phldrT="[Texto]" custT="1"/>
      <dgm:spPr/>
      <dgm:t>
        <a:bodyPr/>
        <a:lstStyle/>
        <a:p>
          <a:r>
            <a:rPr lang="es-EC" sz="1200" smtClean="0">
              <a:solidFill>
                <a:schemeClr val="tx1"/>
              </a:solidFill>
            </a:rPr>
            <a:t>Colombia</a:t>
          </a:r>
          <a:endParaRPr lang="es-EC" sz="1200" dirty="0">
            <a:solidFill>
              <a:schemeClr val="tx1"/>
            </a:solidFill>
          </a:endParaRPr>
        </a:p>
      </dgm:t>
    </dgm:pt>
    <dgm:pt modelId="{97EC2CEF-5E56-4A1A-8F0F-8E25E8EF6146}" type="parTrans" cxnId="{ADBEEB8C-8F08-4FCD-8D70-9BCA85CF1A7A}">
      <dgm:prSet/>
      <dgm:spPr/>
      <dgm:t>
        <a:bodyPr/>
        <a:lstStyle/>
        <a:p>
          <a:endParaRPr lang="es-EC" sz="1200">
            <a:solidFill>
              <a:schemeClr val="tx1"/>
            </a:solidFill>
          </a:endParaRPr>
        </a:p>
      </dgm:t>
    </dgm:pt>
    <dgm:pt modelId="{5B937755-DF33-479A-84EE-D80FF1269F08}" type="sibTrans" cxnId="{ADBEEB8C-8F08-4FCD-8D70-9BCA85CF1A7A}">
      <dgm:prSet/>
      <dgm:spPr/>
      <dgm:t>
        <a:bodyPr/>
        <a:lstStyle/>
        <a:p>
          <a:endParaRPr lang="es-EC" sz="1200">
            <a:solidFill>
              <a:schemeClr val="tx1"/>
            </a:solidFill>
          </a:endParaRPr>
        </a:p>
      </dgm:t>
    </dgm:pt>
    <dgm:pt modelId="{8779CD4A-B906-49B2-BDCB-1C3A5CB152BC}">
      <dgm:prSet phldrT="[Texto]" custT="1"/>
      <dgm:spPr/>
      <dgm:t>
        <a:bodyPr/>
        <a:lstStyle/>
        <a:p>
          <a:r>
            <a:rPr lang="es-EC" sz="1100" dirty="0" smtClean="0">
              <a:solidFill>
                <a:schemeClr val="tx1"/>
              </a:solidFill>
            </a:rPr>
            <a:t>primer exportador de Latinoamérica</a:t>
          </a:r>
          <a:endParaRPr lang="es-EC" sz="1100" dirty="0">
            <a:solidFill>
              <a:schemeClr val="tx1"/>
            </a:solidFill>
          </a:endParaRPr>
        </a:p>
      </dgm:t>
    </dgm:pt>
    <dgm:pt modelId="{6EF62B27-7343-4624-8BAA-71DB9F78F3A7}" type="parTrans" cxnId="{20D72431-52C9-4E31-9B0D-28844FCF3232}">
      <dgm:prSet/>
      <dgm:spPr/>
      <dgm:t>
        <a:bodyPr/>
        <a:lstStyle/>
        <a:p>
          <a:endParaRPr lang="es-EC" sz="1200">
            <a:solidFill>
              <a:schemeClr val="tx1"/>
            </a:solidFill>
          </a:endParaRPr>
        </a:p>
      </dgm:t>
    </dgm:pt>
    <dgm:pt modelId="{AEB6905F-B124-4109-B1CE-F56A666777BC}" type="sibTrans" cxnId="{20D72431-52C9-4E31-9B0D-28844FCF3232}">
      <dgm:prSet/>
      <dgm:spPr/>
      <dgm:t>
        <a:bodyPr/>
        <a:lstStyle/>
        <a:p>
          <a:endParaRPr lang="es-EC" sz="1200">
            <a:solidFill>
              <a:schemeClr val="tx1"/>
            </a:solidFill>
          </a:endParaRPr>
        </a:p>
      </dgm:t>
    </dgm:pt>
    <dgm:pt modelId="{E74120F8-BEFC-4440-A0CB-154EBDFE5348}">
      <dgm:prSet phldrT="[Texto]" custT="1"/>
      <dgm:spPr/>
      <dgm:t>
        <a:bodyPr/>
        <a:lstStyle/>
        <a:p>
          <a:r>
            <a:rPr lang="es-EC" sz="1200" smtClean="0">
              <a:solidFill>
                <a:schemeClr val="tx1"/>
              </a:solidFill>
            </a:rPr>
            <a:t>Ecuador </a:t>
          </a:r>
          <a:endParaRPr lang="es-EC" sz="1200" dirty="0">
            <a:solidFill>
              <a:schemeClr val="tx1"/>
            </a:solidFill>
          </a:endParaRPr>
        </a:p>
      </dgm:t>
    </dgm:pt>
    <dgm:pt modelId="{53E10308-1478-4E63-91B0-3AD48DF9F42C}" type="parTrans" cxnId="{B4DDD8D4-1EB4-492A-B3B1-16CD9AF5ED3E}">
      <dgm:prSet/>
      <dgm:spPr/>
      <dgm:t>
        <a:bodyPr/>
        <a:lstStyle/>
        <a:p>
          <a:endParaRPr lang="es-EC" sz="1200">
            <a:solidFill>
              <a:schemeClr val="tx1"/>
            </a:solidFill>
          </a:endParaRPr>
        </a:p>
      </dgm:t>
    </dgm:pt>
    <dgm:pt modelId="{73FE3098-4A65-43B3-BF67-F4A01700CB38}" type="sibTrans" cxnId="{B4DDD8D4-1EB4-492A-B3B1-16CD9AF5ED3E}">
      <dgm:prSet/>
      <dgm:spPr/>
      <dgm:t>
        <a:bodyPr/>
        <a:lstStyle/>
        <a:p>
          <a:endParaRPr lang="es-EC" sz="1200">
            <a:solidFill>
              <a:schemeClr val="tx1"/>
            </a:solidFill>
          </a:endParaRPr>
        </a:p>
      </dgm:t>
    </dgm:pt>
    <dgm:pt modelId="{A2FCBBA2-9973-4361-B5FC-8A57FB1B1083}">
      <dgm:prSet phldrT="[Texto]" custT="1"/>
      <dgm:spPr/>
      <dgm:t>
        <a:bodyPr/>
        <a:lstStyle/>
        <a:p>
          <a:r>
            <a:rPr lang="es-EC" sz="1100" dirty="0" smtClean="0">
              <a:solidFill>
                <a:schemeClr val="tx1"/>
              </a:solidFill>
            </a:rPr>
            <a:t>segundo país exportador de Latinoamérica</a:t>
          </a:r>
          <a:endParaRPr lang="es-EC" sz="1100" dirty="0">
            <a:solidFill>
              <a:schemeClr val="tx1"/>
            </a:solidFill>
          </a:endParaRPr>
        </a:p>
      </dgm:t>
    </dgm:pt>
    <dgm:pt modelId="{C9077294-5E98-4F1E-B615-CD1158FB4B57}" type="parTrans" cxnId="{8CE05FEB-B65F-4307-84C0-A001D05DBDB2}">
      <dgm:prSet/>
      <dgm:spPr/>
      <dgm:t>
        <a:bodyPr/>
        <a:lstStyle/>
        <a:p>
          <a:endParaRPr lang="es-EC" sz="1200">
            <a:solidFill>
              <a:schemeClr val="tx1"/>
            </a:solidFill>
          </a:endParaRPr>
        </a:p>
      </dgm:t>
    </dgm:pt>
    <dgm:pt modelId="{382662A5-50EA-47E4-9BD7-C38D6A516C49}" type="sibTrans" cxnId="{8CE05FEB-B65F-4307-84C0-A001D05DBDB2}">
      <dgm:prSet/>
      <dgm:spPr/>
      <dgm:t>
        <a:bodyPr/>
        <a:lstStyle/>
        <a:p>
          <a:endParaRPr lang="es-EC" sz="1200">
            <a:solidFill>
              <a:schemeClr val="tx1"/>
            </a:solidFill>
          </a:endParaRPr>
        </a:p>
      </dgm:t>
    </dgm:pt>
    <dgm:pt modelId="{29E84030-B6F9-440E-A169-9216196F15E2}">
      <dgm:prSet phldrT="[Texto]" custT="1"/>
      <dgm:spPr/>
      <dgm:t>
        <a:bodyPr/>
        <a:lstStyle/>
        <a:p>
          <a:r>
            <a:rPr lang="es-EC" sz="1100" dirty="0" smtClean="0">
              <a:solidFill>
                <a:schemeClr val="tx1"/>
              </a:solidFill>
            </a:rPr>
            <a:t>Concentra sus exportaciones en EEUU</a:t>
          </a:r>
          <a:endParaRPr lang="es-EC" sz="1100" dirty="0">
            <a:solidFill>
              <a:schemeClr val="tx1"/>
            </a:solidFill>
          </a:endParaRPr>
        </a:p>
      </dgm:t>
    </dgm:pt>
    <dgm:pt modelId="{8F1FC34A-032A-47E1-A4F4-67D518083921}" type="parTrans" cxnId="{EF915657-875F-40EC-8639-5FBF7DAF9D2A}">
      <dgm:prSet/>
      <dgm:spPr/>
      <dgm:t>
        <a:bodyPr/>
        <a:lstStyle/>
        <a:p>
          <a:endParaRPr lang="es-EC"/>
        </a:p>
      </dgm:t>
    </dgm:pt>
    <dgm:pt modelId="{3E73167B-1A9D-4628-998A-991513DA49AF}" type="sibTrans" cxnId="{EF915657-875F-40EC-8639-5FBF7DAF9D2A}">
      <dgm:prSet/>
      <dgm:spPr/>
      <dgm:t>
        <a:bodyPr/>
        <a:lstStyle/>
        <a:p>
          <a:endParaRPr lang="es-EC"/>
        </a:p>
      </dgm:t>
    </dgm:pt>
    <dgm:pt modelId="{92D34AC8-B1BA-4187-88B4-A4B048B346BD}">
      <dgm:prSet phldrT="[Texto]" custT="1"/>
      <dgm:spPr/>
      <dgm:t>
        <a:bodyPr/>
        <a:lstStyle/>
        <a:p>
          <a:r>
            <a:rPr lang="es-EC" sz="1100" dirty="0" smtClean="0">
              <a:solidFill>
                <a:schemeClr val="tx1"/>
              </a:solidFill>
            </a:rPr>
            <a:t>tercer país exportador de flores del mundo</a:t>
          </a:r>
          <a:endParaRPr lang="es-EC" sz="1100" dirty="0">
            <a:solidFill>
              <a:schemeClr val="tx1"/>
            </a:solidFill>
          </a:endParaRPr>
        </a:p>
      </dgm:t>
    </dgm:pt>
    <dgm:pt modelId="{19FFCAA0-0CE5-4ABA-99F6-BF163C7E8210}" type="parTrans" cxnId="{E03235D1-5350-473D-81C6-0AF0489BC492}">
      <dgm:prSet/>
      <dgm:spPr/>
      <dgm:t>
        <a:bodyPr/>
        <a:lstStyle/>
        <a:p>
          <a:endParaRPr lang="es-EC"/>
        </a:p>
      </dgm:t>
    </dgm:pt>
    <dgm:pt modelId="{F3BFAE45-6FD0-4CCE-AB89-95A9F0FA94C3}" type="sibTrans" cxnId="{E03235D1-5350-473D-81C6-0AF0489BC492}">
      <dgm:prSet/>
      <dgm:spPr/>
      <dgm:t>
        <a:bodyPr/>
        <a:lstStyle/>
        <a:p>
          <a:endParaRPr lang="es-EC"/>
        </a:p>
      </dgm:t>
    </dgm:pt>
    <dgm:pt modelId="{621BD80D-245F-4FB6-B380-40851F625ED6}">
      <dgm:prSet phldrT="[Texto]" custT="1"/>
      <dgm:spPr/>
      <dgm:t>
        <a:bodyPr/>
        <a:lstStyle/>
        <a:p>
          <a:r>
            <a:rPr lang="es-EC" sz="1100" dirty="0" smtClean="0">
              <a:solidFill>
                <a:schemeClr val="tx1"/>
              </a:solidFill>
            </a:rPr>
            <a:t>Distribuye sus exportaciones entre EEUU y Europa</a:t>
          </a:r>
          <a:endParaRPr lang="es-EC" sz="1100" dirty="0">
            <a:solidFill>
              <a:schemeClr val="tx1"/>
            </a:solidFill>
          </a:endParaRPr>
        </a:p>
      </dgm:t>
    </dgm:pt>
    <dgm:pt modelId="{3988B3A1-20B4-471F-B0C9-19A8E68E4833}" type="parTrans" cxnId="{CF8DF6C3-2822-428E-9767-BC5AB186911C}">
      <dgm:prSet/>
      <dgm:spPr/>
      <dgm:t>
        <a:bodyPr/>
        <a:lstStyle/>
        <a:p>
          <a:endParaRPr lang="es-EC"/>
        </a:p>
      </dgm:t>
    </dgm:pt>
    <dgm:pt modelId="{2D299F69-8184-4250-B157-6478F70FE4EA}" type="sibTrans" cxnId="{CF8DF6C3-2822-428E-9767-BC5AB186911C}">
      <dgm:prSet/>
      <dgm:spPr/>
      <dgm:t>
        <a:bodyPr/>
        <a:lstStyle/>
        <a:p>
          <a:endParaRPr lang="es-EC"/>
        </a:p>
      </dgm:t>
    </dgm:pt>
    <dgm:pt modelId="{C0499AE1-899F-44AD-B86E-D818F18E130A}">
      <dgm:prSet phldrT="[Texto]" custT="1"/>
      <dgm:spPr/>
      <dgm:t>
        <a:bodyPr/>
        <a:lstStyle/>
        <a:p>
          <a:r>
            <a:rPr lang="es-EC" sz="1100" dirty="0" smtClean="0">
              <a:solidFill>
                <a:schemeClr val="tx1"/>
              </a:solidFill>
            </a:rPr>
            <a:t>segundo exportador mundial de flores</a:t>
          </a:r>
          <a:endParaRPr lang="es-EC" sz="1100" dirty="0">
            <a:solidFill>
              <a:schemeClr val="tx1"/>
            </a:solidFill>
          </a:endParaRPr>
        </a:p>
      </dgm:t>
    </dgm:pt>
    <dgm:pt modelId="{9477E612-0C56-43E3-9197-1BE062CEDF43}" type="parTrans" cxnId="{76B78D62-5CB3-4B2D-B591-7BF541359484}">
      <dgm:prSet/>
      <dgm:spPr/>
      <dgm:t>
        <a:bodyPr/>
        <a:lstStyle/>
        <a:p>
          <a:endParaRPr lang="es-EC"/>
        </a:p>
      </dgm:t>
    </dgm:pt>
    <dgm:pt modelId="{240DFF6D-974C-4DD8-9A9E-AE67E94B2576}" type="sibTrans" cxnId="{76B78D62-5CB3-4B2D-B591-7BF541359484}">
      <dgm:prSet/>
      <dgm:spPr/>
      <dgm:t>
        <a:bodyPr/>
        <a:lstStyle/>
        <a:p>
          <a:endParaRPr lang="es-EC"/>
        </a:p>
      </dgm:t>
    </dgm:pt>
    <dgm:pt modelId="{FE0645D7-83A9-44C7-80DB-D073C7121DD5}" type="pres">
      <dgm:prSet presAssocID="{C5E91C92-851B-49D5-88BE-E6E9A67BE5A5}" presName="theList" presStyleCnt="0">
        <dgm:presLayoutVars>
          <dgm:dir/>
          <dgm:animLvl val="lvl"/>
          <dgm:resizeHandles val="exact"/>
        </dgm:presLayoutVars>
      </dgm:prSet>
      <dgm:spPr/>
      <dgm:t>
        <a:bodyPr/>
        <a:lstStyle/>
        <a:p>
          <a:endParaRPr lang="es-EC"/>
        </a:p>
      </dgm:t>
    </dgm:pt>
    <dgm:pt modelId="{589D47C6-E5AF-4F64-98BA-6F92E28563B8}" type="pres">
      <dgm:prSet presAssocID="{024CE619-1FA6-4DA7-904D-194333F6E14B}" presName="compNode" presStyleCnt="0"/>
      <dgm:spPr/>
    </dgm:pt>
    <dgm:pt modelId="{5D546B3D-2D27-440A-8F3D-725983362BD7}" type="pres">
      <dgm:prSet presAssocID="{024CE619-1FA6-4DA7-904D-194333F6E14B}" presName="aNode" presStyleLbl="bgShp" presStyleIdx="0" presStyleCnt="2"/>
      <dgm:spPr/>
      <dgm:t>
        <a:bodyPr/>
        <a:lstStyle/>
        <a:p>
          <a:endParaRPr lang="es-EC"/>
        </a:p>
      </dgm:t>
    </dgm:pt>
    <dgm:pt modelId="{5D6D7F67-4A05-42D6-8CCC-7655DAC060D1}" type="pres">
      <dgm:prSet presAssocID="{024CE619-1FA6-4DA7-904D-194333F6E14B}" presName="textNode" presStyleLbl="bgShp" presStyleIdx="0" presStyleCnt="2"/>
      <dgm:spPr/>
      <dgm:t>
        <a:bodyPr/>
        <a:lstStyle/>
        <a:p>
          <a:endParaRPr lang="es-EC"/>
        </a:p>
      </dgm:t>
    </dgm:pt>
    <dgm:pt modelId="{F1F7AB08-E6CA-4B97-A17F-45FFA8FB4BE8}" type="pres">
      <dgm:prSet presAssocID="{024CE619-1FA6-4DA7-904D-194333F6E14B}" presName="compChildNode" presStyleCnt="0"/>
      <dgm:spPr/>
    </dgm:pt>
    <dgm:pt modelId="{81D81FB6-6ABA-4BB2-B836-41ED4E70E79A}" type="pres">
      <dgm:prSet presAssocID="{024CE619-1FA6-4DA7-904D-194333F6E14B}" presName="theInnerList" presStyleCnt="0"/>
      <dgm:spPr/>
    </dgm:pt>
    <dgm:pt modelId="{96FBC7DD-3042-49CD-A8B8-78FC1ADAFDE8}" type="pres">
      <dgm:prSet presAssocID="{8779CD4A-B906-49B2-BDCB-1C3A5CB152BC}" presName="childNode" presStyleLbl="node1" presStyleIdx="0" presStyleCnt="6">
        <dgm:presLayoutVars>
          <dgm:bulletEnabled val="1"/>
        </dgm:presLayoutVars>
      </dgm:prSet>
      <dgm:spPr/>
      <dgm:t>
        <a:bodyPr/>
        <a:lstStyle/>
        <a:p>
          <a:endParaRPr lang="es-EC"/>
        </a:p>
      </dgm:t>
    </dgm:pt>
    <dgm:pt modelId="{52C9463F-904B-4392-831C-EB0EB132D671}" type="pres">
      <dgm:prSet presAssocID="{8779CD4A-B906-49B2-BDCB-1C3A5CB152BC}" presName="aSpace2" presStyleCnt="0"/>
      <dgm:spPr/>
    </dgm:pt>
    <dgm:pt modelId="{F16CB8F8-A0E5-4D83-A114-4C3EB5A7FEEE}" type="pres">
      <dgm:prSet presAssocID="{C0499AE1-899F-44AD-B86E-D818F18E130A}" presName="childNode" presStyleLbl="node1" presStyleIdx="1" presStyleCnt="6">
        <dgm:presLayoutVars>
          <dgm:bulletEnabled val="1"/>
        </dgm:presLayoutVars>
      </dgm:prSet>
      <dgm:spPr/>
      <dgm:t>
        <a:bodyPr/>
        <a:lstStyle/>
        <a:p>
          <a:endParaRPr lang="es-EC"/>
        </a:p>
      </dgm:t>
    </dgm:pt>
    <dgm:pt modelId="{76BCE989-84B0-4D6B-93F4-A1976BD14596}" type="pres">
      <dgm:prSet presAssocID="{C0499AE1-899F-44AD-B86E-D818F18E130A}" presName="aSpace2" presStyleCnt="0"/>
      <dgm:spPr/>
    </dgm:pt>
    <dgm:pt modelId="{5742B789-F51B-475A-B959-C338DA152869}" type="pres">
      <dgm:prSet presAssocID="{29E84030-B6F9-440E-A169-9216196F15E2}" presName="childNode" presStyleLbl="node1" presStyleIdx="2" presStyleCnt="6">
        <dgm:presLayoutVars>
          <dgm:bulletEnabled val="1"/>
        </dgm:presLayoutVars>
      </dgm:prSet>
      <dgm:spPr/>
      <dgm:t>
        <a:bodyPr/>
        <a:lstStyle/>
        <a:p>
          <a:endParaRPr lang="es-EC"/>
        </a:p>
      </dgm:t>
    </dgm:pt>
    <dgm:pt modelId="{6DB385F9-FA01-40BA-A956-4ECD0B9A5A4A}" type="pres">
      <dgm:prSet presAssocID="{024CE619-1FA6-4DA7-904D-194333F6E14B}" presName="aSpace" presStyleCnt="0"/>
      <dgm:spPr/>
    </dgm:pt>
    <dgm:pt modelId="{55EFF40A-30D4-4F1B-A1FC-4FF596510E47}" type="pres">
      <dgm:prSet presAssocID="{E74120F8-BEFC-4440-A0CB-154EBDFE5348}" presName="compNode" presStyleCnt="0"/>
      <dgm:spPr/>
    </dgm:pt>
    <dgm:pt modelId="{E8BE0400-C042-437E-91DF-13522DC71D21}" type="pres">
      <dgm:prSet presAssocID="{E74120F8-BEFC-4440-A0CB-154EBDFE5348}" presName="aNode" presStyleLbl="bgShp" presStyleIdx="1" presStyleCnt="2" custLinFactNeighborX="14713" custLinFactNeighborY="2766"/>
      <dgm:spPr/>
      <dgm:t>
        <a:bodyPr/>
        <a:lstStyle/>
        <a:p>
          <a:endParaRPr lang="es-EC"/>
        </a:p>
      </dgm:t>
    </dgm:pt>
    <dgm:pt modelId="{B67821D5-B5CE-4B7A-81C5-7EF23125A000}" type="pres">
      <dgm:prSet presAssocID="{E74120F8-BEFC-4440-A0CB-154EBDFE5348}" presName="textNode" presStyleLbl="bgShp" presStyleIdx="1" presStyleCnt="2"/>
      <dgm:spPr/>
      <dgm:t>
        <a:bodyPr/>
        <a:lstStyle/>
        <a:p>
          <a:endParaRPr lang="es-EC"/>
        </a:p>
      </dgm:t>
    </dgm:pt>
    <dgm:pt modelId="{EE7953D9-8FE5-463B-A024-10BAA1AE663B}" type="pres">
      <dgm:prSet presAssocID="{E74120F8-BEFC-4440-A0CB-154EBDFE5348}" presName="compChildNode" presStyleCnt="0"/>
      <dgm:spPr/>
    </dgm:pt>
    <dgm:pt modelId="{7A697A1D-86D6-4E28-BB26-D3B1BCA83AD9}" type="pres">
      <dgm:prSet presAssocID="{E74120F8-BEFC-4440-A0CB-154EBDFE5348}" presName="theInnerList" presStyleCnt="0"/>
      <dgm:spPr/>
    </dgm:pt>
    <dgm:pt modelId="{B64D228E-0F0B-407D-B435-F648873C40D4}" type="pres">
      <dgm:prSet presAssocID="{A2FCBBA2-9973-4361-B5FC-8A57FB1B1083}" presName="childNode" presStyleLbl="node1" presStyleIdx="3" presStyleCnt="6">
        <dgm:presLayoutVars>
          <dgm:bulletEnabled val="1"/>
        </dgm:presLayoutVars>
      </dgm:prSet>
      <dgm:spPr/>
      <dgm:t>
        <a:bodyPr/>
        <a:lstStyle/>
        <a:p>
          <a:endParaRPr lang="es-EC"/>
        </a:p>
      </dgm:t>
    </dgm:pt>
    <dgm:pt modelId="{86901403-22C3-4043-80E7-F9912121681D}" type="pres">
      <dgm:prSet presAssocID="{A2FCBBA2-9973-4361-B5FC-8A57FB1B1083}" presName="aSpace2" presStyleCnt="0"/>
      <dgm:spPr/>
    </dgm:pt>
    <dgm:pt modelId="{17432574-1B8E-4B5E-B5C0-467A22E6CC9F}" type="pres">
      <dgm:prSet presAssocID="{92D34AC8-B1BA-4187-88B4-A4B048B346BD}" presName="childNode" presStyleLbl="node1" presStyleIdx="4" presStyleCnt="6">
        <dgm:presLayoutVars>
          <dgm:bulletEnabled val="1"/>
        </dgm:presLayoutVars>
      </dgm:prSet>
      <dgm:spPr/>
      <dgm:t>
        <a:bodyPr/>
        <a:lstStyle/>
        <a:p>
          <a:endParaRPr lang="es-EC"/>
        </a:p>
      </dgm:t>
    </dgm:pt>
    <dgm:pt modelId="{C38B7BB4-D086-4009-83A5-4BB6EEE3ED5A}" type="pres">
      <dgm:prSet presAssocID="{92D34AC8-B1BA-4187-88B4-A4B048B346BD}" presName="aSpace2" presStyleCnt="0"/>
      <dgm:spPr/>
    </dgm:pt>
    <dgm:pt modelId="{69A7B6F8-22C3-4F11-AD05-6B138488120D}" type="pres">
      <dgm:prSet presAssocID="{621BD80D-245F-4FB6-B380-40851F625ED6}" presName="childNode" presStyleLbl="node1" presStyleIdx="5" presStyleCnt="6">
        <dgm:presLayoutVars>
          <dgm:bulletEnabled val="1"/>
        </dgm:presLayoutVars>
      </dgm:prSet>
      <dgm:spPr/>
      <dgm:t>
        <a:bodyPr/>
        <a:lstStyle/>
        <a:p>
          <a:endParaRPr lang="es-EC"/>
        </a:p>
      </dgm:t>
    </dgm:pt>
  </dgm:ptLst>
  <dgm:cxnLst>
    <dgm:cxn modelId="{A34EEC83-6E0A-4227-99BC-85E48CB79823}" type="presOf" srcId="{29E84030-B6F9-440E-A169-9216196F15E2}" destId="{5742B789-F51B-475A-B959-C338DA152869}" srcOrd="0" destOrd="0" presId="urn:microsoft.com/office/officeart/2005/8/layout/lProcess2"/>
    <dgm:cxn modelId="{EF915657-875F-40EC-8639-5FBF7DAF9D2A}" srcId="{024CE619-1FA6-4DA7-904D-194333F6E14B}" destId="{29E84030-B6F9-440E-A169-9216196F15E2}" srcOrd="2" destOrd="0" parTransId="{8F1FC34A-032A-47E1-A4F4-67D518083921}" sibTransId="{3E73167B-1A9D-4628-998A-991513DA49AF}"/>
    <dgm:cxn modelId="{344F37DB-AED4-4AE5-9D78-62055A685FB9}" type="presOf" srcId="{A2FCBBA2-9973-4361-B5FC-8A57FB1B1083}" destId="{B64D228E-0F0B-407D-B435-F648873C40D4}" srcOrd="0" destOrd="0" presId="urn:microsoft.com/office/officeart/2005/8/layout/lProcess2"/>
    <dgm:cxn modelId="{2C835100-6C7F-4806-B0BC-B5340DB985A6}" type="presOf" srcId="{024CE619-1FA6-4DA7-904D-194333F6E14B}" destId="{5D6D7F67-4A05-42D6-8CCC-7655DAC060D1}" srcOrd="1" destOrd="0" presId="urn:microsoft.com/office/officeart/2005/8/layout/lProcess2"/>
    <dgm:cxn modelId="{821DCADE-6571-4042-9261-F8059C73300F}" type="presOf" srcId="{621BD80D-245F-4FB6-B380-40851F625ED6}" destId="{69A7B6F8-22C3-4F11-AD05-6B138488120D}" srcOrd="0" destOrd="0" presId="urn:microsoft.com/office/officeart/2005/8/layout/lProcess2"/>
    <dgm:cxn modelId="{E03235D1-5350-473D-81C6-0AF0489BC492}" srcId="{E74120F8-BEFC-4440-A0CB-154EBDFE5348}" destId="{92D34AC8-B1BA-4187-88B4-A4B048B346BD}" srcOrd="1" destOrd="0" parTransId="{19FFCAA0-0CE5-4ABA-99F6-BF163C7E8210}" sibTransId="{F3BFAE45-6FD0-4CCE-AB89-95A9F0FA94C3}"/>
    <dgm:cxn modelId="{EA75F366-9096-4D97-B250-C7C3EB5FAEF8}" type="presOf" srcId="{E74120F8-BEFC-4440-A0CB-154EBDFE5348}" destId="{B67821D5-B5CE-4B7A-81C5-7EF23125A000}" srcOrd="1" destOrd="0" presId="urn:microsoft.com/office/officeart/2005/8/layout/lProcess2"/>
    <dgm:cxn modelId="{20D72431-52C9-4E31-9B0D-28844FCF3232}" srcId="{024CE619-1FA6-4DA7-904D-194333F6E14B}" destId="{8779CD4A-B906-49B2-BDCB-1C3A5CB152BC}" srcOrd="0" destOrd="0" parTransId="{6EF62B27-7343-4624-8BAA-71DB9F78F3A7}" sibTransId="{AEB6905F-B124-4109-B1CE-F56A666777BC}"/>
    <dgm:cxn modelId="{1DA357A4-E893-4F60-A581-42325E57BD4B}" type="presOf" srcId="{92D34AC8-B1BA-4187-88B4-A4B048B346BD}" destId="{17432574-1B8E-4B5E-B5C0-467A22E6CC9F}" srcOrd="0" destOrd="0" presId="urn:microsoft.com/office/officeart/2005/8/layout/lProcess2"/>
    <dgm:cxn modelId="{A0F2D827-E674-4C95-B0E0-875977C69A37}" type="presOf" srcId="{024CE619-1FA6-4DA7-904D-194333F6E14B}" destId="{5D546B3D-2D27-440A-8F3D-725983362BD7}" srcOrd="0" destOrd="0" presId="urn:microsoft.com/office/officeart/2005/8/layout/lProcess2"/>
    <dgm:cxn modelId="{CF8DF6C3-2822-428E-9767-BC5AB186911C}" srcId="{E74120F8-BEFC-4440-A0CB-154EBDFE5348}" destId="{621BD80D-245F-4FB6-B380-40851F625ED6}" srcOrd="2" destOrd="0" parTransId="{3988B3A1-20B4-471F-B0C9-19A8E68E4833}" sibTransId="{2D299F69-8184-4250-B157-6478F70FE4EA}"/>
    <dgm:cxn modelId="{76B78D62-5CB3-4B2D-B591-7BF541359484}" srcId="{024CE619-1FA6-4DA7-904D-194333F6E14B}" destId="{C0499AE1-899F-44AD-B86E-D818F18E130A}" srcOrd="1" destOrd="0" parTransId="{9477E612-0C56-43E3-9197-1BE062CEDF43}" sibTransId="{240DFF6D-974C-4DD8-9A9E-AE67E94B2576}"/>
    <dgm:cxn modelId="{E572437D-14A1-4876-9678-5F10DA115C2B}" type="presOf" srcId="{8779CD4A-B906-49B2-BDCB-1C3A5CB152BC}" destId="{96FBC7DD-3042-49CD-A8B8-78FC1ADAFDE8}" srcOrd="0" destOrd="0" presId="urn:microsoft.com/office/officeart/2005/8/layout/lProcess2"/>
    <dgm:cxn modelId="{C35A551C-B5BB-46A7-B58A-ADEA44FD4118}" type="presOf" srcId="{C0499AE1-899F-44AD-B86E-D818F18E130A}" destId="{F16CB8F8-A0E5-4D83-A114-4C3EB5A7FEEE}" srcOrd="0" destOrd="0" presId="urn:microsoft.com/office/officeart/2005/8/layout/lProcess2"/>
    <dgm:cxn modelId="{ADBEEB8C-8F08-4FCD-8D70-9BCA85CF1A7A}" srcId="{C5E91C92-851B-49D5-88BE-E6E9A67BE5A5}" destId="{024CE619-1FA6-4DA7-904D-194333F6E14B}" srcOrd="0" destOrd="0" parTransId="{97EC2CEF-5E56-4A1A-8F0F-8E25E8EF6146}" sibTransId="{5B937755-DF33-479A-84EE-D80FF1269F08}"/>
    <dgm:cxn modelId="{8CE05FEB-B65F-4307-84C0-A001D05DBDB2}" srcId="{E74120F8-BEFC-4440-A0CB-154EBDFE5348}" destId="{A2FCBBA2-9973-4361-B5FC-8A57FB1B1083}" srcOrd="0" destOrd="0" parTransId="{C9077294-5E98-4F1E-B615-CD1158FB4B57}" sibTransId="{382662A5-50EA-47E4-9BD7-C38D6A516C49}"/>
    <dgm:cxn modelId="{B382AEB4-52E6-4AF4-B45E-3AB2A0A53B6E}" type="presOf" srcId="{E74120F8-BEFC-4440-A0CB-154EBDFE5348}" destId="{E8BE0400-C042-437E-91DF-13522DC71D21}" srcOrd="0" destOrd="0" presId="urn:microsoft.com/office/officeart/2005/8/layout/lProcess2"/>
    <dgm:cxn modelId="{B4DDD8D4-1EB4-492A-B3B1-16CD9AF5ED3E}" srcId="{C5E91C92-851B-49D5-88BE-E6E9A67BE5A5}" destId="{E74120F8-BEFC-4440-A0CB-154EBDFE5348}" srcOrd="1" destOrd="0" parTransId="{53E10308-1478-4E63-91B0-3AD48DF9F42C}" sibTransId="{73FE3098-4A65-43B3-BF67-F4A01700CB38}"/>
    <dgm:cxn modelId="{5D260759-564C-49AB-B0E2-368A86420A73}" type="presOf" srcId="{C5E91C92-851B-49D5-88BE-E6E9A67BE5A5}" destId="{FE0645D7-83A9-44C7-80DB-D073C7121DD5}" srcOrd="0" destOrd="0" presId="urn:microsoft.com/office/officeart/2005/8/layout/lProcess2"/>
    <dgm:cxn modelId="{702DA85C-9BC7-45BC-945D-6B57C45BF488}" type="presParOf" srcId="{FE0645D7-83A9-44C7-80DB-D073C7121DD5}" destId="{589D47C6-E5AF-4F64-98BA-6F92E28563B8}" srcOrd="0" destOrd="0" presId="urn:microsoft.com/office/officeart/2005/8/layout/lProcess2"/>
    <dgm:cxn modelId="{7166C1A9-2034-4AE1-97F5-D8D59F8CF1E3}" type="presParOf" srcId="{589D47C6-E5AF-4F64-98BA-6F92E28563B8}" destId="{5D546B3D-2D27-440A-8F3D-725983362BD7}" srcOrd="0" destOrd="0" presId="urn:microsoft.com/office/officeart/2005/8/layout/lProcess2"/>
    <dgm:cxn modelId="{168DEB98-9C39-46E0-92E6-01C377B1EB3E}" type="presParOf" srcId="{589D47C6-E5AF-4F64-98BA-6F92E28563B8}" destId="{5D6D7F67-4A05-42D6-8CCC-7655DAC060D1}" srcOrd="1" destOrd="0" presId="urn:microsoft.com/office/officeart/2005/8/layout/lProcess2"/>
    <dgm:cxn modelId="{F66B5D2C-12F3-4C6B-92A8-D33250BFE835}" type="presParOf" srcId="{589D47C6-E5AF-4F64-98BA-6F92E28563B8}" destId="{F1F7AB08-E6CA-4B97-A17F-45FFA8FB4BE8}" srcOrd="2" destOrd="0" presId="urn:microsoft.com/office/officeart/2005/8/layout/lProcess2"/>
    <dgm:cxn modelId="{E0960FE2-4BC9-4E9E-8DC3-A9B4E96F4994}" type="presParOf" srcId="{F1F7AB08-E6CA-4B97-A17F-45FFA8FB4BE8}" destId="{81D81FB6-6ABA-4BB2-B836-41ED4E70E79A}" srcOrd="0" destOrd="0" presId="urn:microsoft.com/office/officeart/2005/8/layout/lProcess2"/>
    <dgm:cxn modelId="{9453F1C6-6D62-4C74-86DC-A71900550BED}" type="presParOf" srcId="{81D81FB6-6ABA-4BB2-B836-41ED4E70E79A}" destId="{96FBC7DD-3042-49CD-A8B8-78FC1ADAFDE8}" srcOrd="0" destOrd="0" presId="urn:microsoft.com/office/officeart/2005/8/layout/lProcess2"/>
    <dgm:cxn modelId="{B349D8D6-BDFD-477E-A8C3-4C962939A725}" type="presParOf" srcId="{81D81FB6-6ABA-4BB2-B836-41ED4E70E79A}" destId="{52C9463F-904B-4392-831C-EB0EB132D671}" srcOrd="1" destOrd="0" presId="urn:microsoft.com/office/officeart/2005/8/layout/lProcess2"/>
    <dgm:cxn modelId="{D91F9983-32BD-45DB-BC76-D0480A49A199}" type="presParOf" srcId="{81D81FB6-6ABA-4BB2-B836-41ED4E70E79A}" destId="{F16CB8F8-A0E5-4D83-A114-4C3EB5A7FEEE}" srcOrd="2" destOrd="0" presId="urn:microsoft.com/office/officeart/2005/8/layout/lProcess2"/>
    <dgm:cxn modelId="{CD6C2ECE-BC30-4046-BBF1-0279AA63EEB0}" type="presParOf" srcId="{81D81FB6-6ABA-4BB2-B836-41ED4E70E79A}" destId="{76BCE989-84B0-4D6B-93F4-A1976BD14596}" srcOrd="3" destOrd="0" presId="urn:microsoft.com/office/officeart/2005/8/layout/lProcess2"/>
    <dgm:cxn modelId="{BCCF9CF9-B936-4A08-87E9-AD8BC7252B06}" type="presParOf" srcId="{81D81FB6-6ABA-4BB2-B836-41ED4E70E79A}" destId="{5742B789-F51B-475A-B959-C338DA152869}" srcOrd="4" destOrd="0" presId="urn:microsoft.com/office/officeart/2005/8/layout/lProcess2"/>
    <dgm:cxn modelId="{7405702D-41CD-4EE9-8921-E1B742E124E8}" type="presParOf" srcId="{FE0645D7-83A9-44C7-80DB-D073C7121DD5}" destId="{6DB385F9-FA01-40BA-A956-4ECD0B9A5A4A}" srcOrd="1" destOrd="0" presId="urn:microsoft.com/office/officeart/2005/8/layout/lProcess2"/>
    <dgm:cxn modelId="{24308F09-5BBB-4D1E-92A8-056466D0F22D}" type="presParOf" srcId="{FE0645D7-83A9-44C7-80DB-D073C7121DD5}" destId="{55EFF40A-30D4-4F1B-A1FC-4FF596510E47}" srcOrd="2" destOrd="0" presId="urn:microsoft.com/office/officeart/2005/8/layout/lProcess2"/>
    <dgm:cxn modelId="{1645404E-1123-4609-903C-6CCEBBD721D0}" type="presParOf" srcId="{55EFF40A-30D4-4F1B-A1FC-4FF596510E47}" destId="{E8BE0400-C042-437E-91DF-13522DC71D21}" srcOrd="0" destOrd="0" presId="urn:microsoft.com/office/officeart/2005/8/layout/lProcess2"/>
    <dgm:cxn modelId="{3A5599FF-D74A-48FC-A669-9DCE980607A2}" type="presParOf" srcId="{55EFF40A-30D4-4F1B-A1FC-4FF596510E47}" destId="{B67821D5-B5CE-4B7A-81C5-7EF23125A000}" srcOrd="1" destOrd="0" presId="urn:microsoft.com/office/officeart/2005/8/layout/lProcess2"/>
    <dgm:cxn modelId="{7CF34C5C-38F2-448A-95F8-2E9236D87A15}" type="presParOf" srcId="{55EFF40A-30D4-4F1B-A1FC-4FF596510E47}" destId="{EE7953D9-8FE5-463B-A024-10BAA1AE663B}" srcOrd="2" destOrd="0" presId="urn:microsoft.com/office/officeart/2005/8/layout/lProcess2"/>
    <dgm:cxn modelId="{83E5FB7A-7472-470A-900C-458995FB7A72}" type="presParOf" srcId="{EE7953D9-8FE5-463B-A024-10BAA1AE663B}" destId="{7A697A1D-86D6-4E28-BB26-D3B1BCA83AD9}" srcOrd="0" destOrd="0" presId="urn:microsoft.com/office/officeart/2005/8/layout/lProcess2"/>
    <dgm:cxn modelId="{F1B8281A-488E-43DD-87D5-702739DCCC09}" type="presParOf" srcId="{7A697A1D-86D6-4E28-BB26-D3B1BCA83AD9}" destId="{B64D228E-0F0B-407D-B435-F648873C40D4}" srcOrd="0" destOrd="0" presId="urn:microsoft.com/office/officeart/2005/8/layout/lProcess2"/>
    <dgm:cxn modelId="{BAF26916-EB9C-44CE-A7BD-3AFE5D5E3310}" type="presParOf" srcId="{7A697A1D-86D6-4E28-BB26-D3B1BCA83AD9}" destId="{86901403-22C3-4043-80E7-F9912121681D}" srcOrd="1" destOrd="0" presId="urn:microsoft.com/office/officeart/2005/8/layout/lProcess2"/>
    <dgm:cxn modelId="{66003EBC-39DE-448B-A9D9-AE2241908A65}" type="presParOf" srcId="{7A697A1D-86D6-4E28-BB26-D3B1BCA83AD9}" destId="{17432574-1B8E-4B5E-B5C0-467A22E6CC9F}" srcOrd="2" destOrd="0" presId="urn:microsoft.com/office/officeart/2005/8/layout/lProcess2"/>
    <dgm:cxn modelId="{E3DE9E18-C328-4472-9493-E3C8EC45AC57}" type="presParOf" srcId="{7A697A1D-86D6-4E28-BB26-D3B1BCA83AD9}" destId="{C38B7BB4-D086-4009-83A5-4BB6EEE3ED5A}" srcOrd="3" destOrd="0" presId="urn:microsoft.com/office/officeart/2005/8/layout/lProcess2"/>
    <dgm:cxn modelId="{DB06C6CF-12E2-4951-81ED-3AD1D836FBD4}" type="presParOf" srcId="{7A697A1D-86D6-4E28-BB26-D3B1BCA83AD9}" destId="{69A7B6F8-22C3-4F11-AD05-6B138488120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CAD7-A239-4B31-BD71-730663D9FCB3}">
      <dsp:nvSpPr>
        <dsp:cNvPr id="0" name=""/>
        <dsp:cNvSpPr/>
      </dsp:nvSpPr>
      <dsp:spPr>
        <a:xfrm>
          <a:off x="0" y="240247"/>
          <a:ext cx="7920880" cy="669544"/>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Objetivo General</a:t>
          </a:r>
          <a:endParaRPr lang="es-EC" sz="2000" b="1" kern="1200" dirty="0"/>
        </a:p>
      </dsp:txBody>
      <dsp:txXfrm>
        <a:off x="32684" y="272931"/>
        <a:ext cx="7855512" cy="604176"/>
      </dsp:txXfrm>
    </dsp:sp>
    <dsp:sp modelId="{F40E42B3-E748-456C-8EAF-C05D1A0B89C0}">
      <dsp:nvSpPr>
        <dsp:cNvPr id="0" name=""/>
        <dsp:cNvSpPr/>
      </dsp:nvSpPr>
      <dsp:spPr>
        <a:xfrm>
          <a:off x="0" y="909791"/>
          <a:ext cx="7920880" cy="129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5400" rIns="142240" bIns="25400" numCol="1" spcCol="1270" anchor="t" anchorCtr="0">
          <a:noAutofit/>
        </a:bodyPr>
        <a:lstStyle/>
        <a:p>
          <a:pPr marL="228600" lvl="1" indent="-228600" algn="ctr" defTabSz="889000">
            <a:lnSpc>
              <a:spcPct val="90000"/>
            </a:lnSpc>
            <a:spcBef>
              <a:spcPct val="0"/>
            </a:spcBef>
            <a:spcAft>
              <a:spcPct val="20000"/>
            </a:spcAft>
            <a:buChar char="••"/>
          </a:pPr>
          <a:r>
            <a:rPr lang="es-EC" sz="2000" kern="1200" dirty="0" smtClean="0"/>
            <a:t>Realizar una propuesta de estrategias financieras para el análisis financiero para la expansión de la Empresa Florícola Florany S.A., que incremente su producción, mejore costos, incremente su productividad y rendimientos.</a:t>
          </a:r>
          <a:endParaRPr lang="es-EC" sz="2000" kern="1200" dirty="0">
            <a:solidFill>
              <a:schemeClr val="tx1"/>
            </a:solidFill>
          </a:endParaRPr>
        </a:p>
      </dsp:txBody>
      <dsp:txXfrm>
        <a:off x="0" y="909791"/>
        <a:ext cx="7920880" cy="12982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9E0CA-63F4-428A-9A62-3ED4C4E218A2}">
      <dsp:nvSpPr>
        <dsp:cNvPr id="0" name=""/>
        <dsp:cNvSpPr/>
      </dsp:nvSpPr>
      <dsp:spPr>
        <a:xfrm>
          <a:off x="2141983" y="1535533"/>
          <a:ext cx="1515469" cy="263015"/>
        </a:xfrm>
        <a:custGeom>
          <a:avLst/>
          <a:gdLst/>
          <a:ahLst/>
          <a:cxnLst/>
          <a:rect l="0" t="0" r="0" b="0"/>
          <a:pathLst>
            <a:path>
              <a:moveTo>
                <a:pt x="0" y="0"/>
              </a:moveTo>
              <a:lnTo>
                <a:pt x="0" y="131507"/>
              </a:lnTo>
              <a:lnTo>
                <a:pt x="1515469" y="131507"/>
              </a:lnTo>
              <a:lnTo>
                <a:pt x="1515469" y="263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C0AA6D-25AB-494A-A4F5-3CFB0C4401BE}">
      <dsp:nvSpPr>
        <dsp:cNvPr id="0" name=""/>
        <dsp:cNvSpPr/>
      </dsp:nvSpPr>
      <dsp:spPr>
        <a:xfrm>
          <a:off x="2141984" y="2424776"/>
          <a:ext cx="576128" cy="1264978"/>
        </a:xfrm>
        <a:custGeom>
          <a:avLst/>
          <a:gdLst/>
          <a:ahLst/>
          <a:cxnLst/>
          <a:rect l="0" t="0" r="0" b="0"/>
          <a:pathLst>
            <a:path>
              <a:moveTo>
                <a:pt x="0" y="0"/>
              </a:moveTo>
              <a:lnTo>
                <a:pt x="0" y="1264978"/>
              </a:lnTo>
              <a:lnTo>
                <a:pt x="576128" y="12649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BCFB8-2786-49FC-AB50-8E25C7DBE870}">
      <dsp:nvSpPr>
        <dsp:cNvPr id="0" name=""/>
        <dsp:cNvSpPr/>
      </dsp:nvSpPr>
      <dsp:spPr>
        <a:xfrm>
          <a:off x="2141984" y="2424776"/>
          <a:ext cx="576128" cy="375736"/>
        </a:xfrm>
        <a:custGeom>
          <a:avLst/>
          <a:gdLst/>
          <a:ahLst/>
          <a:cxnLst/>
          <a:rect l="0" t="0" r="0" b="0"/>
          <a:pathLst>
            <a:path>
              <a:moveTo>
                <a:pt x="0" y="0"/>
              </a:moveTo>
              <a:lnTo>
                <a:pt x="0" y="375736"/>
              </a:lnTo>
              <a:lnTo>
                <a:pt x="576128" y="375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1708D-04DB-4FF3-B480-36BB2EF24DFA}">
      <dsp:nvSpPr>
        <dsp:cNvPr id="0" name=""/>
        <dsp:cNvSpPr/>
      </dsp:nvSpPr>
      <dsp:spPr>
        <a:xfrm>
          <a:off x="2096263" y="1535533"/>
          <a:ext cx="91440" cy="263015"/>
        </a:xfrm>
        <a:custGeom>
          <a:avLst/>
          <a:gdLst/>
          <a:ahLst/>
          <a:cxnLst/>
          <a:rect l="0" t="0" r="0" b="0"/>
          <a:pathLst>
            <a:path>
              <a:moveTo>
                <a:pt x="45720" y="0"/>
              </a:moveTo>
              <a:lnTo>
                <a:pt x="45720" y="263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2B408-B133-4EC0-9935-0CDE6E6FC5E7}">
      <dsp:nvSpPr>
        <dsp:cNvPr id="0" name=""/>
        <dsp:cNvSpPr/>
      </dsp:nvSpPr>
      <dsp:spPr>
        <a:xfrm>
          <a:off x="626514" y="1535533"/>
          <a:ext cx="1515469" cy="263015"/>
        </a:xfrm>
        <a:custGeom>
          <a:avLst/>
          <a:gdLst/>
          <a:ahLst/>
          <a:cxnLst/>
          <a:rect l="0" t="0" r="0" b="0"/>
          <a:pathLst>
            <a:path>
              <a:moveTo>
                <a:pt x="1515469" y="0"/>
              </a:moveTo>
              <a:lnTo>
                <a:pt x="1515469" y="131507"/>
              </a:lnTo>
              <a:lnTo>
                <a:pt x="0" y="131507"/>
              </a:lnTo>
              <a:lnTo>
                <a:pt x="0" y="263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A15DB9-9DCD-4FA2-A787-BDCDA1741F43}">
      <dsp:nvSpPr>
        <dsp:cNvPr id="0" name=""/>
        <dsp:cNvSpPr/>
      </dsp:nvSpPr>
      <dsp:spPr>
        <a:xfrm>
          <a:off x="1828870" y="909306"/>
          <a:ext cx="626227" cy="62622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2016C-C37F-4B67-A571-F67E9176B261}">
      <dsp:nvSpPr>
        <dsp:cNvPr id="0" name=""/>
        <dsp:cNvSpPr/>
      </dsp:nvSpPr>
      <dsp:spPr>
        <a:xfrm>
          <a:off x="1828870" y="909306"/>
          <a:ext cx="626227" cy="62622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C9C7A-660E-4014-814F-DE123ECB1B52}">
      <dsp:nvSpPr>
        <dsp:cNvPr id="0" name=""/>
        <dsp:cNvSpPr/>
      </dsp:nvSpPr>
      <dsp:spPr>
        <a:xfrm>
          <a:off x="1515756" y="1022027"/>
          <a:ext cx="1252454" cy="400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Estrategias Financieras</a:t>
          </a:r>
          <a:endParaRPr lang="es-EC" sz="1300" kern="1200" dirty="0"/>
        </a:p>
      </dsp:txBody>
      <dsp:txXfrm>
        <a:off x="1515756" y="1022027"/>
        <a:ext cx="1252454" cy="400785"/>
      </dsp:txXfrm>
    </dsp:sp>
    <dsp:sp modelId="{8284AAA0-6ECB-4101-B578-5838E96CA55F}">
      <dsp:nvSpPr>
        <dsp:cNvPr id="0" name=""/>
        <dsp:cNvSpPr/>
      </dsp:nvSpPr>
      <dsp:spPr>
        <a:xfrm>
          <a:off x="313401" y="1798549"/>
          <a:ext cx="626227" cy="62622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D1B03-597C-4C27-9C7A-F334957686F6}">
      <dsp:nvSpPr>
        <dsp:cNvPr id="0" name=""/>
        <dsp:cNvSpPr/>
      </dsp:nvSpPr>
      <dsp:spPr>
        <a:xfrm>
          <a:off x="313401" y="1798549"/>
          <a:ext cx="626227" cy="62622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B81E6-F0D4-40D7-9743-A3937FA29147}">
      <dsp:nvSpPr>
        <dsp:cNvPr id="0" name=""/>
        <dsp:cNvSpPr/>
      </dsp:nvSpPr>
      <dsp:spPr>
        <a:xfrm>
          <a:off x="287" y="1911270"/>
          <a:ext cx="1252454" cy="400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Adquisición de pasivos</a:t>
          </a:r>
          <a:endParaRPr lang="es-EC" sz="1300" kern="1200" dirty="0"/>
        </a:p>
      </dsp:txBody>
      <dsp:txXfrm>
        <a:off x="287" y="1911270"/>
        <a:ext cx="1252454" cy="400785"/>
      </dsp:txXfrm>
    </dsp:sp>
    <dsp:sp modelId="{934C8DA2-EA3F-4F74-9F11-CC5A2D61E2CD}">
      <dsp:nvSpPr>
        <dsp:cNvPr id="0" name=""/>
        <dsp:cNvSpPr/>
      </dsp:nvSpPr>
      <dsp:spPr>
        <a:xfrm>
          <a:off x="1828870" y="1798549"/>
          <a:ext cx="626227" cy="62622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7D57D-796A-4959-ACAF-6CA6FD486437}">
      <dsp:nvSpPr>
        <dsp:cNvPr id="0" name=""/>
        <dsp:cNvSpPr/>
      </dsp:nvSpPr>
      <dsp:spPr>
        <a:xfrm>
          <a:off x="1828870" y="1798549"/>
          <a:ext cx="626227" cy="62622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D1905-3A3C-450E-98DA-158C4F82286A}">
      <dsp:nvSpPr>
        <dsp:cNvPr id="0" name=""/>
        <dsp:cNvSpPr/>
      </dsp:nvSpPr>
      <dsp:spPr>
        <a:xfrm>
          <a:off x="1515756" y="1911270"/>
          <a:ext cx="1252454" cy="400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Capitalización </a:t>
          </a:r>
          <a:endParaRPr lang="es-EC" sz="1300" kern="1200" dirty="0"/>
        </a:p>
      </dsp:txBody>
      <dsp:txXfrm>
        <a:off x="1515756" y="1911270"/>
        <a:ext cx="1252454" cy="400785"/>
      </dsp:txXfrm>
    </dsp:sp>
    <dsp:sp modelId="{EDF2E5FA-BC95-44CD-ABF2-91C8C7B91812}">
      <dsp:nvSpPr>
        <dsp:cNvPr id="0" name=""/>
        <dsp:cNvSpPr/>
      </dsp:nvSpPr>
      <dsp:spPr>
        <a:xfrm>
          <a:off x="2642965" y="2687791"/>
          <a:ext cx="626227" cy="62622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647CF-E1A4-4DD7-BA50-C3642A4F41B5}">
      <dsp:nvSpPr>
        <dsp:cNvPr id="0" name=""/>
        <dsp:cNvSpPr/>
      </dsp:nvSpPr>
      <dsp:spPr>
        <a:xfrm>
          <a:off x="2642965" y="2687791"/>
          <a:ext cx="626227" cy="62622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5F1EB-A9AE-4941-B451-FD271D4A5D03}">
      <dsp:nvSpPr>
        <dsp:cNvPr id="0" name=""/>
        <dsp:cNvSpPr/>
      </dsp:nvSpPr>
      <dsp:spPr>
        <a:xfrm>
          <a:off x="2329852" y="2800512"/>
          <a:ext cx="1252454" cy="400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socios o nuevos socios </a:t>
          </a:r>
          <a:endParaRPr lang="es-EC" sz="1300" kern="1200" dirty="0"/>
        </a:p>
      </dsp:txBody>
      <dsp:txXfrm>
        <a:off x="2329852" y="2800512"/>
        <a:ext cx="1252454" cy="400785"/>
      </dsp:txXfrm>
    </dsp:sp>
    <dsp:sp modelId="{60A9DA89-FDD0-4AC4-BDDA-F3A9B495AB3B}">
      <dsp:nvSpPr>
        <dsp:cNvPr id="0" name=""/>
        <dsp:cNvSpPr/>
      </dsp:nvSpPr>
      <dsp:spPr>
        <a:xfrm>
          <a:off x="2642965" y="3577034"/>
          <a:ext cx="626227" cy="62622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55BA1-BD38-45EC-AF00-2B5668C7B4E9}">
      <dsp:nvSpPr>
        <dsp:cNvPr id="0" name=""/>
        <dsp:cNvSpPr/>
      </dsp:nvSpPr>
      <dsp:spPr>
        <a:xfrm>
          <a:off x="2642965" y="3577034"/>
          <a:ext cx="626227" cy="62622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95F8E-E2DE-4981-B59F-3C5E5501C383}">
      <dsp:nvSpPr>
        <dsp:cNvPr id="0" name=""/>
        <dsp:cNvSpPr/>
      </dsp:nvSpPr>
      <dsp:spPr>
        <a:xfrm>
          <a:off x="2329852" y="3689754"/>
          <a:ext cx="1252454" cy="400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recursos en la misma empresa</a:t>
          </a:r>
          <a:endParaRPr lang="es-EC" sz="1300" kern="1200" dirty="0"/>
        </a:p>
      </dsp:txBody>
      <dsp:txXfrm>
        <a:off x="2329852" y="3689754"/>
        <a:ext cx="1252454" cy="400785"/>
      </dsp:txXfrm>
    </dsp:sp>
    <dsp:sp modelId="{29C45F15-2DD7-4920-A8D6-D54ADC8C8303}">
      <dsp:nvSpPr>
        <dsp:cNvPr id="0" name=""/>
        <dsp:cNvSpPr/>
      </dsp:nvSpPr>
      <dsp:spPr>
        <a:xfrm>
          <a:off x="3344339" y="1798549"/>
          <a:ext cx="626227" cy="62622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C352B-0F47-4534-9772-62E5F5EC692D}">
      <dsp:nvSpPr>
        <dsp:cNvPr id="0" name=""/>
        <dsp:cNvSpPr/>
      </dsp:nvSpPr>
      <dsp:spPr>
        <a:xfrm>
          <a:off x="3344339" y="1798549"/>
          <a:ext cx="626227" cy="62622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A37B4-E2B8-4340-9C2D-1357CCD53408}">
      <dsp:nvSpPr>
        <dsp:cNvPr id="0" name=""/>
        <dsp:cNvSpPr/>
      </dsp:nvSpPr>
      <dsp:spPr>
        <a:xfrm>
          <a:off x="3031226" y="1911270"/>
          <a:ext cx="1252454" cy="400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Fusión</a:t>
          </a:r>
          <a:endParaRPr lang="es-EC" sz="1300" kern="1200" dirty="0"/>
        </a:p>
      </dsp:txBody>
      <dsp:txXfrm>
        <a:off x="3031226" y="1911270"/>
        <a:ext cx="1252454" cy="4007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F1BAC-E03B-45F7-8CB8-634E7C2DA6B7}">
      <dsp:nvSpPr>
        <dsp:cNvPr id="0" name=""/>
        <dsp:cNvSpPr/>
      </dsp:nvSpPr>
      <dsp:spPr>
        <a:xfrm rot="10800000">
          <a:off x="1799354" y="83"/>
          <a:ext cx="6080760" cy="1070937"/>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2254" tIns="45720" rIns="85344" bIns="45720" numCol="1" spcCol="1270" anchor="ctr" anchorCtr="0">
          <a:noAutofit/>
        </a:bodyPr>
        <a:lstStyle/>
        <a:p>
          <a:pPr lvl="0" algn="ctr" defTabSz="533400">
            <a:lnSpc>
              <a:spcPct val="90000"/>
            </a:lnSpc>
            <a:spcBef>
              <a:spcPct val="0"/>
            </a:spcBef>
            <a:spcAft>
              <a:spcPct val="35000"/>
            </a:spcAft>
          </a:pPr>
          <a:r>
            <a:rPr lang="es-EC" sz="1200" kern="1200" dirty="0" smtClean="0"/>
            <a:t>La empresa </a:t>
          </a:r>
          <a:r>
            <a:rPr lang="es-EC" sz="1200" kern="1200" dirty="0" err="1" smtClean="0"/>
            <a:t>Florany</a:t>
          </a:r>
          <a:r>
            <a:rPr lang="es-EC" sz="1200" kern="1200" dirty="0" smtClean="0"/>
            <a:t> S.A. está dedicada a la producción y comercialización de flores, en el mercado ecuatoriano y en el exterior; la empresa cuenta con una producción de flores que es muy apreciada en el mercado ruso.</a:t>
          </a:r>
          <a:endParaRPr lang="es-EC" sz="1200" kern="1200" dirty="0"/>
        </a:p>
      </dsp:txBody>
      <dsp:txXfrm rot="10800000">
        <a:off x="2067088" y="83"/>
        <a:ext cx="5813026" cy="1070937"/>
      </dsp:txXfrm>
    </dsp:sp>
    <dsp:sp modelId="{2710F061-0F67-4097-B05F-9B03726B4383}">
      <dsp:nvSpPr>
        <dsp:cNvPr id="0" name=""/>
        <dsp:cNvSpPr/>
      </dsp:nvSpPr>
      <dsp:spPr>
        <a:xfrm>
          <a:off x="1263885" y="83"/>
          <a:ext cx="1070937" cy="1070937"/>
        </a:xfrm>
        <a:prstGeom prst="ellipse">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0B15AA8-BB6D-4AC4-9EDD-71FEA2477862}">
      <dsp:nvSpPr>
        <dsp:cNvPr id="0" name=""/>
        <dsp:cNvSpPr/>
      </dsp:nvSpPr>
      <dsp:spPr>
        <a:xfrm rot="10800000">
          <a:off x="1799354" y="1390704"/>
          <a:ext cx="6080760" cy="1070937"/>
        </a:xfrm>
        <a:prstGeom prst="homePlate">
          <a:avLst/>
        </a:prstGeom>
        <a:gradFill rotWithShape="0">
          <a:gsLst>
            <a:gs pos="0">
              <a:schemeClr val="accent3">
                <a:hueOff val="6940652"/>
                <a:satOff val="5126"/>
                <a:lumOff val="11373"/>
                <a:alphaOff val="0"/>
                <a:tint val="50000"/>
                <a:satMod val="300000"/>
              </a:schemeClr>
            </a:gs>
            <a:gs pos="35000">
              <a:schemeClr val="accent3">
                <a:hueOff val="6940652"/>
                <a:satOff val="5126"/>
                <a:lumOff val="11373"/>
                <a:alphaOff val="0"/>
                <a:tint val="37000"/>
                <a:satMod val="300000"/>
              </a:schemeClr>
            </a:gs>
            <a:gs pos="100000">
              <a:schemeClr val="accent3">
                <a:hueOff val="6940652"/>
                <a:satOff val="5126"/>
                <a:lumOff val="1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2254" tIns="45720" rIns="85344" bIns="45720" numCol="1" spcCol="1270" anchor="ctr" anchorCtr="0">
          <a:noAutofit/>
        </a:bodyPr>
        <a:lstStyle/>
        <a:p>
          <a:pPr lvl="0" algn="ctr" defTabSz="533400">
            <a:lnSpc>
              <a:spcPct val="90000"/>
            </a:lnSpc>
            <a:spcBef>
              <a:spcPct val="0"/>
            </a:spcBef>
            <a:spcAft>
              <a:spcPct val="35000"/>
            </a:spcAft>
          </a:pPr>
          <a:r>
            <a:rPr lang="es-EC" sz="1200" kern="1200" smtClean="0"/>
            <a:t>El propósito de la tesis fue determinar la mejor fuente de financiamiento, tomando en cuenta el endeudamiento con una institución financiera, aporte de socios y una fusión, de acuerdo al estudio realizado y verificando los resultados obtenidos, la empresa cuenta con pocos recursos como para acceder con sus propios fondos para expandir la plantación, por lo que se estableció que la mejor fuente de financiamiento con deuda a largo plazo.</a:t>
          </a:r>
          <a:endParaRPr lang="es-EC" sz="1200" kern="1200"/>
        </a:p>
      </dsp:txBody>
      <dsp:txXfrm rot="10800000">
        <a:off x="2067088" y="1390704"/>
        <a:ext cx="5813026" cy="1070937"/>
      </dsp:txXfrm>
    </dsp:sp>
    <dsp:sp modelId="{32565A3E-956D-4ADD-AB69-CB09FF40BFBA}">
      <dsp:nvSpPr>
        <dsp:cNvPr id="0" name=""/>
        <dsp:cNvSpPr/>
      </dsp:nvSpPr>
      <dsp:spPr>
        <a:xfrm>
          <a:off x="1263885" y="1390704"/>
          <a:ext cx="1070937" cy="1070937"/>
        </a:xfrm>
        <a:prstGeom prst="ellipse">
          <a:avLst/>
        </a:prstGeom>
        <a:solidFill>
          <a:schemeClr val="accent3">
            <a:tint val="50000"/>
            <a:hueOff val="7045755"/>
            <a:satOff val="16397"/>
            <a:lumOff val="3056"/>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961BCB2-5CEE-41C1-AD65-7B1E1A8370C6}">
      <dsp:nvSpPr>
        <dsp:cNvPr id="0" name=""/>
        <dsp:cNvSpPr/>
      </dsp:nvSpPr>
      <dsp:spPr>
        <a:xfrm rot="10800000">
          <a:off x="1799354" y="2781324"/>
          <a:ext cx="6080760" cy="1070937"/>
        </a:xfrm>
        <a:prstGeom prst="homePlate">
          <a:avLst/>
        </a:prstGeom>
        <a:gradFill rotWithShape="0">
          <a:gsLst>
            <a:gs pos="0">
              <a:schemeClr val="accent3">
                <a:hueOff val="13881304"/>
                <a:satOff val="10253"/>
                <a:lumOff val="22746"/>
                <a:alphaOff val="0"/>
                <a:tint val="50000"/>
                <a:satMod val="300000"/>
              </a:schemeClr>
            </a:gs>
            <a:gs pos="35000">
              <a:schemeClr val="accent3">
                <a:hueOff val="13881304"/>
                <a:satOff val="10253"/>
                <a:lumOff val="22746"/>
                <a:alphaOff val="0"/>
                <a:tint val="37000"/>
                <a:satMod val="300000"/>
              </a:schemeClr>
            </a:gs>
            <a:gs pos="100000">
              <a:schemeClr val="accent3">
                <a:hueOff val="13881304"/>
                <a:satOff val="10253"/>
                <a:lumOff val="227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2254" tIns="45720" rIns="85344" bIns="45720" numCol="1" spcCol="1270" anchor="ctr" anchorCtr="0">
          <a:noAutofit/>
        </a:bodyPr>
        <a:lstStyle/>
        <a:p>
          <a:pPr lvl="0" algn="ctr" defTabSz="533400">
            <a:lnSpc>
              <a:spcPct val="90000"/>
            </a:lnSpc>
            <a:spcBef>
              <a:spcPct val="0"/>
            </a:spcBef>
            <a:spcAft>
              <a:spcPct val="35000"/>
            </a:spcAft>
          </a:pPr>
          <a:r>
            <a:rPr lang="es-EC" sz="1200" kern="1200" dirty="0" smtClean="0"/>
            <a:t>La empresa tiene competencia a nivel nacional y a nivel internacional, lo cual exige que la empresa como tal mantenga su productividad y competitividad, puesto que solo sus altos niveles de calidad, le permitirán crecer en el mercado florícola.</a:t>
          </a:r>
          <a:endParaRPr lang="es-EC" sz="1200" kern="1200" dirty="0"/>
        </a:p>
      </dsp:txBody>
      <dsp:txXfrm rot="10800000">
        <a:off x="2067088" y="2781324"/>
        <a:ext cx="5813026" cy="1070937"/>
      </dsp:txXfrm>
    </dsp:sp>
    <dsp:sp modelId="{4966294F-EAB1-4C31-BD93-A1D13966C03D}">
      <dsp:nvSpPr>
        <dsp:cNvPr id="0" name=""/>
        <dsp:cNvSpPr/>
      </dsp:nvSpPr>
      <dsp:spPr>
        <a:xfrm>
          <a:off x="1263885" y="2781324"/>
          <a:ext cx="1070937" cy="1070937"/>
        </a:xfrm>
        <a:prstGeom prst="ellipse">
          <a:avLst/>
        </a:prstGeom>
        <a:solidFill>
          <a:schemeClr val="accent3">
            <a:tint val="50000"/>
            <a:hueOff val="14091509"/>
            <a:satOff val="32794"/>
            <a:lumOff val="6112"/>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B49BB74-4570-49BB-980D-F385B0D770D9}">
      <dsp:nvSpPr>
        <dsp:cNvPr id="0" name=""/>
        <dsp:cNvSpPr/>
      </dsp:nvSpPr>
      <dsp:spPr>
        <a:xfrm rot="10800000">
          <a:off x="1799354" y="4171944"/>
          <a:ext cx="6080760" cy="1070937"/>
        </a:xfrm>
        <a:prstGeom prst="homePlate">
          <a:avLst/>
        </a:prstGeom>
        <a:gradFill rotWithShape="0">
          <a:gsLst>
            <a:gs pos="0">
              <a:schemeClr val="accent3">
                <a:hueOff val="20821956"/>
                <a:satOff val="15379"/>
                <a:lumOff val="34119"/>
                <a:alphaOff val="0"/>
                <a:tint val="50000"/>
                <a:satMod val="300000"/>
              </a:schemeClr>
            </a:gs>
            <a:gs pos="35000">
              <a:schemeClr val="accent3">
                <a:hueOff val="20821956"/>
                <a:satOff val="15379"/>
                <a:lumOff val="34119"/>
                <a:alphaOff val="0"/>
                <a:tint val="37000"/>
                <a:satMod val="300000"/>
              </a:schemeClr>
            </a:gs>
            <a:gs pos="100000">
              <a:schemeClr val="accent3">
                <a:hueOff val="20821956"/>
                <a:satOff val="15379"/>
                <a:lumOff val="341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2254" tIns="45720" rIns="85344" bIns="45720" numCol="1" spcCol="1270" anchor="ctr" anchorCtr="0">
          <a:noAutofit/>
        </a:bodyPr>
        <a:lstStyle/>
        <a:p>
          <a:pPr lvl="0" algn="ctr" defTabSz="533400">
            <a:lnSpc>
              <a:spcPct val="90000"/>
            </a:lnSpc>
            <a:spcBef>
              <a:spcPct val="0"/>
            </a:spcBef>
            <a:spcAft>
              <a:spcPct val="35000"/>
            </a:spcAft>
          </a:pPr>
          <a:r>
            <a:rPr lang="es-EC" sz="1200" kern="1200" dirty="0" smtClean="0"/>
            <a:t>La empresa solicita que se realicen los respectivos avalúos., acepta cubrir los costos que causen, dichos avalúos permiten que la operación esté respaldada, durante la vigencia del crédito </a:t>
          </a:r>
          <a:endParaRPr lang="es-EC" sz="1200" kern="1200" dirty="0"/>
        </a:p>
      </dsp:txBody>
      <dsp:txXfrm rot="10800000">
        <a:off x="2067088" y="4171944"/>
        <a:ext cx="5813026" cy="1070937"/>
      </dsp:txXfrm>
    </dsp:sp>
    <dsp:sp modelId="{DF2899EB-6FBD-4414-B788-40CC9B414A2F}">
      <dsp:nvSpPr>
        <dsp:cNvPr id="0" name=""/>
        <dsp:cNvSpPr/>
      </dsp:nvSpPr>
      <dsp:spPr>
        <a:xfrm>
          <a:off x="1263885" y="4171944"/>
          <a:ext cx="1070937" cy="1070937"/>
        </a:xfrm>
        <a:prstGeom prst="ellipse">
          <a:avLst/>
        </a:prstGeom>
        <a:solidFill>
          <a:schemeClr val="accent3">
            <a:tint val="50000"/>
            <a:hueOff val="21137263"/>
            <a:satOff val="49191"/>
            <a:lumOff val="916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8DBED-6A15-4DA7-BA3E-284C17B8970A}">
      <dsp:nvSpPr>
        <dsp:cNvPr id="0" name=""/>
        <dsp:cNvSpPr/>
      </dsp:nvSpPr>
      <dsp:spPr>
        <a:xfrm rot="10800000">
          <a:off x="1778199" y="1708"/>
          <a:ext cx="6009269" cy="1058346"/>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6701" tIns="49530" rIns="92456" bIns="49530" numCol="1" spcCol="1270" anchor="t" anchorCtr="0">
          <a:noAutofit/>
        </a:bodyPr>
        <a:lstStyle/>
        <a:p>
          <a:pPr lvl="0" algn="l" defTabSz="577850">
            <a:lnSpc>
              <a:spcPct val="90000"/>
            </a:lnSpc>
            <a:spcBef>
              <a:spcPct val="0"/>
            </a:spcBef>
            <a:spcAft>
              <a:spcPct val="35000"/>
            </a:spcAft>
          </a:pPr>
          <a:r>
            <a:rPr lang="es-EC" sz="1300" kern="1200" smtClean="0"/>
            <a:t>La empresa deberá mantener los altos índices de calidad, con el fin de afianzar la confianza de sus clientes con las rosas que produce y comercializa, con el fin de que su producto siga siendo competitivo en mercado florícola.</a:t>
          </a:r>
          <a:endParaRPr lang="es-EC" sz="1300" kern="1200"/>
        </a:p>
        <a:p>
          <a:pPr marL="57150" lvl="1" indent="-57150" algn="l" defTabSz="444500">
            <a:lnSpc>
              <a:spcPct val="90000"/>
            </a:lnSpc>
            <a:spcBef>
              <a:spcPct val="0"/>
            </a:spcBef>
            <a:spcAft>
              <a:spcPct val="15000"/>
            </a:spcAft>
            <a:buChar char="••"/>
          </a:pPr>
          <a:endParaRPr lang="es-EC" sz="1000" kern="1200"/>
        </a:p>
      </dsp:txBody>
      <dsp:txXfrm rot="10800000">
        <a:off x="2042785" y="1708"/>
        <a:ext cx="5744683" cy="1058346"/>
      </dsp:txXfrm>
    </dsp:sp>
    <dsp:sp modelId="{EB0842C9-9FA9-4B03-BAD4-C92AAD019FDF}">
      <dsp:nvSpPr>
        <dsp:cNvPr id="0" name=""/>
        <dsp:cNvSpPr/>
      </dsp:nvSpPr>
      <dsp:spPr>
        <a:xfrm>
          <a:off x="1249026" y="1708"/>
          <a:ext cx="1058346" cy="1058346"/>
        </a:xfrm>
        <a:prstGeom prst="ellipse">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8B482B8-8075-4EDC-AB53-F0640688F678}">
      <dsp:nvSpPr>
        <dsp:cNvPr id="0" name=""/>
        <dsp:cNvSpPr/>
      </dsp:nvSpPr>
      <dsp:spPr>
        <a:xfrm rot="10800000">
          <a:off x="1778199" y="1375979"/>
          <a:ext cx="6009269" cy="1058346"/>
        </a:xfrm>
        <a:prstGeom prst="homePlate">
          <a:avLst/>
        </a:prstGeom>
        <a:gradFill rotWithShape="0">
          <a:gsLst>
            <a:gs pos="0">
              <a:schemeClr val="accent3">
                <a:hueOff val="6940652"/>
                <a:satOff val="5126"/>
                <a:lumOff val="11373"/>
                <a:alphaOff val="0"/>
                <a:tint val="50000"/>
                <a:satMod val="300000"/>
              </a:schemeClr>
            </a:gs>
            <a:gs pos="35000">
              <a:schemeClr val="accent3">
                <a:hueOff val="6940652"/>
                <a:satOff val="5126"/>
                <a:lumOff val="11373"/>
                <a:alphaOff val="0"/>
                <a:tint val="37000"/>
                <a:satMod val="300000"/>
              </a:schemeClr>
            </a:gs>
            <a:gs pos="100000">
              <a:schemeClr val="accent3">
                <a:hueOff val="6940652"/>
                <a:satOff val="5126"/>
                <a:lumOff val="1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6701" tIns="49530" rIns="92456" bIns="49530" numCol="1" spcCol="1270" anchor="ctr" anchorCtr="0">
          <a:noAutofit/>
        </a:bodyPr>
        <a:lstStyle/>
        <a:p>
          <a:pPr lvl="0" algn="ctr" defTabSz="577850">
            <a:lnSpc>
              <a:spcPct val="90000"/>
            </a:lnSpc>
            <a:spcBef>
              <a:spcPct val="0"/>
            </a:spcBef>
            <a:spcAft>
              <a:spcPct val="35000"/>
            </a:spcAft>
          </a:pPr>
          <a:r>
            <a:rPr lang="es-EC" sz="1300" kern="1200" dirty="0" smtClean="0"/>
            <a:t>La empresa debe mantener un sistema de contabilidad adecuado y un control adecuado sobre sus operaciones para que el financiamiento pueda ser pagado en las fechas establecidas.</a:t>
          </a:r>
          <a:endParaRPr lang="es-EC" sz="1300" kern="1200" dirty="0"/>
        </a:p>
      </dsp:txBody>
      <dsp:txXfrm rot="10800000">
        <a:off x="2042785" y="1375979"/>
        <a:ext cx="5744683" cy="1058346"/>
      </dsp:txXfrm>
    </dsp:sp>
    <dsp:sp modelId="{1F90F774-7F5E-448F-94EC-0F51693BBAE5}">
      <dsp:nvSpPr>
        <dsp:cNvPr id="0" name=""/>
        <dsp:cNvSpPr/>
      </dsp:nvSpPr>
      <dsp:spPr>
        <a:xfrm>
          <a:off x="1249026" y="1375979"/>
          <a:ext cx="1058346" cy="1058346"/>
        </a:xfrm>
        <a:prstGeom prst="ellipse">
          <a:avLst/>
        </a:prstGeom>
        <a:solidFill>
          <a:schemeClr val="accent3">
            <a:tint val="50000"/>
            <a:hueOff val="7045755"/>
            <a:satOff val="16397"/>
            <a:lumOff val="3056"/>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1F6D671-EDF6-42E5-BD63-E1109CF34D65}">
      <dsp:nvSpPr>
        <dsp:cNvPr id="0" name=""/>
        <dsp:cNvSpPr/>
      </dsp:nvSpPr>
      <dsp:spPr>
        <a:xfrm rot="10800000">
          <a:off x="1778199" y="2750250"/>
          <a:ext cx="6009269" cy="1058346"/>
        </a:xfrm>
        <a:prstGeom prst="homePlate">
          <a:avLst/>
        </a:prstGeom>
        <a:gradFill rotWithShape="0">
          <a:gsLst>
            <a:gs pos="0">
              <a:schemeClr val="accent3">
                <a:hueOff val="13881304"/>
                <a:satOff val="10253"/>
                <a:lumOff val="22746"/>
                <a:alphaOff val="0"/>
                <a:tint val="50000"/>
                <a:satMod val="300000"/>
              </a:schemeClr>
            </a:gs>
            <a:gs pos="35000">
              <a:schemeClr val="accent3">
                <a:hueOff val="13881304"/>
                <a:satOff val="10253"/>
                <a:lumOff val="22746"/>
                <a:alphaOff val="0"/>
                <a:tint val="37000"/>
                <a:satMod val="300000"/>
              </a:schemeClr>
            </a:gs>
            <a:gs pos="100000">
              <a:schemeClr val="accent3">
                <a:hueOff val="13881304"/>
                <a:satOff val="10253"/>
                <a:lumOff val="227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6701" tIns="49530" rIns="92456" bIns="49530" numCol="1" spcCol="1270" anchor="ctr" anchorCtr="0">
          <a:noAutofit/>
        </a:bodyPr>
        <a:lstStyle/>
        <a:p>
          <a:pPr lvl="0" algn="ctr" defTabSz="577850">
            <a:lnSpc>
              <a:spcPct val="90000"/>
            </a:lnSpc>
            <a:spcBef>
              <a:spcPct val="0"/>
            </a:spcBef>
            <a:spcAft>
              <a:spcPct val="35000"/>
            </a:spcAft>
          </a:pPr>
          <a:r>
            <a:rPr lang="es-EC" sz="1300" kern="1200" smtClean="0"/>
            <a:t>La empresa debe fortificar sus relaciones comerciales para que las operaciones con sus clientes grandes, se provean de un mejor y oportuno servicio, y a su vez la empresa debe actualizar su información del mercado y de su competencia, con el fin de mantener su competitividad y productividad.</a:t>
          </a:r>
          <a:endParaRPr lang="es-EC" sz="1300" kern="1200"/>
        </a:p>
      </dsp:txBody>
      <dsp:txXfrm rot="10800000">
        <a:off x="2042785" y="2750250"/>
        <a:ext cx="5744683" cy="1058346"/>
      </dsp:txXfrm>
    </dsp:sp>
    <dsp:sp modelId="{7095F00A-030F-401F-8B6D-59D7FFCA2053}">
      <dsp:nvSpPr>
        <dsp:cNvPr id="0" name=""/>
        <dsp:cNvSpPr/>
      </dsp:nvSpPr>
      <dsp:spPr>
        <a:xfrm>
          <a:off x="1249026" y="2750250"/>
          <a:ext cx="1058346" cy="1058346"/>
        </a:xfrm>
        <a:prstGeom prst="ellipse">
          <a:avLst/>
        </a:prstGeom>
        <a:solidFill>
          <a:schemeClr val="accent3">
            <a:tint val="50000"/>
            <a:hueOff val="14091509"/>
            <a:satOff val="32794"/>
            <a:lumOff val="6112"/>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14790E5-5786-4403-821C-0DF7E01E4114}">
      <dsp:nvSpPr>
        <dsp:cNvPr id="0" name=""/>
        <dsp:cNvSpPr/>
      </dsp:nvSpPr>
      <dsp:spPr>
        <a:xfrm rot="10800000">
          <a:off x="1778199" y="4124521"/>
          <a:ext cx="6009269" cy="1058346"/>
        </a:xfrm>
        <a:prstGeom prst="homePlate">
          <a:avLst/>
        </a:prstGeom>
        <a:gradFill rotWithShape="0">
          <a:gsLst>
            <a:gs pos="0">
              <a:schemeClr val="accent3">
                <a:hueOff val="20821956"/>
                <a:satOff val="15379"/>
                <a:lumOff val="34119"/>
                <a:alphaOff val="0"/>
                <a:tint val="50000"/>
                <a:satMod val="300000"/>
              </a:schemeClr>
            </a:gs>
            <a:gs pos="35000">
              <a:schemeClr val="accent3">
                <a:hueOff val="20821956"/>
                <a:satOff val="15379"/>
                <a:lumOff val="34119"/>
                <a:alphaOff val="0"/>
                <a:tint val="37000"/>
                <a:satMod val="300000"/>
              </a:schemeClr>
            </a:gs>
            <a:gs pos="100000">
              <a:schemeClr val="accent3">
                <a:hueOff val="20821956"/>
                <a:satOff val="15379"/>
                <a:lumOff val="341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6701" tIns="49530" rIns="92456" bIns="49530" numCol="1" spcCol="1270" anchor="ctr" anchorCtr="0">
          <a:noAutofit/>
        </a:bodyPr>
        <a:lstStyle/>
        <a:p>
          <a:pPr lvl="0" algn="ctr" defTabSz="577850">
            <a:lnSpc>
              <a:spcPct val="90000"/>
            </a:lnSpc>
            <a:spcBef>
              <a:spcPct val="0"/>
            </a:spcBef>
            <a:spcAft>
              <a:spcPct val="35000"/>
            </a:spcAft>
          </a:pPr>
          <a:r>
            <a:rPr lang="es-EC" sz="1300" kern="1200" dirty="0" smtClean="0"/>
            <a:t>Los colaterales ofrecidos por la empresa para garantizar las operaciones de crédito, deberá estar respaldadas con la contratación de pólizas de seguro contra todo riesgo. </a:t>
          </a:r>
          <a:endParaRPr lang="es-EC" sz="1300" kern="1200" dirty="0"/>
        </a:p>
      </dsp:txBody>
      <dsp:txXfrm rot="10800000">
        <a:off x="2042785" y="4124521"/>
        <a:ext cx="5744683" cy="1058346"/>
      </dsp:txXfrm>
    </dsp:sp>
    <dsp:sp modelId="{DD02C040-0222-4C0A-85A5-1ABD896FE9A0}">
      <dsp:nvSpPr>
        <dsp:cNvPr id="0" name=""/>
        <dsp:cNvSpPr/>
      </dsp:nvSpPr>
      <dsp:spPr>
        <a:xfrm>
          <a:off x="1249026" y="4124521"/>
          <a:ext cx="1058346" cy="1058346"/>
        </a:xfrm>
        <a:prstGeom prst="ellipse">
          <a:avLst/>
        </a:prstGeom>
        <a:solidFill>
          <a:schemeClr val="accent3">
            <a:tint val="50000"/>
            <a:hueOff val="21137263"/>
            <a:satOff val="49191"/>
            <a:lumOff val="916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ACA77-EEC8-460D-A4C5-BC6690976A03}">
      <dsp:nvSpPr>
        <dsp:cNvPr id="0" name=""/>
        <dsp:cNvSpPr/>
      </dsp:nvSpPr>
      <dsp:spPr>
        <a:xfrm rot="5400000">
          <a:off x="-168299" y="167309"/>
          <a:ext cx="1056799" cy="739759"/>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s-EC" sz="1400" b="1" kern="1200" dirty="0" smtClean="0"/>
            <a:t>1</a:t>
          </a:r>
          <a:endParaRPr lang="es-EC" sz="1400" b="1" kern="1200" dirty="0"/>
        </a:p>
      </dsp:txBody>
      <dsp:txXfrm rot="-5400000">
        <a:off x="-9778" y="378669"/>
        <a:ext cx="739759" cy="317040"/>
      </dsp:txXfrm>
    </dsp:sp>
    <dsp:sp modelId="{68758A7E-EABF-4B0C-92DD-E5A43B25EB31}">
      <dsp:nvSpPr>
        <dsp:cNvPr id="0" name=""/>
        <dsp:cNvSpPr/>
      </dsp:nvSpPr>
      <dsp:spPr>
        <a:xfrm rot="5400000">
          <a:off x="4277786" y="-3539017"/>
          <a:ext cx="686919" cy="778253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t> Realizar un análisis de la información de oferta internacional, de los países productores por bloques económicos.</a:t>
          </a:r>
          <a:endParaRPr lang="es-EC" sz="1400" b="1" kern="1200" dirty="0"/>
        </a:p>
      </dsp:txBody>
      <dsp:txXfrm rot="-5400000">
        <a:off x="729980" y="42322"/>
        <a:ext cx="7749000" cy="619853"/>
      </dsp:txXfrm>
    </dsp:sp>
    <dsp:sp modelId="{1257E039-3274-418B-BF97-5F97C66C4141}">
      <dsp:nvSpPr>
        <dsp:cNvPr id="0" name=""/>
        <dsp:cNvSpPr/>
      </dsp:nvSpPr>
      <dsp:spPr>
        <a:xfrm rot="5400000">
          <a:off x="-192607" y="1170136"/>
          <a:ext cx="1144534" cy="778877"/>
        </a:xfrm>
        <a:prstGeom prst="chevron">
          <a:avLst/>
        </a:prstGeom>
        <a:gradFill rotWithShape="0">
          <a:gsLst>
            <a:gs pos="0">
              <a:schemeClr val="accent3">
                <a:hueOff val="5205489"/>
                <a:satOff val="3845"/>
                <a:lumOff val="8530"/>
                <a:alphaOff val="0"/>
                <a:tint val="50000"/>
                <a:satMod val="300000"/>
              </a:schemeClr>
            </a:gs>
            <a:gs pos="35000">
              <a:schemeClr val="accent3">
                <a:hueOff val="5205489"/>
                <a:satOff val="3845"/>
                <a:lumOff val="8530"/>
                <a:alphaOff val="0"/>
                <a:tint val="37000"/>
                <a:satMod val="300000"/>
              </a:schemeClr>
            </a:gs>
            <a:gs pos="100000">
              <a:schemeClr val="accent3">
                <a:hueOff val="5205489"/>
                <a:satOff val="3845"/>
                <a:lumOff val="8530"/>
                <a:alphaOff val="0"/>
                <a:tint val="15000"/>
                <a:satMod val="350000"/>
              </a:schemeClr>
            </a:gs>
          </a:gsLst>
          <a:lin ang="16200000" scaled="1"/>
        </a:gradFill>
        <a:ln w="9525" cap="flat" cmpd="sng" algn="ctr">
          <a:solidFill>
            <a:schemeClr val="accent3">
              <a:hueOff val="5205489"/>
              <a:satOff val="3845"/>
              <a:lumOff val="853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s-EC" sz="1400" b="1" kern="1200" dirty="0" smtClean="0"/>
            <a:t>2</a:t>
          </a:r>
          <a:endParaRPr lang="es-EC" sz="1400" b="1" kern="1200" dirty="0"/>
        </a:p>
      </dsp:txBody>
      <dsp:txXfrm rot="-5400000">
        <a:off x="-9778" y="1376747"/>
        <a:ext cx="778877" cy="365657"/>
      </dsp:txXfrm>
    </dsp:sp>
    <dsp:sp modelId="{8C2EA75E-FF27-46E2-B416-CC1B335858CE}">
      <dsp:nvSpPr>
        <dsp:cNvPr id="0" name=""/>
        <dsp:cNvSpPr/>
      </dsp:nvSpPr>
      <dsp:spPr>
        <a:xfrm rot="5400000">
          <a:off x="4223055" y="-2516631"/>
          <a:ext cx="835500" cy="7782533"/>
        </a:xfrm>
        <a:prstGeom prst="round2SameRect">
          <a:avLst/>
        </a:prstGeom>
        <a:solidFill>
          <a:schemeClr val="lt1">
            <a:alpha val="90000"/>
            <a:hueOff val="0"/>
            <a:satOff val="0"/>
            <a:lumOff val="0"/>
            <a:alphaOff val="0"/>
          </a:schemeClr>
        </a:solidFill>
        <a:ln w="9525" cap="flat" cmpd="sng" algn="ctr">
          <a:solidFill>
            <a:schemeClr val="accent3">
              <a:hueOff val="5205489"/>
              <a:satOff val="3845"/>
              <a:lumOff val="85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t>Realizar un análisis de la información de demanda internacional, de los países compradores por bloques económicos.</a:t>
          </a:r>
          <a:endParaRPr lang="es-EC" sz="1400" b="1" kern="1200" dirty="0"/>
        </a:p>
      </dsp:txBody>
      <dsp:txXfrm rot="-5400000">
        <a:off x="749539" y="997671"/>
        <a:ext cx="7741747" cy="753928"/>
      </dsp:txXfrm>
    </dsp:sp>
    <dsp:sp modelId="{96BF93C0-8633-4E71-932B-C4152E16B9E4}">
      <dsp:nvSpPr>
        <dsp:cNvPr id="0" name=""/>
        <dsp:cNvSpPr/>
      </dsp:nvSpPr>
      <dsp:spPr>
        <a:xfrm rot="5400000">
          <a:off x="-168299" y="2255948"/>
          <a:ext cx="1056799" cy="739759"/>
        </a:xfrm>
        <a:prstGeom prst="chevron">
          <a:avLst/>
        </a:prstGeom>
        <a:gradFill rotWithShape="0">
          <a:gsLst>
            <a:gs pos="0">
              <a:schemeClr val="accent3">
                <a:hueOff val="10410978"/>
                <a:satOff val="7689"/>
                <a:lumOff val="17059"/>
                <a:alphaOff val="0"/>
                <a:tint val="50000"/>
                <a:satMod val="300000"/>
              </a:schemeClr>
            </a:gs>
            <a:gs pos="35000">
              <a:schemeClr val="accent3">
                <a:hueOff val="10410978"/>
                <a:satOff val="7689"/>
                <a:lumOff val="17059"/>
                <a:alphaOff val="0"/>
                <a:tint val="37000"/>
                <a:satMod val="300000"/>
              </a:schemeClr>
            </a:gs>
            <a:gs pos="100000">
              <a:schemeClr val="accent3">
                <a:hueOff val="10410978"/>
                <a:satOff val="7689"/>
                <a:lumOff val="17059"/>
                <a:alphaOff val="0"/>
                <a:tint val="15000"/>
                <a:satMod val="350000"/>
              </a:schemeClr>
            </a:gs>
          </a:gsLst>
          <a:lin ang="16200000" scaled="1"/>
        </a:gradFill>
        <a:ln w="9525" cap="flat" cmpd="sng" algn="ctr">
          <a:solidFill>
            <a:schemeClr val="accent3">
              <a:hueOff val="10410978"/>
              <a:satOff val="7689"/>
              <a:lumOff val="170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s-EC" sz="1400" b="1" kern="1200" dirty="0" smtClean="0"/>
            <a:t>3</a:t>
          </a:r>
          <a:endParaRPr lang="es-EC" sz="1400" b="1" kern="1200" dirty="0"/>
        </a:p>
      </dsp:txBody>
      <dsp:txXfrm rot="-5400000">
        <a:off x="-9778" y="2467308"/>
        <a:ext cx="739759" cy="317040"/>
      </dsp:txXfrm>
    </dsp:sp>
    <dsp:sp modelId="{3371DE04-FB12-4D48-A484-121E0B96014C}">
      <dsp:nvSpPr>
        <dsp:cNvPr id="0" name=""/>
        <dsp:cNvSpPr/>
      </dsp:nvSpPr>
      <dsp:spPr>
        <a:xfrm rot="5400000">
          <a:off x="4203496" y="-1450378"/>
          <a:ext cx="835500" cy="7782533"/>
        </a:xfrm>
        <a:prstGeom prst="round2SameRect">
          <a:avLst/>
        </a:prstGeom>
        <a:solidFill>
          <a:schemeClr val="lt1">
            <a:alpha val="90000"/>
            <a:hueOff val="0"/>
            <a:satOff val="0"/>
            <a:lumOff val="0"/>
            <a:alphaOff val="0"/>
          </a:schemeClr>
        </a:solidFill>
        <a:ln w="9525" cap="flat" cmpd="sng" algn="ctr">
          <a:solidFill>
            <a:schemeClr val="accent3">
              <a:hueOff val="10410978"/>
              <a:satOff val="7689"/>
              <a:lumOff val="17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t>Realizar un análisis de información para examinar la tendencia de exportación de flores ecuatorianas, la producción y las fuentes de empleo que genera.</a:t>
          </a:r>
          <a:endParaRPr lang="es-EC" sz="1400" b="1" kern="1200" dirty="0"/>
        </a:p>
      </dsp:txBody>
      <dsp:txXfrm rot="-5400000">
        <a:off x="729980" y="2063924"/>
        <a:ext cx="7741747" cy="753928"/>
      </dsp:txXfrm>
    </dsp:sp>
    <dsp:sp modelId="{16EF7AC0-08CE-4645-A247-174DDBAC7D30}">
      <dsp:nvSpPr>
        <dsp:cNvPr id="0" name=""/>
        <dsp:cNvSpPr/>
      </dsp:nvSpPr>
      <dsp:spPr>
        <a:xfrm rot="5400000">
          <a:off x="-168299" y="3278334"/>
          <a:ext cx="1056799" cy="739759"/>
        </a:xfrm>
        <a:prstGeom prst="chevron">
          <a:avLst/>
        </a:prstGeom>
        <a:gradFill rotWithShape="0">
          <a:gsLst>
            <a:gs pos="0">
              <a:schemeClr val="accent3">
                <a:hueOff val="15616467"/>
                <a:satOff val="11534"/>
                <a:lumOff val="25589"/>
                <a:alphaOff val="0"/>
                <a:tint val="50000"/>
                <a:satMod val="300000"/>
              </a:schemeClr>
            </a:gs>
            <a:gs pos="35000">
              <a:schemeClr val="accent3">
                <a:hueOff val="15616467"/>
                <a:satOff val="11534"/>
                <a:lumOff val="25589"/>
                <a:alphaOff val="0"/>
                <a:tint val="37000"/>
                <a:satMod val="300000"/>
              </a:schemeClr>
            </a:gs>
            <a:gs pos="100000">
              <a:schemeClr val="accent3">
                <a:hueOff val="15616467"/>
                <a:satOff val="11534"/>
                <a:lumOff val="25589"/>
                <a:alphaOff val="0"/>
                <a:tint val="15000"/>
                <a:satMod val="350000"/>
              </a:schemeClr>
            </a:gs>
          </a:gsLst>
          <a:lin ang="16200000" scaled="1"/>
        </a:gradFill>
        <a:ln w="9525" cap="flat" cmpd="sng" algn="ctr">
          <a:solidFill>
            <a:schemeClr val="accent3">
              <a:hueOff val="15616467"/>
              <a:satOff val="11534"/>
              <a:lumOff val="2558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s-EC" sz="1400" b="1" kern="1200" dirty="0" smtClean="0"/>
            <a:t>4</a:t>
          </a:r>
          <a:endParaRPr lang="es-EC" sz="1400" b="1" kern="1200" dirty="0"/>
        </a:p>
      </dsp:txBody>
      <dsp:txXfrm rot="-5400000">
        <a:off x="-9778" y="3489694"/>
        <a:ext cx="739759" cy="317040"/>
      </dsp:txXfrm>
    </dsp:sp>
    <dsp:sp modelId="{B3CBD424-AA06-43B2-AF89-1C2A8B615530}">
      <dsp:nvSpPr>
        <dsp:cNvPr id="0" name=""/>
        <dsp:cNvSpPr/>
      </dsp:nvSpPr>
      <dsp:spPr>
        <a:xfrm rot="5400000">
          <a:off x="4203496" y="-427992"/>
          <a:ext cx="835500" cy="7782533"/>
        </a:xfrm>
        <a:prstGeom prst="round2SameRect">
          <a:avLst/>
        </a:prstGeom>
        <a:solidFill>
          <a:schemeClr val="lt1">
            <a:alpha val="90000"/>
            <a:hueOff val="0"/>
            <a:satOff val="0"/>
            <a:lumOff val="0"/>
            <a:alphaOff val="0"/>
          </a:schemeClr>
        </a:solidFill>
        <a:ln w="9525" cap="flat" cmpd="sng" algn="ctr">
          <a:solidFill>
            <a:schemeClr val="accent3">
              <a:hueOff val="15616467"/>
              <a:satOff val="11534"/>
              <a:lumOff val="255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t>Realizar un análisis para verificar que producto de acuerdo a la demanda y al precio por tallo deben ser cultivadas. </a:t>
          </a:r>
          <a:endParaRPr lang="es-EC" sz="1400" b="1" kern="1200" dirty="0"/>
        </a:p>
      </dsp:txBody>
      <dsp:txXfrm rot="-5400000">
        <a:off x="729980" y="3086310"/>
        <a:ext cx="7741747" cy="753928"/>
      </dsp:txXfrm>
    </dsp:sp>
    <dsp:sp modelId="{4C0C5B16-4E01-4B9B-A3E8-383FDF535761}">
      <dsp:nvSpPr>
        <dsp:cNvPr id="0" name=""/>
        <dsp:cNvSpPr/>
      </dsp:nvSpPr>
      <dsp:spPr>
        <a:xfrm rot="5400000">
          <a:off x="-168299" y="4300720"/>
          <a:ext cx="1056799" cy="739759"/>
        </a:xfrm>
        <a:prstGeom prst="chevron">
          <a:avLst/>
        </a:prstGeom>
        <a:gradFill rotWithShape="0">
          <a:gsLst>
            <a:gs pos="0">
              <a:schemeClr val="accent3">
                <a:hueOff val="20821956"/>
                <a:satOff val="15379"/>
                <a:lumOff val="34119"/>
                <a:alphaOff val="0"/>
                <a:tint val="50000"/>
                <a:satMod val="300000"/>
              </a:schemeClr>
            </a:gs>
            <a:gs pos="35000">
              <a:schemeClr val="accent3">
                <a:hueOff val="20821956"/>
                <a:satOff val="15379"/>
                <a:lumOff val="34119"/>
                <a:alphaOff val="0"/>
                <a:tint val="37000"/>
                <a:satMod val="300000"/>
              </a:schemeClr>
            </a:gs>
            <a:gs pos="100000">
              <a:schemeClr val="accent3">
                <a:hueOff val="20821956"/>
                <a:satOff val="15379"/>
                <a:lumOff val="34119"/>
                <a:alphaOff val="0"/>
                <a:tint val="15000"/>
                <a:satMod val="350000"/>
              </a:schemeClr>
            </a:gs>
          </a:gsLst>
          <a:lin ang="16200000" scaled="1"/>
        </a:gradFill>
        <a:ln w="9525" cap="flat" cmpd="sng" algn="ctr">
          <a:solidFill>
            <a:schemeClr val="accent3">
              <a:hueOff val="20821956"/>
              <a:satOff val="15379"/>
              <a:lumOff val="3411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s-EC" sz="1400" b="1" kern="1200" dirty="0" smtClean="0"/>
            <a:t>5</a:t>
          </a:r>
          <a:endParaRPr lang="es-EC" sz="1400" b="1" kern="1200" dirty="0"/>
        </a:p>
      </dsp:txBody>
      <dsp:txXfrm rot="-5400000">
        <a:off x="-9778" y="4512080"/>
        <a:ext cx="739759" cy="317040"/>
      </dsp:txXfrm>
    </dsp:sp>
    <dsp:sp modelId="{AADF9395-0139-48B4-B30F-C9434C36EC73}">
      <dsp:nvSpPr>
        <dsp:cNvPr id="0" name=""/>
        <dsp:cNvSpPr/>
      </dsp:nvSpPr>
      <dsp:spPr>
        <a:xfrm rot="5400000">
          <a:off x="4203496" y="594393"/>
          <a:ext cx="835500" cy="7782533"/>
        </a:xfrm>
        <a:prstGeom prst="round2SameRect">
          <a:avLst/>
        </a:prstGeom>
        <a:solidFill>
          <a:schemeClr val="lt1">
            <a:alpha val="90000"/>
            <a:hueOff val="0"/>
            <a:satOff val="0"/>
            <a:lumOff val="0"/>
            <a:alphaOff val="0"/>
          </a:schemeClr>
        </a:solidFill>
        <a:ln w="9525" cap="flat" cmpd="sng" algn="ctr">
          <a:solidFill>
            <a:schemeClr val="accent3">
              <a:hueOff val="20821956"/>
              <a:satOff val="15379"/>
              <a:lumOff val="341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t>Analizar la información financiera para comprobar la viabilidad del proyecto.</a:t>
          </a:r>
          <a:endParaRPr lang="es-EC" sz="1400" b="1" kern="1200" dirty="0"/>
        </a:p>
      </dsp:txBody>
      <dsp:txXfrm rot="-5400000">
        <a:off x="729980" y="4108695"/>
        <a:ext cx="7741747" cy="753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E87F3-8D2F-4B1A-9049-01345A443AFE}">
      <dsp:nvSpPr>
        <dsp:cNvPr id="0" name=""/>
        <dsp:cNvSpPr/>
      </dsp:nvSpPr>
      <dsp:spPr>
        <a:xfrm>
          <a:off x="1600797" y="480091"/>
          <a:ext cx="1347195" cy="44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err="1" smtClean="0"/>
            <a:t>Florany</a:t>
          </a:r>
          <a:r>
            <a:rPr lang="es-EC" sz="1400" kern="1200" dirty="0" smtClean="0"/>
            <a:t> S.A.</a:t>
          </a:r>
          <a:endParaRPr lang="es-EC" sz="1400" kern="1200" dirty="0"/>
        </a:p>
      </dsp:txBody>
      <dsp:txXfrm>
        <a:off x="1600797" y="480091"/>
        <a:ext cx="1347195" cy="443962"/>
      </dsp:txXfrm>
    </dsp:sp>
    <dsp:sp modelId="{475055A6-2BEB-46A6-AB52-C4582AC31E83}">
      <dsp:nvSpPr>
        <dsp:cNvPr id="0" name=""/>
        <dsp:cNvSpPr/>
      </dsp:nvSpPr>
      <dsp:spPr>
        <a:xfrm>
          <a:off x="1600797" y="1416255"/>
          <a:ext cx="1347195" cy="831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2012</a:t>
          </a:r>
          <a:endParaRPr lang="es-EC" sz="1400" kern="1200" dirty="0"/>
        </a:p>
      </dsp:txBody>
      <dsp:txXfrm>
        <a:off x="1600797" y="1416255"/>
        <a:ext cx="1347195" cy="831768"/>
      </dsp:txXfrm>
    </dsp:sp>
    <dsp:sp modelId="{515B777B-92F1-4599-AB70-AB58A41B8191}">
      <dsp:nvSpPr>
        <dsp:cNvPr id="0" name=""/>
        <dsp:cNvSpPr/>
      </dsp:nvSpPr>
      <dsp:spPr>
        <a:xfrm>
          <a:off x="1599266" y="345065"/>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C0E3F-9544-4988-BFB3-29317D99B969}">
      <dsp:nvSpPr>
        <dsp:cNvPr id="0" name=""/>
        <dsp:cNvSpPr/>
      </dsp:nvSpPr>
      <dsp:spPr>
        <a:xfrm>
          <a:off x="1674280" y="195037"/>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A41A1-2BA4-48E0-B800-8CC53BE02CE5}">
      <dsp:nvSpPr>
        <dsp:cNvPr id="0" name=""/>
        <dsp:cNvSpPr/>
      </dsp:nvSpPr>
      <dsp:spPr>
        <a:xfrm>
          <a:off x="1854315" y="225042"/>
          <a:ext cx="168399" cy="1683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73BC5-06F6-472E-AC71-E4FF063EEC7B}">
      <dsp:nvSpPr>
        <dsp:cNvPr id="0" name=""/>
        <dsp:cNvSpPr/>
      </dsp:nvSpPr>
      <dsp:spPr>
        <a:xfrm>
          <a:off x="2004343" y="60011"/>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1A5BB-1C40-478D-8CC9-0B227525EE58}">
      <dsp:nvSpPr>
        <dsp:cNvPr id="0" name=""/>
        <dsp:cNvSpPr/>
      </dsp:nvSpPr>
      <dsp:spPr>
        <a:xfrm>
          <a:off x="2199380" y="0"/>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67735-24FC-46BD-8C8A-3A7F3870564C}">
      <dsp:nvSpPr>
        <dsp:cNvPr id="0" name=""/>
        <dsp:cNvSpPr/>
      </dsp:nvSpPr>
      <dsp:spPr>
        <a:xfrm>
          <a:off x="2439426" y="105020"/>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70C89-F697-48DB-92DC-F510A120B53A}">
      <dsp:nvSpPr>
        <dsp:cNvPr id="0" name=""/>
        <dsp:cNvSpPr/>
      </dsp:nvSpPr>
      <dsp:spPr>
        <a:xfrm>
          <a:off x="2589455" y="180034"/>
          <a:ext cx="168399" cy="1683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4E4DA-A390-4C94-8A10-74661D7A8204}">
      <dsp:nvSpPr>
        <dsp:cNvPr id="0" name=""/>
        <dsp:cNvSpPr/>
      </dsp:nvSpPr>
      <dsp:spPr>
        <a:xfrm>
          <a:off x="2799495" y="345065"/>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80B75-1D4C-466F-86AB-EFDA5A78C02C}">
      <dsp:nvSpPr>
        <dsp:cNvPr id="0" name=""/>
        <dsp:cNvSpPr/>
      </dsp:nvSpPr>
      <dsp:spPr>
        <a:xfrm>
          <a:off x="2889512" y="510097"/>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71F60-D7AC-4CC4-B734-49B3AECA11AF}">
      <dsp:nvSpPr>
        <dsp:cNvPr id="0" name=""/>
        <dsp:cNvSpPr/>
      </dsp:nvSpPr>
      <dsp:spPr>
        <a:xfrm>
          <a:off x="2109363" y="195037"/>
          <a:ext cx="275562" cy="275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4B8D0-0814-4054-943D-3E619C828AAC}">
      <dsp:nvSpPr>
        <dsp:cNvPr id="0" name=""/>
        <dsp:cNvSpPr/>
      </dsp:nvSpPr>
      <dsp:spPr>
        <a:xfrm>
          <a:off x="1524252" y="765145"/>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53AF4-C362-4B49-8A77-87E4FEE3C368}">
      <dsp:nvSpPr>
        <dsp:cNvPr id="0" name=""/>
        <dsp:cNvSpPr/>
      </dsp:nvSpPr>
      <dsp:spPr>
        <a:xfrm>
          <a:off x="1614269" y="900171"/>
          <a:ext cx="168399" cy="1683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BCAE5-7428-432F-9275-AEE25C622B2D}">
      <dsp:nvSpPr>
        <dsp:cNvPr id="0" name=""/>
        <dsp:cNvSpPr/>
      </dsp:nvSpPr>
      <dsp:spPr>
        <a:xfrm>
          <a:off x="1839312" y="1020194"/>
          <a:ext cx="244944" cy="2449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5794F-713C-40F1-BAEE-5211809E8303}">
      <dsp:nvSpPr>
        <dsp:cNvPr id="0" name=""/>
        <dsp:cNvSpPr/>
      </dsp:nvSpPr>
      <dsp:spPr>
        <a:xfrm>
          <a:off x="2154372" y="1215231"/>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709AF-8856-4E10-A71A-5F4945A18060}">
      <dsp:nvSpPr>
        <dsp:cNvPr id="0" name=""/>
        <dsp:cNvSpPr/>
      </dsp:nvSpPr>
      <dsp:spPr>
        <a:xfrm>
          <a:off x="2214383" y="1020194"/>
          <a:ext cx="168399" cy="1683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752A8-3761-4107-91F6-22698E6880CA}">
      <dsp:nvSpPr>
        <dsp:cNvPr id="0" name=""/>
        <dsp:cNvSpPr/>
      </dsp:nvSpPr>
      <dsp:spPr>
        <a:xfrm>
          <a:off x="2364412" y="1230234"/>
          <a:ext cx="107163" cy="10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01E68-4D8C-4739-84CA-02D91CC4B7D7}">
      <dsp:nvSpPr>
        <dsp:cNvPr id="0" name=""/>
        <dsp:cNvSpPr/>
      </dsp:nvSpPr>
      <dsp:spPr>
        <a:xfrm>
          <a:off x="2499438" y="990188"/>
          <a:ext cx="244944" cy="2449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606A3-3E40-4ECE-9910-5B34D3960EAD}">
      <dsp:nvSpPr>
        <dsp:cNvPr id="0" name=""/>
        <dsp:cNvSpPr/>
      </dsp:nvSpPr>
      <dsp:spPr>
        <a:xfrm>
          <a:off x="2829501" y="930177"/>
          <a:ext cx="168399" cy="1683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8BDC8-7ED3-4A5B-BC82-3C6D7D3DE118}">
      <dsp:nvSpPr>
        <dsp:cNvPr id="0" name=""/>
        <dsp:cNvSpPr/>
      </dsp:nvSpPr>
      <dsp:spPr>
        <a:xfrm>
          <a:off x="2997900" y="224793"/>
          <a:ext cx="494565" cy="944179"/>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38163-33D6-484A-AE3E-F4DE7CC3EF42}">
      <dsp:nvSpPr>
        <dsp:cNvPr id="0" name=""/>
        <dsp:cNvSpPr/>
      </dsp:nvSpPr>
      <dsp:spPr>
        <a:xfrm>
          <a:off x="3492465" y="225252"/>
          <a:ext cx="1348814" cy="944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desarrollar un proyecto aprovechando</a:t>
          </a:r>
          <a:endParaRPr lang="es-EC" sz="1400" kern="1200" dirty="0"/>
        </a:p>
      </dsp:txBody>
      <dsp:txXfrm>
        <a:off x="3492465" y="225252"/>
        <a:ext cx="1348814" cy="944170"/>
      </dsp:txXfrm>
    </dsp:sp>
    <dsp:sp modelId="{E5E1496A-1FEF-46BF-870B-EBF7C971059D}">
      <dsp:nvSpPr>
        <dsp:cNvPr id="0" name=""/>
        <dsp:cNvSpPr/>
      </dsp:nvSpPr>
      <dsp:spPr>
        <a:xfrm>
          <a:off x="3492465" y="1416255"/>
          <a:ext cx="1348814" cy="831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el recurso agrícola </a:t>
          </a:r>
          <a:endParaRPr lang="es-EC" sz="1400" kern="1200" dirty="0"/>
        </a:p>
      </dsp:txBody>
      <dsp:txXfrm>
        <a:off x="3492465" y="1416255"/>
        <a:ext cx="1348814" cy="831768"/>
      </dsp:txXfrm>
    </dsp:sp>
    <dsp:sp modelId="{A2947072-C1B1-4727-937A-56695F1995E7}">
      <dsp:nvSpPr>
        <dsp:cNvPr id="0" name=""/>
        <dsp:cNvSpPr/>
      </dsp:nvSpPr>
      <dsp:spPr>
        <a:xfrm>
          <a:off x="4841280" y="224793"/>
          <a:ext cx="494565" cy="944179"/>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DA998F-FF3F-4B1E-96DC-8D0CF8D953E1}">
      <dsp:nvSpPr>
        <dsp:cNvPr id="0" name=""/>
        <dsp:cNvSpPr/>
      </dsp:nvSpPr>
      <dsp:spPr>
        <a:xfrm>
          <a:off x="5437006" y="157811"/>
          <a:ext cx="1146492" cy="114649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dirty="0"/>
        </a:p>
      </dsp:txBody>
      <dsp:txXfrm>
        <a:off x="5604906" y="325711"/>
        <a:ext cx="810692" cy="810692"/>
      </dsp:txXfrm>
    </dsp:sp>
    <dsp:sp modelId="{B1E09BF2-88D5-4DD9-8D31-ED7B5155C97F}">
      <dsp:nvSpPr>
        <dsp:cNvPr id="0" name=""/>
        <dsp:cNvSpPr/>
      </dsp:nvSpPr>
      <dsp:spPr>
        <a:xfrm>
          <a:off x="5335845" y="1416255"/>
          <a:ext cx="1348814" cy="831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terrenos con potencial en minerales</a:t>
          </a:r>
          <a:endParaRPr lang="es-EC" sz="1400" kern="1200" dirty="0"/>
        </a:p>
      </dsp:txBody>
      <dsp:txXfrm>
        <a:off x="5335845" y="1416255"/>
        <a:ext cx="1348814" cy="831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0850D-2161-4843-AEFC-083B1BA38B23}">
      <dsp:nvSpPr>
        <dsp:cNvPr id="0" name=""/>
        <dsp:cNvSpPr/>
      </dsp:nvSpPr>
      <dsp:spPr>
        <a:xfrm>
          <a:off x="1451340" y="373284"/>
          <a:ext cx="1396376" cy="931383"/>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endParaRPr lang="es-EC" sz="1200" kern="1200" dirty="0"/>
        </a:p>
      </dsp:txBody>
      <dsp:txXfrm>
        <a:off x="1674760" y="373284"/>
        <a:ext cx="1172956" cy="931383"/>
      </dsp:txXfrm>
    </dsp:sp>
    <dsp:sp modelId="{514CDF66-28D8-4EC3-99EE-FA57FB2DC0CF}">
      <dsp:nvSpPr>
        <dsp:cNvPr id="0" name=""/>
        <dsp:cNvSpPr/>
      </dsp:nvSpPr>
      <dsp:spPr>
        <a:xfrm>
          <a:off x="1451340" y="1304667"/>
          <a:ext cx="1396376" cy="931383"/>
        </a:xfrm>
        <a:prstGeom prst="rect">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endParaRPr lang="es-EC" sz="1200" kern="1200" dirty="0"/>
        </a:p>
      </dsp:txBody>
      <dsp:txXfrm>
        <a:off x="1674760" y="1304667"/>
        <a:ext cx="1172956" cy="931383"/>
      </dsp:txXfrm>
    </dsp:sp>
    <dsp:sp modelId="{A45D01B1-2011-4258-B3C8-94D34E5E135C}">
      <dsp:nvSpPr>
        <dsp:cNvPr id="0" name=""/>
        <dsp:cNvSpPr/>
      </dsp:nvSpPr>
      <dsp:spPr>
        <a:xfrm>
          <a:off x="1451340" y="2236051"/>
          <a:ext cx="1396376" cy="931383"/>
        </a:xfrm>
        <a:prstGeom prst="rect">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lvl="0" algn="ctr" defTabSz="400050">
            <a:lnSpc>
              <a:spcPct val="90000"/>
            </a:lnSpc>
            <a:spcBef>
              <a:spcPct val="0"/>
            </a:spcBef>
            <a:spcAft>
              <a:spcPct val="35000"/>
            </a:spcAft>
          </a:pPr>
          <a:r>
            <a:rPr lang="es-EC" sz="900" kern="1200" dirty="0" smtClean="0"/>
            <a:t>Cayambe</a:t>
          </a:r>
          <a:endParaRPr lang="es-EC" sz="900" kern="1200" dirty="0"/>
        </a:p>
      </dsp:txBody>
      <dsp:txXfrm>
        <a:off x="1674760" y="2236051"/>
        <a:ext cx="1172956" cy="931383"/>
      </dsp:txXfrm>
    </dsp:sp>
    <dsp:sp modelId="{3262C8BE-DE2C-4E08-A21E-D2E54823436B}">
      <dsp:nvSpPr>
        <dsp:cNvPr id="0" name=""/>
        <dsp:cNvSpPr/>
      </dsp:nvSpPr>
      <dsp:spPr>
        <a:xfrm>
          <a:off x="706605" y="917"/>
          <a:ext cx="930917" cy="930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t>2012</a:t>
          </a:r>
          <a:endParaRPr lang="es-EC" sz="1200" kern="1200" dirty="0"/>
        </a:p>
      </dsp:txBody>
      <dsp:txXfrm>
        <a:off x="842935" y="137247"/>
        <a:ext cx="658257" cy="658257"/>
      </dsp:txXfrm>
    </dsp:sp>
    <dsp:sp modelId="{9D5ADEDA-E9C0-4371-B25F-78EBCFDAC919}">
      <dsp:nvSpPr>
        <dsp:cNvPr id="0" name=""/>
        <dsp:cNvSpPr/>
      </dsp:nvSpPr>
      <dsp:spPr>
        <a:xfrm>
          <a:off x="3778634" y="373284"/>
          <a:ext cx="1396376" cy="9313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permisos de exportación</a:t>
          </a:r>
          <a:endParaRPr lang="es-EC" sz="1200" kern="1200" dirty="0"/>
        </a:p>
      </dsp:txBody>
      <dsp:txXfrm>
        <a:off x="4002055" y="373284"/>
        <a:ext cx="1172956" cy="931383"/>
      </dsp:txXfrm>
    </dsp:sp>
    <dsp:sp modelId="{B2D6F688-EB61-440A-AAED-AEB639377909}">
      <dsp:nvSpPr>
        <dsp:cNvPr id="0" name=""/>
        <dsp:cNvSpPr/>
      </dsp:nvSpPr>
      <dsp:spPr>
        <a:xfrm>
          <a:off x="3778634" y="1304667"/>
          <a:ext cx="1396376" cy="931383"/>
        </a:xfrm>
        <a:prstGeom prst="rect">
          <a:avLst/>
        </a:prstGeom>
        <a:blipFill rotWithShape="0">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ctr" defTabSz="1155700">
            <a:lnSpc>
              <a:spcPct val="90000"/>
            </a:lnSpc>
            <a:spcBef>
              <a:spcPct val="0"/>
            </a:spcBef>
            <a:spcAft>
              <a:spcPct val="35000"/>
            </a:spcAft>
          </a:pPr>
          <a:endParaRPr lang="es-EC" sz="2600" kern="1200" dirty="0"/>
        </a:p>
      </dsp:txBody>
      <dsp:txXfrm>
        <a:off x="4002055" y="1304667"/>
        <a:ext cx="1172956" cy="931383"/>
      </dsp:txXfrm>
    </dsp:sp>
    <dsp:sp modelId="{8ADB64F8-669F-4F83-AD3C-E4890AA4A0DF}">
      <dsp:nvSpPr>
        <dsp:cNvPr id="0" name=""/>
        <dsp:cNvSpPr/>
      </dsp:nvSpPr>
      <dsp:spPr>
        <a:xfrm>
          <a:off x="3033900" y="917"/>
          <a:ext cx="930917" cy="930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t>2013</a:t>
          </a:r>
          <a:endParaRPr lang="es-EC" sz="1200" kern="1200" dirty="0"/>
        </a:p>
      </dsp:txBody>
      <dsp:txXfrm>
        <a:off x="3170230" y="137247"/>
        <a:ext cx="658257" cy="658257"/>
      </dsp:txXfrm>
    </dsp:sp>
    <dsp:sp modelId="{E8B9C3E8-37E8-4B27-8258-FD1D9E666B29}">
      <dsp:nvSpPr>
        <dsp:cNvPr id="0" name=""/>
        <dsp:cNvSpPr/>
      </dsp:nvSpPr>
      <dsp:spPr>
        <a:xfrm>
          <a:off x="6105929" y="373284"/>
          <a:ext cx="1396376" cy="931383"/>
        </a:xfrm>
        <a:prstGeom prst="rect">
          <a:avLst/>
        </a:prstGeom>
        <a:blipFill rotWithShape="0">
          <a:blip xmlns:r="http://schemas.openxmlformats.org/officeDocument/2006/relationships" r:embed="rId5"/>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endParaRPr lang="es-EC" sz="1200" kern="1200" dirty="0"/>
        </a:p>
      </dsp:txBody>
      <dsp:txXfrm>
        <a:off x="6329349" y="373284"/>
        <a:ext cx="1172956" cy="931383"/>
      </dsp:txXfrm>
    </dsp:sp>
    <dsp:sp modelId="{CC0580A1-7B63-486A-88BA-AFFBD4C8EA0F}">
      <dsp:nvSpPr>
        <dsp:cNvPr id="0" name=""/>
        <dsp:cNvSpPr/>
      </dsp:nvSpPr>
      <dsp:spPr>
        <a:xfrm>
          <a:off x="6105929" y="1304667"/>
          <a:ext cx="1396376" cy="931383"/>
        </a:xfrm>
        <a:prstGeom prst="rect">
          <a:avLst/>
        </a:prstGeom>
        <a:blipFill rotWithShape="0">
          <a:blip xmlns:r="http://schemas.openxmlformats.org/officeDocument/2006/relationships" r:embed="rId6"/>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endParaRPr lang="es-EC" sz="1200" kern="1200" dirty="0"/>
        </a:p>
      </dsp:txBody>
      <dsp:txXfrm>
        <a:off x="6329349" y="1304667"/>
        <a:ext cx="1172956" cy="931383"/>
      </dsp:txXfrm>
    </dsp:sp>
    <dsp:sp modelId="{8D470CA6-E4E9-467B-AF59-EEFCE087CF8F}">
      <dsp:nvSpPr>
        <dsp:cNvPr id="0" name=""/>
        <dsp:cNvSpPr/>
      </dsp:nvSpPr>
      <dsp:spPr>
        <a:xfrm>
          <a:off x="6105929" y="2236051"/>
          <a:ext cx="1396376" cy="931383"/>
        </a:xfrm>
        <a:prstGeom prst="rect">
          <a:avLst/>
        </a:prstGeom>
        <a:blipFill rotWithShape="0">
          <a:blip xmlns:r="http://schemas.openxmlformats.org/officeDocument/2006/relationships" r:embed="rId7"/>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endParaRPr lang="es-EC" sz="1200" kern="1200" dirty="0"/>
        </a:p>
      </dsp:txBody>
      <dsp:txXfrm>
        <a:off x="6329349" y="2236051"/>
        <a:ext cx="1172956" cy="931383"/>
      </dsp:txXfrm>
    </dsp:sp>
    <dsp:sp modelId="{87CF6C33-482A-49C1-A511-532A7EA64924}">
      <dsp:nvSpPr>
        <dsp:cNvPr id="0" name=""/>
        <dsp:cNvSpPr/>
      </dsp:nvSpPr>
      <dsp:spPr>
        <a:xfrm>
          <a:off x="5361195" y="917"/>
          <a:ext cx="930917" cy="930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kern="1200" dirty="0" smtClean="0"/>
            <a:t>2014</a:t>
          </a:r>
          <a:endParaRPr lang="es-EC" sz="1200" kern="1200" dirty="0"/>
        </a:p>
      </dsp:txBody>
      <dsp:txXfrm>
        <a:off x="5497525" y="137247"/>
        <a:ext cx="658257" cy="658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3490C-81D5-4650-817D-40D430FF264D}">
      <dsp:nvSpPr>
        <dsp:cNvPr id="0" name=""/>
        <dsp:cNvSpPr/>
      </dsp:nvSpPr>
      <dsp:spPr>
        <a:xfrm>
          <a:off x="0" y="0"/>
          <a:ext cx="3696072" cy="184574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CB3735-FD6D-4460-9AB5-2F6D80909D86}">
      <dsp:nvSpPr>
        <dsp:cNvPr id="0" name=""/>
        <dsp:cNvSpPr/>
      </dsp:nvSpPr>
      <dsp:spPr>
        <a:xfrm>
          <a:off x="111306" y="246098"/>
          <a:ext cx="1654028" cy="135354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BD1EF-C4DD-4612-96ED-775E55559A3B}">
      <dsp:nvSpPr>
        <dsp:cNvPr id="0" name=""/>
        <dsp:cNvSpPr/>
      </dsp:nvSpPr>
      <dsp:spPr>
        <a:xfrm rot="10800000">
          <a:off x="111306" y="1845741"/>
          <a:ext cx="1654028" cy="2255906"/>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s-EC" sz="1700" kern="1200" dirty="0" smtClean="0"/>
            <a:t>Tallo sea largo </a:t>
          </a:r>
        </a:p>
        <a:p>
          <a:pPr lvl="0" algn="ctr" defTabSz="755650">
            <a:lnSpc>
              <a:spcPct val="90000"/>
            </a:lnSpc>
            <a:spcBef>
              <a:spcPct val="0"/>
            </a:spcBef>
            <a:spcAft>
              <a:spcPct val="35000"/>
            </a:spcAft>
          </a:pPr>
          <a:r>
            <a:rPr lang="es-EC" sz="1700" kern="1200" dirty="0" smtClean="0"/>
            <a:t>Botones sean grandes</a:t>
          </a:r>
        </a:p>
        <a:p>
          <a:pPr lvl="0" algn="ctr" defTabSz="755650">
            <a:lnSpc>
              <a:spcPct val="90000"/>
            </a:lnSpc>
            <a:spcBef>
              <a:spcPct val="0"/>
            </a:spcBef>
            <a:spcAft>
              <a:spcPct val="35000"/>
            </a:spcAft>
          </a:pPr>
          <a:r>
            <a:rPr lang="es-EC" sz="1700" kern="1200" dirty="0" smtClean="0"/>
            <a:t>de una planta se pueden obtener 3 tallos</a:t>
          </a:r>
          <a:endParaRPr lang="es-EC" sz="1700" kern="1200" dirty="0"/>
        </a:p>
      </dsp:txBody>
      <dsp:txXfrm rot="10800000">
        <a:off x="162173" y="1845741"/>
        <a:ext cx="1552294" cy="2205039"/>
      </dsp:txXfrm>
    </dsp:sp>
    <dsp:sp modelId="{DD523C01-3935-4D88-B8E1-48D00D35C1DF}">
      <dsp:nvSpPr>
        <dsp:cNvPr id="0" name=""/>
        <dsp:cNvSpPr/>
      </dsp:nvSpPr>
      <dsp:spPr>
        <a:xfrm>
          <a:off x="1930737" y="246098"/>
          <a:ext cx="1654028" cy="135354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BD577-1B58-4EE0-B240-C0F0820C4838}">
      <dsp:nvSpPr>
        <dsp:cNvPr id="0" name=""/>
        <dsp:cNvSpPr/>
      </dsp:nvSpPr>
      <dsp:spPr>
        <a:xfrm rot="10800000">
          <a:off x="1930737" y="1845741"/>
          <a:ext cx="1654028" cy="2255906"/>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s-EC" sz="1700" kern="1200" dirty="0" smtClean="0"/>
            <a:t>tallos cortos </a:t>
          </a:r>
        </a:p>
        <a:p>
          <a:pPr lvl="0" algn="ctr" defTabSz="755650">
            <a:lnSpc>
              <a:spcPct val="90000"/>
            </a:lnSpc>
            <a:spcBef>
              <a:spcPct val="0"/>
            </a:spcBef>
            <a:spcAft>
              <a:spcPct val="35000"/>
            </a:spcAft>
          </a:pPr>
          <a:r>
            <a:rPr lang="es-EC" sz="1700" kern="1200" dirty="0" smtClean="0"/>
            <a:t>Botones pequeños</a:t>
          </a:r>
        </a:p>
        <a:p>
          <a:pPr lvl="0" algn="ctr" defTabSz="755650">
            <a:lnSpc>
              <a:spcPct val="90000"/>
            </a:lnSpc>
            <a:spcBef>
              <a:spcPct val="0"/>
            </a:spcBef>
            <a:spcAft>
              <a:spcPct val="35000"/>
            </a:spcAft>
          </a:pPr>
          <a:r>
            <a:rPr lang="es-EC" sz="1700" kern="1200" dirty="0" smtClean="0"/>
            <a:t>una planta puede dar entre 6 y 7 tallos.</a:t>
          </a:r>
          <a:endParaRPr lang="es-EC" sz="1700" kern="1200" dirty="0"/>
        </a:p>
      </dsp:txBody>
      <dsp:txXfrm rot="10800000">
        <a:off x="1981604" y="1845741"/>
        <a:ext cx="1552294" cy="22050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DE2D3-898D-442A-8046-7FAE8E8657C0}">
      <dsp:nvSpPr>
        <dsp:cNvPr id="0" name=""/>
        <dsp:cNvSpPr/>
      </dsp:nvSpPr>
      <dsp:spPr>
        <a:xfrm>
          <a:off x="5176" y="1744573"/>
          <a:ext cx="1495181" cy="1495181"/>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Proyecto</a:t>
          </a:r>
          <a:endParaRPr lang="es-EC" sz="1500" b="1" kern="1200" dirty="0">
            <a:solidFill>
              <a:schemeClr val="tx1"/>
            </a:solidFill>
          </a:endParaRPr>
        </a:p>
      </dsp:txBody>
      <dsp:txXfrm>
        <a:off x="224140" y="1963537"/>
        <a:ext cx="1057253" cy="1057253"/>
      </dsp:txXfrm>
    </dsp:sp>
    <dsp:sp modelId="{92595E63-AF32-4521-815C-CF7CE02DBB80}">
      <dsp:nvSpPr>
        <dsp:cNvPr id="0" name=""/>
        <dsp:cNvSpPr/>
      </dsp:nvSpPr>
      <dsp:spPr>
        <a:xfrm rot="19041445">
          <a:off x="1480192" y="2285829"/>
          <a:ext cx="488438" cy="0"/>
        </a:xfrm>
        <a:custGeom>
          <a:avLst/>
          <a:gdLst/>
          <a:ahLst/>
          <a:cxnLst/>
          <a:rect l="0" t="0" r="0" b="0"/>
          <a:pathLst>
            <a:path>
              <a:moveTo>
                <a:pt x="0" y="0"/>
              </a:moveTo>
              <a:lnTo>
                <a:pt x="48843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94823-6F3E-4C6F-AD22-C621F1C2B9BE}">
      <dsp:nvSpPr>
        <dsp:cNvPr id="0" name=""/>
        <dsp:cNvSpPr/>
      </dsp:nvSpPr>
      <dsp:spPr>
        <a:xfrm rot="13358555">
          <a:off x="3428264" y="2285829"/>
          <a:ext cx="488438" cy="0"/>
        </a:xfrm>
        <a:custGeom>
          <a:avLst/>
          <a:gdLst/>
          <a:ahLst/>
          <a:cxnLst/>
          <a:rect l="0" t="0" r="0" b="0"/>
          <a:pathLst>
            <a:path>
              <a:moveTo>
                <a:pt x="0" y="0"/>
              </a:moveTo>
              <a:lnTo>
                <a:pt x="48843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A46E2-D7DB-4172-AF6C-B6AAFA18A355}">
      <dsp:nvSpPr>
        <dsp:cNvPr id="0" name=""/>
        <dsp:cNvSpPr/>
      </dsp:nvSpPr>
      <dsp:spPr>
        <a:xfrm>
          <a:off x="1904057" y="2120389"/>
          <a:ext cx="174765"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CCBC44-4E3E-4927-8EB0-B04A8179B9CE}">
      <dsp:nvSpPr>
        <dsp:cNvPr id="0" name=""/>
        <dsp:cNvSpPr/>
      </dsp:nvSpPr>
      <dsp:spPr>
        <a:xfrm>
          <a:off x="2078823" y="1748614"/>
          <a:ext cx="1239248" cy="743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s-EC" sz="1200" kern="1200" dirty="0" smtClean="0">
              <a:solidFill>
                <a:schemeClr val="tx1"/>
              </a:solidFill>
            </a:rPr>
            <a:t>Terreno</a:t>
          </a:r>
          <a:endParaRPr lang="es-EC" sz="1200" kern="1200" dirty="0">
            <a:solidFill>
              <a:schemeClr val="tx1"/>
            </a:solidFill>
          </a:endParaRPr>
        </a:p>
        <a:p>
          <a:pPr marL="57150" lvl="1" indent="-57150" algn="l" defTabSz="400050">
            <a:lnSpc>
              <a:spcPct val="90000"/>
            </a:lnSpc>
            <a:spcBef>
              <a:spcPct val="0"/>
            </a:spcBef>
            <a:spcAft>
              <a:spcPct val="15000"/>
            </a:spcAft>
            <a:buChar char="••"/>
          </a:pPr>
          <a:r>
            <a:rPr lang="es-EC" sz="900" kern="1200" dirty="0" smtClean="0">
              <a:solidFill>
                <a:schemeClr val="tx1"/>
              </a:solidFill>
            </a:rPr>
            <a:t>2 a 4 hectáreas</a:t>
          </a:r>
          <a:endParaRPr lang="es-EC" sz="900" kern="1200" dirty="0">
            <a:solidFill>
              <a:schemeClr val="tx1"/>
            </a:solidFill>
          </a:endParaRPr>
        </a:p>
      </dsp:txBody>
      <dsp:txXfrm>
        <a:off x="2078823" y="1748614"/>
        <a:ext cx="1239248" cy="743549"/>
      </dsp:txXfrm>
    </dsp:sp>
    <dsp:sp modelId="{240DD8B6-C848-4CA4-B481-AF697D6BEADC}">
      <dsp:nvSpPr>
        <dsp:cNvPr id="0" name=""/>
        <dsp:cNvSpPr/>
      </dsp:nvSpPr>
      <dsp:spPr>
        <a:xfrm>
          <a:off x="3318071" y="2120389"/>
          <a:ext cx="174765"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47EB4-BB5F-4401-9C64-E915EED40ABB}">
      <dsp:nvSpPr>
        <dsp:cNvPr id="0" name=""/>
        <dsp:cNvSpPr/>
      </dsp:nvSpPr>
      <dsp:spPr>
        <a:xfrm rot="2558555">
          <a:off x="1480192" y="2698498"/>
          <a:ext cx="488438" cy="0"/>
        </a:xfrm>
        <a:custGeom>
          <a:avLst/>
          <a:gdLst/>
          <a:ahLst/>
          <a:cxnLst/>
          <a:rect l="0" t="0" r="0" b="0"/>
          <a:pathLst>
            <a:path>
              <a:moveTo>
                <a:pt x="0" y="0"/>
              </a:moveTo>
              <a:lnTo>
                <a:pt x="48843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7E1C1-4542-4C02-967F-898078BA2BC7}">
      <dsp:nvSpPr>
        <dsp:cNvPr id="0" name=""/>
        <dsp:cNvSpPr/>
      </dsp:nvSpPr>
      <dsp:spPr>
        <a:xfrm rot="8241445">
          <a:off x="3428264" y="2698498"/>
          <a:ext cx="488438" cy="0"/>
        </a:xfrm>
        <a:custGeom>
          <a:avLst/>
          <a:gdLst/>
          <a:ahLst/>
          <a:cxnLst/>
          <a:rect l="0" t="0" r="0" b="0"/>
          <a:pathLst>
            <a:path>
              <a:moveTo>
                <a:pt x="0" y="0"/>
              </a:moveTo>
              <a:lnTo>
                <a:pt x="48843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45512-3767-4D38-A3C2-752BC6A19EC1}">
      <dsp:nvSpPr>
        <dsp:cNvPr id="0" name=""/>
        <dsp:cNvSpPr/>
      </dsp:nvSpPr>
      <dsp:spPr>
        <a:xfrm>
          <a:off x="1904057" y="2863938"/>
          <a:ext cx="174765"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329F19-0881-42C7-B80A-AA441779FA8A}">
      <dsp:nvSpPr>
        <dsp:cNvPr id="0" name=""/>
        <dsp:cNvSpPr/>
      </dsp:nvSpPr>
      <dsp:spPr>
        <a:xfrm>
          <a:off x="2078823" y="2492164"/>
          <a:ext cx="1239248" cy="743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Infraestructura</a:t>
          </a:r>
          <a:endParaRPr lang="es-EC" sz="1200" kern="1200" dirty="0">
            <a:solidFill>
              <a:schemeClr val="tx1"/>
            </a:solidFill>
          </a:endParaRPr>
        </a:p>
      </dsp:txBody>
      <dsp:txXfrm>
        <a:off x="2078823" y="2492164"/>
        <a:ext cx="1239248" cy="743549"/>
      </dsp:txXfrm>
    </dsp:sp>
    <dsp:sp modelId="{2223DB4B-856B-4BB9-BEB1-BE9A4F9050B5}">
      <dsp:nvSpPr>
        <dsp:cNvPr id="0" name=""/>
        <dsp:cNvSpPr/>
      </dsp:nvSpPr>
      <dsp:spPr>
        <a:xfrm>
          <a:off x="3318071" y="2863938"/>
          <a:ext cx="174765"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1B7972-DB0A-4C43-B078-46B85F0A1EDA}">
      <dsp:nvSpPr>
        <dsp:cNvPr id="0" name=""/>
        <dsp:cNvSpPr/>
      </dsp:nvSpPr>
      <dsp:spPr>
        <a:xfrm>
          <a:off x="3896536" y="1744573"/>
          <a:ext cx="1495181" cy="1495181"/>
        </a:xfrm>
        <a:prstGeom prst="ellips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&gt; Producción </a:t>
          </a:r>
        </a:p>
        <a:p>
          <a:pPr lvl="0" algn="ctr" defTabSz="666750">
            <a:lnSpc>
              <a:spcPct val="90000"/>
            </a:lnSpc>
            <a:spcBef>
              <a:spcPct val="0"/>
            </a:spcBef>
            <a:spcAft>
              <a:spcPct val="35000"/>
            </a:spcAft>
          </a:pPr>
          <a:r>
            <a:rPr lang="es-EC" sz="1500" kern="1200" dirty="0" smtClean="0">
              <a:solidFill>
                <a:schemeClr val="tx1"/>
              </a:solidFill>
            </a:rPr>
            <a:t>Mejorar costos</a:t>
          </a:r>
          <a:endParaRPr lang="es-EC" sz="1500" kern="1200" dirty="0">
            <a:solidFill>
              <a:schemeClr val="tx1"/>
            </a:solidFill>
          </a:endParaRPr>
        </a:p>
      </dsp:txBody>
      <dsp:txXfrm>
        <a:off x="4115500" y="1963537"/>
        <a:ext cx="1057253" cy="1057253"/>
      </dsp:txXfrm>
    </dsp:sp>
    <dsp:sp modelId="{7B544326-2C8C-4488-86CD-333F17B85756}">
      <dsp:nvSpPr>
        <dsp:cNvPr id="0" name=""/>
        <dsp:cNvSpPr/>
      </dsp:nvSpPr>
      <dsp:spPr>
        <a:xfrm>
          <a:off x="5391718" y="1744573"/>
          <a:ext cx="1495181" cy="1495181"/>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Disminución de los precios de las rosas</a:t>
          </a:r>
          <a:endParaRPr lang="es-EC" sz="1500" kern="1200" dirty="0">
            <a:solidFill>
              <a:schemeClr val="tx1"/>
            </a:solidFill>
          </a:endParaRPr>
        </a:p>
      </dsp:txBody>
      <dsp:txXfrm>
        <a:off x="5610682" y="1963537"/>
        <a:ext cx="1057253" cy="1057253"/>
      </dsp:txXfrm>
    </dsp:sp>
    <dsp:sp modelId="{9D864D37-66D2-440A-9F2C-2FE4B24DF443}">
      <dsp:nvSpPr>
        <dsp:cNvPr id="0" name=""/>
        <dsp:cNvSpPr/>
      </dsp:nvSpPr>
      <dsp:spPr>
        <a:xfrm rot="19041445">
          <a:off x="6846568" y="2079494"/>
          <a:ext cx="976876" cy="0"/>
        </a:xfrm>
        <a:custGeom>
          <a:avLst/>
          <a:gdLst/>
          <a:ahLst/>
          <a:cxnLst/>
          <a:rect l="0" t="0" r="0" b="0"/>
          <a:pathLst>
            <a:path>
              <a:moveTo>
                <a:pt x="0" y="0"/>
              </a:moveTo>
              <a:lnTo>
                <a:pt x="97687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6F887-B5E8-45F9-B17B-FD893A23F67B}">
      <dsp:nvSpPr>
        <dsp:cNvPr id="0" name=""/>
        <dsp:cNvSpPr/>
      </dsp:nvSpPr>
      <dsp:spPr>
        <a:xfrm>
          <a:off x="7694299" y="1748614"/>
          <a:ext cx="174765"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84F05-6054-4FBC-944D-55BF65C68647}">
      <dsp:nvSpPr>
        <dsp:cNvPr id="0" name=""/>
        <dsp:cNvSpPr/>
      </dsp:nvSpPr>
      <dsp:spPr>
        <a:xfrm>
          <a:off x="7869064" y="1376840"/>
          <a:ext cx="1239248" cy="743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Productividad</a:t>
          </a:r>
          <a:endParaRPr lang="es-EC" sz="1200" kern="1200" dirty="0">
            <a:solidFill>
              <a:schemeClr val="tx1"/>
            </a:solidFill>
          </a:endParaRPr>
        </a:p>
      </dsp:txBody>
      <dsp:txXfrm>
        <a:off x="7869064" y="1376840"/>
        <a:ext cx="1239248" cy="743549"/>
      </dsp:txXfrm>
    </dsp:sp>
    <dsp:sp modelId="{4AC19003-ED1F-4B97-B501-68B80533B1B9}">
      <dsp:nvSpPr>
        <dsp:cNvPr id="0" name=""/>
        <dsp:cNvSpPr/>
      </dsp:nvSpPr>
      <dsp:spPr>
        <a:xfrm>
          <a:off x="6975714" y="2492164"/>
          <a:ext cx="718584" cy="0"/>
        </a:xfrm>
        <a:custGeom>
          <a:avLst/>
          <a:gdLst/>
          <a:ahLst/>
          <a:cxnLst/>
          <a:rect l="0" t="0" r="0" b="0"/>
          <a:pathLst>
            <a:path>
              <a:moveTo>
                <a:pt x="0" y="0"/>
              </a:moveTo>
              <a:lnTo>
                <a:pt x="71858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A0534-63E7-49AB-A233-57DD0DD7AAED}">
      <dsp:nvSpPr>
        <dsp:cNvPr id="0" name=""/>
        <dsp:cNvSpPr/>
      </dsp:nvSpPr>
      <dsp:spPr>
        <a:xfrm>
          <a:off x="7694299" y="2492164"/>
          <a:ext cx="174765"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ED410A-B04B-44C6-9D8B-E4A89B3018DD}">
      <dsp:nvSpPr>
        <dsp:cNvPr id="0" name=""/>
        <dsp:cNvSpPr/>
      </dsp:nvSpPr>
      <dsp:spPr>
        <a:xfrm>
          <a:off x="7869064" y="2120389"/>
          <a:ext cx="1239248" cy="743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Rendimientos</a:t>
          </a:r>
          <a:endParaRPr lang="es-EC" sz="1200" kern="1200" dirty="0">
            <a:solidFill>
              <a:schemeClr val="tx1"/>
            </a:solidFill>
          </a:endParaRPr>
        </a:p>
      </dsp:txBody>
      <dsp:txXfrm>
        <a:off x="7869064" y="2120389"/>
        <a:ext cx="1239248" cy="743549"/>
      </dsp:txXfrm>
    </dsp:sp>
    <dsp:sp modelId="{45BE9B5A-DF35-4E68-BADF-C21D4E614F15}">
      <dsp:nvSpPr>
        <dsp:cNvPr id="0" name=""/>
        <dsp:cNvSpPr/>
      </dsp:nvSpPr>
      <dsp:spPr>
        <a:xfrm rot="2558555">
          <a:off x="6846568" y="2904833"/>
          <a:ext cx="976876" cy="0"/>
        </a:xfrm>
        <a:custGeom>
          <a:avLst/>
          <a:gdLst/>
          <a:ahLst/>
          <a:cxnLst/>
          <a:rect l="0" t="0" r="0" b="0"/>
          <a:pathLst>
            <a:path>
              <a:moveTo>
                <a:pt x="0" y="0"/>
              </a:moveTo>
              <a:lnTo>
                <a:pt x="97687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1AA0C-F140-4F38-946F-6F849C5AAAE1}">
      <dsp:nvSpPr>
        <dsp:cNvPr id="0" name=""/>
        <dsp:cNvSpPr/>
      </dsp:nvSpPr>
      <dsp:spPr>
        <a:xfrm>
          <a:off x="7694299" y="3235713"/>
          <a:ext cx="174765"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0C263-E9D7-40F8-B200-78C52FB6A007}">
      <dsp:nvSpPr>
        <dsp:cNvPr id="0" name=""/>
        <dsp:cNvSpPr/>
      </dsp:nvSpPr>
      <dsp:spPr>
        <a:xfrm>
          <a:off x="7869064" y="2863938"/>
          <a:ext cx="1239248" cy="743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Tecnología Adecuada</a:t>
          </a:r>
          <a:endParaRPr lang="es-EC" sz="1200" kern="1200" dirty="0">
            <a:solidFill>
              <a:schemeClr val="tx1"/>
            </a:solidFill>
          </a:endParaRPr>
        </a:p>
      </dsp:txBody>
      <dsp:txXfrm>
        <a:off x="7869064" y="2863938"/>
        <a:ext cx="1239248" cy="743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01C9-C68F-447F-A5C2-FF0245C81A76}">
      <dsp:nvSpPr>
        <dsp:cNvPr id="0" name=""/>
        <dsp:cNvSpPr/>
      </dsp:nvSpPr>
      <dsp:spPr>
        <a:xfrm>
          <a:off x="1468066" y="0"/>
          <a:ext cx="2447958" cy="244833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4EAFC-2D0C-4FC9-A38C-72BA613B1F18}">
      <dsp:nvSpPr>
        <dsp:cNvPr id="0" name=""/>
        <dsp:cNvSpPr/>
      </dsp:nvSpPr>
      <dsp:spPr>
        <a:xfrm>
          <a:off x="4037294" y="646295"/>
          <a:ext cx="2803465" cy="97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mayor productor de flor cortada y el primer exportador a nivel mundial</a:t>
          </a:r>
          <a:endParaRPr lang="es-EC" sz="1400" kern="1200" dirty="0"/>
        </a:p>
        <a:p>
          <a:pPr marL="114300" lvl="1" indent="-114300" algn="l" defTabSz="622300">
            <a:lnSpc>
              <a:spcPct val="90000"/>
            </a:lnSpc>
            <a:spcBef>
              <a:spcPct val="0"/>
            </a:spcBef>
            <a:spcAft>
              <a:spcPct val="15000"/>
            </a:spcAft>
            <a:buChar char="••"/>
          </a:pPr>
          <a:r>
            <a:rPr lang="es-EC" sz="1400" kern="1200" dirty="0" smtClean="0"/>
            <a:t>cultivo, compra y venta</a:t>
          </a:r>
          <a:endParaRPr lang="es-EC" sz="1400" kern="1200" dirty="0"/>
        </a:p>
        <a:p>
          <a:pPr marL="114300" lvl="1" indent="-114300" algn="l" defTabSz="622300">
            <a:lnSpc>
              <a:spcPct val="90000"/>
            </a:lnSpc>
            <a:spcBef>
              <a:spcPct val="0"/>
            </a:spcBef>
            <a:spcAft>
              <a:spcPct val="15000"/>
            </a:spcAft>
            <a:buChar char="••"/>
          </a:pPr>
          <a:r>
            <a:rPr lang="es-EC" sz="1400" kern="1200" dirty="0" smtClean="0"/>
            <a:t>centro de remate y distribución </a:t>
          </a:r>
          <a:endParaRPr lang="es-EC" sz="1400" kern="1200" dirty="0"/>
        </a:p>
      </dsp:txBody>
      <dsp:txXfrm>
        <a:off x="4037294" y="646295"/>
        <a:ext cx="2803465" cy="979535"/>
      </dsp:txXfrm>
    </dsp:sp>
    <dsp:sp modelId="{257B27C9-2C59-4F3E-B528-953BBD644D6B}">
      <dsp:nvSpPr>
        <dsp:cNvPr id="0" name=""/>
        <dsp:cNvSpPr/>
      </dsp:nvSpPr>
      <dsp:spPr>
        <a:xfrm>
          <a:off x="1975315" y="830971"/>
          <a:ext cx="1360283" cy="67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Holanda</a:t>
          </a:r>
          <a:endParaRPr lang="es-EC" sz="2400" kern="1200" dirty="0"/>
        </a:p>
      </dsp:txBody>
      <dsp:txXfrm>
        <a:off x="1975315" y="830971"/>
        <a:ext cx="1360283" cy="679978"/>
      </dsp:txXfrm>
    </dsp:sp>
    <dsp:sp modelId="{54A84391-B84E-40EB-AAE7-267495319482}">
      <dsp:nvSpPr>
        <dsp:cNvPr id="0" name=""/>
        <dsp:cNvSpPr/>
      </dsp:nvSpPr>
      <dsp:spPr>
        <a:xfrm>
          <a:off x="788154" y="1406747"/>
          <a:ext cx="2447958" cy="24483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5FBCE-DBCD-4365-BD80-2D054554FF5E}">
      <dsp:nvSpPr>
        <dsp:cNvPr id="0" name=""/>
        <dsp:cNvSpPr/>
      </dsp:nvSpPr>
      <dsp:spPr>
        <a:xfrm>
          <a:off x="4057093" y="2144705"/>
          <a:ext cx="2783666" cy="97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clima adecuado para el cultivo de flores</a:t>
          </a:r>
          <a:endParaRPr lang="es-EC" sz="1400" kern="1200" dirty="0"/>
        </a:p>
        <a:p>
          <a:pPr marL="114300" lvl="1" indent="-114300" algn="l" defTabSz="622300">
            <a:lnSpc>
              <a:spcPct val="90000"/>
            </a:lnSpc>
            <a:spcBef>
              <a:spcPct val="0"/>
            </a:spcBef>
            <a:spcAft>
              <a:spcPct val="15000"/>
            </a:spcAft>
            <a:buChar char="••"/>
          </a:pPr>
          <a:r>
            <a:rPr lang="es-EC" sz="1400" kern="1200" dirty="0" smtClean="0"/>
            <a:t>importante fuente de empleo</a:t>
          </a:r>
          <a:endParaRPr lang="es-EC" sz="1400" kern="1200" dirty="0"/>
        </a:p>
      </dsp:txBody>
      <dsp:txXfrm>
        <a:off x="4057093" y="2144705"/>
        <a:ext cx="2783666" cy="979535"/>
      </dsp:txXfrm>
    </dsp:sp>
    <dsp:sp modelId="{D419A11B-C793-405E-8095-D9FF51927124}">
      <dsp:nvSpPr>
        <dsp:cNvPr id="0" name=""/>
        <dsp:cNvSpPr/>
      </dsp:nvSpPr>
      <dsp:spPr>
        <a:xfrm>
          <a:off x="1331992" y="2298806"/>
          <a:ext cx="1360283" cy="67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Colombia</a:t>
          </a:r>
          <a:endParaRPr lang="es-EC" sz="2400" kern="1200" dirty="0"/>
        </a:p>
      </dsp:txBody>
      <dsp:txXfrm>
        <a:off x="1331992" y="2298806"/>
        <a:ext cx="1360283" cy="679978"/>
      </dsp:txXfrm>
    </dsp:sp>
    <dsp:sp modelId="{1D5CA461-7CA8-48FA-8BED-81CBD28837E9}">
      <dsp:nvSpPr>
        <dsp:cNvPr id="0" name=""/>
        <dsp:cNvSpPr/>
      </dsp:nvSpPr>
      <dsp:spPr>
        <a:xfrm>
          <a:off x="1642296" y="2981837"/>
          <a:ext cx="2103175" cy="210401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A4737-1493-421C-AD24-AC181AE66F8E}">
      <dsp:nvSpPr>
        <dsp:cNvPr id="0" name=""/>
        <dsp:cNvSpPr/>
      </dsp:nvSpPr>
      <dsp:spPr>
        <a:xfrm>
          <a:off x="4096588" y="3559082"/>
          <a:ext cx="2744171" cy="97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importante proveedor y exportador de flores</a:t>
          </a:r>
          <a:endParaRPr lang="es-EC" sz="1400" kern="1200" dirty="0"/>
        </a:p>
        <a:p>
          <a:pPr marL="114300" lvl="1" indent="-114300" algn="l" defTabSz="622300">
            <a:lnSpc>
              <a:spcPct val="90000"/>
            </a:lnSpc>
            <a:spcBef>
              <a:spcPct val="0"/>
            </a:spcBef>
            <a:spcAft>
              <a:spcPct val="15000"/>
            </a:spcAft>
            <a:buChar char="••"/>
          </a:pPr>
          <a:r>
            <a:rPr lang="es-EC" sz="1400" kern="1200" dirty="0" smtClean="0"/>
            <a:t>penosas condiciones laborales que afectan</a:t>
          </a:r>
          <a:endParaRPr lang="es-EC" sz="1400" kern="1200" dirty="0"/>
        </a:p>
      </dsp:txBody>
      <dsp:txXfrm>
        <a:off x="4096588" y="3559082"/>
        <a:ext cx="2744171" cy="979535"/>
      </dsp:txXfrm>
    </dsp:sp>
    <dsp:sp modelId="{22A53872-39C5-46BB-AC9F-F1DB54665A81}">
      <dsp:nvSpPr>
        <dsp:cNvPr id="0" name=""/>
        <dsp:cNvSpPr/>
      </dsp:nvSpPr>
      <dsp:spPr>
        <a:xfrm>
          <a:off x="2012363" y="3715726"/>
          <a:ext cx="1360283" cy="67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Kenia</a:t>
          </a:r>
          <a:endParaRPr lang="es-EC" sz="2400" kern="1200" dirty="0"/>
        </a:p>
      </dsp:txBody>
      <dsp:txXfrm>
        <a:off x="2012363" y="3715726"/>
        <a:ext cx="1360283" cy="679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B28D2-7E2E-48E1-A87B-A8C7824C6110}">
      <dsp:nvSpPr>
        <dsp:cNvPr id="0" name=""/>
        <dsp:cNvSpPr/>
      </dsp:nvSpPr>
      <dsp:spPr>
        <a:xfrm>
          <a:off x="166104" y="2378"/>
          <a:ext cx="1507330" cy="3768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Rusia</a:t>
          </a:r>
          <a:endParaRPr lang="es-EC" sz="1600" kern="1200" dirty="0"/>
        </a:p>
      </dsp:txBody>
      <dsp:txXfrm>
        <a:off x="177141" y="13415"/>
        <a:ext cx="1485256" cy="354758"/>
      </dsp:txXfrm>
    </dsp:sp>
    <dsp:sp modelId="{4FAA4A0A-AE57-4B32-BBEA-67D2386029C5}">
      <dsp:nvSpPr>
        <dsp:cNvPr id="0" name=""/>
        <dsp:cNvSpPr/>
      </dsp:nvSpPr>
      <dsp:spPr>
        <a:xfrm rot="5400000">
          <a:off x="886797" y="412184"/>
          <a:ext cx="65945" cy="6594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BAFBDB-05F1-4B8C-BC35-C3DB27C823A9}">
      <dsp:nvSpPr>
        <dsp:cNvPr id="0" name=""/>
        <dsp:cNvSpPr/>
      </dsp:nvSpPr>
      <dsp:spPr>
        <a:xfrm>
          <a:off x="166104" y="511103"/>
          <a:ext cx="1507330" cy="1080767"/>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mercado con gran potencial</a:t>
          </a:r>
          <a:endParaRPr lang="es-EC" sz="1600" kern="1200" dirty="0"/>
        </a:p>
      </dsp:txBody>
      <dsp:txXfrm>
        <a:off x="197759" y="542758"/>
        <a:ext cx="1444020" cy="1017457"/>
      </dsp:txXfrm>
    </dsp:sp>
    <dsp:sp modelId="{69459BC2-D263-4E88-A539-CFD27B23D529}">
      <dsp:nvSpPr>
        <dsp:cNvPr id="0" name=""/>
        <dsp:cNvSpPr/>
      </dsp:nvSpPr>
      <dsp:spPr>
        <a:xfrm rot="5400000">
          <a:off x="886797" y="1624843"/>
          <a:ext cx="65945" cy="65945"/>
        </a:xfrm>
        <a:prstGeom prst="rightArrow">
          <a:avLst>
            <a:gd name="adj1" fmla="val 66700"/>
            <a:gd name="adj2" fmla="val 50000"/>
          </a:avLst>
        </a:prstGeom>
        <a:solidFill>
          <a:schemeClr val="accent3">
            <a:hueOff val="1095892"/>
            <a:satOff val="809"/>
            <a:lumOff val="17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9AF57A-C267-4EF7-A7CB-29889B6EFD70}">
      <dsp:nvSpPr>
        <dsp:cNvPr id="0" name=""/>
        <dsp:cNvSpPr/>
      </dsp:nvSpPr>
      <dsp:spPr>
        <a:xfrm>
          <a:off x="166104" y="1723761"/>
          <a:ext cx="1507330" cy="1080767"/>
        </a:xfrm>
        <a:prstGeom prst="roundRect">
          <a:avLst>
            <a:gd name="adj" fmla="val 10000"/>
          </a:avLst>
        </a:prstGeom>
        <a:solidFill>
          <a:schemeClr val="accent3">
            <a:tint val="40000"/>
            <a:alpha val="90000"/>
            <a:hueOff val="1113210"/>
            <a:satOff val="2552"/>
            <a:lumOff val="365"/>
            <a:alphaOff val="0"/>
          </a:schemeClr>
        </a:solidFill>
        <a:ln w="25400" cap="flat" cmpd="sng" algn="ctr">
          <a:solidFill>
            <a:schemeClr val="accent3">
              <a:tint val="40000"/>
              <a:alpha val="90000"/>
              <a:hueOff val="1113210"/>
              <a:satOff val="2552"/>
              <a:lumOff val="3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producción nacional es estacional y de baja calidad</a:t>
          </a:r>
          <a:endParaRPr lang="es-EC" sz="1600" kern="1200" dirty="0"/>
        </a:p>
      </dsp:txBody>
      <dsp:txXfrm>
        <a:off x="197759" y="1755416"/>
        <a:ext cx="1444020" cy="1017457"/>
      </dsp:txXfrm>
    </dsp:sp>
    <dsp:sp modelId="{FCA0CFC1-4B45-4FFE-9039-0963879768FA}">
      <dsp:nvSpPr>
        <dsp:cNvPr id="0" name=""/>
        <dsp:cNvSpPr/>
      </dsp:nvSpPr>
      <dsp:spPr>
        <a:xfrm rot="5528935">
          <a:off x="831005" y="2869281"/>
          <a:ext cx="129641" cy="65945"/>
        </a:xfrm>
        <a:prstGeom prst="rightArrow">
          <a:avLst>
            <a:gd name="adj1" fmla="val 66700"/>
            <a:gd name="adj2" fmla="val 50000"/>
          </a:avLst>
        </a:prstGeom>
        <a:solidFill>
          <a:schemeClr val="accent3">
            <a:hueOff val="2191785"/>
            <a:satOff val="1619"/>
            <a:lumOff val="35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7BC0F6-AE2D-4E94-B340-F8747F533E61}">
      <dsp:nvSpPr>
        <dsp:cNvPr id="0" name=""/>
        <dsp:cNvSpPr/>
      </dsp:nvSpPr>
      <dsp:spPr>
        <a:xfrm>
          <a:off x="118216" y="2999979"/>
          <a:ext cx="1507330" cy="1080767"/>
        </a:xfrm>
        <a:prstGeom prst="roundRect">
          <a:avLst>
            <a:gd name="adj" fmla="val 10000"/>
          </a:avLst>
        </a:prstGeom>
        <a:solidFill>
          <a:schemeClr val="accent3">
            <a:tint val="40000"/>
            <a:alpha val="90000"/>
            <a:hueOff val="2226421"/>
            <a:satOff val="5104"/>
            <a:lumOff val="730"/>
            <a:alphaOff val="0"/>
          </a:schemeClr>
        </a:solidFill>
        <a:ln w="25400" cap="flat" cmpd="sng" algn="ctr">
          <a:solidFill>
            <a:schemeClr val="accent3">
              <a:tint val="40000"/>
              <a:alpha val="90000"/>
              <a:hueOff val="2226421"/>
              <a:satOff val="5104"/>
              <a:lumOff val="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tallos largos</a:t>
          </a:r>
        </a:p>
        <a:p>
          <a:pPr lvl="0" algn="ctr" defTabSz="711200">
            <a:lnSpc>
              <a:spcPct val="90000"/>
            </a:lnSpc>
            <a:spcBef>
              <a:spcPct val="0"/>
            </a:spcBef>
            <a:spcAft>
              <a:spcPct val="35000"/>
            </a:spcAft>
          </a:pPr>
          <a:r>
            <a:rPr lang="es-EC" sz="1600" kern="1200" smtClean="0"/>
            <a:t>botones grandes </a:t>
          </a:r>
        </a:p>
        <a:p>
          <a:pPr lvl="0" algn="ctr" defTabSz="711200">
            <a:lnSpc>
              <a:spcPct val="90000"/>
            </a:lnSpc>
            <a:spcBef>
              <a:spcPct val="0"/>
            </a:spcBef>
            <a:spcAft>
              <a:spcPct val="35000"/>
            </a:spcAft>
          </a:pPr>
          <a:r>
            <a:rPr lang="es-EC" sz="1600" kern="1200" smtClean="0"/>
            <a:t>colores vivos </a:t>
          </a:r>
          <a:endParaRPr lang="es-EC" sz="1600" kern="1200" dirty="0"/>
        </a:p>
      </dsp:txBody>
      <dsp:txXfrm>
        <a:off x="149871" y="3031634"/>
        <a:ext cx="1444020" cy="1017457"/>
      </dsp:txXfrm>
    </dsp:sp>
    <dsp:sp modelId="{7D7FB1A3-6099-4899-A25F-AB8B2A537672}">
      <dsp:nvSpPr>
        <dsp:cNvPr id="0" name=""/>
        <dsp:cNvSpPr/>
      </dsp:nvSpPr>
      <dsp:spPr>
        <a:xfrm rot="5256817">
          <a:off x="894602" y="4081940"/>
          <a:ext cx="2446" cy="65945"/>
        </a:xfrm>
        <a:prstGeom prst="rightArrow">
          <a:avLst>
            <a:gd name="adj1" fmla="val 66700"/>
            <a:gd name="adj2" fmla="val 50000"/>
          </a:avLst>
        </a:prstGeom>
        <a:solidFill>
          <a:schemeClr val="accent3">
            <a:hueOff val="3287677"/>
            <a:satOff val="2428"/>
            <a:lumOff val="53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C0B678-089F-4575-95DF-DE99A581325B}">
      <dsp:nvSpPr>
        <dsp:cNvPr id="0" name=""/>
        <dsp:cNvSpPr/>
      </dsp:nvSpPr>
      <dsp:spPr>
        <a:xfrm>
          <a:off x="166104" y="4149079"/>
          <a:ext cx="1507330" cy="108076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3">
              <a:tint val="40000"/>
              <a:alpha val="90000"/>
              <a:hueOff val="3339631"/>
              <a:satOff val="7656"/>
              <a:lumOff val="1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197759" y="4180734"/>
        <a:ext cx="1444020" cy="1017457"/>
      </dsp:txXfrm>
    </dsp:sp>
    <dsp:sp modelId="{CBD88AA9-4E2F-4172-B41B-77BD4E19CE0D}">
      <dsp:nvSpPr>
        <dsp:cNvPr id="0" name=""/>
        <dsp:cNvSpPr/>
      </dsp:nvSpPr>
      <dsp:spPr>
        <a:xfrm>
          <a:off x="1884461" y="2378"/>
          <a:ext cx="1507330" cy="376832"/>
        </a:xfrm>
        <a:prstGeom prst="roundRect">
          <a:avLst>
            <a:gd name="adj" fmla="val 10000"/>
          </a:avLst>
        </a:prstGeom>
        <a:solidFill>
          <a:schemeClr val="accent3">
            <a:hueOff val="5205489"/>
            <a:satOff val="3845"/>
            <a:lumOff val="8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Alemania</a:t>
          </a:r>
          <a:endParaRPr lang="es-EC" sz="1600" kern="1200" dirty="0"/>
        </a:p>
      </dsp:txBody>
      <dsp:txXfrm>
        <a:off x="1895498" y="13415"/>
        <a:ext cx="1485256" cy="354758"/>
      </dsp:txXfrm>
    </dsp:sp>
    <dsp:sp modelId="{77EBB843-AD99-4895-912D-1B0382BB3286}">
      <dsp:nvSpPr>
        <dsp:cNvPr id="0" name=""/>
        <dsp:cNvSpPr/>
      </dsp:nvSpPr>
      <dsp:spPr>
        <a:xfrm rot="5400000">
          <a:off x="2605154" y="412184"/>
          <a:ext cx="65945" cy="65945"/>
        </a:xfrm>
        <a:prstGeom prst="rightArrow">
          <a:avLst>
            <a:gd name="adj1" fmla="val 66700"/>
            <a:gd name="adj2" fmla="val 50000"/>
          </a:avLst>
        </a:prstGeom>
        <a:solidFill>
          <a:schemeClr val="accent3">
            <a:hueOff val="4383570"/>
            <a:satOff val="3238"/>
            <a:lumOff val="71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90CE0-AA46-4CEF-9B93-17002560B2E6}">
      <dsp:nvSpPr>
        <dsp:cNvPr id="0" name=""/>
        <dsp:cNvSpPr/>
      </dsp:nvSpPr>
      <dsp:spPr>
        <a:xfrm>
          <a:off x="1884461" y="511103"/>
          <a:ext cx="1507330" cy="1080767"/>
        </a:xfrm>
        <a:prstGeom prst="roundRect">
          <a:avLst>
            <a:gd name="adj" fmla="val 10000"/>
          </a:avLst>
        </a:prstGeom>
        <a:solidFill>
          <a:schemeClr val="accent3">
            <a:tint val="40000"/>
            <a:alpha val="90000"/>
            <a:hueOff val="4452841"/>
            <a:satOff val="10208"/>
            <a:lumOff val="1461"/>
            <a:alphaOff val="0"/>
          </a:schemeClr>
        </a:solidFill>
        <a:ln w="25400" cap="flat" cmpd="sng" algn="ctr">
          <a:solidFill>
            <a:schemeClr val="accent3">
              <a:tint val="40000"/>
              <a:alpha val="90000"/>
              <a:hueOff val="4452841"/>
              <a:satOff val="10208"/>
              <a:lumOff val="1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principal país consumidor</a:t>
          </a:r>
          <a:endParaRPr lang="es-EC" sz="1600" kern="1200" dirty="0"/>
        </a:p>
      </dsp:txBody>
      <dsp:txXfrm>
        <a:off x="1916116" y="542758"/>
        <a:ext cx="1444020" cy="1017457"/>
      </dsp:txXfrm>
    </dsp:sp>
    <dsp:sp modelId="{A464C66B-A597-4936-AC8F-A910C472FBAD}">
      <dsp:nvSpPr>
        <dsp:cNvPr id="0" name=""/>
        <dsp:cNvSpPr/>
      </dsp:nvSpPr>
      <dsp:spPr>
        <a:xfrm rot="5400000">
          <a:off x="2605154" y="1624843"/>
          <a:ext cx="65945" cy="65945"/>
        </a:xfrm>
        <a:prstGeom prst="rightArrow">
          <a:avLst>
            <a:gd name="adj1" fmla="val 66700"/>
            <a:gd name="adj2" fmla="val 50000"/>
          </a:avLst>
        </a:prstGeom>
        <a:solidFill>
          <a:schemeClr val="accent3">
            <a:hueOff val="5479462"/>
            <a:satOff val="4047"/>
            <a:lumOff val="89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78664E-FE91-4735-A5D5-55AEFCCB51EC}">
      <dsp:nvSpPr>
        <dsp:cNvPr id="0" name=""/>
        <dsp:cNvSpPr/>
      </dsp:nvSpPr>
      <dsp:spPr>
        <a:xfrm>
          <a:off x="1884461" y="1723761"/>
          <a:ext cx="1507330" cy="1080767"/>
        </a:xfrm>
        <a:prstGeom prst="roundRect">
          <a:avLst>
            <a:gd name="adj" fmla="val 10000"/>
          </a:avLst>
        </a:prstGeom>
        <a:solidFill>
          <a:schemeClr val="accent3">
            <a:tint val="40000"/>
            <a:alpha val="90000"/>
            <a:hueOff val="5566052"/>
            <a:satOff val="12760"/>
            <a:lumOff val="1826"/>
            <a:alphaOff val="0"/>
          </a:schemeClr>
        </a:solidFill>
        <a:ln w="25400" cap="flat" cmpd="sng" algn="ctr">
          <a:solidFill>
            <a:schemeClr val="accent3">
              <a:tint val="40000"/>
              <a:alpha val="90000"/>
              <a:hueOff val="5566052"/>
              <a:satOff val="12760"/>
              <a:lumOff val="18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producción no satisface la demanda interna</a:t>
          </a:r>
          <a:endParaRPr lang="es-EC" sz="1600" kern="1200" dirty="0"/>
        </a:p>
      </dsp:txBody>
      <dsp:txXfrm>
        <a:off x="1916116" y="1755416"/>
        <a:ext cx="1444020" cy="1017457"/>
      </dsp:txXfrm>
    </dsp:sp>
    <dsp:sp modelId="{7902F064-1F88-41BB-B9E7-F0DFC2302AD4}">
      <dsp:nvSpPr>
        <dsp:cNvPr id="0" name=""/>
        <dsp:cNvSpPr/>
      </dsp:nvSpPr>
      <dsp:spPr>
        <a:xfrm rot="5400000">
          <a:off x="2605154" y="2837502"/>
          <a:ext cx="65945" cy="65945"/>
        </a:xfrm>
        <a:prstGeom prst="rightArrow">
          <a:avLst>
            <a:gd name="adj1" fmla="val 66700"/>
            <a:gd name="adj2" fmla="val 50000"/>
          </a:avLst>
        </a:prstGeom>
        <a:solidFill>
          <a:schemeClr val="accent3">
            <a:hueOff val="6575354"/>
            <a:satOff val="4857"/>
            <a:lumOff val="107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DB4D8C-F514-45C8-9107-8E52386793E5}">
      <dsp:nvSpPr>
        <dsp:cNvPr id="0" name=""/>
        <dsp:cNvSpPr/>
      </dsp:nvSpPr>
      <dsp:spPr>
        <a:xfrm>
          <a:off x="1884461" y="2936420"/>
          <a:ext cx="1507330" cy="1080002"/>
        </a:xfrm>
        <a:prstGeom prst="roundRect">
          <a:avLst>
            <a:gd name="adj" fmla="val 10000"/>
          </a:avLst>
        </a:prstGeom>
        <a:solidFill>
          <a:schemeClr val="accent3">
            <a:tint val="40000"/>
            <a:alpha val="90000"/>
            <a:hueOff val="6679262"/>
            <a:satOff val="15312"/>
            <a:lumOff val="2191"/>
            <a:alphaOff val="0"/>
          </a:schemeClr>
        </a:solidFill>
        <a:ln w="25400" cap="flat" cmpd="sng" algn="ctr">
          <a:solidFill>
            <a:schemeClr val="accent3">
              <a:tint val="40000"/>
              <a:alpha val="90000"/>
              <a:hueOff val="6679262"/>
              <a:satOff val="15312"/>
              <a:lumOff val="2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rosas medianas</a:t>
          </a:r>
          <a:endParaRPr lang="es-EC" sz="1600" kern="1200" dirty="0"/>
        </a:p>
      </dsp:txBody>
      <dsp:txXfrm>
        <a:off x="1916093" y="2968052"/>
        <a:ext cx="1444066" cy="1016738"/>
      </dsp:txXfrm>
    </dsp:sp>
    <dsp:sp modelId="{B111FE55-166E-470D-A1BD-2F7C81037992}">
      <dsp:nvSpPr>
        <dsp:cNvPr id="0" name=""/>
        <dsp:cNvSpPr/>
      </dsp:nvSpPr>
      <dsp:spPr>
        <a:xfrm rot="5400000">
          <a:off x="2605154" y="4049396"/>
          <a:ext cx="65945" cy="65945"/>
        </a:xfrm>
        <a:prstGeom prst="rightArrow">
          <a:avLst>
            <a:gd name="adj1" fmla="val 66700"/>
            <a:gd name="adj2" fmla="val 50000"/>
          </a:avLst>
        </a:prstGeom>
        <a:solidFill>
          <a:schemeClr val="accent3">
            <a:hueOff val="7671247"/>
            <a:satOff val="5666"/>
            <a:lumOff val="125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CBDA5-2F5F-4F79-9F99-3673BE336B71}">
      <dsp:nvSpPr>
        <dsp:cNvPr id="0" name=""/>
        <dsp:cNvSpPr/>
      </dsp:nvSpPr>
      <dsp:spPr>
        <a:xfrm>
          <a:off x="1884461" y="4148314"/>
          <a:ext cx="1507330" cy="107999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3">
              <a:tint val="40000"/>
              <a:alpha val="90000"/>
              <a:hueOff val="7792473"/>
              <a:satOff val="17864"/>
              <a:lumOff val="2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1916093" y="4179946"/>
        <a:ext cx="1444066" cy="1016734"/>
      </dsp:txXfrm>
    </dsp:sp>
    <dsp:sp modelId="{85898E47-AC13-4EAE-841E-5B57DDF0D6EE}">
      <dsp:nvSpPr>
        <dsp:cNvPr id="0" name=""/>
        <dsp:cNvSpPr/>
      </dsp:nvSpPr>
      <dsp:spPr>
        <a:xfrm>
          <a:off x="3602818" y="2378"/>
          <a:ext cx="1507330" cy="376832"/>
        </a:xfrm>
        <a:prstGeom prst="roundRect">
          <a:avLst>
            <a:gd name="adj" fmla="val 10000"/>
          </a:avLst>
        </a:prstGeom>
        <a:solidFill>
          <a:schemeClr val="accent3">
            <a:hueOff val="10410978"/>
            <a:satOff val="7689"/>
            <a:lumOff val="1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Holanda</a:t>
          </a:r>
          <a:endParaRPr lang="es-EC" sz="1600" kern="1200" dirty="0"/>
        </a:p>
      </dsp:txBody>
      <dsp:txXfrm>
        <a:off x="3613855" y="13415"/>
        <a:ext cx="1485256" cy="354758"/>
      </dsp:txXfrm>
    </dsp:sp>
    <dsp:sp modelId="{D2F23AF2-36D4-46AD-86D7-6E3715D5C537}">
      <dsp:nvSpPr>
        <dsp:cNvPr id="0" name=""/>
        <dsp:cNvSpPr/>
      </dsp:nvSpPr>
      <dsp:spPr>
        <a:xfrm rot="5400000">
          <a:off x="4323511" y="412184"/>
          <a:ext cx="65945" cy="65945"/>
        </a:xfrm>
        <a:prstGeom prst="rightArrow">
          <a:avLst>
            <a:gd name="adj1" fmla="val 66700"/>
            <a:gd name="adj2" fmla="val 50000"/>
          </a:avLst>
        </a:prstGeom>
        <a:solidFill>
          <a:schemeClr val="accent3">
            <a:hueOff val="8767139"/>
            <a:satOff val="6475"/>
            <a:lumOff val="143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CD8149-9FD5-4B78-9BD5-D70811719CCF}">
      <dsp:nvSpPr>
        <dsp:cNvPr id="0" name=""/>
        <dsp:cNvSpPr/>
      </dsp:nvSpPr>
      <dsp:spPr>
        <a:xfrm>
          <a:off x="3602818" y="511103"/>
          <a:ext cx="1507330" cy="1080767"/>
        </a:xfrm>
        <a:prstGeom prst="roundRect">
          <a:avLst>
            <a:gd name="adj" fmla="val 10000"/>
          </a:avLst>
        </a:prstGeom>
        <a:solidFill>
          <a:schemeClr val="accent3">
            <a:tint val="40000"/>
            <a:alpha val="90000"/>
            <a:hueOff val="8905682"/>
            <a:satOff val="20416"/>
            <a:lumOff val="2921"/>
            <a:alphaOff val="0"/>
          </a:schemeClr>
        </a:solidFill>
        <a:ln w="25400" cap="flat" cmpd="sng" algn="ctr">
          <a:solidFill>
            <a:schemeClr val="accent3">
              <a:tint val="40000"/>
              <a:alpha val="90000"/>
              <a:hueOff val="8905682"/>
              <a:satOff val="20416"/>
              <a:lumOff val="2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mayor floristería del mundo</a:t>
          </a:r>
          <a:endParaRPr lang="es-EC" sz="1600" kern="1200" dirty="0"/>
        </a:p>
      </dsp:txBody>
      <dsp:txXfrm>
        <a:off x="3634473" y="542758"/>
        <a:ext cx="1444020" cy="1017457"/>
      </dsp:txXfrm>
    </dsp:sp>
    <dsp:sp modelId="{E93795F0-B49D-41E6-96EE-2D486C8DF897}">
      <dsp:nvSpPr>
        <dsp:cNvPr id="0" name=""/>
        <dsp:cNvSpPr/>
      </dsp:nvSpPr>
      <dsp:spPr>
        <a:xfrm rot="5400000">
          <a:off x="4323511" y="1624843"/>
          <a:ext cx="65945" cy="65945"/>
        </a:xfrm>
        <a:prstGeom prst="rightArrow">
          <a:avLst>
            <a:gd name="adj1" fmla="val 66700"/>
            <a:gd name="adj2" fmla="val 50000"/>
          </a:avLst>
        </a:prstGeom>
        <a:solidFill>
          <a:schemeClr val="accent3">
            <a:hueOff val="9863032"/>
            <a:satOff val="7285"/>
            <a:lumOff val="16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0F4AC1-998B-45F1-9CF9-7569ADEF1515}">
      <dsp:nvSpPr>
        <dsp:cNvPr id="0" name=""/>
        <dsp:cNvSpPr/>
      </dsp:nvSpPr>
      <dsp:spPr>
        <a:xfrm>
          <a:off x="3602818" y="1723761"/>
          <a:ext cx="1507330" cy="1080002"/>
        </a:xfrm>
        <a:prstGeom prst="roundRect">
          <a:avLst>
            <a:gd name="adj" fmla="val 10000"/>
          </a:avLst>
        </a:prstGeom>
        <a:solidFill>
          <a:schemeClr val="accent3">
            <a:tint val="40000"/>
            <a:alpha val="90000"/>
            <a:hueOff val="10018893"/>
            <a:satOff val="22968"/>
            <a:lumOff val="3286"/>
            <a:alphaOff val="0"/>
          </a:schemeClr>
        </a:solidFill>
        <a:ln w="25400" cap="flat" cmpd="sng" algn="ctr">
          <a:solidFill>
            <a:schemeClr val="accent3">
              <a:tint val="40000"/>
              <a:alpha val="90000"/>
              <a:hueOff val="10018893"/>
              <a:satOff val="22968"/>
              <a:lumOff val="32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principal industria</a:t>
          </a:r>
          <a:endParaRPr lang="es-EC" sz="1600" kern="1200" dirty="0"/>
        </a:p>
      </dsp:txBody>
      <dsp:txXfrm>
        <a:off x="3634450" y="1755393"/>
        <a:ext cx="1444066" cy="1016738"/>
      </dsp:txXfrm>
    </dsp:sp>
    <dsp:sp modelId="{A38DBC4A-BA23-4FEF-98D4-DC15A9ECC798}">
      <dsp:nvSpPr>
        <dsp:cNvPr id="0" name=""/>
        <dsp:cNvSpPr/>
      </dsp:nvSpPr>
      <dsp:spPr>
        <a:xfrm rot="5400000">
          <a:off x="4323511" y="2836737"/>
          <a:ext cx="65945" cy="65945"/>
        </a:xfrm>
        <a:prstGeom prst="rightArrow">
          <a:avLst>
            <a:gd name="adj1" fmla="val 66700"/>
            <a:gd name="adj2" fmla="val 50000"/>
          </a:avLst>
        </a:prstGeom>
        <a:solidFill>
          <a:schemeClr val="accent3">
            <a:hueOff val="10958925"/>
            <a:satOff val="8094"/>
            <a:lumOff val="179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087A65-7BCB-4E7A-891F-D124018745E6}">
      <dsp:nvSpPr>
        <dsp:cNvPr id="0" name=""/>
        <dsp:cNvSpPr/>
      </dsp:nvSpPr>
      <dsp:spPr>
        <a:xfrm>
          <a:off x="3602818" y="2935655"/>
          <a:ext cx="1507330" cy="1080002"/>
        </a:xfrm>
        <a:prstGeom prst="roundRect">
          <a:avLst>
            <a:gd name="adj" fmla="val 10000"/>
          </a:avLst>
        </a:prstGeom>
        <a:solidFill>
          <a:schemeClr val="accent3">
            <a:tint val="40000"/>
            <a:alpha val="90000"/>
            <a:hueOff val="11132104"/>
            <a:satOff val="25521"/>
            <a:lumOff val="3652"/>
            <a:alphaOff val="0"/>
          </a:schemeClr>
        </a:solidFill>
        <a:ln w="25400" cap="flat" cmpd="sng" algn="ctr">
          <a:solidFill>
            <a:schemeClr val="accent3">
              <a:tint val="40000"/>
              <a:alpha val="90000"/>
              <a:hueOff val="11132104"/>
              <a:satOff val="25521"/>
              <a:lumOff val="36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mercados de flores</a:t>
          </a:r>
          <a:endParaRPr lang="es-EC" sz="1600" kern="1200" dirty="0"/>
        </a:p>
      </dsp:txBody>
      <dsp:txXfrm>
        <a:off x="3634450" y="2967287"/>
        <a:ext cx="1444066" cy="1016738"/>
      </dsp:txXfrm>
    </dsp:sp>
    <dsp:sp modelId="{AE911138-A981-45D9-992E-9F21D67AC001}">
      <dsp:nvSpPr>
        <dsp:cNvPr id="0" name=""/>
        <dsp:cNvSpPr/>
      </dsp:nvSpPr>
      <dsp:spPr>
        <a:xfrm rot="5400000">
          <a:off x="4323511" y="4048631"/>
          <a:ext cx="65945" cy="65945"/>
        </a:xfrm>
        <a:prstGeom prst="rightArrow">
          <a:avLst>
            <a:gd name="adj1" fmla="val 66700"/>
            <a:gd name="adj2" fmla="val 50000"/>
          </a:avLst>
        </a:prstGeom>
        <a:solidFill>
          <a:schemeClr val="accent3">
            <a:hueOff val="12054816"/>
            <a:satOff val="8904"/>
            <a:lumOff val="197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8A8A6-1297-49F3-A5E0-27044F4BCEEE}">
      <dsp:nvSpPr>
        <dsp:cNvPr id="0" name=""/>
        <dsp:cNvSpPr/>
      </dsp:nvSpPr>
      <dsp:spPr>
        <a:xfrm>
          <a:off x="3602818" y="4147549"/>
          <a:ext cx="1507330" cy="108000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3">
              <a:tint val="40000"/>
              <a:alpha val="90000"/>
              <a:hueOff val="12245314"/>
              <a:satOff val="28073"/>
              <a:lumOff val="40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3634450" y="4179181"/>
        <a:ext cx="1444066" cy="1016738"/>
      </dsp:txXfrm>
    </dsp:sp>
    <dsp:sp modelId="{9DC9B823-B833-4C53-8949-FD8B32B0E9EF}">
      <dsp:nvSpPr>
        <dsp:cNvPr id="0" name=""/>
        <dsp:cNvSpPr/>
      </dsp:nvSpPr>
      <dsp:spPr>
        <a:xfrm>
          <a:off x="5321175" y="2378"/>
          <a:ext cx="1507330" cy="376832"/>
        </a:xfrm>
        <a:prstGeom prst="roundRect">
          <a:avLst>
            <a:gd name="adj" fmla="val 10000"/>
          </a:avLst>
        </a:prstGeom>
        <a:solidFill>
          <a:schemeClr val="accent3">
            <a:hueOff val="15616467"/>
            <a:satOff val="11534"/>
            <a:lumOff val="25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Estados Unidos</a:t>
          </a:r>
          <a:endParaRPr lang="es-EC" sz="1600" kern="1200" dirty="0"/>
        </a:p>
      </dsp:txBody>
      <dsp:txXfrm>
        <a:off x="5332212" y="13415"/>
        <a:ext cx="1485256" cy="354758"/>
      </dsp:txXfrm>
    </dsp:sp>
    <dsp:sp modelId="{8249B92D-24C3-44A2-B2D6-E4B072D23349}">
      <dsp:nvSpPr>
        <dsp:cNvPr id="0" name=""/>
        <dsp:cNvSpPr/>
      </dsp:nvSpPr>
      <dsp:spPr>
        <a:xfrm rot="5353227">
          <a:off x="6035607" y="432162"/>
          <a:ext cx="85931" cy="65945"/>
        </a:xfrm>
        <a:prstGeom prst="rightArrow">
          <a:avLst>
            <a:gd name="adj1" fmla="val 66700"/>
            <a:gd name="adj2" fmla="val 50000"/>
          </a:avLst>
        </a:prstGeom>
        <a:solidFill>
          <a:schemeClr val="accent3">
            <a:hueOff val="13150708"/>
            <a:satOff val="9713"/>
            <a:lumOff val="21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34DD2-CD74-4846-AD15-13ED249A54A6}">
      <dsp:nvSpPr>
        <dsp:cNvPr id="0" name=""/>
        <dsp:cNvSpPr/>
      </dsp:nvSpPr>
      <dsp:spPr>
        <a:xfrm>
          <a:off x="5333430" y="551059"/>
          <a:ext cx="1507330" cy="1080767"/>
        </a:xfrm>
        <a:prstGeom prst="roundRect">
          <a:avLst>
            <a:gd name="adj" fmla="val 10000"/>
          </a:avLst>
        </a:prstGeom>
        <a:solidFill>
          <a:schemeClr val="accent3">
            <a:tint val="40000"/>
            <a:alpha val="90000"/>
            <a:hueOff val="13358524"/>
            <a:satOff val="30625"/>
            <a:lumOff val="4382"/>
            <a:alphaOff val="0"/>
          </a:schemeClr>
        </a:solidFill>
        <a:ln w="25400" cap="flat" cmpd="sng" algn="ctr">
          <a:solidFill>
            <a:schemeClr val="accent3">
              <a:tint val="40000"/>
              <a:alpha val="90000"/>
              <a:hueOff val="13358524"/>
              <a:satOff val="30625"/>
              <a:lumOff val="4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California es el principal estado productor de rosas</a:t>
          </a:r>
          <a:endParaRPr lang="es-EC" sz="1600" kern="1200" dirty="0"/>
        </a:p>
      </dsp:txBody>
      <dsp:txXfrm>
        <a:off x="5365085" y="582714"/>
        <a:ext cx="1444020" cy="1017457"/>
      </dsp:txXfrm>
    </dsp:sp>
    <dsp:sp modelId="{3CCB0B7A-27BA-4FDA-A58F-1326D904987B}">
      <dsp:nvSpPr>
        <dsp:cNvPr id="0" name=""/>
        <dsp:cNvSpPr/>
      </dsp:nvSpPr>
      <dsp:spPr>
        <a:xfrm rot="5435934">
          <a:off x="6067969" y="1644821"/>
          <a:ext cx="25994" cy="65945"/>
        </a:xfrm>
        <a:prstGeom prst="rightArrow">
          <a:avLst>
            <a:gd name="adj1" fmla="val 66700"/>
            <a:gd name="adj2" fmla="val 50000"/>
          </a:avLst>
        </a:prstGeom>
        <a:solidFill>
          <a:schemeClr val="accent3">
            <a:hueOff val="14246602"/>
            <a:satOff val="10522"/>
            <a:lumOff val="233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3E4667-BC49-4B2F-B75F-EEF8E09C7F1B}">
      <dsp:nvSpPr>
        <dsp:cNvPr id="0" name=""/>
        <dsp:cNvSpPr/>
      </dsp:nvSpPr>
      <dsp:spPr>
        <a:xfrm>
          <a:off x="5321175" y="1723761"/>
          <a:ext cx="1507330" cy="1080002"/>
        </a:xfrm>
        <a:prstGeom prst="roundRect">
          <a:avLst>
            <a:gd name="adj" fmla="val 10000"/>
          </a:avLst>
        </a:prstGeom>
        <a:solidFill>
          <a:schemeClr val="accent3">
            <a:tint val="40000"/>
            <a:alpha val="90000"/>
            <a:hueOff val="14471734"/>
            <a:satOff val="33177"/>
            <a:lumOff val="4747"/>
            <a:alphaOff val="0"/>
          </a:schemeClr>
        </a:solidFill>
        <a:ln w="25400" cap="flat" cmpd="sng" algn="ctr">
          <a:solidFill>
            <a:schemeClr val="accent3">
              <a:tint val="40000"/>
              <a:alpha val="90000"/>
              <a:hueOff val="14471734"/>
              <a:satOff val="33177"/>
              <a:lumOff val="47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Florida, importaciones de Colombia y Ecuador</a:t>
          </a:r>
          <a:endParaRPr lang="es-EC" sz="1600" kern="1200" dirty="0"/>
        </a:p>
      </dsp:txBody>
      <dsp:txXfrm>
        <a:off x="5352807" y="1755393"/>
        <a:ext cx="1444066" cy="1016738"/>
      </dsp:txXfrm>
    </dsp:sp>
    <dsp:sp modelId="{D837B051-83F7-4EA0-BE4A-48796D9A7B00}">
      <dsp:nvSpPr>
        <dsp:cNvPr id="0" name=""/>
        <dsp:cNvSpPr/>
      </dsp:nvSpPr>
      <dsp:spPr>
        <a:xfrm rot="5400000">
          <a:off x="6041868" y="2836737"/>
          <a:ext cx="65945" cy="65945"/>
        </a:xfrm>
        <a:prstGeom prst="rightArrow">
          <a:avLst>
            <a:gd name="adj1" fmla="val 66700"/>
            <a:gd name="adj2" fmla="val 50000"/>
          </a:avLst>
        </a:prstGeom>
        <a:solidFill>
          <a:schemeClr val="accent3">
            <a:hueOff val="15342493"/>
            <a:satOff val="11332"/>
            <a:lumOff val="251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BCFAAD-D40E-43B8-A4DA-6CCA0433DBCB}">
      <dsp:nvSpPr>
        <dsp:cNvPr id="0" name=""/>
        <dsp:cNvSpPr/>
      </dsp:nvSpPr>
      <dsp:spPr>
        <a:xfrm>
          <a:off x="5321175" y="2935655"/>
          <a:ext cx="1507330" cy="1080002"/>
        </a:xfrm>
        <a:prstGeom prst="roundRect">
          <a:avLst>
            <a:gd name="adj" fmla="val 10000"/>
          </a:avLst>
        </a:prstGeom>
        <a:solidFill>
          <a:schemeClr val="accent3">
            <a:tint val="40000"/>
            <a:alpha val="90000"/>
            <a:hueOff val="15584945"/>
            <a:satOff val="35729"/>
            <a:lumOff val="5112"/>
            <a:alphaOff val="0"/>
          </a:schemeClr>
        </a:solidFill>
        <a:ln w="25400" cap="flat" cmpd="sng" algn="ctr">
          <a:solidFill>
            <a:schemeClr val="accent3">
              <a:tint val="40000"/>
              <a:alpha val="90000"/>
              <a:hueOff val="15584945"/>
              <a:satOff val="35729"/>
              <a:lumOff val="51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California, importaciones de México.</a:t>
          </a:r>
          <a:endParaRPr lang="es-EC" sz="1600" kern="1200" dirty="0"/>
        </a:p>
      </dsp:txBody>
      <dsp:txXfrm>
        <a:off x="5352807" y="2967287"/>
        <a:ext cx="1444066" cy="1016738"/>
      </dsp:txXfrm>
    </dsp:sp>
    <dsp:sp modelId="{77EEC32D-A5BD-4C25-A784-A58B30AF2BF3}">
      <dsp:nvSpPr>
        <dsp:cNvPr id="0" name=""/>
        <dsp:cNvSpPr/>
      </dsp:nvSpPr>
      <dsp:spPr>
        <a:xfrm rot="5400000">
          <a:off x="6041868" y="4048631"/>
          <a:ext cx="65945" cy="65945"/>
        </a:xfrm>
        <a:prstGeom prst="rightArrow">
          <a:avLst>
            <a:gd name="adj1" fmla="val 66700"/>
            <a:gd name="adj2" fmla="val 50000"/>
          </a:avLst>
        </a:prstGeom>
        <a:solidFill>
          <a:schemeClr val="accent3">
            <a:hueOff val="16438387"/>
            <a:satOff val="12141"/>
            <a:lumOff val="269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14DE29-2A56-4348-AB62-11890A36E3DD}">
      <dsp:nvSpPr>
        <dsp:cNvPr id="0" name=""/>
        <dsp:cNvSpPr/>
      </dsp:nvSpPr>
      <dsp:spPr>
        <a:xfrm>
          <a:off x="5321175" y="4147549"/>
          <a:ext cx="1507330" cy="1080002"/>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3">
              <a:tint val="40000"/>
              <a:alpha val="90000"/>
              <a:hueOff val="16698155"/>
              <a:satOff val="38281"/>
              <a:lumOff val="5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5352807" y="4179181"/>
        <a:ext cx="1444066" cy="1016738"/>
      </dsp:txXfrm>
    </dsp:sp>
    <dsp:sp modelId="{6FA57A3B-2E4B-4CA8-869D-6D8A0B71EBBF}">
      <dsp:nvSpPr>
        <dsp:cNvPr id="0" name=""/>
        <dsp:cNvSpPr/>
      </dsp:nvSpPr>
      <dsp:spPr>
        <a:xfrm>
          <a:off x="7039532" y="2378"/>
          <a:ext cx="1507330" cy="376832"/>
        </a:xfrm>
        <a:prstGeom prst="roundRect">
          <a:avLst>
            <a:gd name="adj" fmla="val 10000"/>
          </a:avLst>
        </a:prstGeom>
        <a:solidFill>
          <a:schemeClr val="accent3">
            <a:hueOff val="20821956"/>
            <a:satOff val="15379"/>
            <a:lumOff val="3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Japón</a:t>
          </a:r>
          <a:endParaRPr lang="es-EC" sz="1600" kern="1200" dirty="0"/>
        </a:p>
      </dsp:txBody>
      <dsp:txXfrm>
        <a:off x="7050569" y="13415"/>
        <a:ext cx="1485256" cy="354758"/>
      </dsp:txXfrm>
    </dsp:sp>
    <dsp:sp modelId="{9561F686-AB70-4265-A032-FB53EAC70F39}">
      <dsp:nvSpPr>
        <dsp:cNvPr id="0" name=""/>
        <dsp:cNvSpPr/>
      </dsp:nvSpPr>
      <dsp:spPr>
        <a:xfrm rot="5400000">
          <a:off x="7760225" y="412184"/>
          <a:ext cx="65945" cy="65945"/>
        </a:xfrm>
        <a:prstGeom prst="rightArrow">
          <a:avLst>
            <a:gd name="adj1" fmla="val 66700"/>
            <a:gd name="adj2" fmla="val 50000"/>
          </a:avLst>
        </a:prstGeom>
        <a:solidFill>
          <a:schemeClr val="accent3">
            <a:hueOff val="17534279"/>
            <a:satOff val="12951"/>
            <a:lumOff val="287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8A7520-50A5-4F95-9370-9D69C125E0DC}">
      <dsp:nvSpPr>
        <dsp:cNvPr id="0" name=""/>
        <dsp:cNvSpPr/>
      </dsp:nvSpPr>
      <dsp:spPr>
        <a:xfrm>
          <a:off x="7039532" y="511103"/>
          <a:ext cx="1507330" cy="1080767"/>
        </a:xfrm>
        <a:prstGeom prst="roundRect">
          <a:avLst>
            <a:gd name="adj" fmla="val 10000"/>
          </a:avLst>
        </a:prstGeom>
        <a:solidFill>
          <a:schemeClr val="accent3">
            <a:tint val="40000"/>
            <a:alpha val="90000"/>
            <a:hueOff val="17811365"/>
            <a:satOff val="40833"/>
            <a:lumOff val="5843"/>
            <a:alphaOff val="0"/>
          </a:schemeClr>
        </a:solidFill>
        <a:ln w="25400" cap="flat" cmpd="sng" algn="ctr">
          <a:solidFill>
            <a:schemeClr val="accent3">
              <a:tint val="40000"/>
              <a:alpha val="90000"/>
              <a:hueOff val="17811365"/>
              <a:satOff val="40833"/>
              <a:lumOff val="5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agricultura de pequeña escala</a:t>
          </a:r>
          <a:endParaRPr lang="es-EC" sz="1600" kern="1200" dirty="0"/>
        </a:p>
      </dsp:txBody>
      <dsp:txXfrm>
        <a:off x="7071187" y="542758"/>
        <a:ext cx="1444020" cy="1017457"/>
      </dsp:txXfrm>
    </dsp:sp>
    <dsp:sp modelId="{2E543148-D92E-46FB-AC95-C153BF846843}">
      <dsp:nvSpPr>
        <dsp:cNvPr id="0" name=""/>
        <dsp:cNvSpPr/>
      </dsp:nvSpPr>
      <dsp:spPr>
        <a:xfrm rot="5400000">
          <a:off x="7760225" y="1624843"/>
          <a:ext cx="65945" cy="65945"/>
        </a:xfrm>
        <a:prstGeom prst="rightArrow">
          <a:avLst>
            <a:gd name="adj1" fmla="val 66700"/>
            <a:gd name="adj2" fmla="val 50000"/>
          </a:avLst>
        </a:prstGeom>
        <a:solidFill>
          <a:schemeClr val="accent3">
            <a:hueOff val="18630170"/>
            <a:satOff val="13760"/>
            <a:lumOff val="305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8CE721-4A30-4A3F-B01F-73344BD795F7}">
      <dsp:nvSpPr>
        <dsp:cNvPr id="0" name=""/>
        <dsp:cNvSpPr/>
      </dsp:nvSpPr>
      <dsp:spPr>
        <a:xfrm>
          <a:off x="7039532" y="1723761"/>
          <a:ext cx="1507330" cy="1080002"/>
        </a:xfrm>
        <a:prstGeom prst="roundRect">
          <a:avLst>
            <a:gd name="adj" fmla="val 10000"/>
          </a:avLst>
        </a:prstGeom>
        <a:solidFill>
          <a:schemeClr val="accent3">
            <a:tint val="40000"/>
            <a:alpha val="90000"/>
            <a:hueOff val="18924575"/>
            <a:satOff val="43385"/>
            <a:lumOff val="6208"/>
            <a:alphaOff val="0"/>
          </a:schemeClr>
        </a:solidFill>
        <a:ln w="25400" cap="flat" cmpd="sng" algn="ctr">
          <a:solidFill>
            <a:schemeClr val="accent3">
              <a:tint val="40000"/>
              <a:alpha val="90000"/>
              <a:hueOff val="18924575"/>
              <a:satOff val="43385"/>
              <a:lumOff val="62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calidad para ventas en el mercado local</a:t>
          </a:r>
          <a:endParaRPr lang="es-EC" sz="1600" kern="1200" dirty="0"/>
        </a:p>
      </dsp:txBody>
      <dsp:txXfrm>
        <a:off x="7071164" y="1755393"/>
        <a:ext cx="1444066" cy="1016738"/>
      </dsp:txXfrm>
    </dsp:sp>
    <dsp:sp modelId="{61E18671-EDCD-4937-92F1-8C61A0665A45}">
      <dsp:nvSpPr>
        <dsp:cNvPr id="0" name=""/>
        <dsp:cNvSpPr/>
      </dsp:nvSpPr>
      <dsp:spPr>
        <a:xfrm rot="5400000">
          <a:off x="7760225" y="2836737"/>
          <a:ext cx="65945" cy="65945"/>
        </a:xfrm>
        <a:prstGeom prst="rightArrow">
          <a:avLst>
            <a:gd name="adj1" fmla="val 66700"/>
            <a:gd name="adj2" fmla="val 50000"/>
          </a:avLst>
        </a:prstGeom>
        <a:solidFill>
          <a:schemeClr val="accent3">
            <a:hueOff val="19726064"/>
            <a:satOff val="14570"/>
            <a:lumOff val="323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ABA27-B130-4AF2-9D78-E0DC0C909D2B}">
      <dsp:nvSpPr>
        <dsp:cNvPr id="0" name=""/>
        <dsp:cNvSpPr/>
      </dsp:nvSpPr>
      <dsp:spPr>
        <a:xfrm>
          <a:off x="7039532" y="2935655"/>
          <a:ext cx="1507330" cy="1080002"/>
        </a:xfrm>
        <a:prstGeom prst="roundRect">
          <a:avLst>
            <a:gd name="adj" fmla="val 10000"/>
          </a:avLst>
        </a:prstGeom>
        <a:solidFill>
          <a:schemeClr val="accent3">
            <a:tint val="40000"/>
            <a:alpha val="90000"/>
            <a:hueOff val="20037786"/>
            <a:satOff val="45937"/>
            <a:lumOff val="6573"/>
            <a:alphaOff val="0"/>
          </a:schemeClr>
        </a:solidFill>
        <a:ln w="25400" cap="flat" cmpd="sng" algn="ctr">
          <a:solidFill>
            <a:schemeClr val="accent3">
              <a:tint val="40000"/>
              <a:alpha val="90000"/>
              <a:hueOff val="20037786"/>
              <a:satOff val="45937"/>
              <a:lumOff val="65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altos costos de producción</a:t>
          </a:r>
        </a:p>
        <a:p>
          <a:pPr lvl="0" algn="ctr" defTabSz="711200">
            <a:lnSpc>
              <a:spcPct val="90000"/>
            </a:lnSpc>
            <a:spcBef>
              <a:spcPct val="0"/>
            </a:spcBef>
            <a:spcAft>
              <a:spcPct val="35000"/>
            </a:spcAft>
          </a:pPr>
          <a:r>
            <a:rPr lang="es-EC" sz="1600" kern="1200" dirty="0" smtClean="0"/>
            <a:t>edad de los agricultores</a:t>
          </a:r>
          <a:endParaRPr lang="es-EC" sz="1600" kern="1200" dirty="0"/>
        </a:p>
      </dsp:txBody>
      <dsp:txXfrm>
        <a:off x="7071164" y="2967287"/>
        <a:ext cx="1444066" cy="1016738"/>
      </dsp:txXfrm>
    </dsp:sp>
    <dsp:sp modelId="{1ED68ED5-EB58-4794-B62A-1761B8668E0F}">
      <dsp:nvSpPr>
        <dsp:cNvPr id="0" name=""/>
        <dsp:cNvSpPr/>
      </dsp:nvSpPr>
      <dsp:spPr>
        <a:xfrm rot="5400000">
          <a:off x="7760225" y="4048631"/>
          <a:ext cx="65945" cy="65945"/>
        </a:xfrm>
        <a:prstGeom prst="rightArrow">
          <a:avLst>
            <a:gd name="adj1" fmla="val 66700"/>
            <a:gd name="adj2" fmla="val 50000"/>
          </a:avLst>
        </a:prstGeom>
        <a:solidFill>
          <a:schemeClr val="accent3">
            <a:hueOff val="20821956"/>
            <a:satOff val="15379"/>
            <a:lumOff val="341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75EF3-5F23-4FD6-822C-CA5CDDFE4E26}">
      <dsp:nvSpPr>
        <dsp:cNvPr id="0" name=""/>
        <dsp:cNvSpPr/>
      </dsp:nvSpPr>
      <dsp:spPr>
        <a:xfrm>
          <a:off x="7039532" y="4147549"/>
          <a:ext cx="1507330" cy="1080002"/>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accent3">
              <a:tint val="40000"/>
              <a:alpha val="90000"/>
              <a:hueOff val="21150996"/>
              <a:satOff val="48489"/>
              <a:lumOff val="69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a:off x="7071164" y="4179181"/>
        <a:ext cx="1444066" cy="10167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46B3D-2D27-440A-8F3D-725983362BD7}">
      <dsp:nvSpPr>
        <dsp:cNvPr id="0" name=""/>
        <dsp:cNvSpPr/>
      </dsp:nvSpPr>
      <dsp:spPr>
        <a:xfrm>
          <a:off x="1405" y="0"/>
          <a:ext cx="1352048" cy="308781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Colombia</a:t>
          </a:r>
          <a:endParaRPr lang="es-EC" sz="1200" kern="1200" dirty="0">
            <a:solidFill>
              <a:schemeClr val="tx1"/>
            </a:solidFill>
          </a:endParaRPr>
        </a:p>
      </dsp:txBody>
      <dsp:txXfrm>
        <a:off x="1405" y="0"/>
        <a:ext cx="1352048" cy="926345"/>
      </dsp:txXfrm>
    </dsp:sp>
    <dsp:sp modelId="{96FBC7DD-3042-49CD-A8B8-78FC1ADAFDE8}">
      <dsp:nvSpPr>
        <dsp:cNvPr id="0" name=""/>
        <dsp:cNvSpPr/>
      </dsp:nvSpPr>
      <dsp:spPr>
        <a:xfrm>
          <a:off x="136610" y="926609"/>
          <a:ext cx="1081638" cy="60663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primer exportador de Latinoamérica</a:t>
          </a:r>
          <a:endParaRPr lang="es-EC" sz="1100" kern="1200" dirty="0">
            <a:solidFill>
              <a:schemeClr val="tx1"/>
            </a:solidFill>
          </a:endParaRPr>
        </a:p>
      </dsp:txBody>
      <dsp:txXfrm>
        <a:off x="154378" y="944377"/>
        <a:ext cx="1046102" cy="571096"/>
      </dsp:txXfrm>
    </dsp:sp>
    <dsp:sp modelId="{F16CB8F8-A0E5-4D83-A114-4C3EB5A7FEEE}">
      <dsp:nvSpPr>
        <dsp:cNvPr id="0" name=""/>
        <dsp:cNvSpPr/>
      </dsp:nvSpPr>
      <dsp:spPr>
        <a:xfrm>
          <a:off x="136610" y="1626570"/>
          <a:ext cx="1081638" cy="60663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segundo exportador mundial de flores</a:t>
          </a:r>
          <a:endParaRPr lang="es-EC" sz="1100" kern="1200" dirty="0">
            <a:solidFill>
              <a:schemeClr val="tx1"/>
            </a:solidFill>
          </a:endParaRPr>
        </a:p>
      </dsp:txBody>
      <dsp:txXfrm>
        <a:off x="154378" y="1644338"/>
        <a:ext cx="1046102" cy="571096"/>
      </dsp:txXfrm>
    </dsp:sp>
    <dsp:sp modelId="{5742B789-F51B-475A-B959-C338DA152869}">
      <dsp:nvSpPr>
        <dsp:cNvPr id="0" name=""/>
        <dsp:cNvSpPr/>
      </dsp:nvSpPr>
      <dsp:spPr>
        <a:xfrm>
          <a:off x="136610" y="2326531"/>
          <a:ext cx="1081638" cy="60663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Concentra sus exportaciones en EEUU</a:t>
          </a:r>
          <a:endParaRPr lang="es-EC" sz="1100" kern="1200" dirty="0">
            <a:solidFill>
              <a:schemeClr val="tx1"/>
            </a:solidFill>
          </a:endParaRPr>
        </a:p>
      </dsp:txBody>
      <dsp:txXfrm>
        <a:off x="154378" y="2344299"/>
        <a:ext cx="1046102" cy="571096"/>
      </dsp:txXfrm>
    </dsp:sp>
    <dsp:sp modelId="{E8BE0400-C042-437E-91DF-13522DC71D21}">
      <dsp:nvSpPr>
        <dsp:cNvPr id="0" name=""/>
        <dsp:cNvSpPr/>
      </dsp:nvSpPr>
      <dsp:spPr>
        <a:xfrm>
          <a:off x="1456263" y="0"/>
          <a:ext cx="1352048" cy="308781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Ecuador </a:t>
          </a:r>
          <a:endParaRPr lang="es-EC" sz="1200" kern="1200" dirty="0">
            <a:solidFill>
              <a:schemeClr val="tx1"/>
            </a:solidFill>
          </a:endParaRPr>
        </a:p>
      </dsp:txBody>
      <dsp:txXfrm>
        <a:off x="1456263" y="0"/>
        <a:ext cx="1352048" cy="926345"/>
      </dsp:txXfrm>
    </dsp:sp>
    <dsp:sp modelId="{B64D228E-0F0B-407D-B435-F648873C40D4}">
      <dsp:nvSpPr>
        <dsp:cNvPr id="0" name=""/>
        <dsp:cNvSpPr/>
      </dsp:nvSpPr>
      <dsp:spPr>
        <a:xfrm>
          <a:off x="1590062" y="926609"/>
          <a:ext cx="1081638" cy="60663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segundo país exportador de Latinoamérica</a:t>
          </a:r>
          <a:endParaRPr lang="es-EC" sz="1100" kern="1200" dirty="0">
            <a:solidFill>
              <a:schemeClr val="tx1"/>
            </a:solidFill>
          </a:endParaRPr>
        </a:p>
      </dsp:txBody>
      <dsp:txXfrm>
        <a:off x="1607830" y="944377"/>
        <a:ext cx="1046102" cy="571096"/>
      </dsp:txXfrm>
    </dsp:sp>
    <dsp:sp modelId="{17432574-1B8E-4B5E-B5C0-467A22E6CC9F}">
      <dsp:nvSpPr>
        <dsp:cNvPr id="0" name=""/>
        <dsp:cNvSpPr/>
      </dsp:nvSpPr>
      <dsp:spPr>
        <a:xfrm>
          <a:off x="1590062" y="1626570"/>
          <a:ext cx="1081638" cy="60663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tercer país exportador de flores del mundo</a:t>
          </a:r>
          <a:endParaRPr lang="es-EC" sz="1100" kern="1200" dirty="0">
            <a:solidFill>
              <a:schemeClr val="tx1"/>
            </a:solidFill>
          </a:endParaRPr>
        </a:p>
      </dsp:txBody>
      <dsp:txXfrm>
        <a:off x="1607830" y="1644338"/>
        <a:ext cx="1046102" cy="571096"/>
      </dsp:txXfrm>
    </dsp:sp>
    <dsp:sp modelId="{69A7B6F8-22C3-4F11-AD05-6B138488120D}">
      <dsp:nvSpPr>
        <dsp:cNvPr id="0" name=""/>
        <dsp:cNvSpPr/>
      </dsp:nvSpPr>
      <dsp:spPr>
        <a:xfrm>
          <a:off x="1590062" y="2326531"/>
          <a:ext cx="1081638" cy="60663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Distribuye sus exportaciones entre EEUU y Europa</a:t>
          </a:r>
          <a:endParaRPr lang="es-EC" sz="1100" kern="1200" dirty="0">
            <a:solidFill>
              <a:schemeClr val="tx1"/>
            </a:solidFill>
          </a:endParaRPr>
        </a:p>
      </dsp:txBody>
      <dsp:txXfrm>
        <a:off x="1607830" y="2344299"/>
        <a:ext cx="1046102" cy="5710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9BB90-6D4C-4BEF-A3FD-4969C8870023}" type="datetimeFigureOut">
              <a:rPr lang="es-EC" smtClean="0"/>
              <a:t>7/12/2015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F08CE-35C8-43CC-B32B-3F6B07015C10}" type="slidenum">
              <a:rPr lang="es-EC" smtClean="0"/>
              <a:t>‹Nº›</a:t>
            </a:fld>
            <a:endParaRPr lang="es-EC"/>
          </a:p>
        </p:txBody>
      </p:sp>
    </p:spTree>
    <p:extLst>
      <p:ext uri="{BB962C8B-B14F-4D97-AF65-F5344CB8AC3E}">
        <p14:creationId xmlns:p14="http://schemas.microsoft.com/office/powerpoint/2010/main" val="196853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3</a:t>
            </a:fld>
            <a:endParaRPr lang="es-EC"/>
          </a:p>
        </p:txBody>
      </p:sp>
    </p:spTree>
    <p:extLst>
      <p:ext uri="{BB962C8B-B14F-4D97-AF65-F5344CB8AC3E}">
        <p14:creationId xmlns:p14="http://schemas.microsoft.com/office/powerpoint/2010/main" val="1971121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17</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18</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19</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20</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21</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22</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23</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24</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25</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5</a:t>
            </a:fld>
            <a:endParaRPr lang="es-EC"/>
          </a:p>
        </p:txBody>
      </p:sp>
    </p:spTree>
    <p:extLst>
      <p:ext uri="{BB962C8B-B14F-4D97-AF65-F5344CB8AC3E}">
        <p14:creationId xmlns:p14="http://schemas.microsoft.com/office/powerpoint/2010/main" val="302559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9</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700"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10</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11</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13</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14</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15</a:t>
            </a:fld>
            <a:endParaRPr lang="es-EC"/>
          </a:p>
        </p:txBody>
      </p:sp>
    </p:spTree>
    <p:extLst>
      <p:ext uri="{BB962C8B-B14F-4D97-AF65-F5344CB8AC3E}">
        <p14:creationId xmlns:p14="http://schemas.microsoft.com/office/powerpoint/2010/main" val="272162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8EF08CE-35C8-43CC-B32B-3F6B07015C10}" type="slidenum">
              <a:rPr lang="es-EC" smtClean="0"/>
              <a:t>16</a:t>
            </a:fld>
            <a:endParaRPr lang="es-EC"/>
          </a:p>
        </p:txBody>
      </p:sp>
    </p:spTree>
    <p:extLst>
      <p:ext uri="{BB962C8B-B14F-4D97-AF65-F5344CB8AC3E}">
        <p14:creationId xmlns:p14="http://schemas.microsoft.com/office/powerpoint/2010/main" val="272162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36" name="CorelDRAW" r:id="rId3" imgW="9151920" imgH="5621400" progId="">
                  <p:embed/>
                </p:oleObj>
              </mc:Choice>
              <mc:Fallback>
                <p:oleObj name="CorelDRAW" r:id="rId3" imgW="9151920" imgH="5621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60" name="CorelDRAW" r:id="rId3" imgW="9151920" imgH="5621400" progId="">
                  <p:embed/>
                </p:oleObj>
              </mc:Choice>
              <mc:Fallback>
                <p:oleObj name="CorelDRAW" r:id="rId3" imgW="9151920" imgH="5621400" progId="">
                  <p:embed/>
                  <p:pic>
                    <p:nvPicPr>
                      <p:cNvPr id="0" name="Object 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7B262A-6CC0-46E7-9749-AA642FCF7139}" type="datetimeFigureOut">
              <a:rPr lang="es-EC" smtClean="0"/>
              <a:pPr/>
              <a:t>7/12/2015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70F3CBD-4160-4692-94DA-E3278565B7A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B262A-6CC0-46E7-9749-AA642FCF7139}" type="datetimeFigureOut">
              <a:rPr lang="es-EC" smtClean="0"/>
              <a:pPr/>
              <a:t>7/12/2015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F3CBD-4160-4692-94DA-E3278565B7A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7.xml"/><Relationship Id="rId7" Type="http://schemas.openxmlformats.org/officeDocument/2006/relationships/image" Target="../media/image15.jpe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4"/>
            <a:ext cx="6771104"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smtClean="0">
              <a:solidFill>
                <a:schemeClr val="tx1"/>
              </a:solidFill>
            </a:endParaRPr>
          </a:p>
          <a:p>
            <a:pPr marL="0" indent="0" algn="ctr">
              <a:buNone/>
            </a:pPr>
            <a:r>
              <a:rPr lang="es-ES" sz="1800" b="1" kern="0" dirty="0" smtClean="0">
                <a:solidFill>
                  <a:schemeClr val="tx1"/>
                </a:solidFill>
              </a:rPr>
              <a:t>UNIVERSIDAD DE LAS FUERZAS ARMADAS - ESPE </a:t>
            </a:r>
            <a:endParaRPr lang="es-EC" sz="1800" kern="0" dirty="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DEPARTAMENTO  DE CIENCIAS ECONÓMICAS, </a:t>
            </a:r>
          </a:p>
          <a:p>
            <a:pPr marL="0" indent="0" algn="ctr">
              <a:buNone/>
            </a:pPr>
            <a:r>
              <a:rPr lang="es-EC" sz="1600" b="1" kern="0" dirty="0" smtClean="0">
                <a:solidFill>
                  <a:schemeClr val="tx1"/>
                </a:solidFill>
              </a:rPr>
              <a:t>ADMINISTRATIVAS Y DE COMERCIO</a:t>
            </a:r>
            <a:endParaRPr lang="es-EC" sz="1400" kern="0" dirty="0" smtClean="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CARRERA DE INGENIERÍA EN FINANZAS Y AUDITORÍA</a:t>
            </a:r>
            <a:endParaRPr lang="es-EC" sz="1600" kern="0" dirty="0" smtClean="0">
              <a:solidFill>
                <a:schemeClr val="tx1"/>
              </a:solidFill>
            </a:endParaRPr>
          </a:p>
          <a:p>
            <a:pPr marL="0" indent="0" algn="ctr">
              <a:buNone/>
            </a:pPr>
            <a:endParaRPr lang="es-ES" sz="1200" b="1" kern="0" dirty="0" smtClean="0">
              <a:solidFill>
                <a:schemeClr val="tx1"/>
              </a:solidFill>
            </a:endParaRPr>
          </a:p>
          <a:p>
            <a:pPr marL="0" indent="0" algn="ctr">
              <a:buNone/>
            </a:pPr>
            <a:r>
              <a:rPr lang="es-EC" sz="1600" b="1" kern="0" dirty="0">
                <a:solidFill>
                  <a:schemeClr val="tx1"/>
                </a:solidFill>
              </a:rPr>
              <a:t>Tesis presentada como requisito previo a la obtención del título de:</a:t>
            </a:r>
          </a:p>
          <a:p>
            <a:pPr marL="0" indent="0" algn="ctr">
              <a:buNone/>
            </a:pPr>
            <a:r>
              <a:rPr lang="es-EC" sz="1600" b="1" kern="0" dirty="0" smtClean="0">
                <a:solidFill>
                  <a:schemeClr val="tx1"/>
                </a:solidFill>
              </a:rPr>
              <a:t> INGENIERA </a:t>
            </a:r>
            <a:r>
              <a:rPr lang="es-EC" sz="1600" b="1" kern="0" dirty="0">
                <a:solidFill>
                  <a:schemeClr val="tx1"/>
                </a:solidFill>
              </a:rPr>
              <a:t>EN FINANZAS, </a:t>
            </a:r>
            <a:r>
              <a:rPr lang="es-EC" sz="1600" b="1" kern="0" dirty="0" smtClean="0">
                <a:solidFill>
                  <a:schemeClr val="tx1"/>
                </a:solidFill>
              </a:rPr>
              <a:t>CONTADORA PÚBLICA </a:t>
            </a:r>
            <a:r>
              <a:rPr lang="es-EC" sz="1600" b="1" kern="0" dirty="0">
                <a:solidFill>
                  <a:schemeClr val="tx1"/>
                </a:solidFill>
              </a:rPr>
              <a:t>– </a:t>
            </a:r>
            <a:r>
              <a:rPr lang="es-EC" sz="1600" b="1" kern="0" dirty="0" smtClean="0">
                <a:solidFill>
                  <a:schemeClr val="tx1"/>
                </a:solidFill>
              </a:rPr>
              <a:t>AUDITORA</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AUTORA: MINA SILVA VANESSA ESTEFANÍA</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TEMA: PROPUESTA DE ESTRATEGIAS DE FINANCIAMIENTO PARA EL CRECIMIENTO Y EXPANSIÓN DE LA EMPRESA FLORICOLA FLORANY S.A. DEL 1 DE ENERO DE 2014 AL 31 DE DICIEMBRE DE 2014</a:t>
            </a: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SANGOLQUÍ</a:t>
            </a:r>
            <a:r>
              <a:rPr lang="es-EC" sz="1600" b="1" kern="0" dirty="0">
                <a:solidFill>
                  <a:schemeClr val="tx1"/>
                </a:solidFill>
              </a:rPr>
              <a:t>, </a:t>
            </a:r>
            <a:r>
              <a:rPr lang="es-EC" sz="1600" b="1" kern="0" dirty="0" smtClean="0">
                <a:solidFill>
                  <a:schemeClr val="tx1"/>
                </a:solidFill>
              </a:rPr>
              <a:t>DICIEMBRE 2015</a:t>
            </a:r>
            <a:endParaRPr lang="es-EC" sz="1600" b="1" kern="0" dirty="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40847"/>
            <a:ext cx="7464266" cy="981551"/>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3</a:t>
            </a:r>
            <a:r>
              <a:rPr lang="es-ES" sz="1400" b="1" dirty="0" smtClean="0">
                <a:solidFill>
                  <a:srgbClr val="990033"/>
                </a:solidFill>
              </a:rPr>
              <a:t>: </a:t>
            </a:r>
            <a:r>
              <a:rPr lang="es-EC" sz="1400" b="1" dirty="0">
                <a:solidFill>
                  <a:srgbClr val="990033"/>
                </a:solidFill>
              </a:rPr>
              <a:t>Realizar un análisis de información para examinar la tendencia de exportación de flores ecuatorianas, la producción y las fuentes de empleo que </a:t>
            </a:r>
            <a:r>
              <a:rPr lang="es-EC" sz="1400" b="1" dirty="0" smtClean="0">
                <a:solidFill>
                  <a:srgbClr val="990033"/>
                </a:solidFill>
              </a:rPr>
              <a:t>generará.</a:t>
            </a:r>
            <a:endParaRPr lang="es-EC" sz="1400" b="1" dirty="0">
              <a:solidFill>
                <a:srgbClr val="990033"/>
              </a:solidFill>
            </a:endParaRPr>
          </a:p>
        </p:txBody>
      </p:sp>
      <p:pic>
        <p:nvPicPr>
          <p:cNvPr id="5122" name="Picture 2" descr="fl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09686"/>
            <a:ext cx="4032448" cy="302357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 name="15 Imagen"/>
          <p:cNvPicPr/>
          <p:nvPr/>
        </p:nvPicPr>
        <p:blipFill rotWithShape="1">
          <a:blip r:embed="rId4" cstate="print"/>
          <a:srcRect l="21313" t="19048" r="24984" b="19646"/>
          <a:stretch/>
        </p:blipFill>
        <p:spPr bwMode="auto">
          <a:xfrm>
            <a:off x="0" y="1304763"/>
            <a:ext cx="4546376" cy="3996445"/>
          </a:xfrm>
          <a:prstGeom prst="rect">
            <a:avLst/>
          </a:prstGeom>
          <a:noFill/>
          <a:ln>
            <a:noFill/>
          </a:ln>
          <a:extLst>
            <a:ext uri="{53640926-AAD7-44D8-BBD7-CCE9431645EC}">
              <a14:shadowObscured xmlns:a14="http://schemas.microsoft.com/office/drawing/2010/main"/>
            </a:ext>
          </a:extLst>
        </p:spPr>
      </p:pic>
      <p:sp>
        <p:nvSpPr>
          <p:cNvPr id="8" name="7 Rectángulo"/>
          <p:cNvSpPr/>
          <p:nvPr/>
        </p:nvSpPr>
        <p:spPr>
          <a:xfrm>
            <a:off x="7568058" y="2339588"/>
            <a:ext cx="710451" cy="369332"/>
          </a:xfrm>
          <a:prstGeom prst="rect">
            <a:avLst/>
          </a:prstGeom>
        </p:spPr>
        <p:txBody>
          <a:bodyPr wrap="none">
            <a:spAutoFit/>
          </a:bodyPr>
          <a:lstStyle/>
          <a:p>
            <a:r>
              <a:rPr lang="es-EC" dirty="0" smtClean="0"/>
              <a:t>22% </a:t>
            </a:r>
            <a:endParaRPr lang="es-EC" dirty="0"/>
          </a:p>
        </p:txBody>
      </p:sp>
      <p:sp>
        <p:nvSpPr>
          <p:cNvPr id="17" name="16 Rectángulo redondeado"/>
          <p:cNvSpPr/>
          <p:nvPr/>
        </p:nvSpPr>
        <p:spPr>
          <a:xfrm>
            <a:off x="7228549" y="1477964"/>
            <a:ext cx="1276096" cy="861438"/>
          </a:xfrm>
          <a:prstGeom prst="roundRect">
            <a:avLst>
              <a:gd name="adj" fmla="val 10000"/>
            </a:avLst>
          </a:prstGeom>
          <a:blipFill rotWithShape="1">
            <a:blip r:embed="rId5"/>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8" name="17 Rectángulo redondeado"/>
          <p:cNvSpPr/>
          <p:nvPr/>
        </p:nvSpPr>
        <p:spPr>
          <a:xfrm>
            <a:off x="5400266" y="1507443"/>
            <a:ext cx="1403982" cy="832145"/>
          </a:xfrm>
          <a:prstGeom prst="roundRect">
            <a:avLst>
              <a:gd name="adj" fmla="val 10000"/>
            </a:avLst>
          </a:prstGeom>
          <a:blipFill rotWithShape="1">
            <a:blip r:embed="rId6"/>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3" name="12 Rectángulo"/>
          <p:cNvSpPr/>
          <p:nvPr/>
        </p:nvSpPr>
        <p:spPr>
          <a:xfrm>
            <a:off x="5747031" y="2339588"/>
            <a:ext cx="710451" cy="369332"/>
          </a:xfrm>
          <a:prstGeom prst="rect">
            <a:avLst/>
          </a:prstGeom>
        </p:spPr>
        <p:txBody>
          <a:bodyPr wrap="none">
            <a:spAutoFit/>
          </a:bodyPr>
          <a:lstStyle/>
          <a:p>
            <a:r>
              <a:rPr lang="es-EC" dirty="0"/>
              <a:t>42% </a:t>
            </a:r>
          </a:p>
        </p:txBody>
      </p:sp>
    </p:spTree>
    <p:extLst>
      <p:ext uri="{BB962C8B-B14F-4D97-AF65-F5344CB8AC3E}">
        <p14:creationId xmlns:p14="http://schemas.microsoft.com/office/powerpoint/2010/main" val="4203384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lvl="0" algn="ctr"/>
            <a:r>
              <a:rPr lang="es-ES" sz="1400" b="1" dirty="0" smtClean="0">
                <a:solidFill>
                  <a:srgbClr val="990033"/>
                </a:solidFill>
              </a:rPr>
              <a:t>Objetivo n° 4: </a:t>
            </a:r>
            <a:r>
              <a:rPr lang="es-EC" sz="1400" b="1" dirty="0">
                <a:solidFill>
                  <a:srgbClr val="990033"/>
                </a:solidFill>
              </a:rPr>
              <a:t>Realizar un análisis para verificar que producto de acuerdo a la demanda y al precio por tallo para ser cultivadas.</a:t>
            </a: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7 Rectángulo"/>
          <p:cNvSpPr/>
          <p:nvPr/>
        </p:nvSpPr>
        <p:spPr>
          <a:xfrm>
            <a:off x="190649" y="1412776"/>
            <a:ext cx="315721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C" dirty="0"/>
              <a:t>La especie más demandada a escala mundial es la rosa</a:t>
            </a:r>
          </a:p>
        </p:txBody>
      </p:sp>
      <p:graphicFrame>
        <p:nvGraphicFramePr>
          <p:cNvPr id="14" name="13 Tabla"/>
          <p:cNvGraphicFramePr>
            <a:graphicFrameLocks noGrp="1"/>
          </p:cNvGraphicFramePr>
          <p:nvPr>
            <p:extLst>
              <p:ext uri="{D42A27DB-BD31-4B8C-83A1-F6EECF244321}">
                <p14:modId xmlns:p14="http://schemas.microsoft.com/office/powerpoint/2010/main" val="3406659814"/>
              </p:ext>
            </p:extLst>
          </p:nvPr>
        </p:nvGraphicFramePr>
        <p:xfrm>
          <a:off x="3486584" y="1196752"/>
          <a:ext cx="5227948" cy="4732020"/>
        </p:xfrm>
        <a:graphic>
          <a:graphicData uri="http://schemas.openxmlformats.org/drawingml/2006/table">
            <a:tbl>
              <a:tblPr>
                <a:tableStyleId>{5C22544A-7EE6-4342-B048-85BDC9FD1C3A}</a:tableStyleId>
              </a:tblPr>
              <a:tblGrid>
                <a:gridCol w="1306987"/>
                <a:gridCol w="1306987"/>
                <a:gridCol w="1306987"/>
                <a:gridCol w="1306987"/>
              </a:tblGrid>
              <a:tr h="150865">
                <a:tc>
                  <a:txBody>
                    <a:bodyPr/>
                    <a:lstStyle/>
                    <a:p>
                      <a:pPr algn="just">
                        <a:lnSpc>
                          <a:spcPct val="115000"/>
                        </a:lnSpc>
                        <a:spcAft>
                          <a:spcPts val="0"/>
                        </a:spcAft>
                      </a:pPr>
                      <a:r>
                        <a:rPr lang="es-EC" sz="900">
                          <a:effectLst/>
                        </a:rPr>
                        <a:t>Variedad de Flor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Largo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Precio Unitario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Precio Bonche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Amelia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Anna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Carroucel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Cherry Brandy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Cherry Oh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0.30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7.50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Circus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Cool Water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Cool Water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Escimo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Escimo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Esperance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Freedom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0.30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7.50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Goldstrike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Goldstrike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Hermosa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0.30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7.50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Konfety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Latin Lady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0.30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7.50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Nena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50 - 60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0.29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Orange Chush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0.29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Peckoubo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0.30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7.50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Pink Floyd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0.30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7.50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Polar Star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50 - 60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Queen Amazone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50 - 60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Skyline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Star 200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0.29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Topaz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0.29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7.25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Trop Amazone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50 - 60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0.27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Vendela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50 - 60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0.23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5.75 </a:t>
                      </a:r>
                      <a:endParaRPr lang="es-EC" sz="800">
                        <a:effectLst/>
                        <a:latin typeface="Calibri"/>
                        <a:ea typeface="Calibri"/>
                        <a:cs typeface="Times New Roman"/>
                      </a:endParaRPr>
                    </a:p>
                  </a:txBody>
                  <a:tcPr marL="49195" marR="49195" marT="0" marB="0"/>
                </a:tc>
              </a:tr>
              <a:tr h="150865">
                <a:tc>
                  <a:txBody>
                    <a:bodyPr/>
                    <a:lstStyle/>
                    <a:p>
                      <a:pPr algn="just">
                        <a:lnSpc>
                          <a:spcPct val="115000"/>
                        </a:lnSpc>
                        <a:spcAft>
                          <a:spcPts val="0"/>
                        </a:spcAft>
                      </a:pPr>
                      <a:r>
                        <a:rPr lang="es-EC" sz="900">
                          <a:effectLst/>
                        </a:rPr>
                        <a:t>Versilia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60 cm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a:effectLst/>
                        </a:rPr>
                        <a:t>0.25 </a:t>
                      </a:r>
                      <a:endParaRPr lang="es-EC" sz="800">
                        <a:effectLst/>
                        <a:latin typeface="Calibri"/>
                        <a:ea typeface="Calibri"/>
                        <a:cs typeface="Times New Roman"/>
                      </a:endParaRPr>
                    </a:p>
                  </a:txBody>
                  <a:tcPr marL="49195" marR="49195" marT="0" marB="0"/>
                </a:tc>
                <a:tc>
                  <a:txBody>
                    <a:bodyPr/>
                    <a:lstStyle/>
                    <a:p>
                      <a:pPr algn="just">
                        <a:lnSpc>
                          <a:spcPct val="115000"/>
                        </a:lnSpc>
                        <a:spcAft>
                          <a:spcPts val="0"/>
                        </a:spcAft>
                      </a:pPr>
                      <a:r>
                        <a:rPr lang="es-EC" sz="900" dirty="0">
                          <a:effectLst/>
                        </a:rPr>
                        <a:t>6.25 </a:t>
                      </a:r>
                      <a:endParaRPr lang="es-EC" sz="800" dirty="0">
                        <a:effectLst/>
                        <a:latin typeface="Calibri"/>
                        <a:ea typeface="Calibri"/>
                        <a:cs typeface="Times New Roman"/>
                      </a:endParaRPr>
                    </a:p>
                  </a:txBody>
                  <a:tcPr marL="49195" marR="49195" marT="0" marB="0"/>
                </a:tc>
              </a:tr>
            </a:tbl>
          </a:graphicData>
        </a:graphic>
      </p:graphicFrame>
      <p:sp>
        <p:nvSpPr>
          <p:cNvPr id="15" name="14 Rectángulo"/>
          <p:cNvSpPr/>
          <p:nvPr/>
        </p:nvSpPr>
        <p:spPr>
          <a:xfrm>
            <a:off x="1769256" y="4077072"/>
            <a:ext cx="1717328" cy="646331"/>
          </a:xfrm>
          <a:prstGeom prst="rect">
            <a:avLst/>
          </a:prstGeom>
        </p:spPr>
        <p:txBody>
          <a:bodyPr wrap="square">
            <a:spAutoFit/>
          </a:bodyPr>
          <a:lstStyle/>
          <a:p>
            <a:r>
              <a:rPr lang="es-EC" b="1" dirty="0" smtClean="0"/>
              <a:t>EEUU </a:t>
            </a:r>
            <a:r>
              <a:rPr lang="es-EC" b="1" dirty="0"/>
              <a:t>(40%) </a:t>
            </a:r>
            <a:endParaRPr lang="es-EC" dirty="0"/>
          </a:p>
          <a:p>
            <a:r>
              <a:rPr lang="es-EC" b="1" dirty="0" smtClean="0"/>
              <a:t>Rusia </a:t>
            </a:r>
            <a:r>
              <a:rPr lang="es-EC" b="1" dirty="0"/>
              <a:t>(60%)  </a:t>
            </a:r>
            <a:endParaRPr lang="es-EC" dirty="0"/>
          </a:p>
        </p:txBody>
      </p:sp>
    </p:spTree>
    <p:extLst>
      <p:ext uri="{BB962C8B-B14F-4D97-AF65-F5344CB8AC3E}">
        <p14:creationId xmlns:p14="http://schemas.microsoft.com/office/powerpoint/2010/main" val="1253960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434188269"/>
              </p:ext>
            </p:extLst>
          </p:nvPr>
        </p:nvGraphicFramePr>
        <p:xfrm>
          <a:off x="0" y="836712"/>
          <a:ext cx="42839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107024590"/>
              </p:ext>
            </p:extLst>
          </p:nvPr>
        </p:nvGraphicFramePr>
        <p:xfrm>
          <a:off x="4572000" y="1700808"/>
          <a:ext cx="4102100" cy="3291840"/>
        </p:xfrm>
        <a:graphic>
          <a:graphicData uri="http://schemas.openxmlformats.org/drawingml/2006/table">
            <a:tbl>
              <a:tblPr>
                <a:tableStyleId>{5C22544A-7EE6-4342-B048-85BDC9FD1C3A}</a:tableStyleId>
              </a:tblPr>
              <a:tblGrid>
                <a:gridCol w="1522821"/>
                <a:gridCol w="2579279"/>
              </a:tblGrid>
              <a:tr h="190500">
                <a:tc>
                  <a:txBody>
                    <a:bodyPr/>
                    <a:lstStyle/>
                    <a:p>
                      <a:pPr algn="l" fontAlgn="b"/>
                      <a:r>
                        <a:rPr lang="es-EC" sz="1100" u="none" strike="noStrike">
                          <a:effectLst/>
                        </a:rPr>
                        <a:t>EMPRESA</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FLORANY S.A.</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ACTIVIDAD</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111 FLORICOLA</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CIIU</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1100 PRODUCTOS AGRICOLAS EN GENERAL</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PRODUCTO</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1130 ROSAS</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MONTO</a:t>
                      </a:r>
                      <a:endParaRPr lang="es-EC" sz="1100" b="0" i="0" u="none" strike="noStrike">
                        <a:solidFill>
                          <a:srgbClr val="000000"/>
                        </a:solidFill>
                        <a:effectLst/>
                        <a:latin typeface="Calibri"/>
                      </a:endParaRPr>
                    </a:p>
                  </a:txBody>
                  <a:tcPr marL="0" marR="0" marT="0" marB="0" anchor="b"/>
                </a:tc>
                <a:tc>
                  <a:txBody>
                    <a:bodyPr/>
                    <a:lstStyle/>
                    <a:p>
                      <a:pPr algn="r" fontAlgn="b"/>
                      <a:r>
                        <a:rPr lang="es-EC" sz="1100" u="none" strike="noStrike">
                          <a:effectLst/>
                        </a:rPr>
                        <a:t>333.333,33</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PLAZO </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6 AÑOS</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CUOTA ANUAL</a:t>
                      </a:r>
                      <a:endParaRPr lang="es-EC" sz="1100" b="0" i="0" u="none" strike="noStrike">
                        <a:solidFill>
                          <a:srgbClr val="000000"/>
                        </a:solidFill>
                        <a:effectLst/>
                        <a:latin typeface="Calibri"/>
                      </a:endParaRPr>
                    </a:p>
                  </a:txBody>
                  <a:tcPr marL="0" marR="0" marT="0" marB="0" anchor="b"/>
                </a:tc>
                <a:tc>
                  <a:txBody>
                    <a:bodyPr/>
                    <a:lstStyle/>
                    <a:p>
                      <a:pPr algn="r" fontAlgn="b"/>
                      <a:r>
                        <a:rPr lang="es-EC" sz="1100" u="none" strike="noStrike">
                          <a:effectLst/>
                        </a:rPr>
                        <a:t>74.639,22</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TASA DE INTERES</a:t>
                      </a:r>
                      <a:endParaRPr lang="es-EC" sz="1100" b="0" i="0" u="none" strike="noStrike">
                        <a:solidFill>
                          <a:srgbClr val="000000"/>
                        </a:solidFill>
                        <a:effectLst/>
                        <a:latin typeface="Calibri"/>
                      </a:endParaRPr>
                    </a:p>
                  </a:txBody>
                  <a:tcPr marL="0" marR="0" marT="0" marB="0" anchor="b"/>
                </a:tc>
                <a:tc>
                  <a:txBody>
                    <a:bodyPr/>
                    <a:lstStyle/>
                    <a:p>
                      <a:pPr algn="r" fontAlgn="b"/>
                      <a:r>
                        <a:rPr lang="es-EC" sz="1100" u="none" strike="noStrike">
                          <a:effectLst/>
                        </a:rPr>
                        <a:t>9,15%</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FORMA DE PAGO </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6 MESES</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GARANTIA</a:t>
                      </a:r>
                      <a:endParaRPr lang="es-EC" sz="1100" b="0" i="0" u="none" strike="noStrike">
                        <a:solidFill>
                          <a:srgbClr val="000000"/>
                        </a:solidFill>
                        <a:effectLst/>
                        <a:latin typeface="Calibri"/>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GARANTIA HIPOTECARIA</a:t>
                      </a:r>
                      <a:endParaRPr lang="es-EC" sz="1100" b="0" i="0" u="none" strike="noStrike">
                        <a:solidFill>
                          <a:srgbClr val="000000"/>
                        </a:solidFill>
                        <a:effectLst/>
                        <a:latin typeface="Calibri"/>
                      </a:endParaRPr>
                    </a:p>
                  </a:txBody>
                  <a:tcPr marL="0" marR="0" marT="0" marB="0" anchor="b"/>
                </a:tc>
                <a:tc>
                  <a:txBody>
                    <a:bodyPr/>
                    <a:lstStyle/>
                    <a:p>
                      <a:pPr algn="r" fontAlgn="b"/>
                      <a:r>
                        <a:rPr lang="es-EC" sz="1100" u="none" strike="noStrike">
                          <a:effectLst/>
                        </a:rPr>
                        <a:t>329.021,72</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GARANTIA PRENDARIA</a:t>
                      </a:r>
                      <a:endParaRPr lang="es-EC" sz="1100" b="0" i="0" u="none" strike="noStrike">
                        <a:solidFill>
                          <a:srgbClr val="000000"/>
                        </a:solidFill>
                        <a:effectLst/>
                        <a:latin typeface="Calibri"/>
                      </a:endParaRPr>
                    </a:p>
                  </a:txBody>
                  <a:tcPr marL="0" marR="0" marT="0" marB="0" anchor="b"/>
                </a:tc>
                <a:tc>
                  <a:txBody>
                    <a:bodyPr/>
                    <a:lstStyle/>
                    <a:p>
                      <a:pPr algn="r" fontAlgn="b"/>
                      <a:r>
                        <a:rPr lang="es-EC" sz="1100" u="none" strike="noStrike">
                          <a:effectLst/>
                        </a:rPr>
                        <a:t>34.834,34</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0" marR="0" marT="0" marB="0" anchor="b"/>
                </a:tc>
                <a:tc>
                  <a:txBody>
                    <a:bodyPr/>
                    <a:lstStyle/>
                    <a:p>
                      <a:pPr algn="r" fontAlgn="b"/>
                      <a:r>
                        <a:rPr lang="es-EC" sz="1100" u="none" strike="noStrike">
                          <a:effectLst/>
                        </a:rPr>
                        <a:t>363.856,06</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1100" u="none" strike="noStrike">
                          <a:effectLst/>
                        </a:rPr>
                        <a:t>COBERTURA</a:t>
                      </a:r>
                      <a:endParaRPr lang="es-EC" sz="1100" b="0" i="0" u="none" strike="noStrike">
                        <a:solidFill>
                          <a:srgbClr val="000000"/>
                        </a:solidFill>
                        <a:effectLst/>
                        <a:latin typeface="Calibri"/>
                      </a:endParaRPr>
                    </a:p>
                  </a:txBody>
                  <a:tcPr marL="0" marR="0" marT="0" marB="0" anchor="b"/>
                </a:tc>
                <a:tc>
                  <a:txBody>
                    <a:bodyPr/>
                    <a:lstStyle/>
                    <a:p>
                      <a:pPr algn="r" fontAlgn="b"/>
                      <a:r>
                        <a:rPr lang="es-EC" sz="1100" u="none" strike="noStrike" dirty="0">
                          <a:effectLst/>
                        </a:rPr>
                        <a:t>109,16%</a:t>
                      </a:r>
                      <a:endParaRPr lang="es-EC" sz="11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19167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4 Rectángulo"/>
          <p:cNvSpPr/>
          <p:nvPr/>
        </p:nvSpPr>
        <p:spPr>
          <a:xfrm rot="16200000">
            <a:off x="-755489" y="2925413"/>
            <a:ext cx="1954446" cy="369332"/>
          </a:xfrm>
          <a:prstGeom prst="rect">
            <a:avLst/>
          </a:prstGeom>
        </p:spPr>
        <p:txBody>
          <a:bodyPr wrap="none">
            <a:spAutoFit/>
          </a:bodyPr>
          <a:lstStyle/>
          <a:p>
            <a:r>
              <a:rPr lang="es-EC" b="1" dirty="0"/>
              <a:t>Análisis Vertical</a:t>
            </a:r>
          </a:p>
        </p:txBody>
      </p:sp>
      <p:graphicFrame>
        <p:nvGraphicFramePr>
          <p:cNvPr id="3" name="2 Tabla"/>
          <p:cNvGraphicFramePr>
            <a:graphicFrameLocks noGrp="1"/>
          </p:cNvGraphicFramePr>
          <p:nvPr>
            <p:extLst>
              <p:ext uri="{D42A27DB-BD31-4B8C-83A1-F6EECF244321}">
                <p14:modId xmlns:p14="http://schemas.microsoft.com/office/powerpoint/2010/main" val="1366744425"/>
              </p:ext>
            </p:extLst>
          </p:nvPr>
        </p:nvGraphicFramePr>
        <p:xfrm>
          <a:off x="406400" y="635377"/>
          <a:ext cx="8558088" cy="5844943"/>
        </p:xfrm>
        <a:graphic>
          <a:graphicData uri="http://schemas.openxmlformats.org/drawingml/2006/table">
            <a:tbl>
              <a:tblPr>
                <a:tableStyleId>{5C22544A-7EE6-4342-B048-85BDC9FD1C3A}</a:tableStyleId>
              </a:tblPr>
              <a:tblGrid>
                <a:gridCol w="2871634"/>
                <a:gridCol w="1131093"/>
                <a:gridCol w="728238"/>
                <a:gridCol w="1131093"/>
                <a:gridCol w="728238"/>
                <a:gridCol w="1131093"/>
                <a:gridCol w="836699"/>
              </a:tblGrid>
              <a:tr h="106194">
                <a:tc gridSpan="7">
                  <a:txBody>
                    <a:bodyPr/>
                    <a:lstStyle/>
                    <a:p>
                      <a:pPr algn="ctr" fontAlgn="ctr"/>
                      <a:r>
                        <a:rPr lang="es-EC" sz="900" u="none" strike="noStrike">
                          <a:effectLst/>
                        </a:rPr>
                        <a:t>FLORANY S.A. </a:t>
                      </a:r>
                      <a:endParaRPr lang="es-EC" sz="900" b="1" i="0" u="none" strike="noStrike">
                        <a:solidFill>
                          <a:srgbClr val="000000"/>
                        </a:solidFill>
                        <a:effectLst/>
                        <a:latin typeface="Arial"/>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910">
                <a:tc>
                  <a:txBody>
                    <a:bodyPr/>
                    <a:lstStyle/>
                    <a:p>
                      <a:pPr algn="ctr" fontAlgn="ctr"/>
                      <a:r>
                        <a:rPr lang="es-EC" sz="900" u="none" strike="noStrike">
                          <a:effectLst/>
                        </a:rPr>
                        <a:t>Estado de Situación Financiera</a:t>
                      </a:r>
                      <a:endParaRPr lang="es-EC" sz="900" b="1" i="0" u="none" strike="noStrike">
                        <a:solidFill>
                          <a:srgbClr val="000000"/>
                        </a:solidFill>
                        <a:effectLst/>
                        <a:latin typeface="Arial"/>
                      </a:endParaRPr>
                    </a:p>
                  </a:txBody>
                  <a:tcPr marL="0" marR="0" marT="0" marB="0" anchor="ctr"/>
                </a:tc>
                <a:tc>
                  <a:txBody>
                    <a:bodyPr/>
                    <a:lstStyle/>
                    <a:p>
                      <a:pPr algn="ctr" fontAlgn="ctr"/>
                      <a:r>
                        <a:rPr lang="es-EC" sz="900" u="none" strike="noStrike">
                          <a:effectLst/>
                        </a:rPr>
                        <a:t>2012</a:t>
                      </a:r>
                      <a:endParaRPr lang="es-EC" sz="900" b="1" i="0" u="none" strike="noStrike">
                        <a:solidFill>
                          <a:srgbClr val="000000"/>
                        </a:solidFill>
                        <a:effectLst/>
                        <a:latin typeface="Arial"/>
                      </a:endParaRPr>
                    </a:p>
                  </a:txBody>
                  <a:tcPr marL="0" marR="0" marT="0" marB="0" anchor="ctr"/>
                </a:tc>
                <a:tc>
                  <a:txBody>
                    <a:bodyPr/>
                    <a:lstStyle/>
                    <a:p>
                      <a:pPr algn="ctr" fontAlgn="ctr"/>
                      <a:r>
                        <a:rPr lang="es-EC" sz="900" u="none" strike="noStrike">
                          <a:effectLst/>
                        </a:rPr>
                        <a:t>%</a:t>
                      </a:r>
                      <a:endParaRPr lang="es-EC" sz="900" b="1" i="0" u="none" strike="noStrike">
                        <a:solidFill>
                          <a:srgbClr val="000000"/>
                        </a:solidFill>
                        <a:effectLst/>
                        <a:latin typeface="Arial"/>
                      </a:endParaRPr>
                    </a:p>
                  </a:txBody>
                  <a:tcPr marL="0" marR="0" marT="0" marB="0" anchor="ctr"/>
                </a:tc>
                <a:tc>
                  <a:txBody>
                    <a:bodyPr/>
                    <a:lstStyle/>
                    <a:p>
                      <a:pPr algn="ctr" fontAlgn="ctr"/>
                      <a:r>
                        <a:rPr lang="es-EC" sz="900" u="none" strike="noStrike">
                          <a:effectLst/>
                        </a:rPr>
                        <a:t>2013</a:t>
                      </a:r>
                      <a:endParaRPr lang="es-EC" sz="900" b="1" i="0" u="none" strike="noStrike">
                        <a:solidFill>
                          <a:srgbClr val="000000"/>
                        </a:solidFill>
                        <a:effectLst/>
                        <a:latin typeface="Arial"/>
                      </a:endParaRPr>
                    </a:p>
                  </a:txBody>
                  <a:tcPr marL="0" marR="0" marT="0" marB="0" anchor="ctr"/>
                </a:tc>
                <a:tc>
                  <a:txBody>
                    <a:bodyPr/>
                    <a:lstStyle/>
                    <a:p>
                      <a:pPr algn="ctr" fontAlgn="ctr"/>
                      <a:r>
                        <a:rPr lang="es-EC" sz="900" u="none" strike="noStrike">
                          <a:effectLst/>
                        </a:rPr>
                        <a:t>%</a:t>
                      </a:r>
                      <a:endParaRPr lang="es-EC" sz="900" b="1" i="0" u="none" strike="noStrike">
                        <a:solidFill>
                          <a:srgbClr val="000000"/>
                        </a:solidFill>
                        <a:effectLst/>
                        <a:latin typeface="Arial"/>
                      </a:endParaRPr>
                    </a:p>
                  </a:txBody>
                  <a:tcPr marL="0" marR="0" marT="0" marB="0" anchor="ctr"/>
                </a:tc>
                <a:tc>
                  <a:txBody>
                    <a:bodyPr/>
                    <a:lstStyle/>
                    <a:p>
                      <a:pPr algn="ctr" fontAlgn="ctr"/>
                      <a:r>
                        <a:rPr lang="es-EC" sz="900" u="none" strike="noStrike">
                          <a:effectLst/>
                        </a:rPr>
                        <a:t>2014</a:t>
                      </a:r>
                      <a:endParaRPr lang="es-EC" sz="900" b="1" i="0" u="none" strike="noStrike">
                        <a:solidFill>
                          <a:srgbClr val="000000"/>
                        </a:solidFill>
                        <a:effectLst/>
                        <a:latin typeface="Arial"/>
                      </a:endParaRPr>
                    </a:p>
                  </a:txBody>
                  <a:tcPr marL="0" marR="0" marT="0" marB="0" anchor="ctr"/>
                </a:tc>
                <a:tc>
                  <a:txBody>
                    <a:bodyPr/>
                    <a:lstStyle/>
                    <a:p>
                      <a:pPr algn="ctr" fontAlgn="ctr"/>
                      <a:r>
                        <a:rPr lang="es-EC" sz="900" u="none" strike="noStrike">
                          <a:effectLst/>
                        </a:rPr>
                        <a:t>%</a:t>
                      </a:r>
                      <a:endParaRPr lang="es-EC" sz="900" b="1" i="0" u="none" strike="noStrike">
                        <a:solidFill>
                          <a:srgbClr val="000000"/>
                        </a:solidFill>
                        <a:effectLst/>
                        <a:latin typeface="Arial"/>
                      </a:endParaRPr>
                    </a:p>
                  </a:txBody>
                  <a:tcPr marL="0" marR="0" marT="0" marB="0" anchor="ctr"/>
                </a:tc>
              </a:tr>
              <a:tr h="106194">
                <a:tc gridSpan="2">
                  <a:txBody>
                    <a:bodyPr/>
                    <a:lstStyle/>
                    <a:p>
                      <a:pPr algn="l" fontAlgn="ctr"/>
                      <a:r>
                        <a:rPr lang="es-EC" sz="900" u="none" strike="noStrike">
                          <a:effectLst/>
                        </a:rPr>
                        <a:t>Estado de Situación Financiera</a:t>
                      </a:r>
                      <a:endParaRPr lang="es-EC" sz="900" b="1" i="0" u="none" strike="noStrike">
                        <a:solidFill>
                          <a:srgbClr val="000000"/>
                        </a:solidFill>
                        <a:effectLst/>
                        <a:latin typeface="Arial"/>
                      </a:endParaRPr>
                    </a:p>
                  </a:txBody>
                  <a:tcPr marL="0" marR="0" marT="0" marB="0" anchor="ctr"/>
                </a:tc>
                <a:tc hMerge="1">
                  <a:txBody>
                    <a:bodyPr/>
                    <a:lstStyle/>
                    <a:p>
                      <a:endParaRPr lang="es-EC"/>
                    </a:p>
                  </a:txBody>
                  <a:tcPr/>
                </a:tc>
                <a:tc>
                  <a:txBody>
                    <a:bodyPr/>
                    <a:lstStyle/>
                    <a:p>
                      <a:pPr algn="l" fontAlgn="ctr"/>
                      <a:r>
                        <a:rPr lang="es-EC" sz="900" u="none" strike="noStrike">
                          <a:effectLst/>
                        </a:rPr>
                        <a:t> </a:t>
                      </a:r>
                      <a:endParaRPr lang="es-EC" sz="900" b="0" i="0" u="none" strike="noStrike">
                        <a:solidFill>
                          <a:srgbClr val="000000"/>
                        </a:solidFill>
                        <a:effectLst/>
                        <a:latin typeface="Arial"/>
                      </a:endParaRPr>
                    </a:p>
                  </a:txBody>
                  <a:tcPr marL="0" marR="0" marT="0" marB="0" anchor="ctr"/>
                </a:tc>
                <a:tc>
                  <a:txBody>
                    <a:bodyPr/>
                    <a:lstStyle/>
                    <a:p>
                      <a:pPr algn="l" fontAlgn="ctr"/>
                      <a:r>
                        <a:rPr lang="es-EC" sz="900" u="none" strike="noStrike">
                          <a:effectLst/>
                        </a:rPr>
                        <a:t> </a:t>
                      </a:r>
                      <a:endParaRPr lang="es-EC" sz="900" b="0" i="0" u="none" strike="noStrike">
                        <a:solidFill>
                          <a:srgbClr val="000000"/>
                        </a:solidFill>
                        <a:effectLst/>
                        <a:latin typeface="Arial"/>
                      </a:endParaRPr>
                    </a:p>
                  </a:txBody>
                  <a:tcPr marL="0" marR="0" marT="0" marB="0" anchor="ctr"/>
                </a:tc>
                <a:tc>
                  <a:txBody>
                    <a:bodyPr/>
                    <a:lstStyle/>
                    <a:p>
                      <a:pPr algn="l" fontAlgn="ctr"/>
                      <a:r>
                        <a:rPr lang="es-EC" sz="900" u="none" strike="noStrike">
                          <a:effectLst/>
                        </a:rPr>
                        <a:t> </a:t>
                      </a:r>
                      <a:endParaRPr lang="es-EC" sz="900" b="0" i="0" u="none" strike="noStrike">
                        <a:solidFill>
                          <a:srgbClr val="000000"/>
                        </a:solidFill>
                        <a:effectLst/>
                        <a:latin typeface="Arial"/>
                      </a:endParaRPr>
                    </a:p>
                  </a:txBody>
                  <a:tcPr marL="0" marR="0" marT="0" marB="0" anchor="ctr"/>
                </a:tc>
                <a:tc>
                  <a:txBody>
                    <a:bodyPr/>
                    <a:lstStyle/>
                    <a:p>
                      <a:pPr algn="l" fontAlgn="ctr"/>
                      <a:r>
                        <a:rPr lang="es-EC" sz="900" u="none" strike="noStrike">
                          <a:effectLst/>
                        </a:rPr>
                        <a:t> </a:t>
                      </a:r>
                      <a:endParaRPr lang="es-EC" sz="900" b="0" i="0" u="none" strike="noStrike">
                        <a:solidFill>
                          <a:srgbClr val="000000"/>
                        </a:solidFill>
                        <a:effectLst/>
                        <a:latin typeface="Arial"/>
                      </a:endParaRPr>
                    </a:p>
                  </a:txBody>
                  <a:tcPr marL="0"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Activos </a:t>
                      </a:r>
                      <a:endParaRPr lang="es-EC" sz="900" b="1" i="0" u="none" strike="noStrike">
                        <a:solidFill>
                          <a:srgbClr val="000000"/>
                        </a:solidFill>
                        <a:effectLst/>
                        <a:latin typeface="Arial"/>
                      </a:endParaRPr>
                    </a:p>
                  </a:txBody>
                  <a:tcPr marL="41145"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r>
                        <a:rPr lang="es-EC" sz="900" u="none" strike="noStrike">
                          <a:effectLst/>
                        </a:rPr>
                        <a:t> </a:t>
                      </a:r>
                      <a:endParaRPr lang="es-EC" sz="900" b="0" i="0" u="none" strike="noStrike">
                        <a:solidFill>
                          <a:srgbClr val="000000"/>
                        </a:solidFill>
                        <a:effectLst/>
                        <a:latin typeface="Arial"/>
                      </a:endParaRPr>
                    </a:p>
                  </a:txBody>
                  <a:tcPr marL="0"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Activos corrientes</a:t>
                      </a:r>
                      <a:endParaRPr lang="es-EC" sz="900" b="1" i="0" u="none" strike="noStrike">
                        <a:solidFill>
                          <a:srgbClr val="000000"/>
                        </a:solidFill>
                        <a:effectLst/>
                        <a:latin typeface="Arial"/>
                      </a:endParaRPr>
                    </a:p>
                  </a:txBody>
                  <a:tcPr marL="82290"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endParaRPr lang="es-EC" sz="900" b="0" i="0" u="none" strike="noStrike">
                        <a:solidFill>
                          <a:srgbClr val="000000"/>
                        </a:solidFill>
                        <a:effectLst/>
                        <a:latin typeface="Arial"/>
                      </a:endParaRPr>
                    </a:p>
                  </a:txBody>
                  <a:tcPr marL="0" marR="0" marT="0" marB="0" anchor="ctr"/>
                </a:tc>
                <a:tc>
                  <a:txBody>
                    <a:bodyPr/>
                    <a:lstStyle/>
                    <a:p>
                      <a:pPr algn="l" fontAlgn="ctr"/>
                      <a:r>
                        <a:rPr lang="es-EC" sz="900" u="none" strike="noStrike">
                          <a:effectLst/>
                        </a:rPr>
                        <a:t> </a:t>
                      </a:r>
                      <a:endParaRPr lang="es-EC" sz="900" b="0" i="0" u="none" strike="noStrike">
                        <a:solidFill>
                          <a:srgbClr val="000000"/>
                        </a:solidFill>
                        <a:effectLst/>
                        <a:latin typeface="Arial"/>
                      </a:endParaRPr>
                    </a:p>
                  </a:txBody>
                  <a:tcPr marL="0"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Efectivo y Equivalentes al Efectivo</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3.487,56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0,83%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3.285,33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0,57%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8.903,33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1,64%</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Cuentas y Documentos por Cobrar</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131.124,00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31,38%</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146.073,56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25,16%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137.911,33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25,34%</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Inventarios</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16.260,67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15.578,22</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2,68%</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22.777,56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4,19%</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Gastos Pagados por anticipado</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3.289,56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0,79%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5.452,00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0,94%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7.471,78</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1,37%</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Total de Activos corrientes</a:t>
                      </a:r>
                      <a:endParaRPr lang="es-EC" sz="900" b="1"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154.161,78</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36,89%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170.389,11</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29,35%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177.064,00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32,54%</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Activos no corrientes</a:t>
                      </a:r>
                      <a:endParaRPr lang="es-EC" sz="900" b="1" i="0" u="none" strike="noStrike">
                        <a:solidFill>
                          <a:srgbClr val="000000"/>
                        </a:solidFill>
                        <a:effectLst/>
                        <a:latin typeface="Arial"/>
                      </a:endParaRPr>
                    </a:p>
                  </a:txBody>
                  <a:tcPr marL="82290"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Propiedades, Planta y Equipo</a:t>
                      </a:r>
                      <a:endParaRPr lang="es-EC" sz="900" b="0"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197.378,71</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47,23%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301.194,82</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51,88%</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283.821,85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52,16%</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Plantaciones</a:t>
                      </a:r>
                      <a:endParaRPr lang="es-EC" sz="900" b="0"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65.032,63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15,56%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107.407,85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18,50%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82.032,59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15,08%</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Otros Activos</a:t>
                      </a:r>
                      <a:endParaRPr lang="es-EC" sz="900" b="0"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1.340,67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0,32%</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1.562,89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0,27%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1.229,56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0,23%</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Total de activos no corrientes</a:t>
                      </a:r>
                      <a:endParaRPr lang="es-EC" sz="900" b="1"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263.752,00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63,11%</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410.165,56</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70,65%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367.084,00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67,46%</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Total de activos</a:t>
                      </a:r>
                      <a:endParaRPr lang="es-EC" sz="900" b="1" i="0" u="none" strike="noStrike">
                        <a:solidFill>
                          <a:srgbClr val="FFFFFF"/>
                        </a:solidFill>
                        <a:effectLst/>
                        <a:latin typeface="Arial"/>
                      </a:endParaRPr>
                    </a:p>
                  </a:txBody>
                  <a:tcPr marL="82290" marR="0" marT="0" marB="0" anchor="ctr"/>
                </a:tc>
                <a:tc>
                  <a:txBody>
                    <a:bodyPr/>
                    <a:lstStyle/>
                    <a:p>
                      <a:pPr algn="r" fontAlgn="b"/>
                      <a:r>
                        <a:rPr lang="es-EC" sz="900" u="none" strike="noStrike">
                          <a:effectLst/>
                        </a:rPr>
                        <a:t>417.913,78</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580.554,67</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544.148,00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100,00%</a:t>
                      </a:r>
                      <a:endParaRPr lang="es-EC" sz="900" b="1" i="0" u="none" strike="noStrike">
                        <a:solidFill>
                          <a:srgbClr val="000000"/>
                        </a:solidFill>
                        <a:effectLst/>
                        <a:latin typeface="Calibri"/>
                      </a:endParaRPr>
                    </a:p>
                  </a:txBody>
                  <a:tcPr marL="0" marR="0" marT="0" marB="0" anchor="b"/>
                </a:tc>
              </a:tr>
              <a:tr h="106194">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Pasivos</a:t>
                      </a:r>
                      <a:endParaRPr lang="es-EC" sz="900" b="1" i="0" u="none" strike="noStrike">
                        <a:solidFill>
                          <a:srgbClr val="000000"/>
                        </a:solidFill>
                        <a:effectLst/>
                        <a:latin typeface="Arial"/>
                      </a:endParaRPr>
                    </a:p>
                  </a:txBody>
                  <a:tcPr marL="82290"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Pasivos corrientes</a:t>
                      </a:r>
                      <a:endParaRPr lang="es-EC" sz="900" b="1" i="0" u="none" strike="noStrike">
                        <a:solidFill>
                          <a:srgbClr val="000000"/>
                        </a:solidFill>
                        <a:effectLst/>
                        <a:latin typeface="Arial"/>
                      </a:endParaRPr>
                    </a:p>
                  </a:txBody>
                  <a:tcPr marL="123435"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Pasivos financieros corrientes</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27.296,44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10,19%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9.534,44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2,16%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0,00%</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Cuentas y Documentos por pagar</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91.772,44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34,25%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86.988,00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19,75%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63.780,89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16,39%</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Gastos acumulados por pagar</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283,78</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0,11%</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115,33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0,03%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797,78</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0,21%</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Obligaciones con los trabajadores</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6.936,00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2,59%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13.234,67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11.654,00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2,99%</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Impuesto a la renta</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2.312,89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0,86%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7.578,67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1,72%</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5.806,67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1,49%</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Porción corriente de deuda a Largo plazo</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0,00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12.997,78</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2,95%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54.588,89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14,03%</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Total de Pasivos corrientes </a:t>
                      </a:r>
                      <a:endParaRPr lang="es-EC" sz="900" b="1"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128.601,56</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48,00%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130.448,89</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29,61%</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136.628,22</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35,11%</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Obligaciones con instituciones financieras</a:t>
                      </a:r>
                      <a:endParaRPr lang="es-EC" sz="900" b="0" i="0" u="none" strike="noStrike">
                        <a:solidFill>
                          <a:srgbClr val="000000"/>
                        </a:solidFill>
                        <a:effectLst/>
                        <a:latin typeface="Arial"/>
                      </a:endParaRPr>
                    </a:p>
                  </a:txBody>
                  <a:tcPr marL="164580" marR="0" marT="0" marB="0" anchor="ctr"/>
                </a:tc>
                <a:tc>
                  <a:txBody>
                    <a:bodyPr/>
                    <a:lstStyle/>
                    <a:p>
                      <a:pPr algn="r" fontAlgn="b"/>
                      <a:r>
                        <a:rPr lang="es-EC" sz="900" u="none" strike="noStrike">
                          <a:effectLst/>
                        </a:rPr>
                        <a:t>0,00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164.780,00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37,40%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110.236,89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28,33%</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Total de Pasivos no corrientes</a:t>
                      </a:r>
                      <a:endParaRPr lang="es-EC" sz="900" b="1"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0,00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164.780,00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37,40%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110.236,89</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28,33%</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Total pasivos</a:t>
                      </a:r>
                      <a:endParaRPr lang="es-EC" sz="900" b="1" i="0" u="none" strike="noStrike">
                        <a:solidFill>
                          <a:srgbClr val="FFFFFF"/>
                        </a:solidFill>
                        <a:effectLst/>
                        <a:latin typeface="Arial"/>
                      </a:endParaRPr>
                    </a:p>
                  </a:txBody>
                  <a:tcPr marL="82290" marR="0" marT="0" marB="0" anchor="ctr"/>
                </a:tc>
                <a:tc>
                  <a:txBody>
                    <a:bodyPr/>
                    <a:lstStyle/>
                    <a:p>
                      <a:pPr algn="r" fontAlgn="b"/>
                      <a:r>
                        <a:rPr lang="es-EC" sz="900" u="none" strike="noStrike">
                          <a:effectLst/>
                        </a:rPr>
                        <a:t>128.601,56</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48,00%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295.228,89</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67,01%</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246.865,11</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63,44%</a:t>
                      </a:r>
                      <a:endParaRPr lang="es-EC" sz="900" b="0" i="0" u="none" strike="noStrike">
                        <a:solidFill>
                          <a:srgbClr val="000000"/>
                        </a:solidFill>
                        <a:effectLst/>
                        <a:latin typeface="Calibri"/>
                      </a:endParaRPr>
                    </a:p>
                  </a:txBody>
                  <a:tcPr marL="0" marR="0" marT="0" marB="0" anchor="b"/>
                </a:tc>
              </a:tr>
              <a:tr h="106194">
                <a:tc>
                  <a:txBody>
                    <a:bodyPr/>
                    <a:lstStyle/>
                    <a:p>
                      <a:pPr algn="l" fontAlgn="ctr"/>
                      <a:endParaRPr lang="es-EC" sz="900" b="1" i="0" u="none" strike="noStrike">
                        <a:solidFill>
                          <a:srgbClr val="000000"/>
                        </a:solidFill>
                        <a:effectLst/>
                        <a:latin typeface="Arial"/>
                      </a:endParaRPr>
                    </a:p>
                  </a:txBody>
                  <a:tcPr marL="123435"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Patrimonio</a:t>
                      </a:r>
                      <a:endParaRPr lang="es-EC" sz="900" b="1" i="0" u="none" strike="noStrike">
                        <a:solidFill>
                          <a:srgbClr val="000000"/>
                        </a:solidFill>
                        <a:effectLst/>
                        <a:latin typeface="Arial"/>
                      </a:endParaRPr>
                    </a:p>
                  </a:txBody>
                  <a:tcPr marL="82290" marR="0" marT="0" marB="0" anchor="ctr"/>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c>
                  <a:txBody>
                    <a:bodyPr/>
                    <a:lstStyle/>
                    <a:p>
                      <a:pPr algn="l" fontAlgn="b"/>
                      <a:endParaRPr lang="es-EC" sz="900" b="0" i="0" u="none" strike="noStrike">
                        <a:solidFill>
                          <a:srgbClr val="000000"/>
                        </a:solidFill>
                        <a:effectLst/>
                        <a:latin typeface="Calibri"/>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Capital Social</a:t>
                      </a:r>
                      <a:endParaRPr lang="es-EC" sz="900" b="0"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9.644,44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3,60%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9.644,44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2,19%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9.644,44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2,48%</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Aporte futuras capitalizaciones</a:t>
                      </a:r>
                      <a:endParaRPr lang="es-EC" sz="900" b="0"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122.573,56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45,75%</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110.890,67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25,17%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110.890,67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28,50%</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Reserva Legal</a:t>
                      </a:r>
                      <a:endParaRPr lang="es-EC" sz="900" b="0"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1.109,33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0,41%</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2.054,44</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0,47%</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4.822,22</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1,24%</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Ganancias (pérdidas) acumuladas</a:t>
                      </a:r>
                      <a:endParaRPr lang="es-EC" sz="900" b="0"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5.984,89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2,23%</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22.736,22</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5,16%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16.925,56</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4,35%</a:t>
                      </a:r>
                      <a:endParaRPr lang="es-EC" sz="900" b="0" i="0" u="none" strike="noStrike">
                        <a:solidFill>
                          <a:srgbClr val="000000"/>
                        </a:solidFill>
                        <a:effectLst/>
                        <a:latin typeface="Calibri"/>
                      </a:endParaRPr>
                    </a:p>
                  </a:txBody>
                  <a:tcPr marL="0" marR="0" marT="0" marB="0" anchor="b"/>
                </a:tc>
              </a:tr>
              <a:tr h="106194">
                <a:tc>
                  <a:txBody>
                    <a:bodyPr/>
                    <a:lstStyle/>
                    <a:p>
                      <a:pPr algn="l" fontAlgn="ctr"/>
                      <a:r>
                        <a:rPr lang="es-EC" sz="900" u="none" strike="noStrike">
                          <a:effectLst/>
                        </a:rPr>
                        <a:t>Patrimonio total</a:t>
                      </a:r>
                      <a:endParaRPr lang="es-EC" sz="900" b="1" i="0" u="none" strike="noStrike">
                        <a:solidFill>
                          <a:srgbClr val="000000"/>
                        </a:solidFill>
                        <a:effectLst/>
                        <a:latin typeface="Arial"/>
                      </a:endParaRPr>
                    </a:p>
                  </a:txBody>
                  <a:tcPr marL="123435" marR="0" marT="0" marB="0" anchor="ctr"/>
                </a:tc>
                <a:tc>
                  <a:txBody>
                    <a:bodyPr/>
                    <a:lstStyle/>
                    <a:p>
                      <a:pPr algn="r" fontAlgn="b"/>
                      <a:r>
                        <a:rPr lang="es-EC" sz="900" u="none" strike="noStrike">
                          <a:effectLst/>
                        </a:rPr>
                        <a:t>139.312,22</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52,00%</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145.325,78</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32,99%</a:t>
                      </a:r>
                      <a:endParaRPr lang="es-EC" sz="900" b="0"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142.282,89</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36,56%</a:t>
                      </a:r>
                      <a:endParaRPr lang="es-EC" sz="900" b="0" i="0" u="none" strike="noStrike">
                        <a:solidFill>
                          <a:srgbClr val="000000"/>
                        </a:solidFill>
                        <a:effectLst/>
                        <a:latin typeface="Calibri"/>
                      </a:endParaRPr>
                    </a:p>
                  </a:txBody>
                  <a:tcPr marL="0" marR="0" marT="0" marB="0" anchor="b"/>
                </a:tc>
              </a:tr>
              <a:tr h="180529">
                <a:tc>
                  <a:txBody>
                    <a:bodyPr/>
                    <a:lstStyle/>
                    <a:p>
                      <a:pPr algn="l" fontAlgn="ctr"/>
                      <a:r>
                        <a:rPr lang="es-EC" sz="900" u="none" strike="noStrike">
                          <a:effectLst/>
                        </a:rPr>
                        <a:t>Total de patrimonio y pasivos</a:t>
                      </a:r>
                      <a:endParaRPr lang="es-EC" sz="900" b="1" i="0" u="none" strike="noStrike">
                        <a:solidFill>
                          <a:srgbClr val="FFFFFF"/>
                        </a:solidFill>
                        <a:effectLst/>
                        <a:latin typeface="Arial"/>
                      </a:endParaRPr>
                    </a:p>
                  </a:txBody>
                  <a:tcPr marL="82290" marR="0" marT="0" marB="0" anchor="ctr"/>
                </a:tc>
                <a:tc>
                  <a:txBody>
                    <a:bodyPr/>
                    <a:lstStyle/>
                    <a:p>
                      <a:pPr algn="r" fontAlgn="b"/>
                      <a:r>
                        <a:rPr lang="es-EC" sz="900" u="none" strike="noStrike">
                          <a:effectLst/>
                        </a:rPr>
                        <a:t>267.913,78</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440.554,67</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100%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a:effectLst/>
                        </a:rPr>
                        <a:t>389.148,00</a:t>
                      </a:r>
                      <a:endParaRPr lang="es-EC" sz="900" b="1" i="0" u="none" strike="noStrike">
                        <a:solidFill>
                          <a:srgbClr val="000000"/>
                        </a:solidFill>
                        <a:effectLst/>
                        <a:latin typeface="Calibri"/>
                      </a:endParaRPr>
                    </a:p>
                  </a:txBody>
                  <a:tcPr marL="0" marR="0" marT="0" marB="0" anchor="b"/>
                </a:tc>
                <a:tc>
                  <a:txBody>
                    <a:bodyPr/>
                    <a:lstStyle/>
                    <a:p>
                      <a:pPr algn="r" fontAlgn="b"/>
                      <a:r>
                        <a:rPr lang="es-EC" sz="900" u="none" strike="noStrike" dirty="0">
                          <a:effectLst/>
                        </a:rPr>
                        <a:t>100%</a:t>
                      </a:r>
                      <a:endParaRPr lang="es-EC" sz="9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230934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rot="16200000">
            <a:off x="-1020989" y="3244333"/>
            <a:ext cx="2262158" cy="369332"/>
          </a:xfrm>
          <a:prstGeom prst="rect">
            <a:avLst/>
          </a:prstGeom>
        </p:spPr>
        <p:txBody>
          <a:bodyPr wrap="none">
            <a:spAutoFit/>
          </a:bodyPr>
          <a:lstStyle/>
          <a:p>
            <a:r>
              <a:rPr lang="es-EC" b="1" dirty="0"/>
              <a:t>Análisis Horizontal</a:t>
            </a:r>
          </a:p>
        </p:txBody>
      </p:sp>
      <p:graphicFrame>
        <p:nvGraphicFramePr>
          <p:cNvPr id="5" name="4 Tabla"/>
          <p:cNvGraphicFramePr>
            <a:graphicFrameLocks noGrp="1"/>
          </p:cNvGraphicFramePr>
          <p:nvPr>
            <p:extLst>
              <p:ext uri="{D42A27DB-BD31-4B8C-83A1-F6EECF244321}">
                <p14:modId xmlns:p14="http://schemas.microsoft.com/office/powerpoint/2010/main" val="887730751"/>
              </p:ext>
            </p:extLst>
          </p:nvPr>
        </p:nvGraphicFramePr>
        <p:xfrm>
          <a:off x="307975" y="922338"/>
          <a:ext cx="8584504" cy="5634125"/>
        </p:xfrm>
        <a:graphic>
          <a:graphicData uri="http://schemas.openxmlformats.org/drawingml/2006/table">
            <a:tbl>
              <a:tblPr>
                <a:tableStyleId>{5C22544A-7EE6-4342-B048-85BDC9FD1C3A}</a:tableStyleId>
              </a:tblPr>
              <a:tblGrid>
                <a:gridCol w="2591548"/>
                <a:gridCol w="1079812"/>
                <a:gridCol w="1079812"/>
                <a:gridCol w="809859"/>
                <a:gridCol w="1079812"/>
                <a:gridCol w="1079812"/>
                <a:gridCol w="863849"/>
              </a:tblGrid>
              <a:tr h="99254">
                <a:tc gridSpan="7">
                  <a:txBody>
                    <a:bodyPr/>
                    <a:lstStyle/>
                    <a:p>
                      <a:pPr algn="ctr" fontAlgn="ctr"/>
                      <a:r>
                        <a:rPr lang="es-EC" sz="800" u="none" strike="noStrike">
                          <a:effectLst/>
                        </a:rPr>
                        <a:t>FLORANY S.A. </a:t>
                      </a:r>
                      <a:endParaRPr lang="es-EC" sz="800" b="1" i="0" u="none" strike="noStrike">
                        <a:solidFill>
                          <a:srgbClr val="000000"/>
                        </a:solidFill>
                        <a:effectLst/>
                        <a:latin typeface="Arial"/>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6832">
                <a:tc>
                  <a:txBody>
                    <a:bodyPr/>
                    <a:lstStyle/>
                    <a:p>
                      <a:pPr algn="ctr" fontAlgn="ctr"/>
                      <a:r>
                        <a:rPr lang="es-EC" sz="800" u="none" strike="noStrike">
                          <a:effectLst/>
                        </a:rPr>
                        <a:t>Estado de Situación Financiera</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2012</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2013</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2013</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2014</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a:t>
                      </a:r>
                      <a:endParaRPr lang="es-EC" sz="800" b="1" i="0" u="none" strike="noStrike">
                        <a:solidFill>
                          <a:srgbClr val="000000"/>
                        </a:solidFill>
                        <a:effectLst/>
                        <a:latin typeface="Arial"/>
                      </a:endParaRPr>
                    </a:p>
                  </a:txBody>
                  <a:tcPr marL="0" marR="0" marT="0" marB="0" anchor="ctr"/>
                </a:tc>
              </a:tr>
              <a:tr h="99254">
                <a:tc>
                  <a:txBody>
                    <a:bodyPr/>
                    <a:lstStyle/>
                    <a:p>
                      <a:pPr algn="l" fontAlgn="ctr"/>
                      <a:r>
                        <a:rPr lang="es-EC" sz="800" u="none" strike="noStrike">
                          <a:effectLst/>
                        </a:rPr>
                        <a:t>Activos </a:t>
                      </a:r>
                      <a:endParaRPr lang="es-EC" sz="800" b="1" i="0" u="none" strike="noStrike">
                        <a:solidFill>
                          <a:srgbClr val="000000"/>
                        </a:solidFill>
                        <a:effectLst/>
                        <a:latin typeface="Arial"/>
                      </a:endParaRPr>
                    </a:p>
                  </a:txBody>
                  <a:tcPr marL="45360"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r>
                        <a:rPr lang="es-EC" sz="800" u="none" strike="noStrike">
                          <a:effectLst/>
                        </a:rPr>
                        <a:t> </a:t>
                      </a:r>
                      <a:endParaRPr lang="es-EC" sz="800" b="0" i="0" u="none" strike="noStrike">
                        <a:solidFill>
                          <a:srgbClr val="000000"/>
                        </a:solidFill>
                        <a:effectLst/>
                        <a:latin typeface="Arial"/>
                      </a:endParaRPr>
                    </a:p>
                  </a:txBody>
                  <a:tcPr marL="0" marR="0" marT="0" marB="0" anchor="ctr"/>
                </a:tc>
                <a:tc>
                  <a:txBody>
                    <a:bodyPr/>
                    <a:lstStyle/>
                    <a:p>
                      <a:pPr algn="l" fontAlgn="b"/>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Activos corrientes</a:t>
                      </a:r>
                      <a:endParaRPr lang="es-EC" sz="800" b="1" i="0" u="none" strike="noStrike">
                        <a:solidFill>
                          <a:srgbClr val="000000"/>
                        </a:solidFill>
                        <a:effectLst/>
                        <a:latin typeface="Arial"/>
                      </a:endParaRPr>
                    </a:p>
                  </a:txBody>
                  <a:tcPr marL="90721"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endParaRPr lang="es-EC" sz="800" b="0" i="0" u="none" strike="noStrike">
                        <a:solidFill>
                          <a:srgbClr val="000000"/>
                        </a:solidFill>
                        <a:effectLst/>
                        <a:latin typeface="Arial"/>
                      </a:endParaRPr>
                    </a:p>
                  </a:txBody>
                  <a:tcPr marL="0" marR="0" marT="0" marB="0" anchor="ctr"/>
                </a:tc>
                <a:tc>
                  <a:txBody>
                    <a:bodyPr/>
                    <a:lstStyle/>
                    <a:p>
                      <a:pPr algn="l" fontAlgn="ctr"/>
                      <a:r>
                        <a:rPr lang="es-EC" sz="800" u="none" strike="noStrike">
                          <a:effectLst/>
                        </a:rPr>
                        <a:t> </a:t>
                      </a:r>
                      <a:endParaRPr lang="es-EC" sz="800" b="0" i="0" u="none" strike="noStrike">
                        <a:solidFill>
                          <a:srgbClr val="000000"/>
                        </a:solidFill>
                        <a:effectLst/>
                        <a:latin typeface="Arial"/>
                      </a:endParaRPr>
                    </a:p>
                  </a:txBody>
                  <a:tcPr marL="0" marR="0" marT="0" marB="0" anchor="ctr"/>
                </a:tc>
                <a:tc>
                  <a:txBody>
                    <a:bodyPr/>
                    <a:lstStyle/>
                    <a:p>
                      <a:pPr algn="l" fontAlgn="b"/>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Efectivo y Equivalentes al Efectivo</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3.487,56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3.285,33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-5,80%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3.285,33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8.903,33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171,00%</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Cuentas y Documentos por Cobrar</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131.124,00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146.073,56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11,40%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146.073,56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137.911,33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-5,59%</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Inventarios</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16.260,67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15.578,22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-4,20%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15.578,22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22.777,56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46,21%</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Gastos Pagados por anticipado</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3.289,56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5.452,00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65,74%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5.452,00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7.471,78</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37,05%</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Total de Activos corrientes</a:t>
                      </a:r>
                      <a:endParaRPr lang="es-EC" sz="800" b="1"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154.161,78</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170.389,11</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10,53%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170.389,11</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177.064,00</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3,92%</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Activos no corrientes</a:t>
                      </a:r>
                      <a:endParaRPr lang="es-EC" sz="800" b="1" i="0" u="none" strike="noStrike">
                        <a:solidFill>
                          <a:srgbClr val="000000"/>
                        </a:solidFill>
                        <a:effectLst/>
                        <a:latin typeface="Arial"/>
                      </a:endParaRPr>
                    </a:p>
                  </a:txBody>
                  <a:tcPr marL="90721" marR="0" marT="0" marB="0" anchor="ctr"/>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Propiedades, Planta y Equipo</a:t>
                      </a:r>
                      <a:endParaRPr lang="es-EC" sz="800" b="0"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197.378,71</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301.194,82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52,60%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301.194,82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283.821,85</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-5,77%</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Plantaciones</a:t>
                      </a:r>
                      <a:endParaRPr lang="es-EC" sz="800" b="0"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65.032,63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107.407,85</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65,16%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107.407,85</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82.032,59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-23,63%</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Otros Activos</a:t>
                      </a:r>
                      <a:endParaRPr lang="es-EC" sz="800" b="0"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1.340,67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1.562,89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16,58%</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1.562,89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1.229,56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-21,33%</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Total de activos no corrientes</a:t>
                      </a:r>
                      <a:endParaRPr lang="es-EC" sz="800" b="1"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263.752,00</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410.165,56</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55,51%</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410.165,56</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367.084,00</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-10,50%</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Total de activos</a:t>
                      </a:r>
                      <a:endParaRPr lang="es-EC" sz="800" b="1" i="0" u="none" strike="noStrike">
                        <a:solidFill>
                          <a:srgbClr val="FFFFFF"/>
                        </a:solidFill>
                        <a:effectLst/>
                        <a:latin typeface="Arial"/>
                      </a:endParaRPr>
                    </a:p>
                  </a:txBody>
                  <a:tcPr marL="90721" marR="0" marT="0" marB="0" anchor="ctr"/>
                </a:tc>
                <a:tc>
                  <a:txBody>
                    <a:bodyPr/>
                    <a:lstStyle/>
                    <a:p>
                      <a:pPr algn="r" fontAlgn="b"/>
                      <a:r>
                        <a:rPr lang="es-EC" sz="800" u="none" strike="noStrike">
                          <a:effectLst/>
                        </a:rPr>
                        <a:t>417.913,78</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580.554,67</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38,92%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580.554,67</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544.148,00</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-6,27%</a:t>
                      </a:r>
                      <a:endParaRPr lang="es-EC" sz="800" b="0" i="0" u="none" strike="noStrike">
                        <a:solidFill>
                          <a:srgbClr val="000000"/>
                        </a:solidFill>
                        <a:effectLst/>
                        <a:latin typeface="Calibri"/>
                      </a:endParaRPr>
                    </a:p>
                  </a:txBody>
                  <a:tcPr marL="0" marR="0" marT="0" marB="0" anchor="b"/>
                </a:tc>
              </a:tr>
              <a:tr h="93416">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Pasivos</a:t>
                      </a:r>
                      <a:endParaRPr lang="es-EC" sz="800" b="1" i="0" u="none" strike="noStrike">
                        <a:solidFill>
                          <a:srgbClr val="000000"/>
                        </a:solidFill>
                        <a:effectLst/>
                        <a:latin typeface="Arial"/>
                      </a:endParaRPr>
                    </a:p>
                  </a:txBody>
                  <a:tcPr marL="90721" marR="0" marT="0" marB="0" anchor="ctr"/>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Pasivos corrientes</a:t>
                      </a:r>
                      <a:endParaRPr lang="es-EC" sz="800" b="1" i="0" u="none" strike="noStrike">
                        <a:solidFill>
                          <a:srgbClr val="000000"/>
                        </a:solidFill>
                        <a:effectLst/>
                        <a:latin typeface="Arial"/>
                      </a:endParaRPr>
                    </a:p>
                  </a:txBody>
                  <a:tcPr marL="136081" marR="0" marT="0" marB="0" anchor="ctr"/>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Pasivos financieros corrientes</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27.296,44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9.534,44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-65,07%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9.534,44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0,00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-100,00%</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Cuentas y Documentos por pagar</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91.772,44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86.988,00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-5,21%</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86.988,00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63.780,89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-26,68%</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Gastos acumulados por pagar</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283,78</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115,33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-59,36%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115,33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797,78</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591,71%</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Obligaciones con los trabajadores</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6.936,00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13.234,67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90,81%</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13.234,67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11.654,00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-11,94%</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Impuesto a la renta</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2.312,89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7.578,67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227,67%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7.578,67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5.806,67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-23,38%</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Porción corriente de deuda a Largo plazo</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0,00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12.997,78</a:t>
                      </a:r>
                      <a:endParaRPr lang="es-EC" sz="800" b="0" i="0" u="none" strike="noStrike">
                        <a:solidFill>
                          <a:srgbClr val="000000"/>
                        </a:solidFill>
                        <a:effectLst/>
                        <a:latin typeface="Calibri"/>
                      </a:endParaRPr>
                    </a:p>
                  </a:txBody>
                  <a:tcPr marL="0" marR="0" marT="0" marB="0" anchor="b"/>
                </a:tc>
                <a:tc>
                  <a:txBody>
                    <a:bodyPr/>
                    <a:lstStyle/>
                    <a:p>
                      <a:pPr algn="ctr" fontAlgn="b"/>
                      <a:r>
                        <a:rPr lang="es-EC" sz="800" u="none" strike="noStrike">
                          <a:effectLst/>
                        </a:rPr>
                        <a:t>#¡DIV/0!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12.997,78</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54.588,89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319,99%</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Total de Pasivos corrientes </a:t>
                      </a:r>
                      <a:endParaRPr lang="es-EC" sz="800" b="1"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128.601,56</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130.448,89</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130.448,89</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136.628,22</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4,74%</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Obligaciones con instituciones financieras</a:t>
                      </a:r>
                      <a:endParaRPr lang="es-EC" sz="800" b="0" i="0" u="none" strike="noStrike">
                        <a:solidFill>
                          <a:srgbClr val="000000"/>
                        </a:solidFill>
                        <a:effectLst/>
                        <a:latin typeface="Arial"/>
                      </a:endParaRPr>
                    </a:p>
                  </a:txBody>
                  <a:tcPr marL="181442" marR="0" marT="0" marB="0" anchor="ctr"/>
                </a:tc>
                <a:tc>
                  <a:txBody>
                    <a:bodyPr/>
                    <a:lstStyle/>
                    <a:p>
                      <a:pPr algn="r" fontAlgn="b"/>
                      <a:r>
                        <a:rPr lang="es-EC" sz="800" u="none" strike="noStrike">
                          <a:effectLst/>
                        </a:rPr>
                        <a:t>0,00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164.780,00</a:t>
                      </a:r>
                      <a:endParaRPr lang="es-EC" sz="800" b="0" i="0" u="none" strike="noStrike">
                        <a:solidFill>
                          <a:srgbClr val="000000"/>
                        </a:solidFill>
                        <a:effectLst/>
                        <a:latin typeface="Calibri"/>
                      </a:endParaRPr>
                    </a:p>
                  </a:txBody>
                  <a:tcPr marL="0" marR="0" marT="0" marB="0" anchor="b"/>
                </a:tc>
                <a:tc>
                  <a:txBody>
                    <a:bodyPr/>
                    <a:lstStyle/>
                    <a:p>
                      <a:pPr algn="ctr" fontAlgn="b"/>
                      <a:r>
                        <a:rPr lang="es-EC" sz="800" u="none" strike="noStrike">
                          <a:effectLst/>
                        </a:rPr>
                        <a:t>#¡DIV/0!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164.780,00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110.236,89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-33,10%</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Total de Pasivos no corrientes</a:t>
                      </a:r>
                      <a:endParaRPr lang="es-EC" sz="800" b="1"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0,00</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164.780,00</a:t>
                      </a:r>
                      <a:endParaRPr lang="es-EC" sz="800" b="1" i="0" u="none" strike="noStrike">
                        <a:solidFill>
                          <a:srgbClr val="000000"/>
                        </a:solidFill>
                        <a:effectLst/>
                        <a:latin typeface="Calibri"/>
                      </a:endParaRPr>
                    </a:p>
                  </a:txBody>
                  <a:tcPr marL="0" marR="0" marT="0" marB="0" anchor="b"/>
                </a:tc>
                <a:tc>
                  <a:txBody>
                    <a:bodyPr/>
                    <a:lstStyle/>
                    <a:p>
                      <a:pPr algn="ctr" fontAlgn="b"/>
                      <a:r>
                        <a:rPr lang="es-EC" sz="800" u="none" strike="noStrike">
                          <a:effectLst/>
                        </a:rPr>
                        <a:t>#¡DIV/0!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164.780,00</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110.236,89</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-33,10%</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Total pasivos</a:t>
                      </a:r>
                      <a:endParaRPr lang="es-EC" sz="800" b="1" i="0" u="none" strike="noStrike">
                        <a:solidFill>
                          <a:srgbClr val="FFFFFF"/>
                        </a:solidFill>
                        <a:effectLst/>
                        <a:latin typeface="Arial"/>
                      </a:endParaRPr>
                    </a:p>
                  </a:txBody>
                  <a:tcPr marL="90721" marR="0" marT="0" marB="0" anchor="ctr"/>
                </a:tc>
                <a:tc>
                  <a:txBody>
                    <a:bodyPr/>
                    <a:lstStyle/>
                    <a:p>
                      <a:pPr algn="r" fontAlgn="b"/>
                      <a:r>
                        <a:rPr lang="es-EC" sz="800" u="none" strike="noStrike">
                          <a:effectLst/>
                        </a:rPr>
                        <a:t>128.601,56</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295.228,89</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129,57%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295.228,89</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246.865,11</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-16,38%</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Patrimonio</a:t>
                      </a:r>
                      <a:endParaRPr lang="es-EC" sz="800" b="1" i="0" u="none" strike="noStrike">
                        <a:solidFill>
                          <a:srgbClr val="000000"/>
                        </a:solidFill>
                        <a:effectLst/>
                        <a:latin typeface="Arial"/>
                      </a:endParaRPr>
                    </a:p>
                  </a:txBody>
                  <a:tcPr marL="90721" marR="0" marT="0" marB="0" anchor="ctr"/>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endParaRPr lang="es-EC" sz="800" b="0" i="0" u="none" strike="noStrike">
                        <a:solidFill>
                          <a:srgbClr val="000000"/>
                        </a:solidFill>
                        <a:effectLst/>
                        <a:latin typeface="Calibri"/>
                      </a:endParaRPr>
                    </a:p>
                  </a:txBody>
                  <a:tcPr marL="0" marR="0" marT="0" marB="0" anchor="b"/>
                </a:tc>
                <a:tc>
                  <a:txBody>
                    <a:bodyPr/>
                    <a:lstStyle/>
                    <a:p>
                      <a:pPr algn="l" fontAlgn="b"/>
                      <a:r>
                        <a:rPr lang="es-EC" sz="800" u="none" strike="noStrike">
                          <a:effectLst/>
                        </a:rPr>
                        <a:t> </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Capital Social</a:t>
                      </a:r>
                      <a:endParaRPr lang="es-EC" sz="800" b="0"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9.644,44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9.644,44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0,00%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9.644,44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9.644,44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0,00%</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Aporte futuras capitalizaciones</a:t>
                      </a:r>
                      <a:endParaRPr lang="es-EC" sz="800" b="0"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122.573,56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110.890,67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-9,53%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110.890,67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110.890,67</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0,00%</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Reserva Legal</a:t>
                      </a:r>
                      <a:endParaRPr lang="es-EC" sz="800" b="0"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1.109,33</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2.054,44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85,20%</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2.054,44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4.822,22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134,72%</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Ganancias (pérdidas) acumuladas</a:t>
                      </a:r>
                      <a:endParaRPr lang="es-EC" sz="800" b="0"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5.984,89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22.736,22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279,89%</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22.736,22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16.925,56</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-25,56%</a:t>
                      </a:r>
                      <a:endParaRPr lang="es-EC" sz="800" b="0" i="0" u="none" strike="noStrike">
                        <a:solidFill>
                          <a:srgbClr val="000000"/>
                        </a:solidFill>
                        <a:effectLst/>
                        <a:latin typeface="Calibri"/>
                      </a:endParaRPr>
                    </a:p>
                  </a:txBody>
                  <a:tcPr marL="0" marR="0" marT="0" marB="0" anchor="b"/>
                </a:tc>
              </a:tr>
              <a:tr h="99254">
                <a:tc>
                  <a:txBody>
                    <a:bodyPr/>
                    <a:lstStyle/>
                    <a:p>
                      <a:pPr algn="l" fontAlgn="ctr"/>
                      <a:r>
                        <a:rPr lang="es-EC" sz="800" u="none" strike="noStrike">
                          <a:effectLst/>
                        </a:rPr>
                        <a:t>Patrimonio total</a:t>
                      </a:r>
                      <a:endParaRPr lang="es-EC" sz="800" b="1" i="0" u="none" strike="noStrike">
                        <a:solidFill>
                          <a:srgbClr val="000000"/>
                        </a:solidFill>
                        <a:effectLst/>
                        <a:latin typeface="Arial"/>
                      </a:endParaRPr>
                    </a:p>
                  </a:txBody>
                  <a:tcPr marL="136081" marR="0" marT="0" marB="0" anchor="ctr"/>
                </a:tc>
                <a:tc>
                  <a:txBody>
                    <a:bodyPr/>
                    <a:lstStyle/>
                    <a:p>
                      <a:pPr algn="r" fontAlgn="b"/>
                      <a:r>
                        <a:rPr lang="es-EC" sz="800" u="none" strike="noStrike">
                          <a:effectLst/>
                        </a:rPr>
                        <a:t>139.312,22</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145.325,78</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4,32%</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145.325,78</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142.282,89</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-2,09%</a:t>
                      </a:r>
                      <a:endParaRPr lang="es-EC" sz="800" b="0" i="0" u="none" strike="noStrike">
                        <a:solidFill>
                          <a:srgbClr val="000000"/>
                        </a:solidFill>
                        <a:effectLst/>
                        <a:latin typeface="Calibri"/>
                      </a:endParaRPr>
                    </a:p>
                  </a:txBody>
                  <a:tcPr marL="0" marR="0" marT="0" marB="0" anchor="b"/>
                </a:tc>
              </a:tr>
              <a:tr h="198509">
                <a:tc>
                  <a:txBody>
                    <a:bodyPr/>
                    <a:lstStyle/>
                    <a:p>
                      <a:pPr algn="l" fontAlgn="ctr"/>
                      <a:r>
                        <a:rPr lang="es-EC" sz="800" u="none" strike="noStrike">
                          <a:effectLst/>
                        </a:rPr>
                        <a:t>Total de patrimonio y pasivos</a:t>
                      </a:r>
                      <a:endParaRPr lang="es-EC" sz="800" b="1" i="0" u="none" strike="noStrike">
                        <a:solidFill>
                          <a:srgbClr val="FFFFFF"/>
                        </a:solidFill>
                        <a:effectLst/>
                        <a:latin typeface="Arial"/>
                      </a:endParaRPr>
                    </a:p>
                  </a:txBody>
                  <a:tcPr marL="90721" marR="0" marT="0" marB="0" anchor="ctr"/>
                </a:tc>
                <a:tc>
                  <a:txBody>
                    <a:bodyPr/>
                    <a:lstStyle/>
                    <a:p>
                      <a:pPr algn="r" fontAlgn="b"/>
                      <a:r>
                        <a:rPr lang="es-EC" sz="800" u="none" strike="noStrike">
                          <a:effectLst/>
                        </a:rPr>
                        <a:t>267.913,78</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440.554,67</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64,44%</a:t>
                      </a:r>
                      <a:endParaRPr lang="es-EC" sz="800" b="0"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440.554,67</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a:effectLst/>
                        </a:rPr>
                        <a:t>389.148,00</a:t>
                      </a:r>
                      <a:endParaRPr lang="es-EC" sz="800" b="1" i="0" u="none" strike="noStrike">
                        <a:solidFill>
                          <a:srgbClr val="000000"/>
                        </a:solidFill>
                        <a:effectLst/>
                        <a:latin typeface="Calibri"/>
                      </a:endParaRPr>
                    </a:p>
                  </a:txBody>
                  <a:tcPr marL="0" marR="0" marT="0" marB="0" anchor="b"/>
                </a:tc>
                <a:tc>
                  <a:txBody>
                    <a:bodyPr/>
                    <a:lstStyle/>
                    <a:p>
                      <a:pPr algn="r" fontAlgn="b"/>
                      <a:r>
                        <a:rPr lang="es-EC" sz="800" u="none" strike="noStrike" dirty="0">
                          <a:effectLst/>
                        </a:rPr>
                        <a:t>-11,67%</a:t>
                      </a:r>
                      <a:endParaRPr lang="es-EC" sz="8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17738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3000740337"/>
              </p:ext>
            </p:extLst>
          </p:nvPr>
        </p:nvGraphicFramePr>
        <p:xfrm>
          <a:off x="950868" y="908720"/>
          <a:ext cx="7797596" cy="5005658"/>
        </p:xfrm>
        <a:graphic>
          <a:graphicData uri="http://schemas.openxmlformats.org/drawingml/2006/table">
            <a:tbl>
              <a:tblPr firstRow="1" firstCol="1" bandRow="1">
                <a:tableStyleId>{0E3FDE45-AF77-4B5C-9715-49D594BDF05E}</a:tableStyleId>
              </a:tblPr>
              <a:tblGrid>
                <a:gridCol w="2212832"/>
                <a:gridCol w="1065641"/>
                <a:gridCol w="753187"/>
                <a:gridCol w="1065641"/>
                <a:gridCol w="882384"/>
                <a:gridCol w="1065641"/>
                <a:gridCol w="752270"/>
              </a:tblGrid>
              <a:tr h="136221">
                <a:tc gridSpan="7">
                  <a:txBody>
                    <a:bodyPr/>
                    <a:lstStyle/>
                    <a:p>
                      <a:pPr algn="ctr">
                        <a:lnSpc>
                          <a:spcPct val="115000"/>
                        </a:lnSpc>
                        <a:spcAft>
                          <a:spcPts val="0"/>
                        </a:spcAft>
                      </a:pPr>
                      <a:r>
                        <a:rPr lang="es-EC" sz="900" dirty="0">
                          <a:effectLst/>
                        </a:rPr>
                        <a:t>FLORANY S.A. </a:t>
                      </a:r>
                      <a:endParaRPr lang="es-EC" sz="900" dirty="0">
                        <a:solidFill>
                          <a:schemeClr val="tx1"/>
                        </a:solidFill>
                        <a:effectLst/>
                        <a:latin typeface="Calibri"/>
                        <a:ea typeface="Calibri"/>
                        <a:cs typeface="Times New Roman"/>
                      </a:endParaRPr>
                    </a:p>
                  </a:txBody>
                  <a:tcPr marL="34789" marR="3478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323">
                <a:tc>
                  <a:txBody>
                    <a:bodyPr/>
                    <a:lstStyle/>
                    <a:p>
                      <a:pPr algn="ctr">
                        <a:lnSpc>
                          <a:spcPct val="115000"/>
                        </a:lnSpc>
                        <a:spcAft>
                          <a:spcPts val="0"/>
                        </a:spcAft>
                      </a:pPr>
                      <a:r>
                        <a:rPr lang="es-EC" sz="900">
                          <a:effectLst/>
                        </a:rPr>
                        <a:t>Estado de Resultados</a:t>
                      </a:r>
                      <a:endParaRPr lang="es-EC" sz="900">
                        <a:solidFill>
                          <a:schemeClr val="tx1"/>
                        </a:solidFill>
                        <a:effectLst/>
                        <a:latin typeface="Calibri"/>
                        <a:ea typeface="Calibri"/>
                        <a:cs typeface="Times New Roman"/>
                      </a:endParaRPr>
                    </a:p>
                  </a:txBody>
                  <a:tcPr marL="34789" marR="34789" marT="0" marB="0" anchor="ctr"/>
                </a:tc>
                <a:tc>
                  <a:txBody>
                    <a:bodyPr/>
                    <a:lstStyle/>
                    <a:p>
                      <a:pPr algn="ctr">
                        <a:lnSpc>
                          <a:spcPct val="115000"/>
                        </a:lnSpc>
                        <a:spcAft>
                          <a:spcPts val="0"/>
                        </a:spcAft>
                      </a:pPr>
                      <a:r>
                        <a:rPr lang="es-EC" sz="900">
                          <a:effectLst/>
                        </a:rPr>
                        <a:t>2012</a:t>
                      </a:r>
                      <a:endParaRPr lang="es-EC" sz="900">
                        <a:solidFill>
                          <a:schemeClr val="tx1"/>
                        </a:solidFill>
                        <a:effectLst/>
                        <a:latin typeface="Calibri"/>
                        <a:ea typeface="Calibri"/>
                        <a:cs typeface="Times New Roman"/>
                      </a:endParaRPr>
                    </a:p>
                  </a:txBody>
                  <a:tcPr marL="34789" marR="34789" marT="0" marB="0" anchor="ctr"/>
                </a:tc>
                <a:tc>
                  <a:txBody>
                    <a:bodyPr/>
                    <a:lstStyle/>
                    <a:p>
                      <a:pPr algn="ctr">
                        <a:lnSpc>
                          <a:spcPct val="115000"/>
                        </a:lnSpc>
                        <a:spcAft>
                          <a:spcPts val="0"/>
                        </a:spcAft>
                      </a:pPr>
                      <a:r>
                        <a:rPr lang="es-EC" sz="900">
                          <a:effectLst/>
                        </a:rPr>
                        <a:t>%</a:t>
                      </a:r>
                      <a:endParaRPr lang="es-EC" sz="900">
                        <a:solidFill>
                          <a:schemeClr val="tx1"/>
                        </a:solidFill>
                        <a:effectLst/>
                        <a:latin typeface="Calibri"/>
                        <a:ea typeface="Calibri"/>
                        <a:cs typeface="Times New Roman"/>
                      </a:endParaRPr>
                    </a:p>
                  </a:txBody>
                  <a:tcPr marL="34789" marR="34789" marT="0" marB="0" anchor="ctr"/>
                </a:tc>
                <a:tc>
                  <a:txBody>
                    <a:bodyPr/>
                    <a:lstStyle/>
                    <a:p>
                      <a:pPr algn="ctr">
                        <a:lnSpc>
                          <a:spcPct val="115000"/>
                        </a:lnSpc>
                        <a:spcAft>
                          <a:spcPts val="0"/>
                        </a:spcAft>
                      </a:pPr>
                      <a:r>
                        <a:rPr lang="es-EC" sz="900">
                          <a:effectLst/>
                        </a:rPr>
                        <a:t>2013</a:t>
                      </a:r>
                      <a:endParaRPr lang="es-EC" sz="900">
                        <a:solidFill>
                          <a:schemeClr val="tx1"/>
                        </a:solidFill>
                        <a:effectLst/>
                        <a:latin typeface="Calibri"/>
                        <a:ea typeface="Calibri"/>
                        <a:cs typeface="Times New Roman"/>
                      </a:endParaRPr>
                    </a:p>
                  </a:txBody>
                  <a:tcPr marL="34789" marR="34789" marT="0" marB="0" anchor="ctr"/>
                </a:tc>
                <a:tc>
                  <a:txBody>
                    <a:bodyPr/>
                    <a:lstStyle/>
                    <a:p>
                      <a:pPr algn="ctr">
                        <a:lnSpc>
                          <a:spcPct val="115000"/>
                        </a:lnSpc>
                        <a:spcAft>
                          <a:spcPts val="0"/>
                        </a:spcAft>
                      </a:pPr>
                      <a:r>
                        <a:rPr lang="es-EC" sz="900">
                          <a:effectLst/>
                        </a:rPr>
                        <a:t>%</a:t>
                      </a:r>
                      <a:endParaRPr lang="es-EC" sz="900">
                        <a:solidFill>
                          <a:schemeClr val="tx1"/>
                        </a:solidFill>
                        <a:effectLst/>
                        <a:latin typeface="Calibri"/>
                        <a:ea typeface="Calibri"/>
                        <a:cs typeface="Times New Roman"/>
                      </a:endParaRPr>
                    </a:p>
                  </a:txBody>
                  <a:tcPr marL="34789" marR="34789" marT="0" marB="0" anchor="ctr"/>
                </a:tc>
                <a:tc>
                  <a:txBody>
                    <a:bodyPr/>
                    <a:lstStyle/>
                    <a:p>
                      <a:pPr algn="ctr">
                        <a:lnSpc>
                          <a:spcPct val="115000"/>
                        </a:lnSpc>
                        <a:spcAft>
                          <a:spcPts val="0"/>
                        </a:spcAft>
                      </a:pPr>
                      <a:r>
                        <a:rPr lang="es-EC" sz="900">
                          <a:effectLst/>
                        </a:rPr>
                        <a:t>2014</a:t>
                      </a:r>
                      <a:endParaRPr lang="es-EC" sz="900">
                        <a:solidFill>
                          <a:schemeClr val="tx1"/>
                        </a:solidFill>
                        <a:effectLst/>
                        <a:latin typeface="Calibri"/>
                        <a:ea typeface="Calibri"/>
                        <a:cs typeface="Times New Roman"/>
                      </a:endParaRPr>
                    </a:p>
                  </a:txBody>
                  <a:tcPr marL="34789" marR="34789" marT="0" marB="0" anchor="ctr"/>
                </a:tc>
                <a:tc>
                  <a:txBody>
                    <a:bodyPr/>
                    <a:lstStyle/>
                    <a:p>
                      <a:pPr algn="ctr">
                        <a:lnSpc>
                          <a:spcPct val="115000"/>
                        </a:lnSpc>
                        <a:spcAft>
                          <a:spcPts val="0"/>
                        </a:spcAft>
                      </a:pPr>
                      <a:r>
                        <a:rPr lang="es-EC" sz="900">
                          <a:effectLst/>
                        </a:rPr>
                        <a:t>%</a:t>
                      </a:r>
                      <a:endParaRPr lang="es-EC" sz="900">
                        <a:solidFill>
                          <a:schemeClr val="tx1"/>
                        </a:solidFill>
                        <a:effectLst/>
                        <a:latin typeface="Calibri"/>
                        <a:ea typeface="Calibri"/>
                        <a:cs typeface="Times New Roman"/>
                      </a:endParaRPr>
                    </a:p>
                  </a:txBody>
                  <a:tcPr marL="34789" marR="34789" marT="0" marB="0" anchor="ctr"/>
                </a:tc>
              </a:tr>
              <a:tr h="144113">
                <a:tc>
                  <a:txBody>
                    <a:bodyPr/>
                    <a:lstStyle/>
                    <a:p>
                      <a:pPr>
                        <a:lnSpc>
                          <a:spcPct val="115000"/>
                        </a:lnSpc>
                        <a:spcAft>
                          <a:spcPts val="0"/>
                        </a:spcAft>
                      </a:pPr>
                      <a:r>
                        <a:rPr lang="es-EC" sz="900">
                          <a:effectLst/>
                        </a:rPr>
                        <a:t>Estado de resultados</a:t>
                      </a:r>
                      <a:endParaRPr lang="es-EC" sz="900">
                        <a:solidFill>
                          <a:schemeClr val="tx1"/>
                        </a:solidFill>
                        <a:effectLst/>
                        <a:latin typeface="Calibri"/>
                        <a:ea typeface="Calibri"/>
                        <a:cs typeface="Times New Roman"/>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gn="r">
                        <a:lnSpc>
                          <a:spcPct val="115000"/>
                        </a:lnSpc>
                        <a:spcAft>
                          <a:spcPts val="0"/>
                        </a:spcAft>
                      </a:pPr>
                      <a:r>
                        <a:rPr lang="es-EC" sz="900">
                          <a:effectLst/>
                        </a:rPr>
                        <a:t> </a:t>
                      </a:r>
                      <a:endParaRPr lang="es-EC" sz="900">
                        <a:solidFill>
                          <a:schemeClr val="tx1"/>
                        </a:solidFill>
                        <a:effectLst/>
                        <a:latin typeface="Calibri"/>
                        <a:ea typeface="Calibri"/>
                        <a:cs typeface="Times New Roman"/>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b"/>
                </a:tc>
              </a:tr>
              <a:tr h="144113">
                <a:tc>
                  <a:txBody>
                    <a:bodyPr/>
                    <a:lstStyle/>
                    <a:p>
                      <a:pPr indent="127000">
                        <a:lnSpc>
                          <a:spcPct val="115000"/>
                        </a:lnSpc>
                        <a:spcAft>
                          <a:spcPts val="0"/>
                        </a:spcAft>
                      </a:pPr>
                      <a:r>
                        <a:rPr lang="es-EC" sz="900">
                          <a:effectLst/>
                        </a:rPr>
                        <a:t>INGRESOS</a:t>
                      </a:r>
                      <a:endParaRPr lang="es-EC" sz="900">
                        <a:solidFill>
                          <a:schemeClr val="tx1"/>
                        </a:solidFill>
                        <a:effectLst/>
                        <a:latin typeface="Calibri"/>
                        <a:ea typeface="Calibri"/>
                        <a:cs typeface="Times New Roman"/>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ctr"/>
                </a:tc>
                <a:tc>
                  <a:txBody>
                    <a:bodyPr/>
                    <a:lstStyle/>
                    <a:p>
                      <a:pPr algn="r">
                        <a:lnSpc>
                          <a:spcPct val="115000"/>
                        </a:lnSpc>
                        <a:spcAft>
                          <a:spcPts val="0"/>
                        </a:spcAft>
                      </a:pPr>
                      <a:r>
                        <a:rPr lang="es-EC" sz="900">
                          <a:effectLst/>
                        </a:rPr>
                        <a:t> </a:t>
                      </a:r>
                      <a:endParaRPr lang="es-EC" sz="900">
                        <a:solidFill>
                          <a:schemeClr val="tx1"/>
                        </a:solidFill>
                        <a:effectLst/>
                        <a:latin typeface="Calibri"/>
                        <a:ea typeface="Calibri"/>
                        <a:cs typeface="Times New Roman"/>
                      </a:endParaRPr>
                    </a:p>
                  </a:txBody>
                  <a:tcPr marL="34789" marR="34789" marT="0" marB="0" anchor="ctr"/>
                </a:tc>
                <a:tc>
                  <a:txBody>
                    <a:bodyPr/>
                    <a:lstStyle/>
                    <a:p>
                      <a:pPr>
                        <a:lnSpc>
                          <a:spcPct val="115000"/>
                        </a:lnSpc>
                      </a:pPr>
                      <a:endParaRPr lang="es-EC" sz="900">
                        <a:solidFill>
                          <a:schemeClr val="tx1"/>
                        </a:solidFill>
                        <a:effectLst/>
                        <a:latin typeface="Calibri"/>
                      </a:endParaRPr>
                    </a:p>
                  </a:txBody>
                  <a:tcPr marL="34789" marR="34789" marT="0" marB="0" anchor="b"/>
                </a:tc>
              </a:tr>
              <a:tr h="250647">
                <a:tc>
                  <a:txBody>
                    <a:bodyPr/>
                    <a:lstStyle/>
                    <a:p>
                      <a:pPr indent="254000">
                        <a:lnSpc>
                          <a:spcPct val="115000"/>
                        </a:lnSpc>
                        <a:spcAft>
                          <a:spcPts val="0"/>
                        </a:spcAft>
                      </a:pPr>
                      <a:r>
                        <a:rPr lang="es-EC" sz="900">
                          <a:effectLst/>
                        </a:rPr>
                        <a:t>Ingresos de actividades ordinarias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22,172.87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26,734.18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26,662.03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5.00%</a:t>
                      </a:r>
                      <a:endParaRPr lang="es-EC" sz="900">
                        <a:solidFill>
                          <a:schemeClr val="tx1"/>
                        </a:solidFill>
                        <a:effectLst/>
                        <a:latin typeface="Calibri"/>
                        <a:ea typeface="Calibri"/>
                        <a:cs typeface="Times New Roman"/>
                      </a:endParaRPr>
                    </a:p>
                  </a:txBody>
                  <a:tcPr marL="34789" marR="34789" marT="0" marB="0" anchor="b"/>
                </a:tc>
              </a:tr>
              <a:tr h="247963">
                <a:tc>
                  <a:txBody>
                    <a:bodyPr/>
                    <a:lstStyle/>
                    <a:p>
                      <a:pPr indent="254000">
                        <a:lnSpc>
                          <a:spcPct val="115000"/>
                        </a:lnSpc>
                        <a:spcAft>
                          <a:spcPts val="0"/>
                        </a:spcAft>
                      </a:pPr>
                      <a:r>
                        <a:rPr lang="es-EC" sz="900">
                          <a:effectLst/>
                        </a:rPr>
                        <a:t>Exportaciones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421,284.47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95.00%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507,949.38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95.00%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506,578.63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95.00%</a:t>
                      </a:r>
                      <a:endParaRPr lang="es-EC" sz="900">
                        <a:solidFill>
                          <a:schemeClr val="tx1"/>
                        </a:solidFill>
                        <a:effectLst/>
                        <a:latin typeface="Calibri"/>
                        <a:ea typeface="Calibri"/>
                        <a:cs typeface="Times New Roman"/>
                      </a:endParaRPr>
                    </a:p>
                  </a:txBody>
                  <a:tcPr marL="34789" marR="34789" marT="0" marB="0" anchor="b"/>
                </a:tc>
              </a:tr>
              <a:tr h="247963">
                <a:tc>
                  <a:txBody>
                    <a:bodyPr/>
                    <a:lstStyle/>
                    <a:p>
                      <a:pPr indent="254000">
                        <a:lnSpc>
                          <a:spcPct val="115000"/>
                        </a:lnSpc>
                        <a:spcAft>
                          <a:spcPts val="0"/>
                        </a:spcAft>
                      </a:pPr>
                      <a:r>
                        <a:rPr lang="es-EC" sz="900" dirty="0">
                          <a:effectLst/>
                        </a:rPr>
                        <a:t>Total de Ingresos</a:t>
                      </a:r>
                      <a:endParaRPr lang="es-EC" sz="900" dirty="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443,457.33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534,683.56</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533,240.67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100%</a:t>
                      </a:r>
                      <a:endParaRPr lang="es-EC" sz="900">
                        <a:solidFill>
                          <a:schemeClr val="tx1"/>
                        </a:solidFill>
                        <a:effectLst/>
                        <a:latin typeface="Calibri"/>
                        <a:ea typeface="Calibri"/>
                        <a:cs typeface="Times New Roman"/>
                      </a:endParaRPr>
                    </a:p>
                  </a:txBody>
                  <a:tcPr marL="34789" marR="34789" marT="0" marB="0" anchor="b"/>
                </a:tc>
              </a:tr>
              <a:tr h="144113">
                <a:tc>
                  <a:txBody>
                    <a:bodyPr/>
                    <a:lstStyle/>
                    <a:p>
                      <a:pPr>
                        <a:lnSpc>
                          <a:spcPct val="115000"/>
                        </a:lnSpc>
                      </a:pPr>
                      <a:endParaRPr lang="es-EC" sz="900">
                        <a:solidFill>
                          <a:schemeClr val="tx1"/>
                        </a:solidFill>
                        <a:effectLst/>
                        <a:latin typeface="Calibri"/>
                      </a:endParaRPr>
                    </a:p>
                  </a:txBody>
                  <a:tcPr marL="34789" marR="34789" marT="0" marB="0" anchor="b"/>
                </a:tc>
                <a:tc>
                  <a:txBody>
                    <a:bodyPr/>
                    <a:lstStyle/>
                    <a:p>
                      <a:pPr>
                        <a:lnSpc>
                          <a:spcPct val="115000"/>
                        </a:lnSpc>
                        <a:spcAft>
                          <a:spcPts val="0"/>
                        </a:spcAft>
                      </a:pPr>
                      <a:r>
                        <a:rPr lang="es-EC" sz="900">
                          <a:effectLst/>
                        </a:rPr>
                        <a:t> </a:t>
                      </a:r>
                      <a:endParaRPr lang="es-EC" sz="900">
                        <a:solidFill>
                          <a:schemeClr val="tx1"/>
                        </a:solidFill>
                        <a:effectLst/>
                        <a:latin typeface="Calibri"/>
                        <a:ea typeface="Calibri"/>
                        <a:cs typeface="Times New Roman"/>
                      </a:endParaRPr>
                    </a:p>
                  </a:txBody>
                  <a:tcPr marL="34789" marR="34789" marT="0" marB="0" anchor="b"/>
                </a:tc>
                <a:tc>
                  <a:txBody>
                    <a:bodyPr/>
                    <a:lstStyle/>
                    <a:p>
                      <a:pPr>
                        <a:lnSpc>
                          <a:spcPct val="115000"/>
                        </a:lnSpc>
                      </a:pPr>
                      <a:endParaRPr lang="es-EC" sz="900">
                        <a:solidFill>
                          <a:schemeClr val="tx1"/>
                        </a:solidFill>
                        <a:effectLst/>
                        <a:latin typeface="Calibri"/>
                      </a:endParaRPr>
                    </a:p>
                  </a:txBody>
                  <a:tcPr marL="34789" marR="34789" marT="0" marB="0" anchor="b"/>
                </a:tc>
                <a:tc>
                  <a:txBody>
                    <a:bodyPr/>
                    <a:lstStyle/>
                    <a:p>
                      <a:pPr>
                        <a:lnSpc>
                          <a:spcPct val="115000"/>
                        </a:lnSpc>
                        <a:spcAft>
                          <a:spcPts val="0"/>
                        </a:spcAft>
                      </a:pPr>
                      <a:r>
                        <a:rPr lang="es-EC" sz="900">
                          <a:effectLst/>
                        </a:rPr>
                        <a:t> </a:t>
                      </a:r>
                      <a:endParaRPr lang="es-EC" sz="900">
                        <a:solidFill>
                          <a:schemeClr val="tx1"/>
                        </a:solidFill>
                        <a:effectLst/>
                        <a:latin typeface="Calibri"/>
                        <a:ea typeface="Calibri"/>
                        <a:cs typeface="Times New Roman"/>
                      </a:endParaRPr>
                    </a:p>
                  </a:txBody>
                  <a:tcPr marL="34789" marR="34789" marT="0" marB="0" anchor="b"/>
                </a:tc>
                <a:tc>
                  <a:txBody>
                    <a:bodyPr/>
                    <a:lstStyle/>
                    <a:p>
                      <a:pPr>
                        <a:lnSpc>
                          <a:spcPct val="115000"/>
                        </a:lnSpc>
                      </a:pPr>
                      <a:endParaRPr lang="es-EC" sz="900">
                        <a:solidFill>
                          <a:schemeClr val="tx1"/>
                        </a:solidFill>
                        <a:effectLst/>
                        <a:latin typeface="Calibri"/>
                      </a:endParaRPr>
                    </a:p>
                  </a:txBody>
                  <a:tcPr marL="34789" marR="34789" marT="0" marB="0" anchor="b"/>
                </a:tc>
                <a:tc>
                  <a:txBody>
                    <a:bodyPr/>
                    <a:lstStyle/>
                    <a:p>
                      <a:pPr>
                        <a:lnSpc>
                          <a:spcPct val="115000"/>
                        </a:lnSpc>
                      </a:pPr>
                      <a:endParaRPr lang="es-EC" sz="900">
                        <a:solidFill>
                          <a:schemeClr val="tx1"/>
                        </a:solidFill>
                        <a:effectLst/>
                        <a:latin typeface="Calibri"/>
                      </a:endParaRPr>
                    </a:p>
                  </a:txBody>
                  <a:tcPr marL="34789" marR="34789" marT="0" marB="0" anchor="b"/>
                </a:tc>
                <a:tc>
                  <a:txBody>
                    <a:bodyPr/>
                    <a:lstStyle/>
                    <a:p>
                      <a:pPr>
                        <a:lnSpc>
                          <a:spcPct val="115000"/>
                        </a:lnSpc>
                      </a:pPr>
                      <a:endParaRPr lang="es-EC" sz="900">
                        <a:solidFill>
                          <a:schemeClr val="tx1"/>
                        </a:solidFill>
                        <a:effectLst/>
                        <a:latin typeface="Calibri"/>
                      </a:endParaRPr>
                    </a:p>
                  </a:txBody>
                  <a:tcPr marL="34789" marR="34789" marT="0" marB="0" anchor="b"/>
                </a:tc>
              </a:tr>
              <a:tr h="247963">
                <a:tc>
                  <a:txBody>
                    <a:bodyPr/>
                    <a:lstStyle/>
                    <a:p>
                      <a:pPr indent="254000">
                        <a:lnSpc>
                          <a:spcPct val="115000"/>
                        </a:lnSpc>
                        <a:spcAft>
                          <a:spcPts val="0"/>
                        </a:spcAft>
                      </a:pPr>
                      <a:r>
                        <a:rPr lang="es-EC" sz="900">
                          <a:effectLst/>
                        </a:rPr>
                        <a:t>Costo de ventas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314,069.56</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70.82%</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398,885.78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74.60%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420,638.44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78.88%</a:t>
                      </a:r>
                      <a:endParaRPr lang="es-EC" sz="900">
                        <a:solidFill>
                          <a:schemeClr val="tx1"/>
                        </a:solidFill>
                        <a:effectLst/>
                        <a:latin typeface="Calibri"/>
                        <a:ea typeface="Calibri"/>
                        <a:cs typeface="Times New Roman"/>
                      </a:endParaRPr>
                    </a:p>
                  </a:txBody>
                  <a:tcPr marL="34789" marR="34789" marT="0" marB="0" anchor="b"/>
                </a:tc>
              </a:tr>
              <a:tr h="250647">
                <a:tc>
                  <a:txBody>
                    <a:bodyPr/>
                    <a:lstStyle/>
                    <a:p>
                      <a:pPr indent="254000">
                        <a:lnSpc>
                          <a:spcPct val="115000"/>
                        </a:lnSpc>
                        <a:spcAft>
                          <a:spcPts val="0"/>
                        </a:spcAft>
                      </a:pPr>
                      <a:r>
                        <a:rPr lang="es-EC" sz="900">
                          <a:effectLst/>
                        </a:rPr>
                        <a:t>UTILIDAD BRUTA EN VENTAS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dirty="0">
                          <a:effectLst/>
                        </a:rPr>
                        <a:t>129,387.78</a:t>
                      </a:r>
                      <a:endParaRPr lang="es-EC" sz="900" dirty="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29.18%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135,797.78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25.40%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112,602.22</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21.12%</a:t>
                      </a:r>
                      <a:endParaRPr lang="es-EC" sz="900">
                        <a:solidFill>
                          <a:schemeClr val="tx1"/>
                        </a:solidFill>
                        <a:effectLst/>
                        <a:latin typeface="Calibri"/>
                        <a:ea typeface="Calibri"/>
                        <a:cs typeface="Times New Roman"/>
                      </a:endParaRPr>
                    </a:p>
                  </a:txBody>
                  <a:tcPr marL="34789" marR="34789" marT="0" marB="0" anchor="b"/>
                </a:tc>
              </a:tr>
              <a:tr h="376063">
                <a:tc>
                  <a:txBody>
                    <a:bodyPr/>
                    <a:lstStyle/>
                    <a:p>
                      <a:pPr indent="254000">
                        <a:lnSpc>
                          <a:spcPct val="115000"/>
                        </a:lnSpc>
                        <a:spcAft>
                          <a:spcPts val="0"/>
                        </a:spcAft>
                      </a:pPr>
                      <a:r>
                        <a:rPr lang="es-EC" sz="900">
                          <a:effectLst/>
                        </a:rPr>
                        <a:t>Gastos de ventas, generales y administrativos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76,470.44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17.24%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79,361.11</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14.84%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72,021.78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13.51%</a:t>
                      </a:r>
                      <a:endParaRPr lang="es-EC" sz="900">
                        <a:solidFill>
                          <a:schemeClr val="tx1"/>
                        </a:solidFill>
                        <a:effectLst/>
                        <a:latin typeface="Calibri"/>
                        <a:ea typeface="Calibri"/>
                        <a:cs typeface="Times New Roman"/>
                      </a:endParaRPr>
                    </a:p>
                  </a:txBody>
                  <a:tcPr marL="34789" marR="34789" marT="0" marB="0" anchor="b"/>
                </a:tc>
              </a:tr>
              <a:tr h="376063">
                <a:tc>
                  <a:txBody>
                    <a:bodyPr/>
                    <a:lstStyle/>
                    <a:p>
                      <a:pPr indent="254000">
                        <a:lnSpc>
                          <a:spcPct val="115000"/>
                        </a:lnSpc>
                        <a:spcAft>
                          <a:spcPts val="0"/>
                        </a:spcAft>
                      </a:pPr>
                      <a:r>
                        <a:rPr lang="es-EC" sz="900" dirty="0">
                          <a:effectLst/>
                        </a:rPr>
                        <a:t>UTILIDAD (PERDIDA) OPERACIONAL</a:t>
                      </a:r>
                      <a:endParaRPr lang="es-EC" sz="900" dirty="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52,917.33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11.93%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56,436.67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10.56%</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40,580.44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7.61%</a:t>
                      </a:r>
                      <a:endParaRPr lang="es-EC" sz="900">
                        <a:solidFill>
                          <a:schemeClr val="tx1"/>
                        </a:solidFill>
                        <a:effectLst/>
                        <a:latin typeface="Calibri"/>
                        <a:ea typeface="Calibri"/>
                        <a:cs typeface="Times New Roman"/>
                      </a:endParaRPr>
                    </a:p>
                  </a:txBody>
                  <a:tcPr marL="34789" marR="34789" marT="0" marB="0" anchor="b"/>
                </a:tc>
              </a:tr>
              <a:tr h="136221">
                <a:tc>
                  <a:txBody>
                    <a:bodyPr/>
                    <a:lstStyle/>
                    <a:p>
                      <a:pPr indent="254000">
                        <a:lnSpc>
                          <a:spcPct val="115000"/>
                        </a:lnSpc>
                        <a:spcAft>
                          <a:spcPts val="0"/>
                        </a:spcAft>
                      </a:pPr>
                      <a:r>
                        <a:rPr lang="es-EC" sz="900">
                          <a:effectLst/>
                        </a:rPr>
                        <a:t>Otros ingresos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652.44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0.15%</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433.11</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0.08%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5,530.67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1.04%</a:t>
                      </a:r>
                      <a:endParaRPr lang="es-EC" sz="900">
                        <a:solidFill>
                          <a:schemeClr val="tx1"/>
                        </a:solidFill>
                        <a:effectLst/>
                        <a:latin typeface="Calibri"/>
                        <a:ea typeface="Calibri"/>
                        <a:cs typeface="Times New Roman"/>
                      </a:endParaRPr>
                    </a:p>
                  </a:txBody>
                  <a:tcPr marL="34789" marR="34789" marT="0" marB="0" anchor="b"/>
                </a:tc>
              </a:tr>
              <a:tr h="247963">
                <a:tc>
                  <a:txBody>
                    <a:bodyPr/>
                    <a:lstStyle/>
                    <a:p>
                      <a:pPr indent="254000">
                        <a:lnSpc>
                          <a:spcPct val="115000"/>
                        </a:lnSpc>
                        <a:spcAft>
                          <a:spcPts val="0"/>
                        </a:spcAft>
                      </a:pPr>
                      <a:r>
                        <a:rPr lang="es-EC" sz="900">
                          <a:effectLst/>
                        </a:rPr>
                        <a:t>Gastos financieros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(7,580.67)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-1.71%</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(18,536.44)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-3.47%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(18,786.22)</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-3.52%</a:t>
                      </a:r>
                      <a:endParaRPr lang="es-EC" sz="900">
                        <a:solidFill>
                          <a:schemeClr val="tx1"/>
                        </a:solidFill>
                        <a:effectLst/>
                        <a:latin typeface="Calibri"/>
                        <a:ea typeface="Calibri"/>
                        <a:cs typeface="Times New Roman"/>
                      </a:endParaRPr>
                    </a:p>
                  </a:txBody>
                  <a:tcPr marL="34789" marR="34789" marT="0" marB="0" anchor="b"/>
                </a:tc>
              </a:tr>
              <a:tr h="247963">
                <a:tc>
                  <a:txBody>
                    <a:bodyPr/>
                    <a:lstStyle/>
                    <a:p>
                      <a:pPr indent="254000">
                        <a:lnSpc>
                          <a:spcPct val="115000"/>
                        </a:lnSpc>
                        <a:spcAft>
                          <a:spcPts val="0"/>
                        </a:spcAft>
                      </a:pPr>
                      <a:r>
                        <a:rPr lang="es-EC" sz="900">
                          <a:effectLst/>
                        </a:rPr>
                        <a:t>Diferencial cambiario</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(24,982.67)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-5.63%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0.00%</a:t>
                      </a:r>
                      <a:endParaRPr lang="es-EC" sz="900">
                        <a:solidFill>
                          <a:schemeClr val="tx1"/>
                        </a:solidFill>
                        <a:effectLst/>
                        <a:latin typeface="Calibri"/>
                        <a:ea typeface="Calibri"/>
                        <a:cs typeface="Times New Roman"/>
                      </a:endParaRPr>
                    </a:p>
                  </a:txBody>
                  <a:tcPr marL="34789" marR="34789" marT="0" marB="0" anchor="b"/>
                </a:tc>
              </a:tr>
              <a:tr h="250647">
                <a:tc>
                  <a:txBody>
                    <a:bodyPr/>
                    <a:lstStyle/>
                    <a:p>
                      <a:pPr indent="254000">
                        <a:lnSpc>
                          <a:spcPct val="115000"/>
                        </a:lnSpc>
                        <a:spcAft>
                          <a:spcPts val="0"/>
                        </a:spcAft>
                      </a:pPr>
                      <a:r>
                        <a:rPr lang="es-EC" sz="900">
                          <a:effectLst/>
                        </a:rPr>
                        <a:t>Total otros ingresos y gastos</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(31,910.89)</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-7.20%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(18,103.33)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-3.39%</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(13,255.56)</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-2.49%</a:t>
                      </a:r>
                      <a:endParaRPr lang="es-EC" sz="900">
                        <a:solidFill>
                          <a:schemeClr val="tx1"/>
                        </a:solidFill>
                        <a:effectLst/>
                        <a:latin typeface="Calibri"/>
                        <a:ea typeface="Calibri"/>
                        <a:cs typeface="Times New Roman"/>
                      </a:endParaRPr>
                    </a:p>
                  </a:txBody>
                  <a:tcPr marL="34789" marR="34789" marT="0" marB="0" anchor="b"/>
                </a:tc>
              </a:tr>
              <a:tr h="250647">
                <a:tc>
                  <a:txBody>
                    <a:bodyPr/>
                    <a:lstStyle/>
                    <a:p>
                      <a:pPr indent="254000">
                        <a:lnSpc>
                          <a:spcPct val="115000"/>
                        </a:lnSpc>
                        <a:spcAft>
                          <a:spcPts val="0"/>
                        </a:spcAft>
                      </a:pPr>
                      <a:r>
                        <a:rPr lang="es-EC" sz="900">
                          <a:effectLst/>
                        </a:rPr>
                        <a:t>UTILIDAD ANTES PARTICIPACION</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21,006.44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4.74%</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38,333.33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7.17%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27,324.89</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5.12%</a:t>
                      </a:r>
                      <a:endParaRPr lang="es-EC" sz="900">
                        <a:solidFill>
                          <a:schemeClr val="tx1"/>
                        </a:solidFill>
                        <a:effectLst/>
                        <a:latin typeface="Calibri"/>
                        <a:ea typeface="Calibri"/>
                        <a:cs typeface="Times New Roman"/>
                      </a:endParaRPr>
                    </a:p>
                  </a:txBody>
                  <a:tcPr marL="34789" marR="34789" marT="0" marB="0" anchor="b"/>
                </a:tc>
              </a:tr>
              <a:tr h="250647">
                <a:tc>
                  <a:txBody>
                    <a:bodyPr/>
                    <a:lstStyle/>
                    <a:p>
                      <a:pPr indent="254000">
                        <a:lnSpc>
                          <a:spcPct val="115000"/>
                        </a:lnSpc>
                        <a:spcAft>
                          <a:spcPts val="0"/>
                        </a:spcAft>
                      </a:pPr>
                      <a:r>
                        <a:rPr lang="es-EC" sz="900">
                          <a:effectLst/>
                        </a:rPr>
                        <a:t>15% Participación utilidad</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3,150.97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0.71%</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5,750.00</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1.08%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4,098.73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0.77%</a:t>
                      </a:r>
                      <a:endParaRPr lang="es-EC" sz="900">
                        <a:solidFill>
                          <a:schemeClr val="tx1"/>
                        </a:solidFill>
                        <a:effectLst/>
                        <a:latin typeface="Calibri"/>
                        <a:ea typeface="Calibri"/>
                        <a:cs typeface="Times New Roman"/>
                      </a:endParaRPr>
                    </a:p>
                  </a:txBody>
                  <a:tcPr marL="34789" marR="34789" marT="0" marB="0" anchor="b"/>
                </a:tc>
              </a:tr>
              <a:tr h="250647">
                <a:tc>
                  <a:txBody>
                    <a:bodyPr/>
                    <a:lstStyle/>
                    <a:p>
                      <a:pPr indent="254000">
                        <a:lnSpc>
                          <a:spcPct val="115000"/>
                        </a:lnSpc>
                        <a:spcAft>
                          <a:spcPts val="0"/>
                        </a:spcAft>
                      </a:pPr>
                      <a:r>
                        <a:rPr lang="es-EC" sz="900">
                          <a:effectLst/>
                        </a:rPr>
                        <a:t>UTILIDAD ANTES IMPUESTO RENTA</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17,855.48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4.03%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32,583.33</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6.09%</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23,226.16</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4.36%</a:t>
                      </a:r>
                      <a:endParaRPr lang="es-EC" sz="900">
                        <a:solidFill>
                          <a:schemeClr val="tx1"/>
                        </a:solidFill>
                        <a:effectLst/>
                        <a:latin typeface="Calibri"/>
                        <a:ea typeface="Calibri"/>
                        <a:cs typeface="Times New Roman"/>
                      </a:endParaRPr>
                    </a:p>
                  </a:txBody>
                  <a:tcPr marL="34789" marR="34789" marT="0" marB="0" anchor="b"/>
                </a:tc>
              </a:tr>
              <a:tr h="247963">
                <a:tc>
                  <a:txBody>
                    <a:bodyPr/>
                    <a:lstStyle/>
                    <a:p>
                      <a:pPr indent="254000">
                        <a:lnSpc>
                          <a:spcPct val="115000"/>
                        </a:lnSpc>
                        <a:spcAft>
                          <a:spcPts val="0"/>
                        </a:spcAft>
                      </a:pPr>
                      <a:r>
                        <a:rPr lang="es-EC" sz="900">
                          <a:effectLst/>
                        </a:rPr>
                        <a:t>Impuesto a la renta</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3,150.89</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0.71%</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7,578.67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1.42%</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5,806.67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1.09%</a:t>
                      </a:r>
                      <a:endParaRPr lang="es-EC" sz="900">
                        <a:solidFill>
                          <a:schemeClr val="tx1"/>
                        </a:solidFill>
                        <a:effectLst/>
                        <a:latin typeface="Calibri"/>
                        <a:ea typeface="Calibri"/>
                        <a:cs typeface="Times New Roman"/>
                      </a:endParaRPr>
                    </a:p>
                  </a:txBody>
                  <a:tcPr marL="34789" marR="34789" marT="0" marB="0" anchor="b"/>
                </a:tc>
              </a:tr>
              <a:tr h="250647">
                <a:tc>
                  <a:txBody>
                    <a:bodyPr/>
                    <a:lstStyle/>
                    <a:p>
                      <a:pPr indent="254000">
                        <a:lnSpc>
                          <a:spcPct val="115000"/>
                        </a:lnSpc>
                        <a:spcAft>
                          <a:spcPts val="0"/>
                        </a:spcAft>
                      </a:pPr>
                      <a:r>
                        <a:rPr lang="es-EC" sz="900">
                          <a:effectLst/>
                        </a:rPr>
                        <a:t>UTILIDAD (PERDIDA) NETA</a:t>
                      </a:r>
                      <a:endParaRPr lang="es-EC" sz="900">
                        <a:solidFill>
                          <a:schemeClr val="tx1"/>
                        </a:solidFill>
                        <a:effectLst/>
                        <a:latin typeface="Calibri"/>
                        <a:ea typeface="Calibri"/>
                        <a:cs typeface="Times New Roman"/>
                      </a:endParaRPr>
                    </a:p>
                  </a:txBody>
                  <a:tcPr marL="34789" marR="34789" marT="0" marB="0" anchor="ctr"/>
                </a:tc>
                <a:tc>
                  <a:txBody>
                    <a:bodyPr/>
                    <a:lstStyle/>
                    <a:p>
                      <a:pPr algn="r">
                        <a:lnSpc>
                          <a:spcPct val="115000"/>
                        </a:lnSpc>
                        <a:spcAft>
                          <a:spcPts val="0"/>
                        </a:spcAft>
                      </a:pPr>
                      <a:r>
                        <a:rPr lang="es-EC" sz="900">
                          <a:effectLst/>
                        </a:rPr>
                        <a:t>14,704.59</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3.32%</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25,004.67</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4.68%</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a:effectLst/>
                        </a:rPr>
                        <a:t>17,419.49</a:t>
                      </a:r>
                      <a:endParaRPr lang="es-EC" sz="900">
                        <a:solidFill>
                          <a:schemeClr val="tx1"/>
                        </a:solidFill>
                        <a:effectLst/>
                        <a:latin typeface="Calibri"/>
                        <a:ea typeface="Calibri"/>
                        <a:cs typeface="Times New Roman"/>
                      </a:endParaRPr>
                    </a:p>
                  </a:txBody>
                  <a:tcPr marL="34789" marR="34789" marT="0" marB="0" anchor="b"/>
                </a:tc>
                <a:tc>
                  <a:txBody>
                    <a:bodyPr/>
                    <a:lstStyle/>
                    <a:p>
                      <a:pPr algn="r">
                        <a:lnSpc>
                          <a:spcPct val="115000"/>
                        </a:lnSpc>
                        <a:spcAft>
                          <a:spcPts val="0"/>
                        </a:spcAft>
                      </a:pPr>
                      <a:r>
                        <a:rPr lang="es-EC" sz="900" dirty="0">
                          <a:effectLst/>
                        </a:rPr>
                        <a:t>3.27%</a:t>
                      </a:r>
                      <a:endParaRPr lang="es-EC" sz="900" dirty="0">
                        <a:solidFill>
                          <a:schemeClr val="tx1"/>
                        </a:solidFill>
                        <a:effectLst/>
                        <a:latin typeface="Calibri"/>
                        <a:ea typeface="Calibri"/>
                        <a:cs typeface="Times New Roman"/>
                      </a:endParaRPr>
                    </a:p>
                  </a:txBody>
                  <a:tcPr marL="34789" marR="34789" marT="0" marB="0" anchor="b"/>
                </a:tc>
              </a:tr>
            </a:tbl>
          </a:graphicData>
        </a:graphic>
      </p:graphicFrame>
      <p:sp>
        <p:nvSpPr>
          <p:cNvPr id="13" name="12 Rectángulo"/>
          <p:cNvSpPr/>
          <p:nvPr/>
        </p:nvSpPr>
        <p:spPr>
          <a:xfrm rot="16200000">
            <a:off x="-406313" y="2925413"/>
            <a:ext cx="1954446" cy="369332"/>
          </a:xfrm>
          <a:prstGeom prst="rect">
            <a:avLst/>
          </a:prstGeom>
        </p:spPr>
        <p:txBody>
          <a:bodyPr wrap="none">
            <a:spAutoFit/>
          </a:bodyPr>
          <a:lstStyle/>
          <a:p>
            <a:r>
              <a:rPr lang="es-EC" b="1" dirty="0"/>
              <a:t>Análisis Vertical</a:t>
            </a:r>
          </a:p>
        </p:txBody>
      </p:sp>
    </p:spTree>
    <p:extLst>
      <p:ext uri="{BB962C8B-B14F-4D97-AF65-F5344CB8AC3E}">
        <p14:creationId xmlns:p14="http://schemas.microsoft.com/office/powerpoint/2010/main" val="371249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3634409457"/>
              </p:ext>
            </p:extLst>
          </p:nvPr>
        </p:nvGraphicFramePr>
        <p:xfrm>
          <a:off x="765174" y="908720"/>
          <a:ext cx="8127305" cy="5086082"/>
        </p:xfrm>
        <a:graphic>
          <a:graphicData uri="http://schemas.openxmlformats.org/drawingml/2006/table">
            <a:tbl>
              <a:tblPr firstRow="1" firstCol="1" bandRow="1">
                <a:tableStyleId>{0E3FDE45-AF77-4B5C-9715-49D594BDF05E}</a:tableStyleId>
              </a:tblPr>
              <a:tblGrid>
                <a:gridCol w="1644214"/>
                <a:gridCol w="1163299"/>
                <a:gridCol w="1163299"/>
                <a:gridCol w="863421"/>
                <a:gridCol w="1163299"/>
                <a:gridCol w="1163299"/>
                <a:gridCol w="966474"/>
              </a:tblGrid>
              <a:tr h="101481">
                <a:tc gridSpan="7">
                  <a:txBody>
                    <a:bodyPr/>
                    <a:lstStyle/>
                    <a:p>
                      <a:pPr algn="ctr">
                        <a:lnSpc>
                          <a:spcPct val="115000"/>
                        </a:lnSpc>
                        <a:spcAft>
                          <a:spcPts val="0"/>
                        </a:spcAft>
                      </a:pPr>
                      <a:r>
                        <a:rPr lang="es-EC" sz="900" dirty="0">
                          <a:effectLst/>
                        </a:rPr>
                        <a:t>FLORANY S.A. </a:t>
                      </a:r>
                      <a:endParaRPr lang="es-EC" sz="900" dirty="0">
                        <a:effectLst/>
                        <a:latin typeface="Calibri"/>
                        <a:ea typeface="Calibri"/>
                        <a:cs typeface="Times New Roman"/>
                      </a:endParaRPr>
                    </a:p>
                  </a:txBody>
                  <a:tcPr marL="23290" marR="2329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6725">
                <a:tc>
                  <a:txBody>
                    <a:bodyPr/>
                    <a:lstStyle/>
                    <a:p>
                      <a:pPr algn="ctr">
                        <a:lnSpc>
                          <a:spcPct val="115000"/>
                        </a:lnSpc>
                        <a:spcAft>
                          <a:spcPts val="0"/>
                        </a:spcAft>
                      </a:pPr>
                      <a:r>
                        <a:rPr lang="es-EC" sz="900">
                          <a:effectLst/>
                        </a:rPr>
                        <a:t>Estado de Resultados</a:t>
                      </a:r>
                      <a:endParaRPr lang="es-EC" sz="900">
                        <a:effectLst/>
                        <a:latin typeface="Calibri"/>
                        <a:ea typeface="Calibri"/>
                        <a:cs typeface="Times New Roman"/>
                      </a:endParaRPr>
                    </a:p>
                  </a:txBody>
                  <a:tcPr marL="23290" marR="23290" marT="0" marB="0" anchor="ctr"/>
                </a:tc>
                <a:tc>
                  <a:txBody>
                    <a:bodyPr/>
                    <a:lstStyle/>
                    <a:p>
                      <a:pPr algn="ctr">
                        <a:lnSpc>
                          <a:spcPct val="115000"/>
                        </a:lnSpc>
                        <a:spcAft>
                          <a:spcPts val="0"/>
                        </a:spcAft>
                      </a:pPr>
                      <a:r>
                        <a:rPr lang="es-EC" sz="900">
                          <a:effectLst/>
                        </a:rPr>
                        <a:t>2012</a:t>
                      </a:r>
                      <a:endParaRPr lang="es-EC" sz="900">
                        <a:effectLst/>
                        <a:latin typeface="Calibri"/>
                        <a:ea typeface="Calibri"/>
                        <a:cs typeface="Times New Roman"/>
                      </a:endParaRPr>
                    </a:p>
                  </a:txBody>
                  <a:tcPr marL="23290" marR="23290" marT="0" marB="0" anchor="ctr"/>
                </a:tc>
                <a:tc>
                  <a:txBody>
                    <a:bodyPr/>
                    <a:lstStyle/>
                    <a:p>
                      <a:pPr algn="ctr">
                        <a:lnSpc>
                          <a:spcPct val="115000"/>
                        </a:lnSpc>
                        <a:spcAft>
                          <a:spcPts val="0"/>
                        </a:spcAft>
                      </a:pPr>
                      <a:r>
                        <a:rPr lang="es-EC" sz="900">
                          <a:effectLst/>
                        </a:rPr>
                        <a:t>2013</a:t>
                      </a:r>
                      <a:endParaRPr lang="es-EC" sz="900">
                        <a:effectLst/>
                        <a:latin typeface="Calibri"/>
                        <a:ea typeface="Calibri"/>
                        <a:cs typeface="Times New Roman"/>
                      </a:endParaRPr>
                    </a:p>
                  </a:txBody>
                  <a:tcPr marL="23290" marR="23290" marT="0" marB="0" anchor="ctr"/>
                </a:tc>
                <a:tc>
                  <a:txBody>
                    <a:bodyPr/>
                    <a:lstStyle/>
                    <a:p>
                      <a:pPr algn="ctr">
                        <a:lnSpc>
                          <a:spcPct val="115000"/>
                        </a:lnSpc>
                        <a:spcAft>
                          <a:spcPts val="0"/>
                        </a:spcAft>
                      </a:pPr>
                      <a:r>
                        <a:rPr lang="es-EC" sz="900">
                          <a:effectLst/>
                        </a:rPr>
                        <a:t>%</a:t>
                      </a:r>
                      <a:endParaRPr lang="es-EC" sz="900">
                        <a:effectLst/>
                        <a:latin typeface="Calibri"/>
                        <a:ea typeface="Calibri"/>
                        <a:cs typeface="Times New Roman"/>
                      </a:endParaRPr>
                    </a:p>
                  </a:txBody>
                  <a:tcPr marL="23290" marR="23290" marT="0" marB="0" anchor="ctr"/>
                </a:tc>
                <a:tc>
                  <a:txBody>
                    <a:bodyPr/>
                    <a:lstStyle/>
                    <a:p>
                      <a:pPr algn="ctr">
                        <a:lnSpc>
                          <a:spcPct val="115000"/>
                        </a:lnSpc>
                        <a:spcAft>
                          <a:spcPts val="0"/>
                        </a:spcAft>
                      </a:pPr>
                      <a:r>
                        <a:rPr lang="es-EC" sz="900">
                          <a:effectLst/>
                        </a:rPr>
                        <a:t>2013</a:t>
                      </a:r>
                      <a:endParaRPr lang="es-EC" sz="900">
                        <a:effectLst/>
                        <a:latin typeface="Calibri"/>
                        <a:ea typeface="Calibri"/>
                        <a:cs typeface="Times New Roman"/>
                      </a:endParaRPr>
                    </a:p>
                  </a:txBody>
                  <a:tcPr marL="23290" marR="23290" marT="0" marB="0" anchor="ctr"/>
                </a:tc>
                <a:tc>
                  <a:txBody>
                    <a:bodyPr/>
                    <a:lstStyle/>
                    <a:p>
                      <a:pPr algn="ctr">
                        <a:lnSpc>
                          <a:spcPct val="115000"/>
                        </a:lnSpc>
                        <a:spcAft>
                          <a:spcPts val="0"/>
                        </a:spcAft>
                      </a:pPr>
                      <a:r>
                        <a:rPr lang="es-EC" sz="900">
                          <a:effectLst/>
                        </a:rPr>
                        <a:t>2014</a:t>
                      </a:r>
                      <a:endParaRPr lang="es-EC" sz="900">
                        <a:effectLst/>
                        <a:latin typeface="Calibri"/>
                        <a:ea typeface="Calibri"/>
                        <a:cs typeface="Times New Roman"/>
                      </a:endParaRPr>
                    </a:p>
                  </a:txBody>
                  <a:tcPr marL="23290" marR="23290" marT="0" marB="0" anchor="ctr"/>
                </a:tc>
                <a:tc>
                  <a:txBody>
                    <a:bodyPr/>
                    <a:lstStyle/>
                    <a:p>
                      <a:pPr algn="ctr">
                        <a:lnSpc>
                          <a:spcPct val="115000"/>
                        </a:lnSpc>
                        <a:spcAft>
                          <a:spcPts val="0"/>
                        </a:spcAft>
                      </a:pPr>
                      <a:r>
                        <a:rPr lang="es-EC" sz="900">
                          <a:effectLst/>
                        </a:rPr>
                        <a:t>%</a:t>
                      </a:r>
                      <a:endParaRPr lang="es-EC" sz="900">
                        <a:effectLst/>
                        <a:latin typeface="Calibri"/>
                        <a:ea typeface="Calibri"/>
                        <a:cs typeface="Times New Roman"/>
                      </a:endParaRPr>
                    </a:p>
                  </a:txBody>
                  <a:tcPr marL="23290" marR="23290" marT="0" marB="0" anchor="ctr"/>
                </a:tc>
              </a:tr>
              <a:tr h="186725">
                <a:tc>
                  <a:txBody>
                    <a:bodyPr/>
                    <a:lstStyle/>
                    <a:p>
                      <a:pPr algn="l">
                        <a:lnSpc>
                          <a:spcPct val="115000"/>
                        </a:lnSpc>
                        <a:spcAft>
                          <a:spcPts val="0"/>
                        </a:spcAft>
                      </a:pPr>
                      <a:r>
                        <a:rPr lang="es-EC" sz="900">
                          <a:effectLst/>
                        </a:rPr>
                        <a:t>Estado de resultados</a:t>
                      </a:r>
                      <a:endParaRPr lang="es-EC" sz="900">
                        <a:effectLst/>
                        <a:latin typeface="Calibri"/>
                        <a:ea typeface="Calibri"/>
                        <a:cs typeface="Times New Roman"/>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ctr"/>
                </a:tc>
                <a:tc>
                  <a:txBody>
                    <a:bodyPr/>
                    <a:lstStyle/>
                    <a:p>
                      <a:pPr algn="l">
                        <a:lnSpc>
                          <a:spcPct val="115000"/>
                        </a:lnSpc>
                      </a:pPr>
                      <a:endParaRPr lang="es-EC" sz="900" dirty="0">
                        <a:effectLst/>
                        <a:latin typeface="Calibri"/>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ctr"/>
                </a:tc>
                <a:tc>
                  <a:txBody>
                    <a:bodyPr/>
                    <a:lstStyle/>
                    <a:p>
                      <a:pPr algn="r">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b"/>
                </a:tc>
              </a:tr>
              <a:tr h="106912">
                <a:tc>
                  <a:txBody>
                    <a:bodyPr/>
                    <a:lstStyle/>
                    <a:p>
                      <a:pPr indent="127000" algn="l">
                        <a:lnSpc>
                          <a:spcPct val="115000"/>
                        </a:lnSpc>
                        <a:spcAft>
                          <a:spcPts val="0"/>
                        </a:spcAft>
                      </a:pPr>
                      <a:r>
                        <a:rPr lang="es-EC" sz="900">
                          <a:effectLst/>
                        </a:rPr>
                        <a:t>INGRESOS</a:t>
                      </a:r>
                      <a:endParaRPr lang="es-EC" sz="900">
                        <a:effectLst/>
                        <a:latin typeface="Calibri"/>
                        <a:ea typeface="Calibri"/>
                        <a:cs typeface="Times New Roman"/>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ctr"/>
                </a:tc>
                <a:tc>
                  <a:txBody>
                    <a:bodyPr/>
                    <a:lstStyle/>
                    <a:p>
                      <a:pPr algn="r">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ctr"/>
                </a:tc>
                <a:tc>
                  <a:txBody>
                    <a:bodyPr/>
                    <a:lstStyle/>
                    <a:p>
                      <a:pPr algn="l">
                        <a:lnSpc>
                          <a:spcPct val="115000"/>
                        </a:lnSpc>
                      </a:pPr>
                      <a:endParaRPr lang="es-EC" sz="900">
                        <a:effectLst/>
                        <a:latin typeface="Calibri"/>
                      </a:endParaRPr>
                    </a:p>
                  </a:txBody>
                  <a:tcPr marL="23290" marR="23290" marT="0" marB="0" anchor="b"/>
                </a:tc>
              </a:tr>
              <a:tr h="280087">
                <a:tc>
                  <a:txBody>
                    <a:bodyPr/>
                    <a:lstStyle/>
                    <a:p>
                      <a:pPr indent="254000" algn="l">
                        <a:lnSpc>
                          <a:spcPct val="115000"/>
                        </a:lnSpc>
                        <a:spcAft>
                          <a:spcPts val="0"/>
                        </a:spcAft>
                      </a:pPr>
                      <a:r>
                        <a:rPr lang="es-EC" sz="900">
                          <a:effectLst/>
                        </a:rPr>
                        <a:t>Ingresos de actividades ordinarias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22.172,87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26.734,18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20,57%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26.734,18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26.662,03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-0,27%</a:t>
                      </a:r>
                      <a:endParaRPr lang="es-EC" sz="900">
                        <a:effectLst/>
                        <a:latin typeface="Calibri"/>
                        <a:ea typeface="Calibri"/>
                        <a:cs typeface="Times New Roman"/>
                      </a:endParaRPr>
                    </a:p>
                  </a:txBody>
                  <a:tcPr marL="23290" marR="23290" marT="0" marB="0" anchor="b"/>
                </a:tc>
              </a:tr>
              <a:tr h="186725">
                <a:tc>
                  <a:txBody>
                    <a:bodyPr/>
                    <a:lstStyle/>
                    <a:p>
                      <a:pPr indent="254000" algn="l">
                        <a:lnSpc>
                          <a:spcPct val="115000"/>
                        </a:lnSpc>
                        <a:spcAft>
                          <a:spcPts val="0"/>
                        </a:spcAft>
                      </a:pPr>
                      <a:r>
                        <a:rPr lang="es-EC" sz="900">
                          <a:effectLst/>
                        </a:rPr>
                        <a:t>Exportaciones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421.284,47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507.949,38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20,57%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507.949,38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506.578,63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-0,27%</a:t>
                      </a:r>
                      <a:endParaRPr lang="es-EC" sz="900">
                        <a:effectLst/>
                        <a:latin typeface="Calibri"/>
                        <a:ea typeface="Calibri"/>
                        <a:cs typeface="Times New Roman"/>
                      </a:endParaRPr>
                    </a:p>
                  </a:txBody>
                  <a:tcPr marL="23290" marR="23290" marT="0" marB="0" anchor="b"/>
                </a:tc>
              </a:tr>
              <a:tr h="186725">
                <a:tc>
                  <a:txBody>
                    <a:bodyPr/>
                    <a:lstStyle/>
                    <a:p>
                      <a:pPr indent="254000" algn="l">
                        <a:lnSpc>
                          <a:spcPct val="115000"/>
                        </a:lnSpc>
                        <a:spcAft>
                          <a:spcPts val="0"/>
                        </a:spcAft>
                      </a:pPr>
                      <a:r>
                        <a:rPr lang="es-EC" sz="900">
                          <a:effectLst/>
                        </a:rPr>
                        <a:t>Total de Ingresos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443.457,33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534.683,56</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20,57%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534.683,56</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533.240,67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-0,27%</a:t>
                      </a:r>
                      <a:endParaRPr lang="es-EC" sz="900">
                        <a:effectLst/>
                        <a:latin typeface="Calibri"/>
                        <a:ea typeface="Calibri"/>
                        <a:cs typeface="Times New Roman"/>
                      </a:endParaRPr>
                    </a:p>
                  </a:txBody>
                  <a:tcPr marL="23290" marR="23290" marT="0" marB="0" anchor="b"/>
                </a:tc>
              </a:tr>
              <a:tr h="106912">
                <a:tc>
                  <a:txBody>
                    <a:bodyPr/>
                    <a:lstStyle/>
                    <a:p>
                      <a:pPr algn="l">
                        <a:lnSpc>
                          <a:spcPct val="115000"/>
                        </a:lnSpc>
                      </a:pPr>
                      <a:endParaRPr lang="es-EC" sz="900">
                        <a:effectLst/>
                        <a:latin typeface="Calibri"/>
                      </a:endParaRPr>
                    </a:p>
                  </a:txBody>
                  <a:tcPr marL="23290" marR="23290" marT="0" marB="0" anchor="b"/>
                </a:tc>
                <a:tc>
                  <a:txBody>
                    <a:bodyPr/>
                    <a:lstStyle/>
                    <a:p>
                      <a:pPr algn="l">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b"/>
                </a:tc>
                <a:tc>
                  <a:txBody>
                    <a:bodyPr/>
                    <a:lstStyle/>
                    <a:p>
                      <a:pPr algn="l">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b"/>
                </a:tc>
                <a:tc>
                  <a:txBody>
                    <a:bodyPr/>
                    <a:lstStyle/>
                    <a:p>
                      <a:pPr algn="l">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b"/>
                </a:tc>
                <a:tc>
                  <a:txBody>
                    <a:bodyPr/>
                    <a:lstStyle/>
                    <a:p>
                      <a:pPr algn="l">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b"/>
                </a:tc>
                <a:tc>
                  <a:txBody>
                    <a:bodyPr/>
                    <a:lstStyle/>
                    <a:p>
                      <a:pPr algn="l">
                        <a:lnSpc>
                          <a:spcPct val="115000"/>
                        </a:lnSpc>
                      </a:pPr>
                      <a:endParaRPr lang="es-EC" sz="900">
                        <a:effectLst/>
                        <a:latin typeface="Calibri"/>
                      </a:endParaRPr>
                    </a:p>
                  </a:txBody>
                  <a:tcPr marL="23290" marR="23290" marT="0" marB="0" anchor="b"/>
                </a:tc>
                <a:tc>
                  <a:txBody>
                    <a:bodyPr/>
                    <a:lstStyle/>
                    <a:p>
                      <a:pPr algn="l">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b"/>
                </a:tc>
              </a:tr>
              <a:tr h="186725">
                <a:tc>
                  <a:txBody>
                    <a:bodyPr/>
                    <a:lstStyle/>
                    <a:p>
                      <a:pPr indent="254000" algn="l">
                        <a:lnSpc>
                          <a:spcPct val="115000"/>
                        </a:lnSpc>
                        <a:spcAft>
                          <a:spcPts val="0"/>
                        </a:spcAft>
                      </a:pPr>
                      <a:r>
                        <a:rPr lang="es-EC" sz="900">
                          <a:effectLst/>
                        </a:rPr>
                        <a:t>Costo de ventas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314.069,56</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398.885,78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27,01%</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398.885,78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420.638,44</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5,45%</a:t>
                      </a:r>
                      <a:endParaRPr lang="es-EC" sz="900">
                        <a:effectLst/>
                        <a:latin typeface="Calibri"/>
                        <a:ea typeface="Calibri"/>
                        <a:cs typeface="Times New Roman"/>
                      </a:endParaRPr>
                    </a:p>
                  </a:txBody>
                  <a:tcPr marL="23290" marR="23290" marT="0" marB="0" anchor="b"/>
                </a:tc>
              </a:tr>
              <a:tr h="280087">
                <a:tc>
                  <a:txBody>
                    <a:bodyPr/>
                    <a:lstStyle/>
                    <a:p>
                      <a:pPr indent="254000" algn="l">
                        <a:lnSpc>
                          <a:spcPct val="115000"/>
                        </a:lnSpc>
                        <a:spcAft>
                          <a:spcPts val="0"/>
                        </a:spcAft>
                      </a:pPr>
                      <a:r>
                        <a:rPr lang="es-EC" sz="900">
                          <a:effectLst/>
                        </a:rPr>
                        <a:t>UTILIDAD BRUTA EN VENTAS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129.387,78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135.797,78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4,95%</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135.797,78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112.602,22</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-17,08%</a:t>
                      </a:r>
                      <a:endParaRPr lang="es-EC" sz="900">
                        <a:effectLst/>
                        <a:latin typeface="Calibri"/>
                        <a:ea typeface="Calibri"/>
                        <a:cs typeface="Times New Roman"/>
                      </a:endParaRPr>
                    </a:p>
                  </a:txBody>
                  <a:tcPr marL="23290" marR="23290" marT="0" marB="0" anchor="b"/>
                </a:tc>
              </a:tr>
              <a:tr h="350629">
                <a:tc>
                  <a:txBody>
                    <a:bodyPr/>
                    <a:lstStyle/>
                    <a:p>
                      <a:pPr indent="254000" algn="l">
                        <a:lnSpc>
                          <a:spcPct val="115000"/>
                        </a:lnSpc>
                        <a:spcAft>
                          <a:spcPts val="0"/>
                        </a:spcAft>
                      </a:pPr>
                      <a:r>
                        <a:rPr lang="es-EC" sz="900">
                          <a:effectLst/>
                        </a:rPr>
                        <a:t>Gastos de ventas, generales y administrativos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76.470,44</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79.361,11</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3,78%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79.361,11</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72.021,78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-9,25%</a:t>
                      </a:r>
                      <a:endParaRPr lang="es-EC" sz="900">
                        <a:effectLst/>
                        <a:latin typeface="Calibri"/>
                        <a:ea typeface="Calibri"/>
                        <a:cs typeface="Times New Roman"/>
                      </a:endParaRPr>
                    </a:p>
                  </a:txBody>
                  <a:tcPr marL="23290" marR="23290" marT="0" marB="0" anchor="b"/>
                </a:tc>
              </a:tr>
              <a:tr h="280087">
                <a:tc>
                  <a:txBody>
                    <a:bodyPr/>
                    <a:lstStyle/>
                    <a:p>
                      <a:pPr indent="254000" algn="l">
                        <a:lnSpc>
                          <a:spcPct val="115000"/>
                        </a:lnSpc>
                        <a:spcAft>
                          <a:spcPts val="0"/>
                        </a:spcAft>
                      </a:pPr>
                      <a:r>
                        <a:rPr lang="es-EC" sz="900">
                          <a:effectLst/>
                        </a:rPr>
                        <a:t>UTILIDAD (PERDIDA) OPERACIONAL</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52.917,33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56.436,67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6,65%</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56.436,67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40.580,44</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-28,10%</a:t>
                      </a:r>
                      <a:endParaRPr lang="es-EC" sz="900">
                        <a:effectLst/>
                        <a:latin typeface="Calibri"/>
                        <a:ea typeface="Calibri"/>
                        <a:cs typeface="Times New Roman"/>
                      </a:endParaRPr>
                    </a:p>
                  </a:txBody>
                  <a:tcPr marL="23290" marR="23290" marT="0" marB="0" anchor="b"/>
                </a:tc>
              </a:tr>
              <a:tr h="186725">
                <a:tc>
                  <a:txBody>
                    <a:bodyPr/>
                    <a:lstStyle/>
                    <a:p>
                      <a:pPr indent="254000" algn="l">
                        <a:lnSpc>
                          <a:spcPct val="115000"/>
                        </a:lnSpc>
                        <a:spcAft>
                          <a:spcPts val="0"/>
                        </a:spcAft>
                      </a:pPr>
                      <a:r>
                        <a:rPr lang="es-EC" sz="900">
                          <a:effectLst/>
                        </a:rPr>
                        <a:t>Otros ingresos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652,44</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433,11</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-33,62%</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433,11</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5.530,67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1176,96%</a:t>
                      </a:r>
                      <a:endParaRPr lang="es-EC" sz="900">
                        <a:effectLst/>
                        <a:latin typeface="Calibri"/>
                        <a:ea typeface="Calibri"/>
                        <a:cs typeface="Times New Roman"/>
                      </a:endParaRPr>
                    </a:p>
                  </a:txBody>
                  <a:tcPr marL="23290" marR="23290" marT="0" marB="0" anchor="b"/>
                </a:tc>
              </a:tr>
              <a:tr h="186725">
                <a:tc>
                  <a:txBody>
                    <a:bodyPr/>
                    <a:lstStyle/>
                    <a:p>
                      <a:pPr indent="254000" algn="l">
                        <a:lnSpc>
                          <a:spcPct val="115000"/>
                        </a:lnSpc>
                        <a:spcAft>
                          <a:spcPts val="0"/>
                        </a:spcAft>
                      </a:pPr>
                      <a:r>
                        <a:rPr lang="es-EC" sz="900">
                          <a:effectLst/>
                        </a:rPr>
                        <a:t>Gastos financieros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-7.580,67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-18.536,44</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144,52%</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-18.536,44</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-18.786,22</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1,35%</a:t>
                      </a:r>
                      <a:endParaRPr lang="es-EC" sz="900">
                        <a:effectLst/>
                        <a:latin typeface="Calibri"/>
                        <a:ea typeface="Calibri"/>
                        <a:cs typeface="Times New Roman"/>
                      </a:endParaRPr>
                    </a:p>
                  </a:txBody>
                  <a:tcPr marL="23290" marR="23290" marT="0" marB="0" anchor="b"/>
                </a:tc>
              </a:tr>
              <a:tr h="186725">
                <a:tc>
                  <a:txBody>
                    <a:bodyPr/>
                    <a:lstStyle/>
                    <a:p>
                      <a:pPr indent="254000" algn="l">
                        <a:lnSpc>
                          <a:spcPct val="115000"/>
                        </a:lnSpc>
                        <a:spcAft>
                          <a:spcPts val="0"/>
                        </a:spcAft>
                      </a:pPr>
                      <a:r>
                        <a:rPr lang="es-EC" sz="900">
                          <a:effectLst/>
                        </a:rPr>
                        <a:t>Diferencial cambiario</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-24.982,67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-100,00%</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23290" marR="23290" marT="0" marB="0" anchor="b"/>
                </a:tc>
                <a:tc>
                  <a:txBody>
                    <a:bodyPr/>
                    <a:lstStyle/>
                    <a:p>
                      <a:pPr algn="l">
                        <a:lnSpc>
                          <a:spcPct val="115000"/>
                        </a:lnSpc>
                        <a:spcAft>
                          <a:spcPts val="0"/>
                        </a:spcAft>
                      </a:pPr>
                      <a:r>
                        <a:rPr lang="es-EC" sz="900">
                          <a:effectLst/>
                        </a:rPr>
                        <a:t> </a:t>
                      </a:r>
                      <a:endParaRPr lang="es-EC" sz="900">
                        <a:effectLst/>
                        <a:latin typeface="Calibri"/>
                        <a:ea typeface="Calibri"/>
                        <a:cs typeface="Times New Roman"/>
                      </a:endParaRPr>
                    </a:p>
                  </a:txBody>
                  <a:tcPr marL="23290" marR="23290" marT="0" marB="0" anchor="b"/>
                </a:tc>
              </a:tr>
              <a:tr h="280087">
                <a:tc>
                  <a:txBody>
                    <a:bodyPr/>
                    <a:lstStyle/>
                    <a:p>
                      <a:pPr indent="254000" algn="l">
                        <a:lnSpc>
                          <a:spcPct val="115000"/>
                        </a:lnSpc>
                        <a:spcAft>
                          <a:spcPts val="0"/>
                        </a:spcAft>
                      </a:pPr>
                      <a:r>
                        <a:rPr lang="es-EC" sz="900">
                          <a:effectLst/>
                        </a:rPr>
                        <a:t>Total otros ingresos y gastos</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-31.910,89</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-18.103,33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-43,27%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-18.103,33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-13.255,56</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-26,78%</a:t>
                      </a:r>
                      <a:endParaRPr lang="es-EC" sz="900">
                        <a:effectLst/>
                        <a:latin typeface="Calibri"/>
                        <a:ea typeface="Calibri"/>
                        <a:cs typeface="Times New Roman"/>
                      </a:endParaRPr>
                    </a:p>
                  </a:txBody>
                  <a:tcPr marL="23290" marR="23290" marT="0" marB="0" anchor="b"/>
                </a:tc>
              </a:tr>
              <a:tr h="280087">
                <a:tc>
                  <a:txBody>
                    <a:bodyPr/>
                    <a:lstStyle/>
                    <a:p>
                      <a:pPr indent="254000" algn="l">
                        <a:lnSpc>
                          <a:spcPct val="115000"/>
                        </a:lnSpc>
                        <a:spcAft>
                          <a:spcPts val="0"/>
                        </a:spcAft>
                      </a:pPr>
                      <a:r>
                        <a:rPr lang="es-EC" sz="900">
                          <a:effectLst/>
                        </a:rPr>
                        <a:t>UTILIDAD ANTES PARTICIPACION</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21.006,44</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38.333,33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82,48%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38.333,33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27.324,89</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-28,72%</a:t>
                      </a:r>
                      <a:endParaRPr lang="es-EC" sz="900">
                        <a:effectLst/>
                        <a:latin typeface="Calibri"/>
                        <a:ea typeface="Calibri"/>
                        <a:cs typeface="Times New Roman"/>
                      </a:endParaRPr>
                    </a:p>
                  </a:txBody>
                  <a:tcPr marL="23290" marR="23290" marT="0" marB="0" anchor="b"/>
                </a:tc>
              </a:tr>
              <a:tr h="280087">
                <a:tc>
                  <a:txBody>
                    <a:bodyPr/>
                    <a:lstStyle/>
                    <a:p>
                      <a:pPr indent="254000" algn="l">
                        <a:lnSpc>
                          <a:spcPct val="115000"/>
                        </a:lnSpc>
                        <a:spcAft>
                          <a:spcPts val="0"/>
                        </a:spcAft>
                      </a:pPr>
                      <a:r>
                        <a:rPr lang="es-EC" sz="900">
                          <a:effectLst/>
                        </a:rPr>
                        <a:t>15% Participación utilidad</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3.150,97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5.750,00</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82,48%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5.750,00</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4.098,73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-28,72%</a:t>
                      </a:r>
                      <a:endParaRPr lang="es-EC" sz="900">
                        <a:effectLst/>
                        <a:latin typeface="Calibri"/>
                        <a:ea typeface="Calibri"/>
                        <a:cs typeface="Times New Roman"/>
                      </a:endParaRPr>
                    </a:p>
                  </a:txBody>
                  <a:tcPr marL="23290" marR="23290" marT="0" marB="0" anchor="b"/>
                </a:tc>
              </a:tr>
              <a:tr h="373450">
                <a:tc>
                  <a:txBody>
                    <a:bodyPr/>
                    <a:lstStyle/>
                    <a:p>
                      <a:pPr indent="254000" algn="l">
                        <a:lnSpc>
                          <a:spcPct val="115000"/>
                        </a:lnSpc>
                        <a:spcAft>
                          <a:spcPts val="0"/>
                        </a:spcAft>
                      </a:pPr>
                      <a:r>
                        <a:rPr lang="es-EC" sz="900">
                          <a:effectLst/>
                        </a:rPr>
                        <a:t>UTILIDAD ANTES IMPUESTO RENTA</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17.855,48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32.583,33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82,48%</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32.583,33</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23.226,16</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-28,72%</a:t>
                      </a:r>
                      <a:endParaRPr lang="es-EC" sz="900">
                        <a:effectLst/>
                        <a:latin typeface="Calibri"/>
                        <a:ea typeface="Calibri"/>
                        <a:cs typeface="Times New Roman"/>
                      </a:endParaRPr>
                    </a:p>
                  </a:txBody>
                  <a:tcPr marL="23290" marR="23290" marT="0" marB="0" anchor="b"/>
                </a:tc>
              </a:tr>
              <a:tr h="186725">
                <a:tc>
                  <a:txBody>
                    <a:bodyPr/>
                    <a:lstStyle/>
                    <a:p>
                      <a:pPr indent="254000" algn="l">
                        <a:lnSpc>
                          <a:spcPct val="115000"/>
                        </a:lnSpc>
                        <a:spcAft>
                          <a:spcPts val="0"/>
                        </a:spcAft>
                      </a:pPr>
                      <a:r>
                        <a:rPr lang="es-EC" sz="900">
                          <a:effectLst/>
                        </a:rPr>
                        <a:t>Impuesto a la renta</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3.150,89</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7.578,67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140,52%</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7.578,67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5.806,67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-23,38%</a:t>
                      </a:r>
                      <a:endParaRPr lang="es-EC" sz="900">
                        <a:effectLst/>
                        <a:latin typeface="Calibri"/>
                        <a:ea typeface="Calibri"/>
                        <a:cs typeface="Times New Roman"/>
                      </a:endParaRPr>
                    </a:p>
                  </a:txBody>
                  <a:tcPr marL="23290" marR="23290" marT="0" marB="0" anchor="b"/>
                </a:tc>
              </a:tr>
              <a:tr h="280087">
                <a:tc>
                  <a:txBody>
                    <a:bodyPr/>
                    <a:lstStyle/>
                    <a:p>
                      <a:pPr indent="254000" algn="l">
                        <a:lnSpc>
                          <a:spcPct val="115000"/>
                        </a:lnSpc>
                        <a:spcAft>
                          <a:spcPts val="0"/>
                        </a:spcAft>
                      </a:pPr>
                      <a:r>
                        <a:rPr lang="es-EC" sz="900">
                          <a:effectLst/>
                        </a:rPr>
                        <a:t>UTILIDAD (PERDIDA) NETA</a:t>
                      </a:r>
                      <a:endParaRPr lang="es-EC" sz="900">
                        <a:effectLst/>
                        <a:latin typeface="Calibri"/>
                        <a:ea typeface="Calibri"/>
                        <a:cs typeface="Times New Roman"/>
                      </a:endParaRPr>
                    </a:p>
                  </a:txBody>
                  <a:tcPr marL="23290" marR="23290" marT="0" marB="0" anchor="ctr"/>
                </a:tc>
                <a:tc>
                  <a:txBody>
                    <a:bodyPr/>
                    <a:lstStyle/>
                    <a:p>
                      <a:pPr algn="r">
                        <a:lnSpc>
                          <a:spcPct val="115000"/>
                        </a:lnSpc>
                        <a:spcAft>
                          <a:spcPts val="0"/>
                        </a:spcAft>
                      </a:pPr>
                      <a:r>
                        <a:rPr lang="es-EC" sz="900">
                          <a:effectLst/>
                        </a:rPr>
                        <a:t>14.704,59</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25.004,67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70,05%</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25.004,67</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a:effectLst/>
                        </a:rPr>
                        <a:t>17.419,49</a:t>
                      </a:r>
                      <a:endParaRPr lang="es-EC" sz="900">
                        <a:effectLst/>
                        <a:latin typeface="Calibri"/>
                        <a:ea typeface="Calibri"/>
                        <a:cs typeface="Times New Roman"/>
                      </a:endParaRPr>
                    </a:p>
                  </a:txBody>
                  <a:tcPr marL="23290" marR="23290" marT="0" marB="0" anchor="b"/>
                </a:tc>
                <a:tc>
                  <a:txBody>
                    <a:bodyPr/>
                    <a:lstStyle/>
                    <a:p>
                      <a:pPr algn="r">
                        <a:lnSpc>
                          <a:spcPct val="115000"/>
                        </a:lnSpc>
                        <a:spcAft>
                          <a:spcPts val="0"/>
                        </a:spcAft>
                      </a:pPr>
                      <a:r>
                        <a:rPr lang="es-EC" sz="900" dirty="0">
                          <a:effectLst/>
                        </a:rPr>
                        <a:t>-30,34%</a:t>
                      </a:r>
                      <a:endParaRPr lang="es-EC" sz="900" dirty="0">
                        <a:effectLst/>
                        <a:latin typeface="Calibri"/>
                        <a:ea typeface="Calibri"/>
                        <a:cs typeface="Times New Roman"/>
                      </a:endParaRPr>
                    </a:p>
                  </a:txBody>
                  <a:tcPr marL="23290" marR="23290" marT="0" marB="0" anchor="b"/>
                </a:tc>
              </a:tr>
            </a:tbl>
          </a:graphicData>
        </a:graphic>
      </p:graphicFrame>
      <p:sp>
        <p:nvSpPr>
          <p:cNvPr id="13" name="12 Rectángulo"/>
          <p:cNvSpPr/>
          <p:nvPr/>
        </p:nvSpPr>
        <p:spPr>
          <a:xfrm rot="16200000">
            <a:off x="-848201" y="3244333"/>
            <a:ext cx="2262158" cy="369332"/>
          </a:xfrm>
          <a:prstGeom prst="rect">
            <a:avLst/>
          </a:prstGeom>
        </p:spPr>
        <p:txBody>
          <a:bodyPr wrap="none">
            <a:spAutoFit/>
          </a:bodyPr>
          <a:lstStyle/>
          <a:p>
            <a:r>
              <a:rPr lang="es-EC" b="1" dirty="0"/>
              <a:t>Análisis Horizontal</a:t>
            </a:r>
          </a:p>
        </p:txBody>
      </p:sp>
    </p:spTree>
    <p:extLst>
      <p:ext uri="{BB962C8B-B14F-4D97-AF65-F5344CB8AC3E}">
        <p14:creationId xmlns:p14="http://schemas.microsoft.com/office/powerpoint/2010/main" val="371249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4146024439"/>
              </p:ext>
            </p:extLst>
          </p:nvPr>
        </p:nvGraphicFramePr>
        <p:xfrm>
          <a:off x="800604" y="908720"/>
          <a:ext cx="7803845" cy="4432294"/>
        </p:xfrm>
        <a:graphic>
          <a:graphicData uri="http://schemas.openxmlformats.org/drawingml/2006/table">
            <a:tbl>
              <a:tblPr firstRow="1" firstCol="1" bandRow="1">
                <a:tableStyleId>{0E3FDE45-AF77-4B5C-9715-49D594BDF05E}</a:tableStyleId>
              </a:tblPr>
              <a:tblGrid>
                <a:gridCol w="1396241"/>
                <a:gridCol w="1165183"/>
                <a:gridCol w="1255987"/>
                <a:gridCol w="1430405"/>
                <a:gridCol w="1430405"/>
                <a:gridCol w="1125624"/>
              </a:tblGrid>
              <a:tr h="120013">
                <a:tc gridSpan="6">
                  <a:txBody>
                    <a:bodyPr/>
                    <a:lstStyle/>
                    <a:p>
                      <a:pPr algn="ctr">
                        <a:lnSpc>
                          <a:spcPct val="115000"/>
                        </a:lnSpc>
                        <a:spcAft>
                          <a:spcPts val="0"/>
                        </a:spcAft>
                      </a:pPr>
                      <a:r>
                        <a:rPr lang="es-EC" sz="900" dirty="0">
                          <a:effectLst/>
                        </a:rPr>
                        <a:t>FLORANY S.A.</a:t>
                      </a:r>
                      <a:endParaRPr lang="es-EC" sz="900" dirty="0">
                        <a:effectLst/>
                        <a:latin typeface="Calibri"/>
                        <a:ea typeface="Calibri"/>
                        <a:cs typeface="Times New Roman"/>
                      </a:endParaRPr>
                    </a:p>
                  </a:txBody>
                  <a:tcPr marL="32002" marR="3200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0013">
                <a:tc gridSpan="6">
                  <a:txBody>
                    <a:bodyPr/>
                    <a:lstStyle/>
                    <a:p>
                      <a:pPr algn="ctr">
                        <a:lnSpc>
                          <a:spcPct val="115000"/>
                        </a:lnSpc>
                        <a:spcAft>
                          <a:spcPts val="0"/>
                        </a:spcAft>
                      </a:pPr>
                      <a:r>
                        <a:rPr lang="es-EC" sz="900">
                          <a:effectLst/>
                        </a:rPr>
                        <a:t>PLAN DE INVERSIONES</a:t>
                      </a:r>
                      <a:endParaRPr lang="es-EC" sz="900">
                        <a:effectLst/>
                        <a:latin typeface="Calibri"/>
                        <a:ea typeface="Calibri"/>
                        <a:cs typeface="Times New Roman"/>
                      </a:endParaRPr>
                    </a:p>
                  </a:txBody>
                  <a:tcPr marL="32002" marR="3200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0825">
                <a:tc rowSpan="2">
                  <a:txBody>
                    <a:bodyPr/>
                    <a:lstStyle/>
                    <a:p>
                      <a:pPr algn="ctr">
                        <a:lnSpc>
                          <a:spcPct val="115000"/>
                        </a:lnSpc>
                        <a:spcAft>
                          <a:spcPts val="0"/>
                        </a:spcAft>
                      </a:pPr>
                      <a:r>
                        <a:rPr lang="es-EC" sz="900">
                          <a:effectLst/>
                        </a:rPr>
                        <a:t>ACTIVOS FIJOS OPERATIVOS</a:t>
                      </a:r>
                      <a:endParaRPr lang="es-EC" sz="900">
                        <a:effectLst/>
                        <a:latin typeface="Calibri"/>
                        <a:ea typeface="Calibri"/>
                        <a:cs typeface="Times New Roman"/>
                      </a:endParaRPr>
                    </a:p>
                  </a:txBody>
                  <a:tcPr marL="32002" marR="32002" marT="0" marB="0" anchor="ctr"/>
                </a:tc>
                <a:tc rowSpan="2">
                  <a:txBody>
                    <a:bodyPr/>
                    <a:lstStyle/>
                    <a:p>
                      <a:pPr algn="ctr">
                        <a:lnSpc>
                          <a:spcPct val="115000"/>
                        </a:lnSpc>
                        <a:spcAft>
                          <a:spcPts val="0"/>
                        </a:spcAft>
                      </a:pPr>
                      <a:r>
                        <a:rPr lang="es-EC" sz="900">
                          <a:effectLst/>
                        </a:rPr>
                        <a:t>REALIZADA</a:t>
                      </a:r>
                      <a:endParaRPr lang="es-EC" sz="900">
                        <a:effectLst/>
                        <a:latin typeface="Calibri"/>
                        <a:ea typeface="Calibri"/>
                        <a:cs typeface="Times New Roman"/>
                      </a:endParaRPr>
                    </a:p>
                  </a:txBody>
                  <a:tcPr marL="32002" marR="32002" marT="0" marB="0" anchor="ctr"/>
                </a:tc>
                <a:tc rowSpan="2">
                  <a:txBody>
                    <a:bodyPr/>
                    <a:lstStyle/>
                    <a:p>
                      <a:pPr algn="ctr">
                        <a:lnSpc>
                          <a:spcPct val="115000"/>
                        </a:lnSpc>
                        <a:spcAft>
                          <a:spcPts val="0"/>
                        </a:spcAft>
                      </a:pPr>
                      <a:r>
                        <a:rPr lang="es-EC" sz="900">
                          <a:effectLst/>
                        </a:rPr>
                        <a:t>INVERSION PROYECTO</a:t>
                      </a:r>
                      <a:endParaRPr lang="es-EC" sz="900">
                        <a:effectLst/>
                        <a:latin typeface="Calibri"/>
                        <a:ea typeface="Calibri"/>
                        <a:cs typeface="Times New Roman"/>
                      </a:endParaRPr>
                    </a:p>
                  </a:txBody>
                  <a:tcPr marL="32002" marR="32002" marT="0" marB="0" anchor="ctr"/>
                </a:tc>
                <a:tc gridSpan="2">
                  <a:txBody>
                    <a:bodyPr/>
                    <a:lstStyle/>
                    <a:p>
                      <a:pPr algn="ctr">
                        <a:lnSpc>
                          <a:spcPct val="115000"/>
                        </a:lnSpc>
                        <a:spcAft>
                          <a:spcPts val="0"/>
                        </a:spcAft>
                      </a:pPr>
                      <a:r>
                        <a:rPr lang="es-EC" sz="900">
                          <a:effectLst/>
                        </a:rPr>
                        <a:t>FINANCIAMIENTO FASE PREOPERATIVA</a:t>
                      </a:r>
                      <a:endParaRPr lang="es-EC" sz="900">
                        <a:effectLst/>
                        <a:latin typeface="Calibri"/>
                        <a:ea typeface="Calibri"/>
                        <a:cs typeface="Times New Roman"/>
                      </a:endParaRPr>
                    </a:p>
                  </a:txBody>
                  <a:tcPr marL="32002" marR="32002" marT="0" marB="0" anchor="ctr"/>
                </a:tc>
                <a:tc hMerge="1">
                  <a:txBody>
                    <a:bodyPr/>
                    <a:lstStyle/>
                    <a:p>
                      <a:endParaRPr lang="es-EC"/>
                    </a:p>
                  </a:txBody>
                  <a:tcPr/>
                </a:tc>
                <a:tc rowSpan="2">
                  <a:txBody>
                    <a:bodyPr/>
                    <a:lstStyle/>
                    <a:p>
                      <a:pPr algn="ctr">
                        <a:lnSpc>
                          <a:spcPct val="115000"/>
                        </a:lnSpc>
                        <a:spcAft>
                          <a:spcPts val="0"/>
                        </a:spcAft>
                      </a:pPr>
                      <a:r>
                        <a:rPr lang="es-EC" sz="900">
                          <a:effectLst/>
                        </a:rPr>
                        <a:t>TOTAL MAS HISTORICO</a:t>
                      </a:r>
                      <a:endParaRPr lang="es-EC" sz="900">
                        <a:effectLst/>
                        <a:latin typeface="Calibri"/>
                        <a:ea typeface="Calibri"/>
                        <a:cs typeface="Times New Roman"/>
                      </a:endParaRPr>
                    </a:p>
                  </a:txBody>
                  <a:tcPr marL="32002" marR="32002" marT="0" marB="0" anchor="ctr"/>
                </a:tc>
              </a:tr>
              <a:tr h="22082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rPr>
                        <a:t>CLIENTE</a:t>
                      </a:r>
                      <a:endParaRPr lang="es-EC" sz="900">
                        <a:effectLst/>
                        <a:latin typeface="Calibri"/>
                        <a:ea typeface="Calibri"/>
                        <a:cs typeface="Times New Roman"/>
                      </a:endParaRPr>
                    </a:p>
                  </a:txBody>
                  <a:tcPr marL="32002" marR="32002" marT="0" marB="0" anchor="ctr"/>
                </a:tc>
                <a:tc>
                  <a:txBody>
                    <a:bodyPr/>
                    <a:lstStyle/>
                    <a:p>
                      <a:pPr algn="ctr">
                        <a:lnSpc>
                          <a:spcPct val="115000"/>
                        </a:lnSpc>
                        <a:spcAft>
                          <a:spcPts val="0"/>
                        </a:spcAft>
                      </a:pPr>
                      <a:r>
                        <a:rPr lang="es-EC" sz="900">
                          <a:effectLst/>
                        </a:rPr>
                        <a:t>CFN</a:t>
                      </a:r>
                      <a:endParaRPr lang="es-EC" sz="900">
                        <a:effectLst/>
                        <a:latin typeface="Calibri"/>
                        <a:ea typeface="Calibri"/>
                        <a:cs typeface="Times New Roman"/>
                      </a:endParaRPr>
                    </a:p>
                  </a:txBody>
                  <a:tcPr marL="32002" marR="32002" marT="0" marB="0" anchor="ctr"/>
                </a:tc>
                <a:tc vMerge="1">
                  <a:txBody>
                    <a:bodyPr/>
                    <a:lstStyle/>
                    <a:p>
                      <a:endParaRPr lang="es-EC"/>
                    </a:p>
                  </a:txBody>
                  <a:tcPr/>
                </a:tc>
              </a:tr>
              <a:tr h="120013">
                <a:tc>
                  <a:txBody>
                    <a:bodyPr/>
                    <a:lstStyle/>
                    <a:p>
                      <a:pPr>
                        <a:lnSpc>
                          <a:spcPct val="115000"/>
                        </a:lnSpc>
                        <a:spcAft>
                          <a:spcPts val="0"/>
                        </a:spcAft>
                      </a:pPr>
                      <a:r>
                        <a:rPr lang="es-EC" sz="900">
                          <a:effectLst/>
                        </a:rPr>
                        <a:t>Terreno</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121,244.96</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155,555.56</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133,333.33</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22,222.22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276,800.51</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Fomento Agrícola</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237,830.66</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82,275.10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155,555.56</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237,830.66</a:t>
                      </a:r>
                      <a:endParaRPr lang="es-EC" sz="900">
                        <a:effectLst/>
                        <a:latin typeface="Calibri"/>
                        <a:ea typeface="Calibri"/>
                        <a:cs typeface="Times New Roman"/>
                      </a:endParaRPr>
                    </a:p>
                  </a:txBody>
                  <a:tcPr marL="32002" marR="32002" marT="0" marB="0" anchor="b"/>
                </a:tc>
              </a:tr>
              <a:tr h="120013">
                <a:tc>
                  <a:txBody>
                    <a:bodyPr/>
                    <a:lstStyle/>
                    <a:p>
                      <a:pPr>
                        <a:lnSpc>
                          <a:spcPct val="115000"/>
                        </a:lnSpc>
                        <a:spcAft>
                          <a:spcPts val="0"/>
                        </a:spcAft>
                      </a:pPr>
                      <a:r>
                        <a:rPr lang="es-EC" sz="900">
                          <a:effectLst/>
                        </a:rPr>
                        <a:t>Instalaciones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13,254.54</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22,900.10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677.88</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22,222.22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36,154.64</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Equipos de Oficina</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1,582.74</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1,582.74</a:t>
                      </a:r>
                      <a:endParaRPr lang="es-EC" sz="900">
                        <a:effectLst/>
                        <a:latin typeface="Calibri"/>
                        <a:ea typeface="Calibri"/>
                        <a:cs typeface="Times New Roman"/>
                      </a:endParaRPr>
                    </a:p>
                  </a:txBody>
                  <a:tcPr marL="32002" marR="32002" marT="0" marB="0" anchor="b"/>
                </a:tc>
              </a:tr>
              <a:tr h="120013">
                <a:tc>
                  <a:txBody>
                    <a:bodyPr/>
                    <a:lstStyle/>
                    <a:p>
                      <a:pPr>
                        <a:lnSpc>
                          <a:spcPct val="115000"/>
                        </a:lnSpc>
                        <a:spcAft>
                          <a:spcPts val="0"/>
                        </a:spcAft>
                      </a:pPr>
                      <a:r>
                        <a:rPr lang="es-EC" sz="900">
                          <a:effectLst/>
                        </a:rPr>
                        <a:t>Vehículos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14,834.34</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15,355.56</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1,133.33</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14,222.22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30,189.90</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Equipo de Riego</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14,472.48</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41,074.10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9,074.10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32,000.00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55,546.57</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Muebles y Enseres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3,615.75</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3,222.42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3,222.42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6,838.17</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Calefacción Invernaderos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1,424.22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1,424.22</a:t>
                      </a:r>
                      <a:endParaRPr lang="es-EC" sz="900">
                        <a:effectLst/>
                        <a:latin typeface="Calibri"/>
                        <a:ea typeface="Calibri"/>
                        <a:cs typeface="Times New Roman"/>
                      </a:endParaRPr>
                    </a:p>
                  </a:txBody>
                  <a:tcPr marL="32002" marR="32002" marT="0" marB="0" anchor="b"/>
                </a:tc>
              </a:tr>
              <a:tr h="120013">
                <a:tc>
                  <a:txBody>
                    <a:bodyPr/>
                    <a:lstStyle/>
                    <a:p>
                      <a:pPr>
                        <a:lnSpc>
                          <a:spcPct val="115000"/>
                        </a:lnSpc>
                        <a:spcAft>
                          <a:spcPts val="0"/>
                        </a:spcAft>
                      </a:pPr>
                      <a:r>
                        <a:rPr lang="es-EC" sz="900">
                          <a:effectLst/>
                        </a:rPr>
                        <a:t>Plantaciones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82,032.59</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82,032.59</a:t>
                      </a:r>
                      <a:endParaRPr lang="es-EC" sz="900">
                        <a:effectLst/>
                        <a:latin typeface="Calibri"/>
                        <a:ea typeface="Calibri"/>
                        <a:cs typeface="Times New Roman"/>
                      </a:endParaRPr>
                    </a:p>
                  </a:txBody>
                  <a:tcPr marL="32002" marR="32002" marT="0" marB="0" anchor="b"/>
                </a:tc>
              </a:tr>
              <a:tr h="120013">
                <a:tc>
                  <a:txBody>
                    <a:bodyPr/>
                    <a:lstStyle/>
                    <a:p>
                      <a:pPr>
                        <a:lnSpc>
                          <a:spcPct val="115000"/>
                        </a:lnSpc>
                        <a:spcAft>
                          <a:spcPts val="0"/>
                        </a:spcAft>
                      </a:pPr>
                      <a:r>
                        <a:rPr lang="es-EC" sz="900">
                          <a:effectLst/>
                        </a:rPr>
                        <a:t>Invernaderos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57,968.09</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66,008.17</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8.17</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66,000.00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123,976.26</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Equipo de Fumigación</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18,870.60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11,084.61</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195.72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10,888.89</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29,955.22</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Construcciones civiles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36,554.12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dirty="0">
                          <a:effectLst/>
                        </a:rPr>
                        <a:t>10,229.64</a:t>
                      </a:r>
                      <a:endParaRPr lang="es-EC" sz="900" dirty="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7.42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10,222.22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46,783.76</a:t>
                      </a:r>
                      <a:endParaRPr lang="es-EC" sz="900">
                        <a:effectLst/>
                        <a:latin typeface="Calibri"/>
                        <a:ea typeface="Calibri"/>
                        <a:cs typeface="Times New Roman"/>
                      </a:endParaRPr>
                    </a:p>
                  </a:txBody>
                  <a:tcPr marL="32002" marR="32002" marT="0" marB="0" anchor="b"/>
                </a:tc>
              </a:tr>
              <a:tr h="120013">
                <a:tc>
                  <a:txBody>
                    <a:bodyPr/>
                    <a:lstStyle/>
                    <a:p>
                      <a:pPr>
                        <a:lnSpc>
                          <a:spcPct val="115000"/>
                        </a:lnSpc>
                        <a:spcAft>
                          <a:spcPts val="0"/>
                        </a:spcAft>
                      </a:pPr>
                      <a:r>
                        <a:rPr lang="es-EC" sz="900">
                          <a:effectLst/>
                        </a:rPr>
                        <a:t>SUBTOTAL</a:t>
                      </a:r>
                      <a:endParaRPr lang="es-EC" sz="900">
                        <a:effectLst/>
                        <a:latin typeface="Calibri"/>
                        <a:ea typeface="Calibri"/>
                        <a:cs typeface="Times New Roman"/>
                      </a:endParaRPr>
                    </a:p>
                  </a:txBody>
                  <a:tcPr marL="32002" marR="32002" marT="0" marB="0" anchor="ctr"/>
                </a:tc>
                <a:tc>
                  <a:txBody>
                    <a:bodyPr/>
                    <a:lstStyle/>
                    <a:p>
                      <a:pPr algn="r">
                        <a:lnSpc>
                          <a:spcPct val="115000"/>
                        </a:lnSpc>
                        <a:spcAft>
                          <a:spcPts val="0"/>
                        </a:spcAft>
                      </a:pPr>
                      <a:r>
                        <a:rPr lang="es-EC" sz="900">
                          <a:effectLst/>
                        </a:rPr>
                        <a:t>365,854.44</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563,260.81</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229,927.47</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333,333.33</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929,115.25</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CAPITAL DE TRABAJO</a:t>
                      </a:r>
                      <a:endParaRPr lang="es-EC" sz="900">
                        <a:effectLst/>
                        <a:latin typeface="Calibri"/>
                        <a:ea typeface="Calibri"/>
                        <a:cs typeface="Times New Roman"/>
                      </a:endParaRPr>
                    </a:p>
                  </a:txBody>
                  <a:tcPr marL="32002" marR="32002" marT="0" marB="0" anchor="b"/>
                </a:tc>
                <a:tc>
                  <a:txBody>
                    <a:bodyPr/>
                    <a:lstStyle/>
                    <a:p>
                      <a:pPr>
                        <a:lnSpc>
                          <a:spcPct val="115000"/>
                        </a:lnSpc>
                        <a:spcAft>
                          <a:spcPts val="0"/>
                        </a:spcAft>
                      </a:pPr>
                      <a:r>
                        <a:rPr lang="es-EC" sz="900">
                          <a:effectLst/>
                        </a:rPr>
                        <a:t> </a:t>
                      </a:r>
                      <a:endParaRPr lang="es-EC" sz="900">
                        <a:effectLst/>
                        <a:latin typeface="Calibri"/>
                        <a:ea typeface="Calibri"/>
                        <a:cs typeface="Times New Roman"/>
                      </a:endParaRPr>
                    </a:p>
                  </a:txBody>
                  <a:tcPr marL="32002" marR="32002" marT="0" marB="0" anchor="b"/>
                </a:tc>
                <a:tc>
                  <a:txBody>
                    <a:bodyPr/>
                    <a:lstStyle/>
                    <a:p>
                      <a:pPr>
                        <a:lnSpc>
                          <a:spcPct val="115000"/>
                        </a:lnSpc>
                        <a:spcAft>
                          <a:spcPts val="0"/>
                        </a:spcAft>
                      </a:pPr>
                      <a:r>
                        <a:rPr lang="es-EC" sz="900">
                          <a:effectLst/>
                        </a:rPr>
                        <a:t> </a:t>
                      </a:r>
                      <a:endParaRPr lang="es-EC" sz="900">
                        <a:effectLst/>
                        <a:latin typeface="Calibri"/>
                        <a:ea typeface="Calibri"/>
                        <a:cs typeface="Times New Roman"/>
                      </a:endParaRPr>
                    </a:p>
                  </a:txBody>
                  <a:tcPr marL="32002" marR="32002" marT="0" marB="0" anchor="b"/>
                </a:tc>
                <a:tc>
                  <a:txBody>
                    <a:bodyPr/>
                    <a:lstStyle/>
                    <a:p>
                      <a:pPr>
                        <a:lnSpc>
                          <a:spcPct val="115000"/>
                        </a:lnSpc>
                        <a:spcAft>
                          <a:spcPts val="0"/>
                        </a:spcAft>
                      </a:pPr>
                      <a:r>
                        <a:rPr lang="es-EC" sz="900">
                          <a:effectLst/>
                        </a:rPr>
                        <a:t> </a:t>
                      </a:r>
                      <a:endParaRPr lang="es-EC" sz="900">
                        <a:effectLst/>
                        <a:latin typeface="Calibri"/>
                        <a:ea typeface="Calibri"/>
                        <a:cs typeface="Times New Roman"/>
                      </a:endParaRPr>
                    </a:p>
                  </a:txBody>
                  <a:tcPr marL="32002" marR="32002" marT="0" marB="0" anchor="b"/>
                </a:tc>
                <a:tc>
                  <a:txBody>
                    <a:bodyPr/>
                    <a:lstStyle/>
                    <a:p>
                      <a:pPr>
                        <a:lnSpc>
                          <a:spcPct val="115000"/>
                        </a:lnSpc>
                        <a:spcAft>
                          <a:spcPts val="0"/>
                        </a:spcAft>
                      </a:pPr>
                      <a:r>
                        <a:rPr lang="es-EC" sz="900">
                          <a:effectLst/>
                        </a:rPr>
                        <a:t> </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r>
              <a:tr h="331236">
                <a:tc>
                  <a:txBody>
                    <a:bodyPr/>
                    <a:lstStyle/>
                    <a:p>
                      <a:pPr>
                        <a:lnSpc>
                          <a:spcPct val="115000"/>
                        </a:lnSpc>
                        <a:spcAft>
                          <a:spcPts val="0"/>
                        </a:spcAft>
                      </a:pPr>
                      <a:r>
                        <a:rPr lang="es-EC" sz="900">
                          <a:effectLst/>
                        </a:rPr>
                        <a:t>Capital de Trabajo Operativo</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57,064.00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62,222.22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62,222.22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119,286.22</a:t>
                      </a:r>
                      <a:endParaRPr lang="es-EC" sz="900">
                        <a:effectLst/>
                        <a:latin typeface="Calibri"/>
                        <a:ea typeface="Calibri"/>
                        <a:cs typeface="Times New Roman"/>
                      </a:endParaRPr>
                    </a:p>
                  </a:txBody>
                  <a:tcPr marL="32002" marR="32002" marT="0" marB="0" anchor="b"/>
                </a:tc>
              </a:tr>
              <a:tr h="120013">
                <a:tc>
                  <a:txBody>
                    <a:bodyPr/>
                    <a:lstStyle/>
                    <a:p>
                      <a:pPr>
                        <a:lnSpc>
                          <a:spcPct val="115000"/>
                        </a:lnSpc>
                        <a:spcAft>
                          <a:spcPts val="0"/>
                        </a:spcAft>
                      </a:pPr>
                      <a:r>
                        <a:rPr lang="es-EC" sz="900">
                          <a:effectLst/>
                        </a:rPr>
                        <a:t>SUBTOTAL</a:t>
                      </a:r>
                      <a:endParaRPr lang="es-EC" sz="900">
                        <a:effectLst/>
                        <a:latin typeface="Calibri"/>
                        <a:ea typeface="Calibri"/>
                        <a:cs typeface="Times New Roman"/>
                      </a:endParaRPr>
                    </a:p>
                  </a:txBody>
                  <a:tcPr marL="32002" marR="32002" marT="0" marB="0" anchor="ctr"/>
                </a:tc>
                <a:tc>
                  <a:txBody>
                    <a:bodyPr/>
                    <a:lstStyle/>
                    <a:p>
                      <a:pPr algn="r">
                        <a:lnSpc>
                          <a:spcPct val="115000"/>
                        </a:lnSpc>
                        <a:spcAft>
                          <a:spcPts val="0"/>
                        </a:spcAft>
                      </a:pPr>
                      <a:r>
                        <a:rPr lang="es-EC" sz="900">
                          <a:effectLst/>
                        </a:rPr>
                        <a:t>57,064.00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62,222.22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62,222.22</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119,286.22</a:t>
                      </a:r>
                      <a:endParaRPr lang="es-EC" sz="900">
                        <a:effectLst/>
                        <a:latin typeface="Calibri"/>
                        <a:ea typeface="Calibri"/>
                        <a:cs typeface="Times New Roman"/>
                      </a:endParaRPr>
                    </a:p>
                  </a:txBody>
                  <a:tcPr marL="32002" marR="32002" marT="0" marB="0" anchor="b"/>
                </a:tc>
              </a:tr>
              <a:tr h="120013">
                <a:tc>
                  <a:txBody>
                    <a:bodyPr/>
                    <a:lstStyle/>
                    <a:p>
                      <a:pPr>
                        <a:lnSpc>
                          <a:spcPct val="115000"/>
                        </a:lnSpc>
                        <a:spcAft>
                          <a:spcPts val="0"/>
                        </a:spcAft>
                      </a:pPr>
                      <a:r>
                        <a:rPr lang="es-EC" sz="900">
                          <a:effectLst/>
                        </a:rPr>
                        <a:t>Otros Activos</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1,229.56</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0.00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1,229.56</a:t>
                      </a:r>
                      <a:endParaRPr lang="es-EC" sz="900">
                        <a:effectLst/>
                        <a:latin typeface="Calibri"/>
                        <a:ea typeface="Calibri"/>
                        <a:cs typeface="Times New Roman"/>
                      </a:endParaRPr>
                    </a:p>
                  </a:txBody>
                  <a:tcPr marL="32002" marR="32002" marT="0" marB="0" anchor="b"/>
                </a:tc>
              </a:tr>
              <a:tr h="220825">
                <a:tc>
                  <a:txBody>
                    <a:bodyPr/>
                    <a:lstStyle/>
                    <a:p>
                      <a:pPr>
                        <a:lnSpc>
                          <a:spcPct val="115000"/>
                        </a:lnSpc>
                        <a:spcAft>
                          <a:spcPts val="0"/>
                        </a:spcAft>
                      </a:pPr>
                      <a:r>
                        <a:rPr lang="es-EC" sz="900">
                          <a:effectLst/>
                        </a:rPr>
                        <a:t>INVERSION TOTAL</a:t>
                      </a:r>
                      <a:endParaRPr lang="es-EC" sz="900">
                        <a:effectLst/>
                        <a:latin typeface="Calibri"/>
                        <a:ea typeface="Calibri"/>
                        <a:cs typeface="Times New Roman"/>
                      </a:endParaRPr>
                    </a:p>
                  </a:txBody>
                  <a:tcPr marL="32002" marR="32002" marT="0" marB="0" anchor="ctr"/>
                </a:tc>
                <a:tc>
                  <a:txBody>
                    <a:bodyPr/>
                    <a:lstStyle/>
                    <a:p>
                      <a:pPr algn="r">
                        <a:lnSpc>
                          <a:spcPct val="115000"/>
                        </a:lnSpc>
                        <a:spcAft>
                          <a:spcPts val="0"/>
                        </a:spcAft>
                      </a:pPr>
                      <a:r>
                        <a:rPr lang="es-EC" sz="900">
                          <a:effectLst/>
                        </a:rPr>
                        <a:t>424,148.00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625,483.03</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292,149.70</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a:effectLst/>
                        </a:rPr>
                        <a:t>333,333.33</a:t>
                      </a:r>
                      <a:endParaRPr lang="es-EC" sz="900">
                        <a:effectLst/>
                        <a:latin typeface="Calibri"/>
                        <a:ea typeface="Calibri"/>
                        <a:cs typeface="Times New Roman"/>
                      </a:endParaRPr>
                    </a:p>
                  </a:txBody>
                  <a:tcPr marL="32002" marR="32002" marT="0" marB="0" anchor="b"/>
                </a:tc>
                <a:tc>
                  <a:txBody>
                    <a:bodyPr/>
                    <a:lstStyle/>
                    <a:p>
                      <a:pPr algn="r">
                        <a:lnSpc>
                          <a:spcPct val="115000"/>
                        </a:lnSpc>
                        <a:spcAft>
                          <a:spcPts val="0"/>
                        </a:spcAft>
                      </a:pPr>
                      <a:r>
                        <a:rPr lang="es-EC" sz="900" dirty="0">
                          <a:effectLst/>
                        </a:rPr>
                        <a:t>1,049,631.03</a:t>
                      </a:r>
                      <a:endParaRPr lang="es-EC" sz="900" dirty="0">
                        <a:effectLst/>
                        <a:latin typeface="Calibri"/>
                        <a:ea typeface="Calibri"/>
                        <a:cs typeface="Times New Roman"/>
                      </a:endParaRPr>
                    </a:p>
                  </a:txBody>
                  <a:tcPr marL="32002" marR="32002"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981817591"/>
              </p:ext>
            </p:extLst>
          </p:nvPr>
        </p:nvGraphicFramePr>
        <p:xfrm>
          <a:off x="3131840" y="5301208"/>
          <a:ext cx="3302000" cy="963930"/>
        </p:xfrm>
        <a:graphic>
          <a:graphicData uri="http://schemas.openxmlformats.org/drawingml/2006/table">
            <a:tbl>
              <a:tblPr firstRow="1" firstCol="1" bandRow="1">
                <a:tableStyleId>{0E3FDE45-AF77-4B5C-9715-49D594BDF05E}</a:tableStyleId>
              </a:tblPr>
              <a:tblGrid>
                <a:gridCol w="1955800"/>
                <a:gridCol w="894715"/>
                <a:gridCol w="451485"/>
              </a:tblGrid>
              <a:tr h="190500">
                <a:tc gridSpan="3">
                  <a:txBody>
                    <a:bodyPr/>
                    <a:lstStyle/>
                    <a:p>
                      <a:pPr algn="ctr">
                        <a:lnSpc>
                          <a:spcPct val="115000"/>
                        </a:lnSpc>
                        <a:spcAft>
                          <a:spcPts val="0"/>
                        </a:spcAft>
                      </a:pPr>
                      <a:r>
                        <a:rPr lang="es-EC" sz="1100">
                          <a:effectLst/>
                        </a:rPr>
                        <a:t>FINANCIAMIENTO DEL PROYECTO</a:t>
                      </a:r>
                      <a:endParaRPr lang="es-EC" sz="110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100">
                          <a:effectLst/>
                        </a:rPr>
                        <a:t>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USD</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FINANCIAMIENTO CFN</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333,333.33</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53.29</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APORTE CLIENTE</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292,149.70</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46.71</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TOTAL</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625,483.03</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100</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71249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rot="16200000">
            <a:off x="-2505011" y="3230642"/>
            <a:ext cx="5589240" cy="369332"/>
          </a:xfrm>
          <a:prstGeom prst="rect">
            <a:avLst/>
          </a:prstGeom>
        </p:spPr>
        <p:txBody>
          <a:bodyPr wrap="square">
            <a:spAutoFit/>
          </a:bodyPr>
          <a:lstStyle/>
          <a:p>
            <a:r>
              <a:rPr lang="es-ES" b="1" dirty="0"/>
              <a:t>Balance De Situación Financiera Proyectado</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3787741477"/>
              </p:ext>
            </p:extLst>
          </p:nvPr>
        </p:nvGraphicFramePr>
        <p:xfrm>
          <a:off x="612775" y="836712"/>
          <a:ext cx="8351711" cy="5979176"/>
        </p:xfrm>
        <a:graphic>
          <a:graphicData uri="http://schemas.openxmlformats.org/drawingml/2006/table">
            <a:tbl>
              <a:tblPr firstRow="1" firstCol="1" bandRow="1">
                <a:tableStyleId>{21E4AEA4-8DFA-4A89-87EB-49C32662AFE0}</a:tableStyleId>
              </a:tblPr>
              <a:tblGrid>
                <a:gridCol w="2432163"/>
                <a:gridCol w="758354"/>
                <a:gridCol w="805137"/>
                <a:gridCol w="805137"/>
                <a:gridCol w="887730"/>
                <a:gridCol w="887730"/>
                <a:gridCol w="887730"/>
                <a:gridCol w="887730"/>
              </a:tblGrid>
              <a:tr h="111790">
                <a:tc gridSpan="8">
                  <a:txBody>
                    <a:bodyPr/>
                    <a:lstStyle/>
                    <a:p>
                      <a:pPr algn="ctr">
                        <a:lnSpc>
                          <a:spcPct val="115000"/>
                        </a:lnSpc>
                        <a:spcAft>
                          <a:spcPts val="0"/>
                        </a:spcAft>
                      </a:pPr>
                      <a:r>
                        <a:rPr lang="es-EC" sz="700" dirty="0">
                          <a:solidFill>
                            <a:schemeClr val="tx1"/>
                          </a:solidFill>
                          <a:effectLst/>
                        </a:rPr>
                        <a:t>FLORANY S.A. </a:t>
                      </a:r>
                      <a:endParaRPr lang="es-EC" sz="700" dirty="0">
                        <a:solidFill>
                          <a:schemeClr val="tx1"/>
                        </a:solidFill>
                        <a:effectLst/>
                        <a:latin typeface="Calibri"/>
                        <a:ea typeface="Calibri"/>
                        <a:cs typeface="Times New Roman"/>
                      </a:endParaRPr>
                    </a:p>
                  </a:txBody>
                  <a:tcPr marL="21740" marR="2174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1790">
                <a:tc>
                  <a:txBody>
                    <a:bodyPr/>
                    <a:lstStyle/>
                    <a:p>
                      <a:pPr algn="ctr">
                        <a:lnSpc>
                          <a:spcPct val="115000"/>
                        </a:lnSpc>
                        <a:spcAft>
                          <a:spcPts val="0"/>
                        </a:spcAft>
                      </a:pPr>
                      <a:r>
                        <a:rPr lang="es-EC" sz="700">
                          <a:solidFill>
                            <a:schemeClr val="tx1"/>
                          </a:solidFill>
                          <a:effectLst/>
                        </a:rPr>
                        <a:t>Estado de Situación Financiera</a:t>
                      </a:r>
                      <a:endParaRPr lang="es-EC" sz="700">
                        <a:solidFill>
                          <a:schemeClr val="tx1"/>
                        </a:solidFill>
                        <a:effectLst/>
                        <a:latin typeface="Calibri"/>
                        <a:ea typeface="Calibri"/>
                        <a:cs typeface="Times New Roman"/>
                      </a:endParaRPr>
                    </a:p>
                  </a:txBody>
                  <a:tcPr marL="21740" marR="21740" marT="0" marB="0" anchor="ctr"/>
                </a:tc>
                <a:tc>
                  <a:txBody>
                    <a:bodyPr/>
                    <a:lstStyle/>
                    <a:p>
                      <a:pPr algn="ctr">
                        <a:lnSpc>
                          <a:spcPct val="115000"/>
                        </a:lnSpc>
                        <a:spcAft>
                          <a:spcPts val="0"/>
                        </a:spcAft>
                      </a:pPr>
                      <a:r>
                        <a:rPr lang="es-EC" sz="700">
                          <a:solidFill>
                            <a:schemeClr val="tx1"/>
                          </a:solidFill>
                          <a:effectLst/>
                        </a:rPr>
                        <a:t>1</a:t>
                      </a:r>
                      <a:endParaRPr lang="es-EC" sz="700">
                        <a:solidFill>
                          <a:schemeClr val="tx1"/>
                        </a:solidFill>
                        <a:effectLst/>
                        <a:latin typeface="Calibri"/>
                        <a:ea typeface="Calibri"/>
                        <a:cs typeface="Times New Roman"/>
                      </a:endParaRPr>
                    </a:p>
                  </a:txBody>
                  <a:tcPr marL="21740" marR="21740" marT="0" marB="0" anchor="ctr"/>
                </a:tc>
                <a:tc>
                  <a:txBody>
                    <a:bodyPr/>
                    <a:lstStyle/>
                    <a:p>
                      <a:pPr algn="ctr">
                        <a:lnSpc>
                          <a:spcPct val="115000"/>
                        </a:lnSpc>
                        <a:spcAft>
                          <a:spcPts val="0"/>
                        </a:spcAft>
                      </a:pPr>
                      <a:r>
                        <a:rPr lang="es-EC" sz="700">
                          <a:solidFill>
                            <a:schemeClr val="tx1"/>
                          </a:solidFill>
                          <a:effectLst/>
                        </a:rPr>
                        <a:t>2</a:t>
                      </a:r>
                      <a:endParaRPr lang="es-EC" sz="700">
                        <a:solidFill>
                          <a:schemeClr val="tx1"/>
                        </a:solidFill>
                        <a:effectLst/>
                        <a:latin typeface="Calibri"/>
                        <a:ea typeface="Calibri"/>
                        <a:cs typeface="Times New Roman"/>
                      </a:endParaRPr>
                    </a:p>
                  </a:txBody>
                  <a:tcPr marL="21740" marR="21740" marT="0" marB="0" anchor="ctr"/>
                </a:tc>
                <a:tc>
                  <a:txBody>
                    <a:bodyPr/>
                    <a:lstStyle/>
                    <a:p>
                      <a:pPr algn="ctr">
                        <a:lnSpc>
                          <a:spcPct val="115000"/>
                        </a:lnSpc>
                        <a:spcAft>
                          <a:spcPts val="0"/>
                        </a:spcAft>
                      </a:pPr>
                      <a:r>
                        <a:rPr lang="es-EC" sz="700">
                          <a:solidFill>
                            <a:schemeClr val="tx1"/>
                          </a:solidFill>
                          <a:effectLst/>
                        </a:rPr>
                        <a:t>3</a:t>
                      </a:r>
                      <a:endParaRPr lang="es-EC" sz="700">
                        <a:solidFill>
                          <a:schemeClr val="tx1"/>
                        </a:solidFill>
                        <a:effectLst/>
                        <a:latin typeface="Calibri"/>
                        <a:ea typeface="Calibri"/>
                        <a:cs typeface="Times New Roman"/>
                      </a:endParaRPr>
                    </a:p>
                  </a:txBody>
                  <a:tcPr marL="21740" marR="21740" marT="0" marB="0" anchor="ctr"/>
                </a:tc>
                <a:tc>
                  <a:txBody>
                    <a:bodyPr/>
                    <a:lstStyle/>
                    <a:p>
                      <a:pPr algn="ctr">
                        <a:lnSpc>
                          <a:spcPct val="115000"/>
                        </a:lnSpc>
                        <a:spcAft>
                          <a:spcPts val="0"/>
                        </a:spcAft>
                      </a:pPr>
                      <a:r>
                        <a:rPr lang="es-EC" sz="700">
                          <a:solidFill>
                            <a:schemeClr val="tx1"/>
                          </a:solidFill>
                          <a:effectLst/>
                        </a:rPr>
                        <a:t>4</a:t>
                      </a:r>
                      <a:endParaRPr lang="es-EC" sz="700">
                        <a:solidFill>
                          <a:schemeClr val="tx1"/>
                        </a:solidFill>
                        <a:effectLst/>
                        <a:latin typeface="Calibri"/>
                        <a:ea typeface="Calibri"/>
                        <a:cs typeface="Times New Roman"/>
                      </a:endParaRPr>
                    </a:p>
                  </a:txBody>
                  <a:tcPr marL="21740" marR="21740" marT="0" marB="0" anchor="ctr"/>
                </a:tc>
                <a:tc>
                  <a:txBody>
                    <a:bodyPr/>
                    <a:lstStyle/>
                    <a:p>
                      <a:pPr algn="ctr">
                        <a:lnSpc>
                          <a:spcPct val="115000"/>
                        </a:lnSpc>
                        <a:spcAft>
                          <a:spcPts val="0"/>
                        </a:spcAft>
                      </a:pPr>
                      <a:r>
                        <a:rPr lang="es-EC" sz="700">
                          <a:solidFill>
                            <a:schemeClr val="tx1"/>
                          </a:solidFill>
                          <a:effectLst/>
                        </a:rPr>
                        <a:t>5</a:t>
                      </a:r>
                      <a:endParaRPr lang="es-EC" sz="700">
                        <a:solidFill>
                          <a:schemeClr val="tx1"/>
                        </a:solidFill>
                        <a:effectLst/>
                        <a:latin typeface="Calibri"/>
                        <a:ea typeface="Calibri"/>
                        <a:cs typeface="Times New Roman"/>
                      </a:endParaRPr>
                    </a:p>
                  </a:txBody>
                  <a:tcPr marL="21740" marR="21740" marT="0" marB="0" anchor="ctr"/>
                </a:tc>
                <a:tc>
                  <a:txBody>
                    <a:bodyPr/>
                    <a:lstStyle/>
                    <a:p>
                      <a:pPr algn="ctr">
                        <a:lnSpc>
                          <a:spcPct val="115000"/>
                        </a:lnSpc>
                        <a:spcAft>
                          <a:spcPts val="0"/>
                        </a:spcAft>
                      </a:pPr>
                      <a:r>
                        <a:rPr lang="es-EC" sz="700">
                          <a:solidFill>
                            <a:schemeClr val="tx1"/>
                          </a:solidFill>
                          <a:effectLst/>
                        </a:rPr>
                        <a:t>6</a:t>
                      </a:r>
                      <a:endParaRPr lang="es-EC" sz="700">
                        <a:solidFill>
                          <a:schemeClr val="tx1"/>
                        </a:solidFill>
                        <a:effectLst/>
                        <a:latin typeface="Calibri"/>
                        <a:ea typeface="Calibri"/>
                        <a:cs typeface="Times New Roman"/>
                      </a:endParaRPr>
                    </a:p>
                  </a:txBody>
                  <a:tcPr marL="21740" marR="21740" marT="0" marB="0" anchor="ctr"/>
                </a:tc>
                <a:tc>
                  <a:txBody>
                    <a:bodyPr/>
                    <a:lstStyle/>
                    <a:p>
                      <a:pPr algn="ctr">
                        <a:lnSpc>
                          <a:spcPct val="115000"/>
                        </a:lnSpc>
                        <a:spcAft>
                          <a:spcPts val="0"/>
                        </a:spcAft>
                      </a:pPr>
                      <a:r>
                        <a:rPr lang="es-EC" sz="700">
                          <a:solidFill>
                            <a:schemeClr val="tx1"/>
                          </a:solidFill>
                          <a:effectLst/>
                        </a:rPr>
                        <a:t>7</a:t>
                      </a:r>
                      <a:endParaRPr lang="es-EC" sz="700">
                        <a:solidFill>
                          <a:schemeClr val="tx1"/>
                        </a:solidFill>
                        <a:effectLst/>
                        <a:latin typeface="Calibri"/>
                        <a:ea typeface="Calibri"/>
                        <a:cs typeface="Times New Roman"/>
                      </a:endParaRPr>
                    </a:p>
                  </a:txBody>
                  <a:tcPr marL="21740" marR="21740" marT="0" marB="0" anchor="ctr"/>
                </a:tc>
              </a:tr>
              <a:tr h="119457">
                <a:tc>
                  <a:txBody>
                    <a:bodyPr/>
                    <a:lstStyle/>
                    <a:p>
                      <a:pPr>
                        <a:lnSpc>
                          <a:spcPct val="115000"/>
                        </a:lnSpc>
                        <a:spcAft>
                          <a:spcPts val="0"/>
                        </a:spcAft>
                      </a:pPr>
                      <a:r>
                        <a:rPr lang="es-EC" sz="700">
                          <a:solidFill>
                            <a:schemeClr val="tx1"/>
                          </a:solidFill>
                          <a:effectLst/>
                        </a:rPr>
                        <a:t>Estado de Situación Financiera</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r>
              <a:tr h="119457">
                <a:tc>
                  <a:txBody>
                    <a:bodyPr/>
                    <a:lstStyle/>
                    <a:p>
                      <a:pPr indent="127000">
                        <a:lnSpc>
                          <a:spcPct val="115000"/>
                        </a:lnSpc>
                        <a:spcAft>
                          <a:spcPts val="0"/>
                        </a:spcAft>
                      </a:pPr>
                      <a:r>
                        <a:rPr lang="es-EC" sz="700">
                          <a:solidFill>
                            <a:schemeClr val="tx1"/>
                          </a:solidFill>
                          <a:effectLst/>
                        </a:rPr>
                        <a:t>Activos </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r>
              <a:tr h="119457">
                <a:tc>
                  <a:txBody>
                    <a:bodyPr/>
                    <a:lstStyle/>
                    <a:p>
                      <a:pPr indent="254000">
                        <a:lnSpc>
                          <a:spcPct val="115000"/>
                        </a:lnSpc>
                        <a:spcAft>
                          <a:spcPts val="0"/>
                        </a:spcAft>
                      </a:pPr>
                      <a:r>
                        <a:rPr lang="es-EC" sz="700">
                          <a:solidFill>
                            <a:schemeClr val="tx1"/>
                          </a:solidFill>
                          <a:effectLst/>
                        </a:rPr>
                        <a:t>Activos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r>
              <a:tr h="111790">
                <a:tc>
                  <a:txBody>
                    <a:bodyPr/>
                    <a:lstStyle/>
                    <a:p>
                      <a:pPr indent="508000">
                        <a:lnSpc>
                          <a:spcPct val="115000"/>
                        </a:lnSpc>
                        <a:spcAft>
                          <a:spcPts val="0"/>
                        </a:spcAft>
                      </a:pPr>
                      <a:r>
                        <a:rPr lang="es-EC" sz="700" dirty="0">
                          <a:solidFill>
                            <a:schemeClr val="tx1"/>
                          </a:solidFill>
                          <a:effectLst/>
                        </a:rPr>
                        <a:t>Efectivo y Equivalentes al Efectivo</a:t>
                      </a:r>
                      <a:endParaRPr lang="es-EC" sz="700" dirty="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25.304,86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145.266,27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218.658,17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341.201,50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460.637,48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555.886,10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678.574,62</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Cuentas y Documentos por Cobrar</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43.833,18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53.355,22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53.355,22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53.355,22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53.355,22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53.355,22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53.355,22</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Inventarios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19.893,68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22.142,60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22.142,60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22.142,60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22.142,60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22.142,60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22.142,60</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Gastos Pagados por anticipado</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Total de Activos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89.031,72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220.764,09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294.155,99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416.699,32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536.135,30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631.383,92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754.072,44</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254000">
                        <a:lnSpc>
                          <a:spcPct val="115000"/>
                        </a:lnSpc>
                        <a:spcAft>
                          <a:spcPts val="0"/>
                        </a:spcAft>
                      </a:pPr>
                      <a:r>
                        <a:rPr lang="es-EC" sz="700">
                          <a:solidFill>
                            <a:schemeClr val="tx1"/>
                          </a:solidFill>
                          <a:effectLst/>
                        </a:rPr>
                        <a:t>Activos no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993438,41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1323701,95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1875146,93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2412608,83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2841227,63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3393325,99</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Propiedades, Planta y Equipo</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929.115,25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929.115,25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929.115,25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929.115,25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929.115,25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929.115,25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929.115,25</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Terreno</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276.800,51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276.800,51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276.800,51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276.800,51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276.800,51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276.800,51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276.800,51</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Fomento Agrícola</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237.830,66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237.830,66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237.830,66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237.830,66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237.830,66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237.830,66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237.830,66</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Instalaciones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36.154,64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36.154,64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36.154,64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36.154,64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36.154,64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36.154,64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36.154,64</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Equipo de oficina</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1.582,74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1.582,74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1.582,74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1.582,74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1.582,74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1.582,74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1.582,74</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Vehículos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30.189,90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30.189,90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30.189,90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30.189,90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30.189,90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30.189,90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30.189,90</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Equipo de Riego</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55.546,57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55.546,57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55.546,57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55.546,57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55.546,57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55.546,57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55.546,57</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Muebles y Enseres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6.838,17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6.838,17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6.838,17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6.838,17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6.838,17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6.838,17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6.838,17</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Calefacción Invernaderos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1.424,22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1.424,22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1.424,22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1.424,22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1.424,22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1.424,22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1.424,22</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Invernaderos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123.976,26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123.976,26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123.976,26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123.976,26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123.976,26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123.976,26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123.976,26</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Equipo de Fumigación</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29.955,22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29.955,22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29.955,22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29.955,22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29.955,22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29.955,22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29.955,22</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Construcciones Civiles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46.783,76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46.783,76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46.783,76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46.783,76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46.783,76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46.783,76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46.783,76</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Plantaciones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82.032,59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82.032,59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82.032,59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82.032,59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82.032,59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82.032,59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82.032,59</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 depreciaciones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-86.278,36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-172.556,72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-258.835,08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-345.113,44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-431.391,80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-487.480,26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-573.758,62</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Total de activos no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842.836,89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756.558,53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670.280,17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584.001,81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497.723,45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441.634,99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355.356,63</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Otros Activos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1.229,56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1.229,56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1.229,56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1.229,56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1.229,56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1.229,56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1.229,56</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254000">
                        <a:lnSpc>
                          <a:spcPct val="115000"/>
                        </a:lnSpc>
                        <a:spcAft>
                          <a:spcPts val="0"/>
                        </a:spcAft>
                      </a:pPr>
                      <a:r>
                        <a:rPr lang="es-EC" sz="700">
                          <a:solidFill>
                            <a:schemeClr val="tx1"/>
                          </a:solidFill>
                          <a:effectLst/>
                        </a:rPr>
                        <a:t>Total de activos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933.098,16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978.552,18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965.665,72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1.001.930,68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1.035.088,30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1.074.248,47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1.110.658,63</a:t>
                      </a:r>
                      <a:endParaRPr lang="es-EC" sz="700">
                        <a:solidFill>
                          <a:schemeClr val="tx1"/>
                        </a:solidFill>
                        <a:effectLst/>
                        <a:latin typeface="Calibri"/>
                        <a:ea typeface="Calibri"/>
                        <a:cs typeface="Times New Roman"/>
                      </a:endParaRPr>
                    </a:p>
                  </a:txBody>
                  <a:tcPr marL="21740" marR="21740" marT="0" marB="0" anchor="b"/>
                </a:tc>
              </a:tr>
              <a:tr h="119457">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254000">
                        <a:lnSpc>
                          <a:spcPct val="115000"/>
                        </a:lnSpc>
                        <a:spcAft>
                          <a:spcPts val="0"/>
                        </a:spcAft>
                      </a:pPr>
                      <a:r>
                        <a:rPr lang="es-EC" sz="700">
                          <a:solidFill>
                            <a:schemeClr val="tx1"/>
                          </a:solidFill>
                          <a:effectLst/>
                        </a:rPr>
                        <a:t>Pasivos</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r>
              <a:tr h="119457">
                <a:tc>
                  <a:txBody>
                    <a:bodyPr/>
                    <a:lstStyle/>
                    <a:p>
                      <a:pPr indent="381000">
                        <a:lnSpc>
                          <a:spcPct val="115000"/>
                        </a:lnSpc>
                        <a:spcAft>
                          <a:spcPts val="0"/>
                        </a:spcAft>
                      </a:pPr>
                      <a:r>
                        <a:rPr lang="es-EC" sz="700">
                          <a:solidFill>
                            <a:schemeClr val="tx1"/>
                          </a:solidFill>
                          <a:effectLst/>
                        </a:rPr>
                        <a:t>Pasivos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dirty="0">
                          <a:solidFill>
                            <a:schemeClr val="tx1"/>
                          </a:solidFill>
                          <a:effectLst/>
                        </a:rPr>
                        <a:t> </a:t>
                      </a:r>
                      <a:endParaRPr lang="es-EC" sz="700" dirty="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Pasivos financieros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8.812,22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8.723,33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8.590,00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8.367,78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8.145,56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7.701,11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7.478,89</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Cuentas y Documentos por pagar</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86.216,89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80.321,33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74.336,44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68.439,11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64.765,78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63.225,33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61.772,44</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Gastos acumulados por pagar</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2.803,55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48.609,79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51.613,36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54.720,72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57.168,20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59.918,20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63.008,10</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Obligaciones con los trabajadores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1.160,09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20.114,40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21.357,26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22.643,06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23.655,81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24.793,74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24.571,52</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508000">
                        <a:lnSpc>
                          <a:spcPct val="115000"/>
                        </a:lnSpc>
                        <a:spcAft>
                          <a:spcPts val="0"/>
                        </a:spcAft>
                      </a:pPr>
                      <a:r>
                        <a:rPr lang="es-EC" sz="700">
                          <a:solidFill>
                            <a:schemeClr val="tx1"/>
                          </a:solidFill>
                          <a:effectLst/>
                        </a:rPr>
                        <a:t>Impuesto a la renta</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1.643,46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28.495,39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30.256,11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32.077,66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33.512,40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35.124,46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35.124,46</a:t>
                      </a:r>
                      <a:endParaRPr lang="es-EC" sz="700">
                        <a:solidFill>
                          <a:schemeClr val="tx1"/>
                        </a:solidFill>
                        <a:effectLst/>
                        <a:latin typeface="Calibri"/>
                        <a:ea typeface="Calibri"/>
                        <a:cs typeface="Times New Roman"/>
                      </a:endParaRPr>
                    </a:p>
                  </a:txBody>
                  <a:tcPr marL="21740" marR="21740" marT="0" marB="0" anchor="b"/>
                </a:tc>
              </a:tr>
              <a:tr h="202700">
                <a:tc>
                  <a:txBody>
                    <a:bodyPr/>
                    <a:lstStyle/>
                    <a:p>
                      <a:pPr indent="508000">
                        <a:lnSpc>
                          <a:spcPct val="115000"/>
                        </a:lnSpc>
                        <a:spcAft>
                          <a:spcPts val="0"/>
                        </a:spcAft>
                      </a:pPr>
                      <a:r>
                        <a:rPr lang="es-EC" sz="700">
                          <a:solidFill>
                            <a:schemeClr val="tx1"/>
                          </a:solidFill>
                          <a:effectLst/>
                        </a:rPr>
                        <a:t>Porción corriente de deuda a Largo plazo</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64.755,09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106.658,37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63.075,37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69.827,06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68.963,23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77.487,08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Total de Pasivos corrientes </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165.391,30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292.922,62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249.228,54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256.075,38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256.210,97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268.249,93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191.955,42</a:t>
                      </a:r>
                      <a:endParaRPr lang="es-EC" sz="700">
                        <a:solidFill>
                          <a:schemeClr val="tx1"/>
                        </a:solidFill>
                        <a:effectLst/>
                        <a:latin typeface="Calibri"/>
                        <a:ea typeface="Calibri"/>
                        <a:cs typeface="Times New Roman"/>
                      </a:endParaRPr>
                    </a:p>
                  </a:txBody>
                  <a:tcPr marL="21740" marR="21740" marT="0" marB="0" anchor="b"/>
                </a:tc>
              </a:tr>
              <a:tr h="119457">
                <a:tc>
                  <a:txBody>
                    <a:bodyPr/>
                    <a:lstStyle/>
                    <a:p>
                      <a:pPr indent="508000">
                        <a:lnSpc>
                          <a:spcPct val="115000"/>
                        </a:lnSpc>
                        <a:spcAft>
                          <a:spcPts val="0"/>
                        </a:spcAft>
                      </a:pPr>
                      <a:r>
                        <a:rPr lang="es-EC" sz="700">
                          <a:solidFill>
                            <a:schemeClr val="tx1"/>
                          </a:solidFill>
                          <a:effectLst/>
                        </a:rPr>
                        <a:t>Pasivos no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r>
              <a:tr h="202700">
                <a:tc>
                  <a:txBody>
                    <a:bodyPr/>
                    <a:lstStyle/>
                    <a:p>
                      <a:pPr indent="508000">
                        <a:lnSpc>
                          <a:spcPct val="115000"/>
                        </a:lnSpc>
                        <a:spcAft>
                          <a:spcPts val="0"/>
                        </a:spcAft>
                      </a:pPr>
                      <a:r>
                        <a:rPr lang="es-EC" sz="700">
                          <a:solidFill>
                            <a:schemeClr val="tx1"/>
                          </a:solidFill>
                          <a:effectLst/>
                        </a:rPr>
                        <a:t>Obligaciones insituciones financieras LP</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443.570,22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368.984,29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294.345,07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219.705,85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145.066,63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70.427,41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Total de Pasivos no corrientes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443.570,22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368.984,29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294.345,07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219.705,85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145.066,63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70.427,41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0,00</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254000">
                        <a:lnSpc>
                          <a:spcPct val="115000"/>
                        </a:lnSpc>
                        <a:spcAft>
                          <a:spcPts val="0"/>
                        </a:spcAft>
                      </a:pPr>
                      <a:r>
                        <a:rPr lang="es-EC" sz="700">
                          <a:solidFill>
                            <a:schemeClr val="tx1"/>
                          </a:solidFill>
                          <a:effectLst/>
                        </a:rPr>
                        <a:t>Total pasivos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608.961,52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661.906,91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543.573,62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475.781,24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401.277,60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338.677,35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191.955,42</a:t>
                      </a:r>
                      <a:endParaRPr lang="es-EC" sz="700">
                        <a:solidFill>
                          <a:schemeClr val="tx1"/>
                        </a:solidFill>
                        <a:effectLst/>
                        <a:latin typeface="Calibri"/>
                        <a:ea typeface="Calibri"/>
                        <a:cs typeface="Times New Roman"/>
                      </a:endParaRPr>
                    </a:p>
                  </a:txBody>
                  <a:tcPr marL="21740" marR="21740" marT="0" marB="0" anchor="b"/>
                </a:tc>
              </a:tr>
              <a:tr h="119457">
                <a:tc>
                  <a:txBody>
                    <a:bodyPr/>
                    <a:lstStyle/>
                    <a:p>
                      <a:pPr>
                        <a:lnSpc>
                          <a:spcPct val="115000"/>
                        </a:lnSpc>
                      </a:pPr>
                      <a:endParaRPr lang="es-EC" sz="700">
                        <a:solidFill>
                          <a:schemeClr val="tx1"/>
                        </a:solidFill>
                        <a:effectLst/>
                        <a:latin typeface="Calibri"/>
                      </a:endParaRPr>
                    </a:p>
                  </a:txBody>
                  <a:tcPr marL="21740" marR="21740" marT="0" marB="0" anchor="ctr"/>
                </a:tc>
                <a:tc>
                  <a:txBody>
                    <a:bodyPr/>
                    <a:lstStyle/>
                    <a:p>
                      <a:pPr>
                        <a:lnSpc>
                          <a:spcPct val="115000"/>
                        </a:lnSpc>
                        <a:spcAft>
                          <a:spcPts val="0"/>
                        </a:spcAft>
                      </a:pPr>
                      <a:r>
                        <a:rPr lang="es-EC" sz="700">
                          <a:solidFill>
                            <a:schemeClr val="tx1"/>
                          </a:solidFill>
                          <a:effectLst/>
                        </a:rPr>
                        <a:t> </a:t>
                      </a:r>
                      <a:endParaRPr lang="es-EC" sz="700">
                        <a:solidFill>
                          <a:schemeClr val="tx1"/>
                        </a:solidFill>
                        <a:effectLst/>
                        <a:latin typeface="Calibri"/>
                        <a:ea typeface="Calibri"/>
                        <a:cs typeface="Times New Roman"/>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r>
              <a:tr h="119457">
                <a:tc>
                  <a:txBody>
                    <a:bodyPr/>
                    <a:lstStyle/>
                    <a:p>
                      <a:pPr indent="254000">
                        <a:lnSpc>
                          <a:spcPct val="115000"/>
                        </a:lnSpc>
                        <a:spcAft>
                          <a:spcPts val="0"/>
                        </a:spcAft>
                      </a:pPr>
                      <a:r>
                        <a:rPr lang="es-EC" sz="700">
                          <a:solidFill>
                            <a:schemeClr val="tx1"/>
                          </a:solidFill>
                          <a:effectLst/>
                        </a:rPr>
                        <a:t>Patrimonio</a:t>
                      </a:r>
                      <a:endParaRPr lang="es-EC" sz="700">
                        <a:solidFill>
                          <a:schemeClr val="tx1"/>
                        </a:solidFill>
                        <a:effectLst/>
                        <a:latin typeface="Calibri"/>
                        <a:ea typeface="Calibri"/>
                        <a:cs typeface="Times New Roman"/>
                      </a:endParaRPr>
                    </a:p>
                  </a:txBody>
                  <a:tcPr marL="21740" marR="21740" marT="0" marB="0" anchor="ctr"/>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c>
                  <a:txBody>
                    <a:bodyPr/>
                    <a:lstStyle/>
                    <a:p>
                      <a:pPr>
                        <a:lnSpc>
                          <a:spcPct val="115000"/>
                        </a:lnSpc>
                      </a:pPr>
                      <a:endParaRPr lang="es-EC" sz="700">
                        <a:solidFill>
                          <a:schemeClr val="tx1"/>
                        </a:solidFill>
                        <a:effectLst/>
                        <a:latin typeface="Calibri"/>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Capital Social</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9.644,44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9.644,44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9.644,44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9.644,44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9.644,44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9.644,44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9.644,44</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Aporte futuras capitalizaciones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303.233,82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214.693,61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308.309,67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397.825,53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491.559,28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578.429,78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751.246,76</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Reserva Legal</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6.328,00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6.821,04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13.369,66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22.446,49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32.069,79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42.123,51</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52.660,85</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Ganancias (pérdidas) acumuladas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4.930,38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85.486,18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90.768,33</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96.232,98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100.537,19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105.373,39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105.151,17</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381000">
                        <a:lnSpc>
                          <a:spcPct val="115000"/>
                        </a:lnSpc>
                        <a:spcAft>
                          <a:spcPts val="0"/>
                        </a:spcAft>
                      </a:pPr>
                      <a:r>
                        <a:rPr lang="es-EC" sz="700">
                          <a:solidFill>
                            <a:schemeClr val="tx1"/>
                          </a:solidFill>
                          <a:effectLst/>
                        </a:rPr>
                        <a:t>Patrimonio total</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324.136,64</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316.645,27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422.092,10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526.149,45</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633.810,70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735.571,12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918.703,22</a:t>
                      </a:r>
                      <a:endParaRPr lang="es-EC" sz="700">
                        <a:solidFill>
                          <a:schemeClr val="tx1"/>
                        </a:solidFill>
                        <a:effectLst/>
                        <a:latin typeface="Calibri"/>
                        <a:ea typeface="Calibri"/>
                        <a:cs typeface="Times New Roman"/>
                      </a:endParaRPr>
                    </a:p>
                  </a:txBody>
                  <a:tcPr marL="21740" marR="21740" marT="0" marB="0" anchor="b"/>
                </a:tc>
              </a:tr>
              <a:tr h="111790">
                <a:tc>
                  <a:txBody>
                    <a:bodyPr/>
                    <a:lstStyle/>
                    <a:p>
                      <a:pPr indent="254000">
                        <a:lnSpc>
                          <a:spcPct val="115000"/>
                        </a:lnSpc>
                        <a:spcAft>
                          <a:spcPts val="0"/>
                        </a:spcAft>
                      </a:pPr>
                      <a:r>
                        <a:rPr lang="es-EC" sz="700">
                          <a:solidFill>
                            <a:schemeClr val="tx1"/>
                          </a:solidFill>
                          <a:effectLst/>
                        </a:rPr>
                        <a:t>Total de patrimonio y pasivos</a:t>
                      </a:r>
                      <a:endParaRPr lang="es-EC" sz="700">
                        <a:solidFill>
                          <a:schemeClr val="tx1"/>
                        </a:solidFill>
                        <a:effectLst/>
                        <a:latin typeface="Calibri"/>
                        <a:ea typeface="Calibri"/>
                        <a:cs typeface="Times New Roman"/>
                      </a:endParaRPr>
                    </a:p>
                  </a:txBody>
                  <a:tcPr marL="21740" marR="21740" marT="0" marB="0" anchor="ctr"/>
                </a:tc>
                <a:tc>
                  <a:txBody>
                    <a:bodyPr/>
                    <a:lstStyle/>
                    <a:p>
                      <a:pPr algn="r">
                        <a:lnSpc>
                          <a:spcPct val="115000"/>
                        </a:lnSpc>
                        <a:spcAft>
                          <a:spcPts val="0"/>
                        </a:spcAft>
                      </a:pPr>
                      <a:r>
                        <a:rPr lang="es-EC" sz="700">
                          <a:solidFill>
                            <a:schemeClr val="tx1"/>
                          </a:solidFill>
                          <a:effectLst/>
                        </a:rPr>
                        <a:t>933.098,17</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978.552,18</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965.665,72</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1.001.930,69</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1.035.088,30</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a:solidFill>
                            <a:schemeClr val="tx1"/>
                          </a:solidFill>
                          <a:effectLst/>
                        </a:rPr>
                        <a:t>1.074.248,46</a:t>
                      </a:r>
                      <a:endParaRPr lang="es-EC" sz="700">
                        <a:solidFill>
                          <a:schemeClr val="tx1"/>
                        </a:solidFill>
                        <a:effectLst/>
                        <a:latin typeface="Calibri"/>
                        <a:ea typeface="Calibri"/>
                        <a:cs typeface="Times New Roman"/>
                      </a:endParaRPr>
                    </a:p>
                  </a:txBody>
                  <a:tcPr marL="21740" marR="21740" marT="0" marB="0" anchor="b"/>
                </a:tc>
                <a:tc>
                  <a:txBody>
                    <a:bodyPr/>
                    <a:lstStyle/>
                    <a:p>
                      <a:pPr algn="r">
                        <a:lnSpc>
                          <a:spcPct val="115000"/>
                        </a:lnSpc>
                        <a:spcAft>
                          <a:spcPts val="0"/>
                        </a:spcAft>
                      </a:pPr>
                      <a:r>
                        <a:rPr lang="es-EC" sz="700" dirty="0">
                          <a:solidFill>
                            <a:schemeClr val="tx1"/>
                          </a:solidFill>
                          <a:effectLst/>
                        </a:rPr>
                        <a:t>1.110.658,63</a:t>
                      </a:r>
                      <a:endParaRPr lang="es-EC" sz="700" dirty="0">
                        <a:solidFill>
                          <a:schemeClr val="tx1"/>
                        </a:solidFill>
                        <a:effectLst/>
                        <a:latin typeface="Calibri"/>
                        <a:ea typeface="Calibri"/>
                        <a:cs typeface="Times New Roman"/>
                      </a:endParaRPr>
                    </a:p>
                  </a:txBody>
                  <a:tcPr marL="21740" marR="21740" marT="0" marB="0" anchor="b"/>
                </a:tc>
              </a:tr>
            </a:tbl>
          </a:graphicData>
        </a:graphic>
      </p:graphicFrame>
    </p:spTree>
    <p:extLst>
      <p:ext uri="{BB962C8B-B14F-4D97-AF65-F5344CB8AC3E}">
        <p14:creationId xmlns:p14="http://schemas.microsoft.com/office/powerpoint/2010/main" val="371249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3184562784"/>
              </p:ext>
            </p:extLst>
          </p:nvPr>
        </p:nvGraphicFramePr>
        <p:xfrm>
          <a:off x="457200" y="1390650"/>
          <a:ext cx="8229602" cy="4079310"/>
        </p:xfrm>
        <a:graphic>
          <a:graphicData uri="http://schemas.openxmlformats.org/drawingml/2006/table">
            <a:tbl>
              <a:tblPr>
                <a:tableStyleId>{9DCAF9ED-07DC-4A11-8D7F-57B35C25682E}</a:tableStyleId>
              </a:tblPr>
              <a:tblGrid>
                <a:gridCol w="1874223"/>
                <a:gridCol w="877363"/>
                <a:gridCol w="1044031"/>
                <a:gridCol w="886797"/>
                <a:gridCol w="886797"/>
                <a:gridCol w="886797"/>
                <a:gridCol w="886797"/>
                <a:gridCol w="886797"/>
              </a:tblGrid>
              <a:tr h="187890">
                <a:tc gridSpan="8">
                  <a:txBody>
                    <a:bodyPr/>
                    <a:lstStyle/>
                    <a:p>
                      <a:pPr algn="ctr" fontAlgn="ctr"/>
                      <a:r>
                        <a:rPr lang="es-EC" sz="1100" u="none" strike="noStrike">
                          <a:effectLst/>
                        </a:rPr>
                        <a:t>FLORANY S.A. </a:t>
                      </a:r>
                      <a:endParaRPr lang="es-EC" sz="1100" b="1" i="0" u="none" strike="noStrike">
                        <a:solidFill>
                          <a:srgbClr val="000000"/>
                        </a:solidFill>
                        <a:effectLst/>
                        <a:latin typeface="Arial"/>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0312">
                <a:tc>
                  <a:txBody>
                    <a:bodyPr/>
                    <a:lstStyle/>
                    <a:p>
                      <a:pPr algn="ctr" fontAlgn="ctr"/>
                      <a:r>
                        <a:rPr lang="es-EC" sz="1000" u="none" strike="noStrike">
                          <a:effectLst/>
                        </a:rPr>
                        <a:t>Estado de Resultados</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1</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2</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3</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4</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5</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6</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7</a:t>
                      </a:r>
                      <a:endParaRPr lang="es-EC" sz="1000" b="1" i="0" u="none" strike="noStrike">
                        <a:solidFill>
                          <a:srgbClr val="000000"/>
                        </a:solidFill>
                        <a:effectLst/>
                        <a:latin typeface="Arial"/>
                      </a:endParaRPr>
                    </a:p>
                  </a:txBody>
                  <a:tcPr marL="0" marR="0" marT="0" marB="0" anchor="ctr"/>
                </a:tc>
              </a:tr>
              <a:tr h="187890">
                <a:tc>
                  <a:txBody>
                    <a:bodyPr/>
                    <a:lstStyle/>
                    <a:p>
                      <a:pPr algn="l" fontAlgn="ctr"/>
                      <a:r>
                        <a:rPr lang="es-EC" sz="1000" u="none" strike="noStrike">
                          <a:effectLst/>
                        </a:rPr>
                        <a:t>Estado de resultados</a:t>
                      </a:r>
                      <a:endParaRPr lang="es-EC" sz="1000" b="1" i="0" u="none" strike="noStrike">
                        <a:solidFill>
                          <a:srgbClr val="000000"/>
                        </a:solidFill>
                        <a:effectLst/>
                        <a:latin typeface="Arial"/>
                      </a:endParaRPr>
                    </a:p>
                  </a:txBody>
                  <a:tcPr marL="0" marR="0" marT="0" marB="0" anchor="ctr"/>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ctr"/>
                      <a:endParaRPr lang="es-EC" sz="1100" b="1" i="0" u="none" strike="noStrike">
                        <a:solidFill>
                          <a:srgbClr val="000000"/>
                        </a:solidFill>
                        <a:effectLst/>
                        <a:latin typeface="Arial"/>
                      </a:endParaRPr>
                    </a:p>
                  </a:txBody>
                  <a:tcPr marL="169101" marR="0" marT="0" marB="0" anchor="ctr"/>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r>
              <a:tr h="187890">
                <a:tc>
                  <a:txBody>
                    <a:bodyPr/>
                    <a:lstStyle/>
                    <a:p>
                      <a:pPr algn="l" fontAlgn="ctr"/>
                      <a:r>
                        <a:rPr lang="es-EC" sz="1000" u="none" strike="noStrike">
                          <a:effectLst/>
                        </a:rPr>
                        <a:t>INGRESOS</a:t>
                      </a:r>
                      <a:endParaRPr lang="es-EC" sz="1000" b="1" i="0" u="none" strike="noStrike">
                        <a:solidFill>
                          <a:srgbClr val="000000"/>
                        </a:solidFill>
                        <a:effectLst/>
                        <a:latin typeface="Arial"/>
                      </a:endParaRPr>
                    </a:p>
                  </a:txBody>
                  <a:tcPr marL="84551" marR="0" marT="0" marB="0" anchor="ctr"/>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ctr"/>
                      <a:endParaRPr lang="es-EC" sz="1100" b="1" i="0" u="none" strike="noStrike">
                        <a:solidFill>
                          <a:srgbClr val="000000"/>
                        </a:solidFill>
                        <a:effectLst/>
                        <a:latin typeface="Arial"/>
                      </a:endParaRPr>
                    </a:p>
                  </a:txBody>
                  <a:tcPr marL="169101" marR="0" marT="0" marB="0" anchor="ctr"/>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r>
              <a:tr h="319414">
                <a:tc>
                  <a:txBody>
                    <a:bodyPr/>
                    <a:lstStyle/>
                    <a:p>
                      <a:pPr algn="l" fontAlgn="ctr"/>
                      <a:r>
                        <a:rPr lang="es-EC" sz="1000" u="none" strike="noStrike">
                          <a:effectLst/>
                        </a:rPr>
                        <a:t>Ingresos de actividades ordinarias</a:t>
                      </a:r>
                      <a:endParaRPr lang="es-EC" sz="1000" b="0" i="0" u="none" strike="noStrike">
                        <a:solidFill>
                          <a:srgbClr val="000000"/>
                        </a:solidFill>
                        <a:effectLst/>
                        <a:latin typeface="Arial"/>
                      </a:endParaRPr>
                    </a:p>
                  </a:txBody>
                  <a:tcPr marL="169101" marR="0" marT="0" marB="0" anchor="ctr"/>
                </a:tc>
                <a:tc>
                  <a:txBody>
                    <a:bodyPr/>
                    <a:lstStyle/>
                    <a:p>
                      <a:pPr algn="r" fontAlgn="b"/>
                      <a:r>
                        <a:rPr lang="es-EC" sz="1100" u="none" strike="noStrike">
                          <a:effectLst/>
                        </a:rPr>
                        <a:t>26.620,72</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32.403,64</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32.403,64</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32.403,64</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32.403,64</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32.403,64</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32.403,64</a:t>
                      </a:r>
                      <a:endParaRPr lang="es-EC" sz="1100" b="0" i="0" u="none" strike="noStrike">
                        <a:solidFill>
                          <a:srgbClr val="000000"/>
                        </a:solidFill>
                        <a:effectLst/>
                        <a:latin typeface="Arial"/>
                      </a:endParaRPr>
                    </a:p>
                  </a:txBody>
                  <a:tcPr marL="0" marR="0" marT="0" marB="0" anchor="b"/>
                </a:tc>
              </a:tr>
              <a:tr h="178496">
                <a:tc>
                  <a:txBody>
                    <a:bodyPr/>
                    <a:lstStyle/>
                    <a:p>
                      <a:pPr algn="l" fontAlgn="ctr"/>
                      <a:r>
                        <a:rPr lang="es-EC" sz="1000" u="none" strike="noStrike">
                          <a:effectLst/>
                        </a:rPr>
                        <a:t>Exportaciones</a:t>
                      </a:r>
                      <a:endParaRPr lang="es-EC" sz="1000" b="0" i="0" u="none" strike="noStrike">
                        <a:solidFill>
                          <a:srgbClr val="000000"/>
                        </a:solidFill>
                        <a:effectLst/>
                        <a:latin typeface="Arial"/>
                      </a:endParaRPr>
                    </a:p>
                  </a:txBody>
                  <a:tcPr marL="169101" marR="0" marT="0" marB="0" anchor="ctr"/>
                </a:tc>
                <a:tc>
                  <a:txBody>
                    <a:bodyPr/>
                    <a:lstStyle/>
                    <a:p>
                      <a:pPr algn="r" fontAlgn="b"/>
                      <a:r>
                        <a:rPr lang="es-EC" sz="1100" u="none" strike="noStrike">
                          <a:effectLst/>
                        </a:rPr>
                        <a:t>505.793,73</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615.669,19</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615.669,19</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615.669,19</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615.669,19</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615.669,19</a:t>
                      </a:r>
                      <a:endParaRPr lang="es-EC" sz="1100" b="0"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615.669,19</a:t>
                      </a:r>
                      <a:endParaRPr lang="es-EC" sz="1100" b="0" i="0" u="none" strike="noStrike">
                        <a:solidFill>
                          <a:srgbClr val="000000"/>
                        </a:solidFill>
                        <a:effectLst/>
                        <a:latin typeface="Arial"/>
                      </a:endParaRPr>
                    </a:p>
                  </a:txBody>
                  <a:tcPr marL="0" marR="0" marT="0" marB="0" anchor="b"/>
                </a:tc>
              </a:tr>
              <a:tr h="187890">
                <a:tc>
                  <a:txBody>
                    <a:bodyPr/>
                    <a:lstStyle/>
                    <a:p>
                      <a:pPr algn="l" fontAlgn="ctr"/>
                      <a:r>
                        <a:rPr lang="es-EC" sz="1000" u="none" strike="noStrike">
                          <a:effectLst/>
                        </a:rPr>
                        <a:t>Total de Ingresos</a:t>
                      </a:r>
                      <a:endParaRPr lang="es-EC" sz="1000" b="1" i="0" u="none" strike="noStrike">
                        <a:solidFill>
                          <a:srgbClr val="000000"/>
                        </a:solidFill>
                        <a:effectLst/>
                        <a:latin typeface="Arial"/>
                      </a:endParaRPr>
                    </a:p>
                  </a:txBody>
                  <a:tcPr marL="169101" marR="0" marT="0" marB="0" anchor="ctr"/>
                </a:tc>
                <a:tc>
                  <a:txBody>
                    <a:bodyPr/>
                    <a:lstStyle/>
                    <a:p>
                      <a:pPr algn="r" fontAlgn="b"/>
                      <a:r>
                        <a:rPr lang="es-EC" sz="1100" u="none" strike="noStrike">
                          <a:effectLst/>
                        </a:rPr>
                        <a:t>532.414,45</a:t>
                      </a:r>
                      <a:endParaRPr lang="es-EC" sz="1100" b="1"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648.072,83</a:t>
                      </a:r>
                      <a:endParaRPr lang="es-EC" sz="1100" b="1"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648.072,83</a:t>
                      </a:r>
                      <a:endParaRPr lang="es-EC" sz="1100" b="1"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648.072,83</a:t>
                      </a:r>
                      <a:endParaRPr lang="es-EC" sz="1100" b="1"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648.072,83</a:t>
                      </a:r>
                      <a:endParaRPr lang="es-EC" sz="1100" b="1"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648.072,83</a:t>
                      </a:r>
                      <a:endParaRPr lang="es-EC" sz="1100" b="1" i="0" u="none" strike="noStrike">
                        <a:solidFill>
                          <a:srgbClr val="000000"/>
                        </a:solidFill>
                        <a:effectLst/>
                        <a:latin typeface="Arial"/>
                      </a:endParaRPr>
                    </a:p>
                  </a:txBody>
                  <a:tcPr marL="0" marR="0" marT="0" marB="0" anchor="b"/>
                </a:tc>
                <a:tc>
                  <a:txBody>
                    <a:bodyPr/>
                    <a:lstStyle/>
                    <a:p>
                      <a:pPr algn="r" fontAlgn="b"/>
                      <a:r>
                        <a:rPr lang="es-EC" sz="1100" u="none" strike="noStrike">
                          <a:effectLst/>
                        </a:rPr>
                        <a:t>648.072,83</a:t>
                      </a:r>
                      <a:endParaRPr lang="es-EC" sz="1100" b="1" i="0" u="none" strike="noStrike">
                        <a:solidFill>
                          <a:srgbClr val="000000"/>
                        </a:solidFill>
                        <a:effectLst/>
                        <a:latin typeface="Arial"/>
                      </a:endParaRPr>
                    </a:p>
                  </a:txBody>
                  <a:tcPr marL="0" marR="0" marT="0" marB="0" anchor="b"/>
                </a:tc>
              </a:tr>
              <a:tr h="187890">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Arial"/>
                      </a:endParaRPr>
                    </a:p>
                  </a:txBody>
                  <a:tcPr marL="0" marR="0" marT="0" marB="0" anchor="b"/>
                </a:tc>
                <a:tc>
                  <a:txBody>
                    <a:bodyPr/>
                    <a:lstStyle/>
                    <a:p>
                      <a:pPr algn="l" fontAlgn="ctr"/>
                      <a:endParaRPr lang="es-EC" sz="1100" b="1" i="0" u="none" strike="noStrike">
                        <a:solidFill>
                          <a:srgbClr val="000000"/>
                        </a:solidFill>
                        <a:effectLst/>
                        <a:latin typeface="Arial"/>
                      </a:endParaRPr>
                    </a:p>
                  </a:txBody>
                  <a:tcPr marL="169101" marR="0" marT="0" marB="0" anchor="ctr"/>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c>
                  <a:txBody>
                    <a:bodyPr/>
                    <a:lstStyle/>
                    <a:p>
                      <a:pPr algn="l" fontAlgn="b"/>
                      <a:endParaRPr lang="es-EC" sz="1100" b="0" i="0" u="none" strike="noStrike">
                        <a:solidFill>
                          <a:srgbClr val="000000"/>
                        </a:solidFill>
                        <a:effectLst/>
                        <a:latin typeface="Arial"/>
                      </a:endParaRPr>
                    </a:p>
                  </a:txBody>
                  <a:tcPr marL="0" marR="0" marT="0" marB="0" anchor="b"/>
                </a:tc>
              </a:tr>
              <a:tr h="178496">
                <a:tc>
                  <a:txBody>
                    <a:bodyPr/>
                    <a:lstStyle/>
                    <a:p>
                      <a:pPr algn="l" fontAlgn="ctr"/>
                      <a:r>
                        <a:rPr lang="es-EC" sz="1000" u="none" strike="noStrike">
                          <a:effectLst/>
                        </a:rPr>
                        <a:t>Costo de ventas</a:t>
                      </a:r>
                      <a:endParaRPr lang="es-EC" sz="1000" b="0" i="0" u="none" strike="noStrike">
                        <a:solidFill>
                          <a:srgbClr val="000000"/>
                        </a:solidFill>
                        <a:effectLst/>
                        <a:latin typeface="Arial"/>
                      </a:endParaRPr>
                    </a:p>
                  </a:txBody>
                  <a:tcPr marL="169101" marR="0" marT="0" marB="0" anchor="ctr"/>
                </a:tc>
                <a:tc>
                  <a:txBody>
                    <a:bodyPr/>
                    <a:lstStyle/>
                    <a:p>
                      <a:pPr algn="r" fontAlgn="b"/>
                      <a:r>
                        <a:rPr lang="es-EC" sz="1000" u="none" strike="noStrike">
                          <a:effectLst/>
                        </a:rPr>
                        <a:t>410.998,63</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404.441,33</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406.690,25</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406.690,25</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406.690,25</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406.690,25</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406.690,25</a:t>
                      </a:r>
                      <a:endParaRPr lang="es-EC" sz="1000" b="0" i="0" u="none" strike="noStrike">
                        <a:solidFill>
                          <a:srgbClr val="000000"/>
                        </a:solidFill>
                        <a:effectLst/>
                        <a:latin typeface="Arial"/>
                      </a:endParaRPr>
                    </a:p>
                  </a:txBody>
                  <a:tcPr marL="0" marR="0" marT="0" marB="0" anchor="b"/>
                </a:tc>
              </a:tr>
              <a:tr h="319414">
                <a:tc>
                  <a:txBody>
                    <a:bodyPr/>
                    <a:lstStyle/>
                    <a:p>
                      <a:pPr algn="l" fontAlgn="ctr"/>
                      <a:r>
                        <a:rPr lang="es-EC" sz="1000" u="none" strike="noStrike">
                          <a:effectLst/>
                        </a:rPr>
                        <a:t>UTILIDAD BRUTA EN VENTAS</a:t>
                      </a:r>
                      <a:endParaRPr lang="es-EC" sz="1000" b="1" i="0" u="none" strike="noStrike">
                        <a:solidFill>
                          <a:srgbClr val="FFFFFF"/>
                        </a:solidFill>
                        <a:effectLst/>
                        <a:latin typeface="Arial"/>
                      </a:endParaRPr>
                    </a:p>
                  </a:txBody>
                  <a:tcPr marL="169101" marR="0" marT="0" marB="0" anchor="ctr"/>
                </a:tc>
                <a:tc>
                  <a:txBody>
                    <a:bodyPr/>
                    <a:lstStyle/>
                    <a:p>
                      <a:pPr algn="r" fontAlgn="b"/>
                      <a:r>
                        <a:rPr lang="es-EC" sz="1000" u="none" strike="noStrike">
                          <a:effectLst/>
                        </a:rPr>
                        <a:t>121.415,82</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243.631,50</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241.382,59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241.382,59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241.382,59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241.382,59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241.382,59</a:t>
                      </a:r>
                      <a:endParaRPr lang="es-EC" sz="1000" b="1" i="0" u="none" strike="noStrike">
                        <a:solidFill>
                          <a:srgbClr val="000000"/>
                        </a:solidFill>
                        <a:effectLst/>
                        <a:latin typeface="Arial"/>
                      </a:endParaRPr>
                    </a:p>
                  </a:txBody>
                  <a:tcPr marL="0" marR="0" marT="0" marB="0" anchor="b"/>
                </a:tc>
              </a:tr>
              <a:tr h="319414">
                <a:tc>
                  <a:txBody>
                    <a:bodyPr/>
                    <a:lstStyle/>
                    <a:p>
                      <a:pPr algn="l" fontAlgn="ctr"/>
                      <a:r>
                        <a:rPr lang="es-EC" sz="1000" u="none" strike="noStrike" dirty="0">
                          <a:effectLst/>
                        </a:rPr>
                        <a:t>Gastos de ventas, generales y administrativos</a:t>
                      </a:r>
                      <a:endParaRPr lang="es-EC" sz="1000" b="0" i="0" u="none" strike="noStrike" dirty="0">
                        <a:solidFill>
                          <a:srgbClr val="000000"/>
                        </a:solidFill>
                        <a:effectLst/>
                        <a:latin typeface="Arial"/>
                      </a:endParaRPr>
                    </a:p>
                  </a:txBody>
                  <a:tcPr marL="169101" marR="0" marT="0" marB="0" anchor="ctr"/>
                </a:tc>
                <a:tc>
                  <a:txBody>
                    <a:bodyPr/>
                    <a:lstStyle/>
                    <a:p>
                      <a:pPr algn="r" fontAlgn="b"/>
                      <a:r>
                        <a:rPr lang="es-EC" sz="1000" u="none" strike="noStrike">
                          <a:effectLst/>
                        </a:rPr>
                        <a:t>58.845,59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60.525,59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60.525,59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60.525,59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60.525,59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60.525,59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60.525,59</a:t>
                      </a:r>
                      <a:endParaRPr lang="es-EC" sz="1000" b="0" i="0" u="none" strike="noStrike">
                        <a:solidFill>
                          <a:srgbClr val="000000"/>
                        </a:solidFill>
                        <a:effectLst/>
                        <a:latin typeface="Arial"/>
                      </a:endParaRPr>
                    </a:p>
                  </a:txBody>
                  <a:tcPr marL="0" marR="0" marT="0" marB="0" anchor="b"/>
                </a:tc>
              </a:tr>
              <a:tr h="319414">
                <a:tc>
                  <a:txBody>
                    <a:bodyPr/>
                    <a:lstStyle/>
                    <a:p>
                      <a:pPr algn="l" fontAlgn="ctr"/>
                      <a:r>
                        <a:rPr lang="es-EC" sz="1000" u="none" strike="noStrike">
                          <a:effectLst/>
                        </a:rPr>
                        <a:t>UTILIDAD (PERDIDA) OPERACIONAL</a:t>
                      </a:r>
                      <a:endParaRPr lang="es-EC" sz="1000" b="1" i="0" u="none" strike="noStrike">
                        <a:solidFill>
                          <a:srgbClr val="FFFFFF"/>
                        </a:solidFill>
                        <a:effectLst/>
                        <a:latin typeface="Arial"/>
                      </a:endParaRPr>
                    </a:p>
                  </a:txBody>
                  <a:tcPr marL="169101" marR="0" marT="0" marB="0" anchor="ctr"/>
                </a:tc>
                <a:tc>
                  <a:txBody>
                    <a:bodyPr/>
                    <a:lstStyle/>
                    <a:p>
                      <a:pPr algn="r" fontAlgn="b"/>
                      <a:r>
                        <a:rPr lang="es-EC" sz="1000" u="none" strike="noStrike">
                          <a:effectLst/>
                        </a:rPr>
                        <a:t>62.570,23</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183.105,91</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180.856,99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180.856,99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180.856,99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180.856,99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180.856,99</a:t>
                      </a:r>
                      <a:endParaRPr lang="es-EC" sz="1000" b="1" i="0" u="none" strike="noStrike">
                        <a:solidFill>
                          <a:srgbClr val="000000"/>
                        </a:solidFill>
                        <a:effectLst/>
                        <a:latin typeface="Arial"/>
                      </a:endParaRPr>
                    </a:p>
                  </a:txBody>
                  <a:tcPr marL="0" marR="0" marT="0" marB="0" anchor="b"/>
                </a:tc>
              </a:tr>
              <a:tr h="178496">
                <a:tc>
                  <a:txBody>
                    <a:bodyPr/>
                    <a:lstStyle/>
                    <a:p>
                      <a:pPr algn="l" fontAlgn="ctr"/>
                      <a:r>
                        <a:rPr lang="es-EC" sz="1000" u="none" strike="noStrike">
                          <a:effectLst/>
                        </a:rPr>
                        <a:t>Gastos financieros</a:t>
                      </a:r>
                      <a:endParaRPr lang="es-EC" sz="1000" b="0" i="0" u="none" strike="noStrike">
                        <a:solidFill>
                          <a:srgbClr val="000000"/>
                        </a:solidFill>
                        <a:effectLst/>
                        <a:latin typeface="Arial"/>
                      </a:endParaRPr>
                    </a:p>
                  </a:txBody>
                  <a:tcPr marL="169101" marR="0" marT="0" marB="0" anchor="ctr"/>
                </a:tc>
                <a:tc>
                  <a:txBody>
                    <a:bodyPr/>
                    <a:lstStyle/>
                    <a:p>
                      <a:pPr algn="r" fontAlgn="b"/>
                      <a:r>
                        <a:rPr lang="es-EC" sz="1000" u="none" strike="noStrike">
                          <a:effectLst/>
                        </a:rPr>
                        <a:t>54.836,30</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49.009,94</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38.475,30</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29.903,29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23.151,60</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15.565,40</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16.009,84</a:t>
                      </a:r>
                      <a:endParaRPr lang="es-EC" sz="1000" b="0" i="0" u="none" strike="noStrike">
                        <a:solidFill>
                          <a:srgbClr val="000000"/>
                        </a:solidFill>
                        <a:effectLst/>
                        <a:latin typeface="Arial"/>
                      </a:endParaRPr>
                    </a:p>
                  </a:txBody>
                  <a:tcPr marL="0" marR="0" marT="0" marB="0" anchor="b"/>
                </a:tc>
              </a:tr>
              <a:tr h="319414">
                <a:tc>
                  <a:txBody>
                    <a:bodyPr/>
                    <a:lstStyle/>
                    <a:p>
                      <a:pPr algn="l" fontAlgn="ctr"/>
                      <a:r>
                        <a:rPr lang="es-EC" sz="1000" u="none" strike="noStrike">
                          <a:effectLst/>
                        </a:rPr>
                        <a:t>UTILIDAD ANTES PARTICIPACION</a:t>
                      </a:r>
                      <a:endParaRPr lang="es-EC" sz="1000" b="1" i="0" u="none" strike="noStrike">
                        <a:solidFill>
                          <a:srgbClr val="FFFFFF"/>
                        </a:solidFill>
                        <a:effectLst/>
                        <a:latin typeface="Arial"/>
                      </a:endParaRPr>
                    </a:p>
                  </a:txBody>
                  <a:tcPr marL="169101" marR="0" marT="0" marB="0" anchor="ctr"/>
                </a:tc>
                <a:tc>
                  <a:txBody>
                    <a:bodyPr/>
                    <a:lstStyle/>
                    <a:p>
                      <a:pPr algn="r" fontAlgn="b"/>
                      <a:r>
                        <a:rPr lang="es-EC" sz="1000" u="none" strike="noStrike">
                          <a:effectLst/>
                        </a:rPr>
                        <a:t>7.733,93</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134.095,97</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142.381,70</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150.953,70</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157.705,39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165.291,59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164.847,15</a:t>
                      </a:r>
                      <a:endParaRPr lang="es-EC" sz="1000" b="1" i="0" u="none" strike="noStrike">
                        <a:solidFill>
                          <a:srgbClr val="000000"/>
                        </a:solidFill>
                        <a:effectLst/>
                        <a:latin typeface="Arial"/>
                      </a:endParaRPr>
                    </a:p>
                  </a:txBody>
                  <a:tcPr marL="0" marR="0" marT="0" marB="0" anchor="b"/>
                </a:tc>
              </a:tr>
              <a:tr h="178496">
                <a:tc>
                  <a:txBody>
                    <a:bodyPr/>
                    <a:lstStyle/>
                    <a:p>
                      <a:pPr algn="l" fontAlgn="ctr"/>
                      <a:r>
                        <a:rPr lang="es-EC" sz="1000" u="none" strike="noStrike">
                          <a:effectLst/>
                        </a:rPr>
                        <a:t>15% Participación utilidad</a:t>
                      </a:r>
                      <a:endParaRPr lang="es-EC" sz="1000" b="0" i="0" u="none" strike="noStrike">
                        <a:solidFill>
                          <a:srgbClr val="000000"/>
                        </a:solidFill>
                        <a:effectLst/>
                        <a:latin typeface="Arial"/>
                      </a:endParaRPr>
                    </a:p>
                  </a:txBody>
                  <a:tcPr marL="169101" marR="0" marT="0" marB="0" anchor="ctr"/>
                </a:tc>
                <a:tc>
                  <a:txBody>
                    <a:bodyPr/>
                    <a:lstStyle/>
                    <a:p>
                      <a:pPr algn="r" fontAlgn="b"/>
                      <a:r>
                        <a:rPr lang="es-EC" sz="1000" u="none" strike="noStrike">
                          <a:effectLst/>
                        </a:rPr>
                        <a:t>1.160,09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20.114,40</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21.357,26</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22.643,06</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23.655,81</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24.793,74</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24.571,52</a:t>
                      </a:r>
                      <a:endParaRPr lang="es-EC" sz="1000" b="0" i="0" u="none" strike="noStrike">
                        <a:solidFill>
                          <a:srgbClr val="000000"/>
                        </a:solidFill>
                        <a:effectLst/>
                        <a:latin typeface="Arial"/>
                      </a:endParaRPr>
                    </a:p>
                  </a:txBody>
                  <a:tcPr marL="0" marR="0" marT="0" marB="0" anchor="b"/>
                </a:tc>
              </a:tr>
              <a:tr h="319414">
                <a:tc>
                  <a:txBody>
                    <a:bodyPr/>
                    <a:lstStyle/>
                    <a:p>
                      <a:pPr algn="l" fontAlgn="ctr"/>
                      <a:r>
                        <a:rPr lang="es-EC" sz="1000" u="none" strike="noStrike">
                          <a:effectLst/>
                        </a:rPr>
                        <a:t>UTILIDAD ANTES IMPUESTO RENTA</a:t>
                      </a:r>
                      <a:endParaRPr lang="es-EC" sz="1000" b="1" i="0" u="none" strike="noStrike">
                        <a:solidFill>
                          <a:srgbClr val="FFFFFF"/>
                        </a:solidFill>
                        <a:effectLst/>
                        <a:latin typeface="Arial"/>
                      </a:endParaRPr>
                    </a:p>
                  </a:txBody>
                  <a:tcPr marL="169101" marR="0" marT="0" marB="0" anchor="ctr"/>
                </a:tc>
                <a:tc>
                  <a:txBody>
                    <a:bodyPr/>
                    <a:lstStyle/>
                    <a:p>
                      <a:pPr algn="r" fontAlgn="b"/>
                      <a:r>
                        <a:rPr lang="es-EC" sz="1000" u="none" strike="noStrike">
                          <a:effectLst/>
                        </a:rPr>
                        <a:t>6.573,84</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113.981,58</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121.024,44</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128.310,65</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134.049,58</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140.497,85</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140.275,63</a:t>
                      </a:r>
                      <a:endParaRPr lang="es-EC" sz="1000" b="1" i="0" u="none" strike="noStrike">
                        <a:solidFill>
                          <a:srgbClr val="000000"/>
                        </a:solidFill>
                        <a:effectLst/>
                        <a:latin typeface="Arial"/>
                      </a:endParaRPr>
                    </a:p>
                  </a:txBody>
                  <a:tcPr marL="0" marR="0" marT="0" marB="0" anchor="b"/>
                </a:tc>
              </a:tr>
              <a:tr h="178496">
                <a:tc>
                  <a:txBody>
                    <a:bodyPr/>
                    <a:lstStyle/>
                    <a:p>
                      <a:pPr algn="l" fontAlgn="ctr"/>
                      <a:r>
                        <a:rPr lang="es-EC" sz="1000" u="none" strike="noStrike">
                          <a:effectLst/>
                        </a:rPr>
                        <a:t>Impuesto a la renta</a:t>
                      </a:r>
                      <a:endParaRPr lang="es-EC" sz="1000" b="0" i="0" u="none" strike="noStrike">
                        <a:solidFill>
                          <a:srgbClr val="000000"/>
                        </a:solidFill>
                        <a:effectLst/>
                        <a:latin typeface="Arial"/>
                      </a:endParaRPr>
                    </a:p>
                  </a:txBody>
                  <a:tcPr marL="169101" marR="0" marT="0" marB="0" anchor="ctr"/>
                </a:tc>
                <a:tc>
                  <a:txBody>
                    <a:bodyPr/>
                    <a:lstStyle/>
                    <a:p>
                      <a:pPr algn="r" fontAlgn="b"/>
                      <a:r>
                        <a:rPr lang="es-EC" sz="1000" u="none" strike="noStrike">
                          <a:effectLst/>
                        </a:rPr>
                        <a:t>1.643,46</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28.495,39</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30.256,11</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32.077,66</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33.512,40</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35.124,46</a:t>
                      </a:r>
                      <a:endParaRPr lang="es-EC" sz="1000" b="0"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35.124,46</a:t>
                      </a:r>
                      <a:endParaRPr lang="es-EC" sz="1000" b="0" i="0" u="none" strike="noStrike">
                        <a:solidFill>
                          <a:srgbClr val="000000"/>
                        </a:solidFill>
                        <a:effectLst/>
                        <a:latin typeface="Arial"/>
                      </a:endParaRPr>
                    </a:p>
                  </a:txBody>
                  <a:tcPr marL="0" marR="0" marT="0" marB="0" anchor="b"/>
                </a:tc>
              </a:tr>
              <a:tr h="178496">
                <a:tc>
                  <a:txBody>
                    <a:bodyPr/>
                    <a:lstStyle/>
                    <a:p>
                      <a:pPr algn="l" fontAlgn="ctr"/>
                      <a:r>
                        <a:rPr lang="es-EC" sz="1000" u="none" strike="noStrike">
                          <a:effectLst/>
                        </a:rPr>
                        <a:t>UTILIDAD (PERDIDA) NETA</a:t>
                      </a:r>
                      <a:endParaRPr lang="es-EC" sz="1000" b="1" i="0" u="none" strike="noStrike">
                        <a:solidFill>
                          <a:srgbClr val="FFFFFF"/>
                        </a:solidFill>
                        <a:effectLst/>
                        <a:latin typeface="Arial"/>
                      </a:endParaRPr>
                    </a:p>
                  </a:txBody>
                  <a:tcPr marL="169101" marR="0" marT="0" marB="0" anchor="ctr"/>
                </a:tc>
                <a:tc>
                  <a:txBody>
                    <a:bodyPr/>
                    <a:lstStyle/>
                    <a:p>
                      <a:pPr algn="r" fontAlgn="b"/>
                      <a:r>
                        <a:rPr lang="es-EC" sz="1000" u="none" strike="noStrike">
                          <a:effectLst/>
                        </a:rPr>
                        <a:t>4.930,38</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85.486,18</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90.768,33</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96.232,98</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100.537,19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a:effectLst/>
                        </a:rPr>
                        <a:t>105.373,39</a:t>
                      </a:r>
                      <a:endParaRPr lang="es-EC" sz="1000" b="1" i="0" u="none" strike="noStrike">
                        <a:solidFill>
                          <a:srgbClr val="000000"/>
                        </a:solidFill>
                        <a:effectLst/>
                        <a:latin typeface="Arial"/>
                      </a:endParaRPr>
                    </a:p>
                  </a:txBody>
                  <a:tcPr marL="0" marR="0" marT="0" marB="0" anchor="b"/>
                </a:tc>
                <a:tc>
                  <a:txBody>
                    <a:bodyPr/>
                    <a:lstStyle/>
                    <a:p>
                      <a:pPr algn="r" fontAlgn="b"/>
                      <a:r>
                        <a:rPr lang="es-EC" sz="1000" u="none" strike="noStrike" dirty="0">
                          <a:effectLst/>
                        </a:rPr>
                        <a:t>105.151,17</a:t>
                      </a:r>
                      <a:endParaRPr lang="es-EC" sz="1000" b="1" i="0" u="none" strike="noStrike" dirty="0">
                        <a:solidFill>
                          <a:srgbClr val="000000"/>
                        </a:solidFill>
                        <a:effectLst/>
                        <a:latin typeface="Arial"/>
                      </a:endParaRPr>
                    </a:p>
                  </a:txBody>
                  <a:tcPr marL="0" marR="0" marT="0" marB="0" anchor="b"/>
                </a:tc>
              </a:tr>
            </a:tbl>
          </a:graphicData>
        </a:graphic>
      </p:graphicFrame>
      <p:sp>
        <p:nvSpPr>
          <p:cNvPr id="4" name="3 Rectángulo"/>
          <p:cNvSpPr/>
          <p:nvPr/>
        </p:nvSpPr>
        <p:spPr>
          <a:xfrm rot="16200000">
            <a:off x="-1576986" y="3215698"/>
            <a:ext cx="3557384" cy="369332"/>
          </a:xfrm>
          <a:prstGeom prst="rect">
            <a:avLst/>
          </a:prstGeom>
        </p:spPr>
        <p:txBody>
          <a:bodyPr wrap="none">
            <a:spAutoFit/>
          </a:bodyPr>
          <a:lstStyle/>
          <a:p>
            <a:r>
              <a:rPr lang="es-EC" dirty="0"/>
              <a:t>Estado de resultados proyectado</a:t>
            </a:r>
          </a:p>
        </p:txBody>
      </p:sp>
    </p:spTree>
    <p:extLst>
      <p:ext uri="{BB962C8B-B14F-4D97-AF65-F5344CB8AC3E}">
        <p14:creationId xmlns:p14="http://schemas.microsoft.com/office/powerpoint/2010/main" val="371249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683568" y="692696"/>
            <a:ext cx="757749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rgbClr val="CC0066"/>
                </a:solidFill>
                <a:effectLst>
                  <a:innerShdw blurRad="69850" dist="43180" dir="5400000">
                    <a:srgbClr val="000000">
                      <a:alpha val="65000"/>
                    </a:srgbClr>
                  </a:innerShdw>
                </a:effectLst>
              </a:rPr>
              <a:t>Objetivos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2993892040"/>
              </p:ext>
            </p:extLst>
          </p:nvPr>
        </p:nvGraphicFramePr>
        <p:xfrm>
          <a:off x="683568" y="1988840"/>
          <a:ext cx="792088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1259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4" name="3 Tabla"/>
          <p:cNvGraphicFramePr>
            <a:graphicFrameLocks noGrp="1"/>
          </p:cNvGraphicFramePr>
          <p:nvPr/>
        </p:nvGraphicFramePr>
        <p:xfrm>
          <a:off x="1073150" y="2047875"/>
          <a:ext cx="6997701" cy="2762250"/>
        </p:xfrm>
        <a:graphic>
          <a:graphicData uri="http://schemas.openxmlformats.org/drawingml/2006/table">
            <a:tbl>
              <a:tblPr>
                <a:tableStyleId>{5C22544A-7EE6-4342-B048-85BDC9FD1C3A}</a:tableStyleId>
              </a:tblPr>
              <a:tblGrid>
                <a:gridCol w="1778754"/>
                <a:gridCol w="2460451"/>
                <a:gridCol w="675356"/>
                <a:gridCol w="675356"/>
                <a:gridCol w="675356"/>
                <a:gridCol w="732428"/>
              </a:tblGrid>
              <a:tr h="190500">
                <a:tc gridSpan="6">
                  <a:txBody>
                    <a:bodyPr/>
                    <a:lstStyle/>
                    <a:p>
                      <a:pPr algn="ctr" fontAlgn="ctr"/>
                      <a:r>
                        <a:rPr lang="es-EC" sz="1000" u="none" strike="noStrike">
                          <a:effectLst/>
                        </a:rPr>
                        <a:t>INDICADORES FINANCIEROS</a:t>
                      </a:r>
                      <a:endParaRPr lang="es-EC" sz="1000" b="1" i="0" u="none" strike="noStrike">
                        <a:solidFill>
                          <a:srgbClr val="000000"/>
                        </a:solidFill>
                        <a:effectLst/>
                        <a:latin typeface="Arial"/>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fontAlgn="ctr"/>
                      <a:r>
                        <a:rPr lang="es-EC" sz="1000" u="none" strike="noStrike">
                          <a:effectLst/>
                        </a:rPr>
                        <a:t>PERIODO</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 </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AÑO 1</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AÑO 2</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AÑO 3</a:t>
                      </a:r>
                      <a:endParaRPr lang="es-EC" sz="1000" b="1" i="0" u="none" strike="noStrike">
                        <a:solidFill>
                          <a:srgbClr val="000000"/>
                        </a:solidFill>
                        <a:effectLst/>
                        <a:latin typeface="Arial"/>
                      </a:endParaRPr>
                    </a:p>
                  </a:txBody>
                  <a:tcPr marL="0" marR="0" marT="0" marB="0" anchor="ctr"/>
                </a:tc>
                <a:tc>
                  <a:txBody>
                    <a:bodyPr/>
                    <a:lstStyle/>
                    <a:p>
                      <a:pPr algn="ctr" fontAlgn="ctr"/>
                      <a:r>
                        <a:rPr lang="es-EC" sz="1000" u="none" strike="noStrike">
                          <a:effectLst/>
                        </a:rPr>
                        <a:t>PROMEDIO</a:t>
                      </a:r>
                      <a:endParaRPr lang="es-EC" sz="1000" b="1" i="0" u="none" strike="noStrike">
                        <a:solidFill>
                          <a:srgbClr val="000000"/>
                        </a:solidFill>
                        <a:effectLst/>
                        <a:latin typeface="Arial"/>
                      </a:endParaRPr>
                    </a:p>
                  </a:txBody>
                  <a:tcPr marL="0" marR="0" marT="0" marB="0" anchor="ctr"/>
                </a:tc>
              </a:tr>
              <a:tr h="190500">
                <a:tc>
                  <a:txBody>
                    <a:bodyPr/>
                    <a:lstStyle/>
                    <a:p>
                      <a:pPr algn="l" fontAlgn="ctr"/>
                      <a:r>
                        <a:rPr lang="es-EC" sz="1000" u="none" strike="noStrike">
                          <a:effectLst/>
                        </a:rPr>
                        <a:t>COMPOSICION DE ACTIVOS</a:t>
                      </a:r>
                      <a:endParaRPr lang="es-EC" sz="1000" b="1"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1"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r>
              <a:tr h="323850">
                <a:tc>
                  <a:txBody>
                    <a:bodyPr/>
                    <a:lstStyle/>
                    <a:p>
                      <a:pPr algn="l" fontAlgn="ctr"/>
                      <a:r>
                        <a:rPr lang="es-EC" sz="1000" u="none" strike="noStrike">
                          <a:effectLst/>
                        </a:rPr>
                        <a:t>LIQUIDEZ DE LA INVERSION</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ACTIVO CORRIENTE/ ACTIVOS TOTALES</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0,37</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0,29</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0,33</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0,33</a:t>
                      </a:r>
                      <a:endParaRPr lang="es-EC" sz="1000" b="0" i="0" u="none" strike="noStrike">
                        <a:solidFill>
                          <a:srgbClr val="000000"/>
                        </a:solidFill>
                        <a:effectLst/>
                        <a:latin typeface="Arial"/>
                      </a:endParaRPr>
                    </a:p>
                  </a:txBody>
                  <a:tcPr marL="0" marR="0" marT="0" marB="0" anchor="ctr"/>
                </a:tc>
              </a:tr>
              <a:tr h="323850">
                <a:tc>
                  <a:txBody>
                    <a:bodyPr/>
                    <a:lstStyle/>
                    <a:p>
                      <a:pPr algn="l" fontAlgn="ctr"/>
                      <a:r>
                        <a:rPr lang="es-EC" sz="1000" u="none" strike="noStrike">
                          <a:effectLst/>
                        </a:rPr>
                        <a:t>INMOVILIZACION DEL ACTIVO</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ACTIVO FIJO/ACTIVOS TOTALES</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0,63</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0,71</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0,67</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0,67</a:t>
                      </a:r>
                      <a:endParaRPr lang="es-EC" sz="1000" b="0" i="0" u="none" strike="noStrike">
                        <a:solidFill>
                          <a:srgbClr val="000000"/>
                        </a:solidFill>
                        <a:effectLst/>
                        <a:latin typeface="Arial"/>
                      </a:endParaRPr>
                    </a:p>
                  </a:txBody>
                  <a:tcPr marL="0" marR="0" marT="0" marB="0" anchor="ctr"/>
                </a:tc>
              </a:tr>
              <a:tr h="190500">
                <a:tc>
                  <a:txBody>
                    <a:bodyPr/>
                    <a:lstStyle/>
                    <a:p>
                      <a:pPr algn="l" fontAlgn="ctr"/>
                      <a:r>
                        <a:rPr lang="es-EC" sz="1000" u="none" strike="noStrike">
                          <a:effectLst/>
                        </a:rPr>
                        <a:t>APALANCAMIENTO</a:t>
                      </a:r>
                      <a:endParaRPr lang="es-EC" sz="1000" b="1"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1"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r>
              <a:tr h="323850">
                <a:tc>
                  <a:txBody>
                    <a:bodyPr/>
                    <a:lstStyle/>
                    <a:p>
                      <a:pPr algn="l" fontAlgn="ctr"/>
                      <a:r>
                        <a:rPr lang="es-EC" sz="1000" u="none" strike="noStrike">
                          <a:effectLst/>
                        </a:rPr>
                        <a:t>ENDEUDAMIENTO DEL ACTIVO</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PASIVOS TOTALES/ ACTIVOS TOTALES</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0,31</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0,51</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0,45</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0,42</a:t>
                      </a:r>
                      <a:endParaRPr lang="es-EC" sz="1000" b="0" i="0" u="none" strike="noStrike">
                        <a:solidFill>
                          <a:srgbClr val="000000"/>
                        </a:solidFill>
                        <a:effectLst/>
                        <a:latin typeface="Arial"/>
                      </a:endParaRPr>
                    </a:p>
                  </a:txBody>
                  <a:tcPr marL="0" marR="0" marT="0" marB="0" anchor="ctr"/>
                </a:tc>
              </a:tr>
              <a:tr h="190500">
                <a:tc>
                  <a:txBody>
                    <a:bodyPr/>
                    <a:lstStyle/>
                    <a:p>
                      <a:pPr algn="l" fontAlgn="ctr"/>
                      <a:r>
                        <a:rPr lang="es-EC" sz="1000" u="none" strike="noStrike">
                          <a:effectLst/>
                        </a:rPr>
                        <a:t>INDICE DE SOLVENCIA</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PATRIMONIO/ACTIVOS TOTALES</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0,33</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0,25</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0,26</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0,28</a:t>
                      </a:r>
                      <a:endParaRPr lang="es-EC" sz="1000" b="0" i="0" u="none" strike="noStrike">
                        <a:solidFill>
                          <a:srgbClr val="000000"/>
                        </a:solidFill>
                        <a:effectLst/>
                        <a:latin typeface="Arial"/>
                      </a:endParaRPr>
                    </a:p>
                  </a:txBody>
                  <a:tcPr marL="0" marR="0" marT="0" marB="0" anchor="ctr"/>
                </a:tc>
              </a:tr>
              <a:tr h="190500">
                <a:tc>
                  <a:txBody>
                    <a:bodyPr/>
                    <a:lstStyle/>
                    <a:p>
                      <a:pPr algn="l" fontAlgn="ctr"/>
                      <a:r>
                        <a:rPr lang="es-EC" sz="1000" u="none" strike="noStrike">
                          <a:effectLst/>
                        </a:rPr>
                        <a:t>LIQUIDEZ</a:t>
                      </a:r>
                      <a:endParaRPr lang="es-EC" sz="1000" b="1"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1"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 </a:t>
                      </a:r>
                      <a:endParaRPr lang="es-EC" sz="1000" b="0" i="0" u="none" strike="noStrike">
                        <a:solidFill>
                          <a:srgbClr val="000000"/>
                        </a:solidFill>
                        <a:effectLst/>
                        <a:latin typeface="Arial"/>
                      </a:endParaRPr>
                    </a:p>
                  </a:txBody>
                  <a:tcPr marL="0" marR="0" marT="0" marB="0" anchor="ctr"/>
                </a:tc>
              </a:tr>
              <a:tr h="323850">
                <a:tc>
                  <a:txBody>
                    <a:bodyPr/>
                    <a:lstStyle/>
                    <a:p>
                      <a:pPr algn="l" fontAlgn="ctr"/>
                      <a:r>
                        <a:rPr lang="es-EC" sz="1000" u="none" strike="noStrike">
                          <a:effectLst/>
                        </a:rPr>
                        <a:t>CAPITAL DE TRABAJO</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ACTIVO CORRIENTE-PASIVO CORRIENTE</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25560,22</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39940,22</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40435,78</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35312,07</a:t>
                      </a:r>
                      <a:endParaRPr lang="es-EC" sz="1000" b="0" i="0" u="none" strike="noStrike">
                        <a:solidFill>
                          <a:srgbClr val="000000"/>
                        </a:solidFill>
                        <a:effectLst/>
                        <a:latin typeface="Arial"/>
                      </a:endParaRPr>
                    </a:p>
                  </a:txBody>
                  <a:tcPr marL="0" marR="0" marT="0" marB="0" anchor="ctr"/>
                </a:tc>
              </a:tr>
              <a:tr h="323850">
                <a:tc>
                  <a:txBody>
                    <a:bodyPr/>
                    <a:lstStyle/>
                    <a:p>
                      <a:pPr algn="l" fontAlgn="ctr"/>
                      <a:r>
                        <a:rPr lang="es-EC" sz="1000" u="none" strike="noStrike">
                          <a:effectLst/>
                        </a:rPr>
                        <a:t>PRUEBA ACIDA </a:t>
                      </a:r>
                      <a:endParaRPr lang="es-EC" sz="1000" b="0" i="0" u="none" strike="noStrike">
                        <a:solidFill>
                          <a:srgbClr val="000000"/>
                        </a:solidFill>
                        <a:effectLst/>
                        <a:latin typeface="Arial"/>
                      </a:endParaRPr>
                    </a:p>
                  </a:txBody>
                  <a:tcPr marL="0" marR="0" marT="0" marB="0" anchor="ctr"/>
                </a:tc>
                <a:tc>
                  <a:txBody>
                    <a:bodyPr/>
                    <a:lstStyle/>
                    <a:p>
                      <a:pPr algn="l" fontAlgn="ctr"/>
                      <a:r>
                        <a:rPr lang="es-EC" sz="1000" u="none" strike="noStrike">
                          <a:effectLst/>
                        </a:rPr>
                        <a:t>(ACTIVO CORRIENTE-INVENTARIOS)/ PASIVO CORRIENTE</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1,07</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1,19</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a:effectLst/>
                        </a:rPr>
                        <a:t>1,13</a:t>
                      </a:r>
                      <a:endParaRPr lang="es-EC" sz="1000" b="0" i="0" u="none" strike="noStrike">
                        <a:solidFill>
                          <a:srgbClr val="000000"/>
                        </a:solidFill>
                        <a:effectLst/>
                        <a:latin typeface="Arial"/>
                      </a:endParaRPr>
                    </a:p>
                  </a:txBody>
                  <a:tcPr marL="0" marR="0" marT="0" marB="0" anchor="ctr"/>
                </a:tc>
                <a:tc>
                  <a:txBody>
                    <a:bodyPr/>
                    <a:lstStyle/>
                    <a:p>
                      <a:pPr algn="r" fontAlgn="ctr"/>
                      <a:r>
                        <a:rPr lang="es-EC" sz="1000" u="none" strike="noStrike" dirty="0">
                          <a:effectLst/>
                        </a:rPr>
                        <a:t>1,13</a:t>
                      </a:r>
                      <a:endParaRPr lang="es-EC" sz="1000" b="0" i="0" u="none" strike="noStrike" dirty="0">
                        <a:solidFill>
                          <a:srgbClr val="000000"/>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71249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3687755632"/>
              </p:ext>
            </p:extLst>
          </p:nvPr>
        </p:nvGraphicFramePr>
        <p:xfrm>
          <a:off x="908050" y="1098550"/>
          <a:ext cx="7328718" cy="4661382"/>
        </p:xfrm>
        <a:graphic>
          <a:graphicData uri="http://schemas.openxmlformats.org/drawingml/2006/table">
            <a:tbl>
              <a:tblPr>
                <a:tableStyleId>{B301B821-A1FF-4177-AEE7-76D212191A09}</a:tableStyleId>
              </a:tblPr>
              <a:tblGrid>
                <a:gridCol w="2275894"/>
                <a:gridCol w="721832"/>
                <a:gridCol w="721832"/>
                <a:gridCol w="721832"/>
                <a:gridCol w="721832"/>
                <a:gridCol w="721832"/>
                <a:gridCol w="721832"/>
                <a:gridCol w="721832"/>
              </a:tblGrid>
              <a:tr h="169385">
                <a:tc gridSpan="8">
                  <a:txBody>
                    <a:bodyPr/>
                    <a:lstStyle/>
                    <a:p>
                      <a:pPr algn="ctr" fontAlgn="ctr"/>
                      <a:r>
                        <a:rPr lang="es-EC" sz="800" u="none" strike="noStrike" dirty="0">
                          <a:effectLst/>
                        </a:rPr>
                        <a:t>FLUJO DE CAJA PROYECTADO</a:t>
                      </a:r>
                      <a:endParaRPr lang="es-EC" sz="800" b="1" i="0" u="none" strike="noStrike" dirty="0">
                        <a:solidFill>
                          <a:srgbClr val="000000"/>
                        </a:solidFill>
                        <a:effectLst/>
                        <a:latin typeface="Arial"/>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1957">
                <a:tc>
                  <a:txBody>
                    <a:bodyPr/>
                    <a:lstStyle/>
                    <a:p>
                      <a:pPr algn="ctr" fontAlgn="ctr"/>
                      <a:r>
                        <a:rPr lang="es-EC" sz="800" u="none" strike="noStrike">
                          <a:effectLst/>
                        </a:rPr>
                        <a:t> </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1</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2</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3</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4</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5</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6</a:t>
                      </a:r>
                      <a:endParaRPr lang="es-EC" sz="800" b="1" i="0" u="none" strike="noStrike">
                        <a:solidFill>
                          <a:srgbClr val="000000"/>
                        </a:solidFill>
                        <a:effectLst/>
                        <a:latin typeface="Arial"/>
                      </a:endParaRPr>
                    </a:p>
                  </a:txBody>
                  <a:tcPr marL="0" marR="0" marT="0" marB="0" anchor="ctr"/>
                </a:tc>
                <a:tc>
                  <a:txBody>
                    <a:bodyPr/>
                    <a:lstStyle/>
                    <a:p>
                      <a:pPr algn="ctr" fontAlgn="ctr"/>
                      <a:r>
                        <a:rPr lang="es-EC" sz="800" u="none" strike="noStrike">
                          <a:effectLst/>
                        </a:rPr>
                        <a:t>7</a:t>
                      </a:r>
                      <a:endParaRPr lang="es-EC" sz="800" b="1" i="0" u="none" strike="noStrike">
                        <a:solidFill>
                          <a:srgbClr val="000000"/>
                        </a:solidFill>
                        <a:effectLst/>
                        <a:latin typeface="Arial"/>
                      </a:endParaRPr>
                    </a:p>
                  </a:txBody>
                  <a:tcPr marL="0" marR="0" marT="0" marB="0" anchor="ctr"/>
                </a:tc>
              </a:tr>
              <a:tr h="169385">
                <a:tc>
                  <a:txBody>
                    <a:bodyPr/>
                    <a:lstStyle/>
                    <a:p>
                      <a:pPr algn="l" fontAlgn="b"/>
                      <a:r>
                        <a:rPr lang="es-EC" sz="1000" u="none" strike="noStrike">
                          <a:effectLst/>
                        </a:rPr>
                        <a:t>A. INGRESOS OPERACIONALES</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Recuperación por ventas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488.581,28</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638.550,79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Parcial</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488.581,28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638.550,79</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648.072,83</a:t>
                      </a:r>
                      <a:endParaRPr lang="es-EC" sz="1000" b="1"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B. EGRESOS OPERACIONALES</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Pago a proveedores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107.259,89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129.583,41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130.764,40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130.764,40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130.764,40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130.764,40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130.764,40</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Mano de obra directa e imprevistos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147.325,11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147.325,11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147.325,11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147.325,11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147.325,11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147.325,11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147.325,11</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Mano de obra indirecta</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24.320,00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24.320,00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24.320,00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24.320,00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24.320,00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24.320,00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24.320,00</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Gastos de ventas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12.168,31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13.848,29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13.848,29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13.848,29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13.848,29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13.848,29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13.848,29</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Gastos de administración</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46.677,31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46.677,31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46.677,31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46.677,31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46.677,31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46.677,31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46.677,31</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dirty="0">
                          <a:effectLst/>
                        </a:rPr>
                        <a:t>Costos de fabricación</a:t>
                      </a:r>
                      <a:endParaRPr lang="es-EC" sz="1000" b="0" i="0" u="none" strike="noStrike" dirty="0">
                        <a:solidFill>
                          <a:srgbClr val="000000"/>
                        </a:solidFill>
                        <a:effectLst/>
                        <a:latin typeface="Calibri"/>
                      </a:endParaRPr>
                    </a:p>
                  </a:txBody>
                  <a:tcPr marL="0" marR="0" marT="0" marB="0" anchor="b"/>
                </a:tc>
                <a:tc>
                  <a:txBody>
                    <a:bodyPr/>
                    <a:lstStyle/>
                    <a:p>
                      <a:pPr algn="r" fontAlgn="b"/>
                      <a:r>
                        <a:rPr lang="es-EC" sz="1000" u="none" strike="noStrike">
                          <a:effectLst/>
                        </a:rPr>
                        <a:t>17.615,86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18.002,37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18.002,37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18.002,37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18.002,37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18.002,37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18.002,37</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Parcial</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355.366,48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379.756,48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380.937,48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380.937,48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380.937,48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380.937,48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380.937,48</a:t>
                      </a:r>
                      <a:endParaRPr lang="es-EC" sz="1000" b="1"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C. FLUJO OPERACIONAL (A - B)</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133.214,79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258.794,30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267.135,35</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267.135,35</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267.135,35</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267.135,35</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267.135,35</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E. EGRESOS NO OPERACIONALES</a:t>
                      </a:r>
                      <a:endParaRPr lang="es-EC" sz="1000" b="1"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Pago de intereses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54.836,30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49.009,94</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38.475,30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29.903,29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23.151,60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15.565,40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7.041,54</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Pago de principal (capital) de los pasivos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54.703,72</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87.019,40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106.658,38</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63.075,37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69.827,06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68.963,23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77.487,08</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Pago participación de trabajadores</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1.160,09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20.114,40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21.357,26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22.643,06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23.655,81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24.793,74</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Pago de impuesto a la renta</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1.643,46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28.495,39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30.256,11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32.077,66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33.512,40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35.124,46</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ACTIVOS FIJOS OPERATIVOS</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c>
                  <a:txBody>
                    <a:bodyPr/>
                    <a:lstStyle/>
                    <a:p>
                      <a:pPr algn="l" fontAlgn="b"/>
                      <a:r>
                        <a:rPr lang="es-EC" sz="1000" u="none" strike="noStrike">
                          <a:effectLst/>
                        </a:rPr>
                        <a:t> </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dirty="0">
                          <a:effectLst/>
                        </a:rPr>
                        <a:t>Fomento Agrícola</a:t>
                      </a:r>
                      <a:endParaRPr lang="es-EC" sz="1000" b="0" i="0" u="none" strike="noStrike" dirty="0">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dirty="0">
                          <a:effectLst/>
                        </a:rPr>
                        <a:t>Vehículos</a:t>
                      </a:r>
                      <a:endParaRPr lang="es-EC" sz="1000" b="0" i="0" u="none" strike="noStrike" dirty="0">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30.189,90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0,00</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Parcial</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109.540,01</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138.832,89</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193.743,46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144.592,02</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147.699,38</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171.886,73</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144.446,83</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F. FLUJO NO OPERACIONAL (D-E)</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-109.540,01</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-138.832,89</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-193.743,46</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-144.592,02</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-147.699,38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-171.886,73</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-144.446,83</a:t>
                      </a:r>
                      <a:endParaRPr lang="es-EC" sz="1000" b="1"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G. FLUJO NETO GENERADO (C+F)</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23.674,78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119.961,42</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73.391,89</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122.543,33</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119.435,98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95.248,62</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122.688,52</a:t>
                      </a:r>
                      <a:endParaRPr lang="es-EC" sz="1000" b="1"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H. SALDO INICIAL DE CAJA</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1.630,05</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25.304,86</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145.266,27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218.658,17</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341.201,50</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460.637,48</a:t>
                      </a:r>
                      <a:endParaRPr lang="es-EC" sz="1000" b="0"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555.886,10</a:t>
                      </a:r>
                      <a:endParaRPr lang="es-EC" sz="1000" b="0" i="0" u="none" strike="noStrike">
                        <a:solidFill>
                          <a:srgbClr val="000000"/>
                        </a:solidFill>
                        <a:effectLst/>
                        <a:latin typeface="Calibri"/>
                      </a:endParaRPr>
                    </a:p>
                  </a:txBody>
                  <a:tcPr marL="0" marR="0" marT="0" marB="0" anchor="b"/>
                </a:tc>
              </a:tr>
              <a:tr h="169385">
                <a:tc>
                  <a:txBody>
                    <a:bodyPr/>
                    <a:lstStyle/>
                    <a:p>
                      <a:pPr algn="l" fontAlgn="b"/>
                      <a:r>
                        <a:rPr lang="es-EC" sz="1000" u="none" strike="noStrike">
                          <a:effectLst/>
                        </a:rPr>
                        <a:t>I. SALDO FINAL DE CAJA (G+H)</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25.304,84</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145.266,27</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218.658,16</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341.201,50</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460.637,48</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a:effectLst/>
                        </a:rPr>
                        <a:t>555.886,10</a:t>
                      </a:r>
                      <a:endParaRPr lang="es-EC" sz="1000" b="1" i="0" u="none" strike="noStrike">
                        <a:solidFill>
                          <a:srgbClr val="000000"/>
                        </a:solidFill>
                        <a:effectLst/>
                        <a:latin typeface="Calibri"/>
                      </a:endParaRPr>
                    </a:p>
                  </a:txBody>
                  <a:tcPr marL="0" marR="0" marT="0" marB="0" anchor="b"/>
                </a:tc>
                <a:tc>
                  <a:txBody>
                    <a:bodyPr/>
                    <a:lstStyle/>
                    <a:p>
                      <a:pPr algn="r" fontAlgn="b"/>
                      <a:r>
                        <a:rPr lang="es-EC" sz="1000" u="none" strike="noStrike" dirty="0">
                          <a:effectLst/>
                        </a:rPr>
                        <a:t>678.574,62</a:t>
                      </a:r>
                      <a:endParaRPr lang="es-EC" sz="10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71249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nvGraphicFramePr>
        <p:xfrm>
          <a:off x="2063750" y="1619250"/>
          <a:ext cx="5016498" cy="3619500"/>
        </p:xfrm>
        <a:graphic>
          <a:graphicData uri="http://schemas.openxmlformats.org/drawingml/2006/table">
            <a:tbl>
              <a:tblPr>
                <a:tableStyleId>{5C22544A-7EE6-4342-B048-85BDC9FD1C3A}</a:tableStyleId>
              </a:tblPr>
              <a:tblGrid>
                <a:gridCol w="2226370"/>
                <a:gridCol w="697532"/>
                <a:gridCol w="697532"/>
                <a:gridCol w="697532"/>
                <a:gridCol w="697532"/>
              </a:tblGrid>
              <a:tr h="190500">
                <a:tc gridSpan="5">
                  <a:txBody>
                    <a:bodyPr/>
                    <a:lstStyle/>
                    <a:p>
                      <a:pPr algn="ctr" fontAlgn="b"/>
                      <a:r>
                        <a:rPr lang="es-EC" sz="900" u="none" strike="noStrike">
                          <a:effectLst/>
                        </a:rPr>
                        <a:t>INDICADORES FINANCIEROS</a:t>
                      </a:r>
                      <a:endParaRPr lang="es-EC" sz="900" b="1" i="0" u="none" strike="noStrike">
                        <a:solidFill>
                          <a:srgbClr val="000000"/>
                        </a:solidFill>
                        <a:effectLst/>
                        <a:latin typeface="Arial"/>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l" fontAlgn="b"/>
                      <a:r>
                        <a:rPr lang="es-EC" sz="900" u="none" strike="noStrike">
                          <a:effectLst/>
                        </a:rPr>
                        <a:t>Período</a:t>
                      </a:r>
                      <a:endParaRPr lang="es-EC" sz="900" b="1" i="0" u="none" strike="noStrike">
                        <a:solidFill>
                          <a:srgbClr val="000000"/>
                        </a:solidFill>
                        <a:effectLst/>
                        <a:latin typeface="Arial"/>
                      </a:endParaRPr>
                    </a:p>
                  </a:txBody>
                  <a:tcPr marL="0" marR="0" marT="0" marB="0" anchor="b"/>
                </a:tc>
                <a:tc>
                  <a:txBody>
                    <a:bodyPr/>
                    <a:lstStyle/>
                    <a:p>
                      <a:pPr algn="l" fontAlgn="b"/>
                      <a:r>
                        <a:rPr lang="es-EC" sz="900" u="none" strike="noStrike">
                          <a:effectLst/>
                        </a:rPr>
                        <a:t>AÑO 1</a:t>
                      </a:r>
                      <a:endParaRPr lang="es-EC" sz="900" b="1" i="0" u="none" strike="noStrike">
                        <a:solidFill>
                          <a:srgbClr val="000000"/>
                        </a:solidFill>
                        <a:effectLst/>
                        <a:latin typeface="Arial"/>
                      </a:endParaRPr>
                    </a:p>
                  </a:txBody>
                  <a:tcPr marL="0" marR="0" marT="0" marB="0" anchor="b"/>
                </a:tc>
                <a:tc>
                  <a:txBody>
                    <a:bodyPr/>
                    <a:lstStyle/>
                    <a:p>
                      <a:pPr algn="l" fontAlgn="b"/>
                      <a:r>
                        <a:rPr lang="es-EC" sz="900" u="none" strike="noStrike">
                          <a:effectLst/>
                        </a:rPr>
                        <a:t>AÑO 2</a:t>
                      </a:r>
                      <a:endParaRPr lang="es-EC" sz="900" b="1" i="0" u="none" strike="noStrike">
                        <a:solidFill>
                          <a:srgbClr val="000000"/>
                        </a:solidFill>
                        <a:effectLst/>
                        <a:latin typeface="Arial"/>
                      </a:endParaRPr>
                    </a:p>
                  </a:txBody>
                  <a:tcPr marL="0" marR="0" marT="0" marB="0" anchor="b"/>
                </a:tc>
                <a:tc>
                  <a:txBody>
                    <a:bodyPr/>
                    <a:lstStyle/>
                    <a:p>
                      <a:pPr algn="l" fontAlgn="b"/>
                      <a:r>
                        <a:rPr lang="es-EC" sz="900" u="none" strike="noStrike">
                          <a:effectLst/>
                        </a:rPr>
                        <a:t>AÑO 3</a:t>
                      </a:r>
                      <a:endParaRPr lang="es-EC" sz="900" b="1" i="0" u="none" strike="noStrike">
                        <a:solidFill>
                          <a:srgbClr val="000000"/>
                        </a:solidFill>
                        <a:effectLst/>
                        <a:latin typeface="Arial"/>
                      </a:endParaRPr>
                    </a:p>
                  </a:txBody>
                  <a:tcPr marL="0" marR="0" marT="0" marB="0" anchor="b"/>
                </a:tc>
                <a:tc>
                  <a:txBody>
                    <a:bodyPr/>
                    <a:lstStyle/>
                    <a:p>
                      <a:pPr algn="l" fontAlgn="b"/>
                      <a:r>
                        <a:rPr lang="es-EC" sz="900" u="none" strike="noStrike">
                          <a:effectLst/>
                        </a:rPr>
                        <a:t>PROMEDIO</a:t>
                      </a:r>
                      <a:endParaRPr lang="es-EC" sz="900" b="1"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Liquidez</a:t>
                      </a:r>
                      <a:endParaRPr lang="es-EC" sz="900" b="1"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0" marR="0" marT="0" marB="0" anchor="b"/>
                </a:tc>
              </a:tr>
              <a:tr h="190500">
                <a:tc>
                  <a:txBody>
                    <a:bodyPr/>
                    <a:lstStyle/>
                    <a:p>
                      <a:pPr algn="l" fontAlgn="b"/>
                      <a:r>
                        <a:rPr lang="es-EC" sz="900" u="none" strike="noStrike">
                          <a:effectLst/>
                        </a:rPr>
                        <a:t>Flujo operacional</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133.214,79</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258.794,30</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267.135,35</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219.714,82</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Flujo no operacional </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-109.540,01</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-138.832,89</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-193.743,46</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-147.372,12</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Flujo neto generado</a:t>
                      </a:r>
                      <a:endParaRPr lang="es-EC" sz="900" b="1"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23.674,78</a:t>
                      </a:r>
                      <a:endParaRPr lang="es-EC" sz="900" b="1"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119.961,42</a:t>
                      </a:r>
                      <a:endParaRPr lang="es-EC" sz="900" b="1" i="0" u="none" strike="noStrike">
                        <a:solidFill>
                          <a:srgbClr val="000000"/>
                        </a:solidFill>
                        <a:effectLst/>
                        <a:latin typeface="Arial"/>
                      </a:endParaRPr>
                    </a:p>
                  </a:txBody>
                  <a:tcPr marL="0" marR="0" marT="0" marB="0" anchor="b"/>
                </a:tc>
                <a:tc>
                  <a:txBody>
                    <a:bodyPr/>
                    <a:lstStyle/>
                    <a:p>
                      <a:pPr algn="r" fontAlgn="b"/>
                      <a:r>
                        <a:rPr lang="es-EC" sz="900" u="none" strike="noStrike">
                          <a:effectLst/>
                        </a:rPr>
                        <a:t>73.391,89</a:t>
                      </a:r>
                      <a:endParaRPr lang="es-EC" sz="900" b="1" i="0" u="none" strike="noStrike">
                        <a:solidFill>
                          <a:srgbClr val="000000"/>
                        </a:solidFill>
                        <a:effectLst/>
                        <a:latin typeface="Arial"/>
                      </a:endParaRPr>
                    </a:p>
                  </a:txBody>
                  <a:tcPr marL="0" marR="0" marT="0" marB="0" anchor="b"/>
                </a:tc>
                <a:tc>
                  <a:txBody>
                    <a:bodyPr/>
                    <a:lstStyle/>
                    <a:p>
                      <a:pPr algn="r" fontAlgn="b"/>
                      <a:r>
                        <a:rPr lang="es-EC" sz="900" u="none" strike="noStrike">
                          <a:effectLst/>
                        </a:rPr>
                        <a:t>72.342,70</a:t>
                      </a:r>
                      <a:endParaRPr lang="es-EC" sz="900" b="1"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Saldo final de caja</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25.304,84</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145.266,27</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218.658,16</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129.743,09</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Requerimientos de recursos frescos</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Retorno</a:t>
                      </a:r>
                      <a:endParaRPr lang="es-EC" sz="900" b="1"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Tasa interna de retorno financiera (TIRF)</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18,61%</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Valor actual neto (VAN)</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85.079,93</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USD</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Período de recuperación (nominal)</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5,28</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AÑO</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Utilidad neta/patrimonio (ROE)</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0,02</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0,27</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0,22</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0,17</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Utilidad neta/activos totales (ROA)</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0,01</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0,09</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0,09</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0,06</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Coeficiente beneficio/costo</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2,03</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Cobertura de intereses</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1,14</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3,74</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4,70</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3,19</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Rotaciones</a:t>
                      </a:r>
                      <a:endParaRPr lang="es-EC" sz="900" b="1"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Rotación cuentas por cobrar</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12,15</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12,15</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12,15</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12,15</a:t>
                      </a:r>
                      <a:endParaRPr lang="es-EC" sz="900" b="0" i="0" u="none" strike="noStrike">
                        <a:solidFill>
                          <a:srgbClr val="000000"/>
                        </a:solidFill>
                        <a:effectLst/>
                        <a:latin typeface="Arial"/>
                      </a:endParaRPr>
                    </a:p>
                  </a:txBody>
                  <a:tcPr marL="0" marR="0" marT="0" marB="0" anchor="b"/>
                </a:tc>
              </a:tr>
              <a:tr h="190500">
                <a:tc>
                  <a:txBody>
                    <a:bodyPr/>
                    <a:lstStyle/>
                    <a:p>
                      <a:pPr algn="l" fontAlgn="b"/>
                      <a:r>
                        <a:rPr lang="es-EC" sz="900" u="none" strike="noStrike">
                          <a:effectLst/>
                        </a:rPr>
                        <a:t>Rotación de inventarios</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20,66</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18,27</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a:effectLst/>
                        </a:rPr>
                        <a:t>18,37</a:t>
                      </a:r>
                      <a:endParaRPr lang="es-EC" sz="900" b="0" i="0" u="none" strike="noStrike">
                        <a:solidFill>
                          <a:srgbClr val="000000"/>
                        </a:solidFill>
                        <a:effectLst/>
                        <a:latin typeface="Arial"/>
                      </a:endParaRPr>
                    </a:p>
                  </a:txBody>
                  <a:tcPr marL="0" marR="0" marT="0" marB="0" anchor="b"/>
                </a:tc>
                <a:tc>
                  <a:txBody>
                    <a:bodyPr/>
                    <a:lstStyle/>
                    <a:p>
                      <a:pPr algn="r" fontAlgn="b"/>
                      <a:r>
                        <a:rPr lang="es-EC" sz="900" u="none" strike="noStrike" dirty="0">
                          <a:effectLst/>
                        </a:rPr>
                        <a:t>19,10</a:t>
                      </a:r>
                      <a:endParaRPr lang="es-EC" sz="900" b="0" i="0" u="none" strike="noStrike" dirty="0">
                        <a:solidFill>
                          <a:srgbClr val="000000"/>
                        </a:solidFill>
                        <a:effectLst/>
                        <a:latin typeface="Arial"/>
                      </a:endParaRPr>
                    </a:p>
                  </a:txBody>
                  <a:tcPr marL="0" marR="0" marT="0" marB="0" anchor="b"/>
                </a:tc>
              </a:tr>
            </a:tbl>
          </a:graphicData>
        </a:graphic>
      </p:graphicFrame>
    </p:spTree>
    <p:extLst>
      <p:ext uri="{BB962C8B-B14F-4D97-AF65-F5344CB8AC3E}">
        <p14:creationId xmlns:p14="http://schemas.microsoft.com/office/powerpoint/2010/main" val="1720106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183990"/>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5</a:t>
            </a:r>
            <a:r>
              <a:rPr lang="es-ES" sz="1400" b="1" dirty="0" smtClean="0">
                <a:solidFill>
                  <a:srgbClr val="990033"/>
                </a:solidFill>
              </a:rPr>
              <a:t>: </a:t>
            </a:r>
            <a:r>
              <a:rPr lang="es-EC" sz="1400" b="1" dirty="0" smtClean="0">
                <a:solidFill>
                  <a:srgbClr val="990033"/>
                </a:solidFill>
              </a:rPr>
              <a:t>Analizar </a:t>
            </a:r>
            <a:r>
              <a:rPr lang="es-EC" sz="1400" b="1" dirty="0">
                <a:solidFill>
                  <a:srgbClr val="990033"/>
                </a:solidFill>
              </a:rPr>
              <a:t>la información financiera para comprobar la viabilidad del </a:t>
            </a:r>
            <a:r>
              <a:rPr lang="es-EC" sz="1400" b="1" dirty="0" smtClean="0">
                <a:solidFill>
                  <a:srgbClr val="990033"/>
                </a:solidFill>
              </a:rPr>
              <a:t>proyecto.</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1689467085"/>
              </p:ext>
            </p:extLst>
          </p:nvPr>
        </p:nvGraphicFramePr>
        <p:xfrm>
          <a:off x="3187476" y="1916832"/>
          <a:ext cx="2717800" cy="1682496"/>
        </p:xfrm>
        <a:graphic>
          <a:graphicData uri="http://schemas.openxmlformats.org/drawingml/2006/table">
            <a:tbl>
              <a:tblPr firstRow="1" firstCol="1" bandRow="1">
                <a:tableStyleId>{5C22544A-7EE6-4342-B048-85BDC9FD1C3A}</a:tableStyleId>
              </a:tblPr>
              <a:tblGrid>
                <a:gridCol w="1320800"/>
                <a:gridCol w="685800"/>
                <a:gridCol w="711200"/>
              </a:tblGrid>
              <a:tr h="190500">
                <a:tc>
                  <a:txBody>
                    <a:bodyPr/>
                    <a:lstStyle/>
                    <a:p>
                      <a:pPr algn="ctr">
                        <a:lnSpc>
                          <a:spcPct val="115000"/>
                        </a:lnSpc>
                        <a:spcAft>
                          <a:spcPts val="0"/>
                        </a:spcAft>
                      </a:pPr>
                      <a:r>
                        <a:rPr lang="es-EC" sz="1200" dirty="0">
                          <a:effectLst/>
                        </a:rPr>
                        <a:t>VARIABLES</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PESIMISTA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OPTIMISTA</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dirty="0">
                          <a:effectLst/>
                        </a:rPr>
                        <a:t>Recuperación en ventas</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 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 5%</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a:effectLst/>
                        </a:rPr>
                        <a:t>Precio mat. Prima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 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 5%</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200" dirty="0">
                          <a:effectLst/>
                        </a:rPr>
                        <a:t>Mano de obra directa</a:t>
                      </a:r>
                      <a:endParaRPr lang="es-EC"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 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 5%</a:t>
                      </a:r>
                      <a:endParaRPr lang="es-EC" sz="1100" dirty="0">
                        <a:effectLst/>
                        <a:latin typeface="Calibri"/>
                        <a:ea typeface="Calibri"/>
                        <a:cs typeface="Times New Roman"/>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464252471"/>
              </p:ext>
            </p:extLst>
          </p:nvPr>
        </p:nvGraphicFramePr>
        <p:xfrm>
          <a:off x="3009676" y="3933056"/>
          <a:ext cx="4010596" cy="771144"/>
        </p:xfrm>
        <a:graphic>
          <a:graphicData uri="http://schemas.openxmlformats.org/drawingml/2006/table">
            <a:tbl>
              <a:tblPr firstRow="1" firstCol="1" bandRow="1">
                <a:tableStyleId>{5C22544A-7EE6-4342-B048-85BDC9FD1C3A}</a:tableStyleId>
              </a:tblPr>
              <a:tblGrid>
                <a:gridCol w="1723562"/>
                <a:gridCol w="1193235"/>
                <a:gridCol w="1093799"/>
              </a:tblGrid>
              <a:tr h="180975">
                <a:tc>
                  <a:txBody>
                    <a:bodyPr/>
                    <a:lstStyle/>
                    <a:p>
                      <a:pPr>
                        <a:lnSpc>
                          <a:spcPct val="115000"/>
                        </a:lnSpc>
                      </a:pPr>
                      <a:endParaRPr lang="es-EC" sz="1100" dirty="0">
                        <a:effectLst/>
                        <a:latin typeface="Calibri"/>
                      </a:endParaRPr>
                    </a:p>
                  </a:txBody>
                  <a:tcPr marL="44450" marR="44450" marT="0" marB="0" anchor="b"/>
                </a:tc>
                <a:tc>
                  <a:txBody>
                    <a:bodyPr/>
                    <a:lstStyle/>
                    <a:p>
                      <a:pPr algn="ctr">
                        <a:lnSpc>
                          <a:spcPct val="115000"/>
                        </a:lnSpc>
                        <a:spcAft>
                          <a:spcPts val="0"/>
                        </a:spcAft>
                      </a:pPr>
                      <a:r>
                        <a:rPr lang="es-EC" sz="1100">
                          <a:effectLst/>
                        </a:rPr>
                        <a:t>PESIMISTA</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OPTIMISTA</a:t>
                      </a:r>
                      <a:endParaRPr lang="es-EC" sz="1100">
                        <a:effectLst/>
                        <a:latin typeface="Calibri"/>
                        <a:ea typeface="Calibri"/>
                        <a:cs typeface="Times New Roman"/>
                      </a:endParaRPr>
                    </a:p>
                  </a:txBody>
                  <a:tcPr marL="44450" marR="44450" marT="0" marB="0" anchor="b"/>
                </a:tc>
              </a:tr>
              <a:tr h="180975">
                <a:tc>
                  <a:txBody>
                    <a:bodyPr/>
                    <a:lstStyle/>
                    <a:p>
                      <a:pPr>
                        <a:lnSpc>
                          <a:spcPct val="115000"/>
                        </a:lnSpc>
                        <a:spcAft>
                          <a:spcPts val="0"/>
                        </a:spcAft>
                      </a:pPr>
                      <a:r>
                        <a:rPr lang="es-EC" sz="1100">
                          <a:effectLst/>
                        </a:rPr>
                        <a:t>TIRF</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4,07%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31,26%</a:t>
                      </a:r>
                      <a:endParaRPr lang="es-EC" sz="1100">
                        <a:effectLst/>
                        <a:latin typeface="Calibri"/>
                        <a:ea typeface="Calibri"/>
                        <a:cs typeface="Times New Roman"/>
                      </a:endParaRPr>
                    </a:p>
                  </a:txBody>
                  <a:tcPr marL="44450" marR="44450" marT="0" marB="0" anchor="b"/>
                </a:tc>
              </a:tr>
              <a:tr h="180975">
                <a:tc>
                  <a:txBody>
                    <a:bodyPr/>
                    <a:lstStyle/>
                    <a:p>
                      <a:pPr>
                        <a:lnSpc>
                          <a:spcPct val="115000"/>
                        </a:lnSpc>
                        <a:spcAft>
                          <a:spcPts val="0"/>
                        </a:spcAft>
                      </a:pPr>
                      <a:r>
                        <a:rPr lang="es-EC" sz="1100">
                          <a:effectLst/>
                        </a:rPr>
                        <a:t>VAN</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$-48.224,24</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$363.389,74</a:t>
                      </a:r>
                      <a:endParaRPr lang="es-EC" sz="1100">
                        <a:effectLst/>
                        <a:latin typeface="Calibri"/>
                        <a:ea typeface="Calibri"/>
                        <a:cs typeface="Times New Roman"/>
                      </a:endParaRPr>
                    </a:p>
                  </a:txBody>
                  <a:tcPr marL="44450" marR="44450" marT="0" marB="0" anchor="b"/>
                </a:tc>
              </a:tr>
              <a:tr h="180975">
                <a:tc>
                  <a:txBody>
                    <a:bodyPr/>
                    <a:lstStyle/>
                    <a:p>
                      <a:pPr>
                        <a:lnSpc>
                          <a:spcPct val="115000"/>
                        </a:lnSpc>
                        <a:spcAft>
                          <a:spcPts val="0"/>
                        </a:spcAft>
                      </a:pPr>
                      <a:r>
                        <a:rPr lang="es-EC" sz="1100">
                          <a:effectLst/>
                        </a:rPr>
                        <a:t>C/B</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1,20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dirty="0">
                          <a:effectLst/>
                        </a:rPr>
                        <a:t>2,86</a:t>
                      </a:r>
                      <a:endParaRPr lang="es-EC" sz="1100" dirty="0">
                        <a:effectLst/>
                        <a:latin typeface="Calibri"/>
                        <a:ea typeface="Calibri"/>
                        <a:cs typeface="Times New Roman"/>
                      </a:endParaRPr>
                    </a:p>
                  </a:txBody>
                  <a:tcPr marL="44450" marR="44450" marT="0" marB="0" anchor="b"/>
                </a:tc>
              </a:tr>
            </a:tbl>
          </a:graphicData>
        </a:graphic>
      </p:graphicFrame>
      <p:sp>
        <p:nvSpPr>
          <p:cNvPr id="8" name="Rectangle 1"/>
          <p:cNvSpPr>
            <a:spLocks noChangeArrowheads="1"/>
          </p:cNvSpPr>
          <p:nvPr/>
        </p:nvSpPr>
        <p:spPr bwMode="auto">
          <a:xfrm>
            <a:off x="460375" y="11247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Los resultados proyectados para los 2 escenarios son los siguientes:</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0329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327132"/>
            <a:ext cx="7464266" cy="408980"/>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C" sz="1400" b="1" dirty="0" smtClean="0">
                <a:solidFill>
                  <a:srgbClr val="990033"/>
                </a:solidFill>
              </a:rPr>
              <a:t>CONCLUSIONES</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Diagrama"/>
          <p:cNvGraphicFramePr/>
          <p:nvPr>
            <p:extLst>
              <p:ext uri="{D42A27DB-BD31-4B8C-83A1-F6EECF244321}">
                <p14:modId xmlns:p14="http://schemas.microsoft.com/office/powerpoint/2010/main" val="677552066"/>
              </p:ext>
            </p:extLst>
          </p:nvPr>
        </p:nvGraphicFramePr>
        <p:xfrm>
          <a:off x="0" y="922338"/>
          <a:ext cx="9144000" cy="5242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106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327132"/>
            <a:ext cx="7464266" cy="408980"/>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C" sz="1400" b="1" dirty="0" smtClean="0">
                <a:solidFill>
                  <a:srgbClr val="990033"/>
                </a:solidFill>
              </a:rPr>
              <a:t>RECOMENDACIONES</a:t>
            </a:r>
            <a:endParaRPr lang="es-EC" sz="1400" b="1" dirty="0">
              <a:solidFill>
                <a:srgbClr val="990033"/>
              </a:solidFill>
            </a:endParaRP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Diagrama"/>
          <p:cNvGraphicFramePr/>
          <p:nvPr>
            <p:extLst>
              <p:ext uri="{D42A27DB-BD31-4B8C-83A1-F6EECF244321}">
                <p14:modId xmlns:p14="http://schemas.microsoft.com/office/powerpoint/2010/main" val="3005030057"/>
              </p:ext>
            </p:extLst>
          </p:nvPr>
        </p:nvGraphicFramePr>
        <p:xfrm>
          <a:off x="0" y="1124744"/>
          <a:ext cx="903649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508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520" y="116632"/>
            <a:ext cx="4591488"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rgbClr val="CC0066"/>
                </a:solidFill>
                <a:effectLst>
                  <a:innerShdw blurRad="69850" dist="43180" dir="5400000">
                    <a:srgbClr val="000000">
                      <a:alpha val="65000"/>
                    </a:srgbClr>
                  </a:innerShdw>
                </a:effectLst>
              </a:rPr>
              <a:t>Objetivos Específicos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117111049"/>
              </p:ext>
            </p:extLst>
          </p:nvPr>
        </p:nvGraphicFramePr>
        <p:xfrm>
          <a:off x="298179" y="885507"/>
          <a:ext cx="8522293" cy="5207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480462438"/>
              </p:ext>
            </p:extLst>
          </p:nvPr>
        </p:nvGraphicFramePr>
        <p:xfrm>
          <a:off x="467544" y="692696"/>
          <a:ext cx="8208912"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128438415"/>
              </p:ext>
            </p:extLst>
          </p:nvPr>
        </p:nvGraphicFramePr>
        <p:xfrm>
          <a:off x="611560" y="2780928"/>
          <a:ext cx="8208912"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3356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309910130"/>
              </p:ext>
            </p:extLst>
          </p:nvPr>
        </p:nvGraphicFramePr>
        <p:xfrm>
          <a:off x="827584" y="1314299"/>
          <a:ext cx="3696072" cy="4101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ás"/>
          <p:cNvSpPr/>
          <p:nvPr/>
        </p:nvSpPr>
        <p:spPr>
          <a:xfrm>
            <a:off x="5797446" y="2206605"/>
            <a:ext cx="504056" cy="504056"/>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 name="7 CuadroTexto"/>
          <p:cNvSpPr txBox="1"/>
          <p:nvPr/>
        </p:nvSpPr>
        <p:spPr>
          <a:xfrm>
            <a:off x="6264518" y="2269321"/>
            <a:ext cx="2304256" cy="369332"/>
          </a:xfrm>
          <a:prstGeom prst="rect">
            <a:avLst/>
          </a:prstGeom>
          <a:noFill/>
        </p:spPr>
        <p:txBody>
          <a:bodyPr wrap="square" rtlCol="0">
            <a:spAutoFit/>
          </a:bodyPr>
          <a:lstStyle/>
          <a:p>
            <a:pPr algn="just"/>
            <a:r>
              <a:rPr lang="es-EC" dirty="0" smtClean="0"/>
              <a:t>productiva</a:t>
            </a:r>
            <a:endParaRPr lang="es-EC" dirty="0"/>
          </a:p>
        </p:txBody>
      </p:sp>
      <p:sp>
        <p:nvSpPr>
          <p:cNvPr id="9" name="8 CuadroTexto"/>
          <p:cNvSpPr txBox="1"/>
          <p:nvPr/>
        </p:nvSpPr>
        <p:spPr>
          <a:xfrm>
            <a:off x="5796136" y="2948171"/>
            <a:ext cx="2448272" cy="338554"/>
          </a:xfrm>
          <a:prstGeom prst="rect">
            <a:avLst/>
          </a:prstGeom>
          <a:noFill/>
        </p:spPr>
        <p:txBody>
          <a:bodyPr wrap="square" rtlCol="0">
            <a:spAutoFit/>
          </a:bodyPr>
          <a:lstStyle/>
          <a:p>
            <a:pPr algn="ctr"/>
            <a:r>
              <a:rPr lang="es-EC" sz="1600" dirty="0" smtClean="0"/>
              <a:t>Producto estacional</a:t>
            </a:r>
            <a:endParaRPr lang="es-EC" sz="1600" dirty="0"/>
          </a:p>
        </p:txBody>
      </p:sp>
      <p:sp>
        <p:nvSpPr>
          <p:cNvPr id="10" name="9 CuadroTexto"/>
          <p:cNvSpPr txBox="1"/>
          <p:nvPr/>
        </p:nvSpPr>
        <p:spPr>
          <a:xfrm>
            <a:off x="5580112" y="3502749"/>
            <a:ext cx="2736304" cy="584775"/>
          </a:xfrm>
          <a:prstGeom prst="rect">
            <a:avLst/>
          </a:prstGeom>
          <a:noFill/>
        </p:spPr>
        <p:txBody>
          <a:bodyPr wrap="square" rtlCol="0">
            <a:spAutoFit/>
          </a:bodyPr>
          <a:lstStyle/>
          <a:p>
            <a:pPr algn="ctr"/>
            <a:r>
              <a:rPr lang="es-EC" sz="1600" dirty="0" smtClean="0"/>
              <a:t>&gt; Producción de flores</a:t>
            </a:r>
          </a:p>
          <a:p>
            <a:pPr algn="ctr"/>
            <a:r>
              <a:rPr lang="es-EC" sz="1600" dirty="0" smtClean="0"/>
              <a:t>&gt; Rentabilidad </a:t>
            </a:r>
            <a:endParaRPr lang="es-EC" sz="1600" dirty="0"/>
          </a:p>
        </p:txBody>
      </p:sp>
    </p:spTree>
    <p:extLst>
      <p:ext uri="{BB962C8B-B14F-4D97-AF65-F5344CB8AC3E}">
        <p14:creationId xmlns:p14="http://schemas.microsoft.com/office/powerpoint/2010/main" val="21891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561824827"/>
              </p:ext>
            </p:extLst>
          </p:nvPr>
        </p:nvGraphicFramePr>
        <p:xfrm>
          <a:off x="30510" y="620688"/>
          <a:ext cx="911349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vmina\Downloads\images (2).jpg"/>
          <p:cNvPicPr/>
          <p:nvPr/>
        </p:nvPicPr>
        <p:blipFill>
          <a:blip r:embed="rId7" cstate="print"/>
          <a:srcRect/>
          <a:stretch>
            <a:fillRect/>
          </a:stretch>
        </p:blipFill>
        <p:spPr bwMode="auto">
          <a:xfrm>
            <a:off x="1539702" y="620688"/>
            <a:ext cx="2304256" cy="1512168"/>
          </a:xfrm>
          <a:prstGeom prst="rect">
            <a:avLst/>
          </a:prstGeom>
          <a:noFill/>
          <a:ln w="9525">
            <a:noFill/>
            <a:miter lim="800000"/>
            <a:headEnd/>
            <a:tailEnd/>
          </a:ln>
        </p:spPr>
      </p:pic>
      <p:pic>
        <p:nvPicPr>
          <p:cNvPr id="5" name="4 Imagen"/>
          <p:cNvPicPr/>
          <p:nvPr/>
        </p:nvPicPr>
        <p:blipFill>
          <a:blip r:embed="rId8" cstate="print"/>
          <a:srcRect l="37312" t="59398" r="36557" b="14240"/>
          <a:stretch>
            <a:fillRect/>
          </a:stretch>
        </p:blipFill>
        <p:spPr bwMode="auto">
          <a:xfrm>
            <a:off x="4572000" y="4214615"/>
            <a:ext cx="2376264" cy="1518642"/>
          </a:xfrm>
          <a:prstGeom prst="rect">
            <a:avLst/>
          </a:prstGeom>
          <a:noFill/>
          <a:ln w="9525">
            <a:noFill/>
            <a:miter lim="800000"/>
            <a:headEnd/>
            <a:tailEnd/>
          </a:ln>
        </p:spPr>
      </p:pic>
      <p:pic>
        <p:nvPicPr>
          <p:cNvPr id="6" name="5 Imagen" descr="C:\Users\vmina\Downloads\descarga (1).jpg"/>
          <p:cNvPicPr/>
          <p:nvPr/>
        </p:nvPicPr>
        <p:blipFill>
          <a:blip r:embed="rId9" cstate="print"/>
          <a:srcRect/>
          <a:stretch>
            <a:fillRect/>
          </a:stretch>
        </p:blipFill>
        <p:spPr bwMode="auto">
          <a:xfrm>
            <a:off x="1539702" y="3965556"/>
            <a:ext cx="2304256" cy="2016760"/>
          </a:xfrm>
          <a:prstGeom prst="rect">
            <a:avLst/>
          </a:prstGeom>
          <a:noFill/>
          <a:ln w="9525">
            <a:noFill/>
            <a:miter lim="800000"/>
            <a:headEnd/>
            <a:tailEnd/>
          </a:ln>
        </p:spPr>
      </p:pic>
    </p:spTree>
    <p:extLst>
      <p:ext uri="{BB962C8B-B14F-4D97-AF65-F5344CB8AC3E}">
        <p14:creationId xmlns:p14="http://schemas.microsoft.com/office/powerpoint/2010/main" val="56616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39867" y="213455"/>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algn="ctr"/>
            <a:r>
              <a:rPr lang="es-ES" sz="1400" b="1" dirty="0" smtClean="0">
                <a:solidFill>
                  <a:srgbClr val="990033"/>
                </a:solidFill>
              </a:rPr>
              <a:t>Objetivo n° 1: </a:t>
            </a:r>
            <a:r>
              <a:rPr lang="es-EC" sz="1400" b="1" dirty="0" smtClean="0">
                <a:solidFill>
                  <a:srgbClr val="990033"/>
                </a:solidFill>
              </a:rPr>
              <a:t>Realizar un análisis de la información de oferta internacional, de los países productores por bloques económicos.</a:t>
            </a:r>
            <a:endParaRPr lang="es-EC" sz="1400" b="1" dirty="0">
              <a:solidFill>
                <a:srgbClr val="990033"/>
              </a:solidFill>
            </a:endParaRPr>
          </a:p>
        </p:txBody>
      </p:sp>
      <p:graphicFrame>
        <p:nvGraphicFramePr>
          <p:cNvPr id="3" name="2 Diagrama"/>
          <p:cNvGraphicFramePr/>
          <p:nvPr>
            <p:extLst>
              <p:ext uri="{D42A27DB-BD31-4B8C-83A1-F6EECF244321}">
                <p14:modId xmlns:p14="http://schemas.microsoft.com/office/powerpoint/2010/main" val="1559373319"/>
              </p:ext>
            </p:extLst>
          </p:nvPr>
        </p:nvGraphicFramePr>
        <p:xfrm>
          <a:off x="2051720" y="1268760"/>
          <a:ext cx="6840760" cy="5085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55575" y="2135686"/>
            <a:ext cx="1872208" cy="369332"/>
          </a:xfrm>
          <a:prstGeom prst="rect">
            <a:avLst/>
          </a:prstGeom>
          <a:noFill/>
        </p:spPr>
        <p:txBody>
          <a:bodyPr wrap="square" rtlCol="0">
            <a:spAutoFit/>
          </a:bodyPr>
          <a:lstStyle/>
          <a:p>
            <a:r>
              <a:rPr lang="es-EC" dirty="0" smtClean="0"/>
              <a:t>EUROPA</a:t>
            </a:r>
            <a:endParaRPr lang="es-EC" dirty="0"/>
          </a:p>
        </p:txBody>
      </p:sp>
      <p:sp>
        <p:nvSpPr>
          <p:cNvPr id="5" name="4 CuadroTexto"/>
          <p:cNvSpPr txBox="1"/>
          <p:nvPr/>
        </p:nvSpPr>
        <p:spPr>
          <a:xfrm>
            <a:off x="179512" y="3717032"/>
            <a:ext cx="1872208" cy="369332"/>
          </a:xfrm>
          <a:prstGeom prst="rect">
            <a:avLst/>
          </a:prstGeom>
          <a:noFill/>
        </p:spPr>
        <p:txBody>
          <a:bodyPr wrap="square" rtlCol="0">
            <a:spAutoFit/>
          </a:bodyPr>
          <a:lstStyle/>
          <a:p>
            <a:r>
              <a:rPr lang="es-EC" dirty="0" smtClean="0"/>
              <a:t>AMÉRICA</a:t>
            </a:r>
            <a:endParaRPr lang="es-EC" dirty="0"/>
          </a:p>
        </p:txBody>
      </p:sp>
      <p:sp>
        <p:nvSpPr>
          <p:cNvPr id="6" name="AutoShape 2" descr="data:image/jpeg;base64,/9j/4AAQSkZJRgABAQAAAQABAAD/2wCEAAkGBxQTEhUUExQWFRUWGBcaGBcYFxcXGhgaFhcYFxoYGBgYHCggGB0lHhcXITEhJSkrLi4uFx8zODMsNygtLisBCgoKDg0OGxAQGywkHyQsLCwsLSwsLCwsLCw0LCwsLCwsLCwsLCwsLCwsLCwsLCwsLCwsLCwsLCwsLCwsLCwsLP/AABEIALYBFgMBIgACEQEDEQH/xAAbAAABBQEBAAAAAAAAAAAAAAADAAIEBQYBB//EAEQQAAECBAQCCAUBBQYEBwAAAAECEQADITEEEkFRYXEFIoGRobHR8AYTMsHhQhRSkuLxFRYjU2JyM0OCogdjc5OywtL/xAAbAQADAQEBAQEAAAAAAAAAAAABAgMABAUGB//EAC4RAAIBAwMDAwMEAgMAAAAAAAABAgMRIQQFMRJBUROh0RUyUkJhcfAUkSKBsf/aAAwDAQACEQMRAD8AyKFN7vCnb6jx4Qiki9eOsNJ1v7v4x4h+n3xZifyhvzae94YpTN2xH+b7rDKJGdXpJgVHHiLmiRLW8ZqwY1FLBLll+fn+Yr8nWKTu784fiJjMBqfAQ8Scxd+tvv8AnzgrAtR9TslwPTKZ9Qbj7iCyz73hstbX9+kcWXsePOEOiNksHJgqeI8h6eUO+Y0MSfM+MDUse/fCDYVytlBJVO6CI9/aI+eCIXSM0GMlwGUkG8dWA0DSraHhG9ecKUWSKqTX3whglwTFooSKRxcp3qXh7nLKNnwcSk8xElCaQFJa9vd4IktAZSFkKUdOfrDkGGLNed/GGGY3vaBYfqsHUqOpLCI/zI6TGsbrDGto4qkdlqhEvGH7HEoEPloNrxz5b2984RmNT2YwODk1W3bx/ECWaiOzFxGmTIKRKckg4MOSqIWc8YIiZB6ScaqJeaGLmQPNDkCAUcm8I5ChTJwEcg5JNxT5DTJmjtxuO2BldH72gi5lae++ATFXpW3OAi05fuV2Ons9m497d0VH7a5q5FWcudOwW8Yn9Iy3dg76O3eeBMUipZBY32j0KMY2Pkdxr1VUxwX+CxGZvfBxs1miwlcYquj5RDcL0IY3F9akRbI5COaqkng9nQylKCcuRTg5Hh6waVFaqUc9bPofbRYyhE5KyOqjNym3a2SUVA0/Vpx/MRaim1SfesFm2PKOs6WN27/zCI6pclfisSEinE7WuYrpnSIc9Z9tOx9oLjnrVqeI7K/T4xn1O8dtGlFrJ81uGuq052iaXDYkK98NGvzibKXFN0bm1d6eBp2t9hFtKvEKsUng9LRVpTgmyWFnhBEqgQEHRED14XI+MUCMr1hklbj7dsSMW2Uks7UiFh0nQtxB+0MuDnqNqqTpYGkcWhra6adm0JMvc+EcWnj4OIU6O3ANZb3rEGfigL8d+e0SMSshNw7Ht4xmOkJhdrDbzeOijT6jx9y1roRwX0ucDEqUuM70bNJNTqPveL6UOUarDpdjaHUutHqJiRBSh6QKXBFnb+v4jnPXTVhilEUFt9TzEN+bxEFzxxZp7+8Y1rcMAv3qIr8VOyjjp29lWDmkWCk8IqekZRLhri/gw1F4tTSbyefrZSjBuPJDPSFdNKs+nPl4xY4XEE+xy3PsRmigv49kXXRqCAmtWry0A4x1VacVHB4Wg1dWdW0i3ll4L2P74wJALXaHhTXMcTPpYuyyJtwIUMM97V7z5Qo1mL1xJM5Io/ZDUpBe/GHJhqkVcX1hTofmwc9HIZi9chBcdYirDUcbxEPRKQbqSDXNmS6tAht219IkfJBFdYQlDWug7IoqtkcU9v6pXudwvR6EgkvYuFKSWcWtU66NSDS8CAqoIGY1cMkJZn3eIxkDlDZcos2gdh6bRnNMaOklB2TFNkgrOVJqWIzANUutyKhstOMSf2RBIZ8pA6wUGFBVjuaXivxEuz9hZ++GLXl5wepNcEfSlCTbk7FhiUBKiBamvDl4RHQpxEeWokttft0EFXsm/kIRo64zx/cg8RIzBj9Va7uNeNor1YJ1Vbmwc89LRaKVVj3dkOCcxbXQ7/msPGbRzVdNCbuQsPJA8a8zEqUnhHAhoKnaFlK5elTUMFhgsOkgElnCgS4ZLukUPN4MrApH7wFicwZLB34ivDxEV6BDyss2nv0heot6Tve5NlYRJJuGNHUkuP3rWNaRFxGCRmdCTZNApIBzO5qKMxpEfXmPf3gOItmSdn43bufxhoyRGrSla9/7+xafs4JLKJyhNiBn6oZqUt4x2ZgkMCASdRmS9bgkj9PCKmWv3eD5NxAbDCm2sM7j8GAE5VOGNXvxGw74ocRgc2mul+Xj5RdoSztbyhhCT2w0ajTwSraSFSKUiqwuEytRh2mp5xYypZhyEh2DfiCA6A033/HCNKTeWajQjTVoi4Dv3hAteGlemvnDfnPRq+94Sxe6ROwSUkuxLKFAWYXzF7iJJwIqQkntTVze3unGK9CTrBfmNTfTlvGuH0m31XsShg0uQ6iBZTpAVwAAcNvWxiNjej0LsklgSWIqQAwswuKtAxLevvm0Az1oS7dhHFvKGjInVoN8sR6MQSlILEAl6Ur1kkjWprwg8jo5GWxCv3cwcXYOzMW8YEVJFC0dPAPDOo2QhoYw4f8Af9hsXhQlIKSXJDgqHVo7MBVuyInyOLnjWHnD62Oh1hYjqtc8oS9+DpVPpTcgKnGg7PzCg6ZJIeORroX0pPi4+Wks5gxDxq8L8HhQ606p2RrqC6o5/copLfOpp/h94PW7oLpT8EI7voljr9pfBlwYZLVGumfBgyuJxf8A9P8AmiL/AHPIJ/xhf9yv/wAoHpS8DfWdHf7/AGfwZkrguaLxPwer/NG/0b/9UG/uef8AOHH/AA/543pS8GW8aRcz9n8GXXWK2aohZfRm7nePRZPwQG60+vBH80Q8f/4f56ieRRv+Hp/Fzikaclyjl1G6aWa/4zz/AA/gxEuY9dPOD4a3E1iR0n8PrlTfkoWF5cuYsUs4BtV6EViwwvw+osPmJBuzEtBlTZOluWn5lL/0psQqrjT7lvJ4KlMW8j4YUtJJmJ61uqS401pRoLgfhpSgf8VIt+km4fcQvpytwVjuel6m3P2fwUyDmFb256d8NUmL6Z8JqYkTQTdshru3Wg2E+GStNZwCgNEEuO1QgelLwMt00nefs/gz0te8dWaUMaWT8FLWWE0c/lkf/aCT/gdSP+eCDf8Aw2b/AL43pS8Drd9Jx1+z+DKKe4hFLADwjTyPgxTgKnBqVCD/APqJOM+CWSSmc7V+i7Vb6oHpy8G+raP8/Z/Bk1mkdWHBjU4f4OcVndyN+JVD8P8ABjis/ul8P90D0p+B/q+j/P2l8GVAYQz5IVfX7Rql/B+gnX/8vb/qtBv7oJAAM4udkfzWjKlMz3jRP9fs/gxk+WGYd/HSIskK0qPLhG+R8EhVpx/g/mhiPgTIKz3cvSX/ADQ6pztwQlueick1P2fwZBCd45LlMryjYYj4JZiJ/MlFK6/Vv4Q9PwUGrOr/ALNdf1QvpT8Ffq2i56/aXwY3EKYAwKWtzS3nGxm/Bw/zjr+j+aKZXwrNSooSp1blJA/ie3GCqUvAst30rldTx/D+CsmTNN/ZjukWmH+FJ2frzJY5ZjSlRTjE9HwiVf8APF/3P5oHpS8DfV9Ly5+z+DMoHad4RNez0jV4f4NLsZw/9ur7fVDsZ8FZWUJ2tepvR/q3bxjelPwb6vo7ff7S+DLTNOY8YSkuB2RqE/Bxy1nVGgRqLfqgiPg2/wDj2e0vt/fgelPwM930Wbz9pfBlnhRpFfCANPnHf6P5oUb0pGe9aT8vZ/Bq50hQJUmu434jj5whPcb+d2qOEFTitCW5uPOI+JqpwWOha/D/AFd8dh8OgM+aR21cFwdD4RXzcUaV77lrNHekZ+RJr1e2+wADjxjI9IfEWRbA5QHfM6M2R3AF2tdLlyBwZK/Ab2NbKxp7onyJz19vGK6K6cE1vqIN65q8SwUGfUNVNTWNNhyQB1qaNXv4wGvIb3LxM2CKWNT2RWombBmvWvbDglR09PUxkKxmMkImLCilJIo5p3kXgGO6KV80rQUhKgBlqMuUaACxaJkxBAjrdWlSmrHZqsdRqNrQQWKfCYKYGFGahfbhvaOS8OpJOQjKbObPmLW09Ik43GJRVwGfxt3xUnpZBIGcOXsUqOosgnXjyjXDZF5h5dGJdXDTl2+Edw+GY1A4M+vtorZU9jRrm1RS/b+ItsPPcD33QLhsW8qZSIeNJUoNRrHjy1jhLBzb3YQVE4a9lD4mMKR0qdknqqFtjux1HC4iVKnb04drd3GClCVhqKHYYhrbMQ75aEF8wBH/AHA/aMECJmV7gDKQKW1HZWGLxBSS3fwAJvzMAx07KCCdLluypLGjiM1i/iFILdZ6C1KvZWYJcAGnYz0gpBNWnGB2o7CCPUnfXyAjN4bGhYBTxo4ahqM2pFaVvFzgp5t4wAlzJmMI7MmPEeSl7xM6oEYVkSVPBSXtW+m4MNGIy8WB5lmZt6Q3EJY5kiz00IO+j0iFip7Ag6VTXQ/Yb8owSQrFC+xPjX0hqZgOvDu/r4RRzMclwCoVs+psANTzAIh0mfsXA14vWl9DGCW+IwQWzqUkj90t3uIJKw5A6rONDQKHH1EDwU17nSlL84s5M8WJA507nvGFZGQt7UULpND2/ZQg6pwZjV6EHxB4tWDzpIIci1iLjkREAMoO7hQHWF3B/VShBseyMZAkLZgp3cpJe4Ll/KAzMSRR9T5hojdI4zKK3FWoNnAc7vGdm9PpBZi7kF05fpZ2UpTH6gOrzsHg28Bua1OOFa+/bwoo5OKCwCmtBqLbpP6ho/CFACbNcvanMP4OIhKSA6TkrdNtbtYvWJqpwPZHJuGz6lI4M/fGFMr8RAhJLqSxGYs/V1FA57K90eT9PS1/NUoihJCTp1WDdlo9v6QkgApIzUF0udnJ1rza/CMrjOiZZVmVLlqcBgZYJGmYktmADODWhikHYWSuYb4YQolVCycpfRCn+px1gWc02D6R6ZgkWCQ/Ih9tIi4Ho5KABl+kHq5QQSX61GbQV4veLuRKAc0+ou16UApb8awJO7DFWHSpe9O9/H7RIVNYdVj2wyUf3mJB1CSCL2yhjVn4Xh0xCCXy9nYAA4Oh96QtgtkKbiZitFAcsvnXwg0uacliGqCWZgzikCxE1ljmNBroHDeEGmylELAB0Iem30qFIxkYn4o6TUjMRmBAZKRmCSQ7qoQaa7Bt4wsvpaYCaioZmYCpNAlv3jW9TG/+IOjitwXGahYsXIABUdXYhjSotplU/DfWLrZLkpASVFSdC4oNuYIisGrCSTuaz4fxKlhi9hYjVLgFrkOmv6hWNRhFNRiPPujO9D4IJTm3AokBIAqBQbWc1akaTCqYpJrZ2r2sA/hEnyUXB3G4h+oGGvWcO2zWaJmCkUDrVycEd5D6GI2JyqCs5zBiAai+xan9IdgEKr1urQpZKaNootW7PUxrClqvDuLk8WT6RXrNEkKJYUBZQIpYp8zExMlJDHrUHFiRxPh6RFCEjKCQ4X+6mperUoeXGkawUzMfEkwtlT1hmJy1ulzp9JBYh6UPb5Ti8QszCoqdQJ6yVEgVP0F3y7R7b0h0eKE1q5GUODmorsYFvWMtO6ClqIUqUkqIAUAnqqB4pqCHbu2ikGkLJNlN8JrUySXAUVVINWtU3NSxrYiwEb/DBqghjWnqYgYDBJSonIhzZkd1WBpzrW7xZplM+5OydddGhJO7GjhFhJXy7D94moVyirRLJ4cd/CCBKh/UekKjMPiQGqWPvwjM9P4gpYMammU6AuxIcseWkXijWhD8TSM98RYTNQEjhaigBYghf+1tIJlwec4jppRmHK6ndIKyrMSVFjQhvqUMoYdathGj+GulFKyZlbpOarFLOAriACx/fLHSKZHRWQ5glIGZBH/M6rWcgZS7Ek2cOaRqOg8IhNik1qyAQ9aEkDMzakgEncxWVrE43uabCS1Ehi3+pKm7CGIMXmHkFqrJPEJHgBFFKSxzIs9ARZ78+HZSkWuHmLLPlTQ/pD8NSOyJWHySZ2HYOCzEVCQ9+VYhznc1SQRWmUilyIl4iTmSxq1atUirsGDcIj/Ld6CqaqADPX9J2ft89YKZh/iiep2AClAdVyKFVaizUIev02rHm/7WvNmzKzF3UCQS96x658Q9HujKUg7py9VQYhXm4FqRjl/DKPmWWxIAQkihA62YqrVnDcWs0Ug0hZJsl/DE1SkAUV1XYkAO7Eg6GjEG5Y6woueiejwlPXBBsApRLAMABXYDuhQkmrjJYNpINRsNIn/O9+kVkqY/t4lyJT1MKZgsXNCesRqOxyA54C8C6qw4YufFr84nzUARDypckAB/tT7QTIjBKUVDq210e/ZAES/mdZBKAeAzC4IfQP5cY6AlC20UbaBRGYNz63hDZ075ayWJQq7Vyq35EeIEAILESFJLmYQ7DMwIezKSbcw3qxctYD5gTuHT5P5RNM8KDUII5ggxVTSQ+UuLZSajg+vbGFJPR+FmLUFKUAEmzuXFv0j7xaHMldS6VWP7rDaIXRRyJJUb6XppzJixlzc1T74QQoj4vDZ6gVDa3D+GsV6ujsrKoOQ3ba1BWJhf5hY0a2xSWp3nujktKiVpKqApbewP2gBA/IyVABap5Hy52+0kZbsW7KWPdx5xGmZ5dPqB+lmBpVQ53I5RIwmLSQMpDG3pwPCMa4+ehCkFJHVVQtFfgpy/pJSSKOCatq2nfEtUtIdrHR6dm0VnTMmYiWFygrKXcg5rUF+sB+IyFL2VN0f7CHTsOkpb6ToRRixrTmYo+iMQciXd2Dk76l+cWOGxOYlzyHBn8XEYJKVMACQqj03d3NX5RF+TLPV10B0YAt5d0Nxs8EgH95HeVAeXnHZ4SVy9+v5PGuEFJyKDAgbs1jUFuD20iThwpmfkaHx257QzHSUlJU1UgnmNR2hx2xFlzVo2Uj9Kn02V6xjXJvzyCUkEK0pQ9tjA/wC0dFJ7Kjzhv7UFBwbXGo5w/CpTMTV78G51eCKOTLKndPVUKEk0INqceMKZgAtIzXZixcci/OJYSMqUpJAGupv6wM4YpIKTcklJta4bixjBRRzuhwlTl6mhBIqLO1ASHD8oNIwGQB6JOgD6V14aAXMWU7EZFBJH1PXi4LHm8AWtRUEqbKoUIoQU/dq9kYJFxgKCmYnrAUISHDGyg21jzibhsa9ge5vOBYjAUUUlTkVSSWNXYbHbsioX0plWEJDuQMxO/wDp4faABmozlQIdn2v3wKfJKVBYL2BFyA9x4dwgGGxAAeJEmdmqafYRjHMTKCwRQXYm9Na8YhTcBQnwG1tYLPrMSx/eBHY/hSG/K/xClzlKA45kg1Nd41wjEyA1D2m/EfiFCxElaOsglQP6Toal/tCjXRrhcJNHLz/EWUlceUjpKd/mzP4iPvHf7Snf5sz+M+semtsl+R5Ut0j+LPWl+MV2ImlK2Y2u1PfrHm/9ozf8xf8AEfWBzOkJ+kyZ/GfWC9skuJewI7pF8x9zcdJhzVwldHGhFjwILQGdicn1F9FH7xkFYyaUsqYs81E+dIiz8XiC4KyoHiLcRCS26a4Y8dzpvlGmxeMVLUMrFJO7MTVxzrThFphOijOk/OSVFWZqEAKSGBI4u47DGMw05fy8ilONRodn3bwiWvHzKddVGAZRDAUDAWEUjtc2syRKe6wTsotmhk44KWZabAVPgAPE9kXCZpCCRUgPw2ePO/mqBJSpQJ1Bg6sbMKSn5iy/+o9kBbXO/wByG+q07fazYYWeoKBIdJRfiFP94NKntML2WARzALjyjzj+2JzN8xdAzO1uEMV05OZKhMUWbXmD4PEf8GXlF/8APi/0s9Rxq3Q4ukhQ7HcdocdsRJiUqDpYFV9Arn6x5+Ol55DiZMpfrGl/zBZWNnEMmarLu58NxDLb5t4Yj3GC5TN5IE5bICFV/WRRtybEeJ2eNBhZISAi4Tc7k1jy9XSU2gM1fVDDrEW5RyVj5rN8xbbZ1esW+lyf6kQe7Q/Fm0+JOhpqm+Qmij1xmAuakPpekOwKVEkFJSRdwzRif2+Z/mL/AIlesd/a5xL/ADZgDH9Sqv2wfpUu0vYy3aPeL/2aeakFUxKnopJG9yQYU+e6VH9SS455fYjHT8ROCiUTFFxUKL2FGJtAJOIxDKBmEZnLFiXbfaIS26qnYvHc6TVz0eXjgQS/HmCIhJxGR06CqeW3ZbsjDYOfPCMqlKSlmuHY8RtE+TiZpHWmlRtYDV++kGO21ZeBZ7nSj5NpI6FMyT8yWcqiSwL5SAeAdIvanCGYWbTrEMNBQBt3+8ZCd0hNIrMWbXUr1iLjpsxaaLU7g1UasGr70istrkliROO7QbzFno2FxYVUFxp5QUYl1EbN6n7d0eWyuksQhISqYoAAszDUmpEKR0zNJJ+au5H1Hh+IgtBPu0Xe4Q7Js9K6SnNa7KI5pYjygU/ECYhKpZBP1J7LpO1HEeezukZ1F/NWSD+8TTke2BTOl5oFJigAXoW8oL2+S7oEdxg/0s9LkY0KD20INwRFV0pgkqXnAqKkb8ecYRfTU4HMmYo5mevdyN4NJ6QnK6wnKegrUHvgLQzbsmgvXwSu0zYI6RGdMtI3JJ2TVu9ousKWSwL08hHnScSp3zHNYq1iQnpScE5RNXWhLtTsh/ps/KJ/VKfhmvkzlZkLuHWFdv5EGOIImJXooZTw6wb07Y86R0rOQCgTFAAvfet4EemZxR/xFdU72L08Wib0Ml3RVa+L7M9bkzo5Hl0vpieu0xfIKI8o5Drb5Nc+wktxina3uhACHuLGOFiIGobmPa4PC5CqENdu+OSsMoh2JFGoavtvaBYgkaFiWsq+xYXhXNJXHVN3sOM2OomCIUqYpSmyml3BDUdrUJ43g8qWolmIYgGjgOWvE1WTKyoNLKJiTD5YgaJSgWYuOBtva0H+WoXB003tHRGSOWUWcWwiOC1dPL8RJXS4I5w1KRDNX4FTsskadh0qqR2i/PjBVYdKkhDUFm4awQSa9Xu0/EcJ0Hb6jhCdK8cj9TfD4BS0hAKU2FzuISlt73jiuWkR1zvbEwraih1FyZJ+Y/fHSe6I8qWVAkAsATrTKCWPdD5YULg0vQ048ICmngLptBkGD5oGiUomxrwNt+UE/Z1OxB3s9NxFYyIyj3GExyanbSDTMMQ1DUAhhdwDTe8cTLVsddNrwXYCT7AkKcR1KvfKGTEsbEA+3ECWr0ML1DdNyQovzfv/AD5wNS4imZBkTX5+f58/NOtD+mGRUEHWBJwaBQDjc+sOSYNLEPZPkn1OPDB5REKZg9iwezOByL2i0TLKiw4V2eBKlEUYseB8KVECcYvkenKS4IfyAEZSxD7awioaBh4UhuJUoNRRzOzB3I/pFdi1rSQL5mAIS5JoTwBH2Mc06sYYOqnRlPJYfM97wWXMiDJUpg71J0o4JGWzAlqcolokKb6VXGlXPCDCrcWpSawwsySlVx6jthwkjLk0PfzjqUEXBGlmrs+8FRHQkmc0pSWBsjDBA6sKDPCiiSXBJybd2Vqjl9+frCC8xp28O6OyEKJFKUf3rE1agBTw+8QjG6v2OmUknbuHT0gz9WpAcOQCEhuqGp4xVdJ9JsXSlRVlCaqLXJLUbNxiQVu1aHj+Ir8ZIJuPs/B/SJV4XWC2nnaWSrR0wwyhJLBgStzzNKmLro/pEDKQlWbrKbN+9vSpu1u2Kg9Hh3Yts5Hby9IssNIyvQB9o5KNJp5O6vWi44LWXjg1UminfMxuSAaVAJPfB/7RsctRsqjkAWa1Ir0IpHZiaFqmO9RweY5u4SdicyiWLHZjbdvSHy1PZ+0GIuGUHZmLcvOJvzQKOO+/4h4P9ydRZ4OqmsLPuwI9iAZtHfbQwSbNDex4mBLVbz/pDtixRFxc1rX424mKHF4ypA42LCvAGsW+PqO/+o2jPYySQS4YPu/OsebqZPsetpIR7l30X0yEsAk9V2qwZRckgCrO19toukdIAhJALgmmag6ovSo4esZHo6Ubh62objV7aN2xfyAwYgcPSNQu1kXU2i8FzI6Qb9JLkkurXuoPbwRGLBckF+pZTfS+rcqRVp5eMESqO6KR50pMslY18zj6gLFmYMWprDF41wxSWpULY0tVrxEzCGFT08qQ7jEVSkGxmIzsbM7/ANGpFTi8Q3o48onLfjzpFF0q/WsLOXbk/Nqc4568umODp08euWTiOka31s/LU312idJmvb32aRlgDGi6PB8nLd4rca8LRyUaspOzO3UUYxjdFtLW/Pz/AD5+ZUqiMlWsHDnn5/nz8/Rizy5RuS5GIyi2oIq1RvuIdiMekpU4ItZTB97U97RArHCHpGkkwRbQHGdJkKUprgA16rcHSW4vetoopnSQUTmSR1VAMq7tq1DQ1i0xWHPpSnv8RXT8El3ZmuBQl6g24x51ak2z1tPWSWQuB6TLvkJCUgNmJsQQczfUGBfhF5hscMuViwFOtWruXbjT7xS4fCAEdUgXrVzx0MWCE90Uo07cktRV6ngnzMVmATZmqS9AG2hiTAR2e+cPAjsjjg8+eeSQDHIA59iFFOon0DJKDqffZEpLRBClAse97jeDpXCQaQ84tjlE6DXw4R0sRDgqGKFDDCpg/kRxgHhBLiprUR1ABAeriE/hFL+RJTWHlG1D4QAyqsCx02bY8o6uaU/c78thzgdXkPTfhnVgEt3n3pBpcsCIKluXT2/a0SZajwgQauacXYlFmraApAcdsOSY7NQCOOkWeckljAGfIe0V6sLbw4GtR2Ui0Uprw3qv71iU6cZMtCrKKK+Xh7FyS3AxLRL179YcGciO5a09+sLGCQZTbOpTDskcU4r77IaZmoimESyx+WEDdhAxPf8ArEiWphBVnwB3XIK+7Ebe2iHicMfdd/WJ6grRrwszjaFlBS5HjNxd0Un7FV2D0rQ9z2NomSZLcYl5UjWGqWzv5RJUlEtKtKeDqAND5+UPSYYlQeHLAP4pFkQf7jzOB0r5/nz8xom1him1bueDykPz8/z755N3M0rHFoeA/IeHrUXG1R31+0cUsgjift+Izs+TRuuBiZfu0OTQsR7+8cUlQqGN6c4SZgJbuhcIbkI8OKmhUaB5dHJhifIUKB1hRFUnj3+sKB1vwN0LyFmJoSbgGvlFfh5xzF62jsKJVXaSLUsxdyWZlveoh8xfVhQoe7yJZYBS5tVDke+OoUxI0qR77YUKFTYWkFnnTXfj6RFM2kKFGk8hgiUliGbaIBnHOA9H8oUKBVeEakssnoXD5anjkKLReSUlg5P9+UcnJoP9w84UKA+5l2HKlAhiIjKXlrcOx7KAwoULUwroanl2ZISuGqVHYUNfAtsgnL17xBkKhQoERpBc0NXaFCijJIEEOkjmO4mHyy4B3H2hQoRdhn3BTEB27Q1CN4HNVlr7/MKFCSwmysMtJjQtzybxMS0qhQoNNgqJDBMzEHWpPGjd9YU1VU8/sYUKAnj/AL+DNZX8fIUGI6kAkji4Oz+zChQ8uwkcXG5iOP3h6l0eFChLlGlyWnw8Xz7dXvrChQotD7RJc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0" name="Picture 4" descr="http://st.depositphotos.com/1134991/2487/i/950/depositphotos_24870767-stylized-national-flag-of-holland-with-gerbera-flower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79" y="1593338"/>
            <a:ext cx="1705449" cy="10846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1.gstatic.com/images?q=tbn:ANd9GcTfbjLE1N0Xc32mQ2oUzmxHB8V7nd__Z8uM4vbPPuvIgbt3_gr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1" y="3356992"/>
            <a:ext cx="1705448" cy="1072022"/>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187623" y="5229200"/>
            <a:ext cx="1872208" cy="369332"/>
          </a:xfrm>
          <a:prstGeom prst="rect">
            <a:avLst/>
          </a:prstGeom>
          <a:noFill/>
        </p:spPr>
        <p:txBody>
          <a:bodyPr wrap="square" rtlCol="0">
            <a:spAutoFit/>
          </a:bodyPr>
          <a:lstStyle/>
          <a:p>
            <a:r>
              <a:rPr lang="es-EC" dirty="0" smtClean="0"/>
              <a:t>AFRICA</a:t>
            </a:r>
            <a:endParaRPr lang="es-EC" dirty="0"/>
          </a:p>
        </p:txBody>
      </p:sp>
      <p:sp>
        <p:nvSpPr>
          <p:cNvPr id="7" name="AutoShape 8" descr="data:image/jpeg;base64,/9j/4AAQSkZJRgABAQAAAQABAAD/2wCEAAkGBxMSEBUUEhMWFhQWGRkbFxgYGBgbIRoYHxogGxYdIRgeICggGCYnHhcdITEhJSkuLi4uGyAzODMsNygtLi0BCgoKDg0OGhAQGjAkICUsLiw0LDQyNDEsLDcsLCwsLy80LCwsNCwsNC4sLC0sLCwsNywsLCwsLCwsLCwsLCwsNP/AABEIAGAAeAMBIgACEQEDEQH/xAAcAAABBAMBAAAAAAAAAAAAAAADAQIEBwAFCAb/xAA7EAABAgMGAgcGBQMFAAAAAAABAhEAAyEEBRIxQVFhcQYTIoGRobEHMsHR8PEUIzNC4UNikhckUnKC/8QAGwEAAgMBAQEAAAAAAAAAAAAAAAECAwQGBQf/xAAvEQABAwICCQMEAwEAAAAAAAABAAIRAwQhMQUSE0FRkaGx0RUiYTJCgfBDceEU/9oADAMBAAIRAxEAPwCl5aas+UHCixOmXdAQWD70EESezXXy3iQSTp1pWaFWRcsGc7nc8YYJqv8An8WgSyHcP/GkMSqEU0coIGVN4KJTCvfESWsswcfKJt5WNdmmlEwvQKQRkpCg6VA7EH1gQgzVl2FR9aQqSrOlIDLOasgIelbCp7oICSwq84HjpTjrvCsDk/1nBJaCSkIBUpRASkAkqJoABrWBNCEumzbwSWhg59dIk22xGROXLUtJWg4VEZBf7w+rFw8Q1s7uW2hAoSkpf4QWWmtBq5+tYAkuaBtYfKmFzWnrEkk5RBqR94yGKW+/86QsCEkoA5d+UOTJByctHUCegt1pACbLK7NWz1er8ojTegt1z5hmrkpKte0QMmHZFKAQpR/S5qMsMQ+RrEVq/WUdN2X2b3ODSzglgwUpZoC71NeMZ/pfdKnULMa7KUAK7PSAlGK5lKnLxZPRq503xdapCaWywuZSj/UlLchB7wQNi25izpvssuoKf8PuffW2WvDaD3V0IsljmCfZE9XMZiylENsUEsRT+YSa5ssVkVMX1YBCnLgjJvepwj3lwdE5apKQamaZoS/7hLRiduZaJ3SGVIRa5syUgJWpSsZCiXUSSttBWlGePa3LKT1d1dliozXbilz5xiNU1XkDIeV0VG1/5LdtVw9zp/A1HHrGPJUdel1GzjFVUtQASrKpzBj2fQy7BYrDMvaeB1gSU2RBGSj2UzOJJNKZAmEt9klddaJRRjlJmq7BOYCm94MR3bxaNkuSyW6zSROZcpCU9VLLhKQkYXIBZSmzfJ6cZ21YvBa7MLHpSwFu4VKY9junwuaEIf3jnUknM61hxlgkVccI6fndA7sUA9nlM2lPEv5xHnezi6iGVZ0Cr9lRB4VHpGleSuZQn+IcZQJZ690dKL9mlzuP9uOWNfnWMtHs6ulYQBJSkIdgFqS53Ux7WTVhyiFzcEBJBOde/jGR0ej2bXSCT1KXck1UQOVaQsSlJVebVPxBJmrI/wCxOffV4yXeM0EspW5IUp/KFlzFENV2bu0bYQGzyykip5PQeEc5rnevpmxgZLZWe+ZwdpkwN/cdfjAUXtOWS06aN+2pjxiJMfdmzJowjErpwPi4DCGHEYgoFNs/SOSOu8ZwSQqdMOLTGr0iHb74ny5RWJ6wQKMpVIetR4P6RpL9X+XWgKh5VjRQl7gCd6ovXNp2z3QMjuCnWFZmSkqJzqdydTFp9G5gWLrw1brkq5hIB8IqLo0sdWRqFH5iLD6NWK1myKmykDDLVOUh1kE4kBC2DaYX4mLhLahEfsysFwRXsqVRzoJESd5LS3uV5a2TQufNUnJU1agrgVOI111X3MUpaQtQCVdkAmiTt3h++DWubhkq4IJHGjR564Vfmbulj3FxFdJmux7lbd19lc0KIyMzygL1Ey9LQxSZkzC+WIs0Ib2nH+otj/cqJU89lwzgUf1iIZQJzPjmYoDyc16Zo6swAjLmzgnEFHvJeuUL+Kn0AWRm7E+j1/mGOMfzL00p9ZxJUA7hwo+cVF8I2YjFYm1TVCs5fctWvCMh6puQahFa+AfWMhbRyk2mAPpUXqno5cd1daxIkzaEMwAoc+ZEAkzHBISGNA5JgqUqwkYRhPu6PCdwKUoD0YKzz47QyYvGGoGDCjPr4wVEli+g20G8IyFYsRGReufIxKQlimyZKCR26+lNY0/SGzESQVZg19ByjcItDDQ828ohXuszJKwW3G+4i2i4tqA7pWe8pF9vUb8Hytf0Xl0mbOPSLP6M9LPw1hXJMpSlDGEkEMXD1JyKe+hiurhllEsFs3UXzrQeUWL0Wu55NlCgwnTp7liXHVYR6GNRcXVnav7uXmbJjNHU2VhMY9C7tIVfXhKaQovUpLRpejn6vcfM05x6FcrslJajg/HwjV9H7N1al4t27h94KbtWk5pzWi7tnPvqFRowE9Meq201LMTrTlC9QVdovQ0HxhZa2oDnpnElDNVQbJ/WMtR0L2HtJwUdSK+8S9A3n9cYkSpWFmc97sNAYj4ATQkiue0SJJJJI11G0VOOChBCSaf3GnClIyGTEDPmYyBsQgn5VwYbsTkbPuKgji0N/GXapFVyggfsADVrl3ZxVMpABA0FTtWETaDiqQAcvvrGk3pOTAvj3qtfj3VsWa9LtwlP5daMRo9ByiVKt12hNOoCVcE14M0U/KUFYmNSRU/KEEsAvQgZNAL5w+0KJ0pWOZ7+VbM60XYpQSBLfNgkJbYu2UBtky7UsEiQ7sEgJJUo0AA5xUk/C5Yl35xJlky0dZUKXiRLOwZpy+DA4RxKtoup3RccWhXN0jWOBOH5Qr2syET1BBSpCjiThNBnQ8osvo0U9TdicWSptBkSEkFydQ8VZ1QoQ+zCnZHpHqujl9IkIs5Uf0Vz1CtSFIGEf5CIUaoDycp8rq7e+9StAz+RsyOPtcAe0rQ3okfiJuA0MxeEkNms+HOLCuG12CRZ5ctZlYsIdRSntDcEhyIrafaTNBc7qUrLEp68hwEFkoK0dXnhxLlPyeagcwMQG4O8FCrDjxKwaZ05tnChQxDd/E+OHFWxOva7CR+mf/I+jAJl53WSBhRXXAGG9WrFVzpbMQaKHP7xiEAkgl4Ru3xMDkue9Tr7j38q2pl8XUUgPLwk5BIYMdacfOAzpl1LIGOWHH7QBryzisOrTswyFPGBTUJcBy+usRF44mC0ck26UuGmZ7+Va8xV0JwqxSqHxKeHfGRUtqs6eLip0jItFeftCsGlqzt55/6mlKhQkDdvOBpnJcgVAOfygkpGbmmr/KHS5IB37vjGKQM1g9pzTrOoKNAKZ0pCTkJJ9460yHhDwoioHBoVEgYnxUOzRCcZUSBKZmKNXWEwkMFElgwJNABVhEmZISKs54150gS5Zd3YA7QB8on5UfqgOL6v4PwgyZSVMouPQ7w6WitfPyg6wcsweHpCc9JxdmDCHjR7orX65RGXMZbJLMQXGhzBcZM0SZ01nZJfl9PDEF65bgB+UDcMUMGqm2dWEs7jR4HNDmrACJKkMMWe1NdIChJxP8MosFSUBgmVkxTdo1Gn1rA1EE5VOf3gy5oxM1N4XGBUCEHECER8ILJJY103rzjIOZooADk9PnCQtZ25PF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6" name="Picture 10" descr="http://www.enlacemexico.info/images/stories/acb_mundial/110525/bandera-keni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1" y="5050258"/>
            <a:ext cx="1705448" cy="10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39867" y="213455"/>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lvl="0" algn="ctr"/>
            <a:r>
              <a:rPr lang="es-ES" sz="1400" b="1" dirty="0" smtClean="0">
                <a:solidFill>
                  <a:srgbClr val="990033"/>
                </a:solidFill>
              </a:rPr>
              <a:t>Objetivo n° 2: </a:t>
            </a:r>
            <a:r>
              <a:rPr lang="es-EC" sz="1400" b="1" dirty="0" smtClean="0">
                <a:solidFill>
                  <a:srgbClr val="990033"/>
                </a:solidFill>
              </a:rPr>
              <a:t>Realizar </a:t>
            </a:r>
            <a:r>
              <a:rPr lang="es-EC" sz="1400" b="1" dirty="0">
                <a:solidFill>
                  <a:srgbClr val="990033"/>
                </a:solidFill>
              </a:rPr>
              <a:t>un análisis de la información de demanda internacional, de los países compradores por bloques económicos</a:t>
            </a:r>
            <a:r>
              <a:rPr lang="es-EC" sz="1400" b="1" dirty="0" smtClean="0">
                <a:solidFill>
                  <a:srgbClr val="990033"/>
                </a:solidFill>
              </a:rPr>
              <a:t>.</a:t>
            </a:r>
            <a:endParaRPr lang="es-EC" sz="1400" b="1" dirty="0">
              <a:solidFill>
                <a:srgbClr val="990033"/>
              </a:solidFill>
            </a:endParaRPr>
          </a:p>
        </p:txBody>
      </p:sp>
      <p:graphicFrame>
        <p:nvGraphicFramePr>
          <p:cNvPr id="8" name="7 Diagrama"/>
          <p:cNvGraphicFramePr/>
          <p:nvPr>
            <p:extLst>
              <p:ext uri="{D42A27DB-BD31-4B8C-83A1-F6EECF244321}">
                <p14:modId xmlns:p14="http://schemas.microsoft.com/office/powerpoint/2010/main" val="1992636091"/>
              </p:ext>
            </p:extLst>
          </p:nvPr>
        </p:nvGraphicFramePr>
        <p:xfrm>
          <a:off x="179512" y="933078"/>
          <a:ext cx="8712968" cy="5232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426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14243" y="40847"/>
            <a:ext cx="7464266" cy="981551"/>
          </a:xfrm>
          <a:prstGeom prst="bevel">
            <a:avLst/>
          </a:prstGeom>
          <a:solidFill>
            <a:schemeClr val="bg1"/>
          </a:solidFill>
          <a:ln w="19050">
            <a:solidFill>
              <a:srgbClr val="00B050"/>
            </a:solidFill>
          </a:ln>
          <a:scene3d>
            <a:camera prst="orthographicFront"/>
            <a:lightRig rig="threePt" dir="t"/>
          </a:scene3d>
          <a:sp3d>
            <a:bevelT/>
          </a:sp3d>
        </p:spPr>
        <p:txBody>
          <a:bodyPr wrap="square" rtlCol="0" anchor="ctr">
            <a:spAutoFit/>
          </a:bodyPr>
          <a:lstStyle/>
          <a:p>
            <a:pPr algn="ctr"/>
            <a:r>
              <a:rPr lang="es-ES" sz="1400" b="1" dirty="0" smtClean="0">
                <a:solidFill>
                  <a:srgbClr val="990033"/>
                </a:solidFill>
              </a:rPr>
              <a:t>Objetivo n° </a:t>
            </a:r>
            <a:r>
              <a:rPr lang="es-ES" sz="1400" b="1" dirty="0">
                <a:solidFill>
                  <a:srgbClr val="990033"/>
                </a:solidFill>
              </a:rPr>
              <a:t>3</a:t>
            </a:r>
            <a:r>
              <a:rPr lang="es-ES" sz="1400" b="1" dirty="0" smtClean="0">
                <a:solidFill>
                  <a:srgbClr val="990033"/>
                </a:solidFill>
              </a:rPr>
              <a:t>: </a:t>
            </a:r>
            <a:r>
              <a:rPr lang="es-EC" sz="1400" b="1" dirty="0">
                <a:solidFill>
                  <a:srgbClr val="990033"/>
                </a:solidFill>
              </a:rPr>
              <a:t>Realizar un análisis de información para examinar la tendencia de exportación de flores ecuatorianas, la producción y las fuentes de empleo que </a:t>
            </a:r>
            <a:r>
              <a:rPr lang="es-EC" sz="1400" b="1" dirty="0" smtClean="0">
                <a:solidFill>
                  <a:srgbClr val="990033"/>
                </a:solidFill>
              </a:rPr>
              <a:t>generará.</a:t>
            </a:r>
            <a:endParaRPr lang="es-EC" sz="1400" b="1" dirty="0">
              <a:solidFill>
                <a:srgbClr val="990033"/>
              </a:solidFill>
            </a:endParaRPr>
          </a:p>
        </p:txBody>
      </p:sp>
      <p:graphicFrame>
        <p:nvGraphicFramePr>
          <p:cNvPr id="3" name="2 Diagrama"/>
          <p:cNvGraphicFramePr/>
          <p:nvPr>
            <p:extLst>
              <p:ext uri="{D42A27DB-BD31-4B8C-83A1-F6EECF244321}">
                <p14:modId xmlns:p14="http://schemas.microsoft.com/office/powerpoint/2010/main" val="1642068549"/>
              </p:ext>
            </p:extLst>
          </p:nvPr>
        </p:nvGraphicFramePr>
        <p:xfrm>
          <a:off x="539552" y="1287636"/>
          <a:ext cx="2808312" cy="3087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rot="18644122">
            <a:off x="-273027" y="5103950"/>
            <a:ext cx="2242922" cy="307777"/>
          </a:xfrm>
          <a:prstGeom prst="rect">
            <a:avLst/>
          </a:prstGeom>
        </p:spPr>
        <p:txBody>
          <a:bodyPr wrap="none">
            <a:spAutoFit/>
          </a:bodyPr>
          <a:lstStyle/>
          <a:p>
            <a:r>
              <a:rPr lang="es-EC" sz="1400" dirty="0"/>
              <a:t>105,000 plazas de trabajo</a:t>
            </a:r>
          </a:p>
        </p:txBody>
      </p:sp>
      <p:sp>
        <p:nvSpPr>
          <p:cNvPr id="5" name="4 Rectángulo"/>
          <p:cNvSpPr/>
          <p:nvPr/>
        </p:nvSpPr>
        <p:spPr>
          <a:xfrm rot="18535016">
            <a:off x="367779" y="5232716"/>
            <a:ext cx="1568058" cy="307777"/>
          </a:xfrm>
          <a:prstGeom prst="rect">
            <a:avLst/>
          </a:prstGeom>
        </p:spPr>
        <p:txBody>
          <a:bodyPr wrap="none">
            <a:spAutoFit/>
          </a:bodyPr>
          <a:lstStyle/>
          <a:p>
            <a:r>
              <a:rPr lang="es-EC" sz="1400" dirty="0"/>
              <a:t>60% son mujeres</a:t>
            </a:r>
          </a:p>
        </p:txBody>
      </p:sp>
      <p:sp>
        <p:nvSpPr>
          <p:cNvPr id="6" name="AutoShape 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QTEhUUEhQVFRUXGBcYGBgYGBUaGhYXFxgXFhwYFxoYHCggGBwlHBgVITEhJSkrLi4uGB8zODMsNygtLisBCgoKDg0OGxAQGywkICQsLCwsLCwsLCwsLCwsLCwsLCwsLCwsLCwsLCwsLCwsLCwsLCwsLCwsLCwsLCwsLCwsLP/AABEIAKgBLAMBEQACEQEDEQH/xAAbAAACAwEBAQAAAAAAAAAAAAAEBQIDBgEHAP/EAD8QAAECBAQDBgMGBQMEAwAAAAECEQADBCEFEjFBBlFhEyJxgZGhMrHBFEJS0eHwBxUjYvFygqIkM0NTFnPy/8QAGgEAAgMBAQAAAAAAAAAAAAAAAgMAAQQFBv/EADIRAAICAQQBAwMCBgICAwAAAAABAhEDBBIhMUETIlEFYXEUMoGhscHR8CPhM0IVkfH/2gAMAwEAAhEDEQA/AM/I4vEtSuySZiy7ububk9QOsIx3F2HmcpS54+EK6mqXOJMwKJOtxlPIEAQL3N22KodYTOWqZqkESmLsBlfQDcsIFzfY5uoJDil4gTJAHaJKBqFHveXSJi1E7quCo43k6TDV8R9oB2PJy4/KNbyipwcXTGcurKgEsysuYnbygXm44AE1FPnzZyicqQLa6Abwlzk3ZdIjIxaZ2i03UlJuYXKb/JKM1xpViaEXJZ7bB46H0tubkmI1HtSZjmF9THU5+BXFdlyqci5snZ2zHyEIyZ1HgbDE3yfGckbE9Sfo0ZnnfhD/AE15OVNWHbs0/wDK782MCs80W8cWWpykpYB9xfXo/wCcaMeot1ITPFxwejfwzlqTnC0kdSCH05xeokmrRMaa7H3EfEMukIBQ5UHEZ44pZF7Q5ZIwfIswnjJUy6ZVhqSYXlg8Kph436nKOT+J5+Za0ywobXMJx5FfI2cHXAvm8dz9OyAjetPuXDMryV4FlVxctYIIYiEZtKodsvHPeIFy59Up3JHyjPKSgjVDG2FHhZQDkk9IV6479OxaqSuSXSCB84apKQmUGjW8FYeJ0wrZwA8BNeEHj+TbrkSj3GHg0K2mizBcaYEJDTZQZjcCGRb6YrJFdosxWYqoo5UxLAgB/SNuHKod+TFlV9GK+3r0t6R0lBGVyZI1yucMcIgbpG/4XxNCaUrJZQHuI5Wf25Dbj90BBL4mnGeJiyQgmw2jPPkZCSixxW4uFly3jCWjWpoC+351ZXcCBqit1sX4FVTJdXnZ05m8iRD0lRknP30el4zLMxSSBqIYCyimwRIusxCF6KmTJskAnpEIDzMaUTYRCWeTYfiUuTLy5T2jupT+zcozNXyNyzeSVhlHiiVKzEgJ/CAXPhFNMpR+RtTGWe+ogLJcg3ATplbw3gJLiipSt/YHrsIlzFBpyNXYki39sKhlcPDLhllDpnK6gVT/APYWQWv33B8OcPx5N/Z1dL/zRak0/wCH+0O53GKexSEgleViRtEcJCY/Sssr8GW/nFQF90kPa3KJS8mBwptPsdrxObLp1J0UrVW4BilQO2hUMQQJIllCZincFTve2xDxt0LayPxwKzLjqySpqQCTLlJV3dE3S3Ukt5Q3Lmb4TLjBLwLpswrsA/gIztoaonRhKi1tf3+UD6iD9NkavClgvlMRTTKcGAqQUloJMGjRcNY6qXMAKrFgCSzfu14ubbg4lJK7Yzx4TKhcu7s4PQRek1OyMtwvJjWRraNKOSEJCU6D3jLkm5ytmyMVFUgoKgAgOsoQu4spo0YdRLG/sKy4VNGYkUKlzez3JYmNWfMsjtCMWLZwehU2GIkS0pbqTzjnZOTfjpFi5aVCzGFpDmxVieFpUguGtBx7FyVoTfw7qVJnrlpUzhXqGjVvceUZoK3RtZEiYknMoEczC3MbspgtWglKwUBaWNzyi4yXwVKLMziqB/LEmVbKpm82jTh27uTFkTrgwsigmKQpYHdTqY6PqxTSM211ZVJlKWQlIJJ0Ahk5qKtgqLbpG/wTgyaqUntTkG4/OOBrNbFy9p0MOFpchvE/D8tNOAnUEQjBllJ8lapUrRkpGBTVJdyBGicqCw++NhsujEhNzeBS3cg5svprbHsXqrSFBg3WGXwJxY3e5mppOJ5ykhIRmy6mBtryadoZTYkZrhQUCNi8Wsi6YDgWEw0A48UQ86p0CaGYZm9ddIRygidFSJQyyUqdwQNR1baBUm20RsIxxDSgoG7huf7aLXdFCSYr4XPe1BB06dIJRNkcM40/k7nU1lKL6wfSN0ZOMPc6JomnLlAMRy4NUdZj2bUx8rGUIlJlIkpdg8zUuIRHHcrbMOkjDJlc5uwb7UuacqfM6wxxjE16rJhxQ4VliaUg94MRBY207RwpVK2UTUZiwgpESNjQYGlMtJIvGLJN2bMcFQaaENYQq2NpFU2jcG0Um0RpGUxqhyk26xtxytGPJGhCdYehDNjw9UBUoZ1AAWzeHOEuFzaQUZJdmglIQRZYI5gQtrkcmWCWj8R9IouySZaDYKN4hEE4XgSEpzWK8xvyAhnLiE0lIFx6ZPLCWUl7EF/aFpryHTXQv+zLkU6lH4zdtoHtlrhAf86UZRClJUSDpqIOqA3WhJwJUf8AVjzh0+Iicf7j0quqSBpaFJmpAlTWZZJBGV7Dzi1y6FzaSF1RRH+WrA2cw9Lgxt8mRw6qK6dUkd19Tzgozamn2DPkd/w9wXKtU1YBAsPKJ9UzexRRNJDltm/mz81hHn3ydAX8QSMzDkI1TlskkhWzcnYilYoiRIWgpdTnLHTxyUoWzntvFwKsHwftVdpPJy65Yz5s21VELDieR7pDqZgUmcoLCWSm3jGdTlHG3Zu2q6HtJRS0gBKQBGNzk/I2irFaWwUgNsY26R2+RGbhC2XT846FmYuCExVlGJ4Ho0mcAQ7BTWfnFR7C8GSlhUuaq51UPcwMuiJ/IVTypswFKXWWdhr1aL3L4OrDXwa2yiOJHDSM6ASVBSQpTWKeYit3BkWeW7ghi+DplzMsp7c94G2KyZpSfJGmw4FKjnyqTqk7iII8FSpYCwQXBGkBJ0XGTj0NaalTktZfOKVsvc2+RTilQQcpN940w6CJYVPealugipukHBWz1OdXJypypHwiMs5Ls1wiyoVogNwdH0ye4sHiXZBNjlIVocJvyhkZUKnGzz+uklKvhIjVF2ZJRoZ0qCKSYRZ/frDcf/lQua9rBcNxpUnKxzJa45RrzaVZOfInHn2ceDY0GIompdB8uUcrJilB1I3xmpK0UYziglJse8dOnWLx43MqUtpqeDJ3a0qFqL3WT6mJJBwbolUKAJKQ7GEmldCyfWpWvKpK+ri3rFUlyVfgBrqSUmWrIkZiDdrxadsCUUkYrBJqJSyolr2ManByXBmjwapHFKtCUsN+YgPSkhm+hfSY8qqqkSiwSVWbpeGxhQjJOz1DFKMCmWgD7p+UFLoWjxqmplCYHdnIhKnzRGeg4PPSiRkBD6xztTJynZqxJJUX0GJJAJUq7wrY/A1clq8UQo3MSUZS5Yag0hRi+FpK0zCpk7xpwzlHGzJkwqc02N6OSgJZJBjJOTb5NEYpLgKUWlpA3huT/wAcUVHtl0hJjMGE1iHltG3SK5GfM+BQZQjqemjG5HGEFSKsVcIYaE1FiCSHttmu0KX7h3g85xCkIqJtjaasf8jC7sEb8KS1JqUFJAU5TfRiNDEboi7NLR0WSdMSu4IJPqTaKYyJyp7MZlBLkJF4F9AT7MZXzzMqMosN/CGRS22Uug+XIlyh1O5gHciBWUZSsF08xAQvyXEzOMTBmUQH0PzjRHoM0PAWHAlM2a+R7sNhsIVklzQ/HHizU41j6Ae7IWEDQhL26wuSUuhkW49gtBiiZoOUG23KFONDFKyuXjE4rKJSAW1KiA3rBxSQLk2N6daz8YD9DaKslCzi7DR2JUAH5wzFwxeVWhLh0omUqWQ3dB6EkEm++ojRGfvTEONRMwin1HIx25TUVbOXGLlKgqUrsiChRzb8jGHJlU+GjZDHt5TAq6vXMUSqM90qQzt2z0TgLEQKRKAburyLxky9mvF+0LxWXlD9/wAQpvaAi6GiulrJjsFEg2IULjzGsXKq4KvkInFCxdXRhEhwLySsyuNYGqWnOjvI18I14snJnfAlmzM3pD5SbFuVmx4K4eIWifNcDb6GMWpyNQe3sZjjb5PQqmoWl0q7ySLGM2l1qzQDyYdrPOa7OhagpNiSxhs6EOLs5ShUkmYoWjO/f7UPhFx5FlXiYUp0Ei8aseJxXJJZfgZYbiocZzAZMLq0aMepTVMKxHFBNWUJLgCAhBxjyTHON8lKa1aLDMG11itqfYdI1OC15WlJVe0L1MUooUu2aGnU9xGIIsrgcrC8dDRL3WZs/QuMhZ2aOnyZaOfy5R1MVsZdoV8BoafNPMpPqkRTVSGXaRjcUxJUiqqRlBQJynto6jCFFHQx6fG8ad8tB/C+EmbPTPSWl/GRvfaBaMMoVOhyZpFXfTMA3MQXBSEtbUKMzKkfiHoTATkkqBm+TPS5bTsx1BMWpe2ikHyKcz5jKSWa3TrA3wQf4hTy5clMqXctduY1MSPJS7M/X4MlUsXBV7npBqVMLcb3hXDkfy9CW7wzA9CCReKmk7Zqg2qEWKzaoTAgIl5NMwEzNYbd5oD2B+4M4ewxSUrUu7sXAb97QDVhx4AcQwGaFqmSZuQ9Mp137wYRcZJLlFSi2+GNcKpJoDzZhWWs7etgBFSkn0i4xa7JY6sdkUE/Fy2a/wBIKPHIMl4MnWVplLQHzHsmIO11M/VodiVr+IjK+TOT6u5azl2jZKbl2ZlFLoEVOOsLDNFwzw79slzlixSwT/q1/KOV9Q1/6acF89mjFi3piyhrV0y1JLhiyhyIjd7csVKPTFxk4Oh4viaasgNmEKcB6yMZyqm6O1GVKlJT17xZ/eM+Zyjjk49pBX8mfxnCJlHVjMpRQTmSfxJe4MHodVHVYr8rsRlg4SPQ6Kmlzpby5gKVC4DGMmbWzxSpxHRxKS7FR4Ck5nzK1doFfVcvwT9NE0a6IKl9mk5QzRH9QflBeiX08haJeVagoaAmObWzL6mPhPwMq1TFOMYeJiMu40MehT3w4MclyY7HMypbDVNiIXi9s+QpcxMnKN2POOj4MwYtZSDYkeEUpx6slMrwef8A1Rq5IiSap2Wlyen4YUKWxAIa8cvK2ka4jemkIAZIZozym32FRbImhKr2ECiztdjKJZuRa8dbRKomPP2Urx4KllSfAdTGxypCUrK6rFchAOrAmIpEZmMNxTsQFIWxIAcB3sNIVlbTTRYhxqoM6cUKlqUMxKmdys3ctCHwrZvxYGsfqXyGVuJLkISEhSCUjpby+UBB75cMLSYVkytN/wARZTY6pExKmzF3sOW8aFBJWO1mKEZRhHvyw0z3WDmCSoFXreETXuOVPshUYXmQJyFam4O94l7eGUmH/bTLSns0FSzZhtFVbIzhJQkn75us/h/tEMtLgvoTKxMZ8xPtFUyqRqMNxIiUCiySbtvoX6QM00bcTtcjSRPzjvHN0uLfXaFDyiZj0pDoUTmBvqAH0A5wTToFOmdkYkFq7gVaxCkliNXSTrFUWnYRMmJL7GBoIR4rWJSU9oWBzF+iW18yIbGLa4Eykk+TC1WKdrPmLGhV3f8ASGA9gPWNcVSoyyduyiq+K0GgGUvEIez/AMPKESKALVbNmmHwNx7NHj/q0nl1LS8cHS0624zyHE6szZ0yZ+JSiPB7ezR6rBj9PFGPwkc+Tttmi4PWlRZQheZGjC0yHFGJgryJ0QbnqL2i8WK1z5By5OaRt/4gUIn4cienVKULf+0gP7R5v6Xl9LWPH4fH+B+ZbsdnlFFWLlKzS1qSeh/bx6ucIzVSVmFNro9L4T4l7dOSYf6gGv4hzji6zR+m90OjZhy7uH2Wni2UieZRexYnqYBaOUse42RxOUdyL+N68fZDkWynDMb6iJo8ac6kheNXIxSOJ5iZRlTHKnBCnvHW9GKft6Gywxc0/AqTWTCVEHW/gIuUI90OUMfmPBWWVf70FTujI9DGeSkNZGKJ7JmGbS8IWBb7Y3Dpsam4y5AaFBUruh1k2Ai80naSFa6tyNthiUSmROnATFfdG0F+m3dnP9ZLoVL4omyqgy1XAsT05wmWmiomlSWywniHipBktLLrVZuUKw4Hu56Cxe4V4BRz5rKnEiXuTqRG9LxETnnjfFcmgqqtLpQmyE6dYdJVExotx5Z7QW+6NvGBTBfZkkzF9hLUlWUpUR1a7eekFNKrYSdFkuVOQlpaSom+Z2H6+Mc/NKMnywrJqkKf/qFoSgJBPeCu8OWrQEVfEEFDJ6fKFs4KzGalkIVZGYh8vhs8bYuNbfg6GjUMjcsnf9EMsTWnIgsEky0gE7c4Wo2zFqIJTaXQHLqwAEmYSkaARHBdsUX/AMxUgDsxlzP3z9IukiiuYVzEnJoB3leMUo2yimulS0ywCC6Q5P1eGLG7tshdRTyielJUQhXcY6JJsGfwRBZIJqxuKVOjRSqzsTmUbab6+EZKs2WXJx9KyQZUxQ/+tgPJTE+LQfpuityIpxdT2krbQXl+4eK9OibilNepayFJKVDa30hbRaZnOJK8KqMhulCcp/1KudemX0jXgVRMuZ3IXSMOC1qSO6UiytlE6Bh5aQ6hVg01BSSlQZQsRFIsvwbDDUT0Sh943PJO8K1GZYsbmy4R3Oj1TjfE0UtF2KCAtaQhI3CdCfSPOaLE8uo3y6XLOlLHJwagjyOXT90qcWLNvcbR6Zy5oy4tLOUqkqQZh5KHImBFiR16eMBJ3xQeHBKOWpLgDnTCq7u7+8U2+kdGeLG4ppLg9Iw/iAIwU9t/UzFUlCRY7hlPyufBo89l0sn9Q9nFU2Klsyp7ejziZTES0ruyiz/vzj0sZ3KqObnwelRZSzylQIJHhBuKapiE6dkq5fezJJJ1JhKSiqO3gfsuPIOuuWrUk+JMRJLpFxyJ8UVTFuXJi7ByPjh8k01DHu6bRd8EjqGo8onLUp8qQSo7DWIMWSqfkeYTw+tV5o7NOpKtT4CB5ZmyaqMOuzQ0hlUyQJQZ7FaviL8uUMjGuWc3JllN8hlJQSSlc0kFYdiYkZe4W1wZCbhWaaVrmXJ25coW3ZpjlUY0N6CRIllwnMrmYtRAllbJVeJG7m2wGkOiqEvkXU+JDtQVaRJ8qikabiKtyzEgM2RP1hV0Qz9FSpVmll8oWlQ20L29GhmTmJcZbXZzjSYlUsKDoWFNawWDz6xkilfQMTJJUoMSCzvfdr+cMsdCKbpj/DpHarUcoKAAtSjoByA5wMVQcYxj55OcdJAmSsjsUByfKJEXk7Fkru2i6FsOROzoSlQukkv0go88MuKbdILo8UVLOZJdOikOyZiWIKVAahifDWGcXQ54Jo7W0ySO4SUKDpPdHddiFf3g2P8AiCXIlqmKK5LgXuAxAN8wAv4O8WRDakxUTUp7Qsoa9SN4xzg0+DXCaa5DfsUyZftgnfS/zgN1DKbCaXDFJDqnP8/eBcky1FlgWnM6dQGKor8ksyeOJeeVAfECD0bQ+8a8T4MuXsY4TSEuAyUJ1mE9xINm6qI0SLlrCHXQqrBMfqErUBLSyEAgKLFayS5UsjroBYdXJIKSZqyaLNjjuceP6fkI4JqwioBPKMP1LG54qXyLwOpHeOMUE+rUoCwSlIB3y3cesVosOzEvudTDlVO1+PuJkMpKgTu/gY1/cdOHqRck+V4KEIVoWMT7i8Sm41Is7Gzj9iIiPT5EnJ8r4+xdUVIyhCbJFwNnLOfNoqSW60OaxQb9Pi6ITKolOTQOC2zgEW9YKM2uzPq0s1L9pWEtu7WDbmDU7ZiekUcblJ8jOiwpU5OZJSGtcsXiSC0upjCO2RbO4Vmd0BUsPq6hAK/JJZ4Ezwv2bGZOlJHi5giv1EI8xXJejBacXzzJngGHrEQuWqk/Axp6xEpJ7KWmWeZuoxaQmWWcu2DqxUl3Lq5kwaVGectvYmrqhb5iT05RG0y4yT6G2ErNipViPeAhzJBy6FFRXMogczF1yWfS647QcVRTZVUVRvF2CRkl7tERDUcTTHmIb/1p+sA6LFOGTu07RDl1I7vk/wCYg68AnoGESyillyZ4SVAEFergm2u7QtypUR9k5eD0bFKglRN+8xY8+kDsjFFptMVcPS6cqmS5gAGUhyQApjbzjNjyKTdBxTk7Qk44oWqJaEDMMvdAvrBNtcIvIB1NMhJKGYsHPI8oOXig9Ppcuoltxr/CBqiQUoLcrq9mEDjdna0+hhp3cpXKuvgSlWsHdBNrk0GFS1BORQdCmU4BJQtmCgNwRYjcAfhETJmUFbObqcCVSXkHrEFCwCe+A4KSMpB3FmUkh/feHqSatGBxcXTAOwv3SH+9ex39YqUbLToimdNHwktCJRXkdGbGFItZ1UesKdBptjGbPyJgErYTdIVDIgCbUEgLDolpbPMBdi5cS0f3HW7AtGyKpcGZ+5n1XXTFlBICUB8stIZKAeW5J3USSdzpASn4R3NHoXhccs//AM/7Iyksowo7UI1J2WUxykqAF9YkveqZjyfTcWW5x9r+3+CitQlSsxDFrEbsIOEVFcHMnoc+Gap2BTEAjVlQbo0ZIKUfc6kcTJsTm2iUKljmo7ouySlMW2HKCcRinVRfBOZSOjMSwux5tqPG4gK5oVl97UY+P6HKik7M5VbgEXfXf5xG/gUscZq/hlqlJUhCEIcodyL5lE6ke0SMadthxUIybk7+xOsQlHdQczM5I3N2EMVtWzlZOJtfcrlVZ3iqA4CEVG7OYuiM0mAUZV/WnlMunTdRUWzf2p/PaLirF7r6IcRUcudLVUSBkQmYhAZ2WhaMwUQdC4PkoQxraBLJSsRyqcW16wtyszSytjEoSAzAhrvAiFKV2copUvM5KraB7RE6HPPMErsEmLmZpKHQfnC8mohB1JmzBunGyyTwvVKDiX7wta/DdWOeKRNHBlWfuD1g/wBZi+SvTkWzeE6pKfg9DFx1eOTpEeOQyxmlmrUkmWQyEj0eHWgKM7hNpoPMEQ7yD4HXHGIrlVSFIWcpkylZdi4O0Z5JbjZhx45we7sHwvHkrzJmuFKdgAb+e0IyRfgXk0zjzHlAmPTlEIDAJA7o1PiTFYUl4N2iUoK1HkXpr1lQuQbZWL5fWGyirH5tKs00umwlUxWqiT138TAHc0+BaaGyK4+f7sJmuuSR+7QMKjJ2c3UtQ1L+6QglgA+cPSFcLg2HBiSuqkpOhzKP+1CiPcCOX9Xmo6aTX2/qip401uXS4NF/ETDky5CVpSl1TLgiynSova4NhcXtvHO+j6ifq7LdV/dAw0i1Fx8pWjz2kTLmAXVKOrEZ0nzT3gP9pj03qLyYY/T801cV/APkyh8XbUytm7ZKG/2zMp9oKSUkZKcHyNDRpISoKl3t3Jspd7/gUeR9IyyhKI+MkxfVqQM6lAKyEJEs3danLrAvlSA7bkpGjweLHzyBkn8GfVmmTHUSpSjmUT0/YEPm6iO+n4Xm1EV8csdUdB20yXKCwjOtKcx2BLev6RizZPTxudXSs9ZqoyWJuPDRoeKOFuzWj7IhUxBTlIS6ylaWBKiNHsfF45Gh+pb4y/UNJp+eOH8fgyaXURUWpszU+mXKOSYkoVuFBjeOtjyRyRUou0zdjmnBUcmSwoMYehmXGskNrFM2VdlbQSODmxuXtfaKyMulx1ixDfptLshNmWfeCtAZJKK3DEIBRLDu5JHNyBsenyioyXkZhyQm/cqI1qkqSkaLFgOY+kVLl8BZJxlkUYgYVkJG51Yt5QNCdsYzamuf96C58xK1JQAzs5BsH3PhBRbS5MjwR3Pe+TiKFIBKpjXsw+cV6t9IRjwZMrexdGl4cwJCE9vVEhLjskMc00M5YatpeGRbn+BWfE4Pa2v4c/wOcRyjPSSogC3ZoT8KEfhAdn0L+MOjG+BfSDMNoSqTkZV5SW2QFJSkpLPrF5KaAcbRnSvnq1/GM5iotTMBt484otKg2TrptyiMFKzS4FUMgjTeOZr8dtM6mglw0anBZmdD9Y5ShWQ6EnwHqXyjTYsGrlsgl9GhmPiSop9CrGJpCxcfCD847aMp5bJBBSdO8Lny+kPb5FxXAfxehMxckuH7FKT4pUoCM+V+4bCdCQUlwUzO8Nt4C18HShsauml/IlWVU2czkMAwAsIJY66NEdPJNuBHDacglStdB9YtnQ0Gnkpuc/wHkwDR1Wz6RNy90/CdOkA42czVaRZVS78f4BvsKXJERzdHmc+TJCbjLsb0FUpBTMlnIpIyOPA/nCJ4oZY7MitFPV5VjUIvi7GuKY2uopUy5hzTETAp9ykpWL9QT7iM2LRxxZ/Uhwmmq+Ha/wAHV+j6qPqNZHTryY+VM+4bFJLH6R0GdXFk59KXDT4Z9WyUqTmIDjXwhmGXNGb6vgWTD6qXMe/x/vJ3C0hKlJDMqXOcFj8MpawQGsQpKT5RoZ5cuxaaVFAJ0loOhF1DO7ee8REIUMsJDlgT8oRllbo9Z9HwRw4fUl3L+nj/ACF5mvyu/Jt4UzrZJxjFyk6Ru8BxhMmZLGRZMwI7Ts5aykFQ+IkBranzjy2p0zyxlyuG9ttXx/E8vOUVL29Dnjrh77TJzoDzZd0t99OpT15jr4xk+ka56fNsm/bLv7Pw/wCzNWmy7JJPo8rQkkgC5JAbqY9tfB3nJVYLi9OpJvYpLKSdn39fnFxakjl663tyQfD4/wDvp/2FM1TNBLg5WWW1qzmbkIhW5SVxQXTVGZTkAhv0g19x2DLvpSqiiv8AiBS7eO/SKa+BGpSWa8ZUiaHL66RVAwyLe3Ib4EmdMUqVICiqYlmAFuqifhTfWK22+S8zjSnI0NNh0mmUCsioqB91P/ZlHTvH756QyGJI58tTJR2R65/mVVmIKMwrmqzKe5/tOw5AW9Ib0ZwOoqVLUUCyBcdf2YjdEHGG157USlqYGWgoBF86QXAJ/t26QWTu0DEXY9ICZpKbJUMwvvv7/OM7MuSO2QEkl/WIKkFJPyiikMaWeQksYVmjujyatLKpo1/ClV/RudzHCyKszR2P/Ud53g0CV4gn+modIZj/AHIF9GYx2Y8xP+hP1jtrozHnk3SNEhcS7EO9MQUhypIjNkdchBH2CYnvJCJfVSgT5gxkeSLXudmuc1KPul/BANaAwSgXZiQ5D7s3WG477bNemyVjcpSonKDADkPfeGNnpcCUcaSOLD6WMCScb5j2VmbYvqNvqIjfAr1bi77Xg+7fd7QDOL9Tw48n/MpU66+S1M0MUg2Pe8xaIkcNdBcurSzBg3v1eDb4DwwjKaU3S8lE5Iu3xKuTCz0uCH6ubn1FftX9ypB56j3ETydSL8Pv+qBKjuK7u6VDyWkoUPQkecP3to4Of6fjxZXXT5X2+xVInd8ZnIsPQMB4WERSfQl6WEpJUdmjMfrCkrZ0Zx3NRRYJUwXCng3BknpszjTdo2nCBnz3E1axLQGSlHdJJu7gO3nHB+owx4X7Yrc+bfP/AEYZJRe3yeg8P1xJXIUe9Lum7kyzcP1STl8MvWPPa7TNRjmS4ff5/wC+/wA2RSTdGW4moZUmsE1ADqGdST8IXd1N11bm8ek+kZp6nT7ZeOL+TVDNKWN4W+Pnz+DMzZ/25cwgd8JZTBgpL6+MdqGNYo8FYZwxJ4pftf8AIzVdRLlWWksLO1jtEjljLozLPjftfg6mol2KholgBz2f1MW1zwMyKKr0+m+QdFPMWf6aFqB/Ckn5CDvkXPIk6XCG0vhKrV/4+zSdVzFJQB6l/aCViM2ohHiLCqbAKOS5qJxqFj/xyHy9cyzr5NF7TBLM30M/tpyKRKQmmlEPlllirbvr1O3rDFGhTk5diqtrk/DLZiL7fvb0gmUDSg5cnUbxTIEGYEas6dIrsgNjVSUzpa0gEpRLWH009oZPngFfI7x6slzUS1S8hKklZYklD2KCD5QlwoDNyrEklZ+WzawBkkEpmaD8ohS6DqOfsznxteBaskZOMrQ8wJMxIOyQdN442fYsv3O7Btws0lHUuSNIprggTNmOkg3tFx4ZGKlUiVa7Bo7EejMzzMy3FtwI1SFIrqFES0KCikpdNmvfSM+RJ9jVXkqQQpLlSlg6grbysIzNU+EXa8IuVNSpsgKBZ2cp635wWNc8mvQ1LKotXf8AI65JfQQb5PWR3PrhEjBJBN0VrQ/jtFSXAnLW3d5QGtJ3DdOUBR4/JKWabfn4CqWjVkUruhAIclnNnyi7nTQQqc4xkl5YUdPkfg0lPw7TqV3alB5WDFwDa7hi/OOa9dlj+6DNmLT4oS3ZOft0WTOFJrjKuSrwWx9wIb/8hiS5TR2MOp0sJqUE0DVvClRlLBDjRlpd+l4JfUtPff8AIdqdZhnD29+DNVeGzZammpItqT8jGzFnx5P2s5SnuklJgBBBBh/QLuLstEy7g67GBVD1k5tPvwyw1oFrwXIb1qjwejfw/qAmmPeDqUSOccjXYFlnycnUamsnAirJtTSz1Tkr75KiFhiC+oIO3SNPpYcuL05K18GbDm2ZNz6fYoxTHaiac81ZUdHYDysAI06bDiwR2Y1R2HNRl7fgDwqqXLWFBxm8nu8PfKdiZSaTs1FTjaySUkpTy7r6XLs48ow4/wDiXBxpXfBR/wDIZ5YdrlHVKD80xohndckTZeqvqCLzlnQ2LD/iwiPLNg2L65Vnmkr/ANRf5wWJycqbLjbFq65vhYWZgP3+zGuggdVcpTPoLQXZR1C731GnhEKLe35X+hiiA85alaOTfQPFOROAzEUkTEnYS5Y9oOX7wPBFEwI2/wDyYKSIuUX5WLa6NvbnGV8OjLJFqUki2j3VFAcB1OltwACzDV9IgDY/oKzIBsDo/SOdqcF5N51dHkvHt+AtOKB3hSx+DUXqxMecWoEspViOWxjep0hNGEVLKUjwHpG6fYiINMA7JTh2U+rQmaH4oqUqZTh8qaDnSnMCNXAA9dYz5NtdkyR2yaC0TFqJCiCBqBoD5bxMcV2jsfRcNylka+xIww9GysvuIJGZz+CfZHpAtmaeuw4+G+fsCzpodncbwtoXHJik721/U5KQL7iDgkx8YRtokZA1DtvEljiK1OCE4uPyH49NSkyVSlF+zDqBYuIxwh2pI8vOMscq8of4NxHMSgGpTnSBdQ+K+hI3jFm+mRfux8fbwOx6triQ8xWqop1MtSsp7tnPeSo6N1jLpsGaGZKKr+hvxVlktp5FUFiY9HXIWdqLZ8guzcmitrJGcZJbfiglCgGDO3ziKXHRsqC9jVhVFXMrO5SoF7Wf0tE2KUaMX6bFkbdUWV1fmXnd32/SFQht9pz5aae+gWuqlEB9Nm0EPUFFcHUcY4YJLkkjEB2ZCgCRoeUScdyE5YrIuSicskJUFFzqHtAxhXBUcGxLygynTnykktv0MDKKXCMWpxbZ1HyGrrEoQQh1HeChCuzbptLCLuXLFVTUrWbmK6fBtpRW2KSJTcOUZXaIuxYhi46jmNofjnfByfqEI45qvKIy8PnE/AXNmdIPuYbdHN9SL8mmpOBZypeZagg6pGp84llqSAKjAZspJzSybguLf5gGynL4Z99lCS4JR/aWsfyce8VVmSWZNUwqfJSrNncksLKsktq3jzG0Mq2B6ri7SEqkEFiHKXHlzttEcn0alPixjTyWABe6dSW8A2v7EJlyJlN3ZNaQUsz2BAFtCQdbnWKQAQgl3ZL3+hv6RAaLygqSUhRz89gdvaAyRtDtPPZOxUsVA0UIxpwfZ1+Sr7bPBu3rDNkX0U2zW4VS55YVM+KHRgqFORlJZ7gfYqHu4+cbsnYmPRWEhSZg5pf0eFS6GRfIhnZxotxyfSFUvKLtvljihTklJd3V3i+7nX0iM9R9MlGGmTX3v8k0ErLJv4RS5GajVRhFyb4D5VEBu5hm089m12TJwuECYrOSE5UqdT3AgZuugtJie7dJfgSTA7tC4/Bsyrdyj6RVkWIg+uisOrlD2yDZVYWzDwPKAnyuTXLJ6uNtE5lQFEKCH5g6QpRlRznopZJbm7GlPi4NlJCSdtiOUM5qzJqNHLFz4FOJ1GwsNoGKXg2aWcYYqXbF05JUbQxBZlKb4RYlJlsR8V3/AEiO2JWPJBcohMqHLiLaG/qHe5EkJUWfQxaaboqOSWSW1dk1CBkqZqrqyU1LuHs1vGCXwDng37U/uCISRqGim14MGGfPJelT+EGuEbVJS76CqWSVA3YRW1Pk0YtMs3ufgEmzCkkGI/gyzyyhJpkpRJbVufSB22SGSWT9pq8EldsckoZrMobAG14BJqRztVim7lOVm94fwCXSpv3lEkknrGtJs56gkFiuEyfl2A/OGUMBKmmKpqn+FLt1MKaKcbPPq8JC2bSw6OpiPq8X0c6d8q/9RwKYHM7W6fPziN88AyS6Iz5abKFlJN8rnMNj01brAS+RkJOtp1MsC6RYKcO9n/YgWwtzLirqNSPDNtaBJdojTqs4drOeZFtum8WSgly2uUD1Pp4GIykKMXlKQSsEhKrgcuY9YTGK9SqOnjyOWO/IBKmFSkve4jVJRXRLbPTqUMkOBoPkIUWeeUo7pfW31EbMvYqHRUCyh5iEjBamTmVfV2hO5I24anJQXbGCkuwuQAAH9AIFK2dnPOGmxUl10v8Ae/uGTZwkoYNmOp5eEOSSPPZc08ruT/wQoarq5Jv+UQUC4vVDMrKEjQEteFz7Oxpcqjg47F0vToS0L6ZcMib2vyWSpaTqILcOx48bbckTUe4QlJ5lhoOsUk2MnJLE4xXZRLnNEoRjzqJZOm6GJ9hmbJat9FyypaRoQOl4rbXRUNMq3RoHlzQkE6q08INcIGGWONN9y6/BBbPqesUBPbd2VyWe4/zFuzBK5TqJdLnZSzuP3pA1zZo2rFNOPZFVQDBvkd+oi2cQkm4eBugMalkbkukES1v3SIikjVBJ+xxQNOQxtFsxZfbk2oKo6jKGg0zdp8u2NHJ5CiHvAydiNXHdFbUN+HcEm1ZCUgpQNVHQDkOsWoi56iGOFJcnrOA4RKpkhEtI/uVuYdGJysuVzdstxeoCSQm8HdIS+BNgyv65J5D6xIuy2Nag99UAyzzXGAUzpgduWtx3rFvCAMOWPIMoh1Dml+tj+kTkWz5Z5Mm3sOWpGkRFIkmbcEEqdI15jR38IENlsxViw0bX5h9ooqJyWq5c5i7sNAD+kUw10XyzfRz1Nht9B6xbKXYPjEnNLLEkpv5b/vpFJ1yaMMqlXyZ+lWcyB/cPnDZo1I9RTNsPAfKFFmNq8KXKJGqSCx8L3jT6ikgXjcRRODX5QLIgOUCJijtt5/swlo6f06LU3ILp6ghT8jb0/wAxTSqjXnwPPO2+EfVE3MbhztAq4+eDFqdIsauLs7Lp5V1JUUK3Sbh4m9p0YlCT8A65CQ5d+nWAeV3VDsWGW5IqK7MzcoPh/k6TeO7S5C6mVlDC7XhMW5dGnFmjkxVXKBkVCspaw5Q235Ajmk4PaCoUCTtaLrgxY63MsCnHhA8oepKca+CapzekRDZ59iBFEk9DDEc6U90+PJI2cGKoN3BNSOop9CdTE3eA46ekpvtnM0Sgd52RTZrvEcqLw6b1k5Nl8tISkgF3iv3GnHFYsbjF9n3aMXJvESJ6qg9zfJSS/V3gjnZU5TtPkgxHWIHJySNvwjwTMnNMnumXq25EEkVLU7Y0uz06gokISJcpISkcoalRhlJt2wWvrL5E87wzpCgNcLAbI4ZK/qk7lotDEF19lKimWYviqWxEwMNASW5i14CjPmj5EhmNqrSx1/ex9YhnoihQsGJYt0Nm+kUBROXtcBixO97NbbWIw0dlkFhfl4dYonTLpY7v4R7lvrAPsYkqJJV5P9f1EEDXJZmGhYDRtyP8N6xKLunZnKiVlnBI/EPnBW9vJ0E01aPQFzmbwHygSw3GKBkki6dxyeGUVuZhMVpMrlN0n2iWQUT1NCpI6mjltxt/cqVUD2ijVLUJ8IrmTIp8iMmSKdlfaxKBWZeDqZ14m35Is9MITVKCQxdtNIFQSldBqq3Jclgqr9TrBp8muOZdLyVKSB4naA7fBnjJcgo1e8HzRmtKdsupSAdHiu+x+CoS45CVzB+cXwjVPKmDLlE3TfpERjyYrjuj4JJlf+x/CI2U8U5q5MtTJNriKaNccU+FfByZJS7bxETJgx3XkrkjKSnYCLfIrCvTezwiSacrdtg8DF0Lzcr89FSKA7+UNFL6fkb9xdhGHTJq+zQkqPTbqYgGOMcTe/wek8NcFolMueyl8thEURGXUOXCNnOmhLAFg0MijKK6vEy4EswzpcgN2ylJu+5gGwWwlohEiVAM0yxaLTCRHFBc+MUWIMVpxMlKB5e4gZdFNWY8ocHu7a/5hCkwHiiQqQzuo3ALNozeXOGJ2hMoqPBxJBJLHm50HPpvFi7Zbn1uAHBDesUC1wWg6sN3c8opjF0TT4vs59YhTIqG4v1OnP8AKIUCV8nvJXqXAV9PrBXxRpwS8GknTNPAfKBNJpKecR3Vjp4w6SoSmZvirCjLBWgOjVuUA0MjyYGWvMTcDW0Lcq8HQxvaqQOqWXteLYThJ8xCOxUkA5h4fnA0n2ilp5y5kG1lMhQCkWVYkbeUBGE1afQz9Bmq0C4nhxSEzB8Ktehi4T/9WY9soyqXDB0oIEHdGz9kUmfSZbuX0i4xsLFHdymXJ5mBo0RSSssSkF+RERoDPjUolCTl02in2VByguC2bMzBzBSXFjp5VNWzkpYBtaKVPsBbXwiNdNcg8x7iKSMssjXtvoqlzjF1wMx5mywzXgRzy2uTme8EkDv5C8MmpSTmu8HBDtK4xk3Ps0mF8OzKguQUS+Z1PhBMmr+oRXEeWb7BMNlyBlkoD7n9YJROBkm5u2F1M1KHcur5QVC7E68RzZkm76RdVyDdgsqXlPWKlKwPwGSYolDWmp+6VGIGijD0gzOUWWiGMzLgQJbFvaACIyGKqz/WWhmSC/kYQ1yU2krBCokglgbpJt/neGcUYW7dkXFnJOzfL5xCFst2DAaanmPHyiFeC1CnbVVvcQIUSbndntbw+e8QjPlHmX6D99R6RCEpaQQUmwIt8x5xYUHTsNnKNvARRuRtZU1C0840X4AoOXTgoyuClt4W0XR5dxLwsZZVMkh0nVI28IXJPwbtNlXKkZRNjexgOjVBpO+i/WBbZpSTYRTqtBRfBqwulRKbLzMl2cxJcKzPrlH093kX1dOUKId2ioytHMSbW4qlKINoYnRUcmxhCNfGBl8mvfXJ1S3DRfYbnceDhSYFpkppclWQ76Rd8GfZJHScpilyiozo4UZjzA0gkCsW+W5k5aWeKsbCDiyEUTpBFBQTJy8stJUemg8TF0KnPb2eh8PcFolMuf316gbCGxiZsmZy6NiiQG7xCUjaGJCgWpxHKCEWHOLKfAgrKzNprBdCXydow28A3YPYcSnnFF9F8pIcMXiFDKetktEDKMP1eLLQFiMx1QJBZUzNoqyzM8RJ74LkOkG3Qt9YGjPmfgWm7sCdD0vfbxiCK5JKJvcC4IA/TxEQh0EOWdVwejFv0iAlqFM4Ja+0UEiaLCw/XrbziBEgf9o97W+TRTIjsgsbDzV+/wBtEIwuYpR0vbaLNOPIq5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35"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656" y="5407780"/>
            <a:ext cx="1224136" cy="68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3995936" y="1281534"/>
            <a:ext cx="4572000" cy="923330"/>
          </a:xfrm>
          <a:prstGeom prst="rect">
            <a:avLst/>
          </a:prstGeom>
        </p:spPr>
        <p:txBody>
          <a:bodyPr>
            <a:spAutoFit/>
          </a:bodyPr>
          <a:lstStyle/>
          <a:p>
            <a:pPr algn="ctr"/>
            <a:r>
              <a:rPr lang="es-EC" dirty="0"/>
              <a:t>Las condiciones climatológicas de América posibilitan el desarrollo de cultivos comerciales de flores</a:t>
            </a:r>
          </a:p>
        </p:txBody>
      </p:sp>
      <p:pic>
        <p:nvPicPr>
          <p:cNvPr id="17" name="16 Imagen"/>
          <p:cNvPicPr/>
          <p:nvPr/>
        </p:nvPicPr>
        <p:blipFill>
          <a:blip r:embed="rId9" cstate="print"/>
          <a:srcRect l="49047" t="26840" r="23017" b="25045"/>
          <a:stretch>
            <a:fillRect/>
          </a:stretch>
        </p:blipFill>
        <p:spPr bwMode="auto">
          <a:xfrm>
            <a:off x="4139952" y="2204864"/>
            <a:ext cx="3960440" cy="3202916"/>
          </a:xfrm>
          <a:prstGeom prst="rect">
            <a:avLst/>
          </a:prstGeom>
          <a:noFill/>
          <a:ln w="9525">
            <a:noFill/>
            <a:miter lim="800000"/>
            <a:headEnd/>
            <a:tailEnd/>
          </a:ln>
        </p:spPr>
      </p:pic>
      <p:sp>
        <p:nvSpPr>
          <p:cNvPr id="14" name="13 Rectángulo"/>
          <p:cNvSpPr/>
          <p:nvPr/>
        </p:nvSpPr>
        <p:spPr>
          <a:xfrm>
            <a:off x="4546376" y="5443865"/>
            <a:ext cx="3744416" cy="307777"/>
          </a:xfrm>
          <a:prstGeom prst="rect">
            <a:avLst/>
          </a:prstGeom>
        </p:spPr>
        <p:txBody>
          <a:bodyPr wrap="square">
            <a:spAutoFit/>
          </a:bodyPr>
          <a:lstStyle/>
          <a:p>
            <a:r>
              <a:rPr lang="es-EC" sz="1400" b="1" dirty="0" smtClean="0"/>
              <a:t>mercado </a:t>
            </a:r>
            <a:r>
              <a:rPr lang="es-EC" sz="1400" b="1" dirty="0"/>
              <a:t>interno </a:t>
            </a:r>
            <a:r>
              <a:rPr lang="es-EC" sz="1400" b="1" dirty="0" smtClean="0"/>
              <a:t>= flor desecho</a:t>
            </a:r>
            <a:endParaRPr lang="es-EC" sz="1400" b="1" dirty="0"/>
          </a:p>
        </p:txBody>
      </p:sp>
    </p:spTree>
    <p:extLst>
      <p:ext uri="{BB962C8B-B14F-4D97-AF65-F5344CB8AC3E}">
        <p14:creationId xmlns:p14="http://schemas.microsoft.com/office/powerpoint/2010/main" val="3489731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docProps/app.xml><?xml version="1.0" encoding="utf-8"?>
<Properties xmlns="http://schemas.openxmlformats.org/officeDocument/2006/extended-properties" xmlns:vt="http://schemas.openxmlformats.org/officeDocument/2006/docPropsVTypes">
  <TotalTime>2885</TotalTime>
  <Words>3886</Words>
  <Application>Microsoft Office PowerPoint</Application>
  <PresentationFormat>Presentación en pantalla (4:3)</PresentationFormat>
  <Paragraphs>1982</Paragraphs>
  <Slides>25</Slides>
  <Notes>18</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28" baseType="lpstr">
      <vt:lpstr>Tema de Office</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vmina</dc:creator>
  <cp:lastModifiedBy>USUARIO</cp:lastModifiedBy>
  <cp:revision>110</cp:revision>
  <dcterms:created xsi:type="dcterms:W3CDTF">2015-11-23T20:52:03Z</dcterms:created>
  <dcterms:modified xsi:type="dcterms:W3CDTF">2015-12-07T21:36:46Z</dcterms:modified>
</cp:coreProperties>
</file>