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8"/>
  </p:notesMasterIdLst>
  <p:handoutMasterIdLst>
    <p:handoutMasterId r:id="rId49"/>
  </p:handoutMasterIdLst>
  <p:sldIdLst>
    <p:sldId id="256" r:id="rId3"/>
    <p:sldId id="277" r:id="rId4"/>
    <p:sldId id="279" r:id="rId5"/>
    <p:sldId id="276" r:id="rId6"/>
    <p:sldId id="278" r:id="rId7"/>
    <p:sldId id="270" r:id="rId8"/>
    <p:sldId id="272" r:id="rId9"/>
    <p:sldId id="269" r:id="rId10"/>
    <p:sldId id="280" r:id="rId11"/>
    <p:sldId id="281" r:id="rId12"/>
    <p:sldId id="282" r:id="rId13"/>
    <p:sldId id="283" r:id="rId14"/>
    <p:sldId id="284" r:id="rId15"/>
    <p:sldId id="286" r:id="rId16"/>
    <p:sldId id="285" r:id="rId17"/>
    <p:sldId id="288" r:id="rId18"/>
    <p:sldId id="289" r:id="rId19"/>
    <p:sldId id="290" r:id="rId20"/>
    <p:sldId id="271" r:id="rId21"/>
    <p:sldId id="292" r:id="rId22"/>
    <p:sldId id="291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3" r:id="rId33"/>
    <p:sldId id="302" r:id="rId34"/>
    <p:sldId id="304" r:id="rId35"/>
    <p:sldId id="305" r:id="rId36"/>
    <p:sldId id="307" r:id="rId37"/>
    <p:sldId id="306" r:id="rId38"/>
    <p:sldId id="308" r:id="rId39"/>
    <p:sldId id="310" r:id="rId40"/>
    <p:sldId id="309" r:id="rId41"/>
    <p:sldId id="273" r:id="rId42"/>
    <p:sldId id="311" r:id="rId43"/>
    <p:sldId id="264" r:id="rId44"/>
    <p:sldId id="263" r:id="rId45"/>
    <p:sldId id="312" r:id="rId46"/>
    <p:sldId id="265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474" y="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3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ropbox\TESIS\RECURSOS\BALANZA%20COMERCIAL.xls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ropbox\TESIS\RECURSOS\BALANZA%20COMERCIAL.xls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TESIS\Recaudaciones&#160;Por%20Tipo%20de%20Tributo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ropbox\TESIS\Recaudaciones&#160;Por%20Tipo%20de%20Tribut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ropbox\TESIS\RECURSOS\BALANZA%20COMERCIAL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ropbox\TESIS\RECURSOS\BALANZA%20COMERCIAL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TESIS\Recaudaciones&#160;Por%20Tipo%20de%20Tribut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Hoja2!$A$29</c:f>
              <c:strCache>
                <c:ptCount val="1"/>
                <c:pt idx="0">
                  <c:v>CONECEL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cat>
            <c:numRef>
              <c:f>Hoja2!$B$28:$G$28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Hoja2!$B$29:$G$29</c:f>
              <c:numCache>
                <c:formatCode>General</c:formatCode>
                <c:ptCount val="6"/>
                <c:pt idx="0">
                  <c:v>9.2899999999999991</c:v>
                </c:pt>
                <c:pt idx="1">
                  <c:v>10.47</c:v>
                </c:pt>
                <c:pt idx="2">
                  <c:v>11.06</c:v>
                </c:pt>
                <c:pt idx="3">
                  <c:v>11.76</c:v>
                </c:pt>
                <c:pt idx="4">
                  <c:v>12.03</c:v>
                </c:pt>
                <c:pt idx="5">
                  <c:v>11.77</c:v>
                </c:pt>
              </c:numCache>
            </c:numRef>
          </c:val>
        </c:ser>
        <c:ser>
          <c:idx val="1"/>
          <c:order val="1"/>
          <c:tx>
            <c:strRef>
              <c:f>Hoja2!$A$31</c:f>
              <c:strCache>
                <c:ptCount val="1"/>
                <c:pt idx="0">
                  <c:v>OTECEL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cat>
            <c:numRef>
              <c:f>Hoja2!$B$28:$G$28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Hoja2!$B$31:$G$31</c:f>
              <c:numCache>
                <c:formatCode>General</c:formatCode>
                <c:ptCount val="6"/>
                <c:pt idx="0">
                  <c:v>3.8</c:v>
                </c:pt>
                <c:pt idx="1">
                  <c:v>4.3099999999999996</c:v>
                </c:pt>
                <c:pt idx="2">
                  <c:v>4.51</c:v>
                </c:pt>
                <c:pt idx="3">
                  <c:v>5.0199999999999996</c:v>
                </c:pt>
                <c:pt idx="4">
                  <c:v>5.15</c:v>
                </c:pt>
                <c:pt idx="5">
                  <c:v>5.05</c:v>
                </c:pt>
              </c:numCache>
            </c:numRef>
          </c:val>
        </c:ser>
        <c:ser>
          <c:idx val="2"/>
          <c:order val="2"/>
          <c:tx>
            <c:strRef>
              <c:f>Hoja2!$A$33</c:f>
              <c:strCache>
                <c:ptCount val="1"/>
                <c:pt idx="0">
                  <c:v>CNT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numRef>
              <c:f>Hoja2!$B$28:$G$28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Hoja2!$B$33:$G$33</c:f>
              <c:numCache>
                <c:formatCode>General</c:formatCode>
                <c:ptCount val="6"/>
                <c:pt idx="0">
                  <c:v>0.36</c:v>
                </c:pt>
                <c:pt idx="1">
                  <c:v>0.33</c:v>
                </c:pt>
                <c:pt idx="2">
                  <c:v>0.3</c:v>
                </c:pt>
                <c:pt idx="3">
                  <c:v>0.31</c:v>
                </c:pt>
                <c:pt idx="4">
                  <c:v>0.36</c:v>
                </c:pt>
                <c:pt idx="5">
                  <c:v>0.77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4724304"/>
        <c:axId val="664724848"/>
      </c:barChart>
      <c:catAx>
        <c:axId val="66472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664724848"/>
        <c:crosses val="autoZero"/>
        <c:auto val="1"/>
        <c:lblAlgn val="ctr"/>
        <c:lblOffset val="100"/>
        <c:noMultiLvlLbl val="0"/>
      </c:catAx>
      <c:valAx>
        <c:axId val="66472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6647243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UTILIZACIÓN DE LAS CUOTAS DE IMPORTACIÓN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IMPORTACIÓN (MILLONES USD)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Hoja1!$A$2:$A$5</c15:sqref>
                  </c15:fullRef>
                </c:ext>
              </c:extLst>
              <c:f>Hoja1!$A$2</c:f>
              <c:strCache>
                <c:ptCount val="1"/>
                <c:pt idx="0">
                  <c:v>PERÍODO 2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Hoja1!$B$2:$B$5</c15:sqref>
                  </c15:fullRef>
                </c:ext>
              </c:extLst>
              <c:f>Hoja1!$B$2</c:f>
              <c:numCache>
                <c:formatCode>General</c:formatCode>
                <c:ptCount val="1"/>
                <c:pt idx="0">
                  <c:v>477.35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CUOTA (MILLONES USD)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Hoja1!$A$2:$A$5</c15:sqref>
                  </c15:fullRef>
                </c:ext>
              </c:extLst>
              <c:f>Hoja1!$A$2</c:f>
              <c:strCache>
                <c:ptCount val="1"/>
                <c:pt idx="0">
                  <c:v>PERÍODO 2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Hoja1!$C$2:$C$5</c15:sqref>
                  </c15:fullRef>
                </c:ext>
              </c:extLst>
              <c:f>Hoja1!$C$2</c:f>
              <c:numCache>
                <c:formatCode>General</c:formatCode>
                <c:ptCount val="1"/>
                <c:pt idx="0">
                  <c:v>471.53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75236000"/>
        <c:axId val="775230016"/>
      </c:barChart>
      <c:catAx>
        <c:axId val="775236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75230016"/>
        <c:crosses val="autoZero"/>
        <c:auto val="1"/>
        <c:lblAlgn val="ctr"/>
        <c:lblOffset val="100"/>
        <c:noMultiLvlLbl val="0"/>
      </c:catAx>
      <c:valAx>
        <c:axId val="77523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7523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s-EC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AFECTACIÓN A PRODUCTORES EXTRANJEROS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CKD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Hoja1!$A$2:$A$5</c15:sqref>
                  </c15:fullRef>
                </c:ext>
              </c:extLst>
              <c:f>Hoja1!$A$2</c:f>
              <c:strCache>
                <c:ptCount val="1"/>
                <c:pt idx="0">
                  <c:v>Período 1 a 2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Hoja1!$B$2:$B$5</c15:sqref>
                  </c15:fullRef>
                </c:ext>
              </c:extLst>
              <c:f>Hoja1!$B$2</c:f>
              <c:numCache>
                <c:formatCode>General</c:formatCode>
                <c:ptCount val="1"/>
                <c:pt idx="0" formatCode="0.0000%">
                  <c:v>3.8492628661611297E-6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Los Demás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Hoja1!$A$2:$A$5</c15:sqref>
                  </c15:fullRef>
                </c:ext>
              </c:extLst>
              <c:f>Hoja1!$A$2</c:f>
              <c:strCache>
                <c:ptCount val="1"/>
                <c:pt idx="0">
                  <c:v>Período 1 a 2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Hoja1!$C$2:$C$5</c15:sqref>
                  </c15:fullRef>
                </c:ext>
              </c:extLst>
              <c:f>Hoja1!$C$2</c:f>
              <c:numCache>
                <c:formatCode>General</c:formatCode>
                <c:ptCount val="1"/>
                <c:pt idx="0" formatCode="0.0000%">
                  <c:v>7.1226563318319886E-5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4498272"/>
        <c:axId val="78373148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Serie 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ullRef>
                          <c15:sqref>Hoja1!$A$2:$A$5</c15:sqref>
                        </c15:fullRef>
                        <c15:formulaRef>
                          <c15:sqref>Hoja1!$A$2</c15:sqref>
                        </c15:formulaRef>
                      </c:ext>
                    </c:extLst>
                    <c:strCache>
                      <c:ptCount val="1"/>
                      <c:pt idx="0">
                        <c:v>Período 1 a 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Hoja1!$D$2:$D$5</c15:sqref>
                        </c15:fullRef>
                        <c15:formulaRef>
                          <c15:sqref>Hoja1!$D$2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49449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83731488"/>
        <c:crosses val="autoZero"/>
        <c:auto val="1"/>
        <c:lblAlgn val="ctr"/>
        <c:lblOffset val="100"/>
        <c:noMultiLvlLbl val="0"/>
      </c:catAx>
      <c:valAx>
        <c:axId val="783731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9449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s-EC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Euphemia (Cuerpo)"/>
                <a:ea typeface="+mn-ea"/>
                <a:cs typeface="Times New Roman" pitchFamily="18" charset="0"/>
              </a:defRPr>
            </a:pPr>
            <a:r>
              <a:rPr lang="es-EC"/>
              <a:t>PARTICIPACIÓN - IMPORTACIONES DE CKDS DE CELULARES CON IMPORTACIONES TOTALES POR PERÍODOS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Euphemia (Cuerpo)"/>
              <a:ea typeface="+mn-ea"/>
              <a:cs typeface="Times New Roman" pitchFamily="18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Hoja3!$A$56</c:f>
              <c:strCache>
                <c:ptCount val="1"/>
                <c:pt idx="0">
                  <c:v>CKD CELULARES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trendline>
            <c:spPr>
              <a:ln w="6350" cap="rnd" cmpd="sng" algn="ctr">
                <a:solidFill>
                  <a:schemeClr val="tx1"/>
                </a:solidFill>
                <a:prstDash val="solid"/>
                <a:round/>
              </a:ln>
              <a:effectLst/>
            </c:spPr>
            <c:trendlineType val="linear"/>
            <c:dispRSqr val="0"/>
            <c:dispEq val="0"/>
          </c:trendline>
          <c:cat>
            <c:strRef>
              <c:f>Hoja3!$B$46:$C$46</c:f>
              <c:strCache>
                <c:ptCount val="2"/>
                <c:pt idx="0">
                  <c:v>PERIODO 1</c:v>
                </c:pt>
                <c:pt idx="1">
                  <c:v>PERIODO 2</c:v>
                </c:pt>
              </c:strCache>
            </c:strRef>
          </c:cat>
          <c:val>
            <c:numRef>
              <c:f>Hoja3!$B$56:$C$56</c:f>
              <c:numCache>
                <c:formatCode>General</c:formatCode>
                <c:ptCount val="2"/>
                <c:pt idx="0">
                  <c:v>1.87</c:v>
                </c:pt>
                <c:pt idx="1">
                  <c:v>33.909999999999997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3736384"/>
        <c:axId val="494633168"/>
      </c:barChart>
      <c:catAx>
        <c:axId val="78373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Euphemia (Cuerpo)"/>
                <a:ea typeface="+mn-ea"/>
                <a:cs typeface="Times New Roman" pitchFamily="18" charset="0"/>
              </a:defRPr>
            </a:pPr>
            <a:endParaRPr lang="es-EC"/>
          </a:p>
        </c:txPr>
        <c:crossAx val="494633168"/>
        <c:crosses val="autoZero"/>
        <c:auto val="1"/>
        <c:lblAlgn val="ctr"/>
        <c:lblOffset val="100"/>
        <c:noMultiLvlLbl val="0"/>
      </c:catAx>
      <c:valAx>
        <c:axId val="49463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800" b="1" i="0" u="none" strike="noStrike" kern="1200" baseline="0">
                    <a:solidFill>
                      <a:schemeClr val="tx1"/>
                    </a:solidFill>
                    <a:latin typeface="Euphemia (Cuerpo)"/>
                    <a:ea typeface="+mn-ea"/>
                    <a:cs typeface="Times New Roman" pitchFamily="18" charset="0"/>
                  </a:defRPr>
                </a:pPr>
                <a:r>
                  <a:rPr lang="es-EC"/>
                  <a:t>MILLONES DE DÓLARES - FOB</a:t>
                </a:r>
              </a:p>
            </c:rich>
          </c:tx>
          <c:layout>
            <c:manualLayout>
              <c:xMode val="edge"/>
              <c:yMode val="edge"/>
              <c:x val="9.6930533117932149E-2"/>
              <c:y val="0.12121212121212122"/>
            </c:manualLayout>
          </c:layout>
          <c:overlay val="0"/>
          <c:spPr>
            <a:noFill/>
            <a:ln w="25400"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800" b="1" i="0" u="none" strike="noStrike" kern="1200" baseline="0">
                  <a:solidFill>
                    <a:schemeClr val="tx1"/>
                  </a:solidFill>
                  <a:latin typeface="Euphemia (Cuerpo)"/>
                  <a:ea typeface="+mn-ea"/>
                  <a:cs typeface="Times New Roman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Euphemia (Cuerpo)"/>
                <a:ea typeface="+mn-ea"/>
                <a:cs typeface="Times New Roman" pitchFamily="18" charset="0"/>
              </a:defRPr>
            </a:pPr>
            <a:endParaRPr lang="es-EC"/>
          </a:p>
        </c:txPr>
        <c:crossAx val="7837363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tx1"/>
                </a:solidFill>
                <a:latin typeface="Euphemia (Cuerpo)"/>
                <a:ea typeface="+mn-ea"/>
                <a:cs typeface="Times New Roman" pitchFamily="18" charset="0"/>
              </a:defRPr>
            </a:pPr>
            <a:endParaRPr lang="es-EC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 sz="1800">
          <a:solidFill>
            <a:schemeClr val="tx1"/>
          </a:solidFill>
          <a:latin typeface="Euphemia (Cuerpo)"/>
          <a:cs typeface="Times New Roman" pitchFamily="18" charset="0"/>
        </a:defRPr>
      </a:pPr>
      <a:endParaRPr lang="es-EC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Euphemia (Cuerpo)"/>
                <a:ea typeface="+mn-ea"/>
                <a:cs typeface="Times New Roman" pitchFamily="18" charset="0"/>
              </a:defRPr>
            </a:pPr>
            <a:r>
              <a:rPr lang="es-EC"/>
              <a:t>PARTICIPACIÓN - IMPORTACIONES DE "LOS DEMÁS" DE CELULARES CON IMPORTACIONES TOTALES POR PERÍODOS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Euphemia (Cuerpo)"/>
              <a:ea typeface="+mn-ea"/>
              <a:cs typeface="Times New Roman" pitchFamily="18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Hoja3!$A$52</c:f>
              <c:strCache>
                <c:ptCount val="1"/>
                <c:pt idx="0">
                  <c:v>CBU CELULARES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trendline>
            <c:spPr>
              <a:ln w="6350" cap="rnd" cmpd="sng" algn="ctr">
                <a:solidFill>
                  <a:schemeClr val="tx1"/>
                </a:solidFill>
                <a:prstDash val="solid"/>
                <a:round/>
              </a:ln>
              <a:effectLst/>
            </c:spPr>
            <c:trendlineType val="linear"/>
            <c:dispRSqr val="0"/>
            <c:dispEq val="0"/>
          </c:trendline>
          <c:cat>
            <c:strRef>
              <c:f>Hoja3!$B$46:$C$46</c:f>
              <c:strCache>
                <c:ptCount val="2"/>
                <c:pt idx="0">
                  <c:v>PERIODO 1</c:v>
                </c:pt>
                <c:pt idx="1">
                  <c:v>PERIODO 2</c:v>
                </c:pt>
              </c:strCache>
            </c:strRef>
          </c:cat>
          <c:val>
            <c:numRef>
              <c:f>Hoja3!$B$52:$C$52</c:f>
              <c:numCache>
                <c:formatCode>General</c:formatCode>
                <c:ptCount val="2"/>
                <c:pt idx="0">
                  <c:v>519.58000000000004</c:v>
                </c:pt>
                <c:pt idx="1">
                  <c:v>477.35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241488"/>
        <c:axId val="821236592"/>
      </c:barChart>
      <c:catAx>
        <c:axId val="82124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Euphemia (Cuerpo)"/>
                <a:ea typeface="+mn-ea"/>
                <a:cs typeface="Times New Roman" pitchFamily="18" charset="0"/>
              </a:defRPr>
            </a:pPr>
            <a:endParaRPr lang="es-EC"/>
          </a:p>
        </c:txPr>
        <c:crossAx val="821236592"/>
        <c:crosses val="autoZero"/>
        <c:auto val="1"/>
        <c:lblAlgn val="ctr"/>
        <c:lblOffset val="100"/>
        <c:noMultiLvlLbl val="0"/>
      </c:catAx>
      <c:valAx>
        <c:axId val="82123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800" b="1" i="0" u="none" strike="noStrike" kern="1200" baseline="0">
                    <a:solidFill>
                      <a:schemeClr val="tx1"/>
                    </a:solidFill>
                    <a:latin typeface="Euphemia (Cuerpo)"/>
                    <a:ea typeface="+mn-ea"/>
                    <a:cs typeface="Times New Roman" pitchFamily="18" charset="0"/>
                  </a:defRPr>
                </a:pPr>
                <a:r>
                  <a:rPr lang="es-EC"/>
                  <a:t>MILLONES DE DÓLARES - FOB</a:t>
                </a:r>
              </a:p>
            </c:rich>
          </c:tx>
          <c:layout>
            <c:manualLayout>
              <c:xMode val="edge"/>
              <c:yMode val="edge"/>
              <c:x val="9.2622509423801833E-2"/>
              <c:y val="0.12121212121212122"/>
            </c:manualLayout>
          </c:layout>
          <c:overlay val="0"/>
          <c:spPr>
            <a:noFill/>
            <a:ln w="25400"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800" b="1" i="0" u="none" strike="noStrike" kern="1200" baseline="0">
                  <a:solidFill>
                    <a:schemeClr val="tx1"/>
                  </a:solidFill>
                  <a:latin typeface="Euphemia (Cuerpo)"/>
                  <a:ea typeface="+mn-ea"/>
                  <a:cs typeface="Times New Roman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Euphemia (Cuerpo)"/>
                <a:ea typeface="+mn-ea"/>
                <a:cs typeface="Times New Roman" pitchFamily="18" charset="0"/>
              </a:defRPr>
            </a:pPr>
            <a:endParaRPr lang="es-EC"/>
          </a:p>
        </c:txPr>
        <c:crossAx val="8212414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tx1"/>
                </a:solidFill>
                <a:latin typeface="Euphemia (Cuerpo)"/>
                <a:ea typeface="+mn-ea"/>
                <a:cs typeface="Times New Roman" pitchFamily="18" charset="0"/>
              </a:defRPr>
            </a:pPr>
            <a:endParaRPr lang="es-EC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 sz="1800">
          <a:solidFill>
            <a:schemeClr val="tx1"/>
          </a:solidFill>
          <a:latin typeface="Euphemia (Cuerpo)"/>
          <a:cs typeface="Times New Roman" pitchFamily="18" charset="0"/>
        </a:defRPr>
      </a:pPr>
      <a:endParaRPr lang="es-EC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CONTRABANDO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MILLONES USD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Hoja1!$A$2:$A$5</c15:sqref>
                  </c15:fullRef>
                </c:ext>
              </c:extLst>
              <c:f>Hoja1!$A$2:$A$3</c:f>
              <c:strCache>
                <c:ptCount val="2"/>
                <c:pt idx="0">
                  <c:v>Período 1</c:v>
                </c:pt>
                <c:pt idx="1">
                  <c:v>Período 2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Hoja1!$B$2:$B$5</c15:sqref>
                  </c15:fullRef>
                </c:ext>
              </c:extLst>
              <c:f>Hoja1!$B$2:$B$3</c:f>
              <c:numCache>
                <c:formatCode>General</c:formatCode>
                <c:ptCount val="2"/>
                <c:pt idx="0">
                  <c:v>2.19</c:v>
                </c:pt>
                <c:pt idx="1">
                  <c:v>6.27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828245376"/>
        <c:axId val="82824320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Los Demás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layout/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ullRef>
                          <c15:sqref>Hoja1!$A$2:$A$5</c15:sqref>
                        </c15:fullRef>
                        <c15:formulaRef>
                          <c15:sqref>Hoja1!$A$2:$A$3</c15:sqref>
                        </c15:formulaRef>
                      </c:ext>
                    </c:extLst>
                    <c:strCache>
                      <c:ptCount val="2"/>
                      <c:pt idx="0">
                        <c:v>Período 1</c:v>
                      </c:pt>
                      <c:pt idx="1">
                        <c:v>Período 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Hoja1!$C$2:$C$5</c15:sqref>
                        </c15:fullRef>
                        <c15:formulaRef>
                          <c15:sqref>Hoja1!$C$2:$C$3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0.15</c:v>
                      </c:pt>
                      <c:pt idx="1">
                        <c:v>0.15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8282453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828243200"/>
        <c:crosses val="autoZero"/>
        <c:auto val="1"/>
        <c:lblAlgn val="ctr"/>
        <c:lblOffset val="100"/>
        <c:noMultiLvlLbl val="0"/>
      </c:catAx>
      <c:valAx>
        <c:axId val="828243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82824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s-EC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Euphemia (Cuerpo)"/>
                <a:ea typeface="+mn-ea"/>
                <a:cs typeface="Times New Roman" pitchFamily="18" charset="0"/>
              </a:defRPr>
            </a:pPr>
            <a:r>
              <a:rPr lang="es-EC"/>
              <a:t>TRIBUTOS REALES PAGADOS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Euphemia (Cuerpo)"/>
              <a:ea typeface="+mn-ea"/>
              <a:cs typeface="Times New Roman" pitchFamily="18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TOTAL!$M$14</c:f>
              <c:strCache>
                <c:ptCount val="1"/>
                <c:pt idx="0">
                  <c:v>ARANCEL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multiLvlStrRef>
              <c:f>TOTAL!$J$15:$K$20</c:f>
              <c:multiLvlStrCache>
                <c:ptCount val="6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</c:lvl>
                <c:lvl>
                  <c:pt idx="0">
                    <c:v>PERIODO 1</c:v>
                  </c:pt>
                  <c:pt idx="3">
                    <c:v>PERIODO 2</c:v>
                  </c:pt>
                </c:lvl>
              </c:multiLvlStrCache>
            </c:multiLvlStrRef>
          </c:cat>
          <c:val>
            <c:numRef>
              <c:f>TOTAL!$M$15:$M$20</c:f>
              <c:numCache>
                <c:formatCode>_("$"* #,##0.00_);_("$"* \(#,##0.00\);_("$"* "-"??_);_(@_)</c:formatCode>
                <c:ptCount val="6"/>
                <c:pt idx="0">
                  <c:v>18580.690499999997</c:v>
                </c:pt>
                <c:pt idx="1">
                  <c:v>28568.227500000001</c:v>
                </c:pt>
                <c:pt idx="2">
                  <c:v>32072.659499999969</c:v>
                </c:pt>
                <c:pt idx="3">
                  <c:v>23867.417999999998</c:v>
                </c:pt>
                <c:pt idx="4">
                  <c:v>23407.649999999961</c:v>
                </c:pt>
                <c:pt idx="5">
                  <c:v>25484.784000000021</c:v>
                </c:pt>
              </c:numCache>
            </c:numRef>
          </c:val>
        </c:ser>
        <c:ser>
          <c:idx val="1"/>
          <c:order val="1"/>
          <c:tx>
            <c:strRef>
              <c:f>TOTAL!$N$14</c:f>
              <c:strCache>
                <c:ptCount val="1"/>
                <c:pt idx="0">
                  <c:v>FODINFA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multiLvlStrRef>
              <c:f>TOTAL!$J$15:$K$20</c:f>
              <c:multiLvlStrCache>
                <c:ptCount val="6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</c:lvl>
                <c:lvl>
                  <c:pt idx="0">
                    <c:v>PERIODO 1</c:v>
                  </c:pt>
                  <c:pt idx="3">
                    <c:v>PERIODO 2</c:v>
                  </c:pt>
                </c:lvl>
              </c:multiLvlStrCache>
            </c:multiLvlStrRef>
          </c:cat>
          <c:val>
            <c:numRef>
              <c:f>TOTAL!$N$15:$N$20</c:f>
              <c:numCache>
                <c:formatCode>_("$"* #,##0.00_);_("$"* \(#,##0.00\);_("$"* "-"??_);_(@_)</c:formatCode>
                <c:ptCount val="6"/>
                <c:pt idx="0">
                  <c:v>619.356349999999</c:v>
                </c:pt>
                <c:pt idx="1">
                  <c:v>952.27425000000005</c:v>
                </c:pt>
                <c:pt idx="2">
                  <c:v>1069.0886500000001</c:v>
                </c:pt>
                <c:pt idx="3">
                  <c:v>795.5806</c:v>
                </c:pt>
                <c:pt idx="4">
                  <c:v>780.255</c:v>
                </c:pt>
                <c:pt idx="5">
                  <c:v>849.49279999999999</c:v>
                </c:pt>
              </c:numCache>
            </c:numRef>
          </c:val>
        </c:ser>
        <c:ser>
          <c:idx val="2"/>
          <c:order val="2"/>
          <c:tx>
            <c:strRef>
              <c:f>TOTAL!$O$14</c:f>
              <c:strCache>
                <c:ptCount val="1"/>
                <c:pt idx="0">
                  <c:v>BASE IMPONIBLE IVA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Euphemia (Cuerpo)"/>
                    <a:ea typeface="+mn-ea"/>
                    <a:cs typeface="Times New Roman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TOTAL!$J$15:$K$20</c:f>
              <c:multiLvlStrCache>
                <c:ptCount val="6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</c:lvl>
                <c:lvl>
                  <c:pt idx="0">
                    <c:v>PERIODO 1</c:v>
                  </c:pt>
                  <c:pt idx="3">
                    <c:v>PERIODO 2</c:v>
                  </c:pt>
                </c:lvl>
              </c:multiLvlStrCache>
            </c:multiLvlStrRef>
          </c:cat>
          <c:val>
            <c:numRef>
              <c:f>TOTAL!$O$15:$O$20</c:f>
            </c:numRef>
          </c:val>
        </c:ser>
        <c:ser>
          <c:idx val="3"/>
          <c:order val="3"/>
          <c:tx>
            <c:strRef>
              <c:f>TOTAL!$P$14</c:f>
              <c:strCache>
                <c:ptCount val="1"/>
                <c:pt idx="0">
                  <c:v>IVA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multiLvlStrRef>
              <c:f>TOTAL!$J$15:$K$20</c:f>
              <c:multiLvlStrCache>
                <c:ptCount val="6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</c:lvl>
                <c:lvl>
                  <c:pt idx="0">
                    <c:v>PERIODO 1</c:v>
                  </c:pt>
                  <c:pt idx="3">
                    <c:v>PERIODO 2</c:v>
                  </c:pt>
                </c:lvl>
              </c:multiLvlStrCache>
            </c:multiLvlStrRef>
          </c:cat>
          <c:val>
            <c:numRef>
              <c:f>TOTAL!$P$15:$P$20</c:f>
              <c:numCache>
                <c:formatCode>_("$"* #,##0.00_);_("$"* \(#,##0.00\);_("$"* "-"??_);_(@_)</c:formatCode>
                <c:ptCount val="6"/>
                <c:pt idx="0">
                  <c:v>17168.558022000001</c:v>
                </c:pt>
                <c:pt idx="1">
                  <c:v>26397.04221</c:v>
                </c:pt>
                <c:pt idx="2">
                  <c:v>29635.137377999941</c:v>
                </c:pt>
                <c:pt idx="3">
                  <c:v>22053.494231999997</c:v>
                </c:pt>
                <c:pt idx="4">
                  <c:v>21628.668599999997</c:v>
                </c:pt>
                <c:pt idx="5">
                  <c:v>23547.940416000001</c:v>
                </c:pt>
              </c:numCache>
            </c:numRef>
          </c:val>
        </c:ser>
        <c:ser>
          <c:idx val="4"/>
          <c:order val="4"/>
          <c:tx>
            <c:strRef>
              <c:f>TOTAL!$Q$14</c:f>
              <c:strCache>
                <c:ptCount val="1"/>
                <c:pt idx="0">
                  <c:v>TOTAL IMPUESTOS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multiLvlStrRef>
              <c:f>TOTAL!$J$15:$K$20</c:f>
              <c:multiLvlStrCache>
                <c:ptCount val="6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</c:lvl>
                <c:lvl>
                  <c:pt idx="0">
                    <c:v>PERIODO 1</c:v>
                  </c:pt>
                  <c:pt idx="3">
                    <c:v>PERIODO 2</c:v>
                  </c:pt>
                </c:lvl>
              </c:multiLvlStrCache>
            </c:multiLvlStrRef>
          </c:cat>
          <c:val>
            <c:numRef>
              <c:f>TOTAL!$Q$15:$Q$20</c:f>
              <c:numCache>
                <c:formatCode>_("$"* #,##0.00_);_("$"* \(#,##0.00\);_("$"* "-"??_);_(@_)</c:formatCode>
                <c:ptCount val="6"/>
                <c:pt idx="0">
                  <c:v>36368.604872000011</c:v>
                </c:pt>
                <c:pt idx="1">
                  <c:v>55917.543960000003</c:v>
                </c:pt>
                <c:pt idx="2">
                  <c:v>62776.885528000013</c:v>
                </c:pt>
                <c:pt idx="3">
                  <c:v>46716.492832000011</c:v>
                </c:pt>
                <c:pt idx="4">
                  <c:v>45816.573600000003</c:v>
                </c:pt>
                <c:pt idx="5">
                  <c:v>49882.217216000012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821238224"/>
        <c:axId val="821234960"/>
      </c:barChart>
      <c:catAx>
        <c:axId val="821238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Euphemia (Cuerpo)"/>
                <a:ea typeface="+mn-ea"/>
                <a:cs typeface="Times New Roman" pitchFamily="18" charset="0"/>
              </a:defRPr>
            </a:pPr>
            <a:endParaRPr lang="es-EC"/>
          </a:p>
        </c:txPr>
        <c:crossAx val="821234960"/>
        <c:crosses val="autoZero"/>
        <c:auto val="1"/>
        <c:lblAlgn val="ctr"/>
        <c:lblOffset val="100"/>
        <c:noMultiLvlLbl val="0"/>
      </c:catAx>
      <c:valAx>
        <c:axId val="821234960"/>
        <c:scaling>
          <c:orientation val="minMax"/>
        </c:scaling>
        <c:delete val="1"/>
        <c:axPos val="l"/>
        <c:numFmt formatCode="_(&quot;$&quot;* #,##0.00_);_(&quot;$&quot;* \(#,##0.00\);_(&quot;$&quot;* &quot;-&quot;??_);_(@_)" sourceLinked="1"/>
        <c:majorTickMark val="out"/>
        <c:minorTickMark val="none"/>
        <c:tickLblPos val="none"/>
        <c:crossAx val="821238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Euphemia (Cuerpo)"/>
              <a:ea typeface="+mn-ea"/>
              <a:cs typeface="Times New Roman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 w="6350" cap="rnd" cmpd="sng" algn="ctr">
      <a:noFill/>
      <a:prstDash val="solid"/>
    </a:ln>
    <a:effectLst/>
  </c:spPr>
  <c:txPr>
    <a:bodyPr/>
    <a:lstStyle/>
    <a:p>
      <a:pPr>
        <a:defRPr sz="1800">
          <a:solidFill>
            <a:schemeClr val="tx1"/>
          </a:solidFill>
          <a:latin typeface="Euphemia (Cuerpo)"/>
          <a:cs typeface="Times New Roman" pitchFamily="18" charset="0"/>
        </a:defRPr>
      </a:pPr>
      <a:endParaRPr lang="es-EC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SUPUESTOS TRIBUTOS PAGADOS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'TOTAL (pronostico)'!$E$14</c:f>
              <c:strCache>
                <c:ptCount val="1"/>
                <c:pt idx="0">
                  <c:v>ARANCEL</c:v>
                </c:pt>
              </c:strCache>
            </c:strRef>
          </c:tx>
          <c:invertIfNegative val="0"/>
          <c:dLbls>
            <c:delete val="1"/>
          </c:dLbls>
          <c:cat>
            <c:multiLvlStrRef>
              <c:f>'TOTAL (pronostico)'!$B$15:$C$20</c:f>
              <c:multiLvlStrCache>
                <c:ptCount val="6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</c:lvl>
                <c:lvl>
                  <c:pt idx="0">
                    <c:v>PERIODO 1</c:v>
                  </c:pt>
                  <c:pt idx="3">
                    <c:v>PERIODO 2</c:v>
                  </c:pt>
                </c:lvl>
              </c:multiLvlStrCache>
            </c:multiLvlStrRef>
          </c:cat>
          <c:val>
            <c:numRef>
              <c:f>'TOTAL (pronostico)'!$E$15:$E$20</c:f>
              <c:numCache>
                <c:formatCode>_("$"* #,##0.00_);_("$"* \(#,##0.00\);_("$"* "-"??_);_(@_)</c:formatCode>
                <c:ptCount val="6"/>
                <c:pt idx="0">
                  <c:v>18580.690499999997</c:v>
                </c:pt>
                <c:pt idx="1">
                  <c:v>28568.227500000001</c:v>
                </c:pt>
                <c:pt idx="2">
                  <c:v>32072.659499999969</c:v>
                </c:pt>
                <c:pt idx="3">
                  <c:v>39899.161499999464</c:v>
                </c:pt>
                <c:pt idx="4">
                  <c:v>46645.145999997862</c:v>
                </c:pt>
                <c:pt idx="5">
                  <c:v>53391.130499998493</c:v>
                </c:pt>
              </c:numCache>
            </c:numRef>
          </c:val>
        </c:ser>
        <c:ser>
          <c:idx val="1"/>
          <c:order val="1"/>
          <c:tx>
            <c:strRef>
              <c:f>'TOTAL (pronostico)'!$F$14</c:f>
              <c:strCache>
                <c:ptCount val="1"/>
                <c:pt idx="0">
                  <c:v>FODINFA</c:v>
                </c:pt>
              </c:strCache>
            </c:strRef>
          </c:tx>
          <c:invertIfNegative val="0"/>
          <c:dLbls>
            <c:delete val="1"/>
          </c:dLbls>
          <c:cat>
            <c:multiLvlStrRef>
              <c:f>'TOTAL (pronostico)'!$B$15:$C$20</c:f>
              <c:multiLvlStrCache>
                <c:ptCount val="6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</c:lvl>
                <c:lvl>
                  <c:pt idx="0">
                    <c:v>PERIODO 1</c:v>
                  </c:pt>
                  <c:pt idx="3">
                    <c:v>PERIODO 2</c:v>
                  </c:pt>
                </c:lvl>
              </c:multiLvlStrCache>
            </c:multiLvlStrRef>
          </c:cat>
          <c:val>
            <c:numRef>
              <c:f>'TOTAL (pronostico)'!$F$15:$F$20</c:f>
              <c:numCache>
                <c:formatCode>_("$"* #,##0.00_);_("$"* \(#,##0.00\);_("$"* "-"??_);_(@_)</c:formatCode>
                <c:ptCount val="6"/>
                <c:pt idx="0">
                  <c:v>619.356349999999</c:v>
                </c:pt>
                <c:pt idx="1">
                  <c:v>952.27425000000005</c:v>
                </c:pt>
                <c:pt idx="2">
                  <c:v>1069.0886500000001</c:v>
                </c:pt>
                <c:pt idx="3">
                  <c:v>1329.9720499999808</c:v>
                </c:pt>
                <c:pt idx="4">
                  <c:v>1554.8381999999278</c:v>
                </c:pt>
                <c:pt idx="5">
                  <c:v>1779.704349999947</c:v>
                </c:pt>
              </c:numCache>
            </c:numRef>
          </c:val>
        </c:ser>
        <c:ser>
          <c:idx val="2"/>
          <c:order val="2"/>
          <c:tx>
            <c:strRef>
              <c:f>'TOTAL (pronostico)'!$G$14</c:f>
              <c:strCache>
                <c:ptCount val="1"/>
                <c:pt idx="0">
                  <c:v>BASE IMPONIBLE IVA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'TOTAL (pronostico)'!$B$15:$C$20</c:f>
              <c:multiLvlStrCache>
                <c:ptCount val="6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</c:lvl>
                <c:lvl>
                  <c:pt idx="0">
                    <c:v>PERIODO 1</c:v>
                  </c:pt>
                  <c:pt idx="3">
                    <c:v>PERIODO 2</c:v>
                  </c:pt>
                </c:lvl>
              </c:multiLvlStrCache>
            </c:multiLvlStrRef>
          </c:cat>
          <c:val>
            <c:numRef>
              <c:f>'TOTAL (pronostico)'!$G$15:$G$20</c:f>
            </c:numRef>
          </c:val>
        </c:ser>
        <c:ser>
          <c:idx val="3"/>
          <c:order val="3"/>
          <c:tx>
            <c:strRef>
              <c:f>'TOTAL (pronostico)'!$H$14</c:f>
              <c:strCache>
                <c:ptCount val="1"/>
                <c:pt idx="0">
                  <c:v>IVA</c:v>
                </c:pt>
              </c:strCache>
            </c:strRef>
          </c:tx>
          <c:invertIfNegative val="0"/>
          <c:dLbls>
            <c:delete val="1"/>
          </c:dLbls>
          <c:cat>
            <c:multiLvlStrRef>
              <c:f>'TOTAL (pronostico)'!$B$15:$C$20</c:f>
              <c:multiLvlStrCache>
                <c:ptCount val="6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</c:lvl>
                <c:lvl>
                  <c:pt idx="0">
                    <c:v>PERIODO 1</c:v>
                  </c:pt>
                  <c:pt idx="3">
                    <c:v>PERIODO 2</c:v>
                  </c:pt>
                </c:lvl>
              </c:multiLvlStrCache>
            </c:multiLvlStrRef>
          </c:cat>
          <c:val>
            <c:numRef>
              <c:f>'TOTAL (pronostico)'!$H$15:$H$20</c:f>
              <c:numCache>
                <c:formatCode>_("$"* #,##0.00_);_("$"* \(#,##0.00\);_("$"* "-"??_);_(@_)</c:formatCode>
                <c:ptCount val="6"/>
                <c:pt idx="0">
                  <c:v>17168.558022000001</c:v>
                </c:pt>
                <c:pt idx="1">
                  <c:v>26397.04221</c:v>
                </c:pt>
                <c:pt idx="2">
                  <c:v>29635.137377999941</c:v>
                </c:pt>
                <c:pt idx="3">
                  <c:v>36866.825225999513</c:v>
                </c:pt>
                <c:pt idx="4">
                  <c:v>43100.114903998088</c:v>
                </c:pt>
                <c:pt idx="5">
                  <c:v>49333.404581998613</c:v>
                </c:pt>
              </c:numCache>
            </c:numRef>
          </c:val>
        </c:ser>
        <c:ser>
          <c:idx val="4"/>
          <c:order val="4"/>
          <c:tx>
            <c:strRef>
              <c:f>'TOTAL (pronostico)'!$I$14</c:f>
              <c:strCache>
                <c:ptCount val="1"/>
                <c:pt idx="0">
                  <c:v>TOTAL IMPUESTOS</c:v>
                </c:pt>
              </c:strCache>
            </c:strRef>
          </c:tx>
          <c:invertIfNegative val="0"/>
          <c:dLbls>
            <c:delete val="1"/>
          </c:dLbls>
          <c:cat>
            <c:multiLvlStrRef>
              <c:f>'TOTAL (pronostico)'!$B$15:$C$20</c:f>
              <c:multiLvlStrCache>
                <c:ptCount val="6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</c:lvl>
                <c:lvl>
                  <c:pt idx="0">
                    <c:v>PERIODO 1</c:v>
                  </c:pt>
                  <c:pt idx="3">
                    <c:v>PERIODO 2</c:v>
                  </c:pt>
                </c:lvl>
              </c:multiLvlStrCache>
            </c:multiLvlStrRef>
          </c:cat>
          <c:val>
            <c:numRef>
              <c:f>'TOTAL (pronostico)'!$I$15:$I$20</c:f>
              <c:numCache>
                <c:formatCode>_("$"* #,##0.00_);_("$"* \(#,##0.00\);_("$"* "-"??_);_(@_)</c:formatCode>
                <c:ptCount val="6"/>
                <c:pt idx="0">
                  <c:v>36368.604872000011</c:v>
                </c:pt>
                <c:pt idx="1">
                  <c:v>55917.543960000003</c:v>
                </c:pt>
                <c:pt idx="2">
                  <c:v>62776.885528000013</c:v>
                </c:pt>
                <c:pt idx="3">
                  <c:v>78095.958775998952</c:v>
                </c:pt>
                <c:pt idx="4">
                  <c:v>91300.099103995948</c:v>
                </c:pt>
                <c:pt idx="5">
                  <c:v>104504.23943199702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784351680"/>
        <c:axId val="784352224"/>
      </c:barChart>
      <c:catAx>
        <c:axId val="784351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84352224"/>
        <c:crosses val="autoZero"/>
        <c:auto val="1"/>
        <c:lblAlgn val="ctr"/>
        <c:lblOffset val="100"/>
        <c:noMultiLvlLbl val="0"/>
      </c:catAx>
      <c:valAx>
        <c:axId val="784352224"/>
        <c:scaling>
          <c:orientation val="minMax"/>
        </c:scaling>
        <c:delete val="1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one"/>
        <c:crossAx val="784351680"/>
        <c:crosses val="autoZero"/>
        <c:crossBetween val="between"/>
      </c:valAx>
      <c:spPr>
        <a:ln>
          <a:noFill/>
        </a:ln>
      </c:spPr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  <a:latin typeface="Euphemia (Cuerpo)"/>
          <a:cs typeface="Times New Roman" pitchFamily="18" charset="0"/>
        </a:defRPr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Hoja3!$A$3</c:f>
              <c:strCache>
                <c:ptCount val="1"/>
                <c:pt idx="0">
                  <c:v>EXPORTACION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Hoja3!$B$2:$G$2</c:f>
              <c:numCache>
                <c:formatCode>@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Hoja3!$B$3:$G$3</c:f>
              <c:numCache>
                <c:formatCode>#,##0.00</c:formatCode>
                <c:ptCount val="6"/>
                <c:pt idx="0" formatCode="#,##0_);\(#,##0\)">
                  <c:v>6834410</c:v>
                </c:pt>
                <c:pt idx="1">
                  <c:v>7816699.8800000008</c:v>
                </c:pt>
                <c:pt idx="2">
                  <c:v>9377485.0800000001</c:v>
                </c:pt>
                <c:pt idx="3">
                  <c:v>9972804.449999975</c:v>
                </c:pt>
                <c:pt idx="4">
                  <c:v>10740116.029999983</c:v>
                </c:pt>
                <c:pt idx="5">
                  <c:v>12429788.090000002</c:v>
                </c:pt>
              </c:numCache>
            </c:numRef>
          </c:val>
        </c:ser>
        <c:ser>
          <c:idx val="1"/>
          <c:order val="1"/>
          <c:tx>
            <c:strRef>
              <c:f>Hoja3!$A$4</c:f>
              <c:strCache>
                <c:ptCount val="1"/>
                <c:pt idx="0">
                  <c:v>IMPORTACION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Hoja3!$B$2:$G$2</c:f>
              <c:numCache>
                <c:formatCode>@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Hoja3!$B$4:$G$4</c:f>
              <c:numCache>
                <c:formatCode>#,##0.00</c:formatCode>
                <c:ptCount val="6"/>
                <c:pt idx="0" formatCode="#,##0_);\(#,##0\)">
                  <c:v>11763750</c:v>
                </c:pt>
                <c:pt idx="1">
                  <c:v>15425831.306409989</c:v>
                </c:pt>
                <c:pt idx="2">
                  <c:v>18065318.59296</c:v>
                </c:pt>
                <c:pt idx="3">
                  <c:v>18764093.153955001</c:v>
                </c:pt>
                <c:pt idx="4">
                  <c:v>19961448.682657998</c:v>
                </c:pt>
                <c:pt idx="5">
                  <c:v>20027368.740442976</c:v>
                </c:pt>
              </c:numCache>
            </c:numRef>
          </c:val>
        </c:ser>
        <c:ser>
          <c:idx val="2"/>
          <c:order val="2"/>
          <c:tx>
            <c:strRef>
              <c:f>Hoja3!$A$5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Hoja3!$B$2:$G$2</c:f>
              <c:numCache>
                <c:formatCode>@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Hoja3!$B$5:$G$5</c:f>
              <c:numCache>
                <c:formatCode>#,##0.00</c:formatCode>
                <c:ptCount val="6"/>
                <c:pt idx="0" formatCode="#,##0">
                  <c:v>-4931680</c:v>
                </c:pt>
                <c:pt idx="1">
                  <c:v>-7609131.4264100008</c:v>
                </c:pt>
                <c:pt idx="2">
                  <c:v>-8687833.51296</c:v>
                </c:pt>
                <c:pt idx="3">
                  <c:v>-8791288.7039550003</c:v>
                </c:pt>
                <c:pt idx="4">
                  <c:v>-9221332.6526580267</c:v>
                </c:pt>
                <c:pt idx="5">
                  <c:v>-7597580.6504429998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4713968"/>
        <c:axId val="664714512"/>
      </c:barChart>
      <c:catAx>
        <c:axId val="664713968"/>
        <c:scaling>
          <c:orientation val="minMax"/>
        </c:scaling>
        <c:delete val="1"/>
        <c:axPos val="b"/>
        <c:numFmt formatCode="@" sourceLinked="1"/>
        <c:majorTickMark val="out"/>
        <c:minorTickMark val="none"/>
        <c:tickLblPos val="nextTo"/>
        <c:crossAx val="664714512"/>
        <c:crosses val="autoZero"/>
        <c:auto val="1"/>
        <c:lblAlgn val="ctr"/>
        <c:lblOffset val="100"/>
        <c:noMultiLvlLbl val="0"/>
      </c:catAx>
      <c:valAx>
        <c:axId val="664714512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lumMod val="50000"/>
                  <a:lumOff val="50000"/>
                  <a:alpha val="25000"/>
                </a:schemeClr>
              </a:solidFill>
              <a:prstDash val="solid"/>
              <a:round/>
            </a:ln>
            <a:effectLst/>
          </c:spPr>
        </c:majorGridlines>
        <c:numFmt formatCode="#,##0_);\(#,##0\)" sourceLinked="1"/>
        <c:majorTickMark val="out"/>
        <c:minorTickMark val="none"/>
        <c:tickLblPos val="nextTo"/>
        <c:crossAx val="66471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Hoja3!$A$5</c:f>
              <c:strCache>
                <c:ptCount val="1"/>
                <c:pt idx="0">
                  <c:v>BALANZA COMERCIAL (MILLONES $)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Hoja3!$B$2:$G$2</c:f>
              <c:numCache>
                <c:formatCode>@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Hoja3!$B$5:$G$5</c:f>
              <c:numCache>
                <c:formatCode>#,##0.00</c:formatCode>
                <c:ptCount val="6"/>
                <c:pt idx="0" formatCode="#,##0">
                  <c:v>-4.93</c:v>
                </c:pt>
                <c:pt idx="1">
                  <c:v>-7.6</c:v>
                </c:pt>
                <c:pt idx="2">
                  <c:v>-8.68</c:v>
                </c:pt>
                <c:pt idx="3">
                  <c:v>-8.7899999999999991</c:v>
                </c:pt>
                <c:pt idx="4">
                  <c:v>-9.2200000000000006</c:v>
                </c:pt>
                <c:pt idx="5">
                  <c:v>-7.59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775230560"/>
        <c:axId val="775226752"/>
      </c:barChart>
      <c:catAx>
        <c:axId val="775230560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es-EC"/>
          </a:p>
        </c:txPr>
        <c:crossAx val="775226752"/>
        <c:crosses val="autoZero"/>
        <c:auto val="1"/>
        <c:lblAlgn val="ctr"/>
        <c:lblOffset val="100"/>
        <c:noMultiLvlLbl val="0"/>
      </c:catAx>
      <c:valAx>
        <c:axId val="77522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es-EC"/>
          </a:p>
        </c:txPr>
        <c:crossAx val="77523056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s-EC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Hoja3!$A$8</c:f>
              <c:strCache>
                <c:ptCount val="1"/>
                <c:pt idx="0">
                  <c:v>CBU CELULARES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numRef>
              <c:f>Hoja3!$B$9:$G$9</c:f>
              <c:numCache>
                <c:formatCode>@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Hoja3!$B$8:$G$8</c:f>
              <c:numCache>
                <c:formatCode>General</c:formatCode>
                <c:ptCount val="6"/>
                <c:pt idx="0">
                  <c:v>121.92</c:v>
                </c:pt>
                <c:pt idx="1">
                  <c:v>187.5</c:v>
                </c:pt>
                <c:pt idx="2">
                  <c:v>210.16</c:v>
                </c:pt>
                <c:pt idx="3">
                  <c:v>156.31</c:v>
                </c:pt>
                <c:pt idx="4">
                  <c:v>153.55000000000001</c:v>
                </c:pt>
                <c:pt idx="5">
                  <c:v>167.49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4504256"/>
        <c:axId val="494504800"/>
      </c:barChart>
      <c:lineChart>
        <c:grouping val="standard"/>
        <c:varyColors val="0"/>
        <c:ser>
          <c:idx val="1"/>
          <c:order val="1"/>
          <c:tx>
            <c:strRef>
              <c:f>Hoja3!$A$10</c:f>
              <c:strCache>
                <c:ptCount val="1"/>
                <c:pt idx="0">
                  <c:v>PARTICIPACION IMP.</c:v>
                </c:pt>
              </c:strCache>
            </c:strRef>
          </c:tx>
          <c:spPr>
            <a:ln w="19050" cap="rnd" cmpd="sng" algn="ctr">
              <a:solidFill>
                <a:schemeClr val="accent3">
                  <a:shade val="76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Hoja3!$B$10:$G$10</c:f>
              <c:numCache>
                <c:formatCode>0.00%</c:formatCode>
                <c:ptCount val="6"/>
                <c:pt idx="0">
                  <c:v>1.0364042078418872E-2</c:v>
                </c:pt>
                <c:pt idx="1">
                  <c:v>1.2154937530103729E-2</c:v>
                </c:pt>
                <c:pt idx="2">
                  <c:v>1.1633339459251206E-2</c:v>
                </c:pt>
                <c:pt idx="3">
                  <c:v>8.3302734105410916E-3</c:v>
                </c:pt>
                <c:pt idx="4">
                  <c:v>7.6923269602158159E-3</c:v>
                </c:pt>
                <c:pt idx="5">
                  <c:v>8.3630551590148892E-3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4507520"/>
        <c:axId val="664719408"/>
      </c:lineChart>
      <c:catAx>
        <c:axId val="494504256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es-EC"/>
          </a:p>
        </c:txPr>
        <c:crossAx val="494504800"/>
        <c:crosses val="autoZero"/>
        <c:auto val="1"/>
        <c:lblAlgn val="ctr"/>
        <c:lblOffset val="100"/>
        <c:noMultiLvlLbl val="0"/>
      </c:catAx>
      <c:valAx>
        <c:axId val="49450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r>
                  <a:rPr lang="es-EC"/>
                  <a:t>MILLONES DE</a:t>
                </a:r>
              </a:p>
              <a:p>
                <a:pPr algn="ctr" rtl="0">
                  <a:defRPr/>
                </a:pPr>
                <a:r>
                  <a:rPr lang="es-EC"/>
                  <a:t> DÓLARES - FOB</a:t>
                </a:r>
              </a:p>
            </c:rich>
          </c:tx>
          <c:layout>
            <c:manualLayout>
              <c:xMode val="edge"/>
              <c:yMode val="edge"/>
              <c:x val="9.7488744563863819E-2"/>
              <c:y val="0.13848677253881678"/>
            </c:manualLayout>
          </c:layout>
          <c:overlay val="0"/>
          <c:spPr>
            <a:noFill/>
            <a:ln w="25400"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800" b="1" i="0" u="none" strike="noStrike" kern="1200" baseline="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es-EC"/>
          </a:p>
        </c:txPr>
        <c:crossAx val="494504256"/>
        <c:crosses val="autoZero"/>
        <c:crossBetween val="between"/>
      </c:valAx>
      <c:catAx>
        <c:axId val="494507520"/>
        <c:scaling>
          <c:orientation val="minMax"/>
        </c:scaling>
        <c:delete val="1"/>
        <c:axPos val="b"/>
        <c:majorTickMark val="out"/>
        <c:minorTickMark val="none"/>
        <c:tickLblPos val="nextTo"/>
        <c:crossAx val="664719408"/>
        <c:crosses val="autoZero"/>
        <c:auto val="1"/>
        <c:lblAlgn val="ctr"/>
        <c:lblOffset val="100"/>
        <c:noMultiLvlLbl val="0"/>
      </c:catAx>
      <c:valAx>
        <c:axId val="664719408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es-EC"/>
          </a:p>
        </c:txPr>
        <c:crossAx val="494507520"/>
        <c:crosses val="max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es-EC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Hoja3!$A$12</c:f>
              <c:strCache>
                <c:ptCount val="1"/>
                <c:pt idx="0">
                  <c:v>CKD CELULARES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numRef>
              <c:f>Hoja3!$B$9:$G$9</c:f>
              <c:numCache>
                <c:formatCode>@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Hoja3!$B$12:$G$12</c:f>
              <c:numCache>
                <c:formatCode>General</c:formatCode>
                <c:ptCount val="6"/>
                <c:pt idx="0">
                  <c:v>0.54</c:v>
                </c:pt>
                <c:pt idx="1">
                  <c:v>0.39</c:v>
                </c:pt>
                <c:pt idx="2">
                  <c:v>0.94</c:v>
                </c:pt>
                <c:pt idx="3">
                  <c:v>3.93</c:v>
                </c:pt>
                <c:pt idx="4">
                  <c:v>9.93</c:v>
                </c:pt>
                <c:pt idx="5">
                  <c:v>20.05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4717232"/>
        <c:axId val="664727024"/>
      </c:barChart>
      <c:lineChart>
        <c:grouping val="standard"/>
        <c:varyColors val="0"/>
        <c:ser>
          <c:idx val="1"/>
          <c:order val="1"/>
          <c:tx>
            <c:strRef>
              <c:f>Hoja3!$A$14</c:f>
              <c:strCache>
                <c:ptCount val="1"/>
                <c:pt idx="0">
                  <c:v>PARTICIPACION IMP.</c:v>
                </c:pt>
              </c:strCache>
            </c:strRef>
          </c:tx>
          <c:spPr>
            <a:ln w="19050" cap="rnd" cmpd="sng" algn="ctr">
              <a:solidFill>
                <a:schemeClr val="accent3">
                  <a:shade val="76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Hoja3!$B$14:$G$14</c:f>
              <c:numCache>
                <c:formatCode>0.000%</c:formatCode>
                <c:ptCount val="6"/>
                <c:pt idx="0">
                  <c:v>4.590372967803634E-5</c:v>
                </c:pt>
                <c:pt idx="1">
                  <c:v>2.5282270062615757E-5</c:v>
                </c:pt>
                <c:pt idx="2">
                  <c:v>5.2033398799467707E-5</c:v>
                </c:pt>
                <c:pt idx="3">
                  <c:v>2.0944261085935955E-4</c:v>
                </c:pt>
                <c:pt idx="4">
                  <c:v>4.9745885193710874E-4</c:v>
                </c:pt>
                <c:pt idx="5">
                  <c:v>1.0011299536584186E-3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4716144"/>
        <c:axId val="664719952"/>
      </c:lineChart>
      <c:catAx>
        <c:axId val="664717232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es-EC"/>
          </a:p>
        </c:txPr>
        <c:crossAx val="664727024"/>
        <c:crosses val="autoZero"/>
        <c:auto val="1"/>
        <c:lblAlgn val="ctr"/>
        <c:lblOffset val="100"/>
        <c:noMultiLvlLbl val="0"/>
      </c:catAx>
      <c:valAx>
        <c:axId val="66472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r>
                  <a:rPr lang="es-EC"/>
                  <a:t>MILLONES DE DÓLARES - FOB</a:t>
                </a:r>
              </a:p>
            </c:rich>
          </c:tx>
          <c:layout>
            <c:manualLayout>
              <c:xMode val="edge"/>
              <c:yMode val="edge"/>
              <c:x val="9.2622509423801833E-2"/>
              <c:y val="0.10101010101010101"/>
            </c:manualLayout>
          </c:layout>
          <c:overlay val="0"/>
          <c:spPr>
            <a:noFill/>
            <a:ln w="25400"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800" b="1" i="0" u="none" strike="noStrike" kern="1200" baseline="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es-EC"/>
          </a:p>
        </c:txPr>
        <c:crossAx val="664717232"/>
        <c:crosses val="autoZero"/>
        <c:crossBetween val="between"/>
      </c:valAx>
      <c:catAx>
        <c:axId val="664716144"/>
        <c:scaling>
          <c:orientation val="minMax"/>
        </c:scaling>
        <c:delete val="1"/>
        <c:axPos val="b"/>
        <c:majorTickMark val="out"/>
        <c:minorTickMark val="none"/>
        <c:tickLblPos val="nextTo"/>
        <c:crossAx val="664719952"/>
        <c:crosses val="autoZero"/>
        <c:auto val="1"/>
        <c:lblAlgn val="ctr"/>
        <c:lblOffset val="100"/>
        <c:noMultiLvlLbl val="0"/>
      </c:catAx>
      <c:valAx>
        <c:axId val="664719952"/>
        <c:scaling>
          <c:orientation val="minMax"/>
        </c:scaling>
        <c:delete val="0"/>
        <c:axPos val="r"/>
        <c:numFmt formatCode="0.000%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es-EC"/>
          </a:p>
        </c:txPr>
        <c:crossAx val="664716144"/>
        <c:crosses val="max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es-EC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PRONOSTICO!$C$1</c:f>
              <c:strCache>
                <c:ptCount val="1"/>
                <c:pt idx="0">
                  <c:v>CIF - MILES DE DOLARES</c:v>
                </c:pt>
              </c:strCache>
            </c:strRef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pPr>
              <a:solidFill>
                <a:schemeClr val="accent1"/>
              </a:solidFill>
              <a:ln w="6350" cap="flat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dLbls>
            <c:delete val="1"/>
          </c:dLbls>
          <c:cat>
            <c:multiLvlStrRef>
              <c:f>PRONOSTICO!$A$2:$B$7</c:f>
              <c:multiLvlStrCache>
                <c:ptCount val="6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</c:lvl>
                <c:lvl>
                  <c:pt idx="0">
                    <c:v>PERIODO 1</c:v>
                  </c:pt>
                  <c:pt idx="3">
                    <c:v>PERIODO 2</c:v>
                  </c:pt>
                </c:lvl>
              </c:multiLvlStrCache>
            </c:multiLvlStrRef>
          </c:cat>
          <c:val>
            <c:numRef>
              <c:f>PRONOSTICO!$C$2:$C$7</c:f>
              <c:numCache>
                <c:formatCode>_("$"* #,##0.00_);_("$"* \(#,##0.00\);_("$"* "-"??_);_(@_)</c:formatCode>
                <c:ptCount val="6"/>
                <c:pt idx="0">
                  <c:v>123871.27</c:v>
                </c:pt>
                <c:pt idx="1">
                  <c:v>190454.84999999998</c:v>
                </c:pt>
                <c:pt idx="2">
                  <c:v>213817.73</c:v>
                </c:pt>
                <c:pt idx="3">
                  <c:v>159116.12</c:v>
                </c:pt>
                <c:pt idx="4">
                  <c:v>156051</c:v>
                </c:pt>
                <c:pt idx="5">
                  <c:v>169898.56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PRONOSTICO!$D$1</c:f>
              <c:strCache>
                <c:ptCount val="1"/>
                <c:pt idx="0">
                  <c:v>PRONOSTICO* CIF - MILES DE DOLARES</c:v>
                </c:pt>
              </c:strCache>
            </c:strRef>
          </c:tx>
          <c:spPr>
            <a:ln w="19050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pPr>
              <a:solidFill>
                <a:schemeClr val="accent3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</a:ln>
              <a:effectLst/>
            </c:spPr>
          </c:marker>
          <c:dLbls>
            <c:delete val="1"/>
          </c:dLbls>
          <c:cat>
            <c:multiLvlStrRef>
              <c:f>PRONOSTICO!$A$2:$B$7</c:f>
              <c:multiLvlStrCache>
                <c:ptCount val="6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</c:lvl>
                <c:lvl>
                  <c:pt idx="0">
                    <c:v>PERIODO 1</c:v>
                  </c:pt>
                  <c:pt idx="3">
                    <c:v>PERIODO 2</c:v>
                  </c:pt>
                </c:lvl>
              </c:multiLvlStrCache>
            </c:multiLvlStrRef>
          </c:cat>
          <c:val>
            <c:numRef>
              <c:f>PRONOSTICO!$D$2:$D$7</c:f>
              <c:numCache>
                <c:formatCode>_("$"* #,##0.00_);_("$"* \(#,##0.00\);_("$"* "-"??_);_(@_)</c:formatCode>
                <c:ptCount val="6"/>
                <c:pt idx="0">
                  <c:v>123871.27</c:v>
                </c:pt>
                <c:pt idx="1">
                  <c:v>190454.84999999998</c:v>
                </c:pt>
                <c:pt idx="2">
                  <c:v>213817.73</c:v>
                </c:pt>
                <c:pt idx="3">
                  <c:v>265994.40999999642</c:v>
                </c:pt>
                <c:pt idx="4">
                  <c:v>310967.63999998569</c:v>
                </c:pt>
                <c:pt idx="5">
                  <c:v>355940.86999998987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64711792"/>
        <c:axId val="664712336"/>
      </c:lineChart>
      <c:catAx>
        <c:axId val="664711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es-EC"/>
          </a:p>
        </c:txPr>
        <c:crossAx val="664712336"/>
        <c:crosses val="autoZero"/>
        <c:auto val="1"/>
        <c:lblAlgn val="ctr"/>
        <c:lblOffset val="100"/>
        <c:noMultiLvlLbl val="0"/>
      </c:catAx>
      <c:valAx>
        <c:axId val="664712336"/>
        <c:scaling>
          <c:orientation val="minMax"/>
        </c:scaling>
        <c:delete val="1"/>
        <c:axPos val="l"/>
        <c:numFmt formatCode="_(&quot;$&quot;* #,##0.00_);_(&quot;$&quot;* \(#,##0.00\);_(&quot;$&quot;* &quot;-&quot;??_);_(@_)" sourceLinked="1"/>
        <c:majorTickMark val="out"/>
        <c:minorTickMark val="none"/>
        <c:tickLblPos val="none"/>
        <c:crossAx val="66471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 w="6350" cap="rnd" cmpd="sng" algn="ctr">
      <a:noFill/>
      <a:prstDash val="solid"/>
    </a:ln>
    <a:effectLst/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EFECTIVIDAD DE LA RESOLUCIÓN NO. 67 DEL COMEX SOBRE EL AMBIENTE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UNIDADES RECICLADAS (MILLONES)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1"/>
                <c:pt idx="0">
                  <c:v>2013 - 2014</c:v>
                </c:pt>
              </c:strCache>
              <c:extLst/>
            </c:strRef>
          </c:cat>
          <c:val>
            <c:numRef>
              <c:f>Hoja1!$B$2:$B$5</c:f>
              <c:numCache>
                <c:formatCode>General</c:formatCode>
                <c:ptCount val="1"/>
                <c:pt idx="0">
                  <c:v>0.59</c:v>
                </c:pt>
              </c:numCache>
              <c:extLst/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UNIDADES PREVISTAS A RECICLAR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1"/>
                <c:pt idx="0">
                  <c:v>2013 - 2014</c:v>
                </c:pt>
              </c:strCache>
              <c:extLst/>
            </c:strRef>
          </c:cat>
          <c:val>
            <c:numRef>
              <c:f>Hoja1!$C$2:$C$5</c:f>
              <c:numCache>
                <c:formatCode>General</c:formatCode>
                <c:ptCount val="1"/>
                <c:pt idx="0">
                  <c:v>0.96</c:v>
                </c:pt>
              </c:numCache>
              <c:extLst/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75231648"/>
        <c:axId val="775234368"/>
      </c:barChart>
      <c:catAx>
        <c:axId val="775231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75234368"/>
        <c:crosses val="autoZero"/>
        <c:auto val="1"/>
        <c:lblAlgn val="ctr"/>
        <c:lblOffset val="100"/>
        <c:noMultiLvlLbl val="0"/>
      </c:catAx>
      <c:valAx>
        <c:axId val="77523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7523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s-EC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C" dirty="0" smtClean="0"/>
              <a:t>IMPACTO ARANCELARIO SOBRE CBU/CKD EN AMBOS PERIODOS</a:t>
            </a:r>
            <a:endParaRPr lang="es-EC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CKD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2"/>
                <c:pt idx="0">
                  <c:v>Período 1</c:v>
                </c:pt>
                <c:pt idx="1">
                  <c:v>Período 2</c:v>
                </c:pt>
              </c:strCache>
              <c:extLst/>
            </c:strRef>
          </c:cat>
          <c:val>
            <c:numRef>
              <c:f>Hoja1!$B$2:$B$5</c:f>
              <c:numCache>
                <c:formatCode>0%</c:formatCode>
                <c:ptCount val="2"/>
                <c:pt idx="0">
                  <c:v>0.03</c:v>
                </c:pt>
                <c:pt idx="1">
                  <c:v>0.15</c:v>
                </c:pt>
              </c:numCache>
              <c:extLst/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Los Demás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2"/>
                <c:pt idx="0">
                  <c:v>Período 1</c:v>
                </c:pt>
                <c:pt idx="1">
                  <c:v>Período 2</c:v>
                </c:pt>
              </c:strCache>
              <c:extLst/>
            </c:strRef>
          </c:cat>
          <c:val>
            <c:numRef>
              <c:f>Hoja1!$C$2:$C$5</c:f>
              <c:numCache>
                <c:formatCode>0%</c:formatCode>
                <c:ptCount val="2"/>
                <c:pt idx="0">
                  <c:v>0.15</c:v>
                </c:pt>
                <c:pt idx="1">
                  <c:v>0.15</c:v>
                </c:pt>
              </c:numCache>
              <c:extLst/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775233824"/>
        <c:axId val="775234912"/>
      </c:barChart>
      <c:catAx>
        <c:axId val="775233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75234912"/>
        <c:crosses val="autoZero"/>
        <c:auto val="1"/>
        <c:lblAlgn val="ctr"/>
        <c:lblOffset val="100"/>
        <c:noMultiLvlLbl val="0"/>
      </c:catAx>
      <c:valAx>
        <c:axId val="775234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7523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s-EC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REDUCCIÓN DE LAS IMPORTACIONES  EN LOS PERIODOS EN ANÁLISIS SOBRE BALANZA COMERCIAL.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Período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Hoja1!$B$1:$C$1</c:f>
              <c:strCache>
                <c:ptCount val="2"/>
                <c:pt idx="0">
                  <c:v>CKD</c:v>
                </c:pt>
                <c:pt idx="1">
                  <c:v>Los Demás</c:v>
                </c:pt>
              </c:strCache>
            </c:strRef>
          </c:cat>
          <c:val>
            <c:numRef>
              <c:f>Hoja1!$B$2:$C$2</c:f>
              <c:numCache>
                <c:formatCode>0.00%</c:formatCode>
                <c:ptCount val="2"/>
                <c:pt idx="0">
                  <c:v>1.15E-2</c:v>
                </c:pt>
                <c:pt idx="1">
                  <c:v>4.0000000000000003E-5</c:v>
                </c:pt>
              </c:numCache>
            </c:numRef>
          </c:val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Período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Hoja1!$B$1:$C$1</c:f>
              <c:strCache>
                <c:ptCount val="2"/>
                <c:pt idx="0">
                  <c:v>CKD</c:v>
                </c:pt>
                <c:pt idx="1">
                  <c:v>Los Demás</c:v>
                </c:pt>
              </c:strCache>
            </c:strRef>
          </c:cat>
          <c:val>
            <c:numRef>
              <c:f>Hoja1!$B$3:$C$3</c:f>
              <c:numCache>
                <c:formatCode>0.00%</c:formatCode>
                <c:ptCount val="2"/>
                <c:pt idx="0">
                  <c:v>8.0999999999999996E-3</c:v>
                </c:pt>
                <c:pt idx="1">
                  <c:v>5.9999999999999995E-4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775235456"/>
        <c:axId val="775225664"/>
      </c:barChart>
      <c:catAx>
        <c:axId val="775235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75225664"/>
        <c:crosses val="autoZero"/>
        <c:auto val="1"/>
        <c:lblAlgn val="ctr"/>
        <c:lblOffset val="100"/>
        <c:noMultiLvlLbl val="0"/>
      </c:catAx>
      <c:valAx>
        <c:axId val="775225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75235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13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9EC43E-CDB2-4355-99AF-2ABF0E63706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157ECA6-5098-4564-9591-480B294E889E}">
      <dgm:prSet phldrT="[Texto]"/>
      <dgm:spPr/>
      <dgm:t>
        <a:bodyPr/>
        <a:lstStyle/>
        <a:p>
          <a:r>
            <a:rPr lang="es-EC" dirty="0" smtClean="0"/>
            <a:t>Vigencia: 31 Dic 2014</a:t>
          </a:r>
          <a:endParaRPr lang="es-EC" dirty="0"/>
        </a:p>
      </dgm:t>
    </dgm:pt>
    <dgm:pt modelId="{9506B0F3-E8CE-489E-A951-539CF4E484D3}" type="parTrans" cxnId="{8EB323D9-280A-4D43-870C-39C7219EC826}">
      <dgm:prSet/>
      <dgm:spPr/>
      <dgm:t>
        <a:bodyPr/>
        <a:lstStyle/>
        <a:p>
          <a:endParaRPr lang="es-EC"/>
        </a:p>
      </dgm:t>
    </dgm:pt>
    <dgm:pt modelId="{9432FFE6-8879-4DAC-8738-91F6C5E28255}" type="sibTrans" cxnId="{8EB323D9-280A-4D43-870C-39C7219EC826}">
      <dgm:prSet/>
      <dgm:spPr/>
      <dgm:t>
        <a:bodyPr/>
        <a:lstStyle/>
        <a:p>
          <a:endParaRPr lang="es-EC"/>
        </a:p>
      </dgm:t>
    </dgm:pt>
    <dgm:pt modelId="{24B9C46F-3B32-4C34-80D8-D88815EBE497}">
      <dgm:prSet phldrT="[Texto]"/>
      <dgm:spPr/>
      <dgm:t>
        <a:bodyPr/>
        <a:lstStyle/>
        <a:p>
          <a:r>
            <a:rPr lang="es-EC" dirty="0" smtClean="0"/>
            <a:t>Política de Reciclaje de Celulares.</a:t>
          </a:r>
          <a:endParaRPr lang="es-EC" dirty="0"/>
        </a:p>
      </dgm:t>
    </dgm:pt>
    <dgm:pt modelId="{80B6828C-06EF-437D-96F1-F4B9153F3D86}" type="parTrans" cxnId="{3311C0AE-C79F-423D-BFB6-6FEE7E43CC0D}">
      <dgm:prSet/>
      <dgm:spPr/>
      <dgm:t>
        <a:bodyPr/>
        <a:lstStyle/>
        <a:p>
          <a:endParaRPr lang="es-EC"/>
        </a:p>
      </dgm:t>
    </dgm:pt>
    <dgm:pt modelId="{E3944416-CE60-4D0B-AD9B-9CBEBB453AE4}" type="sibTrans" cxnId="{3311C0AE-C79F-423D-BFB6-6FEE7E43CC0D}">
      <dgm:prSet/>
      <dgm:spPr/>
      <dgm:t>
        <a:bodyPr/>
        <a:lstStyle/>
        <a:p>
          <a:endParaRPr lang="es-EC"/>
        </a:p>
      </dgm:t>
    </dgm:pt>
    <dgm:pt modelId="{9FFC70E2-ADB1-4753-A9A7-16BE1E7B34BB}">
      <dgm:prSet phldrT="[Texto]"/>
      <dgm:spPr/>
      <dgm:t>
        <a:bodyPr/>
        <a:lstStyle/>
        <a:p>
          <a:r>
            <a:rPr lang="es-EC" dirty="0" smtClean="0"/>
            <a:t>CDE EP, Mensajería Rápida o Courier.</a:t>
          </a:r>
          <a:endParaRPr lang="es-EC" dirty="0"/>
        </a:p>
      </dgm:t>
    </dgm:pt>
    <dgm:pt modelId="{3587636B-3444-409C-9505-7B91F0D391E9}" type="parTrans" cxnId="{93F04F93-464E-4462-86E6-04202E2AACD3}">
      <dgm:prSet/>
      <dgm:spPr/>
      <dgm:t>
        <a:bodyPr/>
        <a:lstStyle/>
        <a:p>
          <a:endParaRPr lang="es-EC"/>
        </a:p>
      </dgm:t>
    </dgm:pt>
    <dgm:pt modelId="{E2827A5C-66EF-46C3-A0F7-9022DE53C4C0}" type="sibTrans" cxnId="{93F04F93-464E-4462-86E6-04202E2AACD3}">
      <dgm:prSet/>
      <dgm:spPr/>
      <dgm:t>
        <a:bodyPr/>
        <a:lstStyle/>
        <a:p>
          <a:endParaRPr lang="es-EC"/>
        </a:p>
      </dgm:t>
    </dgm:pt>
    <dgm:pt modelId="{6C8AC3C7-50BE-47DF-9EF5-3956F266E055}">
      <dgm:prSet phldrT="[Texto]"/>
      <dgm:spPr/>
      <dgm:t>
        <a:bodyPr/>
        <a:lstStyle/>
        <a:p>
          <a:r>
            <a:rPr lang="es-EC" dirty="0" smtClean="0"/>
            <a:t>Reforma </a:t>
          </a:r>
        </a:p>
        <a:p>
          <a:r>
            <a:rPr lang="es-EC" dirty="0" smtClean="0"/>
            <a:t>Resolución N° 17</a:t>
          </a:r>
          <a:endParaRPr lang="es-EC" dirty="0"/>
        </a:p>
      </dgm:t>
    </dgm:pt>
    <dgm:pt modelId="{1068A79E-D986-46D5-AC5C-190439B20F46}" type="parTrans" cxnId="{0D87FE02-8473-477D-8BFE-0AD6718C2CA9}">
      <dgm:prSet/>
      <dgm:spPr/>
      <dgm:t>
        <a:bodyPr/>
        <a:lstStyle/>
        <a:p>
          <a:endParaRPr lang="es-EC"/>
        </a:p>
      </dgm:t>
    </dgm:pt>
    <dgm:pt modelId="{D2C4EEE3-97F6-41B4-9561-C945C33DE8B7}" type="sibTrans" cxnId="{0D87FE02-8473-477D-8BFE-0AD6718C2CA9}">
      <dgm:prSet/>
      <dgm:spPr/>
      <dgm:t>
        <a:bodyPr/>
        <a:lstStyle/>
        <a:p>
          <a:endParaRPr lang="es-EC"/>
        </a:p>
      </dgm:t>
    </dgm:pt>
    <dgm:pt modelId="{D75F0894-0EE4-4257-9476-3AF6EE90BBF6}" type="pres">
      <dgm:prSet presAssocID="{AB9EC43E-CDB2-4355-99AF-2ABF0E63706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9322F96-12F6-42B4-89B1-6A247FE33DF3}" type="pres">
      <dgm:prSet presAssocID="{0157ECA6-5098-4564-9591-480B294E889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4DA379-B8C2-4C8F-9053-35A2AFC4C1BC}" type="pres">
      <dgm:prSet presAssocID="{9432FFE6-8879-4DAC-8738-91F6C5E28255}" presName="sibTrans" presStyleCnt="0"/>
      <dgm:spPr/>
    </dgm:pt>
    <dgm:pt modelId="{DB738B5F-FAC2-494A-9B23-2E552FC54088}" type="pres">
      <dgm:prSet presAssocID="{24B9C46F-3B32-4C34-80D8-D88815EBE49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31A008-A9A0-42DA-85CD-E2FAAA02436A}" type="pres">
      <dgm:prSet presAssocID="{E3944416-CE60-4D0B-AD9B-9CBEBB453AE4}" presName="sibTrans" presStyleCnt="0"/>
      <dgm:spPr/>
    </dgm:pt>
    <dgm:pt modelId="{FF7C3418-48DE-42E0-B877-97D5D7D9FBC8}" type="pres">
      <dgm:prSet presAssocID="{9FFC70E2-ADB1-4753-A9A7-16BE1E7B34B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17EA28-FAC9-47FC-B6BF-629CB921788E}" type="pres">
      <dgm:prSet presAssocID="{E2827A5C-66EF-46C3-A0F7-9022DE53C4C0}" presName="sibTrans" presStyleCnt="0"/>
      <dgm:spPr/>
    </dgm:pt>
    <dgm:pt modelId="{A4D2894A-3624-46BB-A438-E4EAEB7C26C6}" type="pres">
      <dgm:prSet presAssocID="{6C8AC3C7-50BE-47DF-9EF5-3956F266E05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37F4534-37F5-4A30-851A-1EA998136841}" type="presOf" srcId="{9FFC70E2-ADB1-4753-A9A7-16BE1E7B34BB}" destId="{FF7C3418-48DE-42E0-B877-97D5D7D9FBC8}" srcOrd="0" destOrd="0" presId="urn:microsoft.com/office/officeart/2005/8/layout/default"/>
    <dgm:cxn modelId="{3311C0AE-C79F-423D-BFB6-6FEE7E43CC0D}" srcId="{AB9EC43E-CDB2-4355-99AF-2ABF0E637065}" destId="{24B9C46F-3B32-4C34-80D8-D88815EBE497}" srcOrd="1" destOrd="0" parTransId="{80B6828C-06EF-437D-96F1-F4B9153F3D86}" sibTransId="{E3944416-CE60-4D0B-AD9B-9CBEBB453AE4}"/>
    <dgm:cxn modelId="{93F04F93-464E-4462-86E6-04202E2AACD3}" srcId="{AB9EC43E-CDB2-4355-99AF-2ABF0E637065}" destId="{9FFC70E2-ADB1-4753-A9A7-16BE1E7B34BB}" srcOrd="2" destOrd="0" parTransId="{3587636B-3444-409C-9505-7B91F0D391E9}" sibTransId="{E2827A5C-66EF-46C3-A0F7-9022DE53C4C0}"/>
    <dgm:cxn modelId="{0D87FE02-8473-477D-8BFE-0AD6718C2CA9}" srcId="{AB9EC43E-CDB2-4355-99AF-2ABF0E637065}" destId="{6C8AC3C7-50BE-47DF-9EF5-3956F266E055}" srcOrd="3" destOrd="0" parTransId="{1068A79E-D986-46D5-AC5C-190439B20F46}" sibTransId="{D2C4EEE3-97F6-41B4-9561-C945C33DE8B7}"/>
    <dgm:cxn modelId="{FCBC510F-5A28-4316-B751-A0D988E11C1F}" type="presOf" srcId="{24B9C46F-3B32-4C34-80D8-D88815EBE497}" destId="{DB738B5F-FAC2-494A-9B23-2E552FC54088}" srcOrd="0" destOrd="0" presId="urn:microsoft.com/office/officeart/2005/8/layout/default"/>
    <dgm:cxn modelId="{43AD4534-EF0B-4513-BA30-BAE073A72EFC}" type="presOf" srcId="{6C8AC3C7-50BE-47DF-9EF5-3956F266E055}" destId="{A4D2894A-3624-46BB-A438-E4EAEB7C26C6}" srcOrd="0" destOrd="0" presId="urn:microsoft.com/office/officeart/2005/8/layout/default"/>
    <dgm:cxn modelId="{D2892820-123B-4502-93DD-0C7F553E8BC6}" type="presOf" srcId="{AB9EC43E-CDB2-4355-99AF-2ABF0E637065}" destId="{D75F0894-0EE4-4257-9476-3AF6EE90BBF6}" srcOrd="0" destOrd="0" presId="urn:microsoft.com/office/officeart/2005/8/layout/default"/>
    <dgm:cxn modelId="{48AB2C69-0C46-4957-9D4D-A6CAF27382AF}" type="presOf" srcId="{0157ECA6-5098-4564-9591-480B294E889E}" destId="{A9322F96-12F6-42B4-89B1-6A247FE33DF3}" srcOrd="0" destOrd="0" presId="urn:microsoft.com/office/officeart/2005/8/layout/default"/>
    <dgm:cxn modelId="{8EB323D9-280A-4D43-870C-39C7219EC826}" srcId="{AB9EC43E-CDB2-4355-99AF-2ABF0E637065}" destId="{0157ECA6-5098-4564-9591-480B294E889E}" srcOrd="0" destOrd="0" parTransId="{9506B0F3-E8CE-489E-A951-539CF4E484D3}" sibTransId="{9432FFE6-8879-4DAC-8738-91F6C5E28255}"/>
    <dgm:cxn modelId="{75E5B5F4-AC89-4187-894B-C82493914A64}" type="presParOf" srcId="{D75F0894-0EE4-4257-9476-3AF6EE90BBF6}" destId="{A9322F96-12F6-42B4-89B1-6A247FE33DF3}" srcOrd="0" destOrd="0" presId="urn:microsoft.com/office/officeart/2005/8/layout/default"/>
    <dgm:cxn modelId="{4C78BE90-E9C6-4756-AE15-67A06AD8B2F5}" type="presParOf" srcId="{D75F0894-0EE4-4257-9476-3AF6EE90BBF6}" destId="{F34DA379-B8C2-4C8F-9053-35A2AFC4C1BC}" srcOrd="1" destOrd="0" presId="urn:microsoft.com/office/officeart/2005/8/layout/default"/>
    <dgm:cxn modelId="{4BC401BC-961B-4D68-AAEC-565920228453}" type="presParOf" srcId="{D75F0894-0EE4-4257-9476-3AF6EE90BBF6}" destId="{DB738B5F-FAC2-494A-9B23-2E552FC54088}" srcOrd="2" destOrd="0" presId="urn:microsoft.com/office/officeart/2005/8/layout/default"/>
    <dgm:cxn modelId="{C2257A62-9CCE-4EC7-B496-EFD8C112622E}" type="presParOf" srcId="{D75F0894-0EE4-4257-9476-3AF6EE90BBF6}" destId="{E531A008-A9A0-42DA-85CD-E2FAAA02436A}" srcOrd="3" destOrd="0" presId="urn:microsoft.com/office/officeart/2005/8/layout/default"/>
    <dgm:cxn modelId="{BD70AC30-57C3-4861-A043-0734B6677A8D}" type="presParOf" srcId="{D75F0894-0EE4-4257-9476-3AF6EE90BBF6}" destId="{FF7C3418-48DE-42E0-B877-97D5D7D9FBC8}" srcOrd="4" destOrd="0" presId="urn:microsoft.com/office/officeart/2005/8/layout/default"/>
    <dgm:cxn modelId="{2EFDCA91-BE83-4090-B520-BE8A3073A6FE}" type="presParOf" srcId="{D75F0894-0EE4-4257-9476-3AF6EE90BBF6}" destId="{CD17EA28-FAC9-47FC-B6BF-629CB921788E}" srcOrd="5" destOrd="0" presId="urn:microsoft.com/office/officeart/2005/8/layout/default"/>
    <dgm:cxn modelId="{BFB833D6-03F4-402A-8338-E58DFE5AD657}" type="presParOf" srcId="{D75F0894-0EE4-4257-9476-3AF6EE90BBF6}" destId="{A4D2894A-3624-46BB-A438-E4EAEB7C26C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8ED384-AC86-4835-BB69-9E98B0180525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EAAA2CA-BE54-49CC-A240-A8B3B3FB5887}">
      <dgm:prSet phldrT="[Texto]"/>
      <dgm:spPr/>
      <dgm:t>
        <a:bodyPr/>
        <a:lstStyle/>
        <a:p>
          <a:r>
            <a:rPr lang="es-EC" dirty="0" smtClean="0"/>
            <a:t>SUPERTEL (ARCOTEL)</a:t>
          </a:r>
          <a:endParaRPr lang="es-EC" dirty="0"/>
        </a:p>
      </dgm:t>
    </dgm:pt>
    <dgm:pt modelId="{FB497637-7FF9-4D8C-87CB-565A72E179EA}" type="parTrans" cxnId="{68BBD5D3-F497-4D67-B486-8523CF721D9A}">
      <dgm:prSet/>
      <dgm:spPr/>
      <dgm:t>
        <a:bodyPr/>
        <a:lstStyle/>
        <a:p>
          <a:endParaRPr lang="es-EC"/>
        </a:p>
      </dgm:t>
    </dgm:pt>
    <dgm:pt modelId="{01FC7F07-DA54-45ED-99F7-EF91FD121505}" type="sibTrans" cxnId="{68BBD5D3-F497-4D67-B486-8523CF721D9A}">
      <dgm:prSet/>
      <dgm:spPr/>
      <dgm:t>
        <a:bodyPr/>
        <a:lstStyle/>
        <a:p>
          <a:endParaRPr lang="es-EC"/>
        </a:p>
      </dgm:t>
    </dgm:pt>
    <dgm:pt modelId="{1A59E3D4-7E04-4CC3-98FA-E4BF7459A7BF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ABRIL 2012</a:t>
          </a:r>
          <a:endParaRPr lang="es-EC" dirty="0">
            <a:solidFill>
              <a:schemeClr val="tx1"/>
            </a:solidFill>
          </a:endParaRPr>
        </a:p>
      </dgm:t>
    </dgm:pt>
    <dgm:pt modelId="{1945740D-6EFA-4AD1-88BB-D95445EAB7EE}" type="parTrans" cxnId="{158D04FE-D5C3-4BF8-80C0-1948122CC51C}">
      <dgm:prSet/>
      <dgm:spPr/>
      <dgm:t>
        <a:bodyPr/>
        <a:lstStyle/>
        <a:p>
          <a:endParaRPr lang="es-EC"/>
        </a:p>
      </dgm:t>
    </dgm:pt>
    <dgm:pt modelId="{6D154BA3-041C-4564-B2E4-7E056CD731C1}" type="sibTrans" cxnId="{158D04FE-D5C3-4BF8-80C0-1948122CC51C}">
      <dgm:prSet/>
      <dgm:spPr/>
      <dgm:t>
        <a:bodyPr/>
        <a:lstStyle/>
        <a:p>
          <a:endParaRPr lang="es-EC"/>
        </a:p>
      </dgm:t>
    </dgm:pt>
    <dgm:pt modelId="{3E3CF9EC-2CC6-4396-BE1B-1A380E965384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16m de Líneas Activas</a:t>
          </a:r>
          <a:endParaRPr lang="es-EC" dirty="0">
            <a:solidFill>
              <a:schemeClr val="tx1"/>
            </a:solidFill>
          </a:endParaRPr>
        </a:p>
      </dgm:t>
    </dgm:pt>
    <dgm:pt modelId="{852C60DB-26A4-40A7-A56C-46F5302727E3}" type="parTrans" cxnId="{AD104F36-DFFB-402C-81D9-3B691220FFC0}">
      <dgm:prSet/>
      <dgm:spPr/>
      <dgm:t>
        <a:bodyPr/>
        <a:lstStyle/>
        <a:p>
          <a:endParaRPr lang="es-EC"/>
        </a:p>
      </dgm:t>
    </dgm:pt>
    <dgm:pt modelId="{23F5FCEE-7D3D-4244-B2A9-678D71DB841F}" type="sibTrans" cxnId="{AD104F36-DFFB-402C-81D9-3B691220FFC0}">
      <dgm:prSet/>
      <dgm:spPr/>
      <dgm:t>
        <a:bodyPr/>
        <a:lstStyle/>
        <a:p>
          <a:endParaRPr lang="es-EC"/>
        </a:p>
      </dgm:t>
    </dgm:pt>
    <dgm:pt modelId="{A089D43B-ADF5-408B-9DB9-8CDD136D3399}" type="pres">
      <dgm:prSet presAssocID="{AC8ED384-AC86-4835-BB69-9E98B0180525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DC1D21F-74CF-48BD-883A-295BB2A44FC1}" type="pres">
      <dgm:prSet presAssocID="{4EAAA2CA-BE54-49CC-A240-A8B3B3FB5887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A51220-DC02-467C-B2AB-87C9BC82CEB3}" type="pres">
      <dgm:prSet presAssocID="{4EAAA2CA-BE54-49CC-A240-A8B3B3FB5887}" presName="gear1srcNode" presStyleLbl="node1" presStyleIdx="0" presStyleCnt="1"/>
      <dgm:spPr/>
      <dgm:t>
        <a:bodyPr/>
        <a:lstStyle/>
        <a:p>
          <a:endParaRPr lang="es-EC"/>
        </a:p>
      </dgm:t>
    </dgm:pt>
    <dgm:pt modelId="{A6BE48BB-8162-404D-9319-091B162D2524}" type="pres">
      <dgm:prSet presAssocID="{4EAAA2CA-BE54-49CC-A240-A8B3B3FB5887}" presName="gear1dstNode" presStyleLbl="node1" presStyleIdx="0" presStyleCnt="1"/>
      <dgm:spPr/>
      <dgm:t>
        <a:bodyPr/>
        <a:lstStyle/>
        <a:p>
          <a:endParaRPr lang="es-EC"/>
        </a:p>
      </dgm:t>
    </dgm:pt>
    <dgm:pt modelId="{38082E03-9C96-411F-AE5A-481D0F72A986}" type="pres">
      <dgm:prSet presAssocID="{4EAAA2CA-BE54-49CC-A240-A8B3B3FB5887}" presName="gear1ch" presStyleLbl="fgAcc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5387F0-8F28-475A-9A20-1190C813F99B}" type="pres">
      <dgm:prSet presAssocID="{01FC7F07-DA54-45ED-99F7-EF91FD121505}" presName="connector1" presStyleLbl="sibTrans2D1" presStyleIdx="0" presStyleCnt="1"/>
      <dgm:spPr/>
      <dgm:t>
        <a:bodyPr/>
        <a:lstStyle/>
        <a:p>
          <a:endParaRPr lang="es-EC"/>
        </a:p>
      </dgm:t>
    </dgm:pt>
  </dgm:ptLst>
  <dgm:cxnLst>
    <dgm:cxn modelId="{158D04FE-D5C3-4BF8-80C0-1948122CC51C}" srcId="{4EAAA2CA-BE54-49CC-A240-A8B3B3FB5887}" destId="{1A59E3D4-7E04-4CC3-98FA-E4BF7459A7BF}" srcOrd="0" destOrd="0" parTransId="{1945740D-6EFA-4AD1-88BB-D95445EAB7EE}" sibTransId="{6D154BA3-041C-4564-B2E4-7E056CD731C1}"/>
    <dgm:cxn modelId="{862766A5-85EF-4486-9230-B4DFCDC38A6F}" type="presOf" srcId="{4EAAA2CA-BE54-49CC-A240-A8B3B3FB5887}" destId="{CDC1D21F-74CF-48BD-883A-295BB2A44FC1}" srcOrd="0" destOrd="0" presId="urn:microsoft.com/office/officeart/2005/8/layout/gear1"/>
    <dgm:cxn modelId="{3E125567-299D-4906-A2C2-A9CA294818D1}" type="presOf" srcId="{01FC7F07-DA54-45ED-99F7-EF91FD121505}" destId="{F95387F0-8F28-475A-9A20-1190C813F99B}" srcOrd="0" destOrd="0" presId="urn:microsoft.com/office/officeart/2005/8/layout/gear1"/>
    <dgm:cxn modelId="{AD104F36-DFFB-402C-81D9-3B691220FFC0}" srcId="{4EAAA2CA-BE54-49CC-A240-A8B3B3FB5887}" destId="{3E3CF9EC-2CC6-4396-BE1B-1A380E965384}" srcOrd="1" destOrd="0" parTransId="{852C60DB-26A4-40A7-A56C-46F5302727E3}" sibTransId="{23F5FCEE-7D3D-4244-B2A9-678D71DB841F}"/>
    <dgm:cxn modelId="{4D78921C-2576-45D1-B670-0F1126D3CA33}" type="presOf" srcId="{AC8ED384-AC86-4835-BB69-9E98B0180525}" destId="{A089D43B-ADF5-408B-9DB9-8CDD136D3399}" srcOrd="0" destOrd="0" presId="urn:microsoft.com/office/officeart/2005/8/layout/gear1"/>
    <dgm:cxn modelId="{68BBD5D3-F497-4D67-B486-8523CF721D9A}" srcId="{AC8ED384-AC86-4835-BB69-9E98B0180525}" destId="{4EAAA2CA-BE54-49CC-A240-A8B3B3FB5887}" srcOrd="0" destOrd="0" parTransId="{FB497637-7FF9-4D8C-87CB-565A72E179EA}" sibTransId="{01FC7F07-DA54-45ED-99F7-EF91FD121505}"/>
    <dgm:cxn modelId="{2BE2C77D-5573-4593-AB1E-9DE086411A2C}" type="presOf" srcId="{1A59E3D4-7E04-4CC3-98FA-E4BF7459A7BF}" destId="{38082E03-9C96-411F-AE5A-481D0F72A986}" srcOrd="0" destOrd="0" presId="urn:microsoft.com/office/officeart/2005/8/layout/gear1"/>
    <dgm:cxn modelId="{7AE0431A-0E98-4F65-AFB9-E64B11D84DB8}" type="presOf" srcId="{3E3CF9EC-2CC6-4396-BE1B-1A380E965384}" destId="{38082E03-9C96-411F-AE5A-481D0F72A986}" srcOrd="0" destOrd="1" presId="urn:microsoft.com/office/officeart/2005/8/layout/gear1"/>
    <dgm:cxn modelId="{9E33A403-9EE1-4655-BD86-F6ECCBE03C3D}" type="presOf" srcId="{4EAAA2CA-BE54-49CC-A240-A8B3B3FB5887}" destId="{95A51220-DC02-467C-B2AB-87C9BC82CEB3}" srcOrd="1" destOrd="0" presId="urn:microsoft.com/office/officeart/2005/8/layout/gear1"/>
    <dgm:cxn modelId="{9F6ACD05-1F70-453D-90ED-092AAFB19A88}" type="presOf" srcId="{4EAAA2CA-BE54-49CC-A240-A8B3B3FB5887}" destId="{A6BE48BB-8162-404D-9319-091B162D2524}" srcOrd="2" destOrd="0" presId="urn:microsoft.com/office/officeart/2005/8/layout/gear1"/>
    <dgm:cxn modelId="{672F1515-E4E3-4CC1-B4F4-7928E51AACCE}" type="presParOf" srcId="{A089D43B-ADF5-408B-9DB9-8CDD136D3399}" destId="{CDC1D21F-74CF-48BD-883A-295BB2A44FC1}" srcOrd="0" destOrd="0" presId="urn:microsoft.com/office/officeart/2005/8/layout/gear1"/>
    <dgm:cxn modelId="{B533BE28-ABDD-493D-B6F8-AC88719BDDFC}" type="presParOf" srcId="{A089D43B-ADF5-408B-9DB9-8CDD136D3399}" destId="{95A51220-DC02-467C-B2AB-87C9BC82CEB3}" srcOrd="1" destOrd="0" presId="urn:microsoft.com/office/officeart/2005/8/layout/gear1"/>
    <dgm:cxn modelId="{EC6E5715-A91F-4762-9C1A-85B1AA3DCADB}" type="presParOf" srcId="{A089D43B-ADF5-408B-9DB9-8CDD136D3399}" destId="{A6BE48BB-8162-404D-9319-091B162D2524}" srcOrd="2" destOrd="0" presId="urn:microsoft.com/office/officeart/2005/8/layout/gear1"/>
    <dgm:cxn modelId="{C94CE611-4779-4943-8365-F09092F8E072}" type="presParOf" srcId="{A089D43B-ADF5-408B-9DB9-8CDD136D3399}" destId="{38082E03-9C96-411F-AE5A-481D0F72A986}" srcOrd="3" destOrd="0" presId="urn:microsoft.com/office/officeart/2005/8/layout/gear1"/>
    <dgm:cxn modelId="{898DDC65-45C5-4693-B133-F91113AF5985}" type="presParOf" srcId="{A089D43B-ADF5-408B-9DB9-8CDD136D3399}" destId="{F95387F0-8F28-475A-9A20-1190C813F99B}" srcOrd="4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E5FCB8-3C10-4C59-8444-D43082A7DC6F}" type="doc">
      <dgm:prSet loTypeId="urn:microsoft.com/office/officeart/2008/layout/PictureStrips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422CBFE-1B54-4793-8501-D522B716C2A0}">
      <dgm:prSet phldrT="[Texto]"/>
      <dgm:spPr/>
      <dgm:t>
        <a:bodyPr/>
        <a:lstStyle/>
        <a:p>
          <a:r>
            <a:rPr lang="es-EC" dirty="0" smtClean="0"/>
            <a:t>TELEFÓNICAS</a:t>
          </a:r>
          <a:endParaRPr lang="es-EC" dirty="0"/>
        </a:p>
      </dgm:t>
    </dgm:pt>
    <dgm:pt modelId="{E3FBD17F-F902-4141-BEC3-FBEE32F4FB12}" type="parTrans" cxnId="{ED4342CF-DDAA-4BFF-A611-8CA602F3B956}">
      <dgm:prSet/>
      <dgm:spPr/>
      <dgm:t>
        <a:bodyPr/>
        <a:lstStyle/>
        <a:p>
          <a:endParaRPr lang="es-EC"/>
        </a:p>
      </dgm:t>
    </dgm:pt>
    <dgm:pt modelId="{04F9C2B9-0653-4AA7-BD34-5203851F284F}" type="sibTrans" cxnId="{ED4342CF-DDAA-4BFF-A611-8CA602F3B956}">
      <dgm:prSet/>
      <dgm:spPr/>
      <dgm:t>
        <a:bodyPr/>
        <a:lstStyle/>
        <a:p>
          <a:endParaRPr lang="es-EC"/>
        </a:p>
      </dgm:t>
    </dgm:pt>
    <dgm:pt modelId="{FDD01ED5-1DB9-42EB-8E2F-CEEC80B8E143}">
      <dgm:prSet phldrT="[Texto]"/>
      <dgm:spPr/>
      <dgm:t>
        <a:bodyPr/>
        <a:lstStyle/>
        <a:p>
          <a:r>
            <a:rPr lang="es-EC" dirty="0" smtClean="0"/>
            <a:t>IMPORTADORES</a:t>
          </a:r>
          <a:endParaRPr lang="es-EC" dirty="0"/>
        </a:p>
      </dgm:t>
    </dgm:pt>
    <dgm:pt modelId="{021A9F98-045D-4307-A495-340907231D2A}" type="parTrans" cxnId="{1587D46A-AE81-4D16-8962-C448C3C17E34}">
      <dgm:prSet/>
      <dgm:spPr/>
      <dgm:t>
        <a:bodyPr/>
        <a:lstStyle/>
        <a:p>
          <a:endParaRPr lang="es-EC"/>
        </a:p>
      </dgm:t>
    </dgm:pt>
    <dgm:pt modelId="{E80C2B1D-8172-47FB-85B1-0A66B155610B}" type="sibTrans" cxnId="{1587D46A-AE81-4D16-8962-C448C3C17E34}">
      <dgm:prSet/>
      <dgm:spPr/>
      <dgm:t>
        <a:bodyPr/>
        <a:lstStyle/>
        <a:p>
          <a:endParaRPr lang="es-EC"/>
        </a:p>
      </dgm:t>
    </dgm:pt>
    <dgm:pt modelId="{7E76210C-8E0A-4A82-B3ED-5AD50838CDAB}">
      <dgm:prSet phldrT="[Texto]"/>
      <dgm:spPr/>
      <dgm:t>
        <a:bodyPr/>
        <a:lstStyle/>
        <a:p>
          <a:r>
            <a:rPr lang="es-EC" dirty="0" smtClean="0"/>
            <a:t>ENSAMBLADORES</a:t>
          </a:r>
          <a:endParaRPr lang="es-EC" dirty="0"/>
        </a:p>
      </dgm:t>
    </dgm:pt>
    <dgm:pt modelId="{3C44A8BE-3818-4F6F-921B-144A2FB2BD6A}" type="parTrans" cxnId="{8D9DFA06-785D-4088-B083-FD48CD535A87}">
      <dgm:prSet/>
      <dgm:spPr/>
      <dgm:t>
        <a:bodyPr/>
        <a:lstStyle/>
        <a:p>
          <a:endParaRPr lang="es-EC"/>
        </a:p>
      </dgm:t>
    </dgm:pt>
    <dgm:pt modelId="{D7969948-A721-4602-B542-4EFE6EB619B6}" type="sibTrans" cxnId="{8D9DFA06-785D-4088-B083-FD48CD535A87}">
      <dgm:prSet/>
      <dgm:spPr/>
      <dgm:t>
        <a:bodyPr/>
        <a:lstStyle/>
        <a:p>
          <a:endParaRPr lang="es-EC"/>
        </a:p>
      </dgm:t>
    </dgm:pt>
    <dgm:pt modelId="{9D2A3BED-563E-4562-BB39-6E36E2EBFA77}">
      <dgm:prSet phldrT="[Texto]"/>
      <dgm:spPr/>
      <dgm:t>
        <a:bodyPr/>
        <a:lstStyle/>
        <a:p>
          <a:r>
            <a:rPr lang="es-EC" dirty="0" smtClean="0"/>
            <a:t>CONSUMIDORES FINALES</a:t>
          </a:r>
          <a:endParaRPr lang="es-EC" dirty="0"/>
        </a:p>
      </dgm:t>
    </dgm:pt>
    <dgm:pt modelId="{D1DAA76D-A89D-40DC-9C2E-EBF4A2A81098}" type="parTrans" cxnId="{06712511-2BEA-4AE7-9402-F3E9D8711319}">
      <dgm:prSet/>
      <dgm:spPr/>
      <dgm:t>
        <a:bodyPr/>
        <a:lstStyle/>
        <a:p>
          <a:endParaRPr lang="es-EC"/>
        </a:p>
      </dgm:t>
    </dgm:pt>
    <dgm:pt modelId="{AF6C3941-458E-4545-8B5E-B86B8C551D42}" type="sibTrans" cxnId="{06712511-2BEA-4AE7-9402-F3E9D8711319}">
      <dgm:prSet/>
      <dgm:spPr/>
      <dgm:t>
        <a:bodyPr/>
        <a:lstStyle/>
        <a:p>
          <a:endParaRPr lang="es-EC"/>
        </a:p>
      </dgm:t>
    </dgm:pt>
    <dgm:pt modelId="{3F8C9769-7DB0-4D7B-88E8-6379FF44E9AE}" type="pres">
      <dgm:prSet presAssocID="{E5E5FCB8-3C10-4C59-8444-D43082A7DC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11821A5-1C4A-4F40-887C-09D9A17CF2A1}" type="pres">
      <dgm:prSet presAssocID="{5422CBFE-1B54-4793-8501-D522B716C2A0}" presName="composite" presStyleCnt="0"/>
      <dgm:spPr/>
    </dgm:pt>
    <dgm:pt modelId="{98F152A5-51D0-4E82-AF63-3209C3E63FD5}" type="pres">
      <dgm:prSet presAssocID="{5422CBFE-1B54-4793-8501-D522B716C2A0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7E5480-DF12-411A-9150-6F3B6AE1A492}" type="pres">
      <dgm:prSet presAssocID="{5422CBFE-1B54-4793-8501-D522B716C2A0}" presName="rect2" presStyleLbl="fgImgPlace1" presStyleIdx="0" presStyleCnt="4" custScaleY="49233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3175">
          <a:solidFill>
            <a:schemeClr val="accent1"/>
          </a:solidFill>
        </a:ln>
      </dgm:spPr>
    </dgm:pt>
    <dgm:pt modelId="{42F210A1-6C11-4181-BF44-5C59B4C88CBE}" type="pres">
      <dgm:prSet presAssocID="{04F9C2B9-0653-4AA7-BD34-5203851F284F}" presName="sibTrans" presStyleCnt="0"/>
      <dgm:spPr/>
    </dgm:pt>
    <dgm:pt modelId="{5B0EE1F7-A35D-4DCF-8D69-390330BD567D}" type="pres">
      <dgm:prSet presAssocID="{FDD01ED5-1DB9-42EB-8E2F-CEEC80B8E143}" presName="composite" presStyleCnt="0"/>
      <dgm:spPr/>
    </dgm:pt>
    <dgm:pt modelId="{0F11A132-C96B-48FB-9695-1E595CED5F37}" type="pres">
      <dgm:prSet presAssocID="{FDD01ED5-1DB9-42EB-8E2F-CEEC80B8E143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CF0766-86E4-49BB-9AC3-CA073CF76D7D}" type="pres">
      <dgm:prSet presAssocID="{FDD01ED5-1DB9-42EB-8E2F-CEEC80B8E143}" presName="rect2" presStyleLbl="fgImgPlace1" presStyleIdx="1" presStyleCnt="4" custScaleY="53949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/>
          </a:solidFill>
        </a:ln>
      </dgm:spPr>
    </dgm:pt>
    <dgm:pt modelId="{4099AA23-6203-439E-A20A-4D0B256DD20E}" type="pres">
      <dgm:prSet presAssocID="{E80C2B1D-8172-47FB-85B1-0A66B155610B}" presName="sibTrans" presStyleCnt="0"/>
      <dgm:spPr/>
    </dgm:pt>
    <dgm:pt modelId="{E59F560F-DD50-489B-8017-648107AEC65C}" type="pres">
      <dgm:prSet presAssocID="{7E76210C-8E0A-4A82-B3ED-5AD50838CDAB}" presName="composite" presStyleCnt="0"/>
      <dgm:spPr/>
    </dgm:pt>
    <dgm:pt modelId="{CCE8737E-0E52-48E7-900A-D6669C0B82D0}" type="pres">
      <dgm:prSet presAssocID="{7E76210C-8E0A-4A82-B3ED-5AD50838CDAB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449599-99D5-4B70-B1F3-F5F5BE6366A4}" type="pres">
      <dgm:prSet presAssocID="{7E76210C-8E0A-4A82-B3ED-5AD50838CDAB}" presName="rect2" presStyleLbl="fgImgPlace1" presStyleIdx="2" presStyleCnt="4" custScaleY="54305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1"/>
          </a:solidFill>
        </a:ln>
      </dgm:spPr>
    </dgm:pt>
    <dgm:pt modelId="{ECD03155-3B10-4C1C-93A2-EA89D6E5AA2D}" type="pres">
      <dgm:prSet presAssocID="{D7969948-A721-4602-B542-4EFE6EB619B6}" presName="sibTrans" presStyleCnt="0"/>
      <dgm:spPr/>
    </dgm:pt>
    <dgm:pt modelId="{F0A4960A-3C3D-4074-B494-A8EBCDA2DB59}" type="pres">
      <dgm:prSet presAssocID="{9D2A3BED-563E-4562-BB39-6E36E2EBFA77}" presName="composite" presStyleCnt="0"/>
      <dgm:spPr/>
    </dgm:pt>
    <dgm:pt modelId="{4EC1004B-6666-4EEC-91F7-D531F61C9527}" type="pres">
      <dgm:prSet presAssocID="{9D2A3BED-563E-4562-BB39-6E36E2EBFA77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316176-CF03-42C6-BBAE-4D9FAF82FF93}" type="pres">
      <dgm:prSet presAssocID="{9D2A3BED-563E-4562-BB39-6E36E2EBFA77}" presName="rect2" presStyleLbl="fgImgPlace1" presStyleIdx="3" presStyleCnt="4" custScaleY="46230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1"/>
          </a:solidFill>
        </a:ln>
      </dgm:spPr>
    </dgm:pt>
  </dgm:ptLst>
  <dgm:cxnLst>
    <dgm:cxn modelId="{06712511-2BEA-4AE7-9402-F3E9D8711319}" srcId="{E5E5FCB8-3C10-4C59-8444-D43082A7DC6F}" destId="{9D2A3BED-563E-4562-BB39-6E36E2EBFA77}" srcOrd="3" destOrd="0" parTransId="{D1DAA76D-A89D-40DC-9C2E-EBF4A2A81098}" sibTransId="{AF6C3941-458E-4545-8B5E-B86B8C551D42}"/>
    <dgm:cxn modelId="{1587D46A-AE81-4D16-8962-C448C3C17E34}" srcId="{E5E5FCB8-3C10-4C59-8444-D43082A7DC6F}" destId="{FDD01ED5-1DB9-42EB-8E2F-CEEC80B8E143}" srcOrd="1" destOrd="0" parTransId="{021A9F98-045D-4307-A495-340907231D2A}" sibTransId="{E80C2B1D-8172-47FB-85B1-0A66B155610B}"/>
    <dgm:cxn modelId="{40111B58-81B4-48B1-A1D9-CB7C38C6D96C}" type="presOf" srcId="{5422CBFE-1B54-4793-8501-D522B716C2A0}" destId="{98F152A5-51D0-4E82-AF63-3209C3E63FD5}" srcOrd="0" destOrd="0" presId="urn:microsoft.com/office/officeart/2008/layout/PictureStrips"/>
    <dgm:cxn modelId="{34B120BC-3CB2-46FD-A111-DCF5C07B2B20}" type="presOf" srcId="{FDD01ED5-1DB9-42EB-8E2F-CEEC80B8E143}" destId="{0F11A132-C96B-48FB-9695-1E595CED5F37}" srcOrd="0" destOrd="0" presId="urn:microsoft.com/office/officeart/2008/layout/PictureStrips"/>
    <dgm:cxn modelId="{261D6727-4801-4D8A-B113-9FA5A01E7000}" type="presOf" srcId="{E5E5FCB8-3C10-4C59-8444-D43082A7DC6F}" destId="{3F8C9769-7DB0-4D7B-88E8-6379FF44E9AE}" srcOrd="0" destOrd="0" presId="urn:microsoft.com/office/officeart/2008/layout/PictureStrips"/>
    <dgm:cxn modelId="{8D9DFA06-785D-4088-B083-FD48CD535A87}" srcId="{E5E5FCB8-3C10-4C59-8444-D43082A7DC6F}" destId="{7E76210C-8E0A-4A82-B3ED-5AD50838CDAB}" srcOrd="2" destOrd="0" parTransId="{3C44A8BE-3818-4F6F-921B-144A2FB2BD6A}" sibTransId="{D7969948-A721-4602-B542-4EFE6EB619B6}"/>
    <dgm:cxn modelId="{ED4342CF-DDAA-4BFF-A611-8CA602F3B956}" srcId="{E5E5FCB8-3C10-4C59-8444-D43082A7DC6F}" destId="{5422CBFE-1B54-4793-8501-D522B716C2A0}" srcOrd="0" destOrd="0" parTransId="{E3FBD17F-F902-4141-BEC3-FBEE32F4FB12}" sibTransId="{04F9C2B9-0653-4AA7-BD34-5203851F284F}"/>
    <dgm:cxn modelId="{8EE7FC98-1D83-4CC6-AEF4-3A851F2BFB13}" type="presOf" srcId="{7E76210C-8E0A-4A82-B3ED-5AD50838CDAB}" destId="{CCE8737E-0E52-48E7-900A-D6669C0B82D0}" srcOrd="0" destOrd="0" presId="urn:microsoft.com/office/officeart/2008/layout/PictureStrips"/>
    <dgm:cxn modelId="{9B470A73-617C-4F57-B27B-2F87E0C6A423}" type="presOf" srcId="{9D2A3BED-563E-4562-BB39-6E36E2EBFA77}" destId="{4EC1004B-6666-4EEC-91F7-D531F61C9527}" srcOrd="0" destOrd="0" presId="urn:microsoft.com/office/officeart/2008/layout/PictureStrips"/>
    <dgm:cxn modelId="{B1D7F0E3-00B1-4A6E-96F3-700E4CDB2DDD}" type="presParOf" srcId="{3F8C9769-7DB0-4D7B-88E8-6379FF44E9AE}" destId="{A11821A5-1C4A-4F40-887C-09D9A17CF2A1}" srcOrd="0" destOrd="0" presId="urn:microsoft.com/office/officeart/2008/layout/PictureStrips"/>
    <dgm:cxn modelId="{A6E4C4D1-81C0-4C87-B42A-45571A9F1853}" type="presParOf" srcId="{A11821A5-1C4A-4F40-887C-09D9A17CF2A1}" destId="{98F152A5-51D0-4E82-AF63-3209C3E63FD5}" srcOrd="0" destOrd="0" presId="urn:microsoft.com/office/officeart/2008/layout/PictureStrips"/>
    <dgm:cxn modelId="{E08580A0-AD07-404E-8AED-D15F77C54785}" type="presParOf" srcId="{A11821A5-1C4A-4F40-887C-09D9A17CF2A1}" destId="{587E5480-DF12-411A-9150-6F3B6AE1A492}" srcOrd="1" destOrd="0" presId="urn:microsoft.com/office/officeart/2008/layout/PictureStrips"/>
    <dgm:cxn modelId="{8D016521-CE8F-41D6-B161-49DDCB4182EF}" type="presParOf" srcId="{3F8C9769-7DB0-4D7B-88E8-6379FF44E9AE}" destId="{42F210A1-6C11-4181-BF44-5C59B4C88CBE}" srcOrd="1" destOrd="0" presId="urn:microsoft.com/office/officeart/2008/layout/PictureStrips"/>
    <dgm:cxn modelId="{69BABD46-0186-40B6-B3D0-EC4C1021A4E9}" type="presParOf" srcId="{3F8C9769-7DB0-4D7B-88E8-6379FF44E9AE}" destId="{5B0EE1F7-A35D-4DCF-8D69-390330BD567D}" srcOrd="2" destOrd="0" presId="urn:microsoft.com/office/officeart/2008/layout/PictureStrips"/>
    <dgm:cxn modelId="{F542D562-DFAC-4E28-B2A6-89520A8ADB9A}" type="presParOf" srcId="{5B0EE1F7-A35D-4DCF-8D69-390330BD567D}" destId="{0F11A132-C96B-48FB-9695-1E595CED5F37}" srcOrd="0" destOrd="0" presId="urn:microsoft.com/office/officeart/2008/layout/PictureStrips"/>
    <dgm:cxn modelId="{2DBD1807-F569-4B94-B7EA-CB5245F04D5A}" type="presParOf" srcId="{5B0EE1F7-A35D-4DCF-8D69-390330BD567D}" destId="{AFCF0766-86E4-49BB-9AC3-CA073CF76D7D}" srcOrd="1" destOrd="0" presId="urn:microsoft.com/office/officeart/2008/layout/PictureStrips"/>
    <dgm:cxn modelId="{B41CB928-D936-436E-9167-1F0700B99F9A}" type="presParOf" srcId="{3F8C9769-7DB0-4D7B-88E8-6379FF44E9AE}" destId="{4099AA23-6203-439E-A20A-4D0B256DD20E}" srcOrd="3" destOrd="0" presId="urn:microsoft.com/office/officeart/2008/layout/PictureStrips"/>
    <dgm:cxn modelId="{2B68281D-338D-41C3-86DA-7602E69BEEA5}" type="presParOf" srcId="{3F8C9769-7DB0-4D7B-88E8-6379FF44E9AE}" destId="{E59F560F-DD50-489B-8017-648107AEC65C}" srcOrd="4" destOrd="0" presId="urn:microsoft.com/office/officeart/2008/layout/PictureStrips"/>
    <dgm:cxn modelId="{21DDA886-CB29-4684-A6DC-382F1D402A27}" type="presParOf" srcId="{E59F560F-DD50-489B-8017-648107AEC65C}" destId="{CCE8737E-0E52-48E7-900A-D6669C0B82D0}" srcOrd="0" destOrd="0" presId="urn:microsoft.com/office/officeart/2008/layout/PictureStrips"/>
    <dgm:cxn modelId="{E2BF29F2-F3F8-43F7-9D73-4D7BFF1F517A}" type="presParOf" srcId="{E59F560F-DD50-489B-8017-648107AEC65C}" destId="{13449599-99D5-4B70-B1F3-F5F5BE6366A4}" srcOrd="1" destOrd="0" presId="urn:microsoft.com/office/officeart/2008/layout/PictureStrips"/>
    <dgm:cxn modelId="{C8CF1323-59A0-4AC7-A33E-DDDC34E5C18A}" type="presParOf" srcId="{3F8C9769-7DB0-4D7B-88E8-6379FF44E9AE}" destId="{ECD03155-3B10-4C1C-93A2-EA89D6E5AA2D}" srcOrd="5" destOrd="0" presId="urn:microsoft.com/office/officeart/2008/layout/PictureStrips"/>
    <dgm:cxn modelId="{C42C53CE-C2BD-4894-92F9-767163B2D42E}" type="presParOf" srcId="{3F8C9769-7DB0-4D7B-88E8-6379FF44E9AE}" destId="{F0A4960A-3C3D-4074-B494-A8EBCDA2DB59}" srcOrd="6" destOrd="0" presId="urn:microsoft.com/office/officeart/2008/layout/PictureStrips"/>
    <dgm:cxn modelId="{EAF589F8-7C61-4293-8065-9B166401EB14}" type="presParOf" srcId="{F0A4960A-3C3D-4074-B494-A8EBCDA2DB59}" destId="{4EC1004B-6666-4EEC-91F7-D531F61C9527}" srcOrd="0" destOrd="0" presId="urn:microsoft.com/office/officeart/2008/layout/PictureStrips"/>
    <dgm:cxn modelId="{CE59D7FF-6BC0-4AB4-81B9-E50A1C4D108C}" type="presParOf" srcId="{F0A4960A-3C3D-4074-B494-A8EBCDA2DB59}" destId="{1B316176-CF03-42C6-BBAE-4D9FAF82FF9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825164-A9B8-4422-83BC-3BF90FD3820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539DC73-523E-4B32-ABC6-3689FABDC605}">
      <dgm:prSet phldrT="[Texto]"/>
      <dgm:spPr/>
      <dgm:t>
        <a:bodyPr/>
        <a:lstStyle/>
        <a:p>
          <a:r>
            <a:rPr lang="es-EC" dirty="0" smtClean="0">
              <a:effectLst/>
            </a:rPr>
            <a:t>0 a 5</a:t>
          </a:r>
          <a:endParaRPr lang="es-EC" dirty="0"/>
        </a:p>
      </dgm:t>
    </dgm:pt>
    <dgm:pt modelId="{931C3331-0DCA-4008-B968-8205D56F4285}" type="parTrans" cxnId="{929332B8-FAC7-40A6-8E06-D208E56792D5}">
      <dgm:prSet/>
      <dgm:spPr/>
      <dgm:t>
        <a:bodyPr/>
        <a:lstStyle/>
        <a:p>
          <a:endParaRPr lang="es-EC"/>
        </a:p>
      </dgm:t>
    </dgm:pt>
    <dgm:pt modelId="{7D90917F-5595-469A-AC50-4A9FC92B6E2F}" type="sibTrans" cxnId="{929332B8-FAC7-40A6-8E06-D208E56792D5}">
      <dgm:prSet/>
      <dgm:spPr/>
      <dgm:t>
        <a:bodyPr/>
        <a:lstStyle/>
        <a:p>
          <a:endParaRPr lang="es-EC"/>
        </a:p>
      </dgm:t>
    </dgm:pt>
    <dgm:pt modelId="{B2A71C80-B3EE-40E0-BCC1-63E22031AB08}">
      <dgm:prSet phldrT="[Texto]"/>
      <dgm:spPr/>
      <dgm:t>
        <a:bodyPr/>
        <a:lstStyle/>
        <a:p>
          <a:r>
            <a:rPr lang="es-EC" dirty="0" smtClean="0">
              <a:effectLst/>
            </a:rPr>
            <a:t>Resolución no fue efectiva</a:t>
          </a:r>
          <a:endParaRPr lang="es-EC" dirty="0"/>
        </a:p>
      </dgm:t>
    </dgm:pt>
    <dgm:pt modelId="{3539EAFE-9FB0-4A41-8A8C-38F32D40238E}" type="parTrans" cxnId="{3904CE66-0733-46F9-A7E0-8AC479FD486D}">
      <dgm:prSet/>
      <dgm:spPr/>
      <dgm:t>
        <a:bodyPr/>
        <a:lstStyle/>
        <a:p>
          <a:endParaRPr lang="es-EC"/>
        </a:p>
      </dgm:t>
    </dgm:pt>
    <dgm:pt modelId="{FB4F45E0-5421-4151-8C9E-50575AF55C7C}" type="sibTrans" cxnId="{3904CE66-0733-46F9-A7E0-8AC479FD486D}">
      <dgm:prSet/>
      <dgm:spPr/>
      <dgm:t>
        <a:bodyPr/>
        <a:lstStyle/>
        <a:p>
          <a:endParaRPr lang="es-EC"/>
        </a:p>
      </dgm:t>
    </dgm:pt>
    <dgm:pt modelId="{7F5B81AC-0945-44AC-93A6-1579689CA757}">
      <dgm:prSet phldrT="[Texto]"/>
      <dgm:spPr/>
      <dgm:t>
        <a:bodyPr/>
        <a:lstStyle/>
        <a:p>
          <a:r>
            <a:rPr lang="es-EC" dirty="0" smtClean="0">
              <a:effectLst/>
            </a:rPr>
            <a:t>6 a 7</a:t>
          </a:r>
          <a:endParaRPr lang="es-EC" dirty="0"/>
        </a:p>
      </dgm:t>
    </dgm:pt>
    <dgm:pt modelId="{DFBBB7AD-05FC-41AE-8014-429D8F16F752}" type="parTrans" cxnId="{C8F44F12-02A1-4EE1-8FDE-8DF991439493}">
      <dgm:prSet/>
      <dgm:spPr/>
      <dgm:t>
        <a:bodyPr/>
        <a:lstStyle/>
        <a:p>
          <a:endParaRPr lang="es-EC"/>
        </a:p>
      </dgm:t>
    </dgm:pt>
    <dgm:pt modelId="{AADB3744-E083-472E-A791-C0FC5B781062}" type="sibTrans" cxnId="{C8F44F12-02A1-4EE1-8FDE-8DF991439493}">
      <dgm:prSet/>
      <dgm:spPr/>
      <dgm:t>
        <a:bodyPr/>
        <a:lstStyle/>
        <a:p>
          <a:endParaRPr lang="es-EC"/>
        </a:p>
      </dgm:t>
    </dgm:pt>
    <dgm:pt modelId="{D98BBD0F-4A7B-49A0-98B2-62C89ECED011}">
      <dgm:prSet phldrT="[Texto]"/>
      <dgm:spPr/>
      <dgm:t>
        <a:bodyPr/>
        <a:lstStyle/>
        <a:p>
          <a:r>
            <a:rPr lang="es-EC" dirty="0" smtClean="0">
              <a:effectLst/>
            </a:rPr>
            <a:t>Resolución no fue efectiva pero hubieron aspectos positivos</a:t>
          </a:r>
          <a:endParaRPr lang="es-EC" dirty="0"/>
        </a:p>
      </dgm:t>
    </dgm:pt>
    <dgm:pt modelId="{802D698A-5C2A-4FB4-B398-93D2962D8522}" type="parTrans" cxnId="{06D3229A-EDD6-412A-8C24-76BE3F4135FD}">
      <dgm:prSet/>
      <dgm:spPr/>
      <dgm:t>
        <a:bodyPr/>
        <a:lstStyle/>
        <a:p>
          <a:endParaRPr lang="es-EC"/>
        </a:p>
      </dgm:t>
    </dgm:pt>
    <dgm:pt modelId="{9C6B611B-E427-4258-B714-7ABFD4D79C77}" type="sibTrans" cxnId="{06D3229A-EDD6-412A-8C24-76BE3F4135FD}">
      <dgm:prSet/>
      <dgm:spPr/>
      <dgm:t>
        <a:bodyPr/>
        <a:lstStyle/>
        <a:p>
          <a:endParaRPr lang="es-EC"/>
        </a:p>
      </dgm:t>
    </dgm:pt>
    <dgm:pt modelId="{E75EB1C9-E690-4EEE-A7DF-76EBE1607FE4}">
      <dgm:prSet phldrT="[Texto]"/>
      <dgm:spPr/>
      <dgm:t>
        <a:bodyPr/>
        <a:lstStyle/>
        <a:p>
          <a:r>
            <a:rPr lang="es-EC" dirty="0" smtClean="0">
              <a:effectLst/>
            </a:rPr>
            <a:t>7 a 10</a:t>
          </a:r>
          <a:endParaRPr lang="es-EC" dirty="0"/>
        </a:p>
      </dgm:t>
    </dgm:pt>
    <dgm:pt modelId="{139B7EAF-9277-4936-9171-1B588EF50449}" type="parTrans" cxnId="{02C09AC2-737A-4B67-9DF9-9B87D1B2FF6E}">
      <dgm:prSet/>
      <dgm:spPr/>
      <dgm:t>
        <a:bodyPr/>
        <a:lstStyle/>
        <a:p>
          <a:endParaRPr lang="es-EC"/>
        </a:p>
      </dgm:t>
    </dgm:pt>
    <dgm:pt modelId="{DB3E1BCC-2778-4189-A09E-86A3D5FE80DF}" type="sibTrans" cxnId="{02C09AC2-737A-4B67-9DF9-9B87D1B2FF6E}">
      <dgm:prSet/>
      <dgm:spPr/>
      <dgm:t>
        <a:bodyPr/>
        <a:lstStyle/>
        <a:p>
          <a:endParaRPr lang="es-EC"/>
        </a:p>
      </dgm:t>
    </dgm:pt>
    <dgm:pt modelId="{4258289B-9B4A-40E9-B2C7-3FDEF8CF5D9C}">
      <dgm:prSet phldrT="[Texto]"/>
      <dgm:spPr/>
      <dgm:t>
        <a:bodyPr/>
        <a:lstStyle/>
        <a:p>
          <a:r>
            <a:rPr lang="es-EC" smtClean="0">
              <a:effectLst/>
            </a:rPr>
            <a:t>Resolución </a:t>
          </a:r>
          <a:r>
            <a:rPr lang="es-EC" dirty="0" smtClean="0">
              <a:effectLst/>
            </a:rPr>
            <a:t>fue efectiva.</a:t>
          </a:r>
          <a:endParaRPr lang="es-EC" dirty="0"/>
        </a:p>
      </dgm:t>
    </dgm:pt>
    <dgm:pt modelId="{3A787D1D-F8CC-4D22-A7BA-98982F1FDE54}" type="parTrans" cxnId="{6BAF901D-C55F-4757-8211-EF960D5A3615}">
      <dgm:prSet/>
      <dgm:spPr/>
      <dgm:t>
        <a:bodyPr/>
        <a:lstStyle/>
        <a:p>
          <a:endParaRPr lang="es-EC"/>
        </a:p>
      </dgm:t>
    </dgm:pt>
    <dgm:pt modelId="{4EC6F629-7D5D-4F52-8F34-F61E8601BD72}" type="sibTrans" cxnId="{6BAF901D-C55F-4757-8211-EF960D5A3615}">
      <dgm:prSet/>
      <dgm:spPr/>
      <dgm:t>
        <a:bodyPr/>
        <a:lstStyle/>
        <a:p>
          <a:endParaRPr lang="es-EC"/>
        </a:p>
      </dgm:t>
    </dgm:pt>
    <dgm:pt modelId="{07930BB7-B691-405A-B06B-4A71C7EE8BA8}" type="pres">
      <dgm:prSet presAssocID="{AA825164-A9B8-4422-83BC-3BF90FD38201}" presName="Name0" presStyleCnt="0">
        <dgm:presLayoutVars>
          <dgm:dir/>
          <dgm:animLvl val="lvl"/>
          <dgm:resizeHandles/>
        </dgm:presLayoutVars>
      </dgm:prSet>
      <dgm:spPr/>
    </dgm:pt>
    <dgm:pt modelId="{B47EA035-237C-4878-9F10-1F8B09F016C4}" type="pres">
      <dgm:prSet presAssocID="{2539DC73-523E-4B32-ABC6-3689FABDC605}" presName="linNode" presStyleCnt="0"/>
      <dgm:spPr/>
    </dgm:pt>
    <dgm:pt modelId="{A551C62C-03AA-4E77-96B5-DE852EBC27EB}" type="pres">
      <dgm:prSet presAssocID="{2539DC73-523E-4B32-ABC6-3689FABDC605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F4B5E9-CC4E-4B22-A706-EBDF7BBBC32D}" type="pres">
      <dgm:prSet presAssocID="{2539DC73-523E-4B32-ABC6-3689FABDC605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28202D-7064-4613-90D8-4F7950F3E248}" type="pres">
      <dgm:prSet presAssocID="{7D90917F-5595-469A-AC50-4A9FC92B6E2F}" presName="spacing" presStyleCnt="0"/>
      <dgm:spPr/>
    </dgm:pt>
    <dgm:pt modelId="{69C38B87-3039-4C0B-8988-5E25129A6454}" type="pres">
      <dgm:prSet presAssocID="{7F5B81AC-0945-44AC-93A6-1579689CA757}" presName="linNode" presStyleCnt="0"/>
      <dgm:spPr/>
    </dgm:pt>
    <dgm:pt modelId="{12FBBD8D-C556-4E41-9A34-225AC1F3FD15}" type="pres">
      <dgm:prSet presAssocID="{7F5B81AC-0945-44AC-93A6-1579689CA757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FB051E-4A2F-4AE8-B1FA-92A0FE0B0301}" type="pres">
      <dgm:prSet presAssocID="{7F5B81AC-0945-44AC-93A6-1579689CA757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6EF740-B95C-49AE-937E-CD53E4146EAC}" type="pres">
      <dgm:prSet presAssocID="{AADB3744-E083-472E-A791-C0FC5B781062}" presName="spacing" presStyleCnt="0"/>
      <dgm:spPr/>
    </dgm:pt>
    <dgm:pt modelId="{BEDFE0B7-E8D2-4995-ACE9-171D4E043D57}" type="pres">
      <dgm:prSet presAssocID="{E75EB1C9-E690-4EEE-A7DF-76EBE1607FE4}" presName="linNode" presStyleCnt="0"/>
      <dgm:spPr/>
    </dgm:pt>
    <dgm:pt modelId="{022294D3-CD58-42E7-8234-427942E7DBF9}" type="pres">
      <dgm:prSet presAssocID="{E75EB1C9-E690-4EEE-A7DF-76EBE1607FE4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969F9B-FECA-4700-89C3-7F22BBDDA957}" type="pres">
      <dgm:prSet presAssocID="{E75EB1C9-E690-4EEE-A7DF-76EBE1607FE4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FF6DD01-78B1-49D4-9DBE-12E125E4CB9B}" type="presOf" srcId="{E75EB1C9-E690-4EEE-A7DF-76EBE1607FE4}" destId="{022294D3-CD58-42E7-8234-427942E7DBF9}" srcOrd="0" destOrd="0" presId="urn:microsoft.com/office/officeart/2005/8/layout/vList6"/>
    <dgm:cxn modelId="{02C09AC2-737A-4B67-9DF9-9B87D1B2FF6E}" srcId="{AA825164-A9B8-4422-83BC-3BF90FD38201}" destId="{E75EB1C9-E690-4EEE-A7DF-76EBE1607FE4}" srcOrd="2" destOrd="0" parTransId="{139B7EAF-9277-4936-9171-1B588EF50449}" sibTransId="{DB3E1BCC-2778-4189-A09E-86A3D5FE80DF}"/>
    <dgm:cxn modelId="{929332B8-FAC7-40A6-8E06-D208E56792D5}" srcId="{AA825164-A9B8-4422-83BC-3BF90FD38201}" destId="{2539DC73-523E-4B32-ABC6-3689FABDC605}" srcOrd="0" destOrd="0" parTransId="{931C3331-0DCA-4008-B968-8205D56F4285}" sibTransId="{7D90917F-5595-469A-AC50-4A9FC92B6E2F}"/>
    <dgm:cxn modelId="{10700060-E140-45EB-B81B-EEEB1AC824FA}" type="presOf" srcId="{D98BBD0F-4A7B-49A0-98B2-62C89ECED011}" destId="{EAFB051E-4A2F-4AE8-B1FA-92A0FE0B0301}" srcOrd="0" destOrd="0" presId="urn:microsoft.com/office/officeart/2005/8/layout/vList6"/>
    <dgm:cxn modelId="{3FCEF188-C4B2-4AC6-BB53-9CBE58A29012}" type="presOf" srcId="{4258289B-9B4A-40E9-B2C7-3FDEF8CF5D9C}" destId="{34969F9B-FECA-4700-89C3-7F22BBDDA957}" srcOrd="0" destOrd="0" presId="urn:microsoft.com/office/officeart/2005/8/layout/vList6"/>
    <dgm:cxn modelId="{8A18B624-2654-475B-A272-3BFA722AF34A}" type="presOf" srcId="{7F5B81AC-0945-44AC-93A6-1579689CA757}" destId="{12FBBD8D-C556-4E41-9A34-225AC1F3FD15}" srcOrd="0" destOrd="0" presId="urn:microsoft.com/office/officeart/2005/8/layout/vList6"/>
    <dgm:cxn modelId="{06D3229A-EDD6-412A-8C24-76BE3F4135FD}" srcId="{7F5B81AC-0945-44AC-93A6-1579689CA757}" destId="{D98BBD0F-4A7B-49A0-98B2-62C89ECED011}" srcOrd="0" destOrd="0" parTransId="{802D698A-5C2A-4FB4-B398-93D2962D8522}" sibTransId="{9C6B611B-E427-4258-B714-7ABFD4D79C77}"/>
    <dgm:cxn modelId="{EC103D89-AC63-41C2-A762-B111B3114A43}" type="presOf" srcId="{AA825164-A9B8-4422-83BC-3BF90FD38201}" destId="{07930BB7-B691-405A-B06B-4A71C7EE8BA8}" srcOrd="0" destOrd="0" presId="urn:microsoft.com/office/officeart/2005/8/layout/vList6"/>
    <dgm:cxn modelId="{3904CE66-0733-46F9-A7E0-8AC479FD486D}" srcId="{2539DC73-523E-4B32-ABC6-3689FABDC605}" destId="{B2A71C80-B3EE-40E0-BCC1-63E22031AB08}" srcOrd="0" destOrd="0" parTransId="{3539EAFE-9FB0-4A41-8A8C-38F32D40238E}" sibTransId="{FB4F45E0-5421-4151-8C9E-50575AF55C7C}"/>
    <dgm:cxn modelId="{C8F44F12-02A1-4EE1-8FDE-8DF991439493}" srcId="{AA825164-A9B8-4422-83BC-3BF90FD38201}" destId="{7F5B81AC-0945-44AC-93A6-1579689CA757}" srcOrd="1" destOrd="0" parTransId="{DFBBB7AD-05FC-41AE-8014-429D8F16F752}" sibTransId="{AADB3744-E083-472E-A791-C0FC5B781062}"/>
    <dgm:cxn modelId="{6BAF901D-C55F-4757-8211-EF960D5A3615}" srcId="{E75EB1C9-E690-4EEE-A7DF-76EBE1607FE4}" destId="{4258289B-9B4A-40E9-B2C7-3FDEF8CF5D9C}" srcOrd="0" destOrd="0" parTransId="{3A787D1D-F8CC-4D22-A7BA-98982F1FDE54}" sibTransId="{4EC6F629-7D5D-4F52-8F34-F61E8601BD72}"/>
    <dgm:cxn modelId="{60688104-D58C-4545-89BA-535973994C6E}" type="presOf" srcId="{2539DC73-523E-4B32-ABC6-3689FABDC605}" destId="{A551C62C-03AA-4E77-96B5-DE852EBC27EB}" srcOrd="0" destOrd="0" presId="urn:microsoft.com/office/officeart/2005/8/layout/vList6"/>
    <dgm:cxn modelId="{BC1D6D48-1620-49B9-8013-371E0CE6B3F9}" type="presOf" srcId="{B2A71C80-B3EE-40E0-BCC1-63E22031AB08}" destId="{92F4B5E9-CC4E-4B22-A706-EBDF7BBBC32D}" srcOrd="0" destOrd="0" presId="urn:microsoft.com/office/officeart/2005/8/layout/vList6"/>
    <dgm:cxn modelId="{EA3F1105-CC89-4834-8DAF-0277C1D6ADB8}" type="presParOf" srcId="{07930BB7-B691-405A-B06B-4A71C7EE8BA8}" destId="{B47EA035-237C-4878-9F10-1F8B09F016C4}" srcOrd="0" destOrd="0" presId="urn:microsoft.com/office/officeart/2005/8/layout/vList6"/>
    <dgm:cxn modelId="{9C1BFA2C-1945-4A40-81B3-08C3331DC6B7}" type="presParOf" srcId="{B47EA035-237C-4878-9F10-1F8B09F016C4}" destId="{A551C62C-03AA-4E77-96B5-DE852EBC27EB}" srcOrd="0" destOrd="0" presId="urn:microsoft.com/office/officeart/2005/8/layout/vList6"/>
    <dgm:cxn modelId="{6A8FF950-B2E1-4CF8-ABB4-97C8B35B0E28}" type="presParOf" srcId="{B47EA035-237C-4878-9F10-1F8B09F016C4}" destId="{92F4B5E9-CC4E-4B22-A706-EBDF7BBBC32D}" srcOrd="1" destOrd="0" presId="urn:microsoft.com/office/officeart/2005/8/layout/vList6"/>
    <dgm:cxn modelId="{0EED5D61-69FD-46ED-9945-F5F529074780}" type="presParOf" srcId="{07930BB7-B691-405A-B06B-4A71C7EE8BA8}" destId="{C828202D-7064-4613-90D8-4F7950F3E248}" srcOrd="1" destOrd="0" presId="urn:microsoft.com/office/officeart/2005/8/layout/vList6"/>
    <dgm:cxn modelId="{42C0D674-30A6-4422-ABDC-29B98707C4FE}" type="presParOf" srcId="{07930BB7-B691-405A-B06B-4A71C7EE8BA8}" destId="{69C38B87-3039-4C0B-8988-5E25129A6454}" srcOrd="2" destOrd="0" presId="urn:microsoft.com/office/officeart/2005/8/layout/vList6"/>
    <dgm:cxn modelId="{EED0D42D-2992-49F9-8E3D-27ACE51BB2AA}" type="presParOf" srcId="{69C38B87-3039-4C0B-8988-5E25129A6454}" destId="{12FBBD8D-C556-4E41-9A34-225AC1F3FD15}" srcOrd="0" destOrd="0" presId="urn:microsoft.com/office/officeart/2005/8/layout/vList6"/>
    <dgm:cxn modelId="{B4E725A1-0844-4CDF-B43C-FFB3A72B084A}" type="presParOf" srcId="{69C38B87-3039-4C0B-8988-5E25129A6454}" destId="{EAFB051E-4A2F-4AE8-B1FA-92A0FE0B0301}" srcOrd="1" destOrd="0" presId="urn:microsoft.com/office/officeart/2005/8/layout/vList6"/>
    <dgm:cxn modelId="{1748A12F-5202-4ED3-8D28-2F4432FFD94F}" type="presParOf" srcId="{07930BB7-B691-405A-B06B-4A71C7EE8BA8}" destId="{B16EF740-B95C-49AE-937E-CD53E4146EAC}" srcOrd="3" destOrd="0" presId="urn:microsoft.com/office/officeart/2005/8/layout/vList6"/>
    <dgm:cxn modelId="{43248FCD-123D-4B98-9B3C-91388707A6C3}" type="presParOf" srcId="{07930BB7-B691-405A-B06B-4A71C7EE8BA8}" destId="{BEDFE0B7-E8D2-4995-ACE9-171D4E043D57}" srcOrd="4" destOrd="0" presId="urn:microsoft.com/office/officeart/2005/8/layout/vList6"/>
    <dgm:cxn modelId="{D461CA1A-FC5F-47DA-8352-2B6540A0EEA3}" type="presParOf" srcId="{BEDFE0B7-E8D2-4995-ACE9-171D4E043D57}" destId="{022294D3-CD58-42E7-8234-427942E7DBF9}" srcOrd="0" destOrd="0" presId="urn:microsoft.com/office/officeart/2005/8/layout/vList6"/>
    <dgm:cxn modelId="{65BD617D-5EA1-4842-80A3-0B4FD49F9875}" type="presParOf" srcId="{BEDFE0B7-E8D2-4995-ACE9-171D4E043D57}" destId="{34969F9B-FECA-4700-89C3-7F22BBDDA95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8EEC32-3FC4-4321-AD13-2BAD7F235C70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E93E8B5-7BC3-4909-A7C4-4E1F33500E3E}">
      <dgm:prSet phldrT="[Texto]" custT="1"/>
      <dgm:spPr/>
      <dgm:t>
        <a:bodyPr vert="vert270" anchor="ctr"/>
        <a:lstStyle/>
        <a:p>
          <a:r>
            <a:rPr lang="es-EC" sz="3600" dirty="0" smtClean="0"/>
            <a:t>    8517.12.00.00</a:t>
          </a:r>
          <a:endParaRPr lang="es-EC" sz="3600" dirty="0"/>
        </a:p>
      </dgm:t>
    </dgm:pt>
    <dgm:pt modelId="{2B82F014-9050-4ABD-A5E0-D47A5FA8FE13}" type="parTrans" cxnId="{B2CB0313-3E11-4984-89F8-1B4DBF7FD5A8}">
      <dgm:prSet/>
      <dgm:spPr/>
      <dgm:t>
        <a:bodyPr/>
        <a:lstStyle/>
        <a:p>
          <a:endParaRPr lang="es-EC" sz="3600"/>
        </a:p>
      </dgm:t>
    </dgm:pt>
    <dgm:pt modelId="{9A1C688A-AF40-4DB1-965C-66EAE75DA802}" type="sibTrans" cxnId="{B2CB0313-3E11-4984-89F8-1B4DBF7FD5A8}">
      <dgm:prSet/>
      <dgm:spPr/>
      <dgm:t>
        <a:bodyPr/>
        <a:lstStyle/>
        <a:p>
          <a:endParaRPr lang="es-EC" sz="3600"/>
        </a:p>
      </dgm:t>
    </dgm:pt>
    <dgm:pt modelId="{59B10C04-2B73-46D3-91D4-B803819BF091}">
      <dgm:prSet phldrT="[Texto]" custT="1"/>
      <dgm:spPr/>
      <dgm:t>
        <a:bodyPr anchor="ctr"/>
        <a:lstStyle/>
        <a:p>
          <a:pPr algn="ctr"/>
          <a:r>
            <a:rPr lang="es-EC" sz="3600" dirty="0" smtClean="0"/>
            <a:t>8517.12.00.10</a:t>
          </a:r>
        </a:p>
        <a:p>
          <a:pPr algn="ctr"/>
          <a:r>
            <a:rPr lang="es-EC" sz="3600" dirty="0" smtClean="0"/>
            <a:t>(CKD)</a:t>
          </a:r>
        </a:p>
      </dgm:t>
    </dgm:pt>
    <dgm:pt modelId="{D4D93984-4467-4310-B078-C7DB2A753ADB}" type="parTrans" cxnId="{0D71C98B-28EC-4AAA-968C-7D10B2859F3F}">
      <dgm:prSet/>
      <dgm:spPr/>
      <dgm:t>
        <a:bodyPr/>
        <a:lstStyle/>
        <a:p>
          <a:endParaRPr lang="es-EC" sz="3600"/>
        </a:p>
      </dgm:t>
    </dgm:pt>
    <dgm:pt modelId="{B666F177-0619-4573-8B5B-44F883B07EAF}" type="sibTrans" cxnId="{0D71C98B-28EC-4AAA-968C-7D10B2859F3F}">
      <dgm:prSet/>
      <dgm:spPr/>
      <dgm:t>
        <a:bodyPr/>
        <a:lstStyle/>
        <a:p>
          <a:endParaRPr lang="es-EC" sz="3600"/>
        </a:p>
      </dgm:t>
    </dgm:pt>
    <dgm:pt modelId="{07A2B11F-C9B9-4791-94D7-4BF4AB5A06E1}">
      <dgm:prSet phldrT="[Texto]" custT="1"/>
      <dgm:spPr/>
      <dgm:t>
        <a:bodyPr anchor="ctr"/>
        <a:lstStyle/>
        <a:p>
          <a:pPr algn="ctr"/>
          <a:r>
            <a:rPr lang="es-EC" sz="3600" dirty="0" smtClean="0"/>
            <a:t>8517.12.00.90</a:t>
          </a:r>
        </a:p>
        <a:p>
          <a:pPr algn="ctr"/>
          <a:r>
            <a:rPr lang="es-EC" sz="3600" dirty="0" smtClean="0"/>
            <a:t>(Los demás)</a:t>
          </a:r>
        </a:p>
      </dgm:t>
    </dgm:pt>
    <dgm:pt modelId="{14D8E6EE-631E-406E-B8EE-D957A7B4DECF}" type="parTrans" cxnId="{A3B94D4D-A377-4E4D-954B-4C4334A6697E}">
      <dgm:prSet/>
      <dgm:spPr/>
      <dgm:t>
        <a:bodyPr/>
        <a:lstStyle/>
        <a:p>
          <a:endParaRPr lang="es-EC" sz="3600"/>
        </a:p>
      </dgm:t>
    </dgm:pt>
    <dgm:pt modelId="{8B67FD32-3702-4E88-AF85-98233515F2E5}" type="sibTrans" cxnId="{A3B94D4D-A377-4E4D-954B-4C4334A6697E}">
      <dgm:prSet/>
      <dgm:spPr/>
      <dgm:t>
        <a:bodyPr/>
        <a:lstStyle/>
        <a:p>
          <a:endParaRPr lang="es-EC" sz="3600"/>
        </a:p>
      </dgm:t>
    </dgm:pt>
    <dgm:pt modelId="{0CF863A5-66A0-49E0-B435-A9554F93381E}">
      <dgm:prSet phldrT="[Texto]" custT="1"/>
      <dgm:spPr/>
      <dgm:t>
        <a:bodyPr/>
        <a:lstStyle/>
        <a:p>
          <a:r>
            <a:rPr lang="es-EC" sz="3600" dirty="0" smtClean="0"/>
            <a:t>8517.12.00.22</a:t>
          </a:r>
        </a:p>
      </dgm:t>
    </dgm:pt>
    <dgm:pt modelId="{D8F780EB-CF2F-4ED6-897D-B5AB87737F4D}" type="parTrans" cxnId="{9A2533D3-83CA-453A-98EF-E30AE81AB73D}">
      <dgm:prSet/>
      <dgm:spPr/>
      <dgm:t>
        <a:bodyPr/>
        <a:lstStyle/>
        <a:p>
          <a:endParaRPr lang="es-EC" sz="3600"/>
        </a:p>
      </dgm:t>
    </dgm:pt>
    <dgm:pt modelId="{86451832-7004-4024-B330-B7F9DF32776A}" type="sibTrans" cxnId="{9A2533D3-83CA-453A-98EF-E30AE81AB73D}">
      <dgm:prSet/>
      <dgm:spPr/>
      <dgm:t>
        <a:bodyPr/>
        <a:lstStyle/>
        <a:p>
          <a:endParaRPr lang="es-EC" sz="3600"/>
        </a:p>
      </dgm:t>
    </dgm:pt>
    <dgm:pt modelId="{F43FAB9D-E8BD-4DC7-9C6D-6737798CD38C}">
      <dgm:prSet phldrT="[Texto]" custT="1"/>
      <dgm:spPr/>
      <dgm:t>
        <a:bodyPr/>
        <a:lstStyle/>
        <a:p>
          <a:r>
            <a:rPr lang="es-EC" sz="3600" dirty="0" smtClean="0"/>
            <a:t>8517.12.00.32</a:t>
          </a:r>
        </a:p>
      </dgm:t>
    </dgm:pt>
    <dgm:pt modelId="{E0BA30DE-F7D2-4669-B5C1-82C3F6ACB140}" type="parTrans" cxnId="{56788C77-4FF9-4C1A-87A2-3AFFEB7E6643}">
      <dgm:prSet/>
      <dgm:spPr/>
      <dgm:t>
        <a:bodyPr/>
        <a:lstStyle/>
        <a:p>
          <a:endParaRPr lang="es-EC" sz="3600"/>
        </a:p>
      </dgm:t>
    </dgm:pt>
    <dgm:pt modelId="{F5BDB68E-ABD2-4F32-B937-58D1A518CB1B}" type="sibTrans" cxnId="{56788C77-4FF9-4C1A-87A2-3AFFEB7E6643}">
      <dgm:prSet/>
      <dgm:spPr/>
      <dgm:t>
        <a:bodyPr/>
        <a:lstStyle/>
        <a:p>
          <a:endParaRPr lang="es-EC" sz="3600"/>
        </a:p>
      </dgm:t>
    </dgm:pt>
    <dgm:pt modelId="{30A3BEE5-F2C8-48A9-B25E-95497F67AB34}">
      <dgm:prSet phldrT="[Texto]" custT="1"/>
      <dgm:spPr/>
      <dgm:t>
        <a:bodyPr/>
        <a:lstStyle/>
        <a:p>
          <a:r>
            <a:rPr lang="es-EC" sz="3600" dirty="0" smtClean="0"/>
            <a:t>8517.12.00.92</a:t>
          </a:r>
        </a:p>
      </dgm:t>
    </dgm:pt>
    <dgm:pt modelId="{23D896A4-416C-42BE-A9EB-C8A87874C130}" type="parTrans" cxnId="{1E7277BB-639A-4133-932F-0A871BCCC4B0}">
      <dgm:prSet/>
      <dgm:spPr/>
      <dgm:t>
        <a:bodyPr/>
        <a:lstStyle/>
        <a:p>
          <a:endParaRPr lang="es-EC" sz="3600"/>
        </a:p>
      </dgm:t>
    </dgm:pt>
    <dgm:pt modelId="{A18D8726-5F56-46CD-9A16-C52ACCF3E247}" type="sibTrans" cxnId="{1E7277BB-639A-4133-932F-0A871BCCC4B0}">
      <dgm:prSet/>
      <dgm:spPr/>
      <dgm:t>
        <a:bodyPr/>
        <a:lstStyle/>
        <a:p>
          <a:endParaRPr lang="es-EC" sz="3600"/>
        </a:p>
      </dgm:t>
    </dgm:pt>
    <dgm:pt modelId="{135B8AD1-7819-4B30-9F77-6A78697D2723}">
      <dgm:prSet phldrT="[Texto]" custT="1"/>
      <dgm:spPr/>
      <dgm:t>
        <a:bodyPr/>
        <a:lstStyle/>
        <a:p>
          <a:r>
            <a:rPr lang="es-EC" sz="3600" dirty="0" smtClean="0"/>
            <a:t>8517.12.00.29</a:t>
          </a:r>
        </a:p>
      </dgm:t>
    </dgm:pt>
    <dgm:pt modelId="{1FB6E42F-8DE3-48C9-B841-66D07F954C5E}" type="parTrans" cxnId="{9E575D97-7DB3-432C-B44C-45B3A5CA4F05}">
      <dgm:prSet/>
      <dgm:spPr/>
      <dgm:t>
        <a:bodyPr/>
        <a:lstStyle/>
        <a:p>
          <a:endParaRPr lang="es-EC" sz="3600"/>
        </a:p>
      </dgm:t>
    </dgm:pt>
    <dgm:pt modelId="{198F13F3-0A35-43BD-868A-7ACF04BF23B7}" type="sibTrans" cxnId="{9E575D97-7DB3-432C-B44C-45B3A5CA4F05}">
      <dgm:prSet/>
      <dgm:spPr/>
      <dgm:t>
        <a:bodyPr/>
        <a:lstStyle/>
        <a:p>
          <a:endParaRPr lang="es-EC" sz="3600"/>
        </a:p>
      </dgm:t>
    </dgm:pt>
    <dgm:pt modelId="{2F428F8B-199C-4A1F-9992-4FFC01EC556F}">
      <dgm:prSet phldrT="[Texto]" custT="1"/>
      <dgm:spPr/>
      <dgm:t>
        <a:bodyPr/>
        <a:lstStyle/>
        <a:p>
          <a:r>
            <a:rPr lang="es-EC" sz="3600" dirty="0" smtClean="0"/>
            <a:t>8517.12.00.39</a:t>
          </a:r>
        </a:p>
      </dgm:t>
    </dgm:pt>
    <dgm:pt modelId="{CA237880-8277-460D-A3BD-22CC0E7EDB86}" type="parTrans" cxnId="{817D5D25-6B5A-48B2-8C91-A912FE31BD4E}">
      <dgm:prSet/>
      <dgm:spPr/>
      <dgm:t>
        <a:bodyPr/>
        <a:lstStyle/>
        <a:p>
          <a:endParaRPr lang="es-EC" sz="3600"/>
        </a:p>
      </dgm:t>
    </dgm:pt>
    <dgm:pt modelId="{351BA713-2D7A-4D21-A95C-9910AAD499D3}" type="sibTrans" cxnId="{817D5D25-6B5A-48B2-8C91-A912FE31BD4E}">
      <dgm:prSet/>
      <dgm:spPr/>
      <dgm:t>
        <a:bodyPr/>
        <a:lstStyle/>
        <a:p>
          <a:endParaRPr lang="es-EC" sz="3600"/>
        </a:p>
      </dgm:t>
    </dgm:pt>
    <dgm:pt modelId="{CFE2B4A2-8F78-4C0E-866C-18E752D47695}">
      <dgm:prSet phldrT="[Texto]" custT="1"/>
      <dgm:spPr/>
      <dgm:t>
        <a:bodyPr/>
        <a:lstStyle/>
        <a:p>
          <a:r>
            <a:rPr lang="es-EC" sz="3600" smtClean="0"/>
            <a:t>8517.12.00.99</a:t>
          </a:r>
          <a:endParaRPr lang="es-EC" sz="3600" dirty="0" smtClean="0"/>
        </a:p>
      </dgm:t>
    </dgm:pt>
    <dgm:pt modelId="{B0441B74-6338-44AE-8C69-3150AEB613A0}" type="parTrans" cxnId="{7E1C1CEF-9BF1-4C3E-9A33-D113F4916045}">
      <dgm:prSet/>
      <dgm:spPr/>
      <dgm:t>
        <a:bodyPr/>
        <a:lstStyle/>
        <a:p>
          <a:endParaRPr lang="es-EC" sz="3600"/>
        </a:p>
      </dgm:t>
    </dgm:pt>
    <dgm:pt modelId="{413F15C5-02FF-42D2-865D-E78FD9BBFDBC}" type="sibTrans" cxnId="{7E1C1CEF-9BF1-4C3E-9A33-D113F4916045}">
      <dgm:prSet/>
      <dgm:spPr/>
      <dgm:t>
        <a:bodyPr/>
        <a:lstStyle/>
        <a:p>
          <a:endParaRPr lang="es-EC" sz="3600"/>
        </a:p>
      </dgm:t>
    </dgm:pt>
    <dgm:pt modelId="{2E9AAE79-C514-4548-A92A-DF1753EAE5CE}" type="pres">
      <dgm:prSet presAssocID="{E28EEC32-3FC4-4321-AD13-2BAD7F235C7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AFD3704A-0782-44ED-BCEC-ED881B77E0AB}" type="pres">
      <dgm:prSet presAssocID="{2E93E8B5-7BC3-4909-A7C4-4E1F33500E3E}" presName="thickLine" presStyleLbl="alignNode1" presStyleIdx="0" presStyleCnt="1"/>
      <dgm:spPr/>
    </dgm:pt>
    <dgm:pt modelId="{3F82D4A1-8735-4BC7-BD67-0526FD49AD5C}" type="pres">
      <dgm:prSet presAssocID="{2E93E8B5-7BC3-4909-A7C4-4E1F33500E3E}" presName="horz1" presStyleCnt="0"/>
      <dgm:spPr/>
    </dgm:pt>
    <dgm:pt modelId="{2502CE77-264E-4F8F-ABBB-5C44E6699E2B}" type="pres">
      <dgm:prSet presAssocID="{2E93E8B5-7BC3-4909-A7C4-4E1F33500E3E}" presName="tx1" presStyleLbl="revTx" presStyleIdx="0" presStyleCnt="9"/>
      <dgm:spPr/>
      <dgm:t>
        <a:bodyPr/>
        <a:lstStyle/>
        <a:p>
          <a:endParaRPr lang="es-EC"/>
        </a:p>
      </dgm:t>
    </dgm:pt>
    <dgm:pt modelId="{90E063B6-9A6F-4ABB-AB33-12B04904D889}" type="pres">
      <dgm:prSet presAssocID="{2E93E8B5-7BC3-4909-A7C4-4E1F33500E3E}" presName="vert1" presStyleCnt="0"/>
      <dgm:spPr/>
    </dgm:pt>
    <dgm:pt modelId="{09395509-0702-4529-B56D-9EDDE991E2A6}" type="pres">
      <dgm:prSet presAssocID="{59B10C04-2B73-46D3-91D4-B803819BF091}" presName="vertSpace2a" presStyleCnt="0"/>
      <dgm:spPr/>
    </dgm:pt>
    <dgm:pt modelId="{857C77E3-96C8-425C-86D8-974A47CA59E5}" type="pres">
      <dgm:prSet presAssocID="{59B10C04-2B73-46D3-91D4-B803819BF091}" presName="horz2" presStyleCnt="0"/>
      <dgm:spPr/>
    </dgm:pt>
    <dgm:pt modelId="{4AD77148-A5F3-4F13-8880-84BE9922932E}" type="pres">
      <dgm:prSet presAssocID="{59B10C04-2B73-46D3-91D4-B803819BF091}" presName="horzSpace2" presStyleCnt="0"/>
      <dgm:spPr/>
    </dgm:pt>
    <dgm:pt modelId="{79F66063-E4A3-4643-AFA6-E404EE5F27A7}" type="pres">
      <dgm:prSet presAssocID="{59B10C04-2B73-46D3-91D4-B803819BF091}" presName="tx2" presStyleLbl="revTx" presStyleIdx="1" presStyleCnt="9"/>
      <dgm:spPr/>
      <dgm:t>
        <a:bodyPr/>
        <a:lstStyle/>
        <a:p>
          <a:endParaRPr lang="es-EC"/>
        </a:p>
      </dgm:t>
    </dgm:pt>
    <dgm:pt modelId="{585428E8-7C14-410E-9BFD-6D5737B1D749}" type="pres">
      <dgm:prSet presAssocID="{59B10C04-2B73-46D3-91D4-B803819BF091}" presName="vert2" presStyleCnt="0"/>
      <dgm:spPr/>
    </dgm:pt>
    <dgm:pt modelId="{5CAF3522-56F1-4113-899B-BCD9826C3873}" type="pres">
      <dgm:prSet presAssocID="{0CF863A5-66A0-49E0-B435-A9554F93381E}" presName="horz3" presStyleCnt="0"/>
      <dgm:spPr/>
    </dgm:pt>
    <dgm:pt modelId="{AE2834ED-4547-435B-B689-C3988EE9A136}" type="pres">
      <dgm:prSet presAssocID="{0CF863A5-66A0-49E0-B435-A9554F93381E}" presName="horzSpace3" presStyleCnt="0"/>
      <dgm:spPr/>
    </dgm:pt>
    <dgm:pt modelId="{7ADDD747-BCF5-42A8-8457-2E1664376F05}" type="pres">
      <dgm:prSet presAssocID="{0CF863A5-66A0-49E0-B435-A9554F93381E}" presName="tx3" presStyleLbl="revTx" presStyleIdx="2" presStyleCnt="9"/>
      <dgm:spPr/>
      <dgm:t>
        <a:bodyPr/>
        <a:lstStyle/>
        <a:p>
          <a:endParaRPr lang="es-EC"/>
        </a:p>
      </dgm:t>
    </dgm:pt>
    <dgm:pt modelId="{6E43C1F0-D015-4D96-9D37-0935120DC373}" type="pres">
      <dgm:prSet presAssocID="{0CF863A5-66A0-49E0-B435-A9554F93381E}" presName="vert3" presStyleCnt="0"/>
      <dgm:spPr/>
    </dgm:pt>
    <dgm:pt modelId="{5E6BCA6E-6E92-47E1-A31E-BBF08E710F41}" type="pres">
      <dgm:prSet presAssocID="{86451832-7004-4024-B330-B7F9DF32776A}" presName="thinLine3" presStyleLbl="callout" presStyleIdx="0" presStyleCnt="6"/>
      <dgm:spPr/>
    </dgm:pt>
    <dgm:pt modelId="{868C6914-5D87-437A-BBE6-83BDED2254FB}" type="pres">
      <dgm:prSet presAssocID="{F43FAB9D-E8BD-4DC7-9C6D-6737798CD38C}" presName="horz3" presStyleCnt="0"/>
      <dgm:spPr/>
    </dgm:pt>
    <dgm:pt modelId="{7F65C7FB-9654-45C6-BDDD-C8AE2389E5F0}" type="pres">
      <dgm:prSet presAssocID="{F43FAB9D-E8BD-4DC7-9C6D-6737798CD38C}" presName="horzSpace3" presStyleCnt="0"/>
      <dgm:spPr/>
    </dgm:pt>
    <dgm:pt modelId="{19DDBED3-5568-4E37-8F74-F8F51D63CFCA}" type="pres">
      <dgm:prSet presAssocID="{F43FAB9D-E8BD-4DC7-9C6D-6737798CD38C}" presName="tx3" presStyleLbl="revTx" presStyleIdx="3" presStyleCnt="9"/>
      <dgm:spPr/>
      <dgm:t>
        <a:bodyPr/>
        <a:lstStyle/>
        <a:p>
          <a:endParaRPr lang="es-EC"/>
        </a:p>
      </dgm:t>
    </dgm:pt>
    <dgm:pt modelId="{5FAFF132-4D10-40D9-91FB-D5F9B268C4BD}" type="pres">
      <dgm:prSet presAssocID="{F43FAB9D-E8BD-4DC7-9C6D-6737798CD38C}" presName="vert3" presStyleCnt="0"/>
      <dgm:spPr/>
    </dgm:pt>
    <dgm:pt modelId="{A07EDA16-F499-4B6F-9887-1B21F137A176}" type="pres">
      <dgm:prSet presAssocID="{F5BDB68E-ABD2-4F32-B937-58D1A518CB1B}" presName="thinLine3" presStyleLbl="callout" presStyleIdx="1" presStyleCnt="6"/>
      <dgm:spPr/>
    </dgm:pt>
    <dgm:pt modelId="{E7B8FAB3-DE01-4B3C-92CC-A68FEB83EAA9}" type="pres">
      <dgm:prSet presAssocID="{30A3BEE5-F2C8-48A9-B25E-95497F67AB34}" presName="horz3" presStyleCnt="0"/>
      <dgm:spPr/>
    </dgm:pt>
    <dgm:pt modelId="{C218191E-C854-4B6D-9118-E7AC063CE71F}" type="pres">
      <dgm:prSet presAssocID="{30A3BEE5-F2C8-48A9-B25E-95497F67AB34}" presName="horzSpace3" presStyleCnt="0"/>
      <dgm:spPr/>
    </dgm:pt>
    <dgm:pt modelId="{A51A086C-1295-41BF-92DD-F9E21C7ED854}" type="pres">
      <dgm:prSet presAssocID="{30A3BEE5-F2C8-48A9-B25E-95497F67AB34}" presName="tx3" presStyleLbl="revTx" presStyleIdx="4" presStyleCnt="9"/>
      <dgm:spPr/>
      <dgm:t>
        <a:bodyPr/>
        <a:lstStyle/>
        <a:p>
          <a:endParaRPr lang="es-EC"/>
        </a:p>
      </dgm:t>
    </dgm:pt>
    <dgm:pt modelId="{FC06CCA2-DE3D-4D1C-BAC1-2BEA83920E17}" type="pres">
      <dgm:prSet presAssocID="{30A3BEE5-F2C8-48A9-B25E-95497F67AB34}" presName="vert3" presStyleCnt="0"/>
      <dgm:spPr/>
    </dgm:pt>
    <dgm:pt modelId="{F25C2950-9DD9-46FF-B63F-98528867119D}" type="pres">
      <dgm:prSet presAssocID="{59B10C04-2B73-46D3-91D4-B803819BF091}" presName="thinLine2b" presStyleLbl="callout" presStyleIdx="2" presStyleCnt="6"/>
      <dgm:spPr/>
    </dgm:pt>
    <dgm:pt modelId="{487B96FD-3384-4808-AFAC-8C409E259639}" type="pres">
      <dgm:prSet presAssocID="{59B10C04-2B73-46D3-91D4-B803819BF091}" presName="vertSpace2b" presStyleCnt="0"/>
      <dgm:spPr/>
    </dgm:pt>
    <dgm:pt modelId="{3DCE6AA6-677D-4240-9D9A-239BB86A7C3B}" type="pres">
      <dgm:prSet presAssocID="{07A2B11F-C9B9-4791-94D7-4BF4AB5A06E1}" presName="horz2" presStyleCnt="0"/>
      <dgm:spPr/>
    </dgm:pt>
    <dgm:pt modelId="{D477FA34-35BA-4DB2-A9CD-807E79C47BAF}" type="pres">
      <dgm:prSet presAssocID="{07A2B11F-C9B9-4791-94D7-4BF4AB5A06E1}" presName="horzSpace2" presStyleCnt="0"/>
      <dgm:spPr/>
    </dgm:pt>
    <dgm:pt modelId="{1819C8D1-946A-47C9-8905-91DD6AFE8BB2}" type="pres">
      <dgm:prSet presAssocID="{07A2B11F-C9B9-4791-94D7-4BF4AB5A06E1}" presName="tx2" presStyleLbl="revTx" presStyleIdx="5" presStyleCnt="9"/>
      <dgm:spPr/>
      <dgm:t>
        <a:bodyPr/>
        <a:lstStyle/>
        <a:p>
          <a:endParaRPr lang="es-EC"/>
        </a:p>
      </dgm:t>
    </dgm:pt>
    <dgm:pt modelId="{3434715B-1B9D-4650-8633-E0FAFB395F39}" type="pres">
      <dgm:prSet presAssocID="{07A2B11F-C9B9-4791-94D7-4BF4AB5A06E1}" presName="vert2" presStyleCnt="0"/>
      <dgm:spPr/>
    </dgm:pt>
    <dgm:pt modelId="{07805381-F29E-4B1E-82D2-FC77858A3999}" type="pres">
      <dgm:prSet presAssocID="{135B8AD1-7819-4B30-9F77-6A78697D2723}" presName="horz3" presStyleCnt="0"/>
      <dgm:spPr/>
    </dgm:pt>
    <dgm:pt modelId="{168D2E24-81B3-4DDF-A47F-ADB21C21EDF6}" type="pres">
      <dgm:prSet presAssocID="{135B8AD1-7819-4B30-9F77-6A78697D2723}" presName="horzSpace3" presStyleCnt="0"/>
      <dgm:spPr/>
    </dgm:pt>
    <dgm:pt modelId="{13C74ABA-1C7A-4F82-A3E8-8C68C05C05E6}" type="pres">
      <dgm:prSet presAssocID="{135B8AD1-7819-4B30-9F77-6A78697D2723}" presName="tx3" presStyleLbl="revTx" presStyleIdx="6" presStyleCnt="9"/>
      <dgm:spPr/>
      <dgm:t>
        <a:bodyPr/>
        <a:lstStyle/>
        <a:p>
          <a:endParaRPr lang="es-EC"/>
        </a:p>
      </dgm:t>
    </dgm:pt>
    <dgm:pt modelId="{2AE4A2C2-FBD4-4F3A-9527-6D0760161E2D}" type="pres">
      <dgm:prSet presAssocID="{135B8AD1-7819-4B30-9F77-6A78697D2723}" presName="vert3" presStyleCnt="0"/>
      <dgm:spPr/>
    </dgm:pt>
    <dgm:pt modelId="{19A51EDC-8BBC-42C3-A8CD-D3998A87FB4B}" type="pres">
      <dgm:prSet presAssocID="{198F13F3-0A35-43BD-868A-7ACF04BF23B7}" presName="thinLine3" presStyleLbl="callout" presStyleIdx="3" presStyleCnt="6"/>
      <dgm:spPr/>
    </dgm:pt>
    <dgm:pt modelId="{66CD5C05-BAFF-4DDF-8519-0B136EC87C46}" type="pres">
      <dgm:prSet presAssocID="{2F428F8B-199C-4A1F-9992-4FFC01EC556F}" presName="horz3" presStyleCnt="0"/>
      <dgm:spPr/>
    </dgm:pt>
    <dgm:pt modelId="{77011A01-156D-4F9E-9B13-427DDD0A7A83}" type="pres">
      <dgm:prSet presAssocID="{2F428F8B-199C-4A1F-9992-4FFC01EC556F}" presName="horzSpace3" presStyleCnt="0"/>
      <dgm:spPr/>
    </dgm:pt>
    <dgm:pt modelId="{FD573FC0-63C5-4001-ADC0-09A72111E1DD}" type="pres">
      <dgm:prSet presAssocID="{2F428F8B-199C-4A1F-9992-4FFC01EC556F}" presName="tx3" presStyleLbl="revTx" presStyleIdx="7" presStyleCnt="9"/>
      <dgm:spPr/>
      <dgm:t>
        <a:bodyPr/>
        <a:lstStyle/>
        <a:p>
          <a:endParaRPr lang="es-EC"/>
        </a:p>
      </dgm:t>
    </dgm:pt>
    <dgm:pt modelId="{09420187-3246-4931-BFDD-1CA9B8E88666}" type="pres">
      <dgm:prSet presAssocID="{2F428F8B-199C-4A1F-9992-4FFC01EC556F}" presName="vert3" presStyleCnt="0"/>
      <dgm:spPr/>
    </dgm:pt>
    <dgm:pt modelId="{85AF987C-DB3D-4AF2-9D3C-741BEE3A4B42}" type="pres">
      <dgm:prSet presAssocID="{351BA713-2D7A-4D21-A95C-9910AAD499D3}" presName="thinLine3" presStyleLbl="callout" presStyleIdx="4" presStyleCnt="6"/>
      <dgm:spPr/>
    </dgm:pt>
    <dgm:pt modelId="{E19BBD45-73DF-4CE3-BFF3-24F1A625321F}" type="pres">
      <dgm:prSet presAssocID="{CFE2B4A2-8F78-4C0E-866C-18E752D47695}" presName="horz3" presStyleCnt="0"/>
      <dgm:spPr/>
    </dgm:pt>
    <dgm:pt modelId="{A0A41366-16D4-4E5D-AA1C-D948A6D97E66}" type="pres">
      <dgm:prSet presAssocID="{CFE2B4A2-8F78-4C0E-866C-18E752D47695}" presName="horzSpace3" presStyleCnt="0"/>
      <dgm:spPr/>
    </dgm:pt>
    <dgm:pt modelId="{F7EDE881-1F80-4954-A96B-AE5C3C6C7404}" type="pres">
      <dgm:prSet presAssocID="{CFE2B4A2-8F78-4C0E-866C-18E752D47695}" presName="tx3" presStyleLbl="revTx" presStyleIdx="8" presStyleCnt="9"/>
      <dgm:spPr/>
      <dgm:t>
        <a:bodyPr/>
        <a:lstStyle/>
        <a:p>
          <a:endParaRPr lang="es-EC"/>
        </a:p>
      </dgm:t>
    </dgm:pt>
    <dgm:pt modelId="{15FF134E-1261-4187-A64A-BBC3D5E18872}" type="pres">
      <dgm:prSet presAssocID="{CFE2B4A2-8F78-4C0E-866C-18E752D47695}" presName="vert3" presStyleCnt="0"/>
      <dgm:spPr/>
    </dgm:pt>
    <dgm:pt modelId="{25327556-551F-4CEA-ACEF-523B4AF7DA0A}" type="pres">
      <dgm:prSet presAssocID="{07A2B11F-C9B9-4791-94D7-4BF4AB5A06E1}" presName="thinLine2b" presStyleLbl="callout" presStyleIdx="5" presStyleCnt="6"/>
      <dgm:spPr/>
    </dgm:pt>
    <dgm:pt modelId="{83596A4F-B9DB-4CB0-981D-09267DFDF685}" type="pres">
      <dgm:prSet presAssocID="{07A2B11F-C9B9-4791-94D7-4BF4AB5A06E1}" presName="vertSpace2b" presStyleCnt="0"/>
      <dgm:spPr/>
    </dgm:pt>
  </dgm:ptLst>
  <dgm:cxnLst>
    <dgm:cxn modelId="{F1BF6896-F965-4DF0-89E4-28EA634ECCD2}" type="presOf" srcId="{0CF863A5-66A0-49E0-B435-A9554F93381E}" destId="{7ADDD747-BCF5-42A8-8457-2E1664376F05}" srcOrd="0" destOrd="0" presId="urn:microsoft.com/office/officeart/2008/layout/LinedList"/>
    <dgm:cxn modelId="{B2CB0313-3E11-4984-89F8-1B4DBF7FD5A8}" srcId="{E28EEC32-3FC4-4321-AD13-2BAD7F235C70}" destId="{2E93E8B5-7BC3-4909-A7C4-4E1F33500E3E}" srcOrd="0" destOrd="0" parTransId="{2B82F014-9050-4ABD-A5E0-D47A5FA8FE13}" sibTransId="{9A1C688A-AF40-4DB1-965C-66EAE75DA802}"/>
    <dgm:cxn modelId="{0D71C98B-28EC-4AAA-968C-7D10B2859F3F}" srcId="{2E93E8B5-7BC3-4909-A7C4-4E1F33500E3E}" destId="{59B10C04-2B73-46D3-91D4-B803819BF091}" srcOrd="0" destOrd="0" parTransId="{D4D93984-4467-4310-B078-C7DB2A753ADB}" sibTransId="{B666F177-0619-4573-8B5B-44F883B07EAF}"/>
    <dgm:cxn modelId="{817D5D25-6B5A-48B2-8C91-A912FE31BD4E}" srcId="{07A2B11F-C9B9-4791-94D7-4BF4AB5A06E1}" destId="{2F428F8B-199C-4A1F-9992-4FFC01EC556F}" srcOrd="1" destOrd="0" parTransId="{CA237880-8277-460D-A3BD-22CC0E7EDB86}" sibTransId="{351BA713-2D7A-4D21-A95C-9910AAD499D3}"/>
    <dgm:cxn modelId="{56788C77-4FF9-4C1A-87A2-3AFFEB7E6643}" srcId="{59B10C04-2B73-46D3-91D4-B803819BF091}" destId="{F43FAB9D-E8BD-4DC7-9C6D-6737798CD38C}" srcOrd="1" destOrd="0" parTransId="{E0BA30DE-F7D2-4669-B5C1-82C3F6ACB140}" sibTransId="{F5BDB68E-ABD2-4F32-B937-58D1A518CB1B}"/>
    <dgm:cxn modelId="{FFA30E65-ABEC-4C52-BBC8-47FCCF341198}" type="presOf" srcId="{07A2B11F-C9B9-4791-94D7-4BF4AB5A06E1}" destId="{1819C8D1-946A-47C9-8905-91DD6AFE8BB2}" srcOrd="0" destOrd="0" presId="urn:microsoft.com/office/officeart/2008/layout/LinedList"/>
    <dgm:cxn modelId="{BE8D8045-60F3-4EBB-B9AC-9F5AE305BC2E}" type="presOf" srcId="{CFE2B4A2-8F78-4C0E-866C-18E752D47695}" destId="{F7EDE881-1F80-4954-A96B-AE5C3C6C7404}" srcOrd="0" destOrd="0" presId="urn:microsoft.com/office/officeart/2008/layout/LinedList"/>
    <dgm:cxn modelId="{A858A87B-C308-4D9D-8C25-7827A40A4978}" type="presOf" srcId="{59B10C04-2B73-46D3-91D4-B803819BF091}" destId="{79F66063-E4A3-4643-AFA6-E404EE5F27A7}" srcOrd="0" destOrd="0" presId="urn:microsoft.com/office/officeart/2008/layout/LinedList"/>
    <dgm:cxn modelId="{7E1C1CEF-9BF1-4C3E-9A33-D113F4916045}" srcId="{07A2B11F-C9B9-4791-94D7-4BF4AB5A06E1}" destId="{CFE2B4A2-8F78-4C0E-866C-18E752D47695}" srcOrd="2" destOrd="0" parTransId="{B0441B74-6338-44AE-8C69-3150AEB613A0}" sibTransId="{413F15C5-02FF-42D2-865D-E78FD9BBFDBC}"/>
    <dgm:cxn modelId="{DB7562A5-2D23-4D8D-96D5-838511D614FE}" type="presOf" srcId="{F43FAB9D-E8BD-4DC7-9C6D-6737798CD38C}" destId="{19DDBED3-5568-4E37-8F74-F8F51D63CFCA}" srcOrd="0" destOrd="0" presId="urn:microsoft.com/office/officeart/2008/layout/LinedList"/>
    <dgm:cxn modelId="{FE5BF764-5983-48A4-8A7C-BC44D6541225}" type="presOf" srcId="{E28EEC32-3FC4-4321-AD13-2BAD7F235C70}" destId="{2E9AAE79-C514-4548-A92A-DF1753EAE5CE}" srcOrd="0" destOrd="0" presId="urn:microsoft.com/office/officeart/2008/layout/LinedList"/>
    <dgm:cxn modelId="{1DAB37A1-67E1-4C2A-B8E3-B027C0955947}" type="presOf" srcId="{2F428F8B-199C-4A1F-9992-4FFC01EC556F}" destId="{FD573FC0-63C5-4001-ADC0-09A72111E1DD}" srcOrd="0" destOrd="0" presId="urn:microsoft.com/office/officeart/2008/layout/LinedList"/>
    <dgm:cxn modelId="{1E7277BB-639A-4133-932F-0A871BCCC4B0}" srcId="{59B10C04-2B73-46D3-91D4-B803819BF091}" destId="{30A3BEE5-F2C8-48A9-B25E-95497F67AB34}" srcOrd="2" destOrd="0" parTransId="{23D896A4-416C-42BE-A9EB-C8A87874C130}" sibTransId="{A18D8726-5F56-46CD-9A16-C52ACCF3E247}"/>
    <dgm:cxn modelId="{164B24AA-3D7C-4174-B65E-1CD6B1321EED}" type="presOf" srcId="{135B8AD1-7819-4B30-9F77-6A78697D2723}" destId="{13C74ABA-1C7A-4F82-A3E8-8C68C05C05E6}" srcOrd="0" destOrd="0" presId="urn:microsoft.com/office/officeart/2008/layout/LinedList"/>
    <dgm:cxn modelId="{9A2533D3-83CA-453A-98EF-E30AE81AB73D}" srcId="{59B10C04-2B73-46D3-91D4-B803819BF091}" destId="{0CF863A5-66A0-49E0-B435-A9554F93381E}" srcOrd="0" destOrd="0" parTransId="{D8F780EB-CF2F-4ED6-897D-B5AB87737F4D}" sibTransId="{86451832-7004-4024-B330-B7F9DF32776A}"/>
    <dgm:cxn modelId="{3CD0268B-9B51-48C9-A577-A2C8097EC491}" type="presOf" srcId="{2E93E8B5-7BC3-4909-A7C4-4E1F33500E3E}" destId="{2502CE77-264E-4F8F-ABBB-5C44E6699E2B}" srcOrd="0" destOrd="0" presId="urn:microsoft.com/office/officeart/2008/layout/LinedList"/>
    <dgm:cxn modelId="{9E575D97-7DB3-432C-B44C-45B3A5CA4F05}" srcId="{07A2B11F-C9B9-4791-94D7-4BF4AB5A06E1}" destId="{135B8AD1-7819-4B30-9F77-6A78697D2723}" srcOrd="0" destOrd="0" parTransId="{1FB6E42F-8DE3-48C9-B841-66D07F954C5E}" sibTransId="{198F13F3-0A35-43BD-868A-7ACF04BF23B7}"/>
    <dgm:cxn modelId="{78483C85-9E61-46F9-955E-EE3AFA167EB9}" type="presOf" srcId="{30A3BEE5-F2C8-48A9-B25E-95497F67AB34}" destId="{A51A086C-1295-41BF-92DD-F9E21C7ED854}" srcOrd="0" destOrd="0" presId="urn:microsoft.com/office/officeart/2008/layout/LinedList"/>
    <dgm:cxn modelId="{A3B94D4D-A377-4E4D-954B-4C4334A6697E}" srcId="{2E93E8B5-7BC3-4909-A7C4-4E1F33500E3E}" destId="{07A2B11F-C9B9-4791-94D7-4BF4AB5A06E1}" srcOrd="1" destOrd="0" parTransId="{14D8E6EE-631E-406E-B8EE-D957A7B4DECF}" sibTransId="{8B67FD32-3702-4E88-AF85-98233515F2E5}"/>
    <dgm:cxn modelId="{F5F77355-8566-41D4-ADF9-2E00F5F6B7B8}" type="presParOf" srcId="{2E9AAE79-C514-4548-A92A-DF1753EAE5CE}" destId="{AFD3704A-0782-44ED-BCEC-ED881B77E0AB}" srcOrd="0" destOrd="0" presId="urn:microsoft.com/office/officeart/2008/layout/LinedList"/>
    <dgm:cxn modelId="{D600BE76-B659-4E07-81F2-D34E4EC8F0BD}" type="presParOf" srcId="{2E9AAE79-C514-4548-A92A-DF1753EAE5CE}" destId="{3F82D4A1-8735-4BC7-BD67-0526FD49AD5C}" srcOrd="1" destOrd="0" presId="urn:microsoft.com/office/officeart/2008/layout/LinedList"/>
    <dgm:cxn modelId="{77BD4652-F7BD-4512-B193-70C4401D46B2}" type="presParOf" srcId="{3F82D4A1-8735-4BC7-BD67-0526FD49AD5C}" destId="{2502CE77-264E-4F8F-ABBB-5C44E6699E2B}" srcOrd="0" destOrd="0" presId="urn:microsoft.com/office/officeart/2008/layout/LinedList"/>
    <dgm:cxn modelId="{9AF1888B-C96F-4C6D-B8DC-477883712F2B}" type="presParOf" srcId="{3F82D4A1-8735-4BC7-BD67-0526FD49AD5C}" destId="{90E063B6-9A6F-4ABB-AB33-12B04904D889}" srcOrd="1" destOrd="0" presId="urn:microsoft.com/office/officeart/2008/layout/LinedList"/>
    <dgm:cxn modelId="{03CA21D5-3EC2-4E30-B839-191A555E7590}" type="presParOf" srcId="{90E063B6-9A6F-4ABB-AB33-12B04904D889}" destId="{09395509-0702-4529-B56D-9EDDE991E2A6}" srcOrd="0" destOrd="0" presId="urn:microsoft.com/office/officeart/2008/layout/LinedList"/>
    <dgm:cxn modelId="{86D705BE-EAC5-4F5B-9928-08E675D30935}" type="presParOf" srcId="{90E063B6-9A6F-4ABB-AB33-12B04904D889}" destId="{857C77E3-96C8-425C-86D8-974A47CA59E5}" srcOrd="1" destOrd="0" presId="urn:microsoft.com/office/officeart/2008/layout/LinedList"/>
    <dgm:cxn modelId="{D22931E7-3923-4CD4-995D-69DBC1195AD0}" type="presParOf" srcId="{857C77E3-96C8-425C-86D8-974A47CA59E5}" destId="{4AD77148-A5F3-4F13-8880-84BE9922932E}" srcOrd="0" destOrd="0" presId="urn:microsoft.com/office/officeart/2008/layout/LinedList"/>
    <dgm:cxn modelId="{0EB29BF1-9B2E-40E0-A506-0473E2F45DFC}" type="presParOf" srcId="{857C77E3-96C8-425C-86D8-974A47CA59E5}" destId="{79F66063-E4A3-4643-AFA6-E404EE5F27A7}" srcOrd="1" destOrd="0" presId="urn:microsoft.com/office/officeart/2008/layout/LinedList"/>
    <dgm:cxn modelId="{06BDB48D-CDBA-4A0C-AACA-BB522C0A3C3C}" type="presParOf" srcId="{857C77E3-96C8-425C-86D8-974A47CA59E5}" destId="{585428E8-7C14-410E-9BFD-6D5737B1D749}" srcOrd="2" destOrd="0" presId="urn:microsoft.com/office/officeart/2008/layout/LinedList"/>
    <dgm:cxn modelId="{52BFED2D-2B0C-467C-956A-B0E9507B9877}" type="presParOf" srcId="{585428E8-7C14-410E-9BFD-6D5737B1D749}" destId="{5CAF3522-56F1-4113-899B-BCD9826C3873}" srcOrd="0" destOrd="0" presId="urn:microsoft.com/office/officeart/2008/layout/LinedList"/>
    <dgm:cxn modelId="{9EF6123A-5D1B-428A-B170-8155D778837A}" type="presParOf" srcId="{5CAF3522-56F1-4113-899B-BCD9826C3873}" destId="{AE2834ED-4547-435B-B689-C3988EE9A136}" srcOrd="0" destOrd="0" presId="urn:microsoft.com/office/officeart/2008/layout/LinedList"/>
    <dgm:cxn modelId="{A2FAAB94-8CD9-48BB-847A-6AB88CE89E87}" type="presParOf" srcId="{5CAF3522-56F1-4113-899B-BCD9826C3873}" destId="{7ADDD747-BCF5-42A8-8457-2E1664376F05}" srcOrd="1" destOrd="0" presId="urn:microsoft.com/office/officeart/2008/layout/LinedList"/>
    <dgm:cxn modelId="{3FFE4B4E-D694-4526-9FA6-9E0544AF9CC3}" type="presParOf" srcId="{5CAF3522-56F1-4113-899B-BCD9826C3873}" destId="{6E43C1F0-D015-4D96-9D37-0935120DC373}" srcOrd="2" destOrd="0" presId="urn:microsoft.com/office/officeart/2008/layout/LinedList"/>
    <dgm:cxn modelId="{4920626A-1D9B-4DE6-8B3A-E127C617E6E8}" type="presParOf" srcId="{585428E8-7C14-410E-9BFD-6D5737B1D749}" destId="{5E6BCA6E-6E92-47E1-A31E-BBF08E710F41}" srcOrd="1" destOrd="0" presId="urn:microsoft.com/office/officeart/2008/layout/LinedList"/>
    <dgm:cxn modelId="{161EA654-B3A1-4826-8399-949B199A4FF6}" type="presParOf" srcId="{585428E8-7C14-410E-9BFD-6D5737B1D749}" destId="{868C6914-5D87-437A-BBE6-83BDED2254FB}" srcOrd="2" destOrd="0" presId="urn:microsoft.com/office/officeart/2008/layout/LinedList"/>
    <dgm:cxn modelId="{A6EE7572-50BE-4622-988C-4C8361736996}" type="presParOf" srcId="{868C6914-5D87-437A-BBE6-83BDED2254FB}" destId="{7F65C7FB-9654-45C6-BDDD-C8AE2389E5F0}" srcOrd="0" destOrd="0" presId="urn:microsoft.com/office/officeart/2008/layout/LinedList"/>
    <dgm:cxn modelId="{839CF23D-3027-4515-9B19-B14FBEE46499}" type="presParOf" srcId="{868C6914-5D87-437A-BBE6-83BDED2254FB}" destId="{19DDBED3-5568-4E37-8F74-F8F51D63CFCA}" srcOrd="1" destOrd="0" presId="urn:microsoft.com/office/officeart/2008/layout/LinedList"/>
    <dgm:cxn modelId="{053498A4-DFB4-4DA4-9F4A-C73FB33F7ED0}" type="presParOf" srcId="{868C6914-5D87-437A-BBE6-83BDED2254FB}" destId="{5FAFF132-4D10-40D9-91FB-D5F9B268C4BD}" srcOrd="2" destOrd="0" presId="urn:microsoft.com/office/officeart/2008/layout/LinedList"/>
    <dgm:cxn modelId="{860EBBA4-1A06-4D07-AAF8-7EDAC2EE0631}" type="presParOf" srcId="{585428E8-7C14-410E-9BFD-6D5737B1D749}" destId="{A07EDA16-F499-4B6F-9887-1B21F137A176}" srcOrd="3" destOrd="0" presId="urn:microsoft.com/office/officeart/2008/layout/LinedList"/>
    <dgm:cxn modelId="{14E86DED-D124-40EC-962E-17BE998037BC}" type="presParOf" srcId="{585428E8-7C14-410E-9BFD-6D5737B1D749}" destId="{E7B8FAB3-DE01-4B3C-92CC-A68FEB83EAA9}" srcOrd="4" destOrd="0" presId="urn:microsoft.com/office/officeart/2008/layout/LinedList"/>
    <dgm:cxn modelId="{2342EE48-E638-40EA-8D15-7FB490FC32B3}" type="presParOf" srcId="{E7B8FAB3-DE01-4B3C-92CC-A68FEB83EAA9}" destId="{C218191E-C854-4B6D-9118-E7AC063CE71F}" srcOrd="0" destOrd="0" presId="urn:microsoft.com/office/officeart/2008/layout/LinedList"/>
    <dgm:cxn modelId="{956EF6BD-0977-4907-8024-D6261EC9E62D}" type="presParOf" srcId="{E7B8FAB3-DE01-4B3C-92CC-A68FEB83EAA9}" destId="{A51A086C-1295-41BF-92DD-F9E21C7ED854}" srcOrd="1" destOrd="0" presId="urn:microsoft.com/office/officeart/2008/layout/LinedList"/>
    <dgm:cxn modelId="{14AA2E40-EEBF-4FA5-9137-C14FDC4FC059}" type="presParOf" srcId="{E7B8FAB3-DE01-4B3C-92CC-A68FEB83EAA9}" destId="{FC06CCA2-DE3D-4D1C-BAC1-2BEA83920E17}" srcOrd="2" destOrd="0" presId="urn:microsoft.com/office/officeart/2008/layout/LinedList"/>
    <dgm:cxn modelId="{A919597F-D1FA-4516-BA06-CC1FF3419A10}" type="presParOf" srcId="{90E063B6-9A6F-4ABB-AB33-12B04904D889}" destId="{F25C2950-9DD9-46FF-B63F-98528867119D}" srcOrd="2" destOrd="0" presId="urn:microsoft.com/office/officeart/2008/layout/LinedList"/>
    <dgm:cxn modelId="{1319A921-E129-4851-AAA3-7F6186574B85}" type="presParOf" srcId="{90E063B6-9A6F-4ABB-AB33-12B04904D889}" destId="{487B96FD-3384-4808-AFAC-8C409E259639}" srcOrd="3" destOrd="0" presId="urn:microsoft.com/office/officeart/2008/layout/LinedList"/>
    <dgm:cxn modelId="{5C99801D-8C79-4C5E-99F1-2592C079AFA8}" type="presParOf" srcId="{90E063B6-9A6F-4ABB-AB33-12B04904D889}" destId="{3DCE6AA6-677D-4240-9D9A-239BB86A7C3B}" srcOrd="4" destOrd="0" presId="urn:microsoft.com/office/officeart/2008/layout/LinedList"/>
    <dgm:cxn modelId="{5403BC76-7AA5-4720-A2C9-43B4078BC99B}" type="presParOf" srcId="{3DCE6AA6-677D-4240-9D9A-239BB86A7C3B}" destId="{D477FA34-35BA-4DB2-A9CD-807E79C47BAF}" srcOrd="0" destOrd="0" presId="urn:microsoft.com/office/officeart/2008/layout/LinedList"/>
    <dgm:cxn modelId="{2775914D-02DA-46C2-8E5C-A5F7E5502739}" type="presParOf" srcId="{3DCE6AA6-677D-4240-9D9A-239BB86A7C3B}" destId="{1819C8D1-946A-47C9-8905-91DD6AFE8BB2}" srcOrd="1" destOrd="0" presId="urn:microsoft.com/office/officeart/2008/layout/LinedList"/>
    <dgm:cxn modelId="{8873DE1C-9CFB-471C-9528-5D8D770A1CBB}" type="presParOf" srcId="{3DCE6AA6-677D-4240-9D9A-239BB86A7C3B}" destId="{3434715B-1B9D-4650-8633-E0FAFB395F39}" srcOrd="2" destOrd="0" presId="urn:microsoft.com/office/officeart/2008/layout/LinedList"/>
    <dgm:cxn modelId="{F6794957-65DA-494E-86F3-2E117F889845}" type="presParOf" srcId="{3434715B-1B9D-4650-8633-E0FAFB395F39}" destId="{07805381-F29E-4B1E-82D2-FC77858A3999}" srcOrd="0" destOrd="0" presId="urn:microsoft.com/office/officeart/2008/layout/LinedList"/>
    <dgm:cxn modelId="{DBD2D884-BC2F-4C9E-BF25-CB885237434A}" type="presParOf" srcId="{07805381-F29E-4B1E-82D2-FC77858A3999}" destId="{168D2E24-81B3-4DDF-A47F-ADB21C21EDF6}" srcOrd="0" destOrd="0" presId="urn:microsoft.com/office/officeart/2008/layout/LinedList"/>
    <dgm:cxn modelId="{6A8B374D-306B-4464-95C4-1DBB70F310FA}" type="presParOf" srcId="{07805381-F29E-4B1E-82D2-FC77858A3999}" destId="{13C74ABA-1C7A-4F82-A3E8-8C68C05C05E6}" srcOrd="1" destOrd="0" presId="urn:microsoft.com/office/officeart/2008/layout/LinedList"/>
    <dgm:cxn modelId="{D6658251-C017-4BDB-9B2D-8B5E3DBBE358}" type="presParOf" srcId="{07805381-F29E-4B1E-82D2-FC77858A3999}" destId="{2AE4A2C2-FBD4-4F3A-9527-6D0760161E2D}" srcOrd="2" destOrd="0" presId="urn:microsoft.com/office/officeart/2008/layout/LinedList"/>
    <dgm:cxn modelId="{B7C7C8BA-9D00-443C-BF90-62E267107458}" type="presParOf" srcId="{3434715B-1B9D-4650-8633-E0FAFB395F39}" destId="{19A51EDC-8BBC-42C3-A8CD-D3998A87FB4B}" srcOrd="1" destOrd="0" presId="urn:microsoft.com/office/officeart/2008/layout/LinedList"/>
    <dgm:cxn modelId="{D2D69EF5-788B-4F21-9231-2ADF6ABB5847}" type="presParOf" srcId="{3434715B-1B9D-4650-8633-E0FAFB395F39}" destId="{66CD5C05-BAFF-4DDF-8519-0B136EC87C46}" srcOrd="2" destOrd="0" presId="urn:microsoft.com/office/officeart/2008/layout/LinedList"/>
    <dgm:cxn modelId="{284CB86D-E61E-48EB-BC46-A65874910BB5}" type="presParOf" srcId="{66CD5C05-BAFF-4DDF-8519-0B136EC87C46}" destId="{77011A01-156D-4F9E-9B13-427DDD0A7A83}" srcOrd="0" destOrd="0" presId="urn:microsoft.com/office/officeart/2008/layout/LinedList"/>
    <dgm:cxn modelId="{8B22090D-4CD5-4B7C-8EEC-9E355D20972C}" type="presParOf" srcId="{66CD5C05-BAFF-4DDF-8519-0B136EC87C46}" destId="{FD573FC0-63C5-4001-ADC0-09A72111E1DD}" srcOrd="1" destOrd="0" presId="urn:microsoft.com/office/officeart/2008/layout/LinedList"/>
    <dgm:cxn modelId="{15CFE8A8-9819-48DE-8C74-516B296AC962}" type="presParOf" srcId="{66CD5C05-BAFF-4DDF-8519-0B136EC87C46}" destId="{09420187-3246-4931-BFDD-1CA9B8E88666}" srcOrd="2" destOrd="0" presId="urn:microsoft.com/office/officeart/2008/layout/LinedList"/>
    <dgm:cxn modelId="{4A21242A-A689-4738-A371-50E4FE45A779}" type="presParOf" srcId="{3434715B-1B9D-4650-8633-E0FAFB395F39}" destId="{85AF987C-DB3D-4AF2-9D3C-741BEE3A4B42}" srcOrd="3" destOrd="0" presId="urn:microsoft.com/office/officeart/2008/layout/LinedList"/>
    <dgm:cxn modelId="{FB54BC63-A281-476C-9345-7EEEA6E3E0DB}" type="presParOf" srcId="{3434715B-1B9D-4650-8633-E0FAFB395F39}" destId="{E19BBD45-73DF-4CE3-BFF3-24F1A625321F}" srcOrd="4" destOrd="0" presId="urn:microsoft.com/office/officeart/2008/layout/LinedList"/>
    <dgm:cxn modelId="{5811DBC4-43B9-4F92-9804-A301D7BFCEE8}" type="presParOf" srcId="{E19BBD45-73DF-4CE3-BFF3-24F1A625321F}" destId="{A0A41366-16D4-4E5D-AA1C-D948A6D97E66}" srcOrd="0" destOrd="0" presId="urn:microsoft.com/office/officeart/2008/layout/LinedList"/>
    <dgm:cxn modelId="{ACF2B346-4AD0-4043-A1D9-7FAF477E71B8}" type="presParOf" srcId="{E19BBD45-73DF-4CE3-BFF3-24F1A625321F}" destId="{F7EDE881-1F80-4954-A96B-AE5C3C6C7404}" srcOrd="1" destOrd="0" presId="urn:microsoft.com/office/officeart/2008/layout/LinedList"/>
    <dgm:cxn modelId="{914A388D-064B-4E0E-BFE1-1B34B6691B93}" type="presParOf" srcId="{E19BBD45-73DF-4CE3-BFF3-24F1A625321F}" destId="{15FF134E-1261-4187-A64A-BBC3D5E18872}" srcOrd="2" destOrd="0" presId="urn:microsoft.com/office/officeart/2008/layout/LinedList"/>
    <dgm:cxn modelId="{2D085D4D-4E00-4279-945A-874152B3E2E0}" type="presParOf" srcId="{90E063B6-9A6F-4ABB-AB33-12B04904D889}" destId="{25327556-551F-4CEA-ACEF-523B4AF7DA0A}" srcOrd="5" destOrd="0" presId="urn:microsoft.com/office/officeart/2008/layout/LinedList"/>
    <dgm:cxn modelId="{BCB6BB72-4C11-47AC-A453-CE336C361D92}" type="presParOf" srcId="{90E063B6-9A6F-4ABB-AB33-12B04904D889}" destId="{83596A4F-B9DB-4CB0-981D-09267DFDF685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8EEC32-3FC4-4321-AD13-2BAD7F235C70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8B35B11-89EB-4620-A5CD-49F4F669A18D}">
      <dgm:prSet/>
      <dgm:spPr/>
      <dgm:t>
        <a:bodyPr/>
        <a:lstStyle/>
        <a:p>
          <a:r>
            <a:rPr lang="es-EC" dirty="0" smtClean="0"/>
            <a:t>LICENCIAS Y REGISTRO MIPRO</a:t>
          </a:r>
          <a:endParaRPr lang="es-EC" dirty="0"/>
        </a:p>
      </dgm:t>
    </dgm:pt>
    <dgm:pt modelId="{DD4036C2-1BA9-47D3-A255-2B1F5995728D}" type="parTrans" cxnId="{6CA6FE0B-F586-42F3-954B-FBB95E0D6B45}">
      <dgm:prSet/>
      <dgm:spPr/>
      <dgm:t>
        <a:bodyPr/>
        <a:lstStyle/>
        <a:p>
          <a:endParaRPr lang="es-EC"/>
        </a:p>
      </dgm:t>
    </dgm:pt>
    <dgm:pt modelId="{68F2AC4E-4280-4CC8-8242-AEC8C5F620B3}" type="sibTrans" cxnId="{6CA6FE0B-F586-42F3-954B-FBB95E0D6B45}">
      <dgm:prSet/>
      <dgm:spPr/>
      <dgm:t>
        <a:bodyPr/>
        <a:lstStyle/>
        <a:p>
          <a:endParaRPr lang="es-EC"/>
        </a:p>
      </dgm:t>
    </dgm:pt>
    <dgm:pt modelId="{164AFAB1-7529-4ED5-94FC-3FAA8601AC26}">
      <dgm:prSet/>
      <dgm:spPr/>
      <dgm:t>
        <a:bodyPr/>
        <a:lstStyle/>
        <a:p>
          <a:r>
            <a:rPr lang="es-EC" dirty="0" smtClean="0"/>
            <a:t>CUOTAS OTORGADAS A LOS IMPORTADORES</a:t>
          </a:r>
          <a:endParaRPr lang="es-EC" dirty="0"/>
        </a:p>
      </dgm:t>
    </dgm:pt>
    <dgm:pt modelId="{CFDFBC88-C3D4-4545-91B4-01AB55DED02D}" type="parTrans" cxnId="{26CF6F08-ED0A-41A2-9FDA-610E1193EB56}">
      <dgm:prSet/>
      <dgm:spPr/>
      <dgm:t>
        <a:bodyPr/>
        <a:lstStyle/>
        <a:p>
          <a:endParaRPr lang="es-EC"/>
        </a:p>
      </dgm:t>
    </dgm:pt>
    <dgm:pt modelId="{A22E7E9D-0C9C-413A-8166-979B60E50895}" type="sibTrans" cxnId="{26CF6F08-ED0A-41A2-9FDA-610E1193EB56}">
      <dgm:prSet/>
      <dgm:spPr/>
      <dgm:t>
        <a:bodyPr/>
        <a:lstStyle/>
        <a:p>
          <a:endParaRPr lang="es-EC"/>
        </a:p>
      </dgm:t>
    </dgm:pt>
    <dgm:pt modelId="{9BAAC310-2929-4EFC-9974-DC02A9D06673}">
      <dgm:prSet/>
      <dgm:spPr/>
      <dgm:t>
        <a:bodyPr/>
        <a:lstStyle/>
        <a:p>
          <a:r>
            <a:rPr lang="es-EC" dirty="0" smtClean="0"/>
            <a:t>Cuotas Resolución N° 67 - 2012</a:t>
          </a:r>
          <a:endParaRPr lang="es-EC" dirty="0"/>
        </a:p>
      </dgm:t>
    </dgm:pt>
    <dgm:pt modelId="{55750211-DEBC-4B55-BB65-2257AF6E20C4}" type="parTrans" cxnId="{49372106-4A36-4AA9-884A-ECEA939D3416}">
      <dgm:prSet/>
      <dgm:spPr/>
      <dgm:t>
        <a:bodyPr/>
        <a:lstStyle/>
        <a:p>
          <a:endParaRPr lang="es-EC"/>
        </a:p>
      </dgm:t>
    </dgm:pt>
    <dgm:pt modelId="{01402C31-50A9-448D-B2F5-A64A63BC227A}" type="sibTrans" cxnId="{49372106-4A36-4AA9-884A-ECEA939D3416}">
      <dgm:prSet/>
      <dgm:spPr/>
      <dgm:t>
        <a:bodyPr/>
        <a:lstStyle/>
        <a:p>
          <a:endParaRPr lang="es-EC"/>
        </a:p>
      </dgm:t>
    </dgm:pt>
    <dgm:pt modelId="{A0417567-EAF0-4A50-8CB9-5D7F90C84210}">
      <dgm:prSet/>
      <dgm:spPr/>
      <dgm:t>
        <a:bodyPr/>
        <a:lstStyle/>
        <a:p>
          <a:r>
            <a:rPr lang="es-EC" dirty="0" smtClean="0"/>
            <a:t>Cuotas Resolución N° 69 -2012</a:t>
          </a:r>
          <a:endParaRPr lang="es-EC" dirty="0"/>
        </a:p>
      </dgm:t>
    </dgm:pt>
    <dgm:pt modelId="{828B1086-2BB8-435E-8C58-740C1A7441CC}" type="parTrans" cxnId="{367B245D-11B0-46C4-9431-E967F6ADE85C}">
      <dgm:prSet/>
      <dgm:spPr/>
      <dgm:t>
        <a:bodyPr/>
        <a:lstStyle/>
        <a:p>
          <a:endParaRPr lang="es-EC"/>
        </a:p>
      </dgm:t>
    </dgm:pt>
    <dgm:pt modelId="{212257B0-70E2-40D8-B758-064BDBEB4E71}" type="sibTrans" cxnId="{367B245D-11B0-46C4-9431-E967F6ADE85C}">
      <dgm:prSet/>
      <dgm:spPr/>
      <dgm:t>
        <a:bodyPr/>
        <a:lstStyle/>
        <a:p>
          <a:endParaRPr lang="es-EC"/>
        </a:p>
      </dgm:t>
    </dgm:pt>
    <dgm:pt modelId="{80555D59-7635-4154-AA74-09C1E2451370}">
      <dgm:prSet/>
      <dgm:spPr/>
      <dgm:t>
        <a:bodyPr/>
        <a:lstStyle/>
        <a:p>
          <a:r>
            <a:rPr lang="es-EC" dirty="0" smtClean="0"/>
            <a:t>Cuotas Resolución N° 104 – 2013</a:t>
          </a:r>
          <a:endParaRPr lang="es-EC" dirty="0"/>
        </a:p>
      </dgm:t>
    </dgm:pt>
    <dgm:pt modelId="{FE6ED3B0-557D-4D07-A3B1-9300710D422E}" type="parTrans" cxnId="{6E201FCF-3563-4BFD-8DAC-3D0C5AF10B89}">
      <dgm:prSet/>
      <dgm:spPr/>
      <dgm:t>
        <a:bodyPr/>
        <a:lstStyle/>
        <a:p>
          <a:endParaRPr lang="es-EC"/>
        </a:p>
      </dgm:t>
    </dgm:pt>
    <dgm:pt modelId="{D6E50D70-D1F5-4E27-9D9F-A49768EB2475}" type="sibTrans" cxnId="{6E201FCF-3563-4BFD-8DAC-3D0C5AF10B89}">
      <dgm:prSet/>
      <dgm:spPr/>
      <dgm:t>
        <a:bodyPr/>
        <a:lstStyle/>
        <a:p>
          <a:endParaRPr lang="es-EC"/>
        </a:p>
      </dgm:t>
    </dgm:pt>
    <dgm:pt modelId="{2E2D16D8-701B-491D-ABB5-BE5273C08896}">
      <dgm:prSet/>
      <dgm:spPr/>
      <dgm:t>
        <a:bodyPr/>
        <a:lstStyle/>
        <a:p>
          <a:r>
            <a:rPr lang="es-EC" dirty="0" smtClean="0"/>
            <a:t>Cuotas Resolución N° 34 – 2014</a:t>
          </a:r>
          <a:endParaRPr lang="es-EC" dirty="0"/>
        </a:p>
      </dgm:t>
    </dgm:pt>
    <dgm:pt modelId="{22CF4A98-D37E-4025-AE87-351CD66DC7D7}" type="parTrans" cxnId="{BABB5040-582C-41F1-8566-500B9F5DBC83}">
      <dgm:prSet/>
      <dgm:spPr/>
      <dgm:t>
        <a:bodyPr/>
        <a:lstStyle/>
        <a:p>
          <a:endParaRPr lang="es-EC"/>
        </a:p>
      </dgm:t>
    </dgm:pt>
    <dgm:pt modelId="{2D620459-4076-4488-812A-B752F6D07D1F}" type="sibTrans" cxnId="{BABB5040-582C-41F1-8566-500B9F5DBC83}">
      <dgm:prSet/>
      <dgm:spPr/>
      <dgm:t>
        <a:bodyPr/>
        <a:lstStyle/>
        <a:p>
          <a:endParaRPr lang="es-EC"/>
        </a:p>
      </dgm:t>
    </dgm:pt>
    <dgm:pt modelId="{B6DE32BD-1203-4FB2-A1B5-7E5560D22465}">
      <dgm:prSet/>
      <dgm:spPr/>
      <dgm:t>
        <a:bodyPr/>
        <a:lstStyle/>
        <a:p>
          <a:endParaRPr lang="es-EC" dirty="0"/>
        </a:p>
      </dgm:t>
    </dgm:pt>
    <dgm:pt modelId="{165974AC-C369-49E7-8FA5-1AAE7D9D8649}" type="parTrans" cxnId="{687CB8FA-D932-4879-9D71-D95B463E63B2}">
      <dgm:prSet/>
      <dgm:spPr/>
      <dgm:t>
        <a:bodyPr/>
        <a:lstStyle/>
        <a:p>
          <a:endParaRPr lang="es-EC"/>
        </a:p>
      </dgm:t>
    </dgm:pt>
    <dgm:pt modelId="{8F86A91F-FC97-44C7-8DF9-76F9457505DB}" type="sibTrans" cxnId="{687CB8FA-D932-4879-9D71-D95B463E63B2}">
      <dgm:prSet/>
      <dgm:spPr/>
      <dgm:t>
        <a:bodyPr/>
        <a:lstStyle/>
        <a:p>
          <a:endParaRPr lang="es-EC"/>
        </a:p>
      </dgm:t>
    </dgm:pt>
    <dgm:pt modelId="{2E9AAE79-C514-4548-A92A-DF1753EAE5CE}" type="pres">
      <dgm:prSet presAssocID="{E28EEC32-3FC4-4321-AD13-2BAD7F235C7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B4B8FCEA-C109-4CBD-B7BB-08F1019B68A3}" type="pres">
      <dgm:prSet presAssocID="{A8B35B11-89EB-4620-A5CD-49F4F669A18D}" presName="thickLine" presStyleLbl="alignNode1" presStyleIdx="0" presStyleCnt="2"/>
      <dgm:spPr/>
    </dgm:pt>
    <dgm:pt modelId="{076877F9-3744-4AF3-82AB-2C69EA7D3915}" type="pres">
      <dgm:prSet presAssocID="{A8B35B11-89EB-4620-A5CD-49F4F669A18D}" presName="horz1" presStyleCnt="0"/>
      <dgm:spPr/>
    </dgm:pt>
    <dgm:pt modelId="{C1998BA3-5B34-491B-A8E4-9E847FB6872C}" type="pres">
      <dgm:prSet presAssocID="{A8B35B11-89EB-4620-A5CD-49F4F669A18D}" presName="tx1" presStyleLbl="revTx" presStyleIdx="0" presStyleCnt="7"/>
      <dgm:spPr/>
      <dgm:t>
        <a:bodyPr/>
        <a:lstStyle/>
        <a:p>
          <a:endParaRPr lang="es-EC"/>
        </a:p>
      </dgm:t>
    </dgm:pt>
    <dgm:pt modelId="{107B551E-AA71-4864-A8A5-B417AE3A3200}" type="pres">
      <dgm:prSet presAssocID="{A8B35B11-89EB-4620-A5CD-49F4F669A18D}" presName="vert1" presStyleCnt="0"/>
      <dgm:spPr/>
    </dgm:pt>
    <dgm:pt modelId="{D979AC94-4A37-41CC-B5CC-FC3ED02ADCBE}" type="pres">
      <dgm:prSet presAssocID="{B6DE32BD-1203-4FB2-A1B5-7E5560D22465}" presName="vertSpace2a" presStyleCnt="0"/>
      <dgm:spPr/>
    </dgm:pt>
    <dgm:pt modelId="{F9785E78-CA94-48F0-B157-FEF9CB533981}" type="pres">
      <dgm:prSet presAssocID="{B6DE32BD-1203-4FB2-A1B5-7E5560D22465}" presName="horz2" presStyleCnt="0"/>
      <dgm:spPr/>
    </dgm:pt>
    <dgm:pt modelId="{E193A4EB-A7AF-4052-8B87-198039797364}" type="pres">
      <dgm:prSet presAssocID="{B6DE32BD-1203-4FB2-A1B5-7E5560D22465}" presName="horzSpace2" presStyleCnt="0"/>
      <dgm:spPr/>
    </dgm:pt>
    <dgm:pt modelId="{D3A262BF-2DD9-4D50-BF0B-97A36C0FB61F}" type="pres">
      <dgm:prSet presAssocID="{B6DE32BD-1203-4FB2-A1B5-7E5560D22465}" presName="tx2" presStyleLbl="revTx" presStyleIdx="1" presStyleCnt="7"/>
      <dgm:spPr/>
      <dgm:t>
        <a:bodyPr/>
        <a:lstStyle/>
        <a:p>
          <a:endParaRPr lang="es-EC"/>
        </a:p>
      </dgm:t>
    </dgm:pt>
    <dgm:pt modelId="{455F2D3F-FC33-4086-9A8B-642F0FB39443}" type="pres">
      <dgm:prSet presAssocID="{B6DE32BD-1203-4FB2-A1B5-7E5560D22465}" presName="vert2" presStyleCnt="0"/>
      <dgm:spPr/>
    </dgm:pt>
    <dgm:pt modelId="{45A35909-E6A4-45EF-8370-F984A1D94037}" type="pres">
      <dgm:prSet presAssocID="{B6DE32BD-1203-4FB2-A1B5-7E5560D22465}" presName="thinLine2b" presStyleLbl="callout" presStyleIdx="0" presStyleCnt="5"/>
      <dgm:spPr/>
    </dgm:pt>
    <dgm:pt modelId="{F5568196-2BC6-418A-A5A7-BE2600834CE6}" type="pres">
      <dgm:prSet presAssocID="{B6DE32BD-1203-4FB2-A1B5-7E5560D22465}" presName="vertSpace2b" presStyleCnt="0"/>
      <dgm:spPr/>
    </dgm:pt>
    <dgm:pt modelId="{BE23D54E-F448-49A2-8394-7CA430864D7C}" type="pres">
      <dgm:prSet presAssocID="{164AFAB1-7529-4ED5-94FC-3FAA8601AC26}" presName="thickLine" presStyleLbl="alignNode1" presStyleIdx="1" presStyleCnt="2"/>
      <dgm:spPr/>
    </dgm:pt>
    <dgm:pt modelId="{C6074722-1655-4DF8-B426-4E9161F28795}" type="pres">
      <dgm:prSet presAssocID="{164AFAB1-7529-4ED5-94FC-3FAA8601AC26}" presName="horz1" presStyleCnt="0"/>
      <dgm:spPr/>
    </dgm:pt>
    <dgm:pt modelId="{7E48FC45-EF5E-473C-9FA1-BD7F18D96154}" type="pres">
      <dgm:prSet presAssocID="{164AFAB1-7529-4ED5-94FC-3FAA8601AC26}" presName="tx1" presStyleLbl="revTx" presStyleIdx="2" presStyleCnt="7"/>
      <dgm:spPr/>
      <dgm:t>
        <a:bodyPr/>
        <a:lstStyle/>
        <a:p>
          <a:endParaRPr lang="es-EC"/>
        </a:p>
      </dgm:t>
    </dgm:pt>
    <dgm:pt modelId="{CABCE9B3-27CB-49DA-9725-4BFF199BE0AC}" type="pres">
      <dgm:prSet presAssocID="{164AFAB1-7529-4ED5-94FC-3FAA8601AC26}" presName="vert1" presStyleCnt="0"/>
      <dgm:spPr/>
    </dgm:pt>
    <dgm:pt modelId="{571D6F06-336F-48C6-82A7-2B4BC4687C13}" type="pres">
      <dgm:prSet presAssocID="{9BAAC310-2929-4EFC-9974-DC02A9D06673}" presName="vertSpace2a" presStyleCnt="0"/>
      <dgm:spPr/>
    </dgm:pt>
    <dgm:pt modelId="{D96869CA-E4D6-45DA-9709-46C4D4F110C7}" type="pres">
      <dgm:prSet presAssocID="{9BAAC310-2929-4EFC-9974-DC02A9D06673}" presName="horz2" presStyleCnt="0"/>
      <dgm:spPr/>
    </dgm:pt>
    <dgm:pt modelId="{D6F5D34D-24FB-4542-A51D-930839FAC6C2}" type="pres">
      <dgm:prSet presAssocID="{9BAAC310-2929-4EFC-9974-DC02A9D06673}" presName="horzSpace2" presStyleCnt="0"/>
      <dgm:spPr/>
    </dgm:pt>
    <dgm:pt modelId="{8A14FCD2-53BB-4446-9E76-5A52B0BC2B72}" type="pres">
      <dgm:prSet presAssocID="{9BAAC310-2929-4EFC-9974-DC02A9D06673}" presName="tx2" presStyleLbl="revTx" presStyleIdx="3" presStyleCnt="7"/>
      <dgm:spPr/>
      <dgm:t>
        <a:bodyPr/>
        <a:lstStyle/>
        <a:p>
          <a:endParaRPr lang="es-EC"/>
        </a:p>
      </dgm:t>
    </dgm:pt>
    <dgm:pt modelId="{08CB2863-D7A2-4937-A84E-4A329A8FBFC1}" type="pres">
      <dgm:prSet presAssocID="{9BAAC310-2929-4EFC-9974-DC02A9D06673}" presName="vert2" presStyleCnt="0"/>
      <dgm:spPr/>
    </dgm:pt>
    <dgm:pt modelId="{4D593953-27BF-4DF9-9412-AC16916C2F44}" type="pres">
      <dgm:prSet presAssocID="{9BAAC310-2929-4EFC-9974-DC02A9D06673}" presName="thinLine2b" presStyleLbl="callout" presStyleIdx="1" presStyleCnt="5"/>
      <dgm:spPr/>
    </dgm:pt>
    <dgm:pt modelId="{B58F31A6-FE3A-4A36-BE37-625C2AC4F894}" type="pres">
      <dgm:prSet presAssocID="{9BAAC310-2929-4EFC-9974-DC02A9D06673}" presName="vertSpace2b" presStyleCnt="0"/>
      <dgm:spPr/>
    </dgm:pt>
    <dgm:pt modelId="{24DCD998-6E25-47F1-A9E9-0747EC6D0FF8}" type="pres">
      <dgm:prSet presAssocID="{A0417567-EAF0-4A50-8CB9-5D7F90C84210}" presName="horz2" presStyleCnt="0"/>
      <dgm:spPr/>
    </dgm:pt>
    <dgm:pt modelId="{DF033ABC-53D8-4B18-9AF6-2A787F466659}" type="pres">
      <dgm:prSet presAssocID="{A0417567-EAF0-4A50-8CB9-5D7F90C84210}" presName="horzSpace2" presStyleCnt="0"/>
      <dgm:spPr/>
    </dgm:pt>
    <dgm:pt modelId="{328E012C-1A7E-4E9B-B10C-A37DAAEF94C1}" type="pres">
      <dgm:prSet presAssocID="{A0417567-EAF0-4A50-8CB9-5D7F90C84210}" presName="tx2" presStyleLbl="revTx" presStyleIdx="4" presStyleCnt="7"/>
      <dgm:spPr/>
      <dgm:t>
        <a:bodyPr/>
        <a:lstStyle/>
        <a:p>
          <a:endParaRPr lang="es-EC"/>
        </a:p>
      </dgm:t>
    </dgm:pt>
    <dgm:pt modelId="{1BEAE154-895A-42C0-9353-799520FF2B19}" type="pres">
      <dgm:prSet presAssocID="{A0417567-EAF0-4A50-8CB9-5D7F90C84210}" presName="vert2" presStyleCnt="0"/>
      <dgm:spPr/>
    </dgm:pt>
    <dgm:pt modelId="{B7EF183B-5A30-4328-A3A9-21EB88235DBF}" type="pres">
      <dgm:prSet presAssocID="{A0417567-EAF0-4A50-8CB9-5D7F90C84210}" presName="thinLine2b" presStyleLbl="callout" presStyleIdx="2" presStyleCnt="5"/>
      <dgm:spPr/>
    </dgm:pt>
    <dgm:pt modelId="{EB733370-DD28-4549-A526-87B795AEBCF5}" type="pres">
      <dgm:prSet presAssocID="{A0417567-EAF0-4A50-8CB9-5D7F90C84210}" presName="vertSpace2b" presStyleCnt="0"/>
      <dgm:spPr/>
    </dgm:pt>
    <dgm:pt modelId="{89F4C180-40C5-4123-B7D3-117942B64A2B}" type="pres">
      <dgm:prSet presAssocID="{80555D59-7635-4154-AA74-09C1E2451370}" presName="horz2" presStyleCnt="0"/>
      <dgm:spPr/>
    </dgm:pt>
    <dgm:pt modelId="{2748D6FF-5D1D-4E9E-BE79-7CF4DFF7E4EC}" type="pres">
      <dgm:prSet presAssocID="{80555D59-7635-4154-AA74-09C1E2451370}" presName="horzSpace2" presStyleCnt="0"/>
      <dgm:spPr/>
    </dgm:pt>
    <dgm:pt modelId="{832E683C-BCFC-4439-9EC1-45B40476E460}" type="pres">
      <dgm:prSet presAssocID="{80555D59-7635-4154-AA74-09C1E2451370}" presName="tx2" presStyleLbl="revTx" presStyleIdx="5" presStyleCnt="7"/>
      <dgm:spPr/>
      <dgm:t>
        <a:bodyPr/>
        <a:lstStyle/>
        <a:p>
          <a:endParaRPr lang="es-EC"/>
        </a:p>
      </dgm:t>
    </dgm:pt>
    <dgm:pt modelId="{C144BDAE-1903-42B7-ABC2-5525D71B0E9E}" type="pres">
      <dgm:prSet presAssocID="{80555D59-7635-4154-AA74-09C1E2451370}" presName="vert2" presStyleCnt="0"/>
      <dgm:spPr/>
    </dgm:pt>
    <dgm:pt modelId="{78C8B3CE-ED33-4F85-8E13-6D6EE16442BD}" type="pres">
      <dgm:prSet presAssocID="{80555D59-7635-4154-AA74-09C1E2451370}" presName="thinLine2b" presStyleLbl="callout" presStyleIdx="3" presStyleCnt="5"/>
      <dgm:spPr/>
    </dgm:pt>
    <dgm:pt modelId="{B4A4E002-D2AF-477F-B2B1-21CEC4482891}" type="pres">
      <dgm:prSet presAssocID="{80555D59-7635-4154-AA74-09C1E2451370}" presName="vertSpace2b" presStyleCnt="0"/>
      <dgm:spPr/>
    </dgm:pt>
    <dgm:pt modelId="{BF8A03CC-37D5-4483-AB3F-E2B30D9ACED6}" type="pres">
      <dgm:prSet presAssocID="{2E2D16D8-701B-491D-ABB5-BE5273C08896}" presName="horz2" presStyleCnt="0"/>
      <dgm:spPr/>
    </dgm:pt>
    <dgm:pt modelId="{CA3DD9DE-2304-4A6B-9B5A-378777BE247B}" type="pres">
      <dgm:prSet presAssocID="{2E2D16D8-701B-491D-ABB5-BE5273C08896}" presName="horzSpace2" presStyleCnt="0"/>
      <dgm:spPr/>
    </dgm:pt>
    <dgm:pt modelId="{1E378B4D-A8E5-4DB5-861E-8378195D73C4}" type="pres">
      <dgm:prSet presAssocID="{2E2D16D8-701B-491D-ABB5-BE5273C08896}" presName="tx2" presStyleLbl="revTx" presStyleIdx="6" presStyleCnt="7"/>
      <dgm:spPr/>
      <dgm:t>
        <a:bodyPr/>
        <a:lstStyle/>
        <a:p>
          <a:endParaRPr lang="es-EC"/>
        </a:p>
      </dgm:t>
    </dgm:pt>
    <dgm:pt modelId="{0CC18D3E-EA91-485E-97B3-3A70AAA4B31F}" type="pres">
      <dgm:prSet presAssocID="{2E2D16D8-701B-491D-ABB5-BE5273C08896}" presName="vert2" presStyleCnt="0"/>
      <dgm:spPr/>
    </dgm:pt>
    <dgm:pt modelId="{5CE1EB95-F62A-4B1F-9D5A-EC870C4271BD}" type="pres">
      <dgm:prSet presAssocID="{2E2D16D8-701B-491D-ABB5-BE5273C08896}" presName="thinLine2b" presStyleLbl="callout" presStyleIdx="4" presStyleCnt="5"/>
      <dgm:spPr/>
    </dgm:pt>
    <dgm:pt modelId="{41EDA389-2D86-4E8E-A779-AEC1E9D4A2A3}" type="pres">
      <dgm:prSet presAssocID="{2E2D16D8-701B-491D-ABB5-BE5273C08896}" presName="vertSpace2b" presStyleCnt="0"/>
      <dgm:spPr/>
    </dgm:pt>
  </dgm:ptLst>
  <dgm:cxnLst>
    <dgm:cxn modelId="{49372106-4A36-4AA9-884A-ECEA939D3416}" srcId="{164AFAB1-7529-4ED5-94FC-3FAA8601AC26}" destId="{9BAAC310-2929-4EFC-9974-DC02A9D06673}" srcOrd="0" destOrd="0" parTransId="{55750211-DEBC-4B55-BB65-2257AF6E20C4}" sibTransId="{01402C31-50A9-448D-B2F5-A64A63BC227A}"/>
    <dgm:cxn modelId="{4C798F59-1654-4AF7-8B94-476826477BE9}" type="presOf" srcId="{9BAAC310-2929-4EFC-9974-DC02A9D06673}" destId="{8A14FCD2-53BB-4446-9E76-5A52B0BC2B72}" srcOrd="0" destOrd="0" presId="urn:microsoft.com/office/officeart/2008/layout/LinedList"/>
    <dgm:cxn modelId="{26CF6F08-ED0A-41A2-9FDA-610E1193EB56}" srcId="{E28EEC32-3FC4-4321-AD13-2BAD7F235C70}" destId="{164AFAB1-7529-4ED5-94FC-3FAA8601AC26}" srcOrd="1" destOrd="0" parTransId="{CFDFBC88-C3D4-4545-91B4-01AB55DED02D}" sibTransId="{A22E7E9D-0C9C-413A-8166-979B60E50895}"/>
    <dgm:cxn modelId="{FB1ACB92-99DD-403C-9F06-763067E8695A}" type="presOf" srcId="{2E2D16D8-701B-491D-ABB5-BE5273C08896}" destId="{1E378B4D-A8E5-4DB5-861E-8378195D73C4}" srcOrd="0" destOrd="0" presId="urn:microsoft.com/office/officeart/2008/layout/LinedList"/>
    <dgm:cxn modelId="{687CB8FA-D932-4879-9D71-D95B463E63B2}" srcId="{A8B35B11-89EB-4620-A5CD-49F4F669A18D}" destId="{B6DE32BD-1203-4FB2-A1B5-7E5560D22465}" srcOrd="0" destOrd="0" parTransId="{165974AC-C369-49E7-8FA5-1AAE7D9D8649}" sibTransId="{8F86A91F-FC97-44C7-8DF9-76F9457505DB}"/>
    <dgm:cxn modelId="{671BDCBD-4495-4685-9EB9-B555E426A3A8}" type="presOf" srcId="{A8B35B11-89EB-4620-A5CD-49F4F669A18D}" destId="{C1998BA3-5B34-491B-A8E4-9E847FB6872C}" srcOrd="0" destOrd="0" presId="urn:microsoft.com/office/officeart/2008/layout/LinedList"/>
    <dgm:cxn modelId="{BABB5040-582C-41F1-8566-500B9F5DBC83}" srcId="{164AFAB1-7529-4ED5-94FC-3FAA8601AC26}" destId="{2E2D16D8-701B-491D-ABB5-BE5273C08896}" srcOrd="3" destOrd="0" parTransId="{22CF4A98-D37E-4025-AE87-351CD66DC7D7}" sibTransId="{2D620459-4076-4488-812A-B752F6D07D1F}"/>
    <dgm:cxn modelId="{E89DC841-DA9C-43CE-82B8-A690BCC9E7E8}" type="presOf" srcId="{A0417567-EAF0-4A50-8CB9-5D7F90C84210}" destId="{328E012C-1A7E-4E9B-B10C-A37DAAEF94C1}" srcOrd="0" destOrd="0" presId="urn:microsoft.com/office/officeart/2008/layout/LinedList"/>
    <dgm:cxn modelId="{784EAE24-DD27-43C7-B76A-D594E6B1EBE5}" type="presOf" srcId="{E28EEC32-3FC4-4321-AD13-2BAD7F235C70}" destId="{2E9AAE79-C514-4548-A92A-DF1753EAE5CE}" srcOrd="0" destOrd="0" presId="urn:microsoft.com/office/officeart/2008/layout/LinedList"/>
    <dgm:cxn modelId="{6CA6FE0B-F586-42F3-954B-FBB95E0D6B45}" srcId="{E28EEC32-3FC4-4321-AD13-2BAD7F235C70}" destId="{A8B35B11-89EB-4620-A5CD-49F4F669A18D}" srcOrd="0" destOrd="0" parTransId="{DD4036C2-1BA9-47D3-A255-2B1F5995728D}" sibTransId="{68F2AC4E-4280-4CC8-8242-AEC8C5F620B3}"/>
    <dgm:cxn modelId="{CA5181C1-ABF7-46B5-965C-7257A15CE044}" type="presOf" srcId="{164AFAB1-7529-4ED5-94FC-3FAA8601AC26}" destId="{7E48FC45-EF5E-473C-9FA1-BD7F18D96154}" srcOrd="0" destOrd="0" presId="urn:microsoft.com/office/officeart/2008/layout/LinedList"/>
    <dgm:cxn modelId="{367B245D-11B0-46C4-9431-E967F6ADE85C}" srcId="{164AFAB1-7529-4ED5-94FC-3FAA8601AC26}" destId="{A0417567-EAF0-4A50-8CB9-5D7F90C84210}" srcOrd="1" destOrd="0" parTransId="{828B1086-2BB8-435E-8C58-740C1A7441CC}" sibTransId="{212257B0-70E2-40D8-B758-064BDBEB4E71}"/>
    <dgm:cxn modelId="{5C005777-9922-46D8-93F3-6037101D524F}" type="presOf" srcId="{B6DE32BD-1203-4FB2-A1B5-7E5560D22465}" destId="{D3A262BF-2DD9-4D50-BF0B-97A36C0FB61F}" srcOrd="0" destOrd="0" presId="urn:microsoft.com/office/officeart/2008/layout/LinedList"/>
    <dgm:cxn modelId="{3E3B9688-D807-4F10-8C62-624B04359DFC}" type="presOf" srcId="{80555D59-7635-4154-AA74-09C1E2451370}" destId="{832E683C-BCFC-4439-9EC1-45B40476E460}" srcOrd="0" destOrd="0" presId="urn:microsoft.com/office/officeart/2008/layout/LinedList"/>
    <dgm:cxn modelId="{6E201FCF-3563-4BFD-8DAC-3D0C5AF10B89}" srcId="{164AFAB1-7529-4ED5-94FC-3FAA8601AC26}" destId="{80555D59-7635-4154-AA74-09C1E2451370}" srcOrd="2" destOrd="0" parTransId="{FE6ED3B0-557D-4D07-A3B1-9300710D422E}" sibTransId="{D6E50D70-D1F5-4E27-9D9F-A49768EB2475}"/>
    <dgm:cxn modelId="{F11A767B-DF97-4EDA-BED8-9D6B7ED00B9A}" type="presParOf" srcId="{2E9AAE79-C514-4548-A92A-DF1753EAE5CE}" destId="{B4B8FCEA-C109-4CBD-B7BB-08F1019B68A3}" srcOrd="0" destOrd="0" presId="urn:microsoft.com/office/officeart/2008/layout/LinedList"/>
    <dgm:cxn modelId="{FE16CBF3-1B2B-42A7-97E4-AD07882FB20D}" type="presParOf" srcId="{2E9AAE79-C514-4548-A92A-DF1753EAE5CE}" destId="{076877F9-3744-4AF3-82AB-2C69EA7D3915}" srcOrd="1" destOrd="0" presId="urn:microsoft.com/office/officeart/2008/layout/LinedList"/>
    <dgm:cxn modelId="{B3474743-A8A9-43DD-BFA8-CA42D345242C}" type="presParOf" srcId="{076877F9-3744-4AF3-82AB-2C69EA7D3915}" destId="{C1998BA3-5B34-491B-A8E4-9E847FB6872C}" srcOrd="0" destOrd="0" presId="urn:microsoft.com/office/officeart/2008/layout/LinedList"/>
    <dgm:cxn modelId="{41D275BD-319E-463F-95DA-270AC013B904}" type="presParOf" srcId="{076877F9-3744-4AF3-82AB-2C69EA7D3915}" destId="{107B551E-AA71-4864-A8A5-B417AE3A3200}" srcOrd="1" destOrd="0" presId="urn:microsoft.com/office/officeart/2008/layout/LinedList"/>
    <dgm:cxn modelId="{BA4B4912-AB1F-4755-9510-33D0C4BCC7A7}" type="presParOf" srcId="{107B551E-AA71-4864-A8A5-B417AE3A3200}" destId="{D979AC94-4A37-41CC-B5CC-FC3ED02ADCBE}" srcOrd="0" destOrd="0" presId="urn:microsoft.com/office/officeart/2008/layout/LinedList"/>
    <dgm:cxn modelId="{06E47F0F-9C5B-4CB5-B67C-05FEF086F93F}" type="presParOf" srcId="{107B551E-AA71-4864-A8A5-B417AE3A3200}" destId="{F9785E78-CA94-48F0-B157-FEF9CB533981}" srcOrd="1" destOrd="0" presId="urn:microsoft.com/office/officeart/2008/layout/LinedList"/>
    <dgm:cxn modelId="{EEAA1527-990A-4B7D-8F11-56E866278CD9}" type="presParOf" srcId="{F9785E78-CA94-48F0-B157-FEF9CB533981}" destId="{E193A4EB-A7AF-4052-8B87-198039797364}" srcOrd="0" destOrd="0" presId="urn:microsoft.com/office/officeart/2008/layout/LinedList"/>
    <dgm:cxn modelId="{D9FB194E-BC54-48A2-B008-8AE26DE684D6}" type="presParOf" srcId="{F9785E78-CA94-48F0-B157-FEF9CB533981}" destId="{D3A262BF-2DD9-4D50-BF0B-97A36C0FB61F}" srcOrd="1" destOrd="0" presId="urn:microsoft.com/office/officeart/2008/layout/LinedList"/>
    <dgm:cxn modelId="{C8EE4A6A-DDFE-4BA0-9F3A-BFB4EA9BB5E8}" type="presParOf" srcId="{F9785E78-CA94-48F0-B157-FEF9CB533981}" destId="{455F2D3F-FC33-4086-9A8B-642F0FB39443}" srcOrd="2" destOrd="0" presId="urn:microsoft.com/office/officeart/2008/layout/LinedList"/>
    <dgm:cxn modelId="{5A3EC927-E402-44E1-A182-09A485479E1D}" type="presParOf" srcId="{107B551E-AA71-4864-A8A5-B417AE3A3200}" destId="{45A35909-E6A4-45EF-8370-F984A1D94037}" srcOrd="2" destOrd="0" presId="urn:microsoft.com/office/officeart/2008/layout/LinedList"/>
    <dgm:cxn modelId="{68DD90F5-09D0-440E-A943-92B293DC8EC4}" type="presParOf" srcId="{107B551E-AA71-4864-A8A5-B417AE3A3200}" destId="{F5568196-2BC6-418A-A5A7-BE2600834CE6}" srcOrd="3" destOrd="0" presId="urn:microsoft.com/office/officeart/2008/layout/LinedList"/>
    <dgm:cxn modelId="{F3343883-0EE8-4696-ABB2-DA4072A50DC2}" type="presParOf" srcId="{2E9AAE79-C514-4548-A92A-DF1753EAE5CE}" destId="{BE23D54E-F448-49A2-8394-7CA430864D7C}" srcOrd="2" destOrd="0" presId="urn:microsoft.com/office/officeart/2008/layout/LinedList"/>
    <dgm:cxn modelId="{8D615D62-8260-46F7-849E-9B843B35288F}" type="presParOf" srcId="{2E9AAE79-C514-4548-A92A-DF1753EAE5CE}" destId="{C6074722-1655-4DF8-B426-4E9161F28795}" srcOrd="3" destOrd="0" presId="urn:microsoft.com/office/officeart/2008/layout/LinedList"/>
    <dgm:cxn modelId="{F3CC0664-B01A-4ABF-85B9-501A8F58385E}" type="presParOf" srcId="{C6074722-1655-4DF8-B426-4E9161F28795}" destId="{7E48FC45-EF5E-473C-9FA1-BD7F18D96154}" srcOrd="0" destOrd="0" presId="urn:microsoft.com/office/officeart/2008/layout/LinedList"/>
    <dgm:cxn modelId="{00186972-AF82-4923-8D95-B87E01E9BB74}" type="presParOf" srcId="{C6074722-1655-4DF8-B426-4E9161F28795}" destId="{CABCE9B3-27CB-49DA-9725-4BFF199BE0AC}" srcOrd="1" destOrd="0" presId="urn:microsoft.com/office/officeart/2008/layout/LinedList"/>
    <dgm:cxn modelId="{EC1C680E-4F2F-4B47-924C-1889178E424E}" type="presParOf" srcId="{CABCE9B3-27CB-49DA-9725-4BFF199BE0AC}" destId="{571D6F06-336F-48C6-82A7-2B4BC4687C13}" srcOrd="0" destOrd="0" presId="urn:microsoft.com/office/officeart/2008/layout/LinedList"/>
    <dgm:cxn modelId="{4CA7B095-7D6F-48A0-9068-AC06A8E5431F}" type="presParOf" srcId="{CABCE9B3-27CB-49DA-9725-4BFF199BE0AC}" destId="{D96869CA-E4D6-45DA-9709-46C4D4F110C7}" srcOrd="1" destOrd="0" presId="urn:microsoft.com/office/officeart/2008/layout/LinedList"/>
    <dgm:cxn modelId="{754DDCB6-3D92-4A3D-95BA-EA7D2510DE77}" type="presParOf" srcId="{D96869CA-E4D6-45DA-9709-46C4D4F110C7}" destId="{D6F5D34D-24FB-4542-A51D-930839FAC6C2}" srcOrd="0" destOrd="0" presId="urn:microsoft.com/office/officeart/2008/layout/LinedList"/>
    <dgm:cxn modelId="{59C25B99-E018-4503-9F59-DC3F1DE693F4}" type="presParOf" srcId="{D96869CA-E4D6-45DA-9709-46C4D4F110C7}" destId="{8A14FCD2-53BB-4446-9E76-5A52B0BC2B72}" srcOrd="1" destOrd="0" presId="urn:microsoft.com/office/officeart/2008/layout/LinedList"/>
    <dgm:cxn modelId="{1C7EAFA1-4473-409F-830F-15C748F7AC75}" type="presParOf" srcId="{D96869CA-E4D6-45DA-9709-46C4D4F110C7}" destId="{08CB2863-D7A2-4937-A84E-4A329A8FBFC1}" srcOrd="2" destOrd="0" presId="urn:microsoft.com/office/officeart/2008/layout/LinedList"/>
    <dgm:cxn modelId="{8A63D081-34C0-4EB3-B16F-EE075777FBD5}" type="presParOf" srcId="{CABCE9B3-27CB-49DA-9725-4BFF199BE0AC}" destId="{4D593953-27BF-4DF9-9412-AC16916C2F44}" srcOrd="2" destOrd="0" presId="urn:microsoft.com/office/officeart/2008/layout/LinedList"/>
    <dgm:cxn modelId="{696666CF-1D84-4661-97B1-69A8B2A16230}" type="presParOf" srcId="{CABCE9B3-27CB-49DA-9725-4BFF199BE0AC}" destId="{B58F31A6-FE3A-4A36-BE37-625C2AC4F894}" srcOrd="3" destOrd="0" presId="urn:microsoft.com/office/officeart/2008/layout/LinedList"/>
    <dgm:cxn modelId="{EDC81F47-AC68-4EDA-BFEC-F2BA64E1D40E}" type="presParOf" srcId="{CABCE9B3-27CB-49DA-9725-4BFF199BE0AC}" destId="{24DCD998-6E25-47F1-A9E9-0747EC6D0FF8}" srcOrd="4" destOrd="0" presId="urn:microsoft.com/office/officeart/2008/layout/LinedList"/>
    <dgm:cxn modelId="{3D27C504-7133-4F53-BE49-FF965725FD72}" type="presParOf" srcId="{24DCD998-6E25-47F1-A9E9-0747EC6D0FF8}" destId="{DF033ABC-53D8-4B18-9AF6-2A787F466659}" srcOrd="0" destOrd="0" presId="urn:microsoft.com/office/officeart/2008/layout/LinedList"/>
    <dgm:cxn modelId="{215F17D2-B974-442E-8680-6748B6B5E6BA}" type="presParOf" srcId="{24DCD998-6E25-47F1-A9E9-0747EC6D0FF8}" destId="{328E012C-1A7E-4E9B-B10C-A37DAAEF94C1}" srcOrd="1" destOrd="0" presId="urn:microsoft.com/office/officeart/2008/layout/LinedList"/>
    <dgm:cxn modelId="{84F4E6C9-6977-438B-8E14-6FBEE4D40F11}" type="presParOf" srcId="{24DCD998-6E25-47F1-A9E9-0747EC6D0FF8}" destId="{1BEAE154-895A-42C0-9353-799520FF2B19}" srcOrd="2" destOrd="0" presId="urn:microsoft.com/office/officeart/2008/layout/LinedList"/>
    <dgm:cxn modelId="{0C0F0B74-3015-4D68-A497-D0EDF559F312}" type="presParOf" srcId="{CABCE9B3-27CB-49DA-9725-4BFF199BE0AC}" destId="{B7EF183B-5A30-4328-A3A9-21EB88235DBF}" srcOrd="5" destOrd="0" presId="urn:microsoft.com/office/officeart/2008/layout/LinedList"/>
    <dgm:cxn modelId="{FA68BD69-A5FE-46EA-A687-6107ABCD0530}" type="presParOf" srcId="{CABCE9B3-27CB-49DA-9725-4BFF199BE0AC}" destId="{EB733370-DD28-4549-A526-87B795AEBCF5}" srcOrd="6" destOrd="0" presId="urn:microsoft.com/office/officeart/2008/layout/LinedList"/>
    <dgm:cxn modelId="{D134C547-2CD9-4134-8639-704BC48EC650}" type="presParOf" srcId="{CABCE9B3-27CB-49DA-9725-4BFF199BE0AC}" destId="{89F4C180-40C5-4123-B7D3-117942B64A2B}" srcOrd="7" destOrd="0" presId="urn:microsoft.com/office/officeart/2008/layout/LinedList"/>
    <dgm:cxn modelId="{1EEE1AEB-6223-4F85-B135-DC20B515F35B}" type="presParOf" srcId="{89F4C180-40C5-4123-B7D3-117942B64A2B}" destId="{2748D6FF-5D1D-4E9E-BE79-7CF4DFF7E4EC}" srcOrd="0" destOrd="0" presId="urn:microsoft.com/office/officeart/2008/layout/LinedList"/>
    <dgm:cxn modelId="{2F6D57CA-167E-4C3B-BF04-AEEB55EE1AFA}" type="presParOf" srcId="{89F4C180-40C5-4123-B7D3-117942B64A2B}" destId="{832E683C-BCFC-4439-9EC1-45B40476E460}" srcOrd="1" destOrd="0" presId="urn:microsoft.com/office/officeart/2008/layout/LinedList"/>
    <dgm:cxn modelId="{FA21583E-6E93-4D74-B9D7-D80C0DF90740}" type="presParOf" srcId="{89F4C180-40C5-4123-B7D3-117942B64A2B}" destId="{C144BDAE-1903-42B7-ABC2-5525D71B0E9E}" srcOrd="2" destOrd="0" presId="urn:microsoft.com/office/officeart/2008/layout/LinedList"/>
    <dgm:cxn modelId="{B75344EF-821C-4144-A1F5-F09D135C2EFE}" type="presParOf" srcId="{CABCE9B3-27CB-49DA-9725-4BFF199BE0AC}" destId="{78C8B3CE-ED33-4F85-8E13-6D6EE16442BD}" srcOrd="8" destOrd="0" presId="urn:microsoft.com/office/officeart/2008/layout/LinedList"/>
    <dgm:cxn modelId="{D6A8FDA3-8AD6-4D5A-A1D6-065F4C7BFF8A}" type="presParOf" srcId="{CABCE9B3-27CB-49DA-9725-4BFF199BE0AC}" destId="{B4A4E002-D2AF-477F-B2B1-21CEC4482891}" srcOrd="9" destOrd="0" presId="urn:microsoft.com/office/officeart/2008/layout/LinedList"/>
    <dgm:cxn modelId="{A3446A41-9C43-448C-B5CF-1E6E40708D0A}" type="presParOf" srcId="{CABCE9B3-27CB-49DA-9725-4BFF199BE0AC}" destId="{BF8A03CC-37D5-4483-AB3F-E2B30D9ACED6}" srcOrd="10" destOrd="0" presId="urn:microsoft.com/office/officeart/2008/layout/LinedList"/>
    <dgm:cxn modelId="{6E15DB72-9D61-4951-868F-CE38DD454CE3}" type="presParOf" srcId="{BF8A03CC-37D5-4483-AB3F-E2B30D9ACED6}" destId="{CA3DD9DE-2304-4A6B-9B5A-378777BE247B}" srcOrd="0" destOrd="0" presId="urn:microsoft.com/office/officeart/2008/layout/LinedList"/>
    <dgm:cxn modelId="{DFCC057E-719C-4805-9B54-1551F92FE4BC}" type="presParOf" srcId="{BF8A03CC-37D5-4483-AB3F-E2B30D9ACED6}" destId="{1E378B4D-A8E5-4DB5-861E-8378195D73C4}" srcOrd="1" destOrd="0" presId="urn:microsoft.com/office/officeart/2008/layout/LinedList"/>
    <dgm:cxn modelId="{127146DE-40CB-47FD-8B43-00B3F3DB291A}" type="presParOf" srcId="{BF8A03CC-37D5-4483-AB3F-E2B30D9ACED6}" destId="{0CC18D3E-EA91-485E-97B3-3A70AAA4B31F}" srcOrd="2" destOrd="0" presId="urn:microsoft.com/office/officeart/2008/layout/LinedList"/>
    <dgm:cxn modelId="{795C6E03-1F06-4D91-97B0-FE2611CA7083}" type="presParOf" srcId="{CABCE9B3-27CB-49DA-9725-4BFF199BE0AC}" destId="{5CE1EB95-F62A-4B1F-9D5A-EC870C4271BD}" srcOrd="11" destOrd="0" presId="urn:microsoft.com/office/officeart/2008/layout/LinedList"/>
    <dgm:cxn modelId="{3417E3B4-5713-4EAA-A9EA-5C23DA2C3286}" type="presParOf" srcId="{CABCE9B3-27CB-49DA-9725-4BFF199BE0AC}" destId="{41EDA389-2D86-4E8E-A779-AEC1E9D4A2A3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7F4DFD-0067-4C26-BB48-5729C05BC5E2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C0DB31F9-0260-486A-92D9-DAB632DF2043}">
      <dgm:prSet phldrT="[Texto]"/>
      <dgm:spPr/>
      <dgm:t>
        <a:bodyPr/>
        <a:lstStyle/>
        <a:p>
          <a:r>
            <a:rPr lang="es-EC" b="1" i="0" dirty="0" smtClean="0"/>
            <a:t>RTE INEN</a:t>
          </a:r>
          <a:r>
            <a:rPr lang="es-EC" b="0" i="0" dirty="0" smtClean="0"/>
            <a:t> 209 "ROTULADO DE LAS </a:t>
          </a:r>
          <a:r>
            <a:rPr lang="es-EC" b="1" i="0" dirty="0" smtClean="0"/>
            <a:t>CARCASAS DE CELULARES</a:t>
          </a:r>
          <a:r>
            <a:rPr lang="es-EC" b="0" i="0" dirty="0" smtClean="0"/>
            <a:t>"</a:t>
          </a:r>
          <a:endParaRPr lang="es-EC" dirty="0"/>
        </a:p>
      </dgm:t>
    </dgm:pt>
    <dgm:pt modelId="{2506C6D5-DAF7-4F3C-978E-B73DA5D4A017}" type="parTrans" cxnId="{1EB30ACD-3F7A-4815-BD93-E7C7A7AAA739}">
      <dgm:prSet/>
      <dgm:spPr/>
      <dgm:t>
        <a:bodyPr/>
        <a:lstStyle/>
        <a:p>
          <a:endParaRPr lang="es-EC"/>
        </a:p>
      </dgm:t>
    </dgm:pt>
    <dgm:pt modelId="{EDEB8413-D202-477B-B8B1-2B77FF814DE4}" type="sibTrans" cxnId="{1EB30ACD-3F7A-4815-BD93-E7C7A7AAA739}">
      <dgm:prSet/>
      <dgm:spPr/>
      <dgm:t>
        <a:bodyPr/>
        <a:lstStyle/>
        <a:p>
          <a:endParaRPr lang="es-EC"/>
        </a:p>
      </dgm:t>
    </dgm:pt>
    <dgm:pt modelId="{F68EF9B6-4AAB-4F31-9439-FF0F32903B4C}">
      <dgm:prSet phldrT="[Texto]"/>
      <dgm:spPr/>
      <dgm:t>
        <a:bodyPr/>
        <a:lstStyle/>
        <a:p>
          <a:r>
            <a:rPr lang="es-EC" dirty="0" smtClean="0"/>
            <a:t>No hubo el control adecuado por parte del Ministerio de Industrias y Productividad.</a:t>
          </a:r>
        </a:p>
      </dgm:t>
    </dgm:pt>
    <dgm:pt modelId="{6B21DF7E-4898-44BA-AFF6-500BB19BC84F}" type="parTrans" cxnId="{6F0E67B9-68FC-4A8E-BC78-3A5264487A83}">
      <dgm:prSet/>
      <dgm:spPr/>
      <dgm:t>
        <a:bodyPr/>
        <a:lstStyle/>
        <a:p>
          <a:endParaRPr lang="es-EC"/>
        </a:p>
      </dgm:t>
    </dgm:pt>
    <dgm:pt modelId="{D8FD2AD3-2F07-4230-A6A2-2F34363555AB}" type="sibTrans" cxnId="{6F0E67B9-68FC-4A8E-BC78-3A5264487A83}">
      <dgm:prSet/>
      <dgm:spPr/>
      <dgm:t>
        <a:bodyPr/>
        <a:lstStyle/>
        <a:p>
          <a:endParaRPr lang="es-EC"/>
        </a:p>
      </dgm:t>
    </dgm:pt>
    <dgm:pt modelId="{B56EC742-5CD7-45F8-BBE1-1AECCFD0C9AF}" type="pres">
      <dgm:prSet presAssocID="{377F4DFD-0067-4C26-BB48-5729C05BC5E2}" presName="Name0" presStyleCnt="0">
        <dgm:presLayoutVars>
          <dgm:dir/>
          <dgm:resizeHandles val="exact"/>
        </dgm:presLayoutVars>
      </dgm:prSet>
      <dgm:spPr/>
    </dgm:pt>
    <dgm:pt modelId="{A1CEEA41-EE65-4456-B76B-27F676C0D070}" type="pres">
      <dgm:prSet presAssocID="{377F4DFD-0067-4C26-BB48-5729C05BC5E2}" presName="bkgdShp" presStyleLbl="alignAccFollowNode1" presStyleIdx="0" presStyleCnt="1"/>
      <dgm:spPr/>
    </dgm:pt>
    <dgm:pt modelId="{747FC439-D930-47AE-8212-D97B073B55D8}" type="pres">
      <dgm:prSet presAssocID="{377F4DFD-0067-4C26-BB48-5729C05BC5E2}" presName="linComp" presStyleCnt="0"/>
      <dgm:spPr/>
    </dgm:pt>
    <dgm:pt modelId="{D715EA04-6558-4735-A5A8-A76F55799C57}" type="pres">
      <dgm:prSet presAssocID="{C0DB31F9-0260-486A-92D9-DAB632DF2043}" presName="compNode" presStyleCnt="0"/>
      <dgm:spPr/>
    </dgm:pt>
    <dgm:pt modelId="{67BA714F-F4E6-4706-9D5B-CB8A7D4148F1}" type="pres">
      <dgm:prSet presAssocID="{C0DB31F9-0260-486A-92D9-DAB632DF204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A5F5FE-18B2-4359-BB22-BB87AAC438F7}" type="pres">
      <dgm:prSet presAssocID="{C0DB31F9-0260-486A-92D9-DAB632DF2043}" presName="invisiNode" presStyleLbl="node1" presStyleIdx="0" presStyleCnt="2"/>
      <dgm:spPr/>
    </dgm:pt>
    <dgm:pt modelId="{EB2DC9A1-3524-4EE2-B520-DC5369A7651B}" type="pres">
      <dgm:prSet presAssocID="{C0DB31F9-0260-486A-92D9-DAB632DF2043}" presName="imagNode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FB2F928-CF94-4F19-83F8-1E6E6F123CAF}" type="pres">
      <dgm:prSet presAssocID="{EDEB8413-D202-477B-B8B1-2B77FF814DE4}" presName="sibTrans" presStyleLbl="sibTrans2D1" presStyleIdx="0" presStyleCnt="0"/>
      <dgm:spPr/>
      <dgm:t>
        <a:bodyPr/>
        <a:lstStyle/>
        <a:p>
          <a:endParaRPr lang="es-EC"/>
        </a:p>
      </dgm:t>
    </dgm:pt>
    <dgm:pt modelId="{079360FD-DB7D-4CA6-8410-54457AC309CE}" type="pres">
      <dgm:prSet presAssocID="{F68EF9B6-4AAB-4F31-9439-FF0F32903B4C}" presName="compNode" presStyleCnt="0"/>
      <dgm:spPr/>
    </dgm:pt>
    <dgm:pt modelId="{5A8CCD61-3722-46F5-B25E-2A3B5BE15866}" type="pres">
      <dgm:prSet presAssocID="{F68EF9B6-4AAB-4F31-9439-FF0F32903B4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334182-27DE-4FCC-8C0F-448A0DAEB1F3}" type="pres">
      <dgm:prSet presAssocID="{F68EF9B6-4AAB-4F31-9439-FF0F32903B4C}" presName="invisiNode" presStyleLbl="node1" presStyleIdx="1" presStyleCnt="2"/>
      <dgm:spPr/>
    </dgm:pt>
    <dgm:pt modelId="{B5736885-581D-4289-90E9-BEA2284665D1}" type="pres">
      <dgm:prSet presAssocID="{F68EF9B6-4AAB-4F31-9439-FF0F32903B4C}" presName="imagNode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6F0E67B9-68FC-4A8E-BC78-3A5264487A83}" srcId="{377F4DFD-0067-4C26-BB48-5729C05BC5E2}" destId="{F68EF9B6-4AAB-4F31-9439-FF0F32903B4C}" srcOrd="1" destOrd="0" parTransId="{6B21DF7E-4898-44BA-AFF6-500BB19BC84F}" sibTransId="{D8FD2AD3-2F07-4230-A6A2-2F34363555AB}"/>
    <dgm:cxn modelId="{1EB30ACD-3F7A-4815-BD93-E7C7A7AAA739}" srcId="{377F4DFD-0067-4C26-BB48-5729C05BC5E2}" destId="{C0DB31F9-0260-486A-92D9-DAB632DF2043}" srcOrd="0" destOrd="0" parTransId="{2506C6D5-DAF7-4F3C-978E-B73DA5D4A017}" sibTransId="{EDEB8413-D202-477B-B8B1-2B77FF814DE4}"/>
    <dgm:cxn modelId="{1F22AC08-0859-42C5-8195-72EF21B98DD6}" type="presOf" srcId="{C0DB31F9-0260-486A-92D9-DAB632DF2043}" destId="{67BA714F-F4E6-4706-9D5B-CB8A7D4148F1}" srcOrd="0" destOrd="0" presId="urn:microsoft.com/office/officeart/2005/8/layout/pList2"/>
    <dgm:cxn modelId="{B7926247-CBF1-4562-AE3D-4E8A32D5F8CA}" type="presOf" srcId="{377F4DFD-0067-4C26-BB48-5729C05BC5E2}" destId="{B56EC742-5CD7-45F8-BBE1-1AECCFD0C9AF}" srcOrd="0" destOrd="0" presId="urn:microsoft.com/office/officeart/2005/8/layout/pList2"/>
    <dgm:cxn modelId="{C5655AE4-C45F-4293-958D-D3CB88ADCD11}" type="presOf" srcId="{EDEB8413-D202-477B-B8B1-2B77FF814DE4}" destId="{CFB2F928-CF94-4F19-83F8-1E6E6F123CAF}" srcOrd="0" destOrd="0" presId="urn:microsoft.com/office/officeart/2005/8/layout/pList2"/>
    <dgm:cxn modelId="{5CF39AF3-1D43-466F-8B48-0116B64D4D42}" type="presOf" srcId="{F68EF9B6-4AAB-4F31-9439-FF0F32903B4C}" destId="{5A8CCD61-3722-46F5-B25E-2A3B5BE15866}" srcOrd="0" destOrd="0" presId="urn:microsoft.com/office/officeart/2005/8/layout/pList2"/>
    <dgm:cxn modelId="{23F5E3BF-5549-45B4-B390-4B2D5C85046B}" type="presParOf" srcId="{B56EC742-5CD7-45F8-BBE1-1AECCFD0C9AF}" destId="{A1CEEA41-EE65-4456-B76B-27F676C0D070}" srcOrd="0" destOrd="0" presId="urn:microsoft.com/office/officeart/2005/8/layout/pList2"/>
    <dgm:cxn modelId="{80313C06-74BE-4F10-B3F6-3149E200CDF2}" type="presParOf" srcId="{B56EC742-5CD7-45F8-BBE1-1AECCFD0C9AF}" destId="{747FC439-D930-47AE-8212-D97B073B55D8}" srcOrd="1" destOrd="0" presId="urn:microsoft.com/office/officeart/2005/8/layout/pList2"/>
    <dgm:cxn modelId="{6B37B084-88D5-4B5C-92C4-81A02413068F}" type="presParOf" srcId="{747FC439-D930-47AE-8212-D97B073B55D8}" destId="{D715EA04-6558-4735-A5A8-A76F55799C57}" srcOrd="0" destOrd="0" presId="urn:microsoft.com/office/officeart/2005/8/layout/pList2"/>
    <dgm:cxn modelId="{70698550-FDF8-4BCA-B8F6-275A00BA576A}" type="presParOf" srcId="{D715EA04-6558-4735-A5A8-A76F55799C57}" destId="{67BA714F-F4E6-4706-9D5B-CB8A7D4148F1}" srcOrd="0" destOrd="0" presId="urn:microsoft.com/office/officeart/2005/8/layout/pList2"/>
    <dgm:cxn modelId="{1B850A0E-DFD6-4F54-9924-FC50C8F8F9BA}" type="presParOf" srcId="{D715EA04-6558-4735-A5A8-A76F55799C57}" destId="{D2A5F5FE-18B2-4359-BB22-BB87AAC438F7}" srcOrd="1" destOrd="0" presId="urn:microsoft.com/office/officeart/2005/8/layout/pList2"/>
    <dgm:cxn modelId="{EE053F6D-B9E2-442E-924C-90A431FB2ACC}" type="presParOf" srcId="{D715EA04-6558-4735-A5A8-A76F55799C57}" destId="{EB2DC9A1-3524-4EE2-B520-DC5369A7651B}" srcOrd="2" destOrd="0" presId="urn:microsoft.com/office/officeart/2005/8/layout/pList2"/>
    <dgm:cxn modelId="{EAF4A316-9273-4E48-A2CC-7A1B89C430A9}" type="presParOf" srcId="{747FC439-D930-47AE-8212-D97B073B55D8}" destId="{CFB2F928-CF94-4F19-83F8-1E6E6F123CAF}" srcOrd="1" destOrd="0" presId="urn:microsoft.com/office/officeart/2005/8/layout/pList2"/>
    <dgm:cxn modelId="{6A45BED1-07F5-4717-A602-D9E489FB491E}" type="presParOf" srcId="{747FC439-D930-47AE-8212-D97B073B55D8}" destId="{079360FD-DB7D-4CA6-8410-54457AC309CE}" srcOrd="2" destOrd="0" presId="urn:microsoft.com/office/officeart/2005/8/layout/pList2"/>
    <dgm:cxn modelId="{910E7E1D-9D91-4329-86FB-405D782872F1}" type="presParOf" srcId="{079360FD-DB7D-4CA6-8410-54457AC309CE}" destId="{5A8CCD61-3722-46F5-B25E-2A3B5BE15866}" srcOrd="0" destOrd="0" presId="urn:microsoft.com/office/officeart/2005/8/layout/pList2"/>
    <dgm:cxn modelId="{B2F7A933-E116-44BE-A015-AF622459E79F}" type="presParOf" srcId="{079360FD-DB7D-4CA6-8410-54457AC309CE}" destId="{97334182-27DE-4FCC-8C0F-448A0DAEB1F3}" srcOrd="1" destOrd="0" presId="urn:microsoft.com/office/officeart/2005/8/layout/pList2"/>
    <dgm:cxn modelId="{6ADC2CEB-AEB8-435C-9B65-829B2087A4DB}" type="presParOf" srcId="{079360FD-DB7D-4CA6-8410-54457AC309CE}" destId="{B5736885-581D-4289-90E9-BEA2284665D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C52F461-5847-43AB-90E6-FE20421FF590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A727509-88E4-43AD-A9E3-F2E9BC519370}">
      <dgm:prSet phldrT="[Texto]"/>
      <dgm:spPr/>
      <dgm:t>
        <a:bodyPr/>
        <a:lstStyle/>
        <a:p>
          <a:r>
            <a:rPr lang="es-EC" dirty="0" smtClean="0"/>
            <a:t>PERCEPCIÓN SOBRE PRECIOS</a:t>
          </a:r>
          <a:endParaRPr lang="es-EC" dirty="0"/>
        </a:p>
      </dgm:t>
    </dgm:pt>
    <dgm:pt modelId="{7B3F9550-81CF-4D1C-9CE3-4DD25420B707}" type="parTrans" cxnId="{E42598AB-E7F9-4E58-B26E-84E8BC48E403}">
      <dgm:prSet/>
      <dgm:spPr/>
      <dgm:t>
        <a:bodyPr/>
        <a:lstStyle/>
        <a:p>
          <a:endParaRPr lang="es-EC"/>
        </a:p>
      </dgm:t>
    </dgm:pt>
    <dgm:pt modelId="{19FE4056-F9FA-4416-BBFD-D3997802009C}" type="sibTrans" cxnId="{E42598AB-E7F9-4E58-B26E-84E8BC48E403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5E3D966D-B252-41C8-A8F3-44FEEEFB50A3}">
      <dgm:prSet phldrT="[Texto]"/>
      <dgm:spPr/>
      <dgm:t>
        <a:bodyPr/>
        <a:lstStyle/>
        <a:p>
          <a:r>
            <a:rPr lang="es-EC" dirty="0" smtClean="0"/>
            <a:t>PERCEPCIÓN SOBRE OFERTA</a:t>
          </a:r>
          <a:endParaRPr lang="es-EC" dirty="0"/>
        </a:p>
      </dgm:t>
    </dgm:pt>
    <dgm:pt modelId="{3A7910C4-D642-4BF2-B355-3D01D4EA6150}" type="parTrans" cxnId="{DB4058AB-AD8E-4A15-BB39-89880CFEC6F3}">
      <dgm:prSet/>
      <dgm:spPr/>
      <dgm:t>
        <a:bodyPr/>
        <a:lstStyle/>
        <a:p>
          <a:endParaRPr lang="es-EC"/>
        </a:p>
      </dgm:t>
    </dgm:pt>
    <dgm:pt modelId="{745D09A9-D6F1-4B24-83A5-85C350A4896A}" type="sibTrans" cxnId="{DB4058AB-AD8E-4A15-BB39-89880CFEC6F3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5EEAE93F-A4FF-4584-8A86-801E4243B513}">
      <dgm:prSet phldrT="[Texto]"/>
      <dgm:spPr/>
      <dgm:t>
        <a:bodyPr/>
        <a:lstStyle/>
        <a:p>
          <a:r>
            <a:rPr lang="es-EC" dirty="0" smtClean="0"/>
            <a:t>PERCEPCIÓN SOBRE ACCESIBILIDAD</a:t>
          </a:r>
          <a:endParaRPr lang="es-EC" dirty="0"/>
        </a:p>
      </dgm:t>
    </dgm:pt>
    <dgm:pt modelId="{2893DED5-880F-477B-9F49-97D65802CB92}" type="parTrans" cxnId="{7427A700-6B86-41D4-8273-25EF16F19F4F}">
      <dgm:prSet/>
      <dgm:spPr/>
      <dgm:t>
        <a:bodyPr/>
        <a:lstStyle/>
        <a:p>
          <a:endParaRPr lang="es-EC"/>
        </a:p>
      </dgm:t>
    </dgm:pt>
    <dgm:pt modelId="{E7E2771A-4D86-4239-8B4B-7040709C3AB7}" type="sibTrans" cxnId="{7427A700-6B86-41D4-8273-25EF16F19F4F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3DA559E4-191E-4A28-99F1-A396DB4FE314}" type="pres">
      <dgm:prSet presAssocID="{4C52F461-5847-43AB-90E6-FE20421FF59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B4125158-92D6-44C2-81CC-D55E19F65BE9}" type="pres">
      <dgm:prSet presAssocID="{4C52F461-5847-43AB-90E6-FE20421FF590}" presName="dot1" presStyleLbl="alignNode1" presStyleIdx="0" presStyleCnt="12"/>
      <dgm:spPr/>
    </dgm:pt>
    <dgm:pt modelId="{6DC8545E-6BFB-4759-8331-57725D4E000C}" type="pres">
      <dgm:prSet presAssocID="{4C52F461-5847-43AB-90E6-FE20421FF590}" presName="dot2" presStyleLbl="alignNode1" presStyleIdx="1" presStyleCnt="12"/>
      <dgm:spPr/>
    </dgm:pt>
    <dgm:pt modelId="{807E5AEE-9B65-4BE3-971F-93501E05A1F5}" type="pres">
      <dgm:prSet presAssocID="{4C52F461-5847-43AB-90E6-FE20421FF590}" presName="dot3" presStyleLbl="alignNode1" presStyleIdx="2" presStyleCnt="12"/>
      <dgm:spPr/>
    </dgm:pt>
    <dgm:pt modelId="{F75E1BE9-7DCA-41B2-B32E-04C29AF27554}" type="pres">
      <dgm:prSet presAssocID="{4C52F461-5847-43AB-90E6-FE20421FF590}" presName="dot4" presStyleLbl="alignNode1" presStyleIdx="3" presStyleCnt="12"/>
      <dgm:spPr/>
    </dgm:pt>
    <dgm:pt modelId="{29E46ECA-563E-47E3-B7AF-AC10A57026BF}" type="pres">
      <dgm:prSet presAssocID="{4C52F461-5847-43AB-90E6-FE20421FF590}" presName="dot5" presStyleLbl="alignNode1" presStyleIdx="4" presStyleCnt="12"/>
      <dgm:spPr/>
    </dgm:pt>
    <dgm:pt modelId="{D041C156-D414-4E2F-BFC7-0C3752C303D2}" type="pres">
      <dgm:prSet presAssocID="{4C52F461-5847-43AB-90E6-FE20421FF590}" presName="dotArrow1" presStyleLbl="alignNode1" presStyleIdx="5" presStyleCnt="12"/>
      <dgm:spPr/>
    </dgm:pt>
    <dgm:pt modelId="{7C1CD6A9-A381-446D-8AF8-860DD5FEC356}" type="pres">
      <dgm:prSet presAssocID="{4C52F461-5847-43AB-90E6-FE20421FF590}" presName="dotArrow2" presStyleLbl="alignNode1" presStyleIdx="6" presStyleCnt="12"/>
      <dgm:spPr/>
    </dgm:pt>
    <dgm:pt modelId="{D2F949EB-9098-40A2-AB57-09DFE587FB2A}" type="pres">
      <dgm:prSet presAssocID="{4C52F461-5847-43AB-90E6-FE20421FF590}" presName="dotArrow3" presStyleLbl="alignNode1" presStyleIdx="7" presStyleCnt="12"/>
      <dgm:spPr/>
    </dgm:pt>
    <dgm:pt modelId="{75FE93C8-0799-40A0-8F53-38FCB9885A44}" type="pres">
      <dgm:prSet presAssocID="{4C52F461-5847-43AB-90E6-FE20421FF590}" presName="dotArrow4" presStyleLbl="alignNode1" presStyleIdx="8" presStyleCnt="12"/>
      <dgm:spPr/>
    </dgm:pt>
    <dgm:pt modelId="{CDB5C995-9EC2-4B63-80D0-0A8534E8205D}" type="pres">
      <dgm:prSet presAssocID="{4C52F461-5847-43AB-90E6-FE20421FF590}" presName="dotArrow5" presStyleLbl="alignNode1" presStyleIdx="9" presStyleCnt="12"/>
      <dgm:spPr/>
    </dgm:pt>
    <dgm:pt modelId="{CFB1FF16-F43A-4B44-A997-F093D7CFC009}" type="pres">
      <dgm:prSet presAssocID="{4C52F461-5847-43AB-90E6-FE20421FF590}" presName="dotArrow6" presStyleLbl="alignNode1" presStyleIdx="10" presStyleCnt="12"/>
      <dgm:spPr/>
    </dgm:pt>
    <dgm:pt modelId="{F2D8F0A1-DEBA-4AB7-8C0B-D131C334002D}" type="pres">
      <dgm:prSet presAssocID="{4C52F461-5847-43AB-90E6-FE20421FF590}" presName="dotArrow7" presStyleLbl="alignNode1" presStyleIdx="11" presStyleCnt="12"/>
      <dgm:spPr/>
    </dgm:pt>
    <dgm:pt modelId="{B49C91FD-8ACF-4EDE-9E89-BDDB136CFA10}" type="pres">
      <dgm:prSet presAssocID="{2A727509-88E4-43AD-A9E3-F2E9BC519370}" presName="parTx1" presStyleLbl="node1" presStyleIdx="0" presStyleCnt="3"/>
      <dgm:spPr/>
      <dgm:t>
        <a:bodyPr/>
        <a:lstStyle/>
        <a:p>
          <a:endParaRPr lang="es-EC"/>
        </a:p>
      </dgm:t>
    </dgm:pt>
    <dgm:pt modelId="{3417E4F8-9413-45C5-9ED3-C22E99A6E6F9}" type="pres">
      <dgm:prSet presAssocID="{19FE4056-F9FA-4416-BBFD-D3997802009C}" presName="picture1" presStyleCnt="0"/>
      <dgm:spPr/>
    </dgm:pt>
    <dgm:pt modelId="{09CBA41B-FF60-41C7-8966-263B775B4073}" type="pres">
      <dgm:prSet presAssocID="{19FE4056-F9FA-4416-BBFD-D3997802009C}" presName="imageRepeatNode" presStyleLbl="fgImgPlace1" presStyleIdx="0" presStyleCnt="3"/>
      <dgm:spPr/>
      <dgm:t>
        <a:bodyPr/>
        <a:lstStyle/>
        <a:p>
          <a:endParaRPr lang="es-EC"/>
        </a:p>
      </dgm:t>
    </dgm:pt>
    <dgm:pt modelId="{885A5BCF-69D0-46E2-B6A9-2A2D009ED2B0}" type="pres">
      <dgm:prSet presAssocID="{5E3D966D-B252-41C8-A8F3-44FEEEFB50A3}" presName="parTx2" presStyleLbl="node1" presStyleIdx="1" presStyleCnt="3"/>
      <dgm:spPr/>
      <dgm:t>
        <a:bodyPr/>
        <a:lstStyle/>
        <a:p>
          <a:endParaRPr lang="es-EC"/>
        </a:p>
      </dgm:t>
    </dgm:pt>
    <dgm:pt modelId="{46D03278-A4A2-4007-B597-9C59A357267C}" type="pres">
      <dgm:prSet presAssocID="{745D09A9-D6F1-4B24-83A5-85C350A4896A}" presName="picture2" presStyleCnt="0"/>
      <dgm:spPr/>
    </dgm:pt>
    <dgm:pt modelId="{4FB6B2FC-376D-4B1D-8B52-2FAE01E6EBDA}" type="pres">
      <dgm:prSet presAssocID="{745D09A9-D6F1-4B24-83A5-85C350A4896A}" presName="imageRepeatNode" presStyleLbl="fgImgPlace1" presStyleIdx="1" presStyleCnt="3"/>
      <dgm:spPr/>
      <dgm:t>
        <a:bodyPr/>
        <a:lstStyle/>
        <a:p>
          <a:endParaRPr lang="es-EC"/>
        </a:p>
      </dgm:t>
    </dgm:pt>
    <dgm:pt modelId="{4BBEEB18-C07B-4ECA-A27F-3B393339AB9E}" type="pres">
      <dgm:prSet presAssocID="{5EEAE93F-A4FF-4584-8A86-801E4243B513}" presName="parTx3" presStyleLbl="node1" presStyleIdx="2" presStyleCnt="3"/>
      <dgm:spPr/>
      <dgm:t>
        <a:bodyPr/>
        <a:lstStyle/>
        <a:p>
          <a:endParaRPr lang="es-EC"/>
        </a:p>
      </dgm:t>
    </dgm:pt>
    <dgm:pt modelId="{E6B91FFD-820D-491A-82E0-2ED1C2EF1D2A}" type="pres">
      <dgm:prSet presAssocID="{E7E2771A-4D86-4239-8B4B-7040709C3AB7}" presName="picture3" presStyleCnt="0"/>
      <dgm:spPr/>
    </dgm:pt>
    <dgm:pt modelId="{3B0D9356-0C91-4554-BE19-F7C7C80F5CF4}" type="pres">
      <dgm:prSet presAssocID="{E7E2771A-4D86-4239-8B4B-7040709C3AB7}" presName="imageRepeatNode" presStyleLbl="fgImgPlace1" presStyleIdx="2" presStyleCnt="3"/>
      <dgm:spPr/>
      <dgm:t>
        <a:bodyPr/>
        <a:lstStyle/>
        <a:p>
          <a:endParaRPr lang="es-EC"/>
        </a:p>
      </dgm:t>
    </dgm:pt>
  </dgm:ptLst>
  <dgm:cxnLst>
    <dgm:cxn modelId="{DB4058AB-AD8E-4A15-BB39-89880CFEC6F3}" srcId="{4C52F461-5847-43AB-90E6-FE20421FF590}" destId="{5E3D966D-B252-41C8-A8F3-44FEEEFB50A3}" srcOrd="1" destOrd="0" parTransId="{3A7910C4-D642-4BF2-B355-3D01D4EA6150}" sibTransId="{745D09A9-D6F1-4B24-83A5-85C350A4896A}"/>
    <dgm:cxn modelId="{6AD0DA4C-5B21-46EB-B2A7-4A89B9B55847}" type="presOf" srcId="{745D09A9-D6F1-4B24-83A5-85C350A4896A}" destId="{4FB6B2FC-376D-4B1D-8B52-2FAE01E6EBDA}" srcOrd="0" destOrd="0" presId="urn:microsoft.com/office/officeart/2008/layout/AscendingPictureAccentProcess"/>
    <dgm:cxn modelId="{7427A700-6B86-41D4-8273-25EF16F19F4F}" srcId="{4C52F461-5847-43AB-90E6-FE20421FF590}" destId="{5EEAE93F-A4FF-4584-8A86-801E4243B513}" srcOrd="2" destOrd="0" parTransId="{2893DED5-880F-477B-9F49-97D65802CB92}" sibTransId="{E7E2771A-4D86-4239-8B4B-7040709C3AB7}"/>
    <dgm:cxn modelId="{56F3819F-8D71-4A2D-9C9E-AC351F5FCAAE}" type="presOf" srcId="{5EEAE93F-A4FF-4584-8A86-801E4243B513}" destId="{4BBEEB18-C07B-4ECA-A27F-3B393339AB9E}" srcOrd="0" destOrd="0" presId="urn:microsoft.com/office/officeart/2008/layout/AscendingPictureAccentProcess"/>
    <dgm:cxn modelId="{84B86E55-C575-4634-955A-2743F149E234}" type="presOf" srcId="{E7E2771A-4D86-4239-8B4B-7040709C3AB7}" destId="{3B0D9356-0C91-4554-BE19-F7C7C80F5CF4}" srcOrd="0" destOrd="0" presId="urn:microsoft.com/office/officeart/2008/layout/AscendingPictureAccentProcess"/>
    <dgm:cxn modelId="{0230FC88-F591-4AE3-BDDC-BF7BDC31B08D}" type="presOf" srcId="{5E3D966D-B252-41C8-A8F3-44FEEEFB50A3}" destId="{885A5BCF-69D0-46E2-B6A9-2A2D009ED2B0}" srcOrd="0" destOrd="0" presId="urn:microsoft.com/office/officeart/2008/layout/AscendingPictureAccentProcess"/>
    <dgm:cxn modelId="{24A3D9EF-37E1-475E-9303-5E9D6671F167}" type="presOf" srcId="{4C52F461-5847-43AB-90E6-FE20421FF590}" destId="{3DA559E4-191E-4A28-99F1-A396DB4FE314}" srcOrd="0" destOrd="0" presId="urn:microsoft.com/office/officeart/2008/layout/AscendingPictureAccentProcess"/>
    <dgm:cxn modelId="{E42598AB-E7F9-4E58-B26E-84E8BC48E403}" srcId="{4C52F461-5847-43AB-90E6-FE20421FF590}" destId="{2A727509-88E4-43AD-A9E3-F2E9BC519370}" srcOrd="0" destOrd="0" parTransId="{7B3F9550-81CF-4D1C-9CE3-4DD25420B707}" sibTransId="{19FE4056-F9FA-4416-BBFD-D3997802009C}"/>
    <dgm:cxn modelId="{B695CABA-4543-4A9D-8C6D-3DB499A9CCCB}" type="presOf" srcId="{2A727509-88E4-43AD-A9E3-F2E9BC519370}" destId="{B49C91FD-8ACF-4EDE-9E89-BDDB136CFA10}" srcOrd="0" destOrd="0" presId="urn:microsoft.com/office/officeart/2008/layout/AscendingPictureAccentProcess"/>
    <dgm:cxn modelId="{1FC7A802-C2B6-45E3-A3F8-AE9DB4EEBA0E}" type="presOf" srcId="{19FE4056-F9FA-4416-BBFD-D3997802009C}" destId="{09CBA41B-FF60-41C7-8966-263B775B4073}" srcOrd="0" destOrd="0" presId="urn:microsoft.com/office/officeart/2008/layout/AscendingPictureAccentProcess"/>
    <dgm:cxn modelId="{1ED32092-34B3-44FB-BD01-9C4A148D1D0A}" type="presParOf" srcId="{3DA559E4-191E-4A28-99F1-A396DB4FE314}" destId="{B4125158-92D6-44C2-81CC-D55E19F65BE9}" srcOrd="0" destOrd="0" presId="urn:microsoft.com/office/officeart/2008/layout/AscendingPictureAccentProcess"/>
    <dgm:cxn modelId="{725EE1DB-230C-41B4-BBC1-426C1F115A2B}" type="presParOf" srcId="{3DA559E4-191E-4A28-99F1-A396DB4FE314}" destId="{6DC8545E-6BFB-4759-8331-57725D4E000C}" srcOrd="1" destOrd="0" presId="urn:microsoft.com/office/officeart/2008/layout/AscendingPictureAccentProcess"/>
    <dgm:cxn modelId="{B6F396CB-D612-4249-9F1D-8010E231D68D}" type="presParOf" srcId="{3DA559E4-191E-4A28-99F1-A396DB4FE314}" destId="{807E5AEE-9B65-4BE3-971F-93501E05A1F5}" srcOrd="2" destOrd="0" presId="urn:microsoft.com/office/officeart/2008/layout/AscendingPictureAccentProcess"/>
    <dgm:cxn modelId="{D801778C-78AF-47A3-86DE-7E6FBA860D02}" type="presParOf" srcId="{3DA559E4-191E-4A28-99F1-A396DB4FE314}" destId="{F75E1BE9-7DCA-41B2-B32E-04C29AF27554}" srcOrd="3" destOrd="0" presId="urn:microsoft.com/office/officeart/2008/layout/AscendingPictureAccentProcess"/>
    <dgm:cxn modelId="{2CD00F70-BC02-480B-AE38-D5E6C0EBAE8E}" type="presParOf" srcId="{3DA559E4-191E-4A28-99F1-A396DB4FE314}" destId="{29E46ECA-563E-47E3-B7AF-AC10A57026BF}" srcOrd="4" destOrd="0" presId="urn:microsoft.com/office/officeart/2008/layout/AscendingPictureAccentProcess"/>
    <dgm:cxn modelId="{D4A5AC9B-B7DC-416B-A64C-F49C4A859A55}" type="presParOf" srcId="{3DA559E4-191E-4A28-99F1-A396DB4FE314}" destId="{D041C156-D414-4E2F-BFC7-0C3752C303D2}" srcOrd="5" destOrd="0" presId="urn:microsoft.com/office/officeart/2008/layout/AscendingPictureAccentProcess"/>
    <dgm:cxn modelId="{4ED24E7C-55FE-47D2-8D3B-B19EB3A64BB5}" type="presParOf" srcId="{3DA559E4-191E-4A28-99F1-A396DB4FE314}" destId="{7C1CD6A9-A381-446D-8AF8-860DD5FEC356}" srcOrd="6" destOrd="0" presId="urn:microsoft.com/office/officeart/2008/layout/AscendingPictureAccentProcess"/>
    <dgm:cxn modelId="{50787684-B4DC-417D-AE61-9D2E7996BF7A}" type="presParOf" srcId="{3DA559E4-191E-4A28-99F1-A396DB4FE314}" destId="{D2F949EB-9098-40A2-AB57-09DFE587FB2A}" srcOrd="7" destOrd="0" presId="urn:microsoft.com/office/officeart/2008/layout/AscendingPictureAccentProcess"/>
    <dgm:cxn modelId="{4331236E-4A2B-4F7A-B3CE-42EFEDD60114}" type="presParOf" srcId="{3DA559E4-191E-4A28-99F1-A396DB4FE314}" destId="{75FE93C8-0799-40A0-8F53-38FCB9885A44}" srcOrd="8" destOrd="0" presId="urn:microsoft.com/office/officeart/2008/layout/AscendingPictureAccentProcess"/>
    <dgm:cxn modelId="{5D7297AA-2695-4D61-9046-B1F9F4E6B7E0}" type="presParOf" srcId="{3DA559E4-191E-4A28-99F1-A396DB4FE314}" destId="{CDB5C995-9EC2-4B63-80D0-0A8534E8205D}" srcOrd="9" destOrd="0" presId="urn:microsoft.com/office/officeart/2008/layout/AscendingPictureAccentProcess"/>
    <dgm:cxn modelId="{4102A303-A4BB-4813-9769-AE94ED71DFF7}" type="presParOf" srcId="{3DA559E4-191E-4A28-99F1-A396DB4FE314}" destId="{CFB1FF16-F43A-4B44-A997-F093D7CFC009}" srcOrd="10" destOrd="0" presId="urn:microsoft.com/office/officeart/2008/layout/AscendingPictureAccentProcess"/>
    <dgm:cxn modelId="{2713B464-F0C2-4BD3-92C0-BC7506970DBE}" type="presParOf" srcId="{3DA559E4-191E-4A28-99F1-A396DB4FE314}" destId="{F2D8F0A1-DEBA-4AB7-8C0B-D131C334002D}" srcOrd="11" destOrd="0" presId="urn:microsoft.com/office/officeart/2008/layout/AscendingPictureAccentProcess"/>
    <dgm:cxn modelId="{2794C2B4-1EC4-4E2F-99E1-8C70C585C660}" type="presParOf" srcId="{3DA559E4-191E-4A28-99F1-A396DB4FE314}" destId="{B49C91FD-8ACF-4EDE-9E89-BDDB136CFA10}" srcOrd="12" destOrd="0" presId="urn:microsoft.com/office/officeart/2008/layout/AscendingPictureAccentProcess"/>
    <dgm:cxn modelId="{9C8D2D84-B109-4D41-9C3A-4D15ABA1C933}" type="presParOf" srcId="{3DA559E4-191E-4A28-99F1-A396DB4FE314}" destId="{3417E4F8-9413-45C5-9ED3-C22E99A6E6F9}" srcOrd="13" destOrd="0" presId="urn:microsoft.com/office/officeart/2008/layout/AscendingPictureAccentProcess"/>
    <dgm:cxn modelId="{2518E2A4-4752-4219-8132-B4F134686B19}" type="presParOf" srcId="{3417E4F8-9413-45C5-9ED3-C22E99A6E6F9}" destId="{09CBA41B-FF60-41C7-8966-263B775B4073}" srcOrd="0" destOrd="0" presId="urn:microsoft.com/office/officeart/2008/layout/AscendingPictureAccentProcess"/>
    <dgm:cxn modelId="{F64019B7-DC1F-40C0-ABF4-827D86C40357}" type="presParOf" srcId="{3DA559E4-191E-4A28-99F1-A396DB4FE314}" destId="{885A5BCF-69D0-46E2-B6A9-2A2D009ED2B0}" srcOrd="14" destOrd="0" presId="urn:microsoft.com/office/officeart/2008/layout/AscendingPictureAccentProcess"/>
    <dgm:cxn modelId="{344DE740-415B-4D62-B72F-3DC4CD3BB26F}" type="presParOf" srcId="{3DA559E4-191E-4A28-99F1-A396DB4FE314}" destId="{46D03278-A4A2-4007-B597-9C59A357267C}" srcOrd="15" destOrd="0" presId="urn:microsoft.com/office/officeart/2008/layout/AscendingPictureAccentProcess"/>
    <dgm:cxn modelId="{F30E4FE1-C27C-4147-96A1-C55A278C7FFF}" type="presParOf" srcId="{46D03278-A4A2-4007-B597-9C59A357267C}" destId="{4FB6B2FC-376D-4B1D-8B52-2FAE01E6EBDA}" srcOrd="0" destOrd="0" presId="urn:microsoft.com/office/officeart/2008/layout/AscendingPictureAccentProcess"/>
    <dgm:cxn modelId="{7F45189A-0E5F-45F8-B86B-3C521ACAD7AB}" type="presParOf" srcId="{3DA559E4-191E-4A28-99F1-A396DB4FE314}" destId="{4BBEEB18-C07B-4ECA-A27F-3B393339AB9E}" srcOrd="16" destOrd="0" presId="urn:microsoft.com/office/officeart/2008/layout/AscendingPictureAccentProcess"/>
    <dgm:cxn modelId="{7182B5A3-CE9E-4BC0-973F-380A31368822}" type="presParOf" srcId="{3DA559E4-191E-4A28-99F1-A396DB4FE314}" destId="{E6B91FFD-820D-491A-82E0-2ED1C2EF1D2A}" srcOrd="17" destOrd="0" presId="urn:microsoft.com/office/officeart/2008/layout/AscendingPictureAccentProcess"/>
    <dgm:cxn modelId="{A8056A08-ECCA-4FFD-988D-32C8EF3754D5}" type="presParOf" srcId="{E6B91FFD-820D-491A-82E0-2ED1C2EF1D2A}" destId="{3B0D9356-0C91-4554-BE19-F7C7C80F5CF4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013740A-3707-4618-ADCC-4A47F8FCBEB1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871CDFE-C1F1-4110-A8CD-568AA027160B}">
      <dgm:prSet phldrT="[Texto]"/>
      <dgm:spPr/>
      <dgm:t>
        <a:bodyPr/>
        <a:lstStyle/>
        <a:p>
          <a:r>
            <a:rPr lang="es-EC" dirty="0" smtClean="0"/>
            <a:t>Placas electrónicas por robot</a:t>
          </a:r>
          <a:endParaRPr lang="es-EC" dirty="0"/>
        </a:p>
      </dgm:t>
    </dgm:pt>
    <dgm:pt modelId="{164853AC-05A9-4006-980C-5C6866ECEB92}" type="parTrans" cxnId="{B882FD5E-C6DC-49C8-B721-A822A7BA6FA5}">
      <dgm:prSet/>
      <dgm:spPr/>
      <dgm:t>
        <a:bodyPr/>
        <a:lstStyle/>
        <a:p>
          <a:endParaRPr lang="es-EC"/>
        </a:p>
      </dgm:t>
    </dgm:pt>
    <dgm:pt modelId="{B2EFF0F4-F768-4430-85F5-101FD6B7EE77}" type="sibTrans" cxnId="{B882FD5E-C6DC-49C8-B721-A822A7BA6FA5}">
      <dgm:prSet/>
      <dgm:spPr/>
      <dgm:t>
        <a:bodyPr/>
        <a:lstStyle/>
        <a:p>
          <a:endParaRPr lang="es-EC"/>
        </a:p>
      </dgm:t>
    </dgm:pt>
    <dgm:pt modelId="{FD10D105-091F-4093-86D7-1D30F7459E14}">
      <dgm:prSet phldrT="[Texto]"/>
      <dgm:spPr/>
      <dgm:t>
        <a:bodyPr/>
        <a:lstStyle/>
        <a:p>
          <a:r>
            <a:rPr lang="es-EC" dirty="0" smtClean="0"/>
            <a:t>cargadores de corriente</a:t>
          </a:r>
          <a:endParaRPr lang="es-EC" dirty="0"/>
        </a:p>
      </dgm:t>
    </dgm:pt>
    <dgm:pt modelId="{E0803341-112F-400F-AA42-C2EA6C3A4BC1}" type="parTrans" cxnId="{AFDA6167-4DD2-4AD0-BAD7-A8A6B176B913}">
      <dgm:prSet/>
      <dgm:spPr/>
      <dgm:t>
        <a:bodyPr/>
        <a:lstStyle/>
        <a:p>
          <a:endParaRPr lang="es-EC"/>
        </a:p>
      </dgm:t>
    </dgm:pt>
    <dgm:pt modelId="{EE1024D2-DA5B-48D5-830E-FB29496E060D}" type="sibTrans" cxnId="{AFDA6167-4DD2-4AD0-BAD7-A8A6B176B913}">
      <dgm:prSet/>
      <dgm:spPr/>
      <dgm:t>
        <a:bodyPr/>
        <a:lstStyle/>
        <a:p>
          <a:endParaRPr lang="es-EC"/>
        </a:p>
      </dgm:t>
    </dgm:pt>
    <dgm:pt modelId="{E6B260C1-0FC6-4AE7-A9F8-D74D13AC1E2E}">
      <dgm:prSet phldrT="[Texto]"/>
      <dgm:spPr/>
      <dgm:t>
        <a:bodyPr/>
        <a:lstStyle/>
        <a:p>
          <a:r>
            <a:rPr lang="es-EC" dirty="0" smtClean="0"/>
            <a:t>baterías de litio</a:t>
          </a:r>
          <a:endParaRPr lang="es-EC" dirty="0"/>
        </a:p>
      </dgm:t>
    </dgm:pt>
    <dgm:pt modelId="{EEC93DFB-F93E-4250-87B2-FF2605BC18DD}" type="parTrans" cxnId="{13B046B1-7B27-43C7-8AD9-0452CB82A29A}">
      <dgm:prSet/>
      <dgm:spPr/>
      <dgm:t>
        <a:bodyPr/>
        <a:lstStyle/>
        <a:p>
          <a:endParaRPr lang="es-EC"/>
        </a:p>
      </dgm:t>
    </dgm:pt>
    <dgm:pt modelId="{55AB1184-EA3B-48D5-8004-CCFA8A1FB813}" type="sibTrans" cxnId="{13B046B1-7B27-43C7-8AD9-0452CB82A29A}">
      <dgm:prSet/>
      <dgm:spPr/>
      <dgm:t>
        <a:bodyPr/>
        <a:lstStyle/>
        <a:p>
          <a:endParaRPr lang="es-EC"/>
        </a:p>
      </dgm:t>
    </dgm:pt>
    <dgm:pt modelId="{842732E3-4B56-4084-B788-8F6CC659A98B}">
      <dgm:prSet phldrT="[Texto]"/>
      <dgm:spPr/>
      <dgm:t>
        <a:bodyPr/>
        <a:lstStyle/>
        <a:p>
          <a:r>
            <a:rPr lang="es-EC" dirty="0" smtClean="0"/>
            <a:t>programas de software</a:t>
          </a:r>
          <a:endParaRPr lang="es-EC" dirty="0"/>
        </a:p>
      </dgm:t>
    </dgm:pt>
    <dgm:pt modelId="{9CCDA6F2-96B7-4895-B594-2C528796079F}" type="parTrans" cxnId="{7C342913-E371-4189-AEAD-7C4E70013733}">
      <dgm:prSet/>
      <dgm:spPr/>
      <dgm:t>
        <a:bodyPr/>
        <a:lstStyle/>
        <a:p>
          <a:endParaRPr lang="es-EC"/>
        </a:p>
      </dgm:t>
    </dgm:pt>
    <dgm:pt modelId="{5B0000EA-DA1F-47A4-8F66-21F4C64A95E6}" type="sibTrans" cxnId="{7C342913-E371-4189-AEAD-7C4E70013733}">
      <dgm:prSet/>
      <dgm:spPr/>
      <dgm:t>
        <a:bodyPr/>
        <a:lstStyle/>
        <a:p>
          <a:endParaRPr lang="es-EC"/>
        </a:p>
      </dgm:t>
    </dgm:pt>
    <dgm:pt modelId="{E43D4E51-FA54-4142-9E9B-1B765F2D301C}">
      <dgm:prSet phldrT="[Texto]"/>
      <dgm:spPr/>
      <dgm:t>
        <a:bodyPr/>
        <a:lstStyle/>
        <a:p>
          <a:r>
            <a:rPr lang="es-EC" dirty="0" smtClean="0"/>
            <a:t>sistemas operativos Android y Windows</a:t>
          </a:r>
          <a:endParaRPr lang="es-EC" dirty="0"/>
        </a:p>
      </dgm:t>
    </dgm:pt>
    <dgm:pt modelId="{359126DE-276D-47BD-87E3-398AC520EE24}" type="parTrans" cxnId="{985C221F-37DC-4325-82CB-3C57C2C7A406}">
      <dgm:prSet/>
      <dgm:spPr/>
      <dgm:t>
        <a:bodyPr/>
        <a:lstStyle/>
        <a:p>
          <a:endParaRPr lang="es-EC"/>
        </a:p>
      </dgm:t>
    </dgm:pt>
    <dgm:pt modelId="{4EF2160C-06F2-4C0E-83B4-17B9962AE410}" type="sibTrans" cxnId="{985C221F-37DC-4325-82CB-3C57C2C7A406}">
      <dgm:prSet/>
      <dgm:spPr/>
      <dgm:t>
        <a:bodyPr/>
        <a:lstStyle/>
        <a:p>
          <a:endParaRPr lang="es-EC"/>
        </a:p>
      </dgm:t>
    </dgm:pt>
    <dgm:pt modelId="{07463010-F205-44F1-9C5A-F844AD6D4064}">
      <dgm:prSet phldrT="[Texto]"/>
      <dgm:spPr/>
      <dgm:t>
        <a:bodyPr/>
        <a:lstStyle/>
        <a:p>
          <a:r>
            <a:rPr lang="es-EC" dirty="0" smtClean="0"/>
            <a:t>cables de datos USB</a:t>
          </a:r>
          <a:endParaRPr lang="es-EC" dirty="0"/>
        </a:p>
      </dgm:t>
    </dgm:pt>
    <dgm:pt modelId="{D1615B58-4F58-439C-8D1F-8816ED9EFAEB}" type="parTrans" cxnId="{D0C28279-5354-4E47-BBD9-297D549E859C}">
      <dgm:prSet/>
      <dgm:spPr/>
      <dgm:t>
        <a:bodyPr/>
        <a:lstStyle/>
        <a:p>
          <a:endParaRPr lang="es-EC"/>
        </a:p>
      </dgm:t>
    </dgm:pt>
    <dgm:pt modelId="{A8EE60BB-02A5-4CE3-94D8-0DBD3DBDAEC1}" type="sibTrans" cxnId="{D0C28279-5354-4E47-BBD9-297D549E859C}">
      <dgm:prSet/>
      <dgm:spPr/>
      <dgm:t>
        <a:bodyPr/>
        <a:lstStyle/>
        <a:p>
          <a:endParaRPr lang="es-EC"/>
        </a:p>
      </dgm:t>
    </dgm:pt>
    <dgm:pt modelId="{362DCAD3-483E-4AB3-8FDD-1B6DD84DF04C}">
      <dgm:prSet phldrT="[Texto]"/>
      <dgm:spPr/>
      <dgm:t>
        <a:bodyPr/>
        <a:lstStyle/>
        <a:p>
          <a:r>
            <a:rPr lang="es-EC" dirty="0" smtClean="0"/>
            <a:t>carcasas plásticas</a:t>
          </a:r>
          <a:endParaRPr lang="es-EC" dirty="0"/>
        </a:p>
      </dgm:t>
    </dgm:pt>
    <dgm:pt modelId="{FD007935-86F7-4140-BBF0-38249334B207}" type="parTrans" cxnId="{34E98180-FEE9-435D-AE00-CEFD8F4EED74}">
      <dgm:prSet/>
      <dgm:spPr/>
      <dgm:t>
        <a:bodyPr/>
        <a:lstStyle/>
        <a:p>
          <a:endParaRPr lang="es-EC"/>
        </a:p>
      </dgm:t>
    </dgm:pt>
    <dgm:pt modelId="{ED5876DB-B993-46A2-A92D-B5A55EEFBA28}" type="sibTrans" cxnId="{34E98180-FEE9-435D-AE00-CEFD8F4EED74}">
      <dgm:prSet/>
      <dgm:spPr/>
      <dgm:t>
        <a:bodyPr/>
        <a:lstStyle/>
        <a:p>
          <a:endParaRPr lang="es-EC"/>
        </a:p>
      </dgm:t>
    </dgm:pt>
    <dgm:pt modelId="{B7923CD1-B160-4A9A-B7B2-2E54C56A9994}">
      <dgm:prSet phldrT="[Texto]"/>
      <dgm:spPr/>
      <dgm:t>
        <a:bodyPr/>
        <a:lstStyle/>
        <a:p>
          <a:r>
            <a:rPr lang="es-EC" dirty="0" smtClean="0"/>
            <a:t>estuches de cuero y tela</a:t>
          </a:r>
          <a:endParaRPr lang="es-EC" dirty="0"/>
        </a:p>
      </dgm:t>
    </dgm:pt>
    <dgm:pt modelId="{60C0B149-1C64-4122-8301-7CB18F67A574}" type="parTrans" cxnId="{63E7BA7D-FB82-4E00-8E82-89386FF80072}">
      <dgm:prSet/>
      <dgm:spPr/>
      <dgm:t>
        <a:bodyPr/>
        <a:lstStyle/>
        <a:p>
          <a:endParaRPr lang="es-EC"/>
        </a:p>
      </dgm:t>
    </dgm:pt>
    <dgm:pt modelId="{FEC6F463-B884-4B71-AB2B-0CD1A75E6DFD}" type="sibTrans" cxnId="{63E7BA7D-FB82-4E00-8E82-89386FF80072}">
      <dgm:prSet/>
      <dgm:spPr/>
      <dgm:t>
        <a:bodyPr/>
        <a:lstStyle/>
        <a:p>
          <a:endParaRPr lang="es-EC"/>
        </a:p>
      </dgm:t>
    </dgm:pt>
    <dgm:pt modelId="{CFF747F1-F730-4DC2-9CD7-6B8A6A57C848}">
      <dgm:prSet phldrT="[Texto]"/>
      <dgm:spPr/>
      <dgm:t>
        <a:bodyPr/>
        <a:lstStyle/>
        <a:p>
          <a:r>
            <a:rPr lang="es-EC" dirty="0" smtClean="0"/>
            <a:t>impresión digital</a:t>
          </a:r>
          <a:endParaRPr lang="es-EC" dirty="0"/>
        </a:p>
      </dgm:t>
    </dgm:pt>
    <dgm:pt modelId="{5FCBAEA4-3205-4743-8AD8-3EA1D61498CC}" type="parTrans" cxnId="{EACC6CB8-F8AD-4BB2-BCA4-7EF62A65B7F4}">
      <dgm:prSet/>
      <dgm:spPr/>
      <dgm:t>
        <a:bodyPr/>
        <a:lstStyle/>
        <a:p>
          <a:endParaRPr lang="es-EC"/>
        </a:p>
      </dgm:t>
    </dgm:pt>
    <dgm:pt modelId="{C1781A2D-8357-4A7A-B23C-C71A1871A9F3}" type="sibTrans" cxnId="{EACC6CB8-F8AD-4BB2-BCA4-7EF62A65B7F4}">
      <dgm:prSet/>
      <dgm:spPr/>
      <dgm:t>
        <a:bodyPr/>
        <a:lstStyle/>
        <a:p>
          <a:endParaRPr lang="es-EC"/>
        </a:p>
      </dgm:t>
    </dgm:pt>
    <dgm:pt modelId="{A71ADEA4-05B2-44CE-8E04-01B6E577C951}">
      <dgm:prSet phldrT="[Texto]"/>
      <dgm:spPr/>
      <dgm:t>
        <a:bodyPr/>
        <a:lstStyle/>
        <a:p>
          <a:r>
            <a:rPr lang="es-EC" dirty="0" smtClean="0"/>
            <a:t>cajas de cartón</a:t>
          </a:r>
          <a:endParaRPr lang="es-EC" dirty="0"/>
        </a:p>
      </dgm:t>
    </dgm:pt>
    <dgm:pt modelId="{5F62C4EF-96AC-4346-BA5B-70CE77655653}" type="parTrans" cxnId="{7EA221AB-DFF2-4B7A-9A9F-372EAB88A43B}">
      <dgm:prSet/>
      <dgm:spPr/>
      <dgm:t>
        <a:bodyPr/>
        <a:lstStyle/>
        <a:p>
          <a:endParaRPr lang="es-EC"/>
        </a:p>
      </dgm:t>
    </dgm:pt>
    <dgm:pt modelId="{0E5492D9-C8D8-41C1-853A-9F924C18302C}" type="sibTrans" cxnId="{7EA221AB-DFF2-4B7A-9A9F-372EAB88A43B}">
      <dgm:prSet/>
      <dgm:spPr/>
      <dgm:t>
        <a:bodyPr/>
        <a:lstStyle/>
        <a:p>
          <a:endParaRPr lang="es-EC"/>
        </a:p>
      </dgm:t>
    </dgm:pt>
    <dgm:pt modelId="{87E4F348-3A6C-4290-B14F-7730275C9C9B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/>
            <a:t>24% de Producto Ecuatoriano Incorporado</a:t>
          </a:r>
          <a:endParaRPr lang="es-EC" dirty="0"/>
        </a:p>
      </dgm:t>
    </dgm:pt>
    <dgm:pt modelId="{C0A53A7D-0BAC-4A69-BBBE-BB2DAD96DE5E}" type="parTrans" cxnId="{FFB52719-F286-4E9B-B20E-F7169928D6C8}">
      <dgm:prSet/>
      <dgm:spPr/>
      <dgm:t>
        <a:bodyPr/>
        <a:lstStyle/>
        <a:p>
          <a:endParaRPr lang="es-EC"/>
        </a:p>
      </dgm:t>
    </dgm:pt>
    <dgm:pt modelId="{0CCF94EE-68E6-4B62-A2B7-EA6D0C3EB0AA}" type="sibTrans" cxnId="{FFB52719-F286-4E9B-B20E-F7169928D6C8}">
      <dgm:prSet/>
      <dgm:spPr/>
      <dgm:t>
        <a:bodyPr/>
        <a:lstStyle/>
        <a:p>
          <a:endParaRPr lang="es-EC"/>
        </a:p>
      </dgm:t>
    </dgm:pt>
    <dgm:pt modelId="{C4D7BE3D-7D06-4BD7-875E-EB790D06E396}" type="pres">
      <dgm:prSet presAssocID="{3013740A-3707-4618-ADCC-4A47F8FCBE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E80169B-3AFF-4117-982A-8A89379E54C9}" type="pres">
      <dgm:prSet presAssocID="{5871CDFE-C1F1-4110-A8CD-568AA027160B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960F70-5EDD-436F-B9F5-FA5CED9A674F}" type="pres">
      <dgm:prSet presAssocID="{B2EFF0F4-F768-4430-85F5-101FD6B7EE77}" presName="sibTrans" presStyleLbl="sibTrans1D1" presStyleIdx="0" presStyleCnt="10"/>
      <dgm:spPr/>
      <dgm:t>
        <a:bodyPr/>
        <a:lstStyle/>
        <a:p>
          <a:endParaRPr lang="es-EC"/>
        </a:p>
      </dgm:t>
    </dgm:pt>
    <dgm:pt modelId="{AF545F6C-FB63-45DF-9D1C-86EBA5BE424F}" type="pres">
      <dgm:prSet presAssocID="{B2EFF0F4-F768-4430-85F5-101FD6B7EE77}" presName="connectorText" presStyleLbl="sibTrans1D1" presStyleIdx="0" presStyleCnt="10"/>
      <dgm:spPr/>
      <dgm:t>
        <a:bodyPr/>
        <a:lstStyle/>
        <a:p>
          <a:endParaRPr lang="es-EC"/>
        </a:p>
      </dgm:t>
    </dgm:pt>
    <dgm:pt modelId="{7385F952-6B33-45FA-A382-56AE22B32606}" type="pres">
      <dgm:prSet presAssocID="{FD10D105-091F-4093-86D7-1D30F7459E14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9B53DA-0B48-4C16-8750-FC18DE144913}" type="pres">
      <dgm:prSet presAssocID="{EE1024D2-DA5B-48D5-830E-FB29496E060D}" presName="sibTrans" presStyleLbl="sibTrans1D1" presStyleIdx="1" presStyleCnt="10"/>
      <dgm:spPr/>
      <dgm:t>
        <a:bodyPr/>
        <a:lstStyle/>
        <a:p>
          <a:endParaRPr lang="es-EC"/>
        </a:p>
      </dgm:t>
    </dgm:pt>
    <dgm:pt modelId="{AED20D39-7D37-4DE5-94C5-BBE3A909F613}" type="pres">
      <dgm:prSet presAssocID="{EE1024D2-DA5B-48D5-830E-FB29496E060D}" presName="connectorText" presStyleLbl="sibTrans1D1" presStyleIdx="1" presStyleCnt="10"/>
      <dgm:spPr/>
      <dgm:t>
        <a:bodyPr/>
        <a:lstStyle/>
        <a:p>
          <a:endParaRPr lang="es-EC"/>
        </a:p>
      </dgm:t>
    </dgm:pt>
    <dgm:pt modelId="{21256093-5158-4424-8980-C0328F9488A2}" type="pres">
      <dgm:prSet presAssocID="{E6B260C1-0FC6-4AE7-A9F8-D74D13AC1E2E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852977-7CD8-400E-BB9F-4BE97CE9ED32}" type="pres">
      <dgm:prSet presAssocID="{55AB1184-EA3B-48D5-8004-CCFA8A1FB813}" presName="sibTrans" presStyleLbl="sibTrans1D1" presStyleIdx="2" presStyleCnt="10"/>
      <dgm:spPr/>
      <dgm:t>
        <a:bodyPr/>
        <a:lstStyle/>
        <a:p>
          <a:endParaRPr lang="es-EC"/>
        </a:p>
      </dgm:t>
    </dgm:pt>
    <dgm:pt modelId="{93645EC3-F8F4-4DA8-A014-9CD98F6D3846}" type="pres">
      <dgm:prSet presAssocID="{55AB1184-EA3B-48D5-8004-CCFA8A1FB813}" presName="connectorText" presStyleLbl="sibTrans1D1" presStyleIdx="2" presStyleCnt="10"/>
      <dgm:spPr/>
      <dgm:t>
        <a:bodyPr/>
        <a:lstStyle/>
        <a:p>
          <a:endParaRPr lang="es-EC"/>
        </a:p>
      </dgm:t>
    </dgm:pt>
    <dgm:pt modelId="{0BE700C5-8148-42DD-AED0-DFDBD64FA289}" type="pres">
      <dgm:prSet presAssocID="{842732E3-4B56-4084-B788-8F6CC659A98B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4486A8-8738-4EEB-8D65-721E5F4408E0}" type="pres">
      <dgm:prSet presAssocID="{5B0000EA-DA1F-47A4-8F66-21F4C64A95E6}" presName="sibTrans" presStyleLbl="sibTrans1D1" presStyleIdx="3" presStyleCnt="10"/>
      <dgm:spPr/>
      <dgm:t>
        <a:bodyPr/>
        <a:lstStyle/>
        <a:p>
          <a:endParaRPr lang="es-EC"/>
        </a:p>
      </dgm:t>
    </dgm:pt>
    <dgm:pt modelId="{E98E4E6A-E701-4B04-BA87-C6BFB8A2E210}" type="pres">
      <dgm:prSet presAssocID="{5B0000EA-DA1F-47A4-8F66-21F4C64A95E6}" presName="connectorText" presStyleLbl="sibTrans1D1" presStyleIdx="3" presStyleCnt="10"/>
      <dgm:spPr/>
      <dgm:t>
        <a:bodyPr/>
        <a:lstStyle/>
        <a:p>
          <a:endParaRPr lang="es-EC"/>
        </a:p>
      </dgm:t>
    </dgm:pt>
    <dgm:pt modelId="{A4E7DE19-45A2-46A9-92E7-0B7B1B9A937C}" type="pres">
      <dgm:prSet presAssocID="{E43D4E51-FA54-4142-9E9B-1B765F2D301C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162206-BF1B-4176-BB44-6E01AFD072D8}" type="pres">
      <dgm:prSet presAssocID="{4EF2160C-06F2-4C0E-83B4-17B9962AE410}" presName="sibTrans" presStyleLbl="sibTrans1D1" presStyleIdx="4" presStyleCnt="10"/>
      <dgm:spPr/>
      <dgm:t>
        <a:bodyPr/>
        <a:lstStyle/>
        <a:p>
          <a:endParaRPr lang="es-EC"/>
        </a:p>
      </dgm:t>
    </dgm:pt>
    <dgm:pt modelId="{17A9B399-DB3A-4016-8295-5FB2768792AE}" type="pres">
      <dgm:prSet presAssocID="{4EF2160C-06F2-4C0E-83B4-17B9962AE410}" presName="connectorText" presStyleLbl="sibTrans1D1" presStyleIdx="4" presStyleCnt="10"/>
      <dgm:spPr/>
      <dgm:t>
        <a:bodyPr/>
        <a:lstStyle/>
        <a:p>
          <a:endParaRPr lang="es-EC"/>
        </a:p>
      </dgm:t>
    </dgm:pt>
    <dgm:pt modelId="{C9327588-15C0-4B56-BDCF-85A4E1736B9A}" type="pres">
      <dgm:prSet presAssocID="{07463010-F205-44F1-9C5A-F844AD6D4064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0BFD99-BD7C-4066-8F46-3B16204F75FF}" type="pres">
      <dgm:prSet presAssocID="{A8EE60BB-02A5-4CE3-94D8-0DBD3DBDAEC1}" presName="sibTrans" presStyleLbl="sibTrans1D1" presStyleIdx="5" presStyleCnt="10"/>
      <dgm:spPr/>
      <dgm:t>
        <a:bodyPr/>
        <a:lstStyle/>
        <a:p>
          <a:endParaRPr lang="es-EC"/>
        </a:p>
      </dgm:t>
    </dgm:pt>
    <dgm:pt modelId="{D4ED94D0-A56F-4F26-B288-F8516EE8ADEA}" type="pres">
      <dgm:prSet presAssocID="{A8EE60BB-02A5-4CE3-94D8-0DBD3DBDAEC1}" presName="connectorText" presStyleLbl="sibTrans1D1" presStyleIdx="5" presStyleCnt="10"/>
      <dgm:spPr/>
      <dgm:t>
        <a:bodyPr/>
        <a:lstStyle/>
        <a:p>
          <a:endParaRPr lang="es-EC"/>
        </a:p>
      </dgm:t>
    </dgm:pt>
    <dgm:pt modelId="{82DC3A5D-BF37-42C5-BB37-EE799F08C114}" type="pres">
      <dgm:prSet presAssocID="{362DCAD3-483E-4AB3-8FDD-1B6DD84DF04C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66FD31-CA71-479B-97A2-EFE7999C7443}" type="pres">
      <dgm:prSet presAssocID="{ED5876DB-B993-46A2-A92D-B5A55EEFBA28}" presName="sibTrans" presStyleLbl="sibTrans1D1" presStyleIdx="6" presStyleCnt="10"/>
      <dgm:spPr/>
      <dgm:t>
        <a:bodyPr/>
        <a:lstStyle/>
        <a:p>
          <a:endParaRPr lang="es-EC"/>
        </a:p>
      </dgm:t>
    </dgm:pt>
    <dgm:pt modelId="{0C2836BA-0074-4F81-BE76-94944226006E}" type="pres">
      <dgm:prSet presAssocID="{ED5876DB-B993-46A2-A92D-B5A55EEFBA28}" presName="connectorText" presStyleLbl="sibTrans1D1" presStyleIdx="6" presStyleCnt="10"/>
      <dgm:spPr/>
      <dgm:t>
        <a:bodyPr/>
        <a:lstStyle/>
        <a:p>
          <a:endParaRPr lang="es-EC"/>
        </a:p>
      </dgm:t>
    </dgm:pt>
    <dgm:pt modelId="{F9AB7089-63C9-4D6D-B34A-B7EDAD2B95F0}" type="pres">
      <dgm:prSet presAssocID="{B7923CD1-B160-4A9A-B7B2-2E54C56A9994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AED79D-840F-4096-B644-AD78CEC8E695}" type="pres">
      <dgm:prSet presAssocID="{FEC6F463-B884-4B71-AB2B-0CD1A75E6DFD}" presName="sibTrans" presStyleLbl="sibTrans1D1" presStyleIdx="7" presStyleCnt="10"/>
      <dgm:spPr/>
      <dgm:t>
        <a:bodyPr/>
        <a:lstStyle/>
        <a:p>
          <a:endParaRPr lang="es-EC"/>
        </a:p>
      </dgm:t>
    </dgm:pt>
    <dgm:pt modelId="{2970B6A1-4B0E-45B4-A6EC-8808B265A887}" type="pres">
      <dgm:prSet presAssocID="{FEC6F463-B884-4B71-AB2B-0CD1A75E6DFD}" presName="connectorText" presStyleLbl="sibTrans1D1" presStyleIdx="7" presStyleCnt="10"/>
      <dgm:spPr/>
      <dgm:t>
        <a:bodyPr/>
        <a:lstStyle/>
        <a:p>
          <a:endParaRPr lang="es-EC"/>
        </a:p>
      </dgm:t>
    </dgm:pt>
    <dgm:pt modelId="{BB4FCC0C-29F1-4F78-B264-36B5EB8E3564}" type="pres">
      <dgm:prSet presAssocID="{CFF747F1-F730-4DC2-9CD7-6B8A6A57C848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46051D-41AC-46C6-81B5-24B1D958CAAF}" type="pres">
      <dgm:prSet presAssocID="{C1781A2D-8357-4A7A-B23C-C71A1871A9F3}" presName="sibTrans" presStyleLbl="sibTrans1D1" presStyleIdx="8" presStyleCnt="10"/>
      <dgm:spPr/>
      <dgm:t>
        <a:bodyPr/>
        <a:lstStyle/>
        <a:p>
          <a:endParaRPr lang="es-EC"/>
        </a:p>
      </dgm:t>
    </dgm:pt>
    <dgm:pt modelId="{1A51D8FE-5786-4E1B-A9EF-E4E869EFAF4F}" type="pres">
      <dgm:prSet presAssocID="{C1781A2D-8357-4A7A-B23C-C71A1871A9F3}" presName="connectorText" presStyleLbl="sibTrans1D1" presStyleIdx="8" presStyleCnt="10"/>
      <dgm:spPr/>
      <dgm:t>
        <a:bodyPr/>
        <a:lstStyle/>
        <a:p>
          <a:endParaRPr lang="es-EC"/>
        </a:p>
      </dgm:t>
    </dgm:pt>
    <dgm:pt modelId="{2DEE47E2-132D-4B26-89A6-D89D35520262}" type="pres">
      <dgm:prSet presAssocID="{A71ADEA4-05B2-44CE-8E04-01B6E577C951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809DC3-8F96-43EC-8929-4D488C2FF95A}" type="pres">
      <dgm:prSet presAssocID="{0E5492D9-C8D8-41C1-853A-9F924C18302C}" presName="sibTrans" presStyleLbl="sibTrans1D1" presStyleIdx="9" presStyleCnt="10"/>
      <dgm:spPr/>
      <dgm:t>
        <a:bodyPr/>
        <a:lstStyle/>
        <a:p>
          <a:endParaRPr lang="es-EC"/>
        </a:p>
      </dgm:t>
    </dgm:pt>
    <dgm:pt modelId="{F00D874F-2101-44CB-AB7F-EE536D5CFD58}" type="pres">
      <dgm:prSet presAssocID="{0E5492D9-C8D8-41C1-853A-9F924C18302C}" presName="connectorText" presStyleLbl="sibTrans1D1" presStyleIdx="9" presStyleCnt="10"/>
      <dgm:spPr/>
      <dgm:t>
        <a:bodyPr/>
        <a:lstStyle/>
        <a:p>
          <a:endParaRPr lang="es-EC"/>
        </a:p>
      </dgm:t>
    </dgm:pt>
    <dgm:pt modelId="{BDA6FDE8-7D1E-45A7-B294-690280B40388}" type="pres">
      <dgm:prSet presAssocID="{87E4F348-3A6C-4290-B14F-7730275C9C9B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882FD5E-C6DC-49C8-B721-A822A7BA6FA5}" srcId="{3013740A-3707-4618-ADCC-4A47F8FCBEB1}" destId="{5871CDFE-C1F1-4110-A8CD-568AA027160B}" srcOrd="0" destOrd="0" parTransId="{164853AC-05A9-4006-980C-5C6866ECEB92}" sibTransId="{B2EFF0F4-F768-4430-85F5-101FD6B7EE77}"/>
    <dgm:cxn modelId="{9021EB3A-74D4-4A05-96F8-21A65FAF5AB8}" type="presOf" srcId="{FEC6F463-B884-4B71-AB2B-0CD1A75E6DFD}" destId="{D9AED79D-840F-4096-B644-AD78CEC8E695}" srcOrd="0" destOrd="0" presId="urn:microsoft.com/office/officeart/2005/8/layout/bProcess3"/>
    <dgm:cxn modelId="{8619EC10-AD81-47FC-9831-BA25F38C359B}" type="presOf" srcId="{ED5876DB-B993-46A2-A92D-B5A55EEFBA28}" destId="{0C2836BA-0074-4F81-BE76-94944226006E}" srcOrd="1" destOrd="0" presId="urn:microsoft.com/office/officeart/2005/8/layout/bProcess3"/>
    <dgm:cxn modelId="{0210C222-D0BC-450F-8B66-382899F46C26}" type="presOf" srcId="{FD10D105-091F-4093-86D7-1D30F7459E14}" destId="{7385F952-6B33-45FA-A382-56AE22B32606}" srcOrd="0" destOrd="0" presId="urn:microsoft.com/office/officeart/2005/8/layout/bProcess3"/>
    <dgm:cxn modelId="{1F05AFED-E319-486A-AB3C-8824717DE469}" type="presOf" srcId="{A71ADEA4-05B2-44CE-8E04-01B6E577C951}" destId="{2DEE47E2-132D-4B26-89A6-D89D35520262}" srcOrd="0" destOrd="0" presId="urn:microsoft.com/office/officeart/2005/8/layout/bProcess3"/>
    <dgm:cxn modelId="{7EA221AB-DFF2-4B7A-9A9F-372EAB88A43B}" srcId="{3013740A-3707-4618-ADCC-4A47F8FCBEB1}" destId="{A71ADEA4-05B2-44CE-8E04-01B6E577C951}" srcOrd="9" destOrd="0" parTransId="{5F62C4EF-96AC-4346-BA5B-70CE77655653}" sibTransId="{0E5492D9-C8D8-41C1-853A-9F924C18302C}"/>
    <dgm:cxn modelId="{99FB4AE7-44A4-4DB7-9192-30CC5D7EF90C}" type="presOf" srcId="{4EF2160C-06F2-4C0E-83B4-17B9962AE410}" destId="{17A9B399-DB3A-4016-8295-5FB2768792AE}" srcOrd="1" destOrd="0" presId="urn:microsoft.com/office/officeart/2005/8/layout/bProcess3"/>
    <dgm:cxn modelId="{99CC72F7-76CD-4109-A980-0D6FEE31E45E}" type="presOf" srcId="{B7923CD1-B160-4A9A-B7B2-2E54C56A9994}" destId="{F9AB7089-63C9-4D6D-B34A-B7EDAD2B95F0}" srcOrd="0" destOrd="0" presId="urn:microsoft.com/office/officeart/2005/8/layout/bProcess3"/>
    <dgm:cxn modelId="{EF65C8F1-D7BA-4236-822E-670D8CE6A837}" type="presOf" srcId="{5B0000EA-DA1F-47A4-8F66-21F4C64A95E6}" destId="{E54486A8-8738-4EEB-8D65-721E5F4408E0}" srcOrd="0" destOrd="0" presId="urn:microsoft.com/office/officeart/2005/8/layout/bProcess3"/>
    <dgm:cxn modelId="{FD07C6D2-0E4E-42D3-A87B-A552A9AA4367}" type="presOf" srcId="{0E5492D9-C8D8-41C1-853A-9F924C18302C}" destId="{6A809DC3-8F96-43EC-8929-4D488C2FF95A}" srcOrd="0" destOrd="0" presId="urn:microsoft.com/office/officeart/2005/8/layout/bProcess3"/>
    <dgm:cxn modelId="{63E7BA7D-FB82-4E00-8E82-89386FF80072}" srcId="{3013740A-3707-4618-ADCC-4A47F8FCBEB1}" destId="{B7923CD1-B160-4A9A-B7B2-2E54C56A9994}" srcOrd="7" destOrd="0" parTransId="{60C0B149-1C64-4122-8301-7CB18F67A574}" sibTransId="{FEC6F463-B884-4B71-AB2B-0CD1A75E6DFD}"/>
    <dgm:cxn modelId="{F907C9A4-805F-4BB8-98C1-28424C230A81}" type="presOf" srcId="{5B0000EA-DA1F-47A4-8F66-21F4C64A95E6}" destId="{E98E4E6A-E701-4B04-BA87-C6BFB8A2E210}" srcOrd="1" destOrd="0" presId="urn:microsoft.com/office/officeart/2005/8/layout/bProcess3"/>
    <dgm:cxn modelId="{DC81C122-DC85-4221-9C86-D61ADA32D080}" type="presOf" srcId="{55AB1184-EA3B-48D5-8004-CCFA8A1FB813}" destId="{93645EC3-F8F4-4DA8-A014-9CD98F6D3846}" srcOrd="1" destOrd="0" presId="urn:microsoft.com/office/officeart/2005/8/layout/bProcess3"/>
    <dgm:cxn modelId="{CEE7AAA6-5256-42D9-9EEF-6A657903F433}" type="presOf" srcId="{0E5492D9-C8D8-41C1-853A-9F924C18302C}" destId="{F00D874F-2101-44CB-AB7F-EE536D5CFD58}" srcOrd="1" destOrd="0" presId="urn:microsoft.com/office/officeart/2005/8/layout/bProcess3"/>
    <dgm:cxn modelId="{BB3BDCFB-6E17-451A-A3AF-96865ED21FC3}" type="presOf" srcId="{5871CDFE-C1F1-4110-A8CD-568AA027160B}" destId="{9E80169B-3AFF-4117-982A-8A89379E54C9}" srcOrd="0" destOrd="0" presId="urn:microsoft.com/office/officeart/2005/8/layout/bProcess3"/>
    <dgm:cxn modelId="{BA1AAFA2-3AC5-4466-B8C8-838D7F12C87E}" type="presOf" srcId="{ED5876DB-B993-46A2-A92D-B5A55EEFBA28}" destId="{4266FD31-CA71-479B-97A2-EFE7999C7443}" srcOrd="0" destOrd="0" presId="urn:microsoft.com/office/officeart/2005/8/layout/bProcess3"/>
    <dgm:cxn modelId="{FFB52719-F286-4E9B-B20E-F7169928D6C8}" srcId="{3013740A-3707-4618-ADCC-4A47F8FCBEB1}" destId="{87E4F348-3A6C-4290-B14F-7730275C9C9B}" srcOrd="10" destOrd="0" parTransId="{C0A53A7D-0BAC-4A69-BBBE-BB2DAD96DE5E}" sibTransId="{0CCF94EE-68E6-4B62-A2B7-EA6D0C3EB0AA}"/>
    <dgm:cxn modelId="{042D27A6-6828-4F9C-9119-FAC3640FE2D5}" type="presOf" srcId="{3013740A-3707-4618-ADCC-4A47F8FCBEB1}" destId="{C4D7BE3D-7D06-4BD7-875E-EB790D06E396}" srcOrd="0" destOrd="0" presId="urn:microsoft.com/office/officeart/2005/8/layout/bProcess3"/>
    <dgm:cxn modelId="{E6050315-A9C5-4943-AC68-0D1FD3AE86D5}" type="presOf" srcId="{C1781A2D-8357-4A7A-B23C-C71A1871A9F3}" destId="{1246051D-41AC-46C6-81B5-24B1D958CAAF}" srcOrd="0" destOrd="0" presId="urn:microsoft.com/office/officeart/2005/8/layout/bProcess3"/>
    <dgm:cxn modelId="{4DD8EC0D-02C6-414D-8201-8414B4868EAC}" type="presOf" srcId="{842732E3-4B56-4084-B788-8F6CC659A98B}" destId="{0BE700C5-8148-42DD-AED0-DFDBD64FA289}" srcOrd="0" destOrd="0" presId="urn:microsoft.com/office/officeart/2005/8/layout/bProcess3"/>
    <dgm:cxn modelId="{4E148A2E-8AF4-440D-B565-A148F4B7B89A}" type="presOf" srcId="{E43D4E51-FA54-4142-9E9B-1B765F2D301C}" destId="{A4E7DE19-45A2-46A9-92E7-0B7B1B9A937C}" srcOrd="0" destOrd="0" presId="urn:microsoft.com/office/officeart/2005/8/layout/bProcess3"/>
    <dgm:cxn modelId="{A6E66120-BD21-4117-AC37-D80436C609DB}" type="presOf" srcId="{87E4F348-3A6C-4290-B14F-7730275C9C9B}" destId="{BDA6FDE8-7D1E-45A7-B294-690280B40388}" srcOrd="0" destOrd="0" presId="urn:microsoft.com/office/officeart/2005/8/layout/bProcess3"/>
    <dgm:cxn modelId="{34E98180-FEE9-435D-AE00-CEFD8F4EED74}" srcId="{3013740A-3707-4618-ADCC-4A47F8FCBEB1}" destId="{362DCAD3-483E-4AB3-8FDD-1B6DD84DF04C}" srcOrd="6" destOrd="0" parTransId="{FD007935-86F7-4140-BBF0-38249334B207}" sibTransId="{ED5876DB-B993-46A2-A92D-B5A55EEFBA28}"/>
    <dgm:cxn modelId="{DAA93635-C028-4F31-AC2E-6344B2702A0E}" type="presOf" srcId="{FEC6F463-B884-4B71-AB2B-0CD1A75E6DFD}" destId="{2970B6A1-4B0E-45B4-A6EC-8808B265A887}" srcOrd="1" destOrd="0" presId="urn:microsoft.com/office/officeart/2005/8/layout/bProcess3"/>
    <dgm:cxn modelId="{EACC6CB8-F8AD-4BB2-BCA4-7EF62A65B7F4}" srcId="{3013740A-3707-4618-ADCC-4A47F8FCBEB1}" destId="{CFF747F1-F730-4DC2-9CD7-6B8A6A57C848}" srcOrd="8" destOrd="0" parTransId="{5FCBAEA4-3205-4743-8AD8-3EA1D61498CC}" sibTransId="{C1781A2D-8357-4A7A-B23C-C71A1871A9F3}"/>
    <dgm:cxn modelId="{13B046B1-7B27-43C7-8AD9-0452CB82A29A}" srcId="{3013740A-3707-4618-ADCC-4A47F8FCBEB1}" destId="{E6B260C1-0FC6-4AE7-A9F8-D74D13AC1E2E}" srcOrd="2" destOrd="0" parTransId="{EEC93DFB-F93E-4250-87B2-FF2605BC18DD}" sibTransId="{55AB1184-EA3B-48D5-8004-CCFA8A1FB813}"/>
    <dgm:cxn modelId="{7C342913-E371-4189-AEAD-7C4E70013733}" srcId="{3013740A-3707-4618-ADCC-4A47F8FCBEB1}" destId="{842732E3-4B56-4084-B788-8F6CC659A98B}" srcOrd="3" destOrd="0" parTransId="{9CCDA6F2-96B7-4895-B594-2C528796079F}" sibTransId="{5B0000EA-DA1F-47A4-8F66-21F4C64A95E6}"/>
    <dgm:cxn modelId="{4516B317-36D2-4762-BF13-B419B1B74A9D}" type="presOf" srcId="{A8EE60BB-02A5-4CE3-94D8-0DBD3DBDAEC1}" destId="{400BFD99-BD7C-4066-8F46-3B16204F75FF}" srcOrd="0" destOrd="0" presId="urn:microsoft.com/office/officeart/2005/8/layout/bProcess3"/>
    <dgm:cxn modelId="{86C7FCC5-3D2D-4016-94AB-86FC2962232F}" type="presOf" srcId="{362DCAD3-483E-4AB3-8FDD-1B6DD84DF04C}" destId="{82DC3A5D-BF37-42C5-BB37-EE799F08C114}" srcOrd="0" destOrd="0" presId="urn:microsoft.com/office/officeart/2005/8/layout/bProcess3"/>
    <dgm:cxn modelId="{AA92DD68-8608-4C6B-8249-5511AC23B159}" type="presOf" srcId="{4EF2160C-06F2-4C0E-83B4-17B9962AE410}" destId="{D6162206-BF1B-4176-BB44-6E01AFD072D8}" srcOrd="0" destOrd="0" presId="urn:microsoft.com/office/officeart/2005/8/layout/bProcess3"/>
    <dgm:cxn modelId="{5C8FE37B-B437-4368-80DF-F8550ED63845}" type="presOf" srcId="{B2EFF0F4-F768-4430-85F5-101FD6B7EE77}" destId="{AF545F6C-FB63-45DF-9D1C-86EBA5BE424F}" srcOrd="1" destOrd="0" presId="urn:microsoft.com/office/officeart/2005/8/layout/bProcess3"/>
    <dgm:cxn modelId="{D47FA993-18EC-4CD0-8F87-B2B20FF51C85}" type="presOf" srcId="{EE1024D2-DA5B-48D5-830E-FB29496E060D}" destId="{AED20D39-7D37-4DE5-94C5-BBE3A909F613}" srcOrd="1" destOrd="0" presId="urn:microsoft.com/office/officeart/2005/8/layout/bProcess3"/>
    <dgm:cxn modelId="{ACAB56DB-0927-41FB-B1F0-ACF5AA1965B6}" type="presOf" srcId="{CFF747F1-F730-4DC2-9CD7-6B8A6A57C848}" destId="{BB4FCC0C-29F1-4F78-B264-36B5EB8E3564}" srcOrd="0" destOrd="0" presId="urn:microsoft.com/office/officeart/2005/8/layout/bProcess3"/>
    <dgm:cxn modelId="{C9549F51-D1F1-4384-9394-6AD9E468F704}" type="presOf" srcId="{E6B260C1-0FC6-4AE7-A9F8-D74D13AC1E2E}" destId="{21256093-5158-4424-8980-C0328F9488A2}" srcOrd="0" destOrd="0" presId="urn:microsoft.com/office/officeart/2005/8/layout/bProcess3"/>
    <dgm:cxn modelId="{E90937C9-D69A-4E64-9A2A-C22ABE9D0246}" type="presOf" srcId="{07463010-F205-44F1-9C5A-F844AD6D4064}" destId="{C9327588-15C0-4B56-BDCF-85A4E1736B9A}" srcOrd="0" destOrd="0" presId="urn:microsoft.com/office/officeart/2005/8/layout/bProcess3"/>
    <dgm:cxn modelId="{3639F393-2BFC-4709-B26F-A11355326544}" type="presOf" srcId="{B2EFF0F4-F768-4430-85F5-101FD6B7EE77}" destId="{BE960F70-5EDD-436F-B9F5-FA5CED9A674F}" srcOrd="0" destOrd="0" presId="urn:microsoft.com/office/officeart/2005/8/layout/bProcess3"/>
    <dgm:cxn modelId="{DE302D98-3536-4AE4-B4AF-17EEAB7C2142}" type="presOf" srcId="{A8EE60BB-02A5-4CE3-94D8-0DBD3DBDAEC1}" destId="{D4ED94D0-A56F-4F26-B288-F8516EE8ADEA}" srcOrd="1" destOrd="0" presId="urn:microsoft.com/office/officeart/2005/8/layout/bProcess3"/>
    <dgm:cxn modelId="{EB368833-F52B-471F-BF61-309DA52D4F5F}" type="presOf" srcId="{55AB1184-EA3B-48D5-8004-CCFA8A1FB813}" destId="{78852977-7CD8-400E-BB9F-4BE97CE9ED32}" srcOrd="0" destOrd="0" presId="urn:microsoft.com/office/officeart/2005/8/layout/bProcess3"/>
    <dgm:cxn modelId="{985C221F-37DC-4325-82CB-3C57C2C7A406}" srcId="{3013740A-3707-4618-ADCC-4A47F8FCBEB1}" destId="{E43D4E51-FA54-4142-9E9B-1B765F2D301C}" srcOrd="4" destOrd="0" parTransId="{359126DE-276D-47BD-87E3-398AC520EE24}" sibTransId="{4EF2160C-06F2-4C0E-83B4-17B9962AE410}"/>
    <dgm:cxn modelId="{7423BC96-245B-4FBE-A107-B82704AE7C03}" type="presOf" srcId="{EE1024D2-DA5B-48D5-830E-FB29496E060D}" destId="{609B53DA-0B48-4C16-8750-FC18DE144913}" srcOrd="0" destOrd="0" presId="urn:microsoft.com/office/officeart/2005/8/layout/bProcess3"/>
    <dgm:cxn modelId="{2E3F76DC-4F4A-4B25-85D4-DA471521547B}" type="presOf" srcId="{C1781A2D-8357-4A7A-B23C-C71A1871A9F3}" destId="{1A51D8FE-5786-4E1B-A9EF-E4E869EFAF4F}" srcOrd="1" destOrd="0" presId="urn:microsoft.com/office/officeart/2005/8/layout/bProcess3"/>
    <dgm:cxn modelId="{AFDA6167-4DD2-4AD0-BAD7-A8A6B176B913}" srcId="{3013740A-3707-4618-ADCC-4A47F8FCBEB1}" destId="{FD10D105-091F-4093-86D7-1D30F7459E14}" srcOrd="1" destOrd="0" parTransId="{E0803341-112F-400F-AA42-C2EA6C3A4BC1}" sibTransId="{EE1024D2-DA5B-48D5-830E-FB29496E060D}"/>
    <dgm:cxn modelId="{D0C28279-5354-4E47-BBD9-297D549E859C}" srcId="{3013740A-3707-4618-ADCC-4A47F8FCBEB1}" destId="{07463010-F205-44F1-9C5A-F844AD6D4064}" srcOrd="5" destOrd="0" parTransId="{D1615B58-4F58-439C-8D1F-8816ED9EFAEB}" sibTransId="{A8EE60BB-02A5-4CE3-94D8-0DBD3DBDAEC1}"/>
    <dgm:cxn modelId="{6352AEBC-6917-49C6-B3F6-EECF31FE3F44}" type="presParOf" srcId="{C4D7BE3D-7D06-4BD7-875E-EB790D06E396}" destId="{9E80169B-3AFF-4117-982A-8A89379E54C9}" srcOrd="0" destOrd="0" presId="urn:microsoft.com/office/officeart/2005/8/layout/bProcess3"/>
    <dgm:cxn modelId="{2E3EE639-8D17-408E-BD14-76303A6BD28F}" type="presParOf" srcId="{C4D7BE3D-7D06-4BD7-875E-EB790D06E396}" destId="{BE960F70-5EDD-436F-B9F5-FA5CED9A674F}" srcOrd="1" destOrd="0" presId="urn:microsoft.com/office/officeart/2005/8/layout/bProcess3"/>
    <dgm:cxn modelId="{CF4EE82F-085A-474D-96C7-5D7D2D88A1D0}" type="presParOf" srcId="{BE960F70-5EDD-436F-B9F5-FA5CED9A674F}" destId="{AF545F6C-FB63-45DF-9D1C-86EBA5BE424F}" srcOrd="0" destOrd="0" presId="urn:microsoft.com/office/officeart/2005/8/layout/bProcess3"/>
    <dgm:cxn modelId="{448EC8E3-6435-457B-89EC-380FA83B866A}" type="presParOf" srcId="{C4D7BE3D-7D06-4BD7-875E-EB790D06E396}" destId="{7385F952-6B33-45FA-A382-56AE22B32606}" srcOrd="2" destOrd="0" presId="urn:microsoft.com/office/officeart/2005/8/layout/bProcess3"/>
    <dgm:cxn modelId="{82419A61-CACB-4892-B28B-9CDD23AB384C}" type="presParOf" srcId="{C4D7BE3D-7D06-4BD7-875E-EB790D06E396}" destId="{609B53DA-0B48-4C16-8750-FC18DE144913}" srcOrd="3" destOrd="0" presId="urn:microsoft.com/office/officeart/2005/8/layout/bProcess3"/>
    <dgm:cxn modelId="{180766FD-0FEF-491E-B648-C6184CA6E739}" type="presParOf" srcId="{609B53DA-0B48-4C16-8750-FC18DE144913}" destId="{AED20D39-7D37-4DE5-94C5-BBE3A909F613}" srcOrd="0" destOrd="0" presId="urn:microsoft.com/office/officeart/2005/8/layout/bProcess3"/>
    <dgm:cxn modelId="{40ED687A-B81B-4295-945C-57DEA811A52A}" type="presParOf" srcId="{C4D7BE3D-7D06-4BD7-875E-EB790D06E396}" destId="{21256093-5158-4424-8980-C0328F9488A2}" srcOrd="4" destOrd="0" presId="urn:microsoft.com/office/officeart/2005/8/layout/bProcess3"/>
    <dgm:cxn modelId="{3C226DC7-B080-4898-A94C-67426E980BE0}" type="presParOf" srcId="{C4D7BE3D-7D06-4BD7-875E-EB790D06E396}" destId="{78852977-7CD8-400E-BB9F-4BE97CE9ED32}" srcOrd="5" destOrd="0" presId="urn:microsoft.com/office/officeart/2005/8/layout/bProcess3"/>
    <dgm:cxn modelId="{3497CC02-26F0-4D4C-927E-D51A3FBACA98}" type="presParOf" srcId="{78852977-7CD8-400E-BB9F-4BE97CE9ED32}" destId="{93645EC3-F8F4-4DA8-A014-9CD98F6D3846}" srcOrd="0" destOrd="0" presId="urn:microsoft.com/office/officeart/2005/8/layout/bProcess3"/>
    <dgm:cxn modelId="{80540A43-020D-489A-AD09-3DBBFC9F9C25}" type="presParOf" srcId="{C4D7BE3D-7D06-4BD7-875E-EB790D06E396}" destId="{0BE700C5-8148-42DD-AED0-DFDBD64FA289}" srcOrd="6" destOrd="0" presId="urn:microsoft.com/office/officeart/2005/8/layout/bProcess3"/>
    <dgm:cxn modelId="{4BB52846-8A70-485E-AA1B-D918B3F6411D}" type="presParOf" srcId="{C4D7BE3D-7D06-4BD7-875E-EB790D06E396}" destId="{E54486A8-8738-4EEB-8D65-721E5F4408E0}" srcOrd="7" destOrd="0" presId="urn:microsoft.com/office/officeart/2005/8/layout/bProcess3"/>
    <dgm:cxn modelId="{D68C76B3-08AB-4F42-B53E-F653A61D3CE4}" type="presParOf" srcId="{E54486A8-8738-4EEB-8D65-721E5F4408E0}" destId="{E98E4E6A-E701-4B04-BA87-C6BFB8A2E210}" srcOrd="0" destOrd="0" presId="urn:microsoft.com/office/officeart/2005/8/layout/bProcess3"/>
    <dgm:cxn modelId="{03867AE1-40E4-449C-AF0A-74EC84360EA1}" type="presParOf" srcId="{C4D7BE3D-7D06-4BD7-875E-EB790D06E396}" destId="{A4E7DE19-45A2-46A9-92E7-0B7B1B9A937C}" srcOrd="8" destOrd="0" presId="urn:microsoft.com/office/officeart/2005/8/layout/bProcess3"/>
    <dgm:cxn modelId="{72901FE8-2997-4932-B8D0-60C949142DEA}" type="presParOf" srcId="{C4D7BE3D-7D06-4BD7-875E-EB790D06E396}" destId="{D6162206-BF1B-4176-BB44-6E01AFD072D8}" srcOrd="9" destOrd="0" presId="urn:microsoft.com/office/officeart/2005/8/layout/bProcess3"/>
    <dgm:cxn modelId="{D001EEF9-9CB4-4872-8C1F-13A3F184883F}" type="presParOf" srcId="{D6162206-BF1B-4176-BB44-6E01AFD072D8}" destId="{17A9B399-DB3A-4016-8295-5FB2768792AE}" srcOrd="0" destOrd="0" presId="urn:microsoft.com/office/officeart/2005/8/layout/bProcess3"/>
    <dgm:cxn modelId="{70AB690C-472C-4AFF-9217-415386600AE4}" type="presParOf" srcId="{C4D7BE3D-7D06-4BD7-875E-EB790D06E396}" destId="{C9327588-15C0-4B56-BDCF-85A4E1736B9A}" srcOrd="10" destOrd="0" presId="urn:microsoft.com/office/officeart/2005/8/layout/bProcess3"/>
    <dgm:cxn modelId="{4FCC2C5F-6C45-4C31-A3F0-3F3B188B9DD5}" type="presParOf" srcId="{C4D7BE3D-7D06-4BD7-875E-EB790D06E396}" destId="{400BFD99-BD7C-4066-8F46-3B16204F75FF}" srcOrd="11" destOrd="0" presId="urn:microsoft.com/office/officeart/2005/8/layout/bProcess3"/>
    <dgm:cxn modelId="{98F913C3-2467-4DFA-BD40-087B68915A02}" type="presParOf" srcId="{400BFD99-BD7C-4066-8F46-3B16204F75FF}" destId="{D4ED94D0-A56F-4F26-B288-F8516EE8ADEA}" srcOrd="0" destOrd="0" presId="urn:microsoft.com/office/officeart/2005/8/layout/bProcess3"/>
    <dgm:cxn modelId="{8D5D5EE3-0C85-428B-A87D-7184AD16D71E}" type="presParOf" srcId="{C4D7BE3D-7D06-4BD7-875E-EB790D06E396}" destId="{82DC3A5D-BF37-42C5-BB37-EE799F08C114}" srcOrd="12" destOrd="0" presId="urn:microsoft.com/office/officeart/2005/8/layout/bProcess3"/>
    <dgm:cxn modelId="{8A2A495C-8735-4FBC-B969-F26DB9ABFBEA}" type="presParOf" srcId="{C4D7BE3D-7D06-4BD7-875E-EB790D06E396}" destId="{4266FD31-CA71-479B-97A2-EFE7999C7443}" srcOrd="13" destOrd="0" presId="urn:microsoft.com/office/officeart/2005/8/layout/bProcess3"/>
    <dgm:cxn modelId="{B3F7679C-3AC0-48E0-BFF0-2C29DA0B6301}" type="presParOf" srcId="{4266FD31-CA71-479B-97A2-EFE7999C7443}" destId="{0C2836BA-0074-4F81-BE76-94944226006E}" srcOrd="0" destOrd="0" presId="urn:microsoft.com/office/officeart/2005/8/layout/bProcess3"/>
    <dgm:cxn modelId="{677DF563-9F18-4166-B6CD-1443E56C82BB}" type="presParOf" srcId="{C4D7BE3D-7D06-4BD7-875E-EB790D06E396}" destId="{F9AB7089-63C9-4D6D-B34A-B7EDAD2B95F0}" srcOrd="14" destOrd="0" presId="urn:microsoft.com/office/officeart/2005/8/layout/bProcess3"/>
    <dgm:cxn modelId="{A8E107CC-2B92-40DB-8EF5-3B104CA2DF3A}" type="presParOf" srcId="{C4D7BE3D-7D06-4BD7-875E-EB790D06E396}" destId="{D9AED79D-840F-4096-B644-AD78CEC8E695}" srcOrd="15" destOrd="0" presId="urn:microsoft.com/office/officeart/2005/8/layout/bProcess3"/>
    <dgm:cxn modelId="{0F9B605D-7849-4971-8133-90CD8BFBAFB9}" type="presParOf" srcId="{D9AED79D-840F-4096-B644-AD78CEC8E695}" destId="{2970B6A1-4B0E-45B4-A6EC-8808B265A887}" srcOrd="0" destOrd="0" presId="urn:microsoft.com/office/officeart/2005/8/layout/bProcess3"/>
    <dgm:cxn modelId="{31B4AC6D-88A1-4DD4-95EF-B9E644EA6972}" type="presParOf" srcId="{C4D7BE3D-7D06-4BD7-875E-EB790D06E396}" destId="{BB4FCC0C-29F1-4F78-B264-36B5EB8E3564}" srcOrd="16" destOrd="0" presId="urn:microsoft.com/office/officeart/2005/8/layout/bProcess3"/>
    <dgm:cxn modelId="{6637E204-49F7-42F9-8874-5A7915F3DD35}" type="presParOf" srcId="{C4D7BE3D-7D06-4BD7-875E-EB790D06E396}" destId="{1246051D-41AC-46C6-81B5-24B1D958CAAF}" srcOrd="17" destOrd="0" presId="urn:microsoft.com/office/officeart/2005/8/layout/bProcess3"/>
    <dgm:cxn modelId="{69E611FB-B3F4-4AA4-AF35-9DC7D19A283E}" type="presParOf" srcId="{1246051D-41AC-46C6-81B5-24B1D958CAAF}" destId="{1A51D8FE-5786-4E1B-A9EF-E4E869EFAF4F}" srcOrd="0" destOrd="0" presId="urn:microsoft.com/office/officeart/2005/8/layout/bProcess3"/>
    <dgm:cxn modelId="{56EF3BF8-BAC7-43AC-B682-33339E0CB34B}" type="presParOf" srcId="{C4D7BE3D-7D06-4BD7-875E-EB790D06E396}" destId="{2DEE47E2-132D-4B26-89A6-D89D35520262}" srcOrd="18" destOrd="0" presId="urn:microsoft.com/office/officeart/2005/8/layout/bProcess3"/>
    <dgm:cxn modelId="{EC7E1561-D45B-42FA-B891-D4C5169CD13F}" type="presParOf" srcId="{C4D7BE3D-7D06-4BD7-875E-EB790D06E396}" destId="{6A809DC3-8F96-43EC-8929-4D488C2FF95A}" srcOrd="19" destOrd="0" presId="urn:microsoft.com/office/officeart/2005/8/layout/bProcess3"/>
    <dgm:cxn modelId="{3BA47C56-56D9-4536-9E0F-D5C610AFDFC8}" type="presParOf" srcId="{6A809DC3-8F96-43EC-8929-4D488C2FF95A}" destId="{F00D874F-2101-44CB-AB7F-EE536D5CFD58}" srcOrd="0" destOrd="0" presId="urn:microsoft.com/office/officeart/2005/8/layout/bProcess3"/>
    <dgm:cxn modelId="{679B65DC-A4CF-412B-815C-41D7364940DA}" type="presParOf" srcId="{C4D7BE3D-7D06-4BD7-875E-EB790D06E396}" destId="{BDA6FDE8-7D1E-45A7-B294-690280B40388}" srcOrd="2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22F96-12F6-42B4-89B1-6A247FE33DF3}">
      <dsp:nvSpPr>
        <dsp:cNvPr id="0" name=""/>
        <dsp:cNvSpPr/>
      </dsp:nvSpPr>
      <dsp:spPr>
        <a:xfrm>
          <a:off x="1285793" y="288"/>
          <a:ext cx="3528863" cy="2117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Vigencia: 31 Dic 2014</a:t>
          </a:r>
          <a:endParaRPr lang="es-EC" sz="3200" kern="1200" dirty="0"/>
        </a:p>
      </dsp:txBody>
      <dsp:txXfrm>
        <a:off x="1285793" y="288"/>
        <a:ext cx="3528863" cy="2117318"/>
      </dsp:txXfrm>
    </dsp:sp>
    <dsp:sp modelId="{DB738B5F-FAC2-494A-9B23-2E552FC54088}">
      <dsp:nvSpPr>
        <dsp:cNvPr id="0" name=""/>
        <dsp:cNvSpPr/>
      </dsp:nvSpPr>
      <dsp:spPr>
        <a:xfrm>
          <a:off x="5167543" y="288"/>
          <a:ext cx="3528863" cy="2117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Política de Reciclaje de Celulares.</a:t>
          </a:r>
          <a:endParaRPr lang="es-EC" sz="3200" kern="1200" dirty="0"/>
        </a:p>
      </dsp:txBody>
      <dsp:txXfrm>
        <a:off x="5167543" y="288"/>
        <a:ext cx="3528863" cy="2117318"/>
      </dsp:txXfrm>
    </dsp:sp>
    <dsp:sp modelId="{FF7C3418-48DE-42E0-B877-97D5D7D9FBC8}">
      <dsp:nvSpPr>
        <dsp:cNvPr id="0" name=""/>
        <dsp:cNvSpPr/>
      </dsp:nvSpPr>
      <dsp:spPr>
        <a:xfrm>
          <a:off x="1285793" y="2470493"/>
          <a:ext cx="3528863" cy="2117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CDE EP, Mensajería Rápida o Courier.</a:t>
          </a:r>
          <a:endParaRPr lang="es-EC" sz="3200" kern="1200" dirty="0"/>
        </a:p>
      </dsp:txBody>
      <dsp:txXfrm>
        <a:off x="1285793" y="2470493"/>
        <a:ext cx="3528863" cy="2117318"/>
      </dsp:txXfrm>
    </dsp:sp>
    <dsp:sp modelId="{A4D2894A-3624-46BB-A438-E4EAEB7C26C6}">
      <dsp:nvSpPr>
        <dsp:cNvPr id="0" name=""/>
        <dsp:cNvSpPr/>
      </dsp:nvSpPr>
      <dsp:spPr>
        <a:xfrm>
          <a:off x="5167543" y="2470493"/>
          <a:ext cx="3528863" cy="2117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Reforma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Resolución N° 17</a:t>
          </a:r>
          <a:endParaRPr lang="es-EC" sz="3200" kern="1200" dirty="0"/>
        </a:p>
      </dsp:txBody>
      <dsp:txXfrm>
        <a:off x="5167543" y="2470493"/>
        <a:ext cx="3528863" cy="21173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1D21F-74CF-48BD-883A-295BB2A44FC1}">
      <dsp:nvSpPr>
        <dsp:cNvPr id="0" name=""/>
        <dsp:cNvSpPr/>
      </dsp:nvSpPr>
      <dsp:spPr>
        <a:xfrm>
          <a:off x="1052343" y="949338"/>
          <a:ext cx="2088544" cy="2088544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SUPERTEL (ARCOTEL)</a:t>
          </a:r>
          <a:endParaRPr lang="es-EC" sz="1600" kern="1200" dirty="0"/>
        </a:p>
      </dsp:txBody>
      <dsp:txXfrm>
        <a:off x="1472233" y="1438569"/>
        <a:ext cx="1248764" cy="1073555"/>
      </dsp:txXfrm>
    </dsp:sp>
    <dsp:sp modelId="{38082E03-9C96-411F-AE5A-481D0F72A986}">
      <dsp:nvSpPr>
        <dsp:cNvPr id="0" name=""/>
        <dsp:cNvSpPr/>
      </dsp:nvSpPr>
      <dsp:spPr>
        <a:xfrm>
          <a:off x="862475" y="2240438"/>
          <a:ext cx="1329073" cy="797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solidFill>
                <a:schemeClr val="tx1"/>
              </a:solidFill>
            </a:rPr>
            <a:t>ABRIL 2012</a:t>
          </a:r>
          <a:endParaRPr lang="es-EC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solidFill>
                <a:schemeClr val="tx1"/>
              </a:solidFill>
            </a:rPr>
            <a:t>16m de Líneas Activas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885831" y="2263794"/>
        <a:ext cx="1282361" cy="750732"/>
      </dsp:txXfrm>
    </dsp:sp>
    <dsp:sp modelId="{F95387F0-8F28-475A-9A20-1190C813F99B}">
      <dsp:nvSpPr>
        <dsp:cNvPr id="0" name=""/>
        <dsp:cNvSpPr/>
      </dsp:nvSpPr>
      <dsp:spPr>
        <a:xfrm>
          <a:off x="1138046" y="599410"/>
          <a:ext cx="2568909" cy="2568909"/>
        </a:xfrm>
        <a:prstGeom prst="circularArrow">
          <a:avLst>
            <a:gd name="adj1" fmla="val 4878"/>
            <a:gd name="adj2" fmla="val 312630"/>
            <a:gd name="adj3" fmla="val 3111603"/>
            <a:gd name="adj4" fmla="val 15264111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152A5-51D0-4E82-AF63-3209C3E63FD5}">
      <dsp:nvSpPr>
        <dsp:cNvPr id="0" name=""/>
        <dsp:cNvSpPr/>
      </dsp:nvSpPr>
      <dsp:spPr>
        <a:xfrm>
          <a:off x="195140" y="946089"/>
          <a:ext cx="4674477" cy="14607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9431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kern="1200" dirty="0" smtClean="0"/>
            <a:t>TELEFÓNICAS</a:t>
          </a:r>
          <a:endParaRPr lang="es-EC" sz="3400" kern="1200" dirty="0"/>
        </a:p>
      </dsp:txBody>
      <dsp:txXfrm>
        <a:off x="195140" y="946089"/>
        <a:ext cx="4674477" cy="1460774"/>
      </dsp:txXfrm>
    </dsp:sp>
    <dsp:sp modelId="{587E5480-DF12-411A-9150-6F3B6AE1A492}">
      <dsp:nvSpPr>
        <dsp:cNvPr id="0" name=""/>
        <dsp:cNvSpPr/>
      </dsp:nvSpPr>
      <dsp:spPr>
        <a:xfrm>
          <a:off x="370" y="1124423"/>
          <a:ext cx="1022541" cy="75514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175" cap="flat" cmpd="thickThin" algn="ctr">
          <a:solidFill>
            <a:schemeClr val="accen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F11A132-C96B-48FB-9695-1E595CED5F37}">
      <dsp:nvSpPr>
        <dsp:cNvPr id="0" name=""/>
        <dsp:cNvSpPr/>
      </dsp:nvSpPr>
      <dsp:spPr>
        <a:xfrm>
          <a:off x="5307352" y="946089"/>
          <a:ext cx="4674477" cy="14607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9431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kern="1200" dirty="0" smtClean="0"/>
            <a:t>IMPORTADORES</a:t>
          </a:r>
          <a:endParaRPr lang="es-EC" sz="3400" kern="1200" dirty="0"/>
        </a:p>
      </dsp:txBody>
      <dsp:txXfrm>
        <a:off x="5307352" y="946089"/>
        <a:ext cx="4674477" cy="1460774"/>
      </dsp:txXfrm>
    </dsp:sp>
    <dsp:sp modelId="{AFCF0766-86E4-49BB-9AC3-CA073CF76D7D}">
      <dsp:nvSpPr>
        <dsp:cNvPr id="0" name=""/>
        <dsp:cNvSpPr/>
      </dsp:nvSpPr>
      <dsp:spPr>
        <a:xfrm>
          <a:off x="5112582" y="1088256"/>
          <a:ext cx="1022541" cy="82747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48500" cap="flat" cmpd="thickThin" algn="ctr">
          <a:solidFill>
            <a:schemeClr val="accen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E8737E-0E52-48E7-900A-D6669C0B82D0}">
      <dsp:nvSpPr>
        <dsp:cNvPr id="0" name=""/>
        <dsp:cNvSpPr/>
      </dsp:nvSpPr>
      <dsp:spPr>
        <a:xfrm>
          <a:off x="195140" y="2574040"/>
          <a:ext cx="4674477" cy="14607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9431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kern="1200" dirty="0" smtClean="0"/>
            <a:t>ENSAMBLADORES</a:t>
          </a:r>
          <a:endParaRPr lang="es-EC" sz="3400" kern="1200" dirty="0"/>
        </a:p>
      </dsp:txBody>
      <dsp:txXfrm>
        <a:off x="195140" y="2574040"/>
        <a:ext cx="4674477" cy="1460774"/>
      </dsp:txXfrm>
    </dsp:sp>
    <dsp:sp modelId="{13449599-99D5-4B70-B1F3-F5F5BE6366A4}">
      <dsp:nvSpPr>
        <dsp:cNvPr id="0" name=""/>
        <dsp:cNvSpPr/>
      </dsp:nvSpPr>
      <dsp:spPr>
        <a:xfrm>
          <a:off x="370" y="2713477"/>
          <a:ext cx="1022541" cy="83293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48500" cap="flat" cmpd="thickThin" algn="ctr">
          <a:solidFill>
            <a:schemeClr val="accen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EC1004B-6666-4EEC-91F7-D531F61C9527}">
      <dsp:nvSpPr>
        <dsp:cNvPr id="0" name=""/>
        <dsp:cNvSpPr/>
      </dsp:nvSpPr>
      <dsp:spPr>
        <a:xfrm>
          <a:off x="5307352" y="2574040"/>
          <a:ext cx="4674477" cy="14607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9431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kern="1200" dirty="0" smtClean="0"/>
            <a:t>CONSUMIDORES FINALES</a:t>
          </a:r>
          <a:endParaRPr lang="es-EC" sz="3400" kern="1200" dirty="0"/>
        </a:p>
      </dsp:txBody>
      <dsp:txXfrm>
        <a:off x="5307352" y="2574040"/>
        <a:ext cx="4674477" cy="1460774"/>
      </dsp:txXfrm>
    </dsp:sp>
    <dsp:sp modelId="{1B316176-CF03-42C6-BBAE-4D9FAF82FF93}">
      <dsp:nvSpPr>
        <dsp:cNvPr id="0" name=""/>
        <dsp:cNvSpPr/>
      </dsp:nvSpPr>
      <dsp:spPr>
        <a:xfrm>
          <a:off x="5112582" y="2775405"/>
          <a:ext cx="1022541" cy="709081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48500" cap="flat" cmpd="thickThin" algn="ctr">
          <a:solidFill>
            <a:schemeClr val="accen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4B5E9-CC4E-4B22-A706-EBDF7BBBC32D}">
      <dsp:nvSpPr>
        <dsp:cNvPr id="0" name=""/>
        <dsp:cNvSpPr/>
      </dsp:nvSpPr>
      <dsp:spPr>
        <a:xfrm>
          <a:off x="3251199" y="0"/>
          <a:ext cx="4876800" cy="13216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dirty="0" smtClean="0">
              <a:effectLst/>
            </a:rPr>
            <a:t>Resolución no fue efectiva</a:t>
          </a:r>
          <a:endParaRPr lang="es-EC" sz="2200" kern="1200" dirty="0"/>
        </a:p>
      </dsp:txBody>
      <dsp:txXfrm>
        <a:off x="3251199" y="165208"/>
        <a:ext cx="4381176" cy="991247"/>
      </dsp:txXfrm>
    </dsp:sp>
    <dsp:sp modelId="{A551C62C-03AA-4E77-96B5-DE852EBC27EB}">
      <dsp:nvSpPr>
        <dsp:cNvPr id="0" name=""/>
        <dsp:cNvSpPr/>
      </dsp:nvSpPr>
      <dsp:spPr>
        <a:xfrm>
          <a:off x="0" y="0"/>
          <a:ext cx="3251200" cy="13216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100" kern="1200" dirty="0" smtClean="0">
              <a:effectLst/>
            </a:rPr>
            <a:t>0 a 5</a:t>
          </a:r>
          <a:endParaRPr lang="es-EC" sz="6100" kern="1200" dirty="0"/>
        </a:p>
      </dsp:txBody>
      <dsp:txXfrm>
        <a:off x="64518" y="64518"/>
        <a:ext cx="3122164" cy="1192627"/>
      </dsp:txXfrm>
    </dsp:sp>
    <dsp:sp modelId="{EAFB051E-4A2F-4AE8-B1FA-92A0FE0B0301}">
      <dsp:nvSpPr>
        <dsp:cNvPr id="0" name=""/>
        <dsp:cNvSpPr/>
      </dsp:nvSpPr>
      <dsp:spPr>
        <a:xfrm>
          <a:off x="3251199" y="1453829"/>
          <a:ext cx="4876800" cy="13216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dirty="0" smtClean="0">
              <a:effectLst/>
            </a:rPr>
            <a:t>Resolución no fue efectiva pero hubieron aspectos positivos</a:t>
          </a:r>
          <a:endParaRPr lang="es-EC" sz="2200" kern="1200" dirty="0"/>
        </a:p>
      </dsp:txBody>
      <dsp:txXfrm>
        <a:off x="3251199" y="1619037"/>
        <a:ext cx="4381176" cy="991247"/>
      </dsp:txXfrm>
    </dsp:sp>
    <dsp:sp modelId="{12FBBD8D-C556-4E41-9A34-225AC1F3FD15}">
      <dsp:nvSpPr>
        <dsp:cNvPr id="0" name=""/>
        <dsp:cNvSpPr/>
      </dsp:nvSpPr>
      <dsp:spPr>
        <a:xfrm>
          <a:off x="0" y="1453829"/>
          <a:ext cx="3251200" cy="13216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100" kern="1200" dirty="0" smtClean="0">
              <a:effectLst/>
            </a:rPr>
            <a:t>6 a 7</a:t>
          </a:r>
          <a:endParaRPr lang="es-EC" sz="6100" kern="1200" dirty="0"/>
        </a:p>
      </dsp:txBody>
      <dsp:txXfrm>
        <a:off x="64518" y="1518347"/>
        <a:ext cx="3122164" cy="1192627"/>
      </dsp:txXfrm>
    </dsp:sp>
    <dsp:sp modelId="{34969F9B-FECA-4700-89C3-7F22BBDDA957}">
      <dsp:nvSpPr>
        <dsp:cNvPr id="0" name=""/>
        <dsp:cNvSpPr/>
      </dsp:nvSpPr>
      <dsp:spPr>
        <a:xfrm>
          <a:off x="3251199" y="2907658"/>
          <a:ext cx="4876800" cy="13216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smtClean="0">
              <a:effectLst/>
            </a:rPr>
            <a:t>Resolución </a:t>
          </a:r>
          <a:r>
            <a:rPr lang="es-EC" sz="2200" kern="1200" dirty="0" smtClean="0">
              <a:effectLst/>
            </a:rPr>
            <a:t>fue efectiva.</a:t>
          </a:r>
          <a:endParaRPr lang="es-EC" sz="2200" kern="1200" dirty="0"/>
        </a:p>
      </dsp:txBody>
      <dsp:txXfrm>
        <a:off x="3251199" y="3072866"/>
        <a:ext cx="4381176" cy="991247"/>
      </dsp:txXfrm>
    </dsp:sp>
    <dsp:sp modelId="{022294D3-CD58-42E7-8234-427942E7DBF9}">
      <dsp:nvSpPr>
        <dsp:cNvPr id="0" name=""/>
        <dsp:cNvSpPr/>
      </dsp:nvSpPr>
      <dsp:spPr>
        <a:xfrm>
          <a:off x="0" y="2907658"/>
          <a:ext cx="3251200" cy="13216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100" kern="1200" dirty="0" smtClean="0">
              <a:effectLst/>
            </a:rPr>
            <a:t>7 a 10</a:t>
          </a:r>
          <a:endParaRPr lang="es-EC" sz="6100" kern="1200" dirty="0"/>
        </a:p>
      </dsp:txBody>
      <dsp:txXfrm>
        <a:off x="64518" y="2972176"/>
        <a:ext cx="3122164" cy="11926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3704A-0782-44ED-BCEC-ED881B77E0AB}">
      <dsp:nvSpPr>
        <dsp:cNvPr id="0" name=""/>
        <dsp:cNvSpPr/>
      </dsp:nvSpPr>
      <dsp:spPr>
        <a:xfrm>
          <a:off x="0" y="2325"/>
          <a:ext cx="9982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2CE77-264E-4F8F-ABBB-5C44E6699E2B}">
      <dsp:nvSpPr>
        <dsp:cNvPr id="0" name=""/>
        <dsp:cNvSpPr/>
      </dsp:nvSpPr>
      <dsp:spPr>
        <a:xfrm>
          <a:off x="0" y="2325"/>
          <a:ext cx="1996440" cy="4757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    8517.12.00.00</a:t>
          </a:r>
          <a:endParaRPr lang="es-EC" sz="3600" kern="1200" dirty="0"/>
        </a:p>
      </dsp:txBody>
      <dsp:txXfrm>
        <a:off x="0" y="2325"/>
        <a:ext cx="1996440" cy="4757312"/>
      </dsp:txXfrm>
    </dsp:sp>
    <dsp:sp modelId="{79F66063-E4A3-4643-AFA6-E404EE5F27A7}">
      <dsp:nvSpPr>
        <dsp:cNvPr id="0" name=""/>
        <dsp:cNvSpPr/>
      </dsp:nvSpPr>
      <dsp:spPr>
        <a:xfrm>
          <a:off x="2146172" y="112895"/>
          <a:ext cx="3843147" cy="2211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8517.12.00.10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(CKD)</a:t>
          </a:r>
        </a:p>
      </dsp:txBody>
      <dsp:txXfrm>
        <a:off x="2146172" y="112895"/>
        <a:ext cx="3843147" cy="2211407"/>
      </dsp:txXfrm>
    </dsp:sp>
    <dsp:sp modelId="{7ADDD747-BCF5-42A8-8457-2E1664376F05}">
      <dsp:nvSpPr>
        <dsp:cNvPr id="0" name=""/>
        <dsp:cNvSpPr/>
      </dsp:nvSpPr>
      <dsp:spPr>
        <a:xfrm>
          <a:off x="6139053" y="112895"/>
          <a:ext cx="3843147" cy="736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8517.12.00.22</a:t>
          </a:r>
        </a:p>
      </dsp:txBody>
      <dsp:txXfrm>
        <a:off x="6139053" y="112895"/>
        <a:ext cx="3843147" cy="736415"/>
      </dsp:txXfrm>
    </dsp:sp>
    <dsp:sp modelId="{5E6BCA6E-6E92-47E1-A31E-BBF08E710F41}">
      <dsp:nvSpPr>
        <dsp:cNvPr id="0" name=""/>
        <dsp:cNvSpPr/>
      </dsp:nvSpPr>
      <dsp:spPr>
        <a:xfrm>
          <a:off x="5989320" y="849311"/>
          <a:ext cx="38431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DDBED3-5568-4E37-8F74-F8F51D63CFCA}">
      <dsp:nvSpPr>
        <dsp:cNvPr id="0" name=""/>
        <dsp:cNvSpPr/>
      </dsp:nvSpPr>
      <dsp:spPr>
        <a:xfrm>
          <a:off x="6139053" y="849311"/>
          <a:ext cx="3843147" cy="736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8517.12.00.32</a:t>
          </a:r>
        </a:p>
      </dsp:txBody>
      <dsp:txXfrm>
        <a:off x="6139053" y="849311"/>
        <a:ext cx="3843147" cy="736415"/>
      </dsp:txXfrm>
    </dsp:sp>
    <dsp:sp modelId="{A07EDA16-F499-4B6F-9887-1B21F137A176}">
      <dsp:nvSpPr>
        <dsp:cNvPr id="0" name=""/>
        <dsp:cNvSpPr/>
      </dsp:nvSpPr>
      <dsp:spPr>
        <a:xfrm>
          <a:off x="5989320" y="1585727"/>
          <a:ext cx="38431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A086C-1295-41BF-92DD-F9E21C7ED854}">
      <dsp:nvSpPr>
        <dsp:cNvPr id="0" name=""/>
        <dsp:cNvSpPr/>
      </dsp:nvSpPr>
      <dsp:spPr>
        <a:xfrm>
          <a:off x="6139053" y="1585727"/>
          <a:ext cx="3843147" cy="736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8517.12.00.92</a:t>
          </a:r>
        </a:p>
      </dsp:txBody>
      <dsp:txXfrm>
        <a:off x="6139053" y="1585727"/>
        <a:ext cx="3843147" cy="736415"/>
      </dsp:txXfrm>
    </dsp:sp>
    <dsp:sp modelId="{F25C2950-9DD9-46FF-B63F-98528867119D}">
      <dsp:nvSpPr>
        <dsp:cNvPr id="0" name=""/>
        <dsp:cNvSpPr/>
      </dsp:nvSpPr>
      <dsp:spPr>
        <a:xfrm>
          <a:off x="1996439" y="2324302"/>
          <a:ext cx="7985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9C8D1-946A-47C9-8905-91DD6AFE8BB2}">
      <dsp:nvSpPr>
        <dsp:cNvPr id="0" name=""/>
        <dsp:cNvSpPr/>
      </dsp:nvSpPr>
      <dsp:spPr>
        <a:xfrm>
          <a:off x="2146172" y="2434872"/>
          <a:ext cx="3843147" cy="2211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8517.12.00.90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(Los demás)</a:t>
          </a:r>
        </a:p>
      </dsp:txBody>
      <dsp:txXfrm>
        <a:off x="2146172" y="2434872"/>
        <a:ext cx="3843147" cy="2211407"/>
      </dsp:txXfrm>
    </dsp:sp>
    <dsp:sp modelId="{13C74ABA-1C7A-4F82-A3E8-8C68C05C05E6}">
      <dsp:nvSpPr>
        <dsp:cNvPr id="0" name=""/>
        <dsp:cNvSpPr/>
      </dsp:nvSpPr>
      <dsp:spPr>
        <a:xfrm>
          <a:off x="6139053" y="2434872"/>
          <a:ext cx="3843147" cy="736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8517.12.00.29</a:t>
          </a:r>
        </a:p>
      </dsp:txBody>
      <dsp:txXfrm>
        <a:off x="6139053" y="2434872"/>
        <a:ext cx="3843147" cy="736415"/>
      </dsp:txXfrm>
    </dsp:sp>
    <dsp:sp modelId="{19A51EDC-8BBC-42C3-A8CD-D3998A87FB4B}">
      <dsp:nvSpPr>
        <dsp:cNvPr id="0" name=""/>
        <dsp:cNvSpPr/>
      </dsp:nvSpPr>
      <dsp:spPr>
        <a:xfrm>
          <a:off x="5989320" y="3171288"/>
          <a:ext cx="38431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573FC0-63C5-4001-ADC0-09A72111E1DD}">
      <dsp:nvSpPr>
        <dsp:cNvPr id="0" name=""/>
        <dsp:cNvSpPr/>
      </dsp:nvSpPr>
      <dsp:spPr>
        <a:xfrm>
          <a:off x="6139053" y="3171288"/>
          <a:ext cx="3843147" cy="736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8517.12.00.39</a:t>
          </a:r>
        </a:p>
      </dsp:txBody>
      <dsp:txXfrm>
        <a:off x="6139053" y="3171288"/>
        <a:ext cx="3843147" cy="736415"/>
      </dsp:txXfrm>
    </dsp:sp>
    <dsp:sp modelId="{85AF987C-DB3D-4AF2-9D3C-741BEE3A4B42}">
      <dsp:nvSpPr>
        <dsp:cNvPr id="0" name=""/>
        <dsp:cNvSpPr/>
      </dsp:nvSpPr>
      <dsp:spPr>
        <a:xfrm>
          <a:off x="5989320" y="3907704"/>
          <a:ext cx="38431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EDE881-1F80-4954-A96B-AE5C3C6C7404}">
      <dsp:nvSpPr>
        <dsp:cNvPr id="0" name=""/>
        <dsp:cNvSpPr/>
      </dsp:nvSpPr>
      <dsp:spPr>
        <a:xfrm>
          <a:off x="6139053" y="3907704"/>
          <a:ext cx="3843147" cy="736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smtClean="0"/>
            <a:t>8517.12.00.99</a:t>
          </a:r>
          <a:endParaRPr lang="es-EC" sz="3600" kern="1200" dirty="0" smtClean="0"/>
        </a:p>
      </dsp:txBody>
      <dsp:txXfrm>
        <a:off x="6139053" y="3907704"/>
        <a:ext cx="3843147" cy="736415"/>
      </dsp:txXfrm>
    </dsp:sp>
    <dsp:sp modelId="{25327556-551F-4CEA-ACEF-523B4AF7DA0A}">
      <dsp:nvSpPr>
        <dsp:cNvPr id="0" name=""/>
        <dsp:cNvSpPr/>
      </dsp:nvSpPr>
      <dsp:spPr>
        <a:xfrm>
          <a:off x="1996439" y="4646279"/>
          <a:ext cx="7985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8FCEA-C109-4CBD-B7BB-08F1019B68A3}">
      <dsp:nvSpPr>
        <dsp:cNvPr id="0" name=""/>
        <dsp:cNvSpPr/>
      </dsp:nvSpPr>
      <dsp:spPr>
        <a:xfrm>
          <a:off x="0" y="0"/>
          <a:ext cx="101566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98BA3-5B34-491B-A8E4-9E847FB6872C}">
      <dsp:nvSpPr>
        <dsp:cNvPr id="0" name=""/>
        <dsp:cNvSpPr/>
      </dsp:nvSpPr>
      <dsp:spPr>
        <a:xfrm>
          <a:off x="0" y="0"/>
          <a:ext cx="2031331" cy="2380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LICENCIAS Y REGISTRO MIPRO</a:t>
          </a:r>
          <a:endParaRPr lang="es-EC" sz="2000" kern="1200" dirty="0"/>
        </a:p>
      </dsp:txBody>
      <dsp:txXfrm>
        <a:off x="0" y="0"/>
        <a:ext cx="2031331" cy="2380981"/>
      </dsp:txXfrm>
    </dsp:sp>
    <dsp:sp modelId="{D3A262BF-2DD9-4D50-BF0B-97A36C0FB61F}">
      <dsp:nvSpPr>
        <dsp:cNvPr id="0" name=""/>
        <dsp:cNvSpPr/>
      </dsp:nvSpPr>
      <dsp:spPr>
        <a:xfrm>
          <a:off x="2183681" y="108120"/>
          <a:ext cx="7972975" cy="2162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 dirty="0"/>
        </a:p>
      </dsp:txBody>
      <dsp:txXfrm>
        <a:off x="2183681" y="108120"/>
        <a:ext cx="7972975" cy="2162414"/>
      </dsp:txXfrm>
    </dsp:sp>
    <dsp:sp modelId="{45A35909-E6A4-45EF-8370-F984A1D94037}">
      <dsp:nvSpPr>
        <dsp:cNvPr id="0" name=""/>
        <dsp:cNvSpPr/>
      </dsp:nvSpPr>
      <dsp:spPr>
        <a:xfrm>
          <a:off x="2031331" y="2270535"/>
          <a:ext cx="81253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3D54E-F448-49A2-8394-7CA430864D7C}">
      <dsp:nvSpPr>
        <dsp:cNvPr id="0" name=""/>
        <dsp:cNvSpPr/>
      </dsp:nvSpPr>
      <dsp:spPr>
        <a:xfrm>
          <a:off x="0" y="2380981"/>
          <a:ext cx="101566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8FC45-EF5E-473C-9FA1-BD7F18D96154}">
      <dsp:nvSpPr>
        <dsp:cNvPr id="0" name=""/>
        <dsp:cNvSpPr/>
      </dsp:nvSpPr>
      <dsp:spPr>
        <a:xfrm>
          <a:off x="0" y="2380981"/>
          <a:ext cx="2031331" cy="2380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CUOTAS OTORGADAS A LOS IMPORTADORES</a:t>
          </a:r>
          <a:endParaRPr lang="es-EC" sz="2000" kern="1200" dirty="0"/>
        </a:p>
      </dsp:txBody>
      <dsp:txXfrm>
        <a:off x="0" y="2380981"/>
        <a:ext cx="2031331" cy="2380981"/>
      </dsp:txXfrm>
    </dsp:sp>
    <dsp:sp modelId="{8A14FCD2-53BB-4446-9E76-5A52B0BC2B72}">
      <dsp:nvSpPr>
        <dsp:cNvPr id="0" name=""/>
        <dsp:cNvSpPr/>
      </dsp:nvSpPr>
      <dsp:spPr>
        <a:xfrm>
          <a:off x="2183681" y="2408970"/>
          <a:ext cx="7972975" cy="559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Cuotas Resolución N° 67 - 2012</a:t>
          </a:r>
          <a:endParaRPr lang="es-EC" sz="2400" kern="1200" dirty="0"/>
        </a:p>
      </dsp:txBody>
      <dsp:txXfrm>
        <a:off x="2183681" y="2408970"/>
        <a:ext cx="7972975" cy="559786"/>
      </dsp:txXfrm>
    </dsp:sp>
    <dsp:sp modelId="{4D593953-27BF-4DF9-9412-AC16916C2F44}">
      <dsp:nvSpPr>
        <dsp:cNvPr id="0" name=""/>
        <dsp:cNvSpPr/>
      </dsp:nvSpPr>
      <dsp:spPr>
        <a:xfrm>
          <a:off x="2031331" y="2968757"/>
          <a:ext cx="81253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E012C-1A7E-4E9B-B10C-A37DAAEF94C1}">
      <dsp:nvSpPr>
        <dsp:cNvPr id="0" name=""/>
        <dsp:cNvSpPr/>
      </dsp:nvSpPr>
      <dsp:spPr>
        <a:xfrm>
          <a:off x="2183681" y="2996746"/>
          <a:ext cx="7972975" cy="559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Cuotas Resolución N° 69 -2012</a:t>
          </a:r>
          <a:endParaRPr lang="es-EC" sz="2400" kern="1200" dirty="0"/>
        </a:p>
      </dsp:txBody>
      <dsp:txXfrm>
        <a:off x="2183681" y="2996746"/>
        <a:ext cx="7972975" cy="559786"/>
      </dsp:txXfrm>
    </dsp:sp>
    <dsp:sp modelId="{B7EF183B-5A30-4328-A3A9-21EB88235DBF}">
      <dsp:nvSpPr>
        <dsp:cNvPr id="0" name=""/>
        <dsp:cNvSpPr/>
      </dsp:nvSpPr>
      <dsp:spPr>
        <a:xfrm>
          <a:off x="2031331" y="3556532"/>
          <a:ext cx="81253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2E683C-BCFC-4439-9EC1-45B40476E460}">
      <dsp:nvSpPr>
        <dsp:cNvPr id="0" name=""/>
        <dsp:cNvSpPr/>
      </dsp:nvSpPr>
      <dsp:spPr>
        <a:xfrm>
          <a:off x="2183681" y="3584522"/>
          <a:ext cx="7972975" cy="559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Cuotas Resolución N° 104 – 2013</a:t>
          </a:r>
          <a:endParaRPr lang="es-EC" sz="2400" kern="1200" dirty="0"/>
        </a:p>
      </dsp:txBody>
      <dsp:txXfrm>
        <a:off x="2183681" y="3584522"/>
        <a:ext cx="7972975" cy="559786"/>
      </dsp:txXfrm>
    </dsp:sp>
    <dsp:sp modelId="{78C8B3CE-ED33-4F85-8E13-6D6EE16442BD}">
      <dsp:nvSpPr>
        <dsp:cNvPr id="0" name=""/>
        <dsp:cNvSpPr/>
      </dsp:nvSpPr>
      <dsp:spPr>
        <a:xfrm>
          <a:off x="2031331" y="4144308"/>
          <a:ext cx="81253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378B4D-A8E5-4DB5-861E-8378195D73C4}">
      <dsp:nvSpPr>
        <dsp:cNvPr id="0" name=""/>
        <dsp:cNvSpPr/>
      </dsp:nvSpPr>
      <dsp:spPr>
        <a:xfrm>
          <a:off x="2183681" y="4172298"/>
          <a:ext cx="7972975" cy="559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Cuotas Resolución N° 34 – 2014</a:t>
          </a:r>
          <a:endParaRPr lang="es-EC" sz="2400" kern="1200" dirty="0"/>
        </a:p>
      </dsp:txBody>
      <dsp:txXfrm>
        <a:off x="2183681" y="4172298"/>
        <a:ext cx="7972975" cy="559786"/>
      </dsp:txXfrm>
    </dsp:sp>
    <dsp:sp modelId="{5CE1EB95-F62A-4B1F-9D5A-EC870C4271BD}">
      <dsp:nvSpPr>
        <dsp:cNvPr id="0" name=""/>
        <dsp:cNvSpPr/>
      </dsp:nvSpPr>
      <dsp:spPr>
        <a:xfrm>
          <a:off x="2031331" y="4732084"/>
          <a:ext cx="81253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EEA41-EE65-4456-B76B-27F676C0D070}">
      <dsp:nvSpPr>
        <dsp:cNvPr id="0" name=""/>
        <dsp:cNvSpPr/>
      </dsp:nvSpPr>
      <dsp:spPr>
        <a:xfrm>
          <a:off x="0" y="0"/>
          <a:ext cx="9982200" cy="20574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DC9A1-3524-4EE2-B520-DC5369A7651B}">
      <dsp:nvSpPr>
        <dsp:cNvPr id="0" name=""/>
        <dsp:cNvSpPr/>
      </dsp:nvSpPr>
      <dsp:spPr>
        <a:xfrm>
          <a:off x="300611" y="274320"/>
          <a:ext cx="4467131" cy="15087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A714F-F4E6-4706-9D5B-CB8A7D4148F1}">
      <dsp:nvSpPr>
        <dsp:cNvPr id="0" name=""/>
        <dsp:cNvSpPr/>
      </dsp:nvSpPr>
      <dsp:spPr>
        <a:xfrm rot="10800000">
          <a:off x="300611" y="2057399"/>
          <a:ext cx="4467131" cy="25146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i="0" kern="1200" dirty="0" smtClean="0"/>
            <a:t>RTE INEN</a:t>
          </a:r>
          <a:r>
            <a:rPr lang="es-EC" sz="2800" b="0" i="0" kern="1200" dirty="0" smtClean="0"/>
            <a:t> 209 "ROTULADO DE LAS </a:t>
          </a:r>
          <a:r>
            <a:rPr lang="es-EC" sz="2800" b="1" i="0" kern="1200" dirty="0" smtClean="0"/>
            <a:t>CARCASAS DE CELULARES</a:t>
          </a:r>
          <a:r>
            <a:rPr lang="es-EC" sz="2800" b="0" i="0" kern="1200" dirty="0" smtClean="0"/>
            <a:t>"</a:t>
          </a:r>
          <a:endParaRPr lang="es-EC" sz="2800" kern="1200" dirty="0"/>
        </a:p>
      </dsp:txBody>
      <dsp:txXfrm rot="10800000">
        <a:off x="377944" y="2057399"/>
        <a:ext cx="4312465" cy="2437267"/>
      </dsp:txXfrm>
    </dsp:sp>
    <dsp:sp modelId="{B5736885-581D-4289-90E9-BEA2284665D1}">
      <dsp:nvSpPr>
        <dsp:cNvPr id="0" name=""/>
        <dsp:cNvSpPr/>
      </dsp:nvSpPr>
      <dsp:spPr>
        <a:xfrm>
          <a:off x="5214456" y="274320"/>
          <a:ext cx="4467131" cy="15087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8CCD61-3722-46F5-B25E-2A3B5BE15866}">
      <dsp:nvSpPr>
        <dsp:cNvPr id="0" name=""/>
        <dsp:cNvSpPr/>
      </dsp:nvSpPr>
      <dsp:spPr>
        <a:xfrm rot="10800000">
          <a:off x="5214456" y="2057399"/>
          <a:ext cx="4467131" cy="25146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No hubo el control adecuado por parte del Ministerio de Industrias y Productividad.</a:t>
          </a:r>
        </a:p>
      </dsp:txBody>
      <dsp:txXfrm rot="10800000">
        <a:off x="5291789" y="2057399"/>
        <a:ext cx="4312465" cy="24372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25158-92D6-44C2-81CC-D55E19F65BE9}">
      <dsp:nvSpPr>
        <dsp:cNvPr id="0" name=""/>
        <dsp:cNvSpPr/>
      </dsp:nvSpPr>
      <dsp:spPr>
        <a:xfrm>
          <a:off x="3888175" y="3285033"/>
          <a:ext cx="120111" cy="120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C8545E-6BFB-4759-8331-57725D4E000C}">
      <dsp:nvSpPr>
        <dsp:cNvPr id="0" name=""/>
        <dsp:cNvSpPr/>
      </dsp:nvSpPr>
      <dsp:spPr>
        <a:xfrm>
          <a:off x="3661764" y="3394025"/>
          <a:ext cx="120111" cy="120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E5AEE-9B65-4BE3-971F-93501E05A1F5}">
      <dsp:nvSpPr>
        <dsp:cNvPr id="0" name=""/>
        <dsp:cNvSpPr/>
      </dsp:nvSpPr>
      <dsp:spPr>
        <a:xfrm>
          <a:off x="3424544" y="3480116"/>
          <a:ext cx="120111" cy="120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E1BE9-7DCA-41B2-B32E-04C29AF27554}">
      <dsp:nvSpPr>
        <dsp:cNvPr id="0" name=""/>
        <dsp:cNvSpPr/>
      </dsp:nvSpPr>
      <dsp:spPr>
        <a:xfrm>
          <a:off x="4975185" y="2023357"/>
          <a:ext cx="120111" cy="120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46ECA-563E-47E3-B7AF-AC10A57026BF}">
      <dsp:nvSpPr>
        <dsp:cNvPr id="0" name=""/>
        <dsp:cNvSpPr/>
      </dsp:nvSpPr>
      <dsp:spPr>
        <a:xfrm>
          <a:off x="4883900" y="2245157"/>
          <a:ext cx="120111" cy="120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41C156-D414-4E2F-BFC7-0C3752C303D2}">
      <dsp:nvSpPr>
        <dsp:cNvPr id="0" name=""/>
        <dsp:cNvSpPr/>
      </dsp:nvSpPr>
      <dsp:spPr>
        <a:xfrm>
          <a:off x="4819040" y="353703"/>
          <a:ext cx="120111" cy="120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1CD6A9-A381-446D-8AF8-860DD5FEC356}">
      <dsp:nvSpPr>
        <dsp:cNvPr id="0" name=""/>
        <dsp:cNvSpPr/>
      </dsp:nvSpPr>
      <dsp:spPr>
        <a:xfrm>
          <a:off x="4985995" y="247680"/>
          <a:ext cx="120111" cy="120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949EB-9098-40A2-AB57-09DFE587FB2A}">
      <dsp:nvSpPr>
        <dsp:cNvPr id="0" name=""/>
        <dsp:cNvSpPr/>
      </dsp:nvSpPr>
      <dsp:spPr>
        <a:xfrm>
          <a:off x="5152950" y="141656"/>
          <a:ext cx="120111" cy="120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E93C8-0799-40A0-8F53-38FCB9885A44}">
      <dsp:nvSpPr>
        <dsp:cNvPr id="0" name=""/>
        <dsp:cNvSpPr/>
      </dsp:nvSpPr>
      <dsp:spPr>
        <a:xfrm>
          <a:off x="5319905" y="247680"/>
          <a:ext cx="120111" cy="120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5C995-9EC2-4B63-80D0-0A8534E8205D}">
      <dsp:nvSpPr>
        <dsp:cNvPr id="0" name=""/>
        <dsp:cNvSpPr/>
      </dsp:nvSpPr>
      <dsp:spPr>
        <a:xfrm>
          <a:off x="5486860" y="353703"/>
          <a:ext cx="120111" cy="120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B1FF16-F43A-4B44-A997-F093D7CFC009}">
      <dsp:nvSpPr>
        <dsp:cNvPr id="0" name=""/>
        <dsp:cNvSpPr/>
      </dsp:nvSpPr>
      <dsp:spPr>
        <a:xfrm>
          <a:off x="5152950" y="365153"/>
          <a:ext cx="120111" cy="120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8F0A1-DEBA-4AB7-8C0B-D131C334002D}">
      <dsp:nvSpPr>
        <dsp:cNvPr id="0" name=""/>
        <dsp:cNvSpPr/>
      </dsp:nvSpPr>
      <dsp:spPr>
        <a:xfrm>
          <a:off x="5152950" y="589074"/>
          <a:ext cx="120111" cy="120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9C91FD-8ACF-4EDE-9E89-BDDB136CFA10}">
      <dsp:nvSpPr>
        <dsp:cNvPr id="0" name=""/>
        <dsp:cNvSpPr/>
      </dsp:nvSpPr>
      <dsp:spPr>
        <a:xfrm>
          <a:off x="2839000" y="3735678"/>
          <a:ext cx="2590806" cy="694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387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PERCEPCIÓN SOBRE PRECIOS</a:t>
          </a:r>
          <a:endParaRPr lang="es-EC" sz="1600" kern="1200" dirty="0"/>
        </a:p>
      </dsp:txBody>
      <dsp:txXfrm>
        <a:off x="2872911" y="3769589"/>
        <a:ext cx="2522984" cy="626842"/>
      </dsp:txXfrm>
    </dsp:sp>
    <dsp:sp modelId="{09CBA41B-FF60-41C7-8966-263B775B4073}">
      <dsp:nvSpPr>
        <dsp:cNvPr id="0" name=""/>
        <dsp:cNvSpPr/>
      </dsp:nvSpPr>
      <dsp:spPr>
        <a:xfrm>
          <a:off x="2120733" y="3054585"/>
          <a:ext cx="1201115" cy="120103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A5BCF-69D0-46E2-B6A9-2A2D009ED2B0}">
      <dsp:nvSpPr>
        <dsp:cNvPr id="0" name=""/>
        <dsp:cNvSpPr/>
      </dsp:nvSpPr>
      <dsp:spPr>
        <a:xfrm>
          <a:off x="4505548" y="2833633"/>
          <a:ext cx="2590806" cy="694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387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PERCEPCIÓN SOBRE OFERTA</a:t>
          </a:r>
          <a:endParaRPr lang="es-EC" sz="1600" kern="1200" dirty="0"/>
        </a:p>
      </dsp:txBody>
      <dsp:txXfrm>
        <a:off x="4539459" y="2867544"/>
        <a:ext cx="2522984" cy="626842"/>
      </dsp:txXfrm>
    </dsp:sp>
    <dsp:sp modelId="{4FB6B2FC-376D-4B1D-8B52-2FAE01E6EBDA}">
      <dsp:nvSpPr>
        <dsp:cNvPr id="0" name=""/>
        <dsp:cNvSpPr/>
      </dsp:nvSpPr>
      <dsp:spPr>
        <a:xfrm>
          <a:off x="3787281" y="2152540"/>
          <a:ext cx="1201115" cy="120103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EEB18-C07B-4ECA-A27F-3B393339AB9E}">
      <dsp:nvSpPr>
        <dsp:cNvPr id="0" name=""/>
        <dsp:cNvSpPr/>
      </dsp:nvSpPr>
      <dsp:spPr>
        <a:xfrm>
          <a:off x="5270659" y="1465509"/>
          <a:ext cx="2590806" cy="694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387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PERCEPCIÓN SOBRE ACCESIBILIDAD</a:t>
          </a:r>
          <a:endParaRPr lang="es-EC" sz="1600" kern="1200" dirty="0"/>
        </a:p>
      </dsp:txBody>
      <dsp:txXfrm>
        <a:off x="5304570" y="1499420"/>
        <a:ext cx="2522984" cy="626842"/>
      </dsp:txXfrm>
    </dsp:sp>
    <dsp:sp modelId="{3B0D9356-0C91-4554-BE19-F7C7C80F5CF4}">
      <dsp:nvSpPr>
        <dsp:cNvPr id="0" name=""/>
        <dsp:cNvSpPr/>
      </dsp:nvSpPr>
      <dsp:spPr>
        <a:xfrm>
          <a:off x="4552392" y="784416"/>
          <a:ext cx="1201115" cy="120103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60F70-5EDD-436F-B9F5-FA5CED9A674F}">
      <dsp:nvSpPr>
        <dsp:cNvPr id="0" name=""/>
        <dsp:cNvSpPr/>
      </dsp:nvSpPr>
      <dsp:spPr>
        <a:xfrm>
          <a:off x="2268687" y="561388"/>
          <a:ext cx="4346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4634" y="45720"/>
              </a:lnTo>
            </a:path>
          </a:pathLst>
        </a:custGeom>
        <a:noFill/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474374" y="604782"/>
        <a:ext cx="23261" cy="4652"/>
      </dsp:txXfrm>
    </dsp:sp>
    <dsp:sp modelId="{9E80169B-3AFF-4117-982A-8A89379E54C9}">
      <dsp:nvSpPr>
        <dsp:cNvPr id="0" name=""/>
        <dsp:cNvSpPr/>
      </dsp:nvSpPr>
      <dsp:spPr>
        <a:xfrm>
          <a:off x="247727" y="280"/>
          <a:ext cx="2022760" cy="1213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Placas electrónicas por robot</a:t>
          </a:r>
          <a:endParaRPr lang="es-EC" sz="1600" kern="1200" dirty="0"/>
        </a:p>
      </dsp:txBody>
      <dsp:txXfrm>
        <a:off x="247727" y="280"/>
        <a:ext cx="2022760" cy="1213656"/>
      </dsp:txXfrm>
    </dsp:sp>
    <dsp:sp modelId="{609B53DA-0B48-4C16-8750-FC18DE144913}">
      <dsp:nvSpPr>
        <dsp:cNvPr id="0" name=""/>
        <dsp:cNvSpPr/>
      </dsp:nvSpPr>
      <dsp:spPr>
        <a:xfrm>
          <a:off x="4756682" y="561388"/>
          <a:ext cx="4346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4634" y="45720"/>
              </a:lnTo>
            </a:path>
          </a:pathLst>
        </a:custGeom>
        <a:noFill/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962369" y="604782"/>
        <a:ext cx="23261" cy="4652"/>
      </dsp:txXfrm>
    </dsp:sp>
    <dsp:sp modelId="{7385F952-6B33-45FA-A382-56AE22B32606}">
      <dsp:nvSpPr>
        <dsp:cNvPr id="0" name=""/>
        <dsp:cNvSpPr/>
      </dsp:nvSpPr>
      <dsp:spPr>
        <a:xfrm>
          <a:off x="2735722" y="280"/>
          <a:ext cx="2022760" cy="1213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cargadores de corriente</a:t>
          </a:r>
          <a:endParaRPr lang="es-EC" sz="1600" kern="1200" dirty="0"/>
        </a:p>
      </dsp:txBody>
      <dsp:txXfrm>
        <a:off x="2735722" y="280"/>
        <a:ext cx="2022760" cy="1213656"/>
      </dsp:txXfrm>
    </dsp:sp>
    <dsp:sp modelId="{78852977-7CD8-400E-BB9F-4BE97CE9ED32}">
      <dsp:nvSpPr>
        <dsp:cNvPr id="0" name=""/>
        <dsp:cNvSpPr/>
      </dsp:nvSpPr>
      <dsp:spPr>
        <a:xfrm>
          <a:off x="7244677" y="561388"/>
          <a:ext cx="4346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4634" y="45720"/>
              </a:lnTo>
            </a:path>
          </a:pathLst>
        </a:custGeom>
        <a:noFill/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7450364" y="604782"/>
        <a:ext cx="23261" cy="4652"/>
      </dsp:txXfrm>
    </dsp:sp>
    <dsp:sp modelId="{21256093-5158-4424-8980-C0328F9488A2}">
      <dsp:nvSpPr>
        <dsp:cNvPr id="0" name=""/>
        <dsp:cNvSpPr/>
      </dsp:nvSpPr>
      <dsp:spPr>
        <a:xfrm>
          <a:off x="5223717" y="280"/>
          <a:ext cx="2022760" cy="1213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baterías de litio</a:t>
          </a:r>
          <a:endParaRPr lang="es-EC" sz="1600" kern="1200" dirty="0"/>
        </a:p>
      </dsp:txBody>
      <dsp:txXfrm>
        <a:off x="5223717" y="280"/>
        <a:ext cx="2022760" cy="1213656"/>
      </dsp:txXfrm>
    </dsp:sp>
    <dsp:sp modelId="{E54486A8-8738-4EEB-8D65-721E5F4408E0}">
      <dsp:nvSpPr>
        <dsp:cNvPr id="0" name=""/>
        <dsp:cNvSpPr/>
      </dsp:nvSpPr>
      <dsp:spPr>
        <a:xfrm>
          <a:off x="1259107" y="1212137"/>
          <a:ext cx="7463985" cy="434634"/>
        </a:xfrm>
        <a:custGeom>
          <a:avLst/>
          <a:gdLst/>
          <a:ahLst/>
          <a:cxnLst/>
          <a:rect l="0" t="0" r="0" b="0"/>
          <a:pathLst>
            <a:path>
              <a:moveTo>
                <a:pt x="7463985" y="0"/>
              </a:moveTo>
              <a:lnTo>
                <a:pt x="7463985" y="234417"/>
              </a:lnTo>
              <a:lnTo>
                <a:pt x="0" y="234417"/>
              </a:lnTo>
              <a:lnTo>
                <a:pt x="0" y="434634"/>
              </a:lnTo>
            </a:path>
          </a:pathLst>
        </a:custGeom>
        <a:noFill/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804138" y="1427128"/>
        <a:ext cx="373923" cy="4652"/>
      </dsp:txXfrm>
    </dsp:sp>
    <dsp:sp modelId="{0BE700C5-8148-42DD-AED0-DFDBD64FA289}">
      <dsp:nvSpPr>
        <dsp:cNvPr id="0" name=""/>
        <dsp:cNvSpPr/>
      </dsp:nvSpPr>
      <dsp:spPr>
        <a:xfrm>
          <a:off x="7711712" y="280"/>
          <a:ext cx="2022760" cy="1213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programas de software</a:t>
          </a:r>
          <a:endParaRPr lang="es-EC" sz="1600" kern="1200" dirty="0"/>
        </a:p>
      </dsp:txBody>
      <dsp:txXfrm>
        <a:off x="7711712" y="280"/>
        <a:ext cx="2022760" cy="1213656"/>
      </dsp:txXfrm>
    </dsp:sp>
    <dsp:sp modelId="{D6162206-BF1B-4176-BB44-6E01AFD072D8}">
      <dsp:nvSpPr>
        <dsp:cNvPr id="0" name=""/>
        <dsp:cNvSpPr/>
      </dsp:nvSpPr>
      <dsp:spPr>
        <a:xfrm>
          <a:off x="2268687" y="2240280"/>
          <a:ext cx="4346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4634" y="45720"/>
              </a:lnTo>
            </a:path>
          </a:pathLst>
        </a:custGeom>
        <a:noFill/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474374" y="2283673"/>
        <a:ext cx="23261" cy="4652"/>
      </dsp:txXfrm>
    </dsp:sp>
    <dsp:sp modelId="{A4E7DE19-45A2-46A9-92E7-0B7B1B9A937C}">
      <dsp:nvSpPr>
        <dsp:cNvPr id="0" name=""/>
        <dsp:cNvSpPr/>
      </dsp:nvSpPr>
      <dsp:spPr>
        <a:xfrm>
          <a:off x="247727" y="1679171"/>
          <a:ext cx="2022760" cy="1213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sistemas operativos Android y Windows</a:t>
          </a:r>
          <a:endParaRPr lang="es-EC" sz="1600" kern="1200" dirty="0"/>
        </a:p>
      </dsp:txBody>
      <dsp:txXfrm>
        <a:off x="247727" y="1679171"/>
        <a:ext cx="2022760" cy="1213656"/>
      </dsp:txXfrm>
    </dsp:sp>
    <dsp:sp modelId="{400BFD99-BD7C-4066-8F46-3B16204F75FF}">
      <dsp:nvSpPr>
        <dsp:cNvPr id="0" name=""/>
        <dsp:cNvSpPr/>
      </dsp:nvSpPr>
      <dsp:spPr>
        <a:xfrm>
          <a:off x="4756682" y="2240280"/>
          <a:ext cx="4346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4634" y="45720"/>
              </a:lnTo>
            </a:path>
          </a:pathLst>
        </a:custGeom>
        <a:noFill/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962369" y="2283673"/>
        <a:ext cx="23261" cy="4652"/>
      </dsp:txXfrm>
    </dsp:sp>
    <dsp:sp modelId="{C9327588-15C0-4B56-BDCF-85A4E1736B9A}">
      <dsp:nvSpPr>
        <dsp:cNvPr id="0" name=""/>
        <dsp:cNvSpPr/>
      </dsp:nvSpPr>
      <dsp:spPr>
        <a:xfrm>
          <a:off x="2735722" y="1679171"/>
          <a:ext cx="2022760" cy="1213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cables de datos USB</a:t>
          </a:r>
          <a:endParaRPr lang="es-EC" sz="1600" kern="1200" dirty="0"/>
        </a:p>
      </dsp:txBody>
      <dsp:txXfrm>
        <a:off x="2735722" y="1679171"/>
        <a:ext cx="2022760" cy="1213656"/>
      </dsp:txXfrm>
    </dsp:sp>
    <dsp:sp modelId="{4266FD31-CA71-479B-97A2-EFE7999C7443}">
      <dsp:nvSpPr>
        <dsp:cNvPr id="0" name=""/>
        <dsp:cNvSpPr/>
      </dsp:nvSpPr>
      <dsp:spPr>
        <a:xfrm>
          <a:off x="7244677" y="2240280"/>
          <a:ext cx="4346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4634" y="45720"/>
              </a:lnTo>
            </a:path>
          </a:pathLst>
        </a:custGeom>
        <a:noFill/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7450364" y="2283673"/>
        <a:ext cx="23261" cy="4652"/>
      </dsp:txXfrm>
    </dsp:sp>
    <dsp:sp modelId="{82DC3A5D-BF37-42C5-BB37-EE799F08C114}">
      <dsp:nvSpPr>
        <dsp:cNvPr id="0" name=""/>
        <dsp:cNvSpPr/>
      </dsp:nvSpPr>
      <dsp:spPr>
        <a:xfrm>
          <a:off x="5223717" y="1679171"/>
          <a:ext cx="2022760" cy="1213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carcasas plásticas</a:t>
          </a:r>
          <a:endParaRPr lang="es-EC" sz="1600" kern="1200" dirty="0"/>
        </a:p>
      </dsp:txBody>
      <dsp:txXfrm>
        <a:off x="5223717" y="1679171"/>
        <a:ext cx="2022760" cy="1213656"/>
      </dsp:txXfrm>
    </dsp:sp>
    <dsp:sp modelId="{D9AED79D-840F-4096-B644-AD78CEC8E695}">
      <dsp:nvSpPr>
        <dsp:cNvPr id="0" name=""/>
        <dsp:cNvSpPr/>
      </dsp:nvSpPr>
      <dsp:spPr>
        <a:xfrm>
          <a:off x="1259107" y="2891028"/>
          <a:ext cx="7463985" cy="434634"/>
        </a:xfrm>
        <a:custGeom>
          <a:avLst/>
          <a:gdLst/>
          <a:ahLst/>
          <a:cxnLst/>
          <a:rect l="0" t="0" r="0" b="0"/>
          <a:pathLst>
            <a:path>
              <a:moveTo>
                <a:pt x="7463985" y="0"/>
              </a:moveTo>
              <a:lnTo>
                <a:pt x="7463985" y="234417"/>
              </a:lnTo>
              <a:lnTo>
                <a:pt x="0" y="234417"/>
              </a:lnTo>
              <a:lnTo>
                <a:pt x="0" y="434634"/>
              </a:lnTo>
            </a:path>
          </a:pathLst>
        </a:custGeom>
        <a:noFill/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804138" y="3106019"/>
        <a:ext cx="373923" cy="4652"/>
      </dsp:txXfrm>
    </dsp:sp>
    <dsp:sp modelId="{F9AB7089-63C9-4D6D-B34A-B7EDAD2B95F0}">
      <dsp:nvSpPr>
        <dsp:cNvPr id="0" name=""/>
        <dsp:cNvSpPr/>
      </dsp:nvSpPr>
      <dsp:spPr>
        <a:xfrm>
          <a:off x="7711712" y="1679171"/>
          <a:ext cx="2022760" cy="1213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estuches de cuero y tela</a:t>
          </a:r>
          <a:endParaRPr lang="es-EC" sz="1600" kern="1200" dirty="0"/>
        </a:p>
      </dsp:txBody>
      <dsp:txXfrm>
        <a:off x="7711712" y="1679171"/>
        <a:ext cx="2022760" cy="1213656"/>
      </dsp:txXfrm>
    </dsp:sp>
    <dsp:sp modelId="{1246051D-41AC-46C6-81B5-24B1D958CAAF}">
      <dsp:nvSpPr>
        <dsp:cNvPr id="0" name=""/>
        <dsp:cNvSpPr/>
      </dsp:nvSpPr>
      <dsp:spPr>
        <a:xfrm>
          <a:off x="2268687" y="3919171"/>
          <a:ext cx="4346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4634" y="45720"/>
              </a:lnTo>
            </a:path>
          </a:pathLst>
        </a:custGeom>
        <a:noFill/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474374" y="3962564"/>
        <a:ext cx="23261" cy="4652"/>
      </dsp:txXfrm>
    </dsp:sp>
    <dsp:sp modelId="{BB4FCC0C-29F1-4F78-B264-36B5EB8E3564}">
      <dsp:nvSpPr>
        <dsp:cNvPr id="0" name=""/>
        <dsp:cNvSpPr/>
      </dsp:nvSpPr>
      <dsp:spPr>
        <a:xfrm>
          <a:off x="247727" y="3358062"/>
          <a:ext cx="2022760" cy="1213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impresión digital</a:t>
          </a:r>
          <a:endParaRPr lang="es-EC" sz="1600" kern="1200" dirty="0"/>
        </a:p>
      </dsp:txBody>
      <dsp:txXfrm>
        <a:off x="247727" y="3358062"/>
        <a:ext cx="2022760" cy="1213656"/>
      </dsp:txXfrm>
    </dsp:sp>
    <dsp:sp modelId="{6A809DC3-8F96-43EC-8929-4D488C2FF95A}">
      <dsp:nvSpPr>
        <dsp:cNvPr id="0" name=""/>
        <dsp:cNvSpPr/>
      </dsp:nvSpPr>
      <dsp:spPr>
        <a:xfrm>
          <a:off x="4756682" y="3919171"/>
          <a:ext cx="4346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4634" y="45720"/>
              </a:lnTo>
            </a:path>
          </a:pathLst>
        </a:custGeom>
        <a:noFill/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962369" y="3962564"/>
        <a:ext cx="23261" cy="4652"/>
      </dsp:txXfrm>
    </dsp:sp>
    <dsp:sp modelId="{2DEE47E2-132D-4B26-89A6-D89D35520262}">
      <dsp:nvSpPr>
        <dsp:cNvPr id="0" name=""/>
        <dsp:cNvSpPr/>
      </dsp:nvSpPr>
      <dsp:spPr>
        <a:xfrm>
          <a:off x="2735722" y="3358062"/>
          <a:ext cx="2022760" cy="1213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cajas de cartón</a:t>
          </a:r>
          <a:endParaRPr lang="es-EC" sz="1600" kern="1200" dirty="0"/>
        </a:p>
      </dsp:txBody>
      <dsp:txXfrm>
        <a:off x="2735722" y="3358062"/>
        <a:ext cx="2022760" cy="1213656"/>
      </dsp:txXfrm>
    </dsp:sp>
    <dsp:sp modelId="{BDA6FDE8-7D1E-45A7-B294-690280B40388}">
      <dsp:nvSpPr>
        <dsp:cNvPr id="0" name=""/>
        <dsp:cNvSpPr/>
      </dsp:nvSpPr>
      <dsp:spPr>
        <a:xfrm>
          <a:off x="5223717" y="3358062"/>
          <a:ext cx="2022760" cy="1213656"/>
        </a:xfrm>
        <a:prstGeom prst="rect">
          <a:avLst/>
        </a:prstGeom>
        <a:gradFill rotWithShape="1">
          <a:gsLst>
            <a:gs pos="0">
              <a:schemeClr val="accent3">
                <a:shade val="100000"/>
                <a:satMod val="137000"/>
              </a:schemeClr>
            </a:gs>
            <a:gs pos="71000">
              <a:schemeClr val="accent3">
                <a:shade val="98000"/>
                <a:satMod val="137000"/>
              </a:schemeClr>
            </a:gs>
            <a:gs pos="100000">
              <a:schemeClr val="accent3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24% de Producto Ecuatoriano Incorporado</a:t>
          </a:r>
          <a:endParaRPr lang="es-EC" sz="1600" kern="1200" dirty="0"/>
        </a:p>
      </dsp:txBody>
      <dsp:txXfrm>
        <a:off x="5223717" y="3358062"/>
        <a:ext cx="2022760" cy="1213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s-ES"/>
              <a:t>16/12/2015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s-ES"/>
              <a:t>16/12/2015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t>16/12/2015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‹Nº›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t>16/12/2015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t>16/12/2015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t>16/12/2015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‹Nº›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t>16/12/2015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es-ES" sz="1200" b="1" i="1" dirty="0" smtClean="0">
                <a:latin typeface="Arial"/>
                <a:ea typeface="+mn-ea"/>
                <a:cs typeface="Arial"/>
              </a:rPr>
              <a:t>NOTA:</a:t>
            </a:r>
          </a:p>
          <a:p>
            <a:pPr algn="l" defTabSz="914400">
              <a:buNone/>
            </a:pPr>
            <a:r>
              <a:rPr lang="es-ES" sz="1200" b="0" i="1" dirty="0" smtClean="0">
                <a:latin typeface="Arial"/>
                <a:ea typeface="+mn-ea"/>
                <a:cs typeface="Arial"/>
              </a:rPr>
              <a:t>Para cambiar la imagen de esta dispositiva, seleccione la imagen y elimínela. A continuación </a:t>
            </a:r>
            <a:r>
              <a:rPr lang="es-ES" sz="1200" b="0" i="1" noProof="0" dirty="0" smtClean="0">
                <a:latin typeface="Arial"/>
                <a:ea typeface="+mn-ea"/>
                <a:cs typeface="Arial"/>
              </a:rPr>
              <a:t>haga</a:t>
            </a:r>
            <a:r>
              <a:rPr lang="es-ES" sz="1200" b="0" i="1" dirty="0" smtClean="0">
                <a:latin typeface="Arial"/>
                <a:ea typeface="+mn-ea"/>
                <a:cs typeface="Arial"/>
              </a:rPr>
              <a:t> clic en el icono Imágenes en el marcador de posición e inserte su imagen.</a:t>
            </a:r>
            <a:endParaRPr lang="es-ES" sz="1200" b="0" i="1" dirty="0"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t>16/12/2015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‹Nº›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t>16/12/2015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t>16/12/2015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t>16/12/2015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t>16/12/2015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t>16/12/2015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s-ES"/>
              <a:pPr/>
              <a:t>16/12/2015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/>
              <a:pPr/>
              <a:t>‹Nº›</a:t>
            </a:fld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9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578808" y="2317146"/>
            <a:ext cx="5734050" cy="2219691"/>
          </a:xfrm>
        </p:spPr>
        <p:txBody>
          <a:bodyPr anchor="ctr">
            <a:noAutofit/>
          </a:bodyPr>
          <a:lstStyle/>
          <a:p>
            <a:pPr algn="ctr"/>
            <a:r>
              <a:rPr lang="es-EC" sz="3200" dirty="0"/>
              <a:t>ESTUDIO COMPARATIVO DE LA IMPORTACIÓN DE CELULARES EN EL ECUADOR EN EL </a:t>
            </a:r>
            <a:r>
              <a:rPr lang="es-EC" sz="3200" dirty="0" smtClean="0"/>
              <a:t>PERÍODO </a:t>
            </a:r>
            <a:r>
              <a:rPr lang="es-EC" sz="3200" dirty="0"/>
              <a:t>2009 – 2014</a:t>
            </a:r>
            <a:endParaRPr lang="es-ES" sz="3200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578808" y="4563695"/>
            <a:ext cx="5734050" cy="955565"/>
          </a:xfrm>
        </p:spPr>
        <p:txBody>
          <a:bodyPr>
            <a:normAutofit/>
          </a:bodyPr>
          <a:lstStyle/>
          <a:p>
            <a:pPr algn="ctr"/>
            <a:endParaRPr lang="es-ES" dirty="0"/>
          </a:p>
          <a:p>
            <a:pPr algn="ctr"/>
            <a:r>
              <a:rPr lang="es-ES" dirty="0" smtClean="0"/>
              <a:t>JEFFERSON VÁSQUEZ</a:t>
            </a:r>
            <a:endParaRPr lang="es-ES" dirty="0"/>
          </a:p>
        </p:txBody>
      </p:sp>
      <p:pic>
        <p:nvPicPr>
          <p:cNvPr id="8" name="Marcador de posición de imagen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3" b="961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" name="0 Imagen" descr="LOGO-PRINCIPAL7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51076" y="1272019"/>
            <a:ext cx="347091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440447"/>
              </p:ext>
            </p:extLst>
          </p:nvPr>
        </p:nvGraphicFramePr>
        <p:xfrm>
          <a:off x="3299609" y="1596325"/>
          <a:ext cx="7994033" cy="238211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445631"/>
                <a:gridCol w="1311321"/>
                <a:gridCol w="1167783"/>
                <a:gridCol w="1598396"/>
                <a:gridCol w="2470902"/>
              </a:tblGrid>
              <a:tr h="7577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Subpartida</a:t>
                      </a:r>
                      <a:endParaRPr lang="es-EC" sz="18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Detalle de la mercancía</a:t>
                      </a:r>
                      <a:endParaRPr lang="es-EC" sz="18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Institución</a:t>
                      </a:r>
                      <a:endParaRPr lang="es-EC" sz="18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Documento de control previo</a:t>
                      </a:r>
                      <a:endParaRPr lang="es-EC" sz="18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Observaciones</a:t>
                      </a:r>
                      <a:endParaRPr lang="es-EC" sz="18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14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8517.12.00.22</a:t>
                      </a:r>
                      <a:endParaRPr lang="es-EC" sz="18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En CKD</a:t>
                      </a:r>
                      <a:endParaRPr lang="es-EC" sz="18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MIPRO</a:t>
                      </a:r>
                      <a:endParaRPr lang="es-EC" sz="18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Registro de Importación</a:t>
                      </a:r>
                      <a:endParaRPr lang="es-EC" sz="18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Solo empresas registradas previamente en el MIPRO</a:t>
                      </a:r>
                      <a:endParaRPr lang="es-EC" sz="18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5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8517.12.00.32</a:t>
                      </a:r>
                      <a:endParaRPr lang="es-EC" sz="18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En CKD</a:t>
                      </a:r>
                      <a:endParaRPr lang="es-EC" sz="18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MIPRO</a:t>
                      </a:r>
                      <a:endParaRPr lang="es-EC" sz="18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Registro de Importación</a:t>
                      </a:r>
                      <a:endParaRPr lang="es-EC" sz="18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Solo empresas registradas previamente en el MIPRO</a:t>
                      </a:r>
                      <a:endParaRPr lang="es-EC" sz="18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5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8517.12.00.92</a:t>
                      </a:r>
                      <a:endParaRPr lang="es-EC" sz="18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En CKD</a:t>
                      </a:r>
                      <a:endParaRPr lang="es-EC" sz="18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MIPRO</a:t>
                      </a:r>
                      <a:endParaRPr lang="es-EC" sz="18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Registro de Importación</a:t>
                      </a:r>
                      <a:endParaRPr lang="es-EC" sz="18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Solo empresas registradas previamente en el MIPRO</a:t>
                      </a:r>
                      <a:endParaRPr lang="es-EC" sz="18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RESTRICCIONES A LAS IMPORTACIONES</a:t>
            </a:r>
            <a:endParaRPr lang="es-EC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0940474"/>
              </p:ext>
            </p:extLst>
          </p:nvPr>
        </p:nvGraphicFramePr>
        <p:xfrm>
          <a:off x="1104900" y="1600199"/>
          <a:ext cx="10156657" cy="4761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366296"/>
              </p:ext>
            </p:extLst>
          </p:nvPr>
        </p:nvGraphicFramePr>
        <p:xfrm>
          <a:off x="3410201" y="1758445"/>
          <a:ext cx="7739550" cy="2136879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491567"/>
                <a:gridCol w="1450074"/>
                <a:gridCol w="1392202"/>
                <a:gridCol w="1703399"/>
                <a:gridCol w="1702308"/>
              </a:tblGrid>
              <a:tr h="5997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Subpartida</a:t>
                      </a:r>
                      <a:endParaRPr lang="es-EC" sz="20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Detalle de la mercancía</a:t>
                      </a:r>
                      <a:endParaRPr lang="es-EC" sz="20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Institución</a:t>
                      </a:r>
                      <a:endParaRPr lang="es-EC" sz="20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Documento de control previo</a:t>
                      </a:r>
                      <a:endParaRPr lang="es-EC" sz="20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Observaciones</a:t>
                      </a:r>
                      <a:endParaRPr lang="es-EC" sz="20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9957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8517.12.00.10</a:t>
                      </a:r>
                      <a:endParaRPr lang="es-EC" sz="20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En CKD</a:t>
                      </a:r>
                      <a:endParaRPr lang="es-EC" sz="20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MIPRO</a:t>
                      </a:r>
                      <a:endParaRPr lang="es-EC" sz="20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Registro de Importación</a:t>
                      </a:r>
                      <a:endParaRPr lang="es-EC" sz="20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Solo empresas registradas previamente en el MIPRO</a:t>
                      </a:r>
                      <a:endParaRPr lang="es-EC" sz="20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998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8517.12.00.90</a:t>
                      </a:r>
                      <a:endParaRPr lang="es-EC" sz="20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Los demás</a:t>
                      </a:r>
                      <a:endParaRPr lang="es-EC" sz="20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MIPRO</a:t>
                      </a:r>
                      <a:endParaRPr lang="es-EC" sz="20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Licencia de Importación</a:t>
                      </a:r>
                      <a:endParaRPr lang="es-EC" sz="20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20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25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POLÍTICA DE RECICLAJE</a:t>
            </a:r>
            <a:endParaRPr lang="es-EC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739359"/>
              </p:ext>
            </p:extLst>
          </p:nvPr>
        </p:nvGraphicFramePr>
        <p:xfrm>
          <a:off x="1104900" y="1600200"/>
          <a:ext cx="9982200" cy="2506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400"/>
                <a:gridCol w="3327400"/>
                <a:gridCol w="3327400"/>
              </a:tblGrid>
              <a:tr h="835526">
                <a:tc gridSpan="3">
                  <a:txBody>
                    <a:bodyPr/>
                    <a:lstStyle/>
                    <a:p>
                      <a:pPr algn="ctr"/>
                      <a:r>
                        <a:rPr lang="es-EC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Recuperación de equipos celulares en desuso</a:t>
                      </a:r>
                      <a:endParaRPr lang="es-EC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35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s-EC" sz="24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s-EC" sz="24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s-EC" sz="24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5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308.280 Unidades</a:t>
                      </a:r>
                      <a:endParaRPr lang="es-EC" sz="24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279.452 </a:t>
                      </a:r>
                      <a:r>
                        <a:rPr lang="es-EC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Unidades</a:t>
                      </a:r>
                      <a:endParaRPr lang="es-EC" sz="24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192.375 </a:t>
                      </a:r>
                      <a:r>
                        <a:rPr lang="es-EC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Unidades</a:t>
                      </a:r>
                      <a:endParaRPr lang="es-EC" sz="24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122" name="Picture 2" descr="http://radiocentrobovril.com.ar/web/wp-content/uploads/2011/01/celular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t="63317" r="3070" b="14831"/>
          <a:stretch/>
        </p:blipFill>
        <p:spPr bwMode="auto">
          <a:xfrm>
            <a:off x="1104900" y="4267199"/>
            <a:ext cx="10000966" cy="17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27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EFECTOS COMERCIALES</a:t>
            </a:r>
            <a:endParaRPr lang="es-EC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098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ACTORES</a:t>
            </a:r>
            <a:endParaRPr lang="es-EC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263788"/>
              </p:ext>
            </p:extLst>
          </p:nvPr>
        </p:nvGraphicFramePr>
        <p:xfrm>
          <a:off x="1104900" y="1970468"/>
          <a:ext cx="9982200" cy="4201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/>
          <p:cNvSpPr/>
          <p:nvPr/>
        </p:nvSpPr>
        <p:spPr>
          <a:xfrm>
            <a:off x="1104899" y="1418703"/>
            <a:ext cx="96850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EVOLUCIÓN DE CANTIDAD DE LÍNEAS ACTIVAS POR OPERADORA (MILLONES).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5839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ACTORES</a:t>
            </a:r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1104899" y="1418703"/>
            <a:ext cx="8528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IMPORTADORES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 CRÍTICOS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DE EQUIPOS CELULARES.</a:t>
            </a:r>
            <a:endParaRPr lang="es-EC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340050"/>
              </p:ext>
            </p:extLst>
          </p:nvPr>
        </p:nvGraphicFramePr>
        <p:xfrm>
          <a:off x="1957137" y="2695072"/>
          <a:ext cx="8438148" cy="210151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7172425"/>
                <a:gridCol w="1265723"/>
              </a:tblGrid>
              <a:tr h="8148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IMPORTADOR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%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288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STIMM SOLUCIONES TECNOLÓGICAS INTEL. PARA MERCADO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37,74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288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ALPHACELL S.A.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17,13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288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MOVILCELISTIC DEL ECUADOR S.A.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16,06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35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PAISES PROVEEDORES</a:t>
            </a:r>
            <a:endParaRPr lang="es-EC" dirty="0"/>
          </a:p>
        </p:txBody>
      </p:sp>
      <p:pic>
        <p:nvPicPr>
          <p:cNvPr id="5" name="Marcador de contenido 4" descr="C:\Users\USUARIO\Downloads\Map_Ecuador_8517_I_.jpg"/>
          <p:cNvPicPr>
            <a:picLocks noGrp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2" b="1784"/>
          <a:stretch/>
        </p:blipFill>
        <p:spPr bwMode="auto">
          <a:xfrm>
            <a:off x="1236000" y="1600199"/>
            <a:ext cx="9720000" cy="50256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433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ACTORES</a:t>
            </a:r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1104899" y="1418703"/>
            <a:ext cx="8528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ENSAMBLADORAS CRÍTICAS NACIONALES DE EQUIPOS CELULARES.</a:t>
            </a:r>
            <a:endParaRPr lang="es-EC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968708"/>
              </p:ext>
            </p:extLst>
          </p:nvPr>
        </p:nvGraphicFramePr>
        <p:xfrm>
          <a:off x="2601605" y="2710239"/>
          <a:ext cx="7031791" cy="215052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5977022"/>
                <a:gridCol w="1054769"/>
              </a:tblGrid>
              <a:tr h="716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IMPORTADOR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%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716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SURAMERICANA DE MOTORES MOTSUR CIA. LTDA. 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52,23%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716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AUDIOVISION ELECTRONICA AUDIOELEC S.A. 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41,24%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19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EFECTOS ECONÓMICOS</a:t>
            </a:r>
            <a:endParaRPr lang="es-EC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625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BALANZA COMERCIAL NO PETROLERA</a:t>
            </a:r>
            <a:endParaRPr lang="es-EC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b="0" dirty="0"/>
              <a:t>Evolución de la Balanza Comercial No Petrolera 2009-2014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C" b="0" dirty="0"/>
              <a:t>Participación - Importaciones de "Los demás" de celulares con Importaciones </a:t>
            </a:r>
            <a:r>
              <a:rPr lang="es-EC" b="0" dirty="0" smtClean="0"/>
              <a:t>totales</a:t>
            </a:r>
            <a:endParaRPr lang="es-EC" b="0" dirty="0"/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sz="half" idx="2"/>
          </p:nvPr>
        </p:nvGraphicFramePr>
        <p:xfrm>
          <a:off x="1104900" y="2424113"/>
          <a:ext cx="4919663" cy="3748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Marcador de contenido 11"/>
          <p:cNvGraphicFramePr>
            <a:graphicFrameLocks noGrp="1"/>
          </p:cNvGraphicFramePr>
          <p:nvPr>
            <p:ph sz="quarter" idx="4"/>
          </p:nvPr>
        </p:nvGraphicFramePr>
        <p:xfrm>
          <a:off x="6165850" y="2424113"/>
          <a:ext cx="4919663" cy="3748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75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RESOLUCIÓN N° 67 – 2012 COMEX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537508780"/>
              </p:ext>
            </p:extLst>
          </p:nvPr>
        </p:nvGraphicFramePr>
        <p:xfrm>
          <a:off x="1104900" y="2243553"/>
          <a:ext cx="9980682" cy="4171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ángulo 6"/>
          <p:cNvSpPr/>
          <p:nvPr/>
        </p:nvSpPr>
        <p:spPr>
          <a:xfrm>
            <a:off x="1104900" y="1473983"/>
            <a:ext cx="9980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PARTICIPACIÓN - IMPORTACIONES DE "LOS DEMÁS" DE CELULARES CON IMPORTACIONES TOTALES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0045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800" dirty="0" smtClean="0"/>
              <a:t>RESOLUCIÓN Nº 67-2012 COMEX</a:t>
            </a:r>
            <a:endParaRPr lang="es-EC" sz="4800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1104899" y="4417454"/>
            <a:ext cx="10071099" cy="748252"/>
          </a:xfrm>
        </p:spPr>
        <p:txBody>
          <a:bodyPr>
            <a:noAutofit/>
          </a:bodyPr>
          <a:lstStyle/>
          <a:p>
            <a:r>
              <a:rPr lang="es-EC" sz="2000" dirty="0"/>
              <a:t>Restricción Cuantitativa Anual para la importación de teléfonos celulares de la Subpartida 8511.12.00.90</a:t>
            </a:r>
          </a:p>
          <a:p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27604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RESOLUCIÓN N° 67 – 2012 COMEX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04900" y="1473983"/>
            <a:ext cx="9980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PARTICIPACIÓN - IMPORTACIONES DE CKDS DE CELULARES CON IMPORTACIONES TOTALES</a:t>
            </a:r>
            <a:endParaRPr lang="es-EC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267989630"/>
              </p:ext>
            </p:extLst>
          </p:nvPr>
        </p:nvGraphicFramePr>
        <p:xfrm>
          <a:off x="1104900" y="2242600"/>
          <a:ext cx="9980682" cy="4186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617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LA RECAUDACIÓN DE TRIBUTOS</a:t>
            </a:r>
            <a:endParaRPr lang="es-EC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483107"/>
              </p:ext>
            </p:extLst>
          </p:nvPr>
        </p:nvGraphicFramePr>
        <p:xfrm>
          <a:off x="1283372" y="2502085"/>
          <a:ext cx="9802209" cy="388394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097577"/>
                <a:gridCol w="1490172"/>
                <a:gridCol w="1490172"/>
                <a:gridCol w="1431072"/>
                <a:gridCol w="1431072"/>
                <a:gridCol w="1431072"/>
                <a:gridCol w="1431072"/>
              </a:tblGrid>
              <a:tr h="606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PERÍODO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AÑO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CIF - MILLONES DE DÓLARES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ARANCEL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FODINFA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IVA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TOTAL IMPUESTOS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50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PERÍODO 1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2009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$ 123,87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$ 18,58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</a:t>
                      </a:r>
                      <a:r>
                        <a:rPr lang="es-EC" sz="1600" baseline="0" dirty="0" smtClean="0">
                          <a:effectLst/>
                        </a:rPr>
                        <a:t> </a:t>
                      </a:r>
                      <a:r>
                        <a:rPr lang="es-EC" sz="1600" dirty="0" smtClean="0">
                          <a:effectLst/>
                        </a:rPr>
                        <a:t>0,62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$ 17,17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$ 36,37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505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2010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$ 190,45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$ 28,57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$ 0,95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$ 26,39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$ 55,92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505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2011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$ 213,82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$ 32,07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$ 1,07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$ 29,64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$ 62,78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50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PERÍODO 2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2012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$ 159,11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$ 23,87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$ 0,80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$ 22,05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$ 46,72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505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2013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$ 156,05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$ 23,41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$ 0,78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$ 21,63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$ 45,82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505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2014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$ 169,89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$ 25,49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$ 0,85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$ 23,55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$ 49,88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5057">
                <a:tc>
                  <a:txBody>
                    <a:bodyPr/>
                    <a:lstStyle/>
                    <a:p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effectLst/>
                        </a:rPr>
                        <a:t>$ 1.013,21</a:t>
                      </a:r>
                      <a:endParaRPr lang="es-EC" sz="1600" b="1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effectLst/>
                        </a:rPr>
                        <a:t>$ 151,98</a:t>
                      </a:r>
                      <a:endParaRPr lang="es-EC" sz="1600" b="1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effectLst/>
                        </a:rPr>
                        <a:t>$ 5,06</a:t>
                      </a:r>
                      <a:endParaRPr lang="es-EC" sz="1600" b="1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effectLst/>
                        </a:rPr>
                        <a:t>$ 140,43</a:t>
                      </a:r>
                      <a:endParaRPr lang="es-EC" sz="1600" b="1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effectLst/>
                        </a:rPr>
                        <a:t>$ 297,48</a:t>
                      </a:r>
                      <a:endParaRPr lang="es-EC" sz="1600" b="1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1104900" y="1514458"/>
            <a:ext cx="9023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CÁLCULO DE TRIBUTOS REALES PAGADOS (LOS DEMÁS TELÉFONOS CELULARES)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9738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LA RECAUDACIÓN DE TRIBUTOS</a:t>
            </a:r>
            <a:endParaRPr lang="es-EC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80384"/>
              </p:ext>
            </p:extLst>
          </p:nvPr>
        </p:nvGraphicFramePr>
        <p:xfrm>
          <a:off x="1104900" y="2278966"/>
          <a:ext cx="9982200" cy="3893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ángulo 3"/>
          <p:cNvSpPr/>
          <p:nvPr/>
        </p:nvSpPr>
        <p:spPr>
          <a:xfrm>
            <a:off x="1104900" y="1499940"/>
            <a:ext cx="7532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PROYECCIÓN DE MONTOS REALES Y SUPUESTOS DE IMPORTACIÓN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5515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LA RECAUDACIÓN DE TRIBUTOS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3618296"/>
              </p:ext>
            </p:extLst>
          </p:nvPr>
        </p:nvGraphicFramePr>
        <p:xfrm>
          <a:off x="1104900" y="2280458"/>
          <a:ext cx="9980681" cy="3984008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117561"/>
                <a:gridCol w="1517304"/>
                <a:gridCol w="1517304"/>
                <a:gridCol w="1457128"/>
                <a:gridCol w="1457128"/>
                <a:gridCol w="1457128"/>
                <a:gridCol w="1457128"/>
              </a:tblGrid>
              <a:tr h="4514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PERÍODO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AÑO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CIF - MILLONES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ARANCEL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FODINFA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IVA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TOTAL IMPUESTOS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662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PERÍODO 1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2009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$ 123,87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$ 18,58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$ 0,62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$ 17,17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$ 36,37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66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2010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$ 190,45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$ 28,57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$ 0,95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$ 26,39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$ 55,92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66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2011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$ 213,82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$ 32,07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$ 1,07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$ 29,64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$ 62,78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662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PERÍODO 2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2012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 </a:t>
                      </a:r>
                      <a:r>
                        <a:rPr lang="es-EC" sz="1600" dirty="0" smtClean="0">
                          <a:effectLst/>
                        </a:rPr>
                        <a:t>$ 265,99 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 </a:t>
                      </a:r>
                      <a:r>
                        <a:rPr lang="es-EC" sz="1600" dirty="0" smtClean="0">
                          <a:effectLst/>
                        </a:rPr>
                        <a:t>$ 39,89 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 </a:t>
                      </a:r>
                      <a:r>
                        <a:rPr lang="es-EC" sz="1600" dirty="0" smtClean="0">
                          <a:effectLst/>
                        </a:rPr>
                        <a:t>$ 1,33 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 </a:t>
                      </a:r>
                      <a:r>
                        <a:rPr lang="es-EC" sz="1600" dirty="0" smtClean="0">
                          <a:effectLst/>
                        </a:rPr>
                        <a:t>$ 36,87 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 </a:t>
                      </a:r>
                      <a:r>
                        <a:rPr lang="es-EC" sz="1600" dirty="0" smtClean="0">
                          <a:effectLst/>
                        </a:rPr>
                        <a:t>$ 78,09 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66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2013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 </a:t>
                      </a:r>
                      <a:r>
                        <a:rPr lang="es-EC" sz="1600" dirty="0" smtClean="0">
                          <a:effectLst/>
                        </a:rPr>
                        <a:t>$ 310,97 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 </a:t>
                      </a:r>
                      <a:r>
                        <a:rPr lang="es-EC" sz="1600" dirty="0" smtClean="0">
                          <a:effectLst/>
                        </a:rPr>
                        <a:t>$ 46,64 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 </a:t>
                      </a:r>
                      <a:r>
                        <a:rPr lang="es-EC" sz="1600" dirty="0" smtClean="0">
                          <a:effectLst/>
                        </a:rPr>
                        <a:t>$ 1,55 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 </a:t>
                      </a:r>
                      <a:r>
                        <a:rPr lang="es-EC" sz="1600" dirty="0" smtClean="0">
                          <a:effectLst/>
                        </a:rPr>
                        <a:t>$ 43,10 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 </a:t>
                      </a:r>
                      <a:r>
                        <a:rPr lang="es-EC" sz="1600" dirty="0" smtClean="0">
                          <a:effectLst/>
                        </a:rPr>
                        <a:t>$ 91,03 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66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2014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 </a:t>
                      </a:r>
                      <a:r>
                        <a:rPr lang="es-EC" sz="1600" dirty="0" smtClean="0">
                          <a:effectLst/>
                        </a:rPr>
                        <a:t>$ 355,94 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 </a:t>
                      </a:r>
                      <a:r>
                        <a:rPr lang="es-EC" sz="1600" dirty="0" smtClean="0">
                          <a:effectLst/>
                        </a:rPr>
                        <a:t>$ 53,39 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 </a:t>
                      </a:r>
                      <a:r>
                        <a:rPr lang="es-EC" sz="1600" dirty="0" smtClean="0">
                          <a:effectLst/>
                        </a:rPr>
                        <a:t>$ 1,78 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 </a:t>
                      </a:r>
                      <a:r>
                        <a:rPr lang="es-EC" sz="1600" dirty="0" smtClean="0">
                          <a:effectLst/>
                        </a:rPr>
                        <a:t>$ 49,33 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 </a:t>
                      </a:r>
                      <a:r>
                        <a:rPr lang="es-EC" sz="1600" dirty="0" smtClean="0">
                          <a:effectLst/>
                        </a:rPr>
                        <a:t>$ 104,50 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6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 </a:t>
                      </a:r>
                      <a:r>
                        <a:rPr lang="es-EC" sz="1600" b="1" dirty="0" smtClean="0">
                          <a:effectLst/>
                        </a:rPr>
                        <a:t>$ 1.461,04 </a:t>
                      </a:r>
                      <a:endParaRPr lang="es-EC" sz="1600" b="1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 </a:t>
                      </a:r>
                      <a:r>
                        <a:rPr lang="es-EC" sz="1600" b="1" dirty="0" smtClean="0">
                          <a:effectLst/>
                        </a:rPr>
                        <a:t>$ 219,15 </a:t>
                      </a:r>
                      <a:endParaRPr lang="es-EC" sz="1600" b="1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 </a:t>
                      </a:r>
                      <a:r>
                        <a:rPr lang="es-EC" sz="1600" b="1" dirty="0" smtClean="0">
                          <a:effectLst/>
                        </a:rPr>
                        <a:t>$ 7,31 </a:t>
                      </a:r>
                      <a:endParaRPr lang="es-EC" sz="1600" b="1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 </a:t>
                      </a:r>
                      <a:r>
                        <a:rPr lang="es-EC" sz="1600" b="1" dirty="0" smtClean="0">
                          <a:effectLst/>
                        </a:rPr>
                        <a:t>$ 202,50 </a:t>
                      </a:r>
                      <a:endParaRPr lang="es-EC" sz="1600" b="1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 </a:t>
                      </a:r>
                      <a:r>
                        <a:rPr lang="es-EC" sz="1600" b="1" dirty="0" smtClean="0">
                          <a:effectLst/>
                        </a:rPr>
                        <a:t>$ 428,96 </a:t>
                      </a:r>
                      <a:endParaRPr lang="es-EC" sz="1600" b="1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1104900" y="1403644"/>
            <a:ext cx="9980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CÁLCULO DE SUPUESTOS TRIBUTOS PAGADOS (LOS DEMÁS TELÉFONOS CELULARES)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7564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LA RECAUDACIÓN DE TRIBUTOS</a:t>
            </a: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1104900" y="1403644"/>
            <a:ext cx="8616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VALORES INCAUTADOS POR CONTRABANDO DE CELULARES (MILLONES $)</a:t>
            </a:r>
            <a:endParaRPr lang="es-EC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174404"/>
              </p:ext>
            </p:extLst>
          </p:nvPr>
        </p:nvGraphicFramePr>
        <p:xfrm>
          <a:off x="1397969" y="2239879"/>
          <a:ext cx="6061610" cy="369570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035741"/>
                <a:gridCol w="1830628"/>
                <a:gridCol w="1830628"/>
                <a:gridCol w="1364613"/>
              </a:tblGrid>
              <a:tr h="528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PERÍODO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AÑOS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VALOR DE MERCANCÍA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TOTAL TRIBUTOS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245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PERÍODO 1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2009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$ 0,72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$ 0,21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245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2010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$ 0,76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$ 0,22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245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2011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$ 0,71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$ 0,21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245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PERÍODO 2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2012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$ 0,79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$ 0,24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245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2013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$ 2,59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$ 0,77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245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2014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$ 2,89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$ 0,86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2453">
                <a:tc>
                  <a:txBody>
                    <a:bodyPr/>
                    <a:lstStyle/>
                    <a:p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TOTAL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$ 8,46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$ 2,52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146" name="Picture 2" descr="http://www.eltrabajo.cl/portal/wp-content/uploads/2011/10/Celulares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8" r="10113"/>
          <a:stretch/>
        </p:blipFill>
        <p:spPr bwMode="auto">
          <a:xfrm>
            <a:off x="8213557" y="2247649"/>
            <a:ext cx="2614864" cy="371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7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2767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SOBRE NORMATIVA</a:t>
            </a:r>
            <a:endParaRPr lang="es-EC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589266"/>
              </p:ext>
            </p:extLst>
          </p:nvPr>
        </p:nvGraphicFramePr>
        <p:xfrm>
          <a:off x="1104900" y="1622738"/>
          <a:ext cx="9150448" cy="454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932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SOBRE NORMATIVA</a:t>
            </a:r>
            <a:endParaRPr lang="es-EC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032067"/>
              </p:ext>
            </p:extLst>
          </p:nvPr>
        </p:nvGraphicFramePr>
        <p:xfrm>
          <a:off x="1104900" y="1609859"/>
          <a:ext cx="9150448" cy="4562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580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SOBRE NORMATIVA</a:t>
            </a:r>
            <a:endParaRPr lang="es-EC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881810"/>
              </p:ext>
            </p:extLst>
          </p:nvPr>
        </p:nvGraphicFramePr>
        <p:xfrm>
          <a:off x="1104900" y="1609859"/>
          <a:ext cx="9150448" cy="4562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809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SOBRE NORMATIVA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680727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450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RESOLUCIÓN Nº 67-2012 COMEX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019428"/>
              </p:ext>
            </p:extLst>
          </p:nvPr>
        </p:nvGraphicFramePr>
        <p:xfrm>
          <a:off x="1104900" y="1712890"/>
          <a:ext cx="9982200" cy="4588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069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COMERCIALES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823799"/>
              </p:ext>
            </p:extLst>
          </p:nvPr>
        </p:nvGraphicFramePr>
        <p:xfrm>
          <a:off x="2573092" y="1870656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http://soxialmedia.com/wp-content/uploads/2011/12/adiccion-celular-movil-smatphone-usuario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673" y="2201862"/>
            <a:ext cx="385762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104900" y="1502846"/>
            <a:ext cx="5423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AFECTACIONES COMERCIALES SOBRE EL CLIENTE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6065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COMERCIALES</a:t>
            </a:r>
            <a:endParaRPr lang="es-EC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183435"/>
              </p:ext>
            </p:extLst>
          </p:nvPr>
        </p:nvGraphicFramePr>
        <p:xfrm>
          <a:off x="1104900" y="1622738"/>
          <a:ext cx="9150448" cy="454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298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COMERCIALES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692256"/>
              </p:ext>
            </p:extLst>
          </p:nvPr>
        </p:nvGraphicFramePr>
        <p:xfrm>
          <a:off x="1104900" y="1973691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1104900" y="1441292"/>
            <a:ext cx="4914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AFECTACIÓN A PRODUCTORES NACIONALES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4378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COMERCIALES</a:t>
            </a: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215077"/>
              </p:ext>
            </p:extLst>
          </p:nvPr>
        </p:nvGraphicFramePr>
        <p:xfrm>
          <a:off x="1104900" y="1635617"/>
          <a:ext cx="9982200" cy="453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1709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COMERCIALES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198759"/>
              </p:ext>
            </p:extLst>
          </p:nvPr>
        </p:nvGraphicFramePr>
        <p:xfrm>
          <a:off x="1506633" y="2518609"/>
          <a:ext cx="8936778" cy="243840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4944407"/>
                <a:gridCol w="1806610"/>
                <a:gridCol w="2185761"/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INNOVACIÓN EN EQUIPOS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107 encuestados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27.9%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MAYORES BENEFICIOS EN SUS SERVICIOS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243 </a:t>
                      </a:r>
                      <a:r>
                        <a:rPr lang="es-EC" sz="1800" dirty="0" smtClean="0">
                          <a:effectLst/>
                        </a:rPr>
                        <a:t>encuestados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63.3%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RECICLAJE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45 </a:t>
                      </a:r>
                      <a:r>
                        <a:rPr lang="es-EC" sz="1800" dirty="0" smtClean="0">
                          <a:effectLst/>
                        </a:rPr>
                        <a:t>encuestados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11.7%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SE PERCIBIÓ NINGÚNA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14 </a:t>
                      </a:r>
                      <a:r>
                        <a:rPr lang="es-EC" sz="1800" dirty="0" smtClean="0">
                          <a:effectLst/>
                        </a:rPr>
                        <a:t>encuestados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3.6%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1104900" y="1349894"/>
            <a:ext cx="8541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IMPACTO DE LAS ESTRATEGIAS DE MITIGACIÓN SOBRE LA MEDIDA DEL COMEX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78937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ECONÓMICOS</a:t>
            </a:r>
            <a:endParaRPr lang="es-EC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704607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9324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ECONÓMICOS</a:t>
            </a:r>
            <a:endParaRPr lang="es-EC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813531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433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ECONÓMICOS</a:t>
            </a:r>
          </a:p>
        </p:txBody>
      </p:sp>
      <p:graphicFrame>
        <p:nvGraphicFramePr>
          <p:cNvPr id="6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458587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663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ECONÓMICOS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065748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0223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ECONÓMICOS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337858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1107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 DE LA RESOLUCIÓN</a:t>
            </a:r>
            <a:endParaRPr lang="es-EC" dirty="0"/>
          </a:p>
        </p:txBody>
      </p:sp>
      <p:pic>
        <p:nvPicPr>
          <p:cNvPr id="22" name="Marcador de contenido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clrChange>
              <a:clrFrom>
                <a:srgbClr val="FFE187"/>
              </a:clrFrom>
              <a:clrTo>
                <a:srgbClr val="FFE187">
                  <a:alpha val="0"/>
                </a:srgbClr>
              </a:clrTo>
            </a:clrChange>
          </a:blip>
          <a:srcRect l="26112" t="26189" r="53425" b="27860"/>
          <a:stretch/>
        </p:blipFill>
        <p:spPr>
          <a:xfrm>
            <a:off x="1821040" y="1729259"/>
            <a:ext cx="2662472" cy="3361408"/>
          </a:xfrm>
          <a:prstGeom prst="rect">
            <a:avLst/>
          </a:prstGeom>
        </p:spPr>
      </p:pic>
      <p:sp>
        <p:nvSpPr>
          <p:cNvPr id="26" name="Marcador de texto 5"/>
          <p:cNvSpPr>
            <a:spLocks noGrp="1"/>
          </p:cNvSpPr>
          <p:nvPr>
            <p:ph type="body" idx="1"/>
          </p:nvPr>
        </p:nvSpPr>
        <p:spPr>
          <a:xfrm>
            <a:off x="1136965" y="1246422"/>
            <a:ext cx="10071099" cy="509750"/>
          </a:xfrm>
        </p:spPr>
        <p:txBody>
          <a:bodyPr>
            <a:normAutofit/>
          </a:bodyPr>
          <a:lstStyle/>
          <a:p>
            <a:pPr algn="ctr"/>
            <a:r>
              <a:rPr lang="es-EC" sz="1600" dirty="0" smtClean="0"/>
              <a:t>ECOLÓGICO				BALANZA COMERCIAL</a:t>
            </a:r>
            <a:endParaRPr lang="es-EC" sz="16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76469032"/>
              </p:ext>
            </p:extLst>
          </p:nvPr>
        </p:nvGraphicFramePr>
        <p:xfrm>
          <a:off x="1104900" y="3191990"/>
          <a:ext cx="4003363" cy="3797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Marcador de contenido 7"/>
          <p:cNvPicPr>
            <a:picLocks noGrp="1" noChangeAspect="1"/>
          </p:cNvPicPr>
          <p:nvPr>
            <p:ph sz="quarter" idx="4"/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1529" y="2198156"/>
            <a:ext cx="4286250" cy="33147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5606168" y="5384843"/>
            <a:ext cx="25255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IMPORTACIONES</a:t>
            </a:r>
            <a:endParaRPr lang="es-ES" sz="2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9064750" y="4372340"/>
            <a:ext cx="25751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</a:t>
            </a:r>
            <a:r>
              <a:rPr lang="es-ES" sz="2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PORTACIONES</a:t>
            </a:r>
            <a:endParaRPr lang="es-ES" sz="2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3" name="Flecha arriba 12"/>
          <p:cNvSpPr/>
          <p:nvPr/>
        </p:nvSpPr>
        <p:spPr>
          <a:xfrm>
            <a:off x="5958871" y="4372340"/>
            <a:ext cx="294412" cy="7183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Flecha arriba 13"/>
          <p:cNvSpPr/>
          <p:nvPr/>
        </p:nvSpPr>
        <p:spPr>
          <a:xfrm flipV="1">
            <a:off x="10182949" y="4903836"/>
            <a:ext cx="338794" cy="6339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0169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1" grpId="0"/>
      <p:bldP spid="12" grpId="0"/>
      <p:bldP spid="13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dirty="0" smtClean="0">
                <a:solidFill>
                  <a:srgbClr val="514843"/>
                </a:solidFill>
                <a:latin typeface="Plantagenet Cherokee"/>
              </a:rPr>
              <a:t>RESULTADOS FINALES</a:t>
            </a:r>
            <a:endParaRPr lang="es-ES" sz="2800" b="0" i="0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graphicFrame>
        <p:nvGraphicFramePr>
          <p:cNvPr id="15" name="Marcador de contenido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42259"/>
              </p:ext>
            </p:extLst>
          </p:nvPr>
        </p:nvGraphicFramePr>
        <p:xfrm>
          <a:off x="1104901" y="1600201"/>
          <a:ext cx="9980683" cy="4476408"/>
        </p:xfrm>
        <a:graphic>
          <a:graphicData uri="http://schemas.openxmlformats.org/drawingml/2006/table">
            <a:tbl>
              <a:tblPr/>
              <a:tblGrid>
                <a:gridCol w="761578"/>
                <a:gridCol w="2364901"/>
                <a:gridCol w="4970300"/>
                <a:gridCol w="1883904"/>
              </a:tblGrid>
              <a:tr h="27660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Euphemia (Cuerpo)"/>
                        </a:rPr>
                        <a:t>RESULTADOS DEL ESTUDIO</a:t>
                      </a: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4456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Euphemia (Cuerpo)"/>
                        </a:rPr>
                        <a:t>No.</a:t>
                      </a: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Euphemia (Cuerpo)"/>
                        </a:rPr>
                        <a:t>EFECTOS</a:t>
                      </a: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Euphemia (Cuerpo)"/>
                        </a:rPr>
                        <a:t>VARIABLE</a:t>
                      </a: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uphemia (Cuerpo)"/>
                        </a:rPr>
                        <a:t>RESULTADO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Euphemia (Cuerpo)"/>
                      </a:endParaRP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42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Euphemia (Cuerpo)"/>
                        </a:rPr>
                        <a:t>1</a:t>
                      </a: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Euphemia (Cuerpo)"/>
                        </a:rPr>
                        <a:t>NORMATIVA</a:t>
                      </a: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Euphemia (Cuerpo)"/>
                        </a:rPr>
                        <a:t>Efectividad de la Resolución No. 67 del COMEX sobre el Ambiente</a:t>
                      </a: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Euphemia (Cuerpo)"/>
                      </a:endParaRP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</a:tr>
              <a:tr h="54392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Euphemia (Cuerpo)"/>
                        </a:rPr>
                        <a:t>2</a:t>
                      </a: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Euphemia (Cuerpo)"/>
                        </a:rPr>
                        <a:t>NORMATIVA</a:t>
                      </a: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Euphemia (Cuerpo)"/>
                        </a:rPr>
                        <a:t>Impacto arancelario sobre CBU/CKD en ambos periodos</a:t>
                      </a: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Euphemia (Cuerpo)"/>
                      </a:endParaRP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7445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Euphemia (Cuerpo)"/>
                        </a:rPr>
                        <a:t>3</a:t>
                      </a: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Euphemia (Cuerpo)"/>
                        </a:rPr>
                        <a:t>NORMATIVA</a:t>
                      </a: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Euphemia (Cuerpo)"/>
                        </a:rPr>
                        <a:t>Reducción de las importaciones  en los periodos en análisis sobre Balanza Comercial.</a:t>
                      </a: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Euphemia (Cuerpo)"/>
                      </a:endParaRP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82"/>
                    </a:solidFill>
                  </a:tcPr>
                </a:tc>
              </a:tr>
              <a:tr h="7445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Euphemia (Cuerpo)"/>
                      </a:endParaRP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27660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Euphemia (Cuerpo)"/>
                        </a:rPr>
                        <a:t>4</a:t>
                      </a: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Euphemia (Cuerpo)"/>
                        </a:rPr>
                        <a:t>NORMATIVA</a:t>
                      </a: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Euphemia (Cuerpo)"/>
                        </a:rPr>
                        <a:t>Afectación de medidas técnicas</a:t>
                      </a: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Euphemia (Cuerpo)"/>
                      </a:endParaRP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</a:tr>
              <a:tr h="55842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Euphemia (Cuerpo)"/>
                        </a:rPr>
                        <a:t>5</a:t>
                      </a: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Euphemia (Cuerpo)"/>
                        </a:rPr>
                        <a:t>COMERCIAL</a:t>
                      </a: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Euphemia (Cuerpo)"/>
                        </a:rPr>
                        <a:t>Afectaciones comerciales sobre el cliente</a:t>
                      </a: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Euphemia (Cuerpo)"/>
                      </a:endParaRP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8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15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s-ES" dirty="0">
                <a:solidFill>
                  <a:srgbClr val="514843"/>
                </a:solidFill>
              </a:rPr>
              <a:t>RESULTADOS FINALES</a:t>
            </a:r>
            <a:endParaRPr lang="es-ES" sz="2800" b="0" i="0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647477"/>
              </p:ext>
            </p:extLst>
          </p:nvPr>
        </p:nvGraphicFramePr>
        <p:xfrm>
          <a:off x="1104900" y="1600200"/>
          <a:ext cx="9982200" cy="4163299"/>
        </p:xfrm>
        <a:graphic>
          <a:graphicData uri="http://schemas.openxmlformats.org/drawingml/2006/table">
            <a:tbl>
              <a:tblPr/>
              <a:tblGrid>
                <a:gridCol w="753941"/>
                <a:gridCol w="2352302"/>
                <a:gridCol w="4986075"/>
                <a:gridCol w="1889882"/>
              </a:tblGrid>
              <a:tr h="24919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Euphemia (Cuerpo)"/>
                        </a:rPr>
                        <a:t>RESULTADOS DEL ESTUDIO</a:t>
                      </a: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4726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Euphemia (Cuerpo)"/>
                        </a:rPr>
                        <a:t>No.</a:t>
                      </a: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Euphemia (Cuerpo)"/>
                        </a:rPr>
                        <a:t>EFECTOS</a:t>
                      </a: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Euphemia (Cuerpo)"/>
                        </a:rPr>
                        <a:t>VARIABLE</a:t>
                      </a: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uphemia (Cuerpo)"/>
                        </a:rPr>
                        <a:t>RESULTADO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Euphemia (Cuerpo)"/>
                      </a:endParaRP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63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Euphemia (Cuerpo)"/>
                        </a:rPr>
                        <a:t>6</a:t>
                      </a: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Euphemia (Cuerpo)"/>
                        </a:rPr>
                        <a:t>COMERCIAL</a:t>
                      </a: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Euphemia (Cuerpo)"/>
                        </a:rPr>
                        <a:t>Utilización de las cuotas de importación</a:t>
                      </a: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Euphemia (Cuerpo)"/>
                      </a:endParaRP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63544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Euphemia (Cuerpo)"/>
                        </a:rPr>
                        <a:t>7</a:t>
                      </a: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Euphemia (Cuerpo)"/>
                        </a:rPr>
                        <a:t>COMERCIAL</a:t>
                      </a: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Euphemia (Cuerpo)"/>
                        </a:rPr>
                        <a:t>Afectación a productores nacionales</a:t>
                      </a: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Euphemia (Cuerpo)"/>
                      </a:endParaRP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21181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Euphemia (Cuerpo)"/>
                        </a:rPr>
                        <a:t>8</a:t>
                      </a: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Euphemia (Cuerpo)"/>
                        </a:rPr>
                        <a:t>COMERCIAL</a:t>
                      </a: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Euphemia (Cuerpo)"/>
                        </a:rPr>
                        <a:t>Afectación a productores extranjeros</a:t>
                      </a: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Euphemia (Cuerpo)"/>
                      </a:endParaRP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84726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Euphemia (Cuerpo)"/>
                        </a:rPr>
                        <a:t>9</a:t>
                      </a: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Euphemia (Cuerpo)"/>
                        </a:rPr>
                        <a:t>COMERCIAL</a:t>
                      </a: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Euphemia (Cuerpo)"/>
                        </a:rPr>
                        <a:t>Impacto de las estrategias de mitigación sobre la medida del COMEX.</a:t>
                      </a: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Euphemia (Cuerpo)"/>
                      </a:endParaRP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41117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Euphemia (Cuerpo)"/>
                        </a:rPr>
                        <a:t>10</a:t>
                      </a: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Euphemia (Cuerpo)"/>
                        </a:rPr>
                        <a:t>ECONÓMICO</a:t>
                      </a: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Euphemia (Cuerpo)"/>
                        </a:rPr>
                        <a:t>Efectividad de la Resolución No. 67 del COMEX sobre Balanza Comercial en apoyo al equilibrio</a:t>
                      </a: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Euphemia (Cuerpo)"/>
                      </a:endParaRP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21181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Euphemia (Cuerpo)"/>
                        </a:rPr>
                        <a:t>11</a:t>
                      </a: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Euphemia (Cuerpo)"/>
                        </a:rPr>
                        <a:t>ECONÓMICO</a:t>
                      </a: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Euphemia (Cuerpo)"/>
                        </a:rPr>
                        <a:t>Afectación sobre la recaudación de tributos</a:t>
                      </a: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Euphemia (Cuerpo)"/>
                      </a:endParaRPr>
                    </a:p>
                  </a:txBody>
                  <a:tcPr marL="30067" marR="300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9421882" y="5935100"/>
            <a:ext cx="16637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</a:rPr>
              <a:t>TOTAL</a:t>
            </a:r>
            <a:r>
              <a:rPr lang="es-EC" dirty="0"/>
              <a:t> </a:t>
            </a:r>
            <a:r>
              <a:rPr lang="es-EC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6,5</a:t>
            </a:r>
            <a:r>
              <a:rPr lang="es-EC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0841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CONCLUSIONES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3" b="1445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Marcador de texto 7"/>
          <p:cNvSpPr>
            <a:spLocks noGrp="1"/>
          </p:cNvSpPr>
          <p:nvPr>
            <p:ph type="body" sz="half" idx="2"/>
          </p:nvPr>
        </p:nvSpPr>
        <p:spPr>
          <a:xfrm>
            <a:off x="1104900" y="2261937"/>
            <a:ext cx="3396996" cy="3910263"/>
          </a:xfrm>
        </p:spPr>
        <p:txBody>
          <a:bodyPr>
            <a:normAutofit/>
          </a:bodyPr>
          <a:lstStyle/>
          <a:p>
            <a:r>
              <a:rPr lang="es-EC" sz="2800" dirty="0" smtClean="0"/>
              <a:t>No se cumplió el objetivo planteado por el Comité de Comercio Exterior (ni ecológico, ni económico).</a:t>
            </a:r>
          </a:p>
          <a:p>
            <a:pPr algn="just"/>
            <a:endParaRPr lang="es-EC" sz="2800" dirty="0" smtClean="0"/>
          </a:p>
          <a:p>
            <a:r>
              <a:rPr lang="es-EC" sz="2800" dirty="0" smtClean="0"/>
              <a:t>La Resolución no fue 100% efectiva.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18003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3" b="1445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9" name="Marcador de texto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Mayor Control.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Concientización ambiental.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Derechos arancelarios no afectaron a “Los demás”.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CKD apoya al giro de la Matriz Productiva.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Aperturas de Subpartidas </a:t>
            </a:r>
            <a:r>
              <a:rPr lang="es-EC" dirty="0" err="1" smtClean="0"/>
              <a:t>aperturan</a:t>
            </a:r>
            <a:r>
              <a:rPr lang="es-EC" dirty="0" smtClean="0"/>
              <a:t> estadísticas y beneficios.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Imagen e inversión extranjera se ve afectada negativamente.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Cultura ecuatoriana consumista.</a:t>
            </a:r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3" b="1445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9" name="Marcador de texto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Percepción de derechos violentados.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Los tributos recolectados fueron bajos en comparación de lo que se pudo haber recaudado.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El contrabando se multiplico.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Industria de ensambladores creciente, aunque inquietos por el fin de vigencia de la Resolución N° 67.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Se da mayor importancia a restringir las importaciones, que a fomentar las exportaciones.</a:t>
            </a:r>
          </a:p>
        </p:txBody>
      </p:sp>
    </p:spTree>
    <p:extLst>
      <p:ext uri="{BB962C8B-B14F-4D97-AF65-F5344CB8AC3E}">
        <p14:creationId xmlns:p14="http://schemas.microsoft.com/office/powerpoint/2010/main" val="259652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2193900"/>
          </a:xfrm>
        </p:spPr>
        <p:txBody>
          <a:bodyPr/>
          <a:lstStyle/>
          <a:p>
            <a:r>
              <a:rPr lang="es-EC" dirty="0" smtClean="0"/>
              <a:t>MUCHAS GRACIAS POR SU ATENCIÓN</a:t>
            </a:r>
            <a:endParaRPr lang="es-EC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ACTORES AFECTADOS POR LA MEDIDA</a:t>
            </a:r>
            <a:endParaRPr lang="es-EC" dirty="0"/>
          </a:p>
        </p:txBody>
      </p:sp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727442"/>
              </p:ext>
            </p:extLst>
          </p:nvPr>
        </p:nvGraphicFramePr>
        <p:xfrm>
          <a:off x="1104900" y="1600200"/>
          <a:ext cx="9982200" cy="4980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177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graphicEl>
                                              <a:dgm id="{587E5480-DF12-411A-9150-6F3B6AE1A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graphicEl>
                                              <a:dgm id="{587E5480-DF12-411A-9150-6F3B6AE1A492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>
                                            <p:graphicEl>
                                              <a:dgm id="{98F152A5-51D0-4E82-AF63-3209C3E63F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>
                                            <p:graphicEl>
                                              <a:dgm id="{98F152A5-51D0-4E82-AF63-3209C3E63FD5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>
                                            <p:graphicEl>
                                              <a:dgm id="{AFCF0766-86E4-49BB-9AC3-CA073CF76D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>
                                            <p:graphicEl>
                                              <a:dgm id="{AFCF0766-86E4-49BB-9AC3-CA073CF76D7D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>
                                            <p:graphicEl>
                                              <a:dgm id="{0F11A132-C96B-48FB-9695-1E595CED5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>
                                            <p:graphicEl>
                                              <a:dgm id="{0F11A132-C96B-48FB-9695-1E595CED5F37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>
                                            <p:graphicEl>
                                              <a:dgm id="{13449599-99D5-4B70-B1F3-F5F5BE636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>
                                            <p:graphicEl>
                                              <a:dgm id="{13449599-99D5-4B70-B1F3-F5F5BE6366A4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">
                                            <p:graphicEl>
                                              <a:dgm id="{CCE8737E-0E52-48E7-900A-D6669C0B8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">
                                            <p:graphicEl>
                                              <a:dgm id="{CCE8737E-0E52-48E7-900A-D6669C0B82D0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">
                                            <p:graphicEl>
                                              <a:dgm id="{1B316176-CF03-42C6-BBAE-4D9FAF82FF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">
                                            <p:graphicEl>
                                              <a:dgm id="{1B316176-CF03-42C6-BBAE-4D9FAF82FF93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">
                                            <p:graphicEl>
                                              <a:dgm id="{4EC1004B-6666-4EEC-91F7-D531F61C95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">
                                            <p:graphicEl>
                                              <a:dgm id="{4EC1004B-6666-4EEC-91F7-D531F61C9527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PUNTAJE PARA COMPROBAR LA EFECTIVIDAD DE LA RESOLUCIÓN</a:t>
            </a:r>
            <a:endParaRPr lang="es-EC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17346965"/>
              </p:ext>
            </p:extLst>
          </p:nvPr>
        </p:nvGraphicFramePr>
        <p:xfrm>
          <a:off x="2032000" y="1909011"/>
          <a:ext cx="8128000" cy="422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311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761724" y="2292094"/>
            <a:ext cx="5734050" cy="2219691"/>
          </a:xfrm>
        </p:spPr>
        <p:txBody>
          <a:bodyPr/>
          <a:lstStyle/>
          <a:p>
            <a:r>
              <a:rPr lang="es-ES" dirty="0">
                <a:solidFill>
                  <a:srgbClr val="514843"/>
                </a:solidFill>
              </a:rPr>
              <a:t>EFECTOS</a:t>
            </a:r>
            <a:endParaRPr lang="es-EC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761724" y="3992452"/>
            <a:ext cx="5734050" cy="147489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/>
              <a:t>Efectos sobre Normativa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/>
              <a:t>Efectos Comerciales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/>
              <a:t>Efectos </a:t>
            </a:r>
            <a:r>
              <a:rPr lang="es-EC" sz="2400" dirty="0" smtClean="0"/>
              <a:t>Económicos</a:t>
            </a:r>
            <a:endParaRPr lang="es-EC" sz="2400" dirty="0"/>
          </a:p>
        </p:txBody>
      </p:sp>
      <p:pic>
        <p:nvPicPr>
          <p:cNvPr id="1028" name="Picture 4" descr="http://moonmentum.com/blog/wp-content/uploads/2012/02/Causa-y-efecto-Clima.jpg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" r="479"/>
          <a:stretch/>
        </p:blipFill>
        <p:spPr bwMode="auto">
          <a:xfrm>
            <a:off x="6065951" y="1310656"/>
            <a:ext cx="5134377" cy="420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60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EFECTOS SOBRE NORMATIVA</a:t>
            </a:r>
            <a:endParaRPr lang="es-EC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5727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APERTURA DE LA SUBPARTIDA DE CELULARES</a:t>
            </a:r>
            <a:endParaRPr lang="es-EC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575426"/>
              </p:ext>
            </p:extLst>
          </p:nvPr>
        </p:nvGraphicFramePr>
        <p:xfrm>
          <a:off x="1104900" y="1600199"/>
          <a:ext cx="9982200" cy="4761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130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ademicLiterature_16x9_TP103431361" id="{5F96931E-AB0C-4596-BACB-72E4435FDDAD}" vid="{89BC7A8E-9260-4268-AED0-21C1F479CF45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académica, rayas finas y diseño de la cinta (pantalla panorámica)</Template>
  <TotalTime>0</TotalTime>
  <Words>1240</Words>
  <Application>Microsoft Office PowerPoint</Application>
  <PresentationFormat>Panorámica</PresentationFormat>
  <Paragraphs>389</Paragraphs>
  <Slides>45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3" baseType="lpstr">
      <vt:lpstr>Arial</vt:lpstr>
      <vt:lpstr>Calibri</vt:lpstr>
      <vt:lpstr>Euphemia</vt:lpstr>
      <vt:lpstr>Euphemia (Cuerpo)</vt:lpstr>
      <vt:lpstr>Plantagenet Cherokee</vt:lpstr>
      <vt:lpstr>Times New Roman</vt:lpstr>
      <vt:lpstr>Wingdings</vt:lpstr>
      <vt:lpstr>Academic Literature 16x9</vt:lpstr>
      <vt:lpstr>ESTUDIO COMPARATIVO DE LA IMPORTACIÓN DE CELULARES EN EL ECUADOR EN EL PERÍODO 2009 – 2014</vt:lpstr>
      <vt:lpstr>RESOLUCIÓN Nº 67-2012 COMEX</vt:lpstr>
      <vt:lpstr>RESOLUCIÓN Nº 67-2012 COMEX</vt:lpstr>
      <vt:lpstr>OBJETIVOS DE LA RESOLUCIÓN</vt:lpstr>
      <vt:lpstr>ACTORES AFECTADOS POR LA MEDIDA</vt:lpstr>
      <vt:lpstr>PUNTAJE PARA COMPROBAR LA EFECTIVIDAD DE LA RESOLUCIÓN</vt:lpstr>
      <vt:lpstr>EFECTOS</vt:lpstr>
      <vt:lpstr>EFECTOS SOBRE NORMATIVA</vt:lpstr>
      <vt:lpstr>APERTURA DE LA SUBPARTIDA DE CELULARES</vt:lpstr>
      <vt:lpstr>RESTRICCIONES A LAS IMPORTACIONES</vt:lpstr>
      <vt:lpstr>POLÍTICA DE RECICLAJE</vt:lpstr>
      <vt:lpstr>EFECTOS COMERCIALES</vt:lpstr>
      <vt:lpstr>ACTORES</vt:lpstr>
      <vt:lpstr>ACTORES</vt:lpstr>
      <vt:lpstr>PAISES PROVEEDORES</vt:lpstr>
      <vt:lpstr>ACTORES</vt:lpstr>
      <vt:lpstr>EFECTOS ECONÓMICOS</vt:lpstr>
      <vt:lpstr>BALANZA COMERCIAL NO PETROLERA</vt:lpstr>
      <vt:lpstr>RESOLUCIÓN N° 67 – 2012 COMEX</vt:lpstr>
      <vt:lpstr>RESOLUCIÓN N° 67 – 2012 COMEX</vt:lpstr>
      <vt:lpstr>LA RECAUDACIÓN DE TRIBUTOS</vt:lpstr>
      <vt:lpstr>LA RECAUDACIÓN DE TRIBUTOS</vt:lpstr>
      <vt:lpstr>LA RECAUDACIÓN DE TRIBUTOS</vt:lpstr>
      <vt:lpstr>LA RECAUDACIÓN DE TRIBUTOS</vt:lpstr>
      <vt:lpstr>RESULTADOS</vt:lpstr>
      <vt:lpstr>SOBRE NORMATIVA</vt:lpstr>
      <vt:lpstr>SOBRE NORMATIVA</vt:lpstr>
      <vt:lpstr>SOBRE NORMATIVA</vt:lpstr>
      <vt:lpstr>SOBRE NORMATIVA</vt:lpstr>
      <vt:lpstr>COMERCIALES</vt:lpstr>
      <vt:lpstr>COMERCIALES</vt:lpstr>
      <vt:lpstr>COMERCIALES</vt:lpstr>
      <vt:lpstr>COMERCIALES</vt:lpstr>
      <vt:lpstr>COMERCIALES</vt:lpstr>
      <vt:lpstr>ECONÓMICOS</vt:lpstr>
      <vt:lpstr>ECONÓMICOS</vt:lpstr>
      <vt:lpstr>ECONÓMICOS</vt:lpstr>
      <vt:lpstr>ECONÓMICOS</vt:lpstr>
      <vt:lpstr>ECONÓMICOS</vt:lpstr>
      <vt:lpstr>RESULTADOS FINALES</vt:lpstr>
      <vt:lpstr>RESULTADOS FINALES</vt:lpstr>
      <vt:lpstr>CONCLUSIONES</vt:lpstr>
      <vt:lpstr>CONCLUSIONES</vt:lpstr>
      <vt:lpstr>CONCLUSIONES</vt:lpstr>
      <vt:lpstr>MUCHAS GRACIAS POR SU ATENCIÓN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2015-11-27T21:54:54Z</dcterms:created>
  <dcterms:modified xsi:type="dcterms:W3CDTF">2015-12-16T08:02:35Z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