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6"/>
  </p:notesMasterIdLst>
  <p:handoutMasterIdLst>
    <p:handoutMasterId r:id="rId47"/>
  </p:handoutMasterIdLst>
  <p:sldIdLst>
    <p:sldId id="265" r:id="rId5"/>
    <p:sldId id="273" r:id="rId6"/>
    <p:sldId id="280" r:id="rId7"/>
    <p:sldId id="279" r:id="rId8"/>
    <p:sldId id="289" r:id="rId9"/>
    <p:sldId id="277" r:id="rId10"/>
    <p:sldId id="281" r:id="rId11"/>
    <p:sldId id="290" r:id="rId12"/>
    <p:sldId id="282" r:id="rId13"/>
    <p:sldId id="283" r:id="rId14"/>
    <p:sldId id="292" r:id="rId15"/>
    <p:sldId id="284" r:id="rId16"/>
    <p:sldId id="285" r:id="rId17"/>
    <p:sldId id="286" r:id="rId18"/>
    <p:sldId id="287" r:id="rId19"/>
    <p:sldId id="293" r:id="rId20"/>
    <p:sldId id="294" r:id="rId21"/>
    <p:sldId id="295" r:id="rId22"/>
    <p:sldId id="288" r:id="rId23"/>
    <p:sldId id="301" r:id="rId24"/>
    <p:sldId id="302" r:id="rId25"/>
    <p:sldId id="303" r:id="rId26"/>
    <p:sldId id="296" r:id="rId27"/>
    <p:sldId id="304" r:id="rId28"/>
    <p:sldId id="305" r:id="rId29"/>
    <p:sldId id="306" r:id="rId30"/>
    <p:sldId id="307" r:id="rId31"/>
    <p:sldId id="308" r:id="rId32"/>
    <p:sldId id="309" r:id="rId33"/>
    <p:sldId id="310" r:id="rId34"/>
    <p:sldId id="311" r:id="rId35"/>
    <p:sldId id="312" r:id="rId36"/>
    <p:sldId id="314" r:id="rId37"/>
    <p:sldId id="315" r:id="rId38"/>
    <p:sldId id="316" r:id="rId39"/>
    <p:sldId id="317" r:id="rId40"/>
    <p:sldId id="318" r:id="rId41"/>
    <p:sldId id="319" r:id="rId42"/>
    <p:sldId id="320" r:id="rId43"/>
    <p:sldId id="321" r:id="rId44"/>
    <p:sldId id="32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60"/>
  </p:normalViewPr>
  <p:slideViewPr>
    <p:cSldViewPr snapToGrid="0">
      <p:cViewPr>
        <p:scale>
          <a:sx n="77" d="100"/>
          <a:sy n="77" d="100"/>
        </p:scale>
        <p:origin x="-138" y="24"/>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7FB35-5490-4F4C-BCDF-36728044933B}"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EC"/>
        </a:p>
      </dgm:t>
    </dgm:pt>
    <dgm:pt modelId="{DECE32DB-E48C-43AD-BC07-1B692A9D41AE}">
      <dgm:prSet phldrT="[Texto]" custT="1"/>
      <dgm:spPr/>
      <dgm:t>
        <a:bodyPr/>
        <a:lstStyle/>
        <a:p>
          <a:r>
            <a:rPr lang="es-ES" sz="2000" dirty="0" smtClean="0"/>
            <a:t>METODOS</a:t>
          </a:r>
          <a:endParaRPr lang="es-EC" sz="2000" dirty="0"/>
        </a:p>
      </dgm:t>
    </dgm:pt>
    <dgm:pt modelId="{4AB355F5-66B1-423F-A2D4-4D127FDC9407}" type="parTrans" cxnId="{9BD990EC-7961-4DCC-9900-029BD0BD1BF7}">
      <dgm:prSet/>
      <dgm:spPr/>
      <dgm:t>
        <a:bodyPr/>
        <a:lstStyle/>
        <a:p>
          <a:endParaRPr lang="es-EC"/>
        </a:p>
      </dgm:t>
    </dgm:pt>
    <dgm:pt modelId="{A103E08A-8D95-4006-BA78-2DEA695B057B}" type="sibTrans" cxnId="{9BD990EC-7961-4DCC-9900-029BD0BD1BF7}">
      <dgm:prSet/>
      <dgm:spPr/>
      <dgm:t>
        <a:bodyPr/>
        <a:lstStyle/>
        <a:p>
          <a:endParaRPr lang="es-EC"/>
        </a:p>
      </dgm:t>
    </dgm:pt>
    <dgm:pt modelId="{297DF9D9-9BBA-4FD0-9902-45DD68B4D7FB}">
      <dgm:prSet phldrT="[Texto]" custT="1"/>
      <dgm:spPr/>
      <dgm:t>
        <a:bodyPr/>
        <a:lstStyle/>
        <a:p>
          <a:r>
            <a:rPr lang="es-EC" sz="1600" dirty="0" smtClean="0"/>
            <a:t>Selección y ubicación </a:t>
          </a:r>
          <a:endParaRPr lang="es-EC" sz="1600" dirty="0"/>
        </a:p>
      </dgm:t>
    </dgm:pt>
    <dgm:pt modelId="{938E8293-AE75-4A9F-975B-50F79377FEB1}" type="parTrans" cxnId="{23206381-1107-48D9-AC05-848EF78DCEB1}">
      <dgm:prSet/>
      <dgm:spPr/>
      <dgm:t>
        <a:bodyPr/>
        <a:lstStyle/>
        <a:p>
          <a:endParaRPr lang="es-EC"/>
        </a:p>
      </dgm:t>
    </dgm:pt>
    <dgm:pt modelId="{1D89BE85-FE9E-409B-B94E-4C3745BF86E0}" type="sibTrans" cxnId="{23206381-1107-48D9-AC05-848EF78DCEB1}">
      <dgm:prSet/>
      <dgm:spPr/>
      <dgm:t>
        <a:bodyPr/>
        <a:lstStyle/>
        <a:p>
          <a:endParaRPr lang="es-EC"/>
        </a:p>
      </dgm:t>
    </dgm:pt>
    <dgm:pt modelId="{A9A666AF-EE96-485C-A768-42268DF41221}">
      <dgm:prSet phldrT="[Texto]" custT="1"/>
      <dgm:spPr/>
      <dgm:t>
        <a:bodyPr/>
        <a:lstStyle/>
        <a:p>
          <a:r>
            <a:rPr lang="es-EC" sz="1400" dirty="0" smtClean="0"/>
            <a:t>Mapa base</a:t>
          </a:r>
          <a:endParaRPr lang="es-EC" sz="1400" dirty="0"/>
        </a:p>
      </dgm:t>
    </dgm:pt>
    <dgm:pt modelId="{32EE682C-984D-462F-8494-034E1C852D71}" type="parTrans" cxnId="{58D3A54D-DBF2-4D4A-A2C6-C06C561E53B2}">
      <dgm:prSet/>
      <dgm:spPr/>
      <dgm:t>
        <a:bodyPr/>
        <a:lstStyle/>
        <a:p>
          <a:endParaRPr lang="es-EC"/>
        </a:p>
      </dgm:t>
    </dgm:pt>
    <dgm:pt modelId="{A1852637-6659-42AB-B078-279E410C317F}" type="sibTrans" cxnId="{58D3A54D-DBF2-4D4A-A2C6-C06C561E53B2}">
      <dgm:prSet/>
      <dgm:spPr/>
      <dgm:t>
        <a:bodyPr/>
        <a:lstStyle/>
        <a:p>
          <a:endParaRPr lang="es-EC"/>
        </a:p>
      </dgm:t>
    </dgm:pt>
    <dgm:pt modelId="{2E30E2B0-D20F-49FD-9A03-47807A5D4231}">
      <dgm:prSet phldrT="[Texto]" custT="1"/>
      <dgm:spPr/>
      <dgm:t>
        <a:bodyPr/>
        <a:lstStyle/>
        <a:p>
          <a:r>
            <a:rPr lang="es-EC" sz="1400" dirty="0" smtClean="0"/>
            <a:t>Régimen de humedad</a:t>
          </a:r>
          <a:endParaRPr lang="es-EC" sz="1400" dirty="0"/>
        </a:p>
      </dgm:t>
    </dgm:pt>
    <dgm:pt modelId="{DDA63A7B-1BD7-43B6-86B0-5F88BCDEEAC3}" type="parTrans" cxnId="{037B5C8C-61FC-4AB8-9D1C-F4434E89F4C2}">
      <dgm:prSet/>
      <dgm:spPr/>
      <dgm:t>
        <a:bodyPr/>
        <a:lstStyle/>
        <a:p>
          <a:endParaRPr lang="es-EC"/>
        </a:p>
      </dgm:t>
    </dgm:pt>
    <dgm:pt modelId="{1A140C6D-1AB0-470D-A20E-FD9297A2DEC3}" type="sibTrans" cxnId="{037B5C8C-61FC-4AB8-9D1C-F4434E89F4C2}">
      <dgm:prSet/>
      <dgm:spPr/>
      <dgm:t>
        <a:bodyPr/>
        <a:lstStyle/>
        <a:p>
          <a:endParaRPr lang="es-EC"/>
        </a:p>
      </dgm:t>
    </dgm:pt>
    <dgm:pt modelId="{42AA28D0-BE95-4F90-9EDB-892A9E07310D}">
      <dgm:prSet phldrT="[Texto]" custT="1"/>
      <dgm:spPr/>
      <dgm:t>
        <a:bodyPr/>
        <a:lstStyle/>
        <a:p>
          <a:r>
            <a:rPr lang="es-EC" sz="1600" dirty="0" smtClean="0"/>
            <a:t>Apertura y descripción de calicatas</a:t>
          </a:r>
          <a:endParaRPr lang="es-EC" sz="1600" dirty="0"/>
        </a:p>
      </dgm:t>
    </dgm:pt>
    <dgm:pt modelId="{D6F92BA2-B31C-4399-BB61-0CA11AFB4595}" type="parTrans" cxnId="{9CF3C84F-9529-417F-90B6-95283BB935EB}">
      <dgm:prSet/>
      <dgm:spPr/>
      <dgm:t>
        <a:bodyPr/>
        <a:lstStyle/>
        <a:p>
          <a:endParaRPr lang="es-EC"/>
        </a:p>
      </dgm:t>
    </dgm:pt>
    <dgm:pt modelId="{A3A5FC09-7155-440A-92CC-C498509DC00F}" type="sibTrans" cxnId="{9CF3C84F-9529-417F-90B6-95283BB935EB}">
      <dgm:prSet/>
      <dgm:spPr/>
      <dgm:t>
        <a:bodyPr/>
        <a:lstStyle/>
        <a:p>
          <a:endParaRPr lang="es-EC"/>
        </a:p>
      </dgm:t>
    </dgm:pt>
    <dgm:pt modelId="{9598ED30-EE26-4F04-8756-5D95B2BCB106}">
      <dgm:prSet phldrT="[Texto]" custT="1"/>
      <dgm:spPr/>
      <dgm:t>
        <a:bodyPr/>
        <a:lstStyle/>
        <a:p>
          <a:r>
            <a:rPr lang="es-EC" sz="1400" dirty="0" smtClean="0"/>
            <a:t>Dimensión de calicata (1m, 1,5m, 1,5m)</a:t>
          </a:r>
          <a:endParaRPr lang="es-EC" sz="1400" dirty="0"/>
        </a:p>
      </dgm:t>
    </dgm:pt>
    <dgm:pt modelId="{58FE65B3-D6B1-4E42-AA4A-3108AEA5D1CD}" type="parTrans" cxnId="{E1558C5E-6A38-416A-A545-180645910169}">
      <dgm:prSet/>
      <dgm:spPr/>
      <dgm:t>
        <a:bodyPr/>
        <a:lstStyle/>
        <a:p>
          <a:endParaRPr lang="es-EC"/>
        </a:p>
      </dgm:t>
    </dgm:pt>
    <dgm:pt modelId="{E0CF00AF-27BA-49C3-A7CB-1FCF6A73FA2C}" type="sibTrans" cxnId="{E1558C5E-6A38-416A-A545-180645910169}">
      <dgm:prSet/>
      <dgm:spPr/>
      <dgm:t>
        <a:bodyPr/>
        <a:lstStyle/>
        <a:p>
          <a:endParaRPr lang="es-EC"/>
        </a:p>
      </dgm:t>
    </dgm:pt>
    <dgm:pt modelId="{DDB38480-1210-49DE-A8CC-DC8E0187B90E}">
      <dgm:prSet phldrT="[Texto]" custT="1"/>
      <dgm:spPr/>
      <dgm:t>
        <a:bodyPr/>
        <a:lstStyle/>
        <a:p>
          <a:r>
            <a:rPr lang="es-EC" sz="1400" dirty="0" smtClean="0"/>
            <a:t>Régimen de temperatura</a:t>
          </a:r>
          <a:endParaRPr lang="es-EC" sz="1400" dirty="0"/>
        </a:p>
      </dgm:t>
    </dgm:pt>
    <dgm:pt modelId="{A85ADF28-D156-4DE8-845D-16E35D8A82D8}" type="parTrans" cxnId="{EDD7B66B-846C-47F9-AF0E-970B6B99E254}">
      <dgm:prSet/>
      <dgm:spPr/>
      <dgm:t>
        <a:bodyPr/>
        <a:lstStyle/>
        <a:p>
          <a:endParaRPr lang="es-EC"/>
        </a:p>
      </dgm:t>
    </dgm:pt>
    <dgm:pt modelId="{38FE1FDD-AE2C-47E5-9940-9D407815AC25}" type="sibTrans" cxnId="{EDD7B66B-846C-47F9-AF0E-970B6B99E254}">
      <dgm:prSet/>
      <dgm:spPr/>
      <dgm:t>
        <a:bodyPr/>
        <a:lstStyle/>
        <a:p>
          <a:endParaRPr lang="es-EC"/>
        </a:p>
      </dgm:t>
    </dgm:pt>
    <dgm:pt modelId="{77EF4A4E-5514-416A-92F4-531A1441DA7F}">
      <dgm:prSet phldrT="[Texto]" custT="1"/>
      <dgm:spPr/>
      <dgm:t>
        <a:bodyPr/>
        <a:lstStyle/>
        <a:p>
          <a:r>
            <a:rPr lang="es-EC" sz="1400" dirty="0" smtClean="0"/>
            <a:t>Mapas de pendientes</a:t>
          </a:r>
          <a:endParaRPr lang="es-EC" sz="1400" dirty="0"/>
        </a:p>
      </dgm:t>
    </dgm:pt>
    <dgm:pt modelId="{F26A6458-9916-423A-924D-F7F36D0A9E97}" type="parTrans" cxnId="{4112940E-C555-4DA8-ACAC-F72B915E133E}">
      <dgm:prSet/>
      <dgm:spPr/>
      <dgm:t>
        <a:bodyPr/>
        <a:lstStyle/>
        <a:p>
          <a:endParaRPr lang="es-EC"/>
        </a:p>
      </dgm:t>
    </dgm:pt>
    <dgm:pt modelId="{B341245F-2205-4D22-975A-AD95767F373A}" type="sibTrans" cxnId="{4112940E-C555-4DA8-ACAC-F72B915E133E}">
      <dgm:prSet/>
      <dgm:spPr/>
      <dgm:t>
        <a:bodyPr/>
        <a:lstStyle/>
        <a:p>
          <a:endParaRPr lang="es-EC"/>
        </a:p>
      </dgm:t>
    </dgm:pt>
    <dgm:pt modelId="{E3753E9F-F340-4914-9088-FEF558D7BE0D}">
      <dgm:prSet phldrT="[Texto]" custT="1"/>
      <dgm:spPr/>
      <dgm:t>
        <a:bodyPr/>
        <a:lstStyle/>
        <a:p>
          <a:r>
            <a:rPr lang="es-EC" sz="1400" dirty="0" smtClean="0"/>
            <a:t>División política</a:t>
          </a:r>
          <a:endParaRPr lang="es-EC" sz="1400" dirty="0"/>
        </a:p>
      </dgm:t>
    </dgm:pt>
    <dgm:pt modelId="{129B029D-7D65-4DC4-8F43-1289A88BCDCC}" type="parTrans" cxnId="{0D03C812-111C-4734-AF2D-E4680D43E6DF}">
      <dgm:prSet/>
      <dgm:spPr/>
      <dgm:t>
        <a:bodyPr/>
        <a:lstStyle/>
        <a:p>
          <a:endParaRPr lang="es-EC"/>
        </a:p>
      </dgm:t>
    </dgm:pt>
    <dgm:pt modelId="{ACCBC419-3442-4978-9281-5133C24F9116}" type="sibTrans" cxnId="{0D03C812-111C-4734-AF2D-E4680D43E6DF}">
      <dgm:prSet/>
      <dgm:spPr/>
      <dgm:t>
        <a:bodyPr/>
        <a:lstStyle/>
        <a:p>
          <a:endParaRPr lang="es-EC"/>
        </a:p>
      </dgm:t>
    </dgm:pt>
    <dgm:pt modelId="{BF049E34-AEE3-43A8-AB84-A55D6F8A543F}">
      <dgm:prSet phldrT="[Texto]" custT="1"/>
      <dgm:spPr/>
      <dgm:t>
        <a:bodyPr/>
        <a:lstStyle/>
        <a:p>
          <a:r>
            <a:rPr lang="es-ES" sz="1400" dirty="0" smtClean="0"/>
            <a:t>textura, profundidad efectiva, estructura, compacidad, drenaje natural, fragmentos (pedregosidad)</a:t>
          </a:r>
          <a:endParaRPr lang="es-EC" sz="1400" dirty="0"/>
        </a:p>
      </dgm:t>
    </dgm:pt>
    <dgm:pt modelId="{D74E07CB-634A-4485-A255-6249F8E04CB8}" type="parTrans" cxnId="{97DED6F7-1A60-4DC5-B2A3-CE445428338F}">
      <dgm:prSet/>
      <dgm:spPr/>
      <dgm:t>
        <a:bodyPr/>
        <a:lstStyle/>
        <a:p>
          <a:endParaRPr lang="es-EC"/>
        </a:p>
      </dgm:t>
    </dgm:pt>
    <dgm:pt modelId="{70FAA961-7E06-4687-A533-04065ED82DEB}" type="sibTrans" cxnId="{97DED6F7-1A60-4DC5-B2A3-CE445428338F}">
      <dgm:prSet/>
      <dgm:spPr/>
      <dgm:t>
        <a:bodyPr/>
        <a:lstStyle/>
        <a:p>
          <a:endParaRPr lang="es-EC"/>
        </a:p>
      </dgm:t>
    </dgm:pt>
    <dgm:pt modelId="{339E98E6-185A-4260-80F5-EF0A223056CD}">
      <dgm:prSet phldrT="[Texto]" custT="1"/>
      <dgm:spPr/>
      <dgm:t>
        <a:bodyPr/>
        <a:lstStyle/>
        <a:p>
          <a:r>
            <a:rPr lang="es-EC" sz="1400" dirty="0" smtClean="0"/>
            <a:t>Se tomaron muestras de 1 kg, etiquetado, cerrado y empacado</a:t>
          </a:r>
          <a:endParaRPr lang="es-EC" sz="1400" dirty="0"/>
        </a:p>
      </dgm:t>
    </dgm:pt>
    <dgm:pt modelId="{AE6FF241-2B13-43B6-A37E-35361A5C0AA6}" type="parTrans" cxnId="{A437B0CE-46B6-4E73-9931-27CBBB49DF8B}">
      <dgm:prSet/>
      <dgm:spPr/>
      <dgm:t>
        <a:bodyPr/>
        <a:lstStyle/>
        <a:p>
          <a:endParaRPr lang="es-EC"/>
        </a:p>
      </dgm:t>
    </dgm:pt>
    <dgm:pt modelId="{05088B0F-378E-4DFB-B479-AD97B429E1F5}" type="sibTrans" cxnId="{A437B0CE-46B6-4E73-9931-27CBBB49DF8B}">
      <dgm:prSet/>
      <dgm:spPr/>
      <dgm:t>
        <a:bodyPr/>
        <a:lstStyle/>
        <a:p>
          <a:endParaRPr lang="es-EC"/>
        </a:p>
      </dgm:t>
    </dgm:pt>
    <dgm:pt modelId="{8465D29B-DCBB-4A31-B5D6-BC74513AE4B9}">
      <dgm:prSet phldrT="[Texto]" custT="1"/>
      <dgm:spPr/>
      <dgm:t>
        <a:bodyPr/>
        <a:lstStyle/>
        <a:p>
          <a:r>
            <a:rPr lang="es-EC" sz="1400" dirty="0" smtClean="0"/>
            <a:t>Laboratorio</a:t>
          </a:r>
          <a:endParaRPr lang="es-EC" sz="1400" dirty="0"/>
        </a:p>
      </dgm:t>
    </dgm:pt>
    <dgm:pt modelId="{A2785C6E-B091-41E0-9411-147758EB9CA9}" type="parTrans" cxnId="{B3CA127B-D798-439B-B5E5-B0CB798F5F94}">
      <dgm:prSet/>
      <dgm:spPr/>
      <dgm:t>
        <a:bodyPr/>
        <a:lstStyle/>
        <a:p>
          <a:endParaRPr lang="es-EC"/>
        </a:p>
      </dgm:t>
    </dgm:pt>
    <dgm:pt modelId="{A29F8C19-D29D-4147-8304-74983BF681A5}" type="sibTrans" cxnId="{B3CA127B-D798-439B-B5E5-B0CB798F5F94}">
      <dgm:prSet/>
      <dgm:spPr/>
      <dgm:t>
        <a:bodyPr/>
        <a:lstStyle/>
        <a:p>
          <a:endParaRPr lang="es-EC"/>
        </a:p>
      </dgm:t>
    </dgm:pt>
    <dgm:pt modelId="{5D22D60B-38A6-4ECC-93DD-9D1F42ABE2B8}">
      <dgm:prSet custT="1"/>
      <dgm:spPr/>
      <dgm:t>
        <a:bodyPr/>
        <a:lstStyle/>
        <a:p>
          <a:pPr algn="just"/>
          <a:r>
            <a:rPr lang="es-ES" sz="1400" dirty="0" smtClean="0"/>
            <a:t>Las variables químicas medidas fueron: materia orgánica (por el método de calcinación); pH (mediante la utilización de un potenciómetro), capacidad de intercambio catiónico (CIC), saturación de bases (SB) y suma de bases mediante el método de acetato de amonio (NH4 Ac).</a:t>
          </a:r>
          <a:endParaRPr lang="es-EC" sz="1400" dirty="0"/>
        </a:p>
      </dgm:t>
    </dgm:pt>
    <dgm:pt modelId="{090391C2-9B1D-4E81-A5BA-94F6FB01DCFE}" type="parTrans" cxnId="{0AC30303-18DC-4187-9151-D60F5C476C58}">
      <dgm:prSet/>
      <dgm:spPr/>
      <dgm:t>
        <a:bodyPr/>
        <a:lstStyle/>
        <a:p>
          <a:endParaRPr lang="es-EC"/>
        </a:p>
      </dgm:t>
    </dgm:pt>
    <dgm:pt modelId="{8CF644CC-5767-4AF9-873F-DA227F9B2B3D}" type="sibTrans" cxnId="{0AC30303-18DC-4187-9151-D60F5C476C58}">
      <dgm:prSet/>
      <dgm:spPr/>
      <dgm:t>
        <a:bodyPr/>
        <a:lstStyle/>
        <a:p>
          <a:endParaRPr lang="es-EC"/>
        </a:p>
      </dgm:t>
    </dgm:pt>
    <dgm:pt modelId="{7D73CDA9-CD20-49EE-B76F-5805ABA4639B}">
      <dgm:prSet custT="1"/>
      <dgm:spPr/>
      <dgm:t>
        <a:bodyPr/>
        <a:lstStyle/>
        <a:p>
          <a:pPr algn="just"/>
          <a:r>
            <a:rPr lang="es-ES" sz="1400" dirty="0" smtClean="0"/>
            <a:t>Las variable física determinada en el laboratorio fue la textura (mediante el método de Bouyoucos)</a:t>
          </a:r>
          <a:endParaRPr lang="es-EC" sz="1400" dirty="0"/>
        </a:p>
      </dgm:t>
    </dgm:pt>
    <dgm:pt modelId="{07BE3EFF-9431-4FB6-A5D2-C20FAD2E6FC5}" type="parTrans" cxnId="{AD93C030-9F47-44FB-ABF0-D77C7640D420}">
      <dgm:prSet/>
      <dgm:spPr/>
      <dgm:t>
        <a:bodyPr/>
        <a:lstStyle/>
        <a:p>
          <a:endParaRPr lang="es-EC"/>
        </a:p>
      </dgm:t>
    </dgm:pt>
    <dgm:pt modelId="{116F0CE2-C6F8-44F4-9FC1-6905D1E150DD}" type="sibTrans" cxnId="{AD93C030-9F47-44FB-ABF0-D77C7640D420}">
      <dgm:prSet/>
      <dgm:spPr/>
      <dgm:t>
        <a:bodyPr/>
        <a:lstStyle/>
        <a:p>
          <a:endParaRPr lang="es-EC"/>
        </a:p>
      </dgm:t>
    </dgm:pt>
    <dgm:pt modelId="{AB593705-2650-492D-86ED-8AF21699D842}">
      <dgm:prSet custT="1"/>
      <dgm:spPr/>
      <dgm:t>
        <a:bodyPr/>
        <a:lstStyle/>
        <a:p>
          <a:pPr algn="just"/>
          <a:r>
            <a:rPr lang="es-EC" sz="1400" dirty="0" smtClean="0"/>
            <a:t>Elaboración de los mapas</a:t>
          </a:r>
          <a:endParaRPr lang="es-EC" sz="1400" dirty="0"/>
        </a:p>
      </dgm:t>
    </dgm:pt>
    <dgm:pt modelId="{F12D52F3-2597-4C14-A0A6-5D41046D33E3}" type="parTrans" cxnId="{1F855A9C-9F79-4328-8FB3-25ECC1F0C685}">
      <dgm:prSet/>
      <dgm:spPr/>
      <dgm:t>
        <a:bodyPr/>
        <a:lstStyle/>
        <a:p>
          <a:endParaRPr lang="es-EC"/>
        </a:p>
      </dgm:t>
    </dgm:pt>
    <dgm:pt modelId="{815AF28C-9B17-4873-89D5-0CD73BDD4966}" type="sibTrans" cxnId="{1F855A9C-9F79-4328-8FB3-25ECC1F0C685}">
      <dgm:prSet/>
      <dgm:spPr/>
      <dgm:t>
        <a:bodyPr/>
        <a:lstStyle/>
        <a:p>
          <a:endParaRPr lang="es-EC"/>
        </a:p>
      </dgm:t>
    </dgm:pt>
    <dgm:pt modelId="{644B9DF7-2E52-4F00-8EB5-BF3D7F2B5206}">
      <dgm:prSet custT="1"/>
      <dgm:spPr/>
      <dgm:t>
        <a:bodyPr/>
        <a:lstStyle/>
        <a:p>
          <a:pPr algn="just"/>
          <a:r>
            <a:rPr lang="es-ES" sz="1400" dirty="0" smtClean="0"/>
            <a:t>Mapa geomorfológico y Mapa de ubicación de puntos en campo</a:t>
          </a:r>
          <a:r>
            <a:rPr lang="es-EC" sz="1400" dirty="0" smtClean="0"/>
            <a:t> </a:t>
          </a:r>
          <a:endParaRPr lang="es-EC" sz="1400" dirty="0"/>
        </a:p>
      </dgm:t>
    </dgm:pt>
    <dgm:pt modelId="{592DAFED-6C89-47C9-BDAC-370C26E9EA70}" type="parTrans" cxnId="{281E02A7-782C-4D51-9DDE-8BF6CB99F46C}">
      <dgm:prSet/>
      <dgm:spPr/>
      <dgm:t>
        <a:bodyPr/>
        <a:lstStyle/>
        <a:p>
          <a:endParaRPr lang="es-EC"/>
        </a:p>
      </dgm:t>
    </dgm:pt>
    <dgm:pt modelId="{018894E6-9052-4D7D-BA9A-13639221401C}" type="sibTrans" cxnId="{281E02A7-782C-4D51-9DDE-8BF6CB99F46C}">
      <dgm:prSet/>
      <dgm:spPr/>
      <dgm:t>
        <a:bodyPr/>
        <a:lstStyle/>
        <a:p>
          <a:endParaRPr lang="es-EC"/>
        </a:p>
      </dgm:t>
    </dgm:pt>
    <dgm:pt modelId="{2EB7355C-A9E2-4423-9E3E-A8D5E5F8BFD6}" type="pres">
      <dgm:prSet presAssocID="{6687FB35-5490-4F4C-BCDF-36728044933B}" presName="diagram" presStyleCnt="0">
        <dgm:presLayoutVars>
          <dgm:chPref val="1"/>
          <dgm:dir/>
          <dgm:animOne val="branch"/>
          <dgm:animLvl val="lvl"/>
          <dgm:resizeHandles val="exact"/>
        </dgm:presLayoutVars>
      </dgm:prSet>
      <dgm:spPr/>
      <dgm:t>
        <a:bodyPr/>
        <a:lstStyle/>
        <a:p>
          <a:endParaRPr lang="es-EC"/>
        </a:p>
      </dgm:t>
    </dgm:pt>
    <dgm:pt modelId="{92812FF1-4FF5-490E-AE09-6C2B089E1C00}" type="pres">
      <dgm:prSet presAssocID="{DECE32DB-E48C-43AD-BC07-1B692A9D41AE}" presName="root1" presStyleCnt="0"/>
      <dgm:spPr/>
    </dgm:pt>
    <dgm:pt modelId="{9B51EE55-072D-4E46-B3A8-F983C44600E5}" type="pres">
      <dgm:prSet presAssocID="{DECE32DB-E48C-43AD-BC07-1B692A9D41AE}" presName="LevelOneTextNode" presStyleLbl="node0" presStyleIdx="0" presStyleCnt="1" custScaleX="142726" custScaleY="129648">
        <dgm:presLayoutVars>
          <dgm:chPref val="3"/>
        </dgm:presLayoutVars>
      </dgm:prSet>
      <dgm:spPr/>
      <dgm:t>
        <a:bodyPr/>
        <a:lstStyle/>
        <a:p>
          <a:endParaRPr lang="es-EC"/>
        </a:p>
      </dgm:t>
    </dgm:pt>
    <dgm:pt modelId="{F1CE50E6-86B3-4119-A3E3-5853BB4E63EF}" type="pres">
      <dgm:prSet presAssocID="{DECE32DB-E48C-43AD-BC07-1B692A9D41AE}" presName="level2hierChild" presStyleCnt="0"/>
      <dgm:spPr/>
    </dgm:pt>
    <dgm:pt modelId="{EFDB9D12-3530-4251-8B03-37159FA63B73}" type="pres">
      <dgm:prSet presAssocID="{938E8293-AE75-4A9F-975B-50F79377FEB1}" presName="conn2-1" presStyleLbl="parChTrans1D2" presStyleIdx="0" presStyleCnt="4"/>
      <dgm:spPr/>
      <dgm:t>
        <a:bodyPr/>
        <a:lstStyle/>
        <a:p>
          <a:endParaRPr lang="es-EC"/>
        </a:p>
      </dgm:t>
    </dgm:pt>
    <dgm:pt modelId="{D007A898-AAA0-4EB5-9C27-D55F41AF043F}" type="pres">
      <dgm:prSet presAssocID="{938E8293-AE75-4A9F-975B-50F79377FEB1}" presName="connTx" presStyleLbl="parChTrans1D2" presStyleIdx="0" presStyleCnt="4"/>
      <dgm:spPr/>
      <dgm:t>
        <a:bodyPr/>
        <a:lstStyle/>
        <a:p>
          <a:endParaRPr lang="es-EC"/>
        </a:p>
      </dgm:t>
    </dgm:pt>
    <dgm:pt modelId="{2C635A53-85C7-4B50-A6C6-9545E3B51A3F}" type="pres">
      <dgm:prSet presAssocID="{297DF9D9-9BBA-4FD0-9902-45DD68B4D7FB}" presName="root2" presStyleCnt="0"/>
      <dgm:spPr/>
    </dgm:pt>
    <dgm:pt modelId="{611771AF-DF17-437B-B4F2-030AB500983F}" type="pres">
      <dgm:prSet presAssocID="{297DF9D9-9BBA-4FD0-9902-45DD68B4D7FB}" presName="LevelTwoTextNode" presStyleLbl="node2" presStyleIdx="0" presStyleCnt="4" custScaleY="237797">
        <dgm:presLayoutVars>
          <dgm:chPref val="3"/>
        </dgm:presLayoutVars>
      </dgm:prSet>
      <dgm:spPr/>
      <dgm:t>
        <a:bodyPr/>
        <a:lstStyle/>
        <a:p>
          <a:endParaRPr lang="es-EC"/>
        </a:p>
      </dgm:t>
    </dgm:pt>
    <dgm:pt modelId="{65F79616-28B7-4133-B3F2-2D0E6912C801}" type="pres">
      <dgm:prSet presAssocID="{297DF9D9-9BBA-4FD0-9902-45DD68B4D7FB}" presName="level3hierChild" presStyleCnt="0"/>
      <dgm:spPr/>
    </dgm:pt>
    <dgm:pt modelId="{20A4A538-8CFD-42DB-AC0E-DB58A8D2C49D}" type="pres">
      <dgm:prSet presAssocID="{32EE682C-984D-462F-8494-034E1C852D71}" presName="conn2-1" presStyleLbl="parChTrans1D3" presStyleIdx="0" presStyleCnt="11"/>
      <dgm:spPr/>
      <dgm:t>
        <a:bodyPr/>
        <a:lstStyle/>
        <a:p>
          <a:endParaRPr lang="es-EC"/>
        </a:p>
      </dgm:t>
    </dgm:pt>
    <dgm:pt modelId="{6ECB0228-AA9F-4545-81DB-A21C33139115}" type="pres">
      <dgm:prSet presAssocID="{32EE682C-984D-462F-8494-034E1C852D71}" presName="connTx" presStyleLbl="parChTrans1D3" presStyleIdx="0" presStyleCnt="11"/>
      <dgm:spPr/>
      <dgm:t>
        <a:bodyPr/>
        <a:lstStyle/>
        <a:p>
          <a:endParaRPr lang="es-EC"/>
        </a:p>
      </dgm:t>
    </dgm:pt>
    <dgm:pt modelId="{489CAFC7-A5A6-4B77-AC3A-D6D7D4671F33}" type="pres">
      <dgm:prSet presAssocID="{A9A666AF-EE96-485C-A768-42268DF41221}" presName="root2" presStyleCnt="0"/>
      <dgm:spPr/>
    </dgm:pt>
    <dgm:pt modelId="{F08AF6B9-7DC8-4E66-AE1D-474574EA60B6}" type="pres">
      <dgm:prSet presAssocID="{A9A666AF-EE96-485C-A768-42268DF41221}" presName="LevelTwoTextNode" presStyleLbl="node3" presStyleIdx="0" presStyleCnt="11" custScaleY="51033">
        <dgm:presLayoutVars>
          <dgm:chPref val="3"/>
        </dgm:presLayoutVars>
      </dgm:prSet>
      <dgm:spPr/>
      <dgm:t>
        <a:bodyPr/>
        <a:lstStyle/>
        <a:p>
          <a:endParaRPr lang="es-EC"/>
        </a:p>
      </dgm:t>
    </dgm:pt>
    <dgm:pt modelId="{BCE4C185-46C2-4D28-91AC-E8E3FC49224C}" type="pres">
      <dgm:prSet presAssocID="{A9A666AF-EE96-485C-A768-42268DF41221}" presName="level3hierChild" presStyleCnt="0"/>
      <dgm:spPr/>
    </dgm:pt>
    <dgm:pt modelId="{1D3B1101-B75C-40A7-A5C1-0EBD7293A538}" type="pres">
      <dgm:prSet presAssocID="{DDA63A7B-1BD7-43B6-86B0-5F88BCDEEAC3}" presName="conn2-1" presStyleLbl="parChTrans1D3" presStyleIdx="1" presStyleCnt="11"/>
      <dgm:spPr/>
      <dgm:t>
        <a:bodyPr/>
        <a:lstStyle/>
        <a:p>
          <a:endParaRPr lang="es-EC"/>
        </a:p>
      </dgm:t>
    </dgm:pt>
    <dgm:pt modelId="{C7BBB9CE-E3D7-4790-BFB4-DF02D17F20AF}" type="pres">
      <dgm:prSet presAssocID="{DDA63A7B-1BD7-43B6-86B0-5F88BCDEEAC3}" presName="connTx" presStyleLbl="parChTrans1D3" presStyleIdx="1" presStyleCnt="11"/>
      <dgm:spPr/>
      <dgm:t>
        <a:bodyPr/>
        <a:lstStyle/>
        <a:p>
          <a:endParaRPr lang="es-EC"/>
        </a:p>
      </dgm:t>
    </dgm:pt>
    <dgm:pt modelId="{8D5F8FD8-FE5C-4547-BFDB-88980F36BD56}" type="pres">
      <dgm:prSet presAssocID="{2E30E2B0-D20F-49FD-9A03-47807A5D4231}" presName="root2" presStyleCnt="0"/>
      <dgm:spPr/>
    </dgm:pt>
    <dgm:pt modelId="{500F6F7D-1AD0-4A12-9BBA-BC2B8A017A7A}" type="pres">
      <dgm:prSet presAssocID="{2E30E2B0-D20F-49FD-9A03-47807A5D4231}" presName="LevelTwoTextNode" presStyleLbl="node3" presStyleIdx="1" presStyleCnt="11" custScaleX="268970" custScaleY="49149">
        <dgm:presLayoutVars>
          <dgm:chPref val="3"/>
        </dgm:presLayoutVars>
      </dgm:prSet>
      <dgm:spPr/>
      <dgm:t>
        <a:bodyPr/>
        <a:lstStyle/>
        <a:p>
          <a:endParaRPr lang="es-EC"/>
        </a:p>
      </dgm:t>
    </dgm:pt>
    <dgm:pt modelId="{6677D86C-4EA1-4F3B-A4E7-48580AF8031A}" type="pres">
      <dgm:prSet presAssocID="{2E30E2B0-D20F-49FD-9A03-47807A5D4231}" presName="level3hierChild" presStyleCnt="0"/>
      <dgm:spPr/>
    </dgm:pt>
    <dgm:pt modelId="{60FE44DD-733D-4A17-806E-FBFB977DF5D8}" type="pres">
      <dgm:prSet presAssocID="{A85ADF28-D156-4DE8-845D-16E35D8A82D8}" presName="conn2-1" presStyleLbl="parChTrans1D3" presStyleIdx="2" presStyleCnt="11"/>
      <dgm:spPr/>
      <dgm:t>
        <a:bodyPr/>
        <a:lstStyle/>
        <a:p>
          <a:endParaRPr lang="es-EC"/>
        </a:p>
      </dgm:t>
    </dgm:pt>
    <dgm:pt modelId="{88D18097-FE29-4244-9B80-8B19D1E87FFC}" type="pres">
      <dgm:prSet presAssocID="{A85ADF28-D156-4DE8-845D-16E35D8A82D8}" presName="connTx" presStyleLbl="parChTrans1D3" presStyleIdx="2" presStyleCnt="11"/>
      <dgm:spPr/>
      <dgm:t>
        <a:bodyPr/>
        <a:lstStyle/>
        <a:p>
          <a:endParaRPr lang="es-EC"/>
        </a:p>
      </dgm:t>
    </dgm:pt>
    <dgm:pt modelId="{4468EA8A-1281-4424-B13A-1A944CA905D7}" type="pres">
      <dgm:prSet presAssocID="{DDB38480-1210-49DE-A8CC-DC8E0187B90E}" presName="root2" presStyleCnt="0"/>
      <dgm:spPr/>
    </dgm:pt>
    <dgm:pt modelId="{C7312D39-AEA7-40CE-90FC-2282F06BAB04}" type="pres">
      <dgm:prSet presAssocID="{DDB38480-1210-49DE-A8CC-DC8E0187B90E}" presName="LevelTwoTextNode" presStyleLbl="node3" presStyleIdx="2" presStyleCnt="11" custScaleX="284071" custScaleY="50219">
        <dgm:presLayoutVars>
          <dgm:chPref val="3"/>
        </dgm:presLayoutVars>
      </dgm:prSet>
      <dgm:spPr/>
      <dgm:t>
        <a:bodyPr/>
        <a:lstStyle/>
        <a:p>
          <a:endParaRPr lang="es-EC"/>
        </a:p>
      </dgm:t>
    </dgm:pt>
    <dgm:pt modelId="{6BE23D4B-2603-460E-97A0-0CA5A89C8ABA}" type="pres">
      <dgm:prSet presAssocID="{DDB38480-1210-49DE-A8CC-DC8E0187B90E}" presName="level3hierChild" presStyleCnt="0"/>
      <dgm:spPr/>
    </dgm:pt>
    <dgm:pt modelId="{D41410DC-D0E5-4F51-9BDE-F3C4028F42FD}" type="pres">
      <dgm:prSet presAssocID="{F26A6458-9916-423A-924D-F7F36D0A9E97}" presName="conn2-1" presStyleLbl="parChTrans1D3" presStyleIdx="3" presStyleCnt="11"/>
      <dgm:spPr/>
      <dgm:t>
        <a:bodyPr/>
        <a:lstStyle/>
        <a:p>
          <a:endParaRPr lang="es-EC"/>
        </a:p>
      </dgm:t>
    </dgm:pt>
    <dgm:pt modelId="{FC036394-AFD9-4485-BF6D-B5B892EC92F4}" type="pres">
      <dgm:prSet presAssocID="{F26A6458-9916-423A-924D-F7F36D0A9E97}" presName="connTx" presStyleLbl="parChTrans1D3" presStyleIdx="3" presStyleCnt="11"/>
      <dgm:spPr/>
      <dgm:t>
        <a:bodyPr/>
        <a:lstStyle/>
        <a:p>
          <a:endParaRPr lang="es-EC"/>
        </a:p>
      </dgm:t>
    </dgm:pt>
    <dgm:pt modelId="{02028812-2028-4AEB-B7D5-FAB02E26DE24}" type="pres">
      <dgm:prSet presAssocID="{77EF4A4E-5514-416A-92F4-531A1441DA7F}" presName="root2" presStyleCnt="0"/>
      <dgm:spPr/>
    </dgm:pt>
    <dgm:pt modelId="{CD79D1F1-5AF1-4AE6-817E-DB44AB35FB80}" type="pres">
      <dgm:prSet presAssocID="{77EF4A4E-5514-416A-92F4-531A1441DA7F}" presName="LevelTwoTextNode" presStyleLbl="node3" presStyleIdx="3" presStyleCnt="11" custScaleX="209874" custScaleY="53339">
        <dgm:presLayoutVars>
          <dgm:chPref val="3"/>
        </dgm:presLayoutVars>
      </dgm:prSet>
      <dgm:spPr/>
      <dgm:t>
        <a:bodyPr/>
        <a:lstStyle/>
        <a:p>
          <a:endParaRPr lang="es-EC"/>
        </a:p>
      </dgm:t>
    </dgm:pt>
    <dgm:pt modelId="{F05FF7A1-B217-4B63-8932-ADD3D1DE2CB2}" type="pres">
      <dgm:prSet presAssocID="{77EF4A4E-5514-416A-92F4-531A1441DA7F}" presName="level3hierChild" presStyleCnt="0"/>
      <dgm:spPr/>
    </dgm:pt>
    <dgm:pt modelId="{31F868B5-058F-4C7D-860D-4FE2857D462B}" type="pres">
      <dgm:prSet presAssocID="{129B029D-7D65-4DC4-8F43-1289A88BCDCC}" presName="conn2-1" presStyleLbl="parChTrans1D3" presStyleIdx="4" presStyleCnt="11"/>
      <dgm:spPr/>
      <dgm:t>
        <a:bodyPr/>
        <a:lstStyle/>
        <a:p>
          <a:endParaRPr lang="es-EC"/>
        </a:p>
      </dgm:t>
    </dgm:pt>
    <dgm:pt modelId="{DF3CA9E8-49B5-4CCF-B89A-CDFA614888DE}" type="pres">
      <dgm:prSet presAssocID="{129B029D-7D65-4DC4-8F43-1289A88BCDCC}" presName="connTx" presStyleLbl="parChTrans1D3" presStyleIdx="4" presStyleCnt="11"/>
      <dgm:spPr/>
      <dgm:t>
        <a:bodyPr/>
        <a:lstStyle/>
        <a:p>
          <a:endParaRPr lang="es-EC"/>
        </a:p>
      </dgm:t>
    </dgm:pt>
    <dgm:pt modelId="{C9EDDB41-55F4-4CB3-810C-2746393EF00A}" type="pres">
      <dgm:prSet presAssocID="{E3753E9F-F340-4914-9088-FEF558D7BE0D}" presName="root2" presStyleCnt="0"/>
      <dgm:spPr/>
    </dgm:pt>
    <dgm:pt modelId="{67D38EB8-DF2A-4257-B6A7-D7D3ADB80D6C}" type="pres">
      <dgm:prSet presAssocID="{E3753E9F-F340-4914-9088-FEF558D7BE0D}" presName="LevelTwoTextNode" presStyleLbl="node3" presStyleIdx="4" presStyleCnt="11" custScaleX="367019" custScaleY="45767">
        <dgm:presLayoutVars>
          <dgm:chPref val="3"/>
        </dgm:presLayoutVars>
      </dgm:prSet>
      <dgm:spPr/>
      <dgm:t>
        <a:bodyPr/>
        <a:lstStyle/>
        <a:p>
          <a:endParaRPr lang="es-EC"/>
        </a:p>
      </dgm:t>
    </dgm:pt>
    <dgm:pt modelId="{D845715F-B416-4026-AF40-B30A6D2E05F8}" type="pres">
      <dgm:prSet presAssocID="{E3753E9F-F340-4914-9088-FEF558D7BE0D}" presName="level3hierChild" presStyleCnt="0"/>
      <dgm:spPr/>
    </dgm:pt>
    <dgm:pt modelId="{CFCA62B0-2CA4-4A0D-AF34-C9AEFE2D2BBA}" type="pres">
      <dgm:prSet presAssocID="{D6F92BA2-B31C-4399-BB61-0CA11AFB4595}" presName="conn2-1" presStyleLbl="parChTrans1D2" presStyleIdx="1" presStyleCnt="4"/>
      <dgm:spPr/>
      <dgm:t>
        <a:bodyPr/>
        <a:lstStyle/>
        <a:p>
          <a:endParaRPr lang="es-EC"/>
        </a:p>
      </dgm:t>
    </dgm:pt>
    <dgm:pt modelId="{D73968DD-04AD-4DE8-BCB0-3621FADA3B62}" type="pres">
      <dgm:prSet presAssocID="{D6F92BA2-B31C-4399-BB61-0CA11AFB4595}" presName="connTx" presStyleLbl="parChTrans1D2" presStyleIdx="1" presStyleCnt="4"/>
      <dgm:spPr/>
      <dgm:t>
        <a:bodyPr/>
        <a:lstStyle/>
        <a:p>
          <a:endParaRPr lang="es-EC"/>
        </a:p>
      </dgm:t>
    </dgm:pt>
    <dgm:pt modelId="{B611D30A-41A9-4384-B096-BB946A25D616}" type="pres">
      <dgm:prSet presAssocID="{42AA28D0-BE95-4F90-9EDB-892A9E07310D}" presName="root2" presStyleCnt="0"/>
      <dgm:spPr/>
    </dgm:pt>
    <dgm:pt modelId="{C98EC866-ABA8-4494-8A4D-65DE41E7FBBA}" type="pres">
      <dgm:prSet presAssocID="{42AA28D0-BE95-4F90-9EDB-892A9E07310D}" presName="LevelTwoTextNode" presStyleLbl="node2" presStyleIdx="1" presStyleCnt="4" custScaleX="110350" custScaleY="192814">
        <dgm:presLayoutVars>
          <dgm:chPref val="3"/>
        </dgm:presLayoutVars>
      </dgm:prSet>
      <dgm:spPr/>
      <dgm:t>
        <a:bodyPr/>
        <a:lstStyle/>
        <a:p>
          <a:endParaRPr lang="es-EC"/>
        </a:p>
      </dgm:t>
    </dgm:pt>
    <dgm:pt modelId="{E9EAE465-3C71-4A33-8945-311144665002}" type="pres">
      <dgm:prSet presAssocID="{42AA28D0-BE95-4F90-9EDB-892A9E07310D}" presName="level3hierChild" presStyleCnt="0"/>
      <dgm:spPr/>
    </dgm:pt>
    <dgm:pt modelId="{7D76645D-7759-4CE2-891B-5F68CF1A6DCA}" type="pres">
      <dgm:prSet presAssocID="{58FE65B3-D6B1-4E42-AA4A-3108AEA5D1CD}" presName="conn2-1" presStyleLbl="parChTrans1D3" presStyleIdx="5" presStyleCnt="11"/>
      <dgm:spPr/>
      <dgm:t>
        <a:bodyPr/>
        <a:lstStyle/>
        <a:p>
          <a:endParaRPr lang="es-EC"/>
        </a:p>
      </dgm:t>
    </dgm:pt>
    <dgm:pt modelId="{711455C3-EB52-4975-8BC6-B43215CC01B4}" type="pres">
      <dgm:prSet presAssocID="{58FE65B3-D6B1-4E42-AA4A-3108AEA5D1CD}" presName="connTx" presStyleLbl="parChTrans1D3" presStyleIdx="5" presStyleCnt="11"/>
      <dgm:spPr/>
      <dgm:t>
        <a:bodyPr/>
        <a:lstStyle/>
        <a:p>
          <a:endParaRPr lang="es-EC"/>
        </a:p>
      </dgm:t>
    </dgm:pt>
    <dgm:pt modelId="{119EA10A-F760-4174-AB1F-43C40263EA00}" type="pres">
      <dgm:prSet presAssocID="{9598ED30-EE26-4F04-8756-5D95B2BCB106}" presName="root2" presStyleCnt="0"/>
      <dgm:spPr/>
    </dgm:pt>
    <dgm:pt modelId="{65A309E5-ADB5-4867-9B1A-3E6A120A0A41}" type="pres">
      <dgm:prSet presAssocID="{9598ED30-EE26-4F04-8756-5D95B2BCB106}" presName="LevelTwoTextNode" presStyleLbl="node3" presStyleIdx="5" presStyleCnt="11" custScaleX="629874" custScaleY="68122">
        <dgm:presLayoutVars>
          <dgm:chPref val="3"/>
        </dgm:presLayoutVars>
      </dgm:prSet>
      <dgm:spPr/>
      <dgm:t>
        <a:bodyPr/>
        <a:lstStyle/>
        <a:p>
          <a:endParaRPr lang="es-EC"/>
        </a:p>
      </dgm:t>
    </dgm:pt>
    <dgm:pt modelId="{B31B769B-98A5-4A2A-933E-A803F6B23826}" type="pres">
      <dgm:prSet presAssocID="{9598ED30-EE26-4F04-8756-5D95B2BCB106}" presName="level3hierChild" presStyleCnt="0"/>
      <dgm:spPr/>
    </dgm:pt>
    <dgm:pt modelId="{8F4CABF3-29B8-49ED-9E31-7F0648BE67F9}" type="pres">
      <dgm:prSet presAssocID="{D74E07CB-634A-4485-A255-6249F8E04CB8}" presName="conn2-1" presStyleLbl="parChTrans1D3" presStyleIdx="6" presStyleCnt="11"/>
      <dgm:spPr/>
      <dgm:t>
        <a:bodyPr/>
        <a:lstStyle/>
        <a:p>
          <a:endParaRPr lang="es-EC"/>
        </a:p>
      </dgm:t>
    </dgm:pt>
    <dgm:pt modelId="{C4F0CDF6-45BF-4816-8395-0592CA6371EA}" type="pres">
      <dgm:prSet presAssocID="{D74E07CB-634A-4485-A255-6249F8E04CB8}" presName="connTx" presStyleLbl="parChTrans1D3" presStyleIdx="6" presStyleCnt="11"/>
      <dgm:spPr/>
      <dgm:t>
        <a:bodyPr/>
        <a:lstStyle/>
        <a:p>
          <a:endParaRPr lang="es-EC"/>
        </a:p>
      </dgm:t>
    </dgm:pt>
    <dgm:pt modelId="{25CFF257-7B14-4043-94F1-46AC1EB1396B}" type="pres">
      <dgm:prSet presAssocID="{BF049E34-AEE3-43A8-AB84-A55D6F8A543F}" presName="root2" presStyleCnt="0"/>
      <dgm:spPr/>
    </dgm:pt>
    <dgm:pt modelId="{8C93C795-23F8-4419-A2B2-C310D62CB5D7}" type="pres">
      <dgm:prSet presAssocID="{BF049E34-AEE3-43A8-AB84-A55D6F8A543F}" presName="LevelTwoTextNode" presStyleLbl="node3" presStyleIdx="6" presStyleCnt="11" custScaleX="811229" custScaleY="77085">
        <dgm:presLayoutVars>
          <dgm:chPref val="3"/>
        </dgm:presLayoutVars>
      </dgm:prSet>
      <dgm:spPr/>
      <dgm:t>
        <a:bodyPr/>
        <a:lstStyle/>
        <a:p>
          <a:endParaRPr lang="es-EC"/>
        </a:p>
      </dgm:t>
    </dgm:pt>
    <dgm:pt modelId="{F669FFF5-29E7-49E7-8F2E-F988FC866FE8}" type="pres">
      <dgm:prSet presAssocID="{BF049E34-AEE3-43A8-AB84-A55D6F8A543F}" presName="level3hierChild" presStyleCnt="0"/>
      <dgm:spPr/>
    </dgm:pt>
    <dgm:pt modelId="{CA14D884-A28F-4B9A-BF4B-68D190F7517F}" type="pres">
      <dgm:prSet presAssocID="{AE6FF241-2B13-43B6-A37E-35361A5C0AA6}" presName="conn2-1" presStyleLbl="parChTrans1D3" presStyleIdx="7" presStyleCnt="11"/>
      <dgm:spPr/>
      <dgm:t>
        <a:bodyPr/>
        <a:lstStyle/>
        <a:p>
          <a:endParaRPr lang="es-EC"/>
        </a:p>
      </dgm:t>
    </dgm:pt>
    <dgm:pt modelId="{F20AFDA0-B525-479C-A309-A50AE1109E35}" type="pres">
      <dgm:prSet presAssocID="{AE6FF241-2B13-43B6-A37E-35361A5C0AA6}" presName="connTx" presStyleLbl="parChTrans1D3" presStyleIdx="7" presStyleCnt="11"/>
      <dgm:spPr/>
      <dgm:t>
        <a:bodyPr/>
        <a:lstStyle/>
        <a:p>
          <a:endParaRPr lang="es-EC"/>
        </a:p>
      </dgm:t>
    </dgm:pt>
    <dgm:pt modelId="{4EFD7854-4D3B-4855-AAC3-FAB9C75D157B}" type="pres">
      <dgm:prSet presAssocID="{339E98E6-185A-4260-80F5-EF0A223056CD}" presName="root2" presStyleCnt="0"/>
      <dgm:spPr/>
    </dgm:pt>
    <dgm:pt modelId="{D3A71BF5-D0DE-427F-9DDE-0D6128A14600}" type="pres">
      <dgm:prSet presAssocID="{339E98E6-185A-4260-80F5-EF0A223056CD}" presName="LevelTwoTextNode" presStyleLbl="node3" presStyleIdx="7" presStyleCnt="11" custScaleX="520313" custScaleY="73586">
        <dgm:presLayoutVars>
          <dgm:chPref val="3"/>
        </dgm:presLayoutVars>
      </dgm:prSet>
      <dgm:spPr/>
      <dgm:t>
        <a:bodyPr/>
        <a:lstStyle/>
        <a:p>
          <a:endParaRPr lang="es-EC"/>
        </a:p>
      </dgm:t>
    </dgm:pt>
    <dgm:pt modelId="{4EACE1FE-500D-4DCE-9009-275E755505B9}" type="pres">
      <dgm:prSet presAssocID="{339E98E6-185A-4260-80F5-EF0A223056CD}" presName="level3hierChild" presStyleCnt="0"/>
      <dgm:spPr/>
    </dgm:pt>
    <dgm:pt modelId="{D3BC3E1A-7238-4F68-AFC0-3DAF577B6B55}" type="pres">
      <dgm:prSet presAssocID="{A2785C6E-B091-41E0-9411-147758EB9CA9}" presName="conn2-1" presStyleLbl="parChTrans1D2" presStyleIdx="2" presStyleCnt="4"/>
      <dgm:spPr/>
      <dgm:t>
        <a:bodyPr/>
        <a:lstStyle/>
        <a:p>
          <a:endParaRPr lang="es-EC"/>
        </a:p>
      </dgm:t>
    </dgm:pt>
    <dgm:pt modelId="{B6478C6F-E323-4D21-AD69-96598C7156AD}" type="pres">
      <dgm:prSet presAssocID="{A2785C6E-B091-41E0-9411-147758EB9CA9}" presName="connTx" presStyleLbl="parChTrans1D2" presStyleIdx="2" presStyleCnt="4"/>
      <dgm:spPr/>
      <dgm:t>
        <a:bodyPr/>
        <a:lstStyle/>
        <a:p>
          <a:endParaRPr lang="es-EC"/>
        </a:p>
      </dgm:t>
    </dgm:pt>
    <dgm:pt modelId="{3DE81C87-AE1A-4274-B73F-56941B517165}" type="pres">
      <dgm:prSet presAssocID="{8465D29B-DCBB-4A31-B5D6-BC74513AE4B9}" presName="root2" presStyleCnt="0"/>
      <dgm:spPr/>
    </dgm:pt>
    <dgm:pt modelId="{8AB5D421-F53E-42B1-91BB-F7854788E355}" type="pres">
      <dgm:prSet presAssocID="{8465D29B-DCBB-4A31-B5D6-BC74513AE4B9}" presName="LevelTwoTextNode" presStyleLbl="node2" presStyleIdx="2" presStyleCnt="4" custScaleY="103899">
        <dgm:presLayoutVars>
          <dgm:chPref val="3"/>
        </dgm:presLayoutVars>
      </dgm:prSet>
      <dgm:spPr/>
      <dgm:t>
        <a:bodyPr/>
        <a:lstStyle/>
        <a:p>
          <a:endParaRPr lang="es-EC"/>
        </a:p>
      </dgm:t>
    </dgm:pt>
    <dgm:pt modelId="{72F47F23-642E-42FF-A5A3-DBBEC27ABC02}" type="pres">
      <dgm:prSet presAssocID="{8465D29B-DCBB-4A31-B5D6-BC74513AE4B9}" presName="level3hierChild" presStyleCnt="0"/>
      <dgm:spPr/>
    </dgm:pt>
    <dgm:pt modelId="{0DD35B71-0A7D-450A-AB56-A1068F525AB2}" type="pres">
      <dgm:prSet presAssocID="{07BE3EFF-9431-4FB6-A5D2-C20FAD2E6FC5}" presName="conn2-1" presStyleLbl="parChTrans1D3" presStyleIdx="8" presStyleCnt="11"/>
      <dgm:spPr/>
      <dgm:t>
        <a:bodyPr/>
        <a:lstStyle/>
        <a:p>
          <a:endParaRPr lang="es-EC"/>
        </a:p>
      </dgm:t>
    </dgm:pt>
    <dgm:pt modelId="{B6E490EE-886D-448E-8F21-462172453276}" type="pres">
      <dgm:prSet presAssocID="{07BE3EFF-9431-4FB6-A5D2-C20FAD2E6FC5}" presName="connTx" presStyleLbl="parChTrans1D3" presStyleIdx="8" presStyleCnt="11"/>
      <dgm:spPr/>
      <dgm:t>
        <a:bodyPr/>
        <a:lstStyle/>
        <a:p>
          <a:endParaRPr lang="es-EC"/>
        </a:p>
      </dgm:t>
    </dgm:pt>
    <dgm:pt modelId="{02BF1802-74D8-4F2F-949E-C845B78FDC48}" type="pres">
      <dgm:prSet presAssocID="{7D73CDA9-CD20-49EE-B76F-5805ABA4639B}" presName="root2" presStyleCnt="0"/>
      <dgm:spPr/>
    </dgm:pt>
    <dgm:pt modelId="{363A9F14-7659-41BC-836E-26384D382615}" type="pres">
      <dgm:prSet presAssocID="{7D73CDA9-CD20-49EE-B76F-5805ABA4639B}" presName="LevelTwoTextNode" presStyleLbl="node3" presStyleIdx="8" presStyleCnt="11" custScaleX="438061" custLinFactNeighborX="0">
        <dgm:presLayoutVars>
          <dgm:chPref val="3"/>
        </dgm:presLayoutVars>
      </dgm:prSet>
      <dgm:spPr/>
      <dgm:t>
        <a:bodyPr/>
        <a:lstStyle/>
        <a:p>
          <a:endParaRPr lang="es-EC"/>
        </a:p>
      </dgm:t>
    </dgm:pt>
    <dgm:pt modelId="{BE016926-A71B-4B50-971C-F19B00139C89}" type="pres">
      <dgm:prSet presAssocID="{7D73CDA9-CD20-49EE-B76F-5805ABA4639B}" presName="level3hierChild" presStyleCnt="0"/>
      <dgm:spPr/>
    </dgm:pt>
    <dgm:pt modelId="{3D9D1C7F-32F0-41E2-9881-F8BDAF14F4ED}" type="pres">
      <dgm:prSet presAssocID="{090391C2-9B1D-4E81-A5BA-94F6FB01DCFE}" presName="conn2-1" presStyleLbl="parChTrans1D3" presStyleIdx="9" presStyleCnt="11"/>
      <dgm:spPr/>
      <dgm:t>
        <a:bodyPr/>
        <a:lstStyle/>
        <a:p>
          <a:endParaRPr lang="es-EC"/>
        </a:p>
      </dgm:t>
    </dgm:pt>
    <dgm:pt modelId="{0ACE550F-C8B8-44DF-A0F2-EF7BD6337374}" type="pres">
      <dgm:prSet presAssocID="{090391C2-9B1D-4E81-A5BA-94F6FB01DCFE}" presName="connTx" presStyleLbl="parChTrans1D3" presStyleIdx="9" presStyleCnt="11"/>
      <dgm:spPr/>
      <dgm:t>
        <a:bodyPr/>
        <a:lstStyle/>
        <a:p>
          <a:endParaRPr lang="es-EC"/>
        </a:p>
      </dgm:t>
    </dgm:pt>
    <dgm:pt modelId="{AA7EDEA5-BC41-4263-AEE1-42BC5F70B351}" type="pres">
      <dgm:prSet presAssocID="{5D22D60B-38A6-4ECC-93DD-9D1F42ABE2B8}" presName="root2" presStyleCnt="0"/>
      <dgm:spPr/>
    </dgm:pt>
    <dgm:pt modelId="{7F916925-7E22-475E-90A9-B5C91A87C5A6}" type="pres">
      <dgm:prSet presAssocID="{5D22D60B-38A6-4ECC-93DD-9D1F42ABE2B8}" presName="LevelTwoTextNode" presStyleLbl="node3" presStyleIdx="9" presStyleCnt="11" custScaleX="803746" custScaleY="176867">
        <dgm:presLayoutVars>
          <dgm:chPref val="3"/>
        </dgm:presLayoutVars>
      </dgm:prSet>
      <dgm:spPr/>
      <dgm:t>
        <a:bodyPr/>
        <a:lstStyle/>
        <a:p>
          <a:endParaRPr lang="es-EC"/>
        </a:p>
      </dgm:t>
    </dgm:pt>
    <dgm:pt modelId="{B163B83B-3137-4037-A443-CA5738087A71}" type="pres">
      <dgm:prSet presAssocID="{5D22D60B-38A6-4ECC-93DD-9D1F42ABE2B8}" presName="level3hierChild" presStyleCnt="0"/>
      <dgm:spPr/>
    </dgm:pt>
    <dgm:pt modelId="{42C8C06C-F0CE-4D7A-B038-85F706A2FF45}" type="pres">
      <dgm:prSet presAssocID="{F12D52F3-2597-4C14-A0A6-5D41046D33E3}" presName="conn2-1" presStyleLbl="parChTrans1D2" presStyleIdx="3" presStyleCnt="4"/>
      <dgm:spPr/>
      <dgm:t>
        <a:bodyPr/>
        <a:lstStyle/>
        <a:p>
          <a:endParaRPr lang="es-EC"/>
        </a:p>
      </dgm:t>
    </dgm:pt>
    <dgm:pt modelId="{50595D34-DA30-4895-8DFF-62B087FDEF63}" type="pres">
      <dgm:prSet presAssocID="{F12D52F3-2597-4C14-A0A6-5D41046D33E3}" presName="connTx" presStyleLbl="parChTrans1D2" presStyleIdx="3" presStyleCnt="4"/>
      <dgm:spPr/>
      <dgm:t>
        <a:bodyPr/>
        <a:lstStyle/>
        <a:p>
          <a:endParaRPr lang="es-EC"/>
        </a:p>
      </dgm:t>
    </dgm:pt>
    <dgm:pt modelId="{857BD7EA-1535-4CC6-B4B5-311EA83DEB92}" type="pres">
      <dgm:prSet presAssocID="{AB593705-2650-492D-86ED-8AF21699D842}" presName="root2" presStyleCnt="0"/>
      <dgm:spPr/>
    </dgm:pt>
    <dgm:pt modelId="{1E0DB14E-6D92-4924-BCFA-3B75E8471447}" type="pres">
      <dgm:prSet presAssocID="{AB593705-2650-492D-86ED-8AF21699D842}" presName="LevelTwoTextNode" presStyleLbl="node2" presStyleIdx="3" presStyleCnt="4" custScaleX="132079" custScaleY="196827" custLinFactNeighborY="45871">
        <dgm:presLayoutVars>
          <dgm:chPref val="3"/>
        </dgm:presLayoutVars>
      </dgm:prSet>
      <dgm:spPr/>
      <dgm:t>
        <a:bodyPr/>
        <a:lstStyle/>
        <a:p>
          <a:endParaRPr lang="es-EC"/>
        </a:p>
      </dgm:t>
    </dgm:pt>
    <dgm:pt modelId="{F7976F5D-94C7-49A1-8068-B60913CD7C8A}" type="pres">
      <dgm:prSet presAssocID="{AB593705-2650-492D-86ED-8AF21699D842}" presName="level3hierChild" presStyleCnt="0"/>
      <dgm:spPr/>
    </dgm:pt>
    <dgm:pt modelId="{B261808F-9F6D-4092-92B6-8281FE5D3D9A}" type="pres">
      <dgm:prSet presAssocID="{592DAFED-6C89-47C9-BDAC-370C26E9EA70}" presName="conn2-1" presStyleLbl="parChTrans1D3" presStyleIdx="10" presStyleCnt="11"/>
      <dgm:spPr/>
      <dgm:t>
        <a:bodyPr/>
        <a:lstStyle/>
        <a:p>
          <a:endParaRPr lang="es-EC"/>
        </a:p>
      </dgm:t>
    </dgm:pt>
    <dgm:pt modelId="{4DB8FA69-8CAA-42B0-B64C-C38C26B8C08B}" type="pres">
      <dgm:prSet presAssocID="{592DAFED-6C89-47C9-BDAC-370C26E9EA70}" presName="connTx" presStyleLbl="parChTrans1D3" presStyleIdx="10" presStyleCnt="11"/>
      <dgm:spPr/>
      <dgm:t>
        <a:bodyPr/>
        <a:lstStyle/>
        <a:p>
          <a:endParaRPr lang="es-EC"/>
        </a:p>
      </dgm:t>
    </dgm:pt>
    <dgm:pt modelId="{F384931D-7D17-487D-99F7-BF20F12EB492}" type="pres">
      <dgm:prSet presAssocID="{644B9DF7-2E52-4F00-8EB5-BF3D7F2B5206}" presName="root2" presStyleCnt="0"/>
      <dgm:spPr/>
    </dgm:pt>
    <dgm:pt modelId="{954455F8-CCAF-470E-A85A-A943427713E8}" type="pres">
      <dgm:prSet presAssocID="{644B9DF7-2E52-4F00-8EB5-BF3D7F2B5206}" presName="LevelTwoTextNode" presStyleLbl="node3" presStyleIdx="10" presStyleCnt="11" custScaleX="520963" custLinFactNeighborX="1349" custLinFactNeighborY="45871">
        <dgm:presLayoutVars>
          <dgm:chPref val="3"/>
        </dgm:presLayoutVars>
      </dgm:prSet>
      <dgm:spPr/>
      <dgm:t>
        <a:bodyPr/>
        <a:lstStyle/>
        <a:p>
          <a:endParaRPr lang="es-EC"/>
        </a:p>
      </dgm:t>
    </dgm:pt>
    <dgm:pt modelId="{6E22FADD-E581-419B-A80A-DCB78E099884}" type="pres">
      <dgm:prSet presAssocID="{644B9DF7-2E52-4F00-8EB5-BF3D7F2B5206}" presName="level3hierChild" presStyleCnt="0"/>
      <dgm:spPr/>
    </dgm:pt>
  </dgm:ptLst>
  <dgm:cxnLst>
    <dgm:cxn modelId="{8400157D-2593-42D2-97B2-435A3D454333}" type="presOf" srcId="{A85ADF28-D156-4DE8-845D-16E35D8A82D8}" destId="{88D18097-FE29-4244-9B80-8B19D1E87FFC}" srcOrd="1" destOrd="0" presId="urn:microsoft.com/office/officeart/2005/8/layout/hierarchy2"/>
    <dgm:cxn modelId="{E1558C5E-6A38-416A-A545-180645910169}" srcId="{42AA28D0-BE95-4F90-9EDB-892A9E07310D}" destId="{9598ED30-EE26-4F04-8756-5D95B2BCB106}" srcOrd="0" destOrd="0" parTransId="{58FE65B3-D6B1-4E42-AA4A-3108AEA5D1CD}" sibTransId="{E0CF00AF-27BA-49C3-A7CB-1FCF6A73FA2C}"/>
    <dgm:cxn modelId="{9BCE0CD2-C9FA-40EB-858A-248AD8931571}" type="presOf" srcId="{7D73CDA9-CD20-49EE-B76F-5805ABA4639B}" destId="{363A9F14-7659-41BC-836E-26384D382615}" srcOrd="0" destOrd="0" presId="urn:microsoft.com/office/officeart/2005/8/layout/hierarchy2"/>
    <dgm:cxn modelId="{43524C8C-8DE4-4A5B-B3FC-A04DED86D774}" type="presOf" srcId="{F26A6458-9916-423A-924D-F7F36D0A9E97}" destId="{FC036394-AFD9-4485-BF6D-B5B892EC92F4}" srcOrd="1" destOrd="0" presId="urn:microsoft.com/office/officeart/2005/8/layout/hierarchy2"/>
    <dgm:cxn modelId="{01BD5893-8D7A-4AA3-8585-CCC43AACE229}" type="presOf" srcId="{2E30E2B0-D20F-49FD-9A03-47807A5D4231}" destId="{500F6F7D-1AD0-4A12-9BBA-BC2B8A017A7A}" srcOrd="0" destOrd="0" presId="urn:microsoft.com/office/officeart/2005/8/layout/hierarchy2"/>
    <dgm:cxn modelId="{C9A5F049-1D54-43C7-95C4-BC25D4D4734C}" type="presOf" srcId="{090391C2-9B1D-4E81-A5BA-94F6FB01DCFE}" destId="{0ACE550F-C8B8-44DF-A0F2-EF7BD6337374}" srcOrd="1" destOrd="0" presId="urn:microsoft.com/office/officeart/2005/8/layout/hierarchy2"/>
    <dgm:cxn modelId="{A823025B-B614-4BEE-97A0-72516D5FC018}" type="presOf" srcId="{A2785C6E-B091-41E0-9411-147758EB9CA9}" destId="{D3BC3E1A-7238-4F68-AFC0-3DAF577B6B55}" srcOrd="0" destOrd="0" presId="urn:microsoft.com/office/officeart/2005/8/layout/hierarchy2"/>
    <dgm:cxn modelId="{E1ACC4F5-C83F-45FC-B7C3-BB06436E0C59}" type="presOf" srcId="{77EF4A4E-5514-416A-92F4-531A1441DA7F}" destId="{CD79D1F1-5AF1-4AE6-817E-DB44AB35FB80}" srcOrd="0" destOrd="0" presId="urn:microsoft.com/office/officeart/2005/8/layout/hierarchy2"/>
    <dgm:cxn modelId="{9BD990EC-7961-4DCC-9900-029BD0BD1BF7}" srcId="{6687FB35-5490-4F4C-BCDF-36728044933B}" destId="{DECE32DB-E48C-43AD-BC07-1B692A9D41AE}" srcOrd="0" destOrd="0" parTransId="{4AB355F5-66B1-423F-A2D4-4D127FDC9407}" sibTransId="{A103E08A-8D95-4006-BA78-2DEA695B057B}"/>
    <dgm:cxn modelId="{BAD5B57A-9AB7-4398-A80E-4AF0221DD5DF}" type="presOf" srcId="{07BE3EFF-9431-4FB6-A5D2-C20FAD2E6FC5}" destId="{0DD35B71-0A7D-450A-AB56-A1068F525AB2}" srcOrd="0" destOrd="0" presId="urn:microsoft.com/office/officeart/2005/8/layout/hierarchy2"/>
    <dgm:cxn modelId="{181096C2-093B-46C2-9CB9-683E682A789A}" type="presOf" srcId="{AB593705-2650-492D-86ED-8AF21699D842}" destId="{1E0DB14E-6D92-4924-BCFA-3B75E8471447}" srcOrd="0" destOrd="0" presId="urn:microsoft.com/office/officeart/2005/8/layout/hierarchy2"/>
    <dgm:cxn modelId="{991CA531-6022-4B14-BD42-B23F807820FD}" type="presOf" srcId="{F12D52F3-2597-4C14-A0A6-5D41046D33E3}" destId="{42C8C06C-F0CE-4D7A-B038-85F706A2FF45}" srcOrd="0" destOrd="0" presId="urn:microsoft.com/office/officeart/2005/8/layout/hierarchy2"/>
    <dgm:cxn modelId="{AA653ED0-01F7-47CA-B876-86614316D4D4}" type="presOf" srcId="{8465D29B-DCBB-4A31-B5D6-BC74513AE4B9}" destId="{8AB5D421-F53E-42B1-91BB-F7854788E355}" srcOrd="0" destOrd="0" presId="urn:microsoft.com/office/officeart/2005/8/layout/hierarchy2"/>
    <dgm:cxn modelId="{C49D41D8-8893-4FC5-BB27-A5B62D84F57F}" type="presOf" srcId="{58FE65B3-D6B1-4E42-AA4A-3108AEA5D1CD}" destId="{7D76645D-7759-4CE2-891B-5F68CF1A6DCA}" srcOrd="0" destOrd="0" presId="urn:microsoft.com/office/officeart/2005/8/layout/hierarchy2"/>
    <dgm:cxn modelId="{4DE06631-8FEE-48E6-A714-F20F24D6DA45}" type="presOf" srcId="{A85ADF28-D156-4DE8-845D-16E35D8A82D8}" destId="{60FE44DD-733D-4A17-806E-FBFB977DF5D8}" srcOrd="0" destOrd="0" presId="urn:microsoft.com/office/officeart/2005/8/layout/hierarchy2"/>
    <dgm:cxn modelId="{A26C6D76-745B-45BA-BC25-C03E086A3684}" type="presOf" srcId="{DDB38480-1210-49DE-A8CC-DC8E0187B90E}" destId="{C7312D39-AEA7-40CE-90FC-2282F06BAB04}" srcOrd="0" destOrd="0" presId="urn:microsoft.com/office/officeart/2005/8/layout/hierarchy2"/>
    <dgm:cxn modelId="{5A879D1B-C4BB-4134-929F-DF601E3B3B5A}" type="presOf" srcId="{DDA63A7B-1BD7-43B6-86B0-5F88BCDEEAC3}" destId="{1D3B1101-B75C-40A7-A5C1-0EBD7293A538}" srcOrd="0" destOrd="0" presId="urn:microsoft.com/office/officeart/2005/8/layout/hierarchy2"/>
    <dgm:cxn modelId="{0D03C812-111C-4734-AF2D-E4680D43E6DF}" srcId="{297DF9D9-9BBA-4FD0-9902-45DD68B4D7FB}" destId="{E3753E9F-F340-4914-9088-FEF558D7BE0D}" srcOrd="4" destOrd="0" parTransId="{129B029D-7D65-4DC4-8F43-1289A88BCDCC}" sibTransId="{ACCBC419-3442-4978-9281-5133C24F9116}"/>
    <dgm:cxn modelId="{E1F0662D-7801-4373-9E91-3CEBF8B0184D}" type="presOf" srcId="{938E8293-AE75-4A9F-975B-50F79377FEB1}" destId="{EFDB9D12-3530-4251-8B03-37159FA63B73}" srcOrd="0" destOrd="0" presId="urn:microsoft.com/office/officeart/2005/8/layout/hierarchy2"/>
    <dgm:cxn modelId="{688E99D7-701F-4659-862A-DFA91C8AEBEE}" type="presOf" srcId="{090391C2-9B1D-4E81-A5BA-94F6FB01DCFE}" destId="{3D9D1C7F-32F0-41E2-9881-F8BDAF14F4ED}" srcOrd="0" destOrd="0" presId="urn:microsoft.com/office/officeart/2005/8/layout/hierarchy2"/>
    <dgm:cxn modelId="{4C28C220-242F-402E-A587-2B0BA6B1935E}" type="presOf" srcId="{129B029D-7D65-4DC4-8F43-1289A88BCDCC}" destId="{DF3CA9E8-49B5-4CCF-B89A-CDFA614888DE}" srcOrd="1" destOrd="0" presId="urn:microsoft.com/office/officeart/2005/8/layout/hierarchy2"/>
    <dgm:cxn modelId="{9614DFD3-ABFB-4BA5-9E43-C8B5BC16248A}" type="presOf" srcId="{DDA63A7B-1BD7-43B6-86B0-5F88BCDEEAC3}" destId="{C7BBB9CE-E3D7-4790-BFB4-DF02D17F20AF}" srcOrd="1" destOrd="0" presId="urn:microsoft.com/office/officeart/2005/8/layout/hierarchy2"/>
    <dgm:cxn modelId="{D7EE3240-2462-46B4-9A8F-71A66627001B}" type="presOf" srcId="{D6F92BA2-B31C-4399-BB61-0CA11AFB4595}" destId="{CFCA62B0-2CA4-4A0D-AF34-C9AEFE2D2BBA}" srcOrd="0" destOrd="0" presId="urn:microsoft.com/office/officeart/2005/8/layout/hierarchy2"/>
    <dgm:cxn modelId="{79171B96-5945-43D5-B88E-FF1EE95B5A15}" type="presOf" srcId="{297DF9D9-9BBA-4FD0-9902-45DD68B4D7FB}" destId="{611771AF-DF17-437B-B4F2-030AB500983F}" srcOrd="0" destOrd="0" presId="urn:microsoft.com/office/officeart/2005/8/layout/hierarchy2"/>
    <dgm:cxn modelId="{191EF6AB-E7A1-4D2C-9294-D40E071DA4D2}" type="presOf" srcId="{339E98E6-185A-4260-80F5-EF0A223056CD}" destId="{D3A71BF5-D0DE-427F-9DDE-0D6128A14600}" srcOrd="0" destOrd="0" presId="urn:microsoft.com/office/officeart/2005/8/layout/hierarchy2"/>
    <dgm:cxn modelId="{57F3E750-B7EB-4FE8-BF1D-883EEC904B4F}" type="presOf" srcId="{07BE3EFF-9431-4FB6-A5D2-C20FAD2E6FC5}" destId="{B6E490EE-886D-448E-8F21-462172453276}" srcOrd="1" destOrd="0" presId="urn:microsoft.com/office/officeart/2005/8/layout/hierarchy2"/>
    <dgm:cxn modelId="{AD93C030-9F47-44FB-ABF0-D77C7640D420}" srcId="{8465D29B-DCBB-4A31-B5D6-BC74513AE4B9}" destId="{7D73CDA9-CD20-49EE-B76F-5805ABA4639B}" srcOrd="0" destOrd="0" parTransId="{07BE3EFF-9431-4FB6-A5D2-C20FAD2E6FC5}" sibTransId="{116F0CE2-C6F8-44F4-9FC1-6905D1E150DD}"/>
    <dgm:cxn modelId="{97DED6F7-1A60-4DC5-B2A3-CE445428338F}" srcId="{42AA28D0-BE95-4F90-9EDB-892A9E07310D}" destId="{BF049E34-AEE3-43A8-AB84-A55D6F8A543F}" srcOrd="1" destOrd="0" parTransId="{D74E07CB-634A-4485-A255-6249F8E04CB8}" sibTransId="{70FAA961-7E06-4687-A533-04065ED82DEB}"/>
    <dgm:cxn modelId="{58D3A54D-DBF2-4D4A-A2C6-C06C561E53B2}" srcId="{297DF9D9-9BBA-4FD0-9902-45DD68B4D7FB}" destId="{A9A666AF-EE96-485C-A768-42268DF41221}" srcOrd="0" destOrd="0" parTransId="{32EE682C-984D-462F-8494-034E1C852D71}" sibTransId="{A1852637-6659-42AB-B078-279E410C317F}"/>
    <dgm:cxn modelId="{BC6C5A97-4AAA-487B-9D82-C9718B0ED113}" type="presOf" srcId="{9598ED30-EE26-4F04-8756-5D95B2BCB106}" destId="{65A309E5-ADB5-4867-9B1A-3E6A120A0A41}" srcOrd="0" destOrd="0" presId="urn:microsoft.com/office/officeart/2005/8/layout/hierarchy2"/>
    <dgm:cxn modelId="{1F855A9C-9F79-4328-8FB3-25ECC1F0C685}" srcId="{DECE32DB-E48C-43AD-BC07-1B692A9D41AE}" destId="{AB593705-2650-492D-86ED-8AF21699D842}" srcOrd="3" destOrd="0" parTransId="{F12D52F3-2597-4C14-A0A6-5D41046D33E3}" sibTransId="{815AF28C-9B17-4873-89D5-0CD73BDD4966}"/>
    <dgm:cxn modelId="{A81D13C1-5E1C-45E4-B3EA-18B5DFBF66A5}" type="presOf" srcId="{129B029D-7D65-4DC4-8F43-1289A88BCDCC}" destId="{31F868B5-058F-4C7D-860D-4FE2857D462B}" srcOrd="0" destOrd="0" presId="urn:microsoft.com/office/officeart/2005/8/layout/hierarchy2"/>
    <dgm:cxn modelId="{281E02A7-782C-4D51-9DDE-8BF6CB99F46C}" srcId="{AB593705-2650-492D-86ED-8AF21699D842}" destId="{644B9DF7-2E52-4F00-8EB5-BF3D7F2B5206}" srcOrd="0" destOrd="0" parTransId="{592DAFED-6C89-47C9-BDAC-370C26E9EA70}" sibTransId="{018894E6-9052-4D7D-BA9A-13639221401C}"/>
    <dgm:cxn modelId="{A437B0CE-46B6-4E73-9931-27CBBB49DF8B}" srcId="{42AA28D0-BE95-4F90-9EDB-892A9E07310D}" destId="{339E98E6-185A-4260-80F5-EF0A223056CD}" srcOrd="2" destOrd="0" parTransId="{AE6FF241-2B13-43B6-A37E-35361A5C0AA6}" sibTransId="{05088B0F-378E-4DFB-B479-AD97B429E1F5}"/>
    <dgm:cxn modelId="{379BCDDD-7E7E-458C-B731-5B72A934E69D}" type="presOf" srcId="{F26A6458-9916-423A-924D-F7F36D0A9E97}" destId="{D41410DC-D0E5-4F51-9BDE-F3C4028F42FD}" srcOrd="0" destOrd="0" presId="urn:microsoft.com/office/officeart/2005/8/layout/hierarchy2"/>
    <dgm:cxn modelId="{B4D5F6CF-1325-4961-A6F2-D6D15D66D688}" type="presOf" srcId="{AE6FF241-2B13-43B6-A37E-35361A5C0AA6}" destId="{CA14D884-A28F-4B9A-BF4B-68D190F7517F}" srcOrd="0" destOrd="0" presId="urn:microsoft.com/office/officeart/2005/8/layout/hierarchy2"/>
    <dgm:cxn modelId="{0AC30303-18DC-4187-9151-D60F5C476C58}" srcId="{8465D29B-DCBB-4A31-B5D6-BC74513AE4B9}" destId="{5D22D60B-38A6-4ECC-93DD-9D1F42ABE2B8}" srcOrd="1" destOrd="0" parTransId="{090391C2-9B1D-4E81-A5BA-94F6FB01DCFE}" sibTransId="{8CF644CC-5767-4AF9-873F-DA227F9B2B3D}"/>
    <dgm:cxn modelId="{5E767626-47DB-4330-887B-E2248FAE83BD}" type="presOf" srcId="{6687FB35-5490-4F4C-BCDF-36728044933B}" destId="{2EB7355C-A9E2-4423-9E3E-A8D5E5F8BFD6}" srcOrd="0" destOrd="0" presId="urn:microsoft.com/office/officeart/2005/8/layout/hierarchy2"/>
    <dgm:cxn modelId="{513321CB-D38F-492B-8D5F-F4417CF84358}" type="presOf" srcId="{AE6FF241-2B13-43B6-A37E-35361A5C0AA6}" destId="{F20AFDA0-B525-479C-A309-A50AE1109E35}" srcOrd="1" destOrd="0" presId="urn:microsoft.com/office/officeart/2005/8/layout/hierarchy2"/>
    <dgm:cxn modelId="{4112940E-C555-4DA8-ACAC-F72B915E133E}" srcId="{297DF9D9-9BBA-4FD0-9902-45DD68B4D7FB}" destId="{77EF4A4E-5514-416A-92F4-531A1441DA7F}" srcOrd="3" destOrd="0" parTransId="{F26A6458-9916-423A-924D-F7F36D0A9E97}" sibTransId="{B341245F-2205-4D22-975A-AD95767F373A}"/>
    <dgm:cxn modelId="{1F1DEE64-9D92-443A-B71D-58B3153085B9}" type="presOf" srcId="{D74E07CB-634A-4485-A255-6249F8E04CB8}" destId="{C4F0CDF6-45BF-4816-8395-0592CA6371EA}" srcOrd="1" destOrd="0" presId="urn:microsoft.com/office/officeart/2005/8/layout/hierarchy2"/>
    <dgm:cxn modelId="{F5C19A2D-76D9-4FAB-BD04-1606FDDCE66B}" type="presOf" srcId="{592DAFED-6C89-47C9-BDAC-370C26E9EA70}" destId="{B261808F-9F6D-4092-92B6-8281FE5D3D9A}" srcOrd="0" destOrd="0" presId="urn:microsoft.com/office/officeart/2005/8/layout/hierarchy2"/>
    <dgm:cxn modelId="{3FB2E381-AC81-4DA3-83E7-B802DA7989CE}" type="presOf" srcId="{DECE32DB-E48C-43AD-BC07-1B692A9D41AE}" destId="{9B51EE55-072D-4E46-B3A8-F983C44600E5}" srcOrd="0" destOrd="0" presId="urn:microsoft.com/office/officeart/2005/8/layout/hierarchy2"/>
    <dgm:cxn modelId="{686D62DE-3FCA-4AED-AC2A-1AAE3B3BB05D}" type="presOf" srcId="{D74E07CB-634A-4485-A255-6249F8E04CB8}" destId="{8F4CABF3-29B8-49ED-9E31-7F0648BE67F9}" srcOrd="0" destOrd="0" presId="urn:microsoft.com/office/officeart/2005/8/layout/hierarchy2"/>
    <dgm:cxn modelId="{037B5C8C-61FC-4AB8-9D1C-F4434E89F4C2}" srcId="{297DF9D9-9BBA-4FD0-9902-45DD68B4D7FB}" destId="{2E30E2B0-D20F-49FD-9A03-47807A5D4231}" srcOrd="1" destOrd="0" parTransId="{DDA63A7B-1BD7-43B6-86B0-5F88BCDEEAC3}" sibTransId="{1A140C6D-1AB0-470D-A20E-FD9297A2DEC3}"/>
    <dgm:cxn modelId="{7AAC204E-0022-46FB-BF90-04BC21776E8A}" type="presOf" srcId="{BF049E34-AEE3-43A8-AB84-A55D6F8A543F}" destId="{8C93C795-23F8-4419-A2B2-C310D62CB5D7}" srcOrd="0" destOrd="0" presId="urn:microsoft.com/office/officeart/2005/8/layout/hierarchy2"/>
    <dgm:cxn modelId="{EDD7B66B-846C-47F9-AF0E-970B6B99E254}" srcId="{297DF9D9-9BBA-4FD0-9902-45DD68B4D7FB}" destId="{DDB38480-1210-49DE-A8CC-DC8E0187B90E}" srcOrd="2" destOrd="0" parTransId="{A85ADF28-D156-4DE8-845D-16E35D8A82D8}" sibTransId="{38FE1FDD-AE2C-47E5-9940-9D407815AC25}"/>
    <dgm:cxn modelId="{BC27894A-FB85-4094-8FDB-A394DA105EAD}" type="presOf" srcId="{32EE682C-984D-462F-8494-034E1C852D71}" destId="{20A4A538-8CFD-42DB-AC0E-DB58A8D2C49D}" srcOrd="0" destOrd="0" presId="urn:microsoft.com/office/officeart/2005/8/layout/hierarchy2"/>
    <dgm:cxn modelId="{9CF3C84F-9529-417F-90B6-95283BB935EB}" srcId="{DECE32DB-E48C-43AD-BC07-1B692A9D41AE}" destId="{42AA28D0-BE95-4F90-9EDB-892A9E07310D}" srcOrd="1" destOrd="0" parTransId="{D6F92BA2-B31C-4399-BB61-0CA11AFB4595}" sibTransId="{A3A5FC09-7155-440A-92CC-C498509DC00F}"/>
    <dgm:cxn modelId="{23206381-1107-48D9-AC05-848EF78DCEB1}" srcId="{DECE32DB-E48C-43AD-BC07-1B692A9D41AE}" destId="{297DF9D9-9BBA-4FD0-9902-45DD68B4D7FB}" srcOrd="0" destOrd="0" parTransId="{938E8293-AE75-4A9F-975B-50F79377FEB1}" sibTransId="{1D89BE85-FE9E-409B-B94E-4C3745BF86E0}"/>
    <dgm:cxn modelId="{DBB13892-29F3-4B0C-BF64-C0E31F45B65F}" type="presOf" srcId="{A9A666AF-EE96-485C-A768-42268DF41221}" destId="{F08AF6B9-7DC8-4E66-AE1D-474574EA60B6}" srcOrd="0" destOrd="0" presId="urn:microsoft.com/office/officeart/2005/8/layout/hierarchy2"/>
    <dgm:cxn modelId="{FC1FBFAC-02FD-454F-B4F2-38EF5E20E1C6}" type="presOf" srcId="{D6F92BA2-B31C-4399-BB61-0CA11AFB4595}" destId="{D73968DD-04AD-4DE8-BCB0-3621FADA3B62}" srcOrd="1" destOrd="0" presId="urn:microsoft.com/office/officeart/2005/8/layout/hierarchy2"/>
    <dgm:cxn modelId="{C84CD2FC-9B51-48D8-8227-5A6386AB302E}" type="presOf" srcId="{592DAFED-6C89-47C9-BDAC-370C26E9EA70}" destId="{4DB8FA69-8CAA-42B0-B64C-C38C26B8C08B}" srcOrd="1" destOrd="0" presId="urn:microsoft.com/office/officeart/2005/8/layout/hierarchy2"/>
    <dgm:cxn modelId="{B84F22C1-CBDF-4C2F-B097-1B1573577B18}" type="presOf" srcId="{42AA28D0-BE95-4F90-9EDB-892A9E07310D}" destId="{C98EC866-ABA8-4494-8A4D-65DE41E7FBBA}" srcOrd="0" destOrd="0" presId="urn:microsoft.com/office/officeart/2005/8/layout/hierarchy2"/>
    <dgm:cxn modelId="{8B7F19E1-2F2F-40D8-A4F6-0A80BD9AF038}" type="presOf" srcId="{58FE65B3-D6B1-4E42-AA4A-3108AEA5D1CD}" destId="{711455C3-EB52-4975-8BC6-B43215CC01B4}" srcOrd="1" destOrd="0" presId="urn:microsoft.com/office/officeart/2005/8/layout/hierarchy2"/>
    <dgm:cxn modelId="{4CCA0760-87A0-4B4E-A4B1-E122EB957FA4}" type="presOf" srcId="{E3753E9F-F340-4914-9088-FEF558D7BE0D}" destId="{67D38EB8-DF2A-4257-B6A7-D7D3ADB80D6C}" srcOrd="0" destOrd="0" presId="urn:microsoft.com/office/officeart/2005/8/layout/hierarchy2"/>
    <dgm:cxn modelId="{0E966C30-B122-4661-B9A1-D909A501DD26}" type="presOf" srcId="{F12D52F3-2597-4C14-A0A6-5D41046D33E3}" destId="{50595D34-DA30-4895-8DFF-62B087FDEF63}" srcOrd="1" destOrd="0" presId="urn:microsoft.com/office/officeart/2005/8/layout/hierarchy2"/>
    <dgm:cxn modelId="{CF44AA86-7CD9-45F6-8CE1-3A13A9AD53F3}" type="presOf" srcId="{5D22D60B-38A6-4ECC-93DD-9D1F42ABE2B8}" destId="{7F916925-7E22-475E-90A9-B5C91A87C5A6}" srcOrd="0" destOrd="0" presId="urn:microsoft.com/office/officeart/2005/8/layout/hierarchy2"/>
    <dgm:cxn modelId="{AEE74034-7F08-4179-A4FC-693BA07ADAE3}" type="presOf" srcId="{938E8293-AE75-4A9F-975B-50F79377FEB1}" destId="{D007A898-AAA0-4EB5-9C27-D55F41AF043F}" srcOrd="1" destOrd="0" presId="urn:microsoft.com/office/officeart/2005/8/layout/hierarchy2"/>
    <dgm:cxn modelId="{5F6A1EE4-8F3A-4CCA-BDE0-A81F2094E269}" type="presOf" srcId="{32EE682C-984D-462F-8494-034E1C852D71}" destId="{6ECB0228-AA9F-4545-81DB-A21C33139115}" srcOrd="1" destOrd="0" presId="urn:microsoft.com/office/officeart/2005/8/layout/hierarchy2"/>
    <dgm:cxn modelId="{1D19633C-AFA8-4771-B6B0-62C37A5B1D56}" type="presOf" srcId="{A2785C6E-B091-41E0-9411-147758EB9CA9}" destId="{B6478C6F-E323-4D21-AD69-96598C7156AD}" srcOrd="1" destOrd="0" presId="urn:microsoft.com/office/officeart/2005/8/layout/hierarchy2"/>
    <dgm:cxn modelId="{344168D7-93C7-4910-8B99-788805FF47A3}" type="presOf" srcId="{644B9DF7-2E52-4F00-8EB5-BF3D7F2B5206}" destId="{954455F8-CCAF-470E-A85A-A943427713E8}" srcOrd="0" destOrd="0" presId="urn:microsoft.com/office/officeart/2005/8/layout/hierarchy2"/>
    <dgm:cxn modelId="{B3CA127B-D798-439B-B5E5-B0CB798F5F94}" srcId="{DECE32DB-E48C-43AD-BC07-1B692A9D41AE}" destId="{8465D29B-DCBB-4A31-B5D6-BC74513AE4B9}" srcOrd="2" destOrd="0" parTransId="{A2785C6E-B091-41E0-9411-147758EB9CA9}" sibTransId="{A29F8C19-D29D-4147-8304-74983BF681A5}"/>
    <dgm:cxn modelId="{EFF5A704-1654-489B-B010-6D8ABFF166A3}" type="presParOf" srcId="{2EB7355C-A9E2-4423-9E3E-A8D5E5F8BFD6}" destId="{92812FF1-4FF5-490E-AE09-6C2B089E1C00}" srcOrd="0" destOrd="0" presId="urn:microsoft.com/office/officeart/2005/8/layout/hierarchy2"/>
    <dgm:cxn modelId="{5D02ECD5-BB5D-446C-8480-635D37D30715}" type="presParOf" srcId="{92812FF1-4FF5-490E-AE09-6C2B089E1C00}" destId="{9B51EE55-072D-4E46-B3A8-F983C44600E5}" srcOrd="0" destOrd="0" presId="urn:microsoft.com/office/officeart/2005/8/layout/hierarchy2"/>
    <dgm:cxn modelId="{BDC7C1DC-9899-4B1D-9B3B-39D4CEC712F3}" type="presParOf" srcId="{92812FF1-4FF5-490E-AE09-6C2B089E1C00}" destId="{F1CE50E6-86B3-4119-A3E3-5853BB4E63EF}" srcOrd="1" destOrd="0" presId="urn:microsoft.com/office/officeart/2005/8/layout/hierarchy2"/>
    <dgm:cxn modelId="{20A4D58D-E7EF-4E37-B399-EBD25B54CE63}" type="presParOf" srcId="{F1CE50E6-86B3-4119-A3E3-5853BB4E63EF}" destId="{EFDB9D12-3530-4251-8B03-37159FA63B73}" srcOrd="0" destOrd="0" presId="urn:microsoft.com/office/officeart/2005/8/layout/hierarchy2"/>
    <dgm:cxn modelId="{EE066E2C-9350-42BE-AA92-22B41E456995}" type="presParOf" srcId="{EFDB9D12-3530-4251-8B03-37159FA63B73}" destId="{D007A898-AAA0-4EB5-9C27-D55F41AF043F}" srcOrd="0" destOrd="0" presId="urn:microsoft.com/office/officeart/2005/8/layout/hierarchy2"/>
    <dgm:cxn modelId="{EBAE38E8-B4D0-4A59-962A-65B69A01EB18}" type="presParOf" srcId="{F1CE50E6-86B3-4119-A3E3-5853BB4E63EF}" destId="{2C635A53-85C7-4B50-A6C6-9545E3B51A3F}" srcOrd="1" destOrd="0" presId="urn:microsoft.com/office/officeart/2005/8/layout/hierarchy2"/>
    <dgm:cxn modelId="{3481788F-07B3-4503-97ED-570CEF0FEF2C}" type="presParOf" srcId="{2C635A53-85C7-4B50-A6C6-9545E3B51A3F}" destId="{611771AF-DF17-437B-B4F2-030AB500983F}" srcOrd="0" destOrd="0" presId="urn:microsoft.com/office/officeart/2005/8/layout/hierarchy2"/>
    <dgm:cxn modelId="{A9612971-16D3-4412-9087-83CB3D8E1D2E}" type="presParOf" srcId="{2C635A53-85C7-4B50-A6C6-9545E3B51A3F}" destId="{65F79616-28B7-4133-B3F2-2D0E6912C801}" srcOrd="1" destOrd="0" presId="urn:microsoft.com/office/officeart/2005/8/layout/hierarchy2"/>
    <dgm:cxn modelId="{5E2C0E69-7C21-4990-8F6E-A9AA7B0DEF17}" type="presParOf" srcId="{65F79616-28B7-4133-B3F2-2D0E6912C801}" destId="{20A4A538-8CFD-42DB-AC0E-DB58A8D2C49D}" srcOrd="0" destOrd="0" presId="urn:microsoft.com/office/officeart/2005/8/layout/hierarchy2"/>
    <dgm:cxn modelId="{9E866EB4-B80F-4DF9-916A-5E13AC577C35}" type="presParOf" srcId="{20A4A538-8CFD-42DB-AC0E-DB58A8D2C49D}" destId="{6ECB0228-AA9F-4545-81DB-A21C33139115}" srcOrd="0" destOrd="0" presId="urn:microsoft.com/office/officeart/2005/8/layout/hierarchy2"/>
    <dgm:cxn modelId="{806D69AB-62C4-423D-96E2-C1E7773D2DA5}" type="presParOf" srcId="{65F79616-28B7-4133-B3F2-2D0E6912C801}" destId="{489CAFC7-A5A6-4B77-AC3A-D6D7D4671F33}" srcOrd="1" destOrd="0" presId="urn:microsoft.com/office/officeart/2005/8/layout/hierarchy2"/>
    <dgm:cxn modelId="{1604200F-7DC6-4C37-A155-70850E0F640E}" type="presParOf" srcId="{489CAFC7-A5A6-4B77-AC3A-D6D7D4671F33}" destId="{F08AF6B9-7DC8-4E66-AE1D-474574EA60B6}" srcOrd="0" destOrd="0" presId="urn:microsoft.com/office/officeart/2005/8/layout/hierarchy2"/>
    <dgm:cxn modelId="{36EA61FB-8D0A-4B84-A983-CE4C4058740C}" type="presParOf" srcId="{489CAFC7-A5A6-4B77-AC3A-D6D7D4671F33}" destId="{BCE4C185-46C2-4D28-91AC-E8E3FC49224C}" srcOrd="1" destOrd="0" presId="urn:microsoft.com/office/officeart/2005/8/layout/hierarchy2"/>
    <dgm:cxn modelId="{22A9FD39-7995-4FC0-863B-7D837324E5EF}" type="presParOf" srcId="{65F79616-28B7-4133-B3F2-2D0E6912C801}" destId="{1D3B1101-B75C-40A7-A5C1-0EBD7293A538}" srcOrd="2" destOrd="0" presId="urn:microsoft.com/office/officeart/2005/8/layout/hierarchy2"/>
    <dgm:cxn modelId="{3C3004A5-5978-4DA7-B713-6D944F1EE49F}" type="presParOf" srcId="{1D3B1101-B75C-40A7-A5C1-0EBD7293A538}" destId="{C7BBB9CE-E3D7-4790-BFB4-DF02D17F20AF}" srcOrd="0" destOrd="0" presId="urn:microsoft.com/office/officeart/2005/8/layout/hierarchy2"/>
    <dgm:cxn modelId="{E4155F3A-CB86-4359-A4C7-9C44EE1DD32B}" type="presParOf" srcId="{65F79616-28B7-4133-B3F2-2D0E6912C801}" destId="{8D5F8FD8-FE5C-4547-BFDB-88980F36BD56}" srcOrd="3" destOrd="0" presId="urn:microsoft.com/office/officeart/2005/8/layout/hierarchy2"/>
    <dgm:cxn modelId="{D2A02BD7-1CED-47A5-AA7C-0655F53BC568}" type="presParOf" srcId="{8D5F8FD8-FE5C-4547-BFDB-88980F36BD56}" destId="{500F6F7D-1AD0-4A12-9BBA-BC2B8A017A7A}" srcOrd="0" destOrd="0" presId="urn:microsoft.com/office/officeart/2005/8/layout/hierarchy2"/>
    <dgm:cxn modelId="{434A9745-29B9-44EB-AABA-18B02CB9848F}" type="presParOf" srcId="{8D5F8FD8-FE5C-4547-BFDB-88980F36BD56}" destId="{6677D86C-4EA1-4F3B-A4E7-48580AF8031A}" srcOrd="1" destOrd="0" presId="urn:microsoft.com/office/officeart/2005/8/layout/hierarchy2"/>
    <dgm:cxn modelId="{0AFC4D32-FC78-40F6-8F45-47BFC9623908}" type="presParOf" srcId="{65F79616-28B7-4133-B3F2-2D0E6912C801}" destId="{60FE44DD-733D-4A17-806E-FBFB977DF5D8}" srcOrd="4" destOrd="0" presId="urn:microsoft.com/office/officeart/2005/8/layout/hierarchy2"/>
    <dgm:cxn modelId="{E7B416D0-1402-4379-83E1-7EB88CAA811E}" type="presParOf" srcId="{60FE44DD-733D-4A17-806E-FBFB977DF5D8}" destId="{88D18097-FE29-4244-9B80-8B19D1E87FFC}" srcOrd="0" destOrd="0" presId="urn:microsoft.com/office/officeart/2005/8/layout/hierarchy2"/>
    <dgm:cxn modelId="{AD57E935-2DF8-4909-88A9-993047962F36}" type="presParOf" srcId="{65F79616-28B7-4133-B3F2-2D0E6912C801}" destId="{4468EA8A-1281-4424-B13A-1A944CA905D7}" srcOrd="5" destOrd="0" presId="urn:microsoft.com/office/officeart/2005/8/layout/hierarchy2"/>
    <dgm:cxn modelId="{EDB27F90-99D0-4295-8FCB-28434CF9E5B8}" type="presParOf" srcId="{4468EA8A-1281-4424-B13A-1A944CA905D7}" destId="{C7312D39-AEA7-40CE-90FC-2282F06BAB04}" srcOrd="0" destOrd="0" presId="urn:microsoft.com/office/officeart/2005/8/layout/hierarchy2"/>
    <dgm:cxn modelId="{C749C9FE-2747-489B-879E-E5CD55868B81}" type="presParOf" srcId="{4468EA8A-1281-4424-B13A-1A944CA905D7}" destId="{6BE23D4B-2603-460E-97A0-0CA5A89C8ABA}" srcOrd="1" destOrd="0" presId="urn:microsoft.com/office/officeart/2005/8/layout/hierarchy2"/>
    <dgm:cxn modelId="{1854E923-0D3F-484A-A484-CC2912233520}" type="presParOf" srcId="{65F79616-28B7-4133-B3F2-2D0E6912C801}" destId="{D41410DC-D0E5-4F51-9BDE-F3C4028F42FD}" srcOrd="6" destOrd="0" presId="urn:microsoft.com/office/officeart/2005/8/layout/hierarchy2"/>
    <dgm:cxn modelId="{D2DE9A7B-1CCC-4E18-9044-CEF1C984EB9F}" type="presParOf" srcId="{D41410DC-D0E5-4F51-9BDE-F3C4028F42FD}" destId="{FC036394-AFD9-4485-BF6D-B5B892EC92F4}" srcOrd="0" destOrd="0" presId="urn:microsoft.com/office/officeart/2005/8/layout/hierarchy2"/>
    <dgm:cxn modelId="{75EBDF14-23E6-43A4-9CB3-4008D5E2E744}" type="presParOf" srcId="{65F79616-28B7-4133-B3F2-2D0E6912C801}" destId="{02028812-2028-4AEB-B7D5-FAB02E26DE24}" srcOrd="7" destOrd="0" presId="urn:microsoft.com/office/officeart/2005/8/layout/hierarchy2"/>
    <dgm:cxn modelId="{9FE8DFBC-0732-4AE5-8C6A-5CBA06EDCBD1}" type="presParOf" srcId="{02028812-2028-4AEB-B7D5-FAB02E26DE24}" destId="{CD79D1F1-5AF1-4AE6-817E-DB44AB35FB80}" srcOrd="0" destOrd="0" presId="urn:microsoft.com/office/officeart/2005/8/layout/hierarchy2"/>
    <dgm:cxn modelId="{4FE5AF45-906E-47C7-BD5A-5CCB184A5F5E}" type="presParOf" srcId="{02028812-2028-4AEB-B7D5-FAB02E26DE24}" destId="{F05FF7A1-B217-4B63-8932-ADD3D1DE2CB2}" srcOrd="1" destOrd="0" presId="urn:microsoft.com/office/officeart/2005/8/layout/hierarchy2"/>
    <dgm:cxn modelId="{399761A2-7BB8-477E-BAD2-EA331B06DD63}" type="presParOf" srcId="{65F79616-28B7-4133-B3F2-2D0E6912C801}" destId="{31F868B5-058F-4C7D-860D-4FE2857D462B}" srcOrd="8" destOrd="0" presId="urn:microsoft.com/office/officeart/2005/8/layout/hierarchy2"/>
    <dgm:cxn modelId="{43D5AE81-762B-4F56-B6E9-E92FE3DED77B}" type="presParOf" srcId="{31F868B5-058F-4C7D-860D-4FE2857D462B}" destId="{DF3CA9E8-49B5-4CCF-B89A-CDFA614888DE}" srcOrd="0" destOrd="0" presId="urn:microsoft.com/office/officeart/2005/8/layout/hierarchy2"/>
    <dgm:cxn modelId="{40D9A7E4-7687-44C9-98CA-E39F48B0FC8E}" type="presParOf" srcId="{65F79616-28B7-4133-B3F2-2D0E6912C801}" destId="{C9EDDB41-55F4-4CB3-810C-2746393EF00A}" srcOrd="9" destOrd="0" presId="urn:microsoft.com/office/officeart/2005/8/layout/hierarchy2"/>
    <dgm:cxn modelId="{6D0DF85B-CC00-4982-9854-89842A46D681}" type="presParOf" srcId="{C9EDDB41-55F4-4CB3-810C-2746393EF00A}" destId="{67D38EB8-DF2A-4257-B6A7-D7D3ADB80D6C}" srcOrd="0" destOrd="0" presId="urn:microsoft.com/office/officeart/2005/8/layout/hierarchy2"/>
    <dgm:cxn modelId="{F30CC187-0A4B-4680-86AC-80BDF7451885}" type="presParOf" srcId="{C9EDDB41-55F4-4CB3-810C-2746393EF00A}" destId="{D845715F-B416-4026-AF40-B30A6D2E05F8}" srcOrd="1" destOrd="0" presId="urn:microsoft.com/office/officeart/2005/8/layout/hierarchy2"/>
    <dgm:cxn modelId="{DC525624-D597-41D3-9034-F356543FF345}" type="presParOf" srcId="{F1CE50E6-86B3-4119-A3E3-5853BB4E63EF}" destId="{CFCA62B0-2CA4-4A0D-AF34-C9AEFE2D2BBA}" srcOrd="2" destOrd="0" presId="urn:microsoft.com/office/officeart/2005/8/layout/hierarchy2"/>
    <dgm:cxn modelId="{61FD5600-FAB1-4A5A-AD4A-8E1959539F58}" type="presParOf" srcId="{CFCA62B0-2CA4-4A0D-AF34-C9AEFE2D2BBA}" destId="{D73968DD-04AD-4DE8-BCB0-3621FADA3B62}" srcOrd="0" destOrd="0" presId="urn:microsoft.com/office/officeart/2005/8/layout/hierarchy2"/>
    <dgm:cxn modelId="{09B91FF2-642A-4D62-9926-BD544DEE7EE0}" type="presParOf" srcId="{F1CE50E6-86B3-4119-A3E3-5853BB4E63EF}" destId="{B611D30A-41A9-4384-B096-BB946A25D616}" srcOrd="3" destOrd="0" presId="urn:microsoft.com/office/officeart/2005/8/layout/hierarchy2"/>
    <dgm:cxn modelId="{E24417EC-FDF5-40C4-92D1-B063E8E0328F}" type="presParOf" srcId="{B611D30A-41A9-4384-B096-BB946A25D616}" destId="{C98EC866-ABA8-4494-8A4D-65DE41E7FBBA}" srcOrd="0" destOrd="0" presId="urn:microsoft.com/office/officeart/2005/8/layout/hierarchy2"/>
    <dgm:cxn modelId="{92119DB3-3292-4955-A876-836D6773AB79}" type="presParOf" srcId="{B611D30A-41A9-4384-B096-BB946A25D616}" destId="{E9EAE465-3C71-4A33-8945-311144665002}" srcOrd="1" destOrd="0" presId="urn:microsoft.com/office/officeart/2005/8/layout/hierarchy2"/>
    <dgm:cxn modelId="{0D5F4A28-3626-4C8C-8E4C-0E12D08ECDCF}" type="presParOf" srcId="{E9EAE465-3C71-4A33-8945-311144665002}" destId="{7D76645D-7759-4CE2-891B-5F68CF1A6DCA}" srcOrd="0" destOrd="0" presId="urn:microsoft.com/office/officeart/2005/8/layout/hierarchy2"/>
    <dgm:cxn modelId="{BD28F556-3A3C-46ED-B5F5-70A053E9013E}" type="presParOf" srcId="{7D76645D-7759-4CE2-891B-5F68CF1A6DCA}" destId="{711455C3-EB52-4975-8BC6-B43215CC01B4}" srcOrd="0" destOrd="0" presId="urn:microsoft.com/office/officeart/2005/8/layout/hierarchy2"/>
    <dgm:cxn modelId="{33ABC7E0-A340-4268-8CA4-CBF9CE3F269F}" type="presParOf" srcId="{E9EAE465-3C71-4A33-8945-311144665002}" destId="{119EA10A-F760-4174-AB1F-43C40263EA00}" srcOrd="1" destOrd="0" presId="urn:microsoft.com/office/officeart/2005/8/layout/hierarchy2"/>
    <dgm:cxn modelId="{6A654850-3F89-4A35-93AB-D789DA331EDB}" type="presParOf" srcId="{119EA10A-F760-4174-AB1F-43C40263EA00}" destId="{65A309E5-ADB5-4867-9B1A-3E6A120A0A41}" srcOrd="0" destOrd="0" presId="urn:microsoft.com/office/officeart/2005/8/layout/hierarchy2"/>
    <dgm:cxn modelId="{558E56CC-F2EB-4CB7-8756-AA551B044D57}" type="presParOf" srcId="{119EA10A-F760-4174-AB1F-43C40263EA00}" destId="{B31B769B-98A5-4A2A-933E-A803F6B23826}" srcOrd="1" destOrd="0" presId="urn:microsoft.com/office/officeart/2005/8/layout/hierarchy2"/>
    <dgm:cxn modelId="{DA2F3559-E8E0-40CF-A86A-522C97286999}" type="presParOf" srcId="{E9EAE465-3C71-4A33-8945-311144665002}" destId="{8F4CABF3-29B8-49ED-9E31-7F0648BE67F9}" srcOrd="2" destOrd="0" presId="urn:microsoft.com/office/officeart/2005/8/layout/hierarchy2"/>
    <dgm:cxn modelId="{BCA80AAD-4372-4167-B67C-2EDE11707DE2}" type="presParOf" srcId="{8F4CABF3-29B8-49ED-9E31-7F0648BE67F9}" destId="{C4F0CDF6-45BF-4816-8395-0592CA6371EA}" srcOrd="0" destOrd="0" presId="urn:microsoft.com/office/officeart/2005/8/layout/hierarchy2"/>
    <dgm:cxn modelId="{F027EB82-C9B3-4D16-B577-035990F4D6AF}" type="presParOf" srcId="{E9EAE465-3C71-4A33-8945-311144665002}" destId="{25CFF257-7B14-4043-94F1-46AC1EB1396B}" srcOrd="3" destOrd="0" presId="urn:microsoft.com/office/officeart/2005/8/layout/hierarchy2"/>
    <dgm:cxn modelId="{C4C35647-86A5-4B0D-8C3D-42BA9F13D1F9}" type="presParOf" srcId="{25CFF257-7B14-4043-94F1-46AC1EB1396B}" destId="{8C93C795-23F8-4419-A2B2-C310D62CB5D7}" srcOrd="0" destOrd="0" presId="urn:microsoft.com/office/officeart/2005/8/layout/hierarchy2"/>
    <dgm:cxn modelId="{DA3A83BA-4626-4DBA-A98B-FCF09CA1E6AC}" type="presParOf" srcId="{25CFF257-7B14-4043-94F1-46AC1EB1396B}" destId="{F669FFF5-29E7-49E7-8F2E-F988FC866FE8}" srcOrd="1" destOrd="0" presId="urn:microsoft.com/office/officeart/2005/8/layout/hierarchy2"/>
    <dgm:cxn modelId="{0DCBC337-B1AC-496D-AD22-A4E1C94F5B75}" type="presParOf" srcId="{E9EAE465-3C71-4A33-8945-311144665002}" destId="{CA14D884-A28F-4B9A-BF4B-68D190F7517F}" srcOrd="4" destOrd="0" presId="urn:microsoft.com/office/officeart/2005/8/layout/hierarchy2"/>
    <dgm:cxn modelId="{AF295C49-EB15-4728-A170-9730788DC00E}" type="presParOf" srcId="{CA14D884-A28F-4B9A-BF4B-68D190F7517F}" destId="{F20AFDA0-B525-479C-A309-A50AE1109E35}" srcOrd="0" destOrd="0" presId="urn:microsoft.com/office/officeart/2005/8/layout/hierarchy2"/>
    <dgm:cxn modelId="{8BA2F4ED-579B-4F24-93E0-7D8FBC6887F9}" type="presParOf" srcId="{E9EAE465-3C71-4A33-8945-311144665002}" destId="{4EFD7854-4D3B-4855-AAC3-FAB9C75D157B}" srcOrd="5" destOrd="0" presId="urn:microsoft.com/office/officeart/2005/8/layout/hierarchy2"/>
    <dgm:cxn modelId="{7D95F91A-FD49-44DF-88B4-6C14AEFE6130}" type="presParOf" srcId="{4EFD7854-4D3B-4855-AAC3-FAB9C75D157B}" destId="{D3A71BF5-D0DE-427F-9DDE-0D6128A14600}" srcOrd="0" destOrd="0" presId="urn:microsoft.com/office/officeart/2005/8/layout/hierarchy2"/>
    <dgm:cxn modelId="{4F28EB0F-D020-4D26-90AC-70DFC4268CDA}" type="presParOf" srcId="{4EFD7854-4D3B-4855-AAC3-FAB9C75D157B}" destId="{4EACE1FE-500D-4DCE-9009-275E755505B9}" srcOrd="1" destOrd="0" presId="urn:microsoft.com/office/officeart/2005/8/layout/hierarchy2"/>
    <dgm:cxn modelId="{E51B78F9-92CA-476E-AF43-A43F2D040269}" type="presParOf" srcId="{F1CE50E6-86B3-4119-A3E3-5853BB4E63EF}" destId="{D3BC3E1A-7238-4F68-AFC0-3DAF577B6B55}" srcOrd="4" destOrd="0" presId="urn:microsoft.com/office/officeart/2005/8/layout/hierarchy2"/>
    <dgm:cxn modelId="{21F53D93-D77B-455F-BF18-29392AD3C805}" type="presParOf" srcId="{D3BC3E1A-7238-4F68-AFC0-3DAF577B6B55}" destId="{B6478C6F-E323-4D21-AD69-96598C7156AD}" srcOrd="0" destOrd="0" presId="urn:microsoft.com/office/officeart/2005/8/layout/hierarchy2"/>
    <dgm:cxn modelId="{14F46E6E-86C6-4F0E-92C3-FDF162A1EE16}" type="presParOf" srcId="{F1CE50E6-86B3-4119-A3E3-5853BB4E63EF}" destId="{3DE81C87-AE1A-4274-B73F-56941B517165}" srcOrd="5" destOrd="0" presId="urn:microsoft.com/office/officeart/2005/8/layout/hierarchy2"/>
    <dgm:cxn modelId="{52A87AB0-9835-4527-952B-B597D0083BE4}" type="presParOf" srcId="{3DE81C87-AE1A-4274-B73F-56941B517165}" destId="{8AB5D421-F53E-42B1-91BB-F7854788E355}" srcOrd="0" destOrd="0" presId="urn:microsoft.com/office/officeart/2005/8/layout/hierarchy2"/>
    <dgm:cxn modelId="{A60632EE-64B7-4578-95D5-CECEAA2FAA32}" type="presParOf" srcId="{3DE81C87-AE1A-4274-B73F-56941B517165}" destId="{72F47F23-642E-42FF-A5A3-DBBEC27ABC02}" srcOrd="1" destOrd="0" presId="urn:microsoft.com/office/officeart/2005/8/layout/hierarchy2"/>
    <dgm:cxn modelId="{4A5B5ADC-4264-40A9-A195-5270FF440C88}" type="presParOf" srcId="{72F47F23-642E-42FF-A5A3-DBBEC27ABC02}" destId="{0DD35B71-0A7D-450A-AB56-A1068F525AB2}" srcOrd="0" destOrd="0" presId="urn:microsoft.com/office/officeart/2005/8/layout/hierarchy2"/>
    <dgm:cxn modelId="{2EDE007E-8CFE-4024-BAE7-6822C427521D}" type="presParOf" srcId="{0DD35B71-0A7D-450A-AB56-A1068F525AB2}" destId="{B6E490EE-886D-448E-8F21-462172453276}" srcOrd="0" destOrd="0" presId="urn:microsoft.com/office/officeart/2005/8/layout/hierarchy2"/>
    <dgm:cxn modelId="{60CE5D3F-F173-470F-BAD4-554E4B3D2E5C}" type="presParOf" srcId="{72F47F23-642E-42FF-A5A3-DBBEC27ABC02}" destId="{02BF1802-74D8-4F2F-949E-C845B78FDC48}" srcOrd="1" destOrd="0" presId="urn:microsoft.com/office/officeart/2005/8/layout/hierarchy2"/>
    <dgm:cxn modelId="{381643EC-82F7-4A4E-B24F-7F6580F632C3}" type="presParOf" srcId="{02BF1802-74D8-4F2F-949E-C845B78FDC48}" destId="{363A9F14-7659-41BC-836E-26384D382615}" srcOrd="0" destOrd="0" presId="urn:microsoft.com/office/officeart/2005/8/layout/hierarchy2"/>
    <dgm:cxn modelId="{FD01FC0D-562C-443B-BAFC-E537AB25E382}" type="presParOf" srcId="{02BF1802-74D8-4F2F-949E-C845B78FDC48}" destId="{BE016926-A71B-4B50-971C-F19B00139C89}" srcOrd="1" destOrd="0" presId="urn:microsoft.com/office/officeart/2005/8/layout/hierarchy2"/>
    <dgm:cxn modelId="{900342E3-5132-4A3C-87F5-DB64AD3229ED}" type="presParOf" srcId="{72F47F23-642E-42FF-A5A3-DBBEC27ABC02}" destId="{3D9D1C7F-32F0-41E2-9881-F8BDAF14F4ED}" srcOrd="2" destOrd="0" presId="urn:microsoft.com/office/officeart/2005/8/layout/hierarchy2"/>
    <dgm:cxn modelId="{A18A4A88-7688-4590-945A-407D390043E6}" type="presParOf" srcId="{3D9D1C7F-32F0-41E2-9881-F8BDAF14F4ED}" destId="{0ACE550F-C8B8-44DF-A0F2-EF7BD6337374}" srcOrd="0" destOrd="0" presId="urn:microsoft.com/office/officeart/2005/8/layout/hierarchy2"/>
    <dgm:cxn modelId="{211EAFBA-2D25-4230-93E5-EBF92C9BEEAB}" type="presParOf" srcId="{72F47F23-642E-42FF-A5A3-DBBEC27ABC02}" destId="{AA7EDEA5-BC41-4263-AEE1-42BC5F70B351}" srcOrd="3" destOrd="0" presId="urn:microsoft.com/office/officeart/2005/8/layout/hierarchy2"/>
    <dgm:cxn modelId="{6B5239BF-ACB2-40C6-8B91-5175097090D2}" type="presParOf" srcId="{AA7EDEA5-BC41-4263-AEE1-42BC5F70B351}" destId="{7F916925-7E22-475E-90A9-B5C91A87C5A6}" srcOrd="0" destOrd="0" presId="urn:microsoft.com/office/officeart/2005/8/layout/hierarchy2"/>
    <dgm:cxn modelId="{7C585B46-F070-4F0A-B3D4-7CD30BF0ED01}" type="presParOf" srcId="{AA7EDEA5-BC41-4263-AEE1-42BC5F70B351}" destId="{B163B83B-3137-4037-A443-CA5738087A71}" srcOrd="1" destOrd="0" presId="urn:microsoft.com/office/officeart/2005/8/layout/hierarchy2"/>
    <dgm:cxn modelId="{00A2C155-6666-43DA-ABE1-9DA29BBF09E3}" type="presParOf" srcId="{F1CE50E6-86B3-4119-A3E3-5853BB4E63EF}" destId="{42C8C06C-F0CE-4D7A-B038-85F706A2FF45}" srcOrd="6" destOrd="0" presId="urn:microsoft.com/office/officeart/2005/8/layout/hierarchy2"/>
    <dgm:cxn modelId="{F0A93377-0E12-4B90-BF90-2BB5F69E0D2F}" type="presParOf" srcId="{42C8C06C-F0CE-4D7A-B038-85F706A2FF45}" destId="{50595D34-DA30-4895-8DFF-62B087FDEF63}" srcOrd="0" destOrd="0" presId="urn:microsoft.com/office/officeart/2005/8/layout/hierarchy2"/>
    <dgm:cxn modelId="{C486D366-4E1D-49F1-B97A-13C0C9770EA7}" type="presParOf" srcId="{F1CE50E6-86B3-4119-A3E3-5853BB4E63EF}" destId="{857BD7EA-1535-4CC6-B4B5-311EA83DEB92}" srcOrd="7" destOrd="0" presId="urn:microsoft.com/office/officeart/2005/8/layout/hierarchy2"/>
    <dgm:cxn modelId="{E8671A91-345E-4ECD-BF5A-7E29F0866B15}" type="presParOf" srcId="{857BD7EA-1535-4CC6-B4B5-311EA83DEB92}" destId="{1E0DB14E-6D92-4924-BCFA-3B75E8471447}" srcOrd="0" destOrd="0" presId="urn:microsoft.com/office/officeart/2005/8/layout/hierarchy2"/>
    <dgm:cxn modelId="{5105F678-686C-44F9-9C93-31FF6256B99C}" type="presParOf" srcId="{857BD7EA-1535-4CC6-B4B5-311EA83DEB92}" destId="{F7976F5D-94C7-49A1-8068-B60913CD7C8A}" srcOrd="1" destOrd="0" presId="urn:microsoft.com/office/officeart/2005/8/layout/hierarchy2"/>
    <dgm:cxn modelId="{EB05B2F7-DCE6-4637-84FC-3DD18A06DD6B}" type="presParOf" srcId="{F7976F5D-94C7-49A1-8068-B60913CD7C8A}" destId="{B261808F-9F6D-4092-92B6-8281FE5D3D9A}" srcOrd="0" destOrd="0" presId="urn:microsoft.com/office/officeart/2005/8/layout/hierarchy2"/>
    <dgm:cxn modelId="{95729288-68CB-4AF2-9630-77EEC0ACC2FD}" type="presParOf" srcId="{B261808F-9F6D-4092-92B6-8281FE5D3D9A}" destId="{4DB8FA69-8CAA-42B0-B64C-C38C26B8C08B}" srcOrd="0" destOrd="0" presId="urn:microsoft.com/office/officeart/2005/8/layout/hierarchy2"/>
    <dgm:cxn modelId="{EC0AA828-AB5E-4976-BC12-A0C8FE068A86}" type="presParOf" srcId="{F7976F5D-94C7-49A1-8068-B60913CD7C8A}" destId="{F384931D-7D17-487D-99F7-BF20F12EB492}" srcOrd="1" destOrd="0" presId="urn:microsoft.com/office/officeart/2005/8/layout/hierarchy2"/>
    <dgm:cxn modelId="{BA5C1B87-3EB9-4795-985E-538FD47F5F05}" type="presParOf" srcId="{F384931D-7D17-487D-99F7-BF20F12EB492}" destId="{954455F8-CCAF-470E-A85A-A943427713E8}" srcOrd="0" destOrd="0" presId="urn:microsoft.com/office/officeart/2005/8/layout/hierarchy2"/>
    <dgm:cxn modelId="{91057506-C00B-4B0A-AAD6-FFC7C6D97087}" type="presParOf" srcId="{F384931D-7D17-487D-99F7-BF20F12EB492}" destId="{6E22FADD-E581-419B-A80A-DCB78E09988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EE55-072D-4E46-B3A8-F983C44600E5}">
      <dsp:nvSpPr>
        <dsp:cNvPr id="0" name=""/>
        <dsp:cNvSpPr/>
      </dsp:nvSpPr>
      <dsp:spPr>
        <a:xfrm>
          <a:off x="12991" y="2683373"/>
          <a:ext cx="1454757" cy="6607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t>METODOS</a:t>
          </a:r>
          <a:endParaRPr lang="es-EC" sz="2000" kern="1200" dirty="0"/>
        </a:p>
      </dsp:txBody>
      <dsp:txXfrm>
        <a:off x="32343" y="2702725"/>
        <a:ext cx="1416053" cy="622024"/>
      </dsp:txXfrm>
    </dsp:sp>
    <dsp:sp modelId="{EFDB9D12-3530-4251-8B03-37159FA63B73}">
      <dsp:nvSpPr>
        <dsp:cNvPr id="0" name=""/>
        <dsp:cNvSpPr/>
      </dsp:nvSpPr>
      <dsp:spPr>
        <a:xfrm rot="16904378">
          <a:off x="669692" y="2024937"/>
          <a:ext cx="2003819" cy="15695"/>
        </a:xfrm>
        <a:custGeom>
          <a:avLst/>
          <a:gdLst/>
          <a:ahLst/>
          <a:cxnLst/>
          <a:rect l="0" t="0" r="0" b="0"/>
          <a:pathLst>
            <a:path>
              <a:moveTo>
                <a:pt x="0" y="7847"/>
              </a:moveTo>
              <a:lnTo>
                <a:pt x="2003819" y="78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1621506" y="1982689"/>
        <a:ext cx="100190" cy="100190"/>
      </dsp:txXfrm>
    </dsp:sp>
    <dsp:sp modelId="{611771AF-DF17-437B-B4F2-030AB500983F}">
      <dsp:nvSpPr>
        <dsp:cNvPr id="0" name=""/>
        <dsp:cNvSpPr/>
      </dsp:nvSpPr>
      <dsp:spPr>
        <a:xfrm>
          <a:off x="1875455" y="445887"/>
          <a:ext cx="1019265" cy="121189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Selección y ubicación </a:t>
          </a:r>
          <a:endParaRPr lang="es-EC" sz="1600" kern="1200" dirty="0"/>
        </a:p>
      </dsp:txBody>
      <dsp:txXfrm>
        <a:off x="1905308" y="475740"/>
        <a:ext cx="959559" cy="1152185"/>
      </dsp:txXfrm>
    </dsp:sp>
    <dsp:sp modelId="{20A4A538-8CFD-42DB-AC0E-DB58A8D2C49D}">
      <dsp:nvSpPr>
        <dsp:cNvPr id="0" name=""/>
        <dsp:cNvSpPr/>
      </dsp:nvSpPr>
      <dsp:spPr>
        <a:xfrm rot="18105495">
          <a:off x="2711268" y="714668"/>
          <a:ext cx="774611" cy="15695"/>
        </a:xfrm>
        <a:custGeom>
          <a:avLst/>
          <a:gdLst/>
          <a:ahLst/>
          <a:cxnLst/>
          <a:rect l="0" t="0" r="0" b="0"/>
          <a:pathLst>
            <a:path>
              <a:moveTo>
                <a:pt x="0" y="7847"/>
              </a:moveTo>
              <a:lnTo>
                <a:pt x="774611" y="784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79208" y="703150"/>
        <a:ext cx="38730" cy="38730"/>
      </dsp:txXfrm>
    </dsp:sp>
    <dsp:sp modelId="{F08AF6B9-7DC8-4E66-AE1D-474574EA60B6}">
      <dsp:nvSpPr>
        <dsp:cNvPr id="0" name=""/>
        <dsp:cNvSpPr/>
      </dsp:nvSpPr>
      <dsp:spPr>
        <a:xfrm>
          <a:off x="3302427" y="263158"/>
          <a:ext cx="1019265" cy="2600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Mapa base</a:t>
          </a:r>
          <a:endParaRPr lang="es-EC" sz="1400" kern="1200" dirty="0"/>
        </a:p>
      </dsp:txBody>
      <dsp:txXfrm>
        <a:off x="3310044" y="270775"/>
        <a:ext cx="1004031" cy="244846"/>
      </dsp:txXfrm>
    </dsp:sp>
    <dsp:sp modelId="{1D3B1101-B75C-40A7-A5C1-0EBD7293A538}">
      <dsp:nvSpPr>
        <dsp:cNvPr id="0" name=""/>
        <dsp:cNvSpPr/>
      </dsp:nvSpPr>
      <dsp:spPr>
        <a:xfrm rot="19276589">
          <a:off x="2837282" y="880531"/>
          <a:ext cx="522583" cy="15695"/>
        </a:xfrm>
        <a:custGeom>
          <a:avLst/>
          <a:gdLst/>
          <a:ahLst/>
          <a:cxnLst/>
          <a:rect l="0" t="0" r="0" b="0"/>
          <a:pathLst>
            <a:path>
              <a:moveTo>
                <a:pt x="0" y="7847"/>
              </a:moveTo>
              <a:lnTo>
                <a:pt x="522583" y="784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85509" y="875313"/>
        <a:ext cx="26129" cy="26129"/>
      </dsp:txXfrm>
    </dsp:sp>
    <dsp:sp modelId="{500F6F7D-1AD0-4A12-9BBA-BC2B8A017A7A}">
      <dsp:nvSpPr>
        <dsp:cNvPr id="0" name=""/>
        <dsp:cNvSpPr/>
      </dsp:nvSpPr>
      <dsp:spPr>
        <a:xfrm>
          <a:off x="3302427" y="599684"/>
          <a:ext cx="2741518" cy="2504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Régimen de humedad</a:t>
          </a:r>
          <a:endParaRPr lang="es-EC" sz="1400" kern="1200" dirty="0"/>
        </a:p>
      </dsp:txBody>
      <dsp:txXfrm>
        <a:off x="3309763" y="607020"/>
        <a:ext cx="2726846" cy="235807"/>
      </dsp:txXfrm>
    </dsp:sp>
    <dsp:sp modelId="{60FE44DD-733D-4A17-806E-FBFB977DF5D8}">
      <dsp:nvSpPr>
        <dsp:cNvPr id="0" name=""/>
        <dsp:cNvSpPr/>
      </dsp:nvSpPr>
      <dsp:spPr>
        <a:xfrm rot="23118">
          <a:off x="2894716" y="1045356"/>
          <a:ext cx="407715" cy="15695"/>
        </a:xfrm>
        <a:custGeom>
          <a:avLst/>
          <a:gdLst/>
          <a:ahLst/>
          <a:cxnLst/>
          <a:rect l="0" t="0" r="0" b="0"/>
          <a:pathLst>
            <a:path>
              <a:moveTo>
                <a:pt x="0" y="7847"/>
              </a:moveTo>
              <a:lnTo>
                <a:pt x="407715" y="784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88381" y="1043011"/>
        <a:ext cx="20385" cy="20385"/>
      </dsp:txXfrm>
    </dsp:sp>
    <dsp:sp modelId="{C7312D39-AEA7-40CE-90FC-2282F06BAB04}">
      <dsp:nvSpPr>
        <dsp:cNvPr id="0" name=""/>
        <dsp:cNvSpPr/>
      </dsp:nvSpPr>
      <dsp:spPr>
        <a:xfrm>
          <a:off x="3302427" y="926608"/>
          <a:ext cx="2895438" cy="255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Régimen de temperatura</a:t>
          </a:r>
          <a:endParaRPr lang="es-EC" sz="1400" kern="1200" dirty="0"/>
        </a:p>
      </dsp:txBody>
      <dsp:txXfrm>
        <a:off x="3309923" y="934104"/>
        <a:ext cx="2880446" cy="240940"/>
      </dsp:txXfrm>
    </dsp:sp>
    <dsp:sp modelId="{D41410DC-D0E5-4F51-9BDE-F3C4028F42FD}">
      <dsp:nvSpPr>
        <dsp:cNvPr id="0" name=""/>
        <dsp:cNvSpPr/>
      </dsp:nvSpPr>
      <dsp:spPr>
        <a:xfrm rot="2404761">
          <a:off x="2832152" y="1215520"/>
          <a:ext cx="532842" cy="15695"/>
        </a:xfrm>
        <a:custGeom>
          <a:avLst/>
          <a:gdLst/>
          <a:ahLst/>
          <a:cxnLst/>
          <a:rect l="0" t="0" r="0" b="0"/>
          <a:pathLst>
            <a:path>
              <a:moveTo>
                <a:pt x="0" y="7847"/>
              </a:moveTo>
              <a:lnTo>
                <a:pt x="532842" y="784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85253" y="1210046"/>
        <a:ext cx="26642" cy="26642"/>
      </dsp:txXfrm>
    </dsp:sp>
    <dsp:sp modelId="{CD79D1F1-5AF1-4AE6-817E-DB44AB35FB80}">
      <dsp:nvSpPr>
        <dsp:cNvPr id="0" name=""/>
        <dsp:cNvSpPr/>
      </dsp:nvSpPr>
      <dsp:spPr>
        <a:xfrm>
          <a:off x="3302427" y="1258986"/>
          <a:ext cx="2139173" cy="271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Mapas de pendientes</a:t>
          </a:r>
          <a:endParaRPr lang="es-EC" sz="1400" kern="1200" dirty="0"/>
        </a:p>
      </dsp:txBody>
      <dsp:txXfrm>
        <a:off x="3310389" y="1266948"/>
        <a:ext cx="2123249" cy="255909"/>
      </dsp:txXfrm>
    </dsp:sp>
    <dsp:sp modelId="{31F868B5-058F-4C7D-860D-4FE2857D462B}">
      <dsp:nvSpPr>
        <dsp:cNvPr id="0" name=""/>
        <dsp:cNvSpPr/>
      </dsp:nvSpPr>
      <dsp:spPr>
        <a:xfrm rot="3525394">
          <a:off x="2705547" y="1380012"/>
          <a:ext cx="786053" cy="15695"/>
        </a:xfrm>
        <a:custGeom>
          <a:avLst/>
          <a:gdLst/>
          <a:ahLst/>
          <a:cxnLst/>
          <a:rect l="0" t="0" r="0" b="0"/>
          <a:pathLst>
            <a:path>
              <a:moveTo>
                <a:pt x="0" y="7847"/>
              </a:moveTo>
              <a:lnTo>
                <a:pt x="786053" y="784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78922" y="1368208"/>
        <a:ext cx="39302" cy="39302"/>
      </dsp:txXfrm>
    </dsp:sp>
    <dsp:sp modelId="{67D38EB8-DF2A-4257-B6A7-D7D3ADB80D6C}">
      <dsp:nvSpPr>
        <dsp:cNvPr id="0" name=""/>
        <dsp:cNvSpPr/>
      </dsp:nvSpPr>
      <dsp:spPr>
        <a:xfrm>
          <a:off x="3302427" y="1607264"/>
          <a:ext cx="3740898" cy="2332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División política</a:t>
          </a:r>
          <a:endParaRPr lang="es-EC" sz="1400" kern="1200" dirty="0"/>
        </a:p>
      </dsp:txBody>
      <dsp:txXfrm>
        <a:off x="3309258" y="1614095"/>
        <a:ext cx="3727236" cy="219581"/>
      </dsp:txXfrm>
    </dsp:sp>
    <dsp:sp modelId="{CFCA62B0-2CA4-4A0D-AF34-C9AEFE2D2BBA}">
      <dsp:nvSpPr>
        <dsp:cNvPr id="0" name=""/>
        <dsp:cNvSpPr/>
      </dsp:nvSpPr>
      <dsp:spPr>
        <a:xfrm rot="18682646">
          <a:off x="1363208" y="2774480"/>
          <a:ext cx="616786" cy="15695"/>
        </a:xfrm>
        <a:custGeom>
          <a:avLst/>
          <a:gdLst/>
          <a:ahLst/>
          <a:cxnLst/>
          <a:rect l="0" t="0" r="0" b="0"/>
          <a:pathLst>
            <a:path>
              <a:moveTo>
                <a:pt x="0" y="7847"/>
              </a:moveTo>
              <a:lnTo>
                <a:pt x="616786" y="78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656182" y="2766908"/>
        <a:ext cx="30839" cy="30839"/>
      </dsp:txXfrm>
    </dsp:sp>
    <dsp:sp modelId="{C98EC866-ABA8-4494-8A4D-65DE41E7FBBA}">
      <dsp:nvSpPr>
        <dsp:cNvPr id="0" name=""/>
        <dsp:cNvSpPr/>
      </dsp:nvSpPr>
      <dsp:spPr>
        <a:xfrm>
          <a:off x="1875455" y="2059596"/>
          <a:ext cx="1124759" cy="98264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Apertura y descripción de calicatas</a:t>
          </a:r>
          <a:endParaRPr lang="es-EC" sz="1600" kern="1200" dirty="0"/>
        </a:p>
      </dsp:txBody>
      <dsp:txXfrm>
        <a:off x="1904236" y="2088377"/>
        <a:ext cx="1067197" cy="925081"/>
      </dsp:txXfrm>
    </dsp:sp>
    <dsp:sp modelId="{7D76645D-7759-4CE2-891B-5F68CF1A6DCA}">
      <dsp:nvSpPr>
        <dsp:cNvPr id="0" name=""/>
        <dsp:cNvSpPr/>
      </dsp:nvSpPr>
      <dsp:spPr>
        <a:xfrm rot="18691662">
          <a:off x="2896588" y="2312880"/>
          <a:ext cx="614958" cy="15695"/>
        </a:xfrm>
        <a:custGeom>
          <a:avLst/>
          <a:gdLst/>
          <a:ahLst/>
          <a:cxnLst/>
          <a:rect l="0" t="0" r="0" b="0"/>
          <a:pathLst>
            <a:path>
              <a:moveTo>
                <a:pt x="0" y="7847"/>
              </a:moveTo>
              <a:lnTo>
                <a:pt x="614958" y="784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188694" y="2305354"/>
        <a:ext cx="30747" cy="30747"/>
      </dsp:txXfrm>
    </dsp:sp>
    <dsp:sp modelId="{65A309E5-ADB5-4867-9B1A-3E6A120A0A41}">
      <dsp:nvSpPr>
        <dsp:cNvPr id="0" name=""/>
        <dsp:cNvSpPr/>
      </dsp:nvSpPr>
      <dsp:spPr>
        <a:xfrm>
          <a:off x="3407921" y="1916952"/>
          <a:ext cx="6420089" cy="3471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Dimensión de calicata (1m, 1,5m, 1,5m)</a:t>
          </a:r>
          <a:endParaRPr lang="es-EC" sz="1400" kern="1200" dirty="0"/>
        </a:p>
      </dsp:txBody>
      <dsp:txXfrm>
        <a:off x="3418089" y="1927120"/>
        <a:ext cx="6399753" cy="326836"/>
      </dsp:txXfrm>
    </dsp:sp>
    <dsp:sp modelId="{8F4CABF3-29B8-49ED-9E31-7F0648BE67F9}">
      <dsp:nvSpPr>
        <dsp:cNvPr id="0" name=""/>
        <dsp:cNvSpPr/>
      </dsp:nvSpPr>
      <dsp:spPr>
        <a:xfrm rot="21482647">
          <a:off x="3000096" y="2536109"/>
          <a:ext cx="407943" cy="15695"/>
        </a:xfrm>
        <a:custGeom>
          <a:avLst/>
          <a:gdLst/>
          <a:ahLst/>
          <a:cxnLst/>
          <a:rect l="0" t="0" r="0" b="0"/>
          <a:pathLst>
            <a:path>
              <a:moveTo>
                <a:pt x="0" y="7847"/>
              </a:moveTo>
              <a:lnTo>
                <a:pt x="407943" y="784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193869" y="2533757"/>
        <a:ext cx="20397" cy="20397"/>
      </dsp:txXfrm>
    </dsp:sp>
    <dsp:sp modelId="{8C93C795-23F8-4419-A2B2-C310D62CB5D7}">
      <dsp:nvSpPr>
        <dsp:cNvPr id="0" name=""/>
        <dsp:cNvSpPr/>
      </dsp:nvSpPr>
      <dsp:spPr>
        <a:xfrm>
          <a:off x="3407921" y="2340569"/>
          <a:ext cx="8268579" cy="3928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textura, profundidad efectiva, estructura, compacidad, drenaje natural, fragmentos (pedregosidad)</a:t>
          </a:r>
          <a:endParaRPr lang="es-EC" sz="1400" kern="1200" dirty="0"/>
        </a:p>
      </dsp:txBody>
      <dsp:txXfrm>
        <a:off x="3419427" y="2352075"/>
        <a:ext cx="8245567" cy="369838"/>
      </dsp:txXfrm>
    </dsp:sp>
    <dsp:sp modelId="{CA14D884-A28F-4B9A-BF4B-68D190F7517F}">
      <dsp:nvSpPr>
        <dsp:cNvPr id="0" name=""/>
        <dsp:cNvSpPr/>
      </dsp:nvSpPr>
      <dsp:spPr>
        <a:xfrm rot="2855850">
          <a:off x="2901765" y="2766298"/>
          <a:ext cx="604605" cy="15695"/>
        </a:xfrm>
        <a:custGeom>
          <a:avLst/>
          <a:gdLst/>
          <a:ahLst/>
          <a:cxnLst/>
          <a:rect l="0" t="0" r="0" b="0"/>
          <a:pathLst>
            <a:path>
              <a:moveTo>
                <a:pt x="0" y="7847"/>
              </a:moveTo>
              <a:lnTo>
                <a:pt x="604605" y="784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188952" y="2759031"/>
        <a:ext cx="30230" cy="30230"/>
      </dsp:txXfrm>
    </dsp:sp>
    <dsp:sp modelId="{D3A71BF5-D0DE-427F-9DDE-0D6128A14600}">
      <dsp:nvSpPr>
        <dsp:cNvPr id="0" name=""/>
        <dsp:cNvSpPr/>
      </dsp:nvSpPr>
      <dsp:spPr>
        <a:xfrm>
          <a:off x="3407921" y="2809865"/>
          <a:ext cx="5303371" cy="3750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Se tomaron muestras de 1 kg, etiquetado, cerrado y empacado</a:t>
          </a:r>
          <a:endParaRPr lang="es-EC" sz="1400" kern="1200" dirty="0"/>
        </a:p>
      </dsp:txBody>
      <dsp:txXfrm>
        <a:off x="3418905" y="2820849"/>
        <a:ext cx="5281403" cy="353050"/>
      </dsp:txXfrm>
    </dsp:sp>
    <dsp:sp modelId="{D3BC3E1A-7238-4F68-AFC0-3DAF577B6B55}">
      <dsp:nvSpPr>
        <dsp:cNvPr id="0" name=""/>
        <dsp:cNvSpPr/>
      </dsp:nvSpPr>
      <dsp:spPr>
        <a:xfrm rot="4058623">
          <a:off x="1135660" y="3501547"/>
          <a:ext cx="1071882" cy="15695"/>
        </a:xfrm>
        <a:custGeom>
          <a:avLst/>
          <a:gdLst/>
          <a:ahLst/>
          <a:cxnLst/>
          <a:rect l="0" t="0" r="0" b="0"/>
          <a:pathLst>
            <a:path>
              <a:moveTo>
                <a:pt x="0" y="7847"/>
              </a:moveTo>
              <a:lnTo>
                <a:pt x="1071882" y="78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644805" y="3482598"/>
        <a:ext cx="53594" cy="53594"/>
      </dsp:txXfrm>
    </dsp:sp>
    <dsp:sp modelId="{8AB5D421-F53E-42B1-91BB-F7854788E355}">
      <dsp:nvSpPr>
        <dsp:cNvPr id="0" name=""/>
        <dsp:cNvSpPr/>
      </dsp:nvSpPr>
      <dsp:spPr>
        <a:xfrm>
          <a:off x="1875455" y="3740301"/>
          <a:ext cx="1019265" cy="52950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Laboratorio</a:t>
          </a:r>
          <a:endParaRPr lang="es-EC" sz="1400" kern="1200" dirty="0"/>
        </a:p>
      </dsp:txBody>
      <dsp:txXfrm>
        <a:off x="1890964" y="3755810"/>
        <a:ext cx="988247" cy="498485"/>
      </dsp:txXfrm>
    </dsp:sp>
    <dsp:sp modelId="{0DD35B71-0A7D-450A-AB56-A1068F525AB2}">
      <dsp:nvSpPr>
        <dsp:cNvPr id="0" name=""/>
        <dsp:cNvSpPr/>
      </dsp:nvSpPr>
      <dsp:spPr>
        <a:xfrm rot="18589506">
          <a:off x="2780275" y="3752751"/>
          <a:ext cx="636597" cy="15695"/>
        </a:xfrm>
        <a:custGeom>
          <a:avLst/>
          <a:gdLst/>
          <a:ahLst/>
          <a:cxnLst/>
          <a:rect l="0" t="0" r="0" b="0"/>
          <a:pathLst>
            <a:path>
              <a:moveTo>
                <a:pt x="0" y="7847"/>
              </a:moveTo>
              <a:lnTo>
                <a:pt x="636597" y="784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82659" y="3744684"/>
        <a:ext cx="31829" cy="31829"/>
      </dsp:txXfrm>
    </dsp:sp>
    <dsp:sp modelId="{363A9F14-7659-41BC-836E-26384D382615}">
      <dsp:nvSpPr>
        <dsp:cNvPr id="0" name=""/>
        <dsp:cNvSpPr/>
      </dsp:nvSpPr>
      <dsp:spPr>
        <a:xfrm>
          <a:off x="3302427" y="3261328"/>
          <a:ext cx="4465005" cy="509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S" sz="1400" kern="1200" dirty="0" smtClean="0"/>
            <a:t>Las variable física determinada en el laboratorio fue la textura (mediante el método de Bouyoucos)</a:t>
          </a:r>
          <a:endParaRPr lang="es-EC" sz="1400" kern="1200" dirty="0"/>
        </a:p>
      </dsp:txBody>
      <dsp:txXfrm>
        <a:off x="3317354" y="3276255"/>
        <a:ext cx="4435151" cy="479778"/>
      </dsp:txXfrm>
    </dsp:sp>
    <dsp:sp modelId="{3D9D1C7F-32F0-41E2-9881-F8BDAF14F4ED}">
      <dsp:nvSpPr>
        <dsp:cNvPr id="0" name=""/>
        <dsp:cNvSpPr/>
      </dsp:nvSpPr>
      <dsp:spPr>
        <a:xfrm rot="2142401">
          <a:off x="2847528" y="4143725"/>
          <a:ext cx="502091" cy="15695"/>
        </a:xfrm>
        <a:custGeom>
          <a:avLst/>
          <a:gdLst/>
          <a:ahLst/>
          <a:cxnLst/>
          <a:rect l="0" t="0" r="0" b="0"/>
          <a:pathLst>
            <a:path>
              <a:moveTo>
                <a:pt x="0" y="7847"/>
              </a:moveTo>
              <a:lnTo>
                <a:pt x="502091" y="784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086021" y="4139020"/>
        <a:ext cx="25104" cy="25104"/>
      </dsp:txXfrm>
    </dsp:sp>
    <dsp:sp modelId="{7F916925-7E22-475E-90A9-B5C91A87C5A6}">
      <dsp:nvSpPr>
        <dsp:cNvPr id="0" name=""/>
        <dsp:cNvSpPr/>
      </dsp:nvSpPr>
      <dsp:spPr>
        <a:xfrm>
          <a:off x="3302427" y="3847406"/>
          <a:ext cx="8192307" cy="9013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S" sz="1400" kern="1200" dirty="0" smtClean="0"/>
            <a:t>Las variables químicas medidas fueron: materia orgánica (por el método de calcinación); pH (mediante la utilización de un potenciómetro), capacidad de intercambio catiónico (CIC), saturación de bases (SB) y suma de bases mediante el método de acetato de amonio (NH4 Ac).</a:t>
          </a:r>
          <a:endParaRPr lang="es-EC" sz="1400" kern="1200" dirty="0"/>
        </a:p>
      </dsp:txBody>
      <dsp:txXfrm>
        <a:off x="3328827" y="3873806"/>
        <a:ext cx="8139507" cy="848572"/>
      </dsp:txXfrm>
    </dsp:sp>
    <dsp:sp modelId="{42C8C06C-F0CE-4D7A-B038-85F706A2FF45}">
      <dsp:nvSpPr>
        <dsp:cNvPr id="0" name=""/>
        <dsp:cNvSpPr/>
      </dsp:nvSpPr>
      <dsp:spPr>
        <a:xfrm rot="4796897">
          <a:off x="503636" y="4155928"/>
          <a:ext cx="2335931" cy="15695"/>
        </a:xfrm>
        <a:custGeom>
          <a:avLst/>
          <a:gdLst/>
          <a:ahLst/>
          <a:cxnLst/>
          <a:rect l="0" t="0" r="0" b="0"/>
          <a:pathLst>
            <a:path>
              <a:moveTo>
                <a:pt x="0" y="7847"/>
              </a:moveTo>
              <a:lnTo>
                <a:pt x="2335931" y="784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1613203" y="4105377"/>
        <a:ext cx="116796" cy="116796"/>
      </dsp:txXfrm>
    </dsp:sp>
    <dsp:sp modelId="{1E0DB14E-6D92-4924-BCFA-3B75E8471447}">
      <dsp:nvSpPr>
        <dsp:cNvPr id="0" name=""/>
        <dsp:cNvSpPr/>
      </dsp:nvSpPr>
      <dsp:spPr>
        <a:xfrm>
          <a:off x="1875455" y="4812266"/>
          <a:ext cx="1346235" cy="10030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C" sz="1400" kern="1200" dirty="0" smtClean="0"/>
            <a:t>Elaboración de los mapas</a:t>
          </a:r>
          <a:endParaRPr lang="es-EC" sz="1400" kern="1200" dirty="0"/>
        </a:p>
      </dsp:txBody>
      <dsp:txXfrm>
        <a:off x="1904835" y="4841646"/>
        <a:ext cx="1287475" cy="944335"/>
      </dsp:txXfrm>
    </dsp:sp>
    <dsp:sp modelId="{B261808F-9F6D-4092-92B6-8281FE5D3D9A}">
      <dsp:nvSpPr>
        <dsp:cNvPr id="0" name=""/>
        <dsp:cNvSpPr/>
      </dsp:nvSpPr>
      <dsp:spPr>
        <a:xfrm>
          <a:off x="3221691" y="5305966"/>
          <a:ext cx="421456" cy="15695"/>
        </a:xfrm>
        <a:custGeom>
          <a:avLst/>
          <a:gdLst/>
          <a:ahLst/>
          <a:cxnLst/>
          <a:rect l="0" t="0" r="0" b="0"/>
          <a:pathLst>
            <a:path>
              <a:moveTo>
                <a:pt x="0" y="7847"/>
              </a:moveTo>
              <a:lnTo>
                <a:pt x="421456" y="7847"/>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421882" y="5303277"/>
        <a:ext cx="21072" cy="21072"/>
      </dsp:txXfrm>
    </dsp:sp>
    <dsp:sp modelId="{954455F8-CCAF-470E-A85A-A943427713E8}">
      <dsp:nvSpPr>
        <dsp:cNvPr id="0" name=""/>
        <dsp:cNvSpPr/>
      </dsp:nvSpPr>
      <dsp:spPr>
        <a:xfrm>
          <a:off x="3643147" y="5058997"/>
          <a:ext cx="5309997" cy="509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S" sz="1400" kern="1200" dirty="0" smtClean="0"/>
            <a:t>Mapa geomorfológico y Mapa de ubicación de puntos en campo</a:t>
          </a:r>
          <a:r>
            <a:rPr lang="es-EC" sz="1400" kern="1200" dirty="0" smtClean="0"/>
            <a:t> </a:t>
          </a:r>
          <a:endParaRPr lang="es-EC" sz="1400" kern="1200" dirty="0"/>
        </a:p>
      </dsp:txBody>
      <dsp:txXfrm>
        <a:off x="3658074" y="5073924"/>
        <a:ext cx="5280143" cy="4797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20EA5F0D-C1DC-412F-A146-DDB3A74B588F}" type="datetimeFigureOut">
              <a:rPr lang="es-ES"/>
              <a:t>29/10/2016</a:t>
            </a:fld>
            <a:endParaRPr lang="es-ES"/>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7BAE14B8-3CC9-472D-9BC5-A84D80684DE2}" type="slidenum">
              <a:rPr lang="es-ES"/>
              <a:t>‹Nº›</a:t>
            </a:fld>
            <a:endParaRPr lang="es-ES"/>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s-ES" sz="1200"/>
            </a:lvl1pPr>
          </a:lstStyle>
          <a:p>
            <a:endParaRPr lang="es-ES"/>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s-ES" sz="1200"/>
            </a:lvl1pPr>
          </a:lstStyle>
          <a:p>
            <a:fld id="{A8CDE508-72C8-4AB5-AA9C-1584D31690E0}" type="datetimeFigureOut">
              <a:t>29/10/2016</a:t>
            </a:fld>
            <a:endParaRPr lang="es-ES"/>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posición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s-ES" sz="1200"/>
            </a:lvl1pPr>
          </a:lstStyle>
          <a:p>
            <a:endParaRPr lang="es-ES"/>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s-ES" sz="1200"/>
            </a:lvl1pPr>
          </a:lstStyle>
          <a:p>
            <a:fld id="{7FB667E1-E601-4AAF-B95C-B25720D70A60}" type="slidenum">
              <a:t>‹Nº›</a:t>
            </a:fld>
            <a:endParaRPr lang="es-ES"/>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FB667E1-E601-4AAF-B95C-B25720D70A60}" type="slidenum">
              <a:rPr lang="es-ES"/>
              <a:t>2</a:t>
            </a:fld>
            <a:endParaRPr lang="es-ES"/>
          </a:p>
        </p:txBody>
      </p:sp>
    </p:spTree>
    <p:extLst>
      <p:ext uri="{BB962C8B-B14F-4D97-AF65-F5344CB8AC3E}">
        <p14:creationId xmlns:p14="http://schemas.microsoft.com/office/powerpoint/2010/main" val="35943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FB667E1-E601-4AAF-B95C-B25720D70A60}" type="slidenum">
              <a:rPr lang="es-ES"/>
              <a:t>3</a:t>
            </a:fld>
            <a:endParaRPr lang="es-ES"/>
          </a:p>
        </p:txBody>
      </p:sp>
    </p:spTree>
    <p:extLst>
      <p:ext uri="{BB962C8B-B14F-4D97-AF65-F5344CB8AC3E}">
        <p14:creationId xmlns:p14="http://schemas.microsoft.com/office/powerpoint/2010/main" val="45178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FB667E1-E601-4AAF-B95C-B25720D70A60}" type="slidenum">
              <a:rPr lang="es-ES"/>
              <a:t>4</a:t>
            </a:fld>
            <a:endParaRPr lang="es-ES"/>
          </a:p>
        </p:txBody>
      </p:sp>
    </p:spTree>
    <p:extLst>
      <p:ext uri="{BB962C8B-B14F-4D97-AF65-F5344CB8AC3E}">
        <p14:creationId xmlns:p14="http://schemas.microsoft.com/office/powerpoint/2010/main" val="4200352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9" name="Imagen 8" descr="Salida del sol sobre colinas cubiertas de hierba" title="Imagen de diseño de diapositiv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ángulo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a:ln>
                <a:noFill/>
              </a:ln>
              <a:solidFill>
                <a:prstClr val="white"/>
              </a:solidFill>
              <a:effectLst/>
              <a:uLnTx/>
              <a:uFillTx/>
              <a:latin typeface="Euphemia"/>
              <a:ea typeface="+mn-ea"/>
              <a:cs typeface="+mn-cs"/>
            </a:endParaRPr>
          </a:p>
        </p:txBody>
      </p:sp>
      <p:sp>
        <p:nvSpPr>
          <p:cNvPr id="6" name="Rectángulo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ctrTitle"/>
          </p:nvPr>
        </p:nvSpPr>
        <p:spPr>
          <a:xfrm>
            <a:off x="1523999" y="4800600"/>
            <a:ext cx="9144002" cy="1143000"/>
          </a:xfrm>
        </p:spPr>
        <p:txBody>
          <a:bodyPr anchor="b">
            <a:normAutofit/>
          </a:bodyPr>
          <a:lstStyle>
            <a:lvl1pPr algn="ctr" latinLnBrk="0">
              <a:defRPr lang="es-ES" sz="4800">
                <a:solidFill>
                  <a:schemeClr val="bg1"/>
                </a:solidFill>
              </a:defRPr>
            </a:lvl1pPr>
          </a:lstStyle>
          <a:p>
            <a:r>
              <a:rPr lang="es-ES"/>
              <a:t>Haga clic para modificar el estilo de título del patrón</a:t>
            </a:r>
          </a:p>
        </p:txBody>
      </p:sp>
      <p:sp>
        <p:nvSpPr>
          <p:cNvPr id="3" name="Subtítulo 2"/>
          <p:cNvSpPr>
            <a:spLocks noGrp="1"/>
          </p:cNvSpPr>
          <p:nvPr>
            <p:ph type="subTitle" idx="1"/>
          </p:nvPr>
        </p:nvSpPr>
        <p:spPr>
          <a:xfrm>
            <a:off x="1522413" y="5943600"/>
            <a:ext cx="9144002" cy="762000"/>
          </a:xfrm>
        </p:spPr>
        <p:txBody>
          <a:bodyPr>
            <a:normAutofit/>
          </a:bodyPr>
          <a:lstStyle>
            <a:lvl1pPr marL="0" indent="0" algn="ctr" latinLnBrk="0">
              <a:spcBef>
                <a:spcPts val="0"/>
              </a:spcBef>
              <a:buNone/>
              <a:defRPr lang="es-ES" sz="2000" cap="none" baseline="0">
                <a:solidFill>
                  <a:schemeClr val="bg1"/>
                </a:solidFill>
              </a:defRPr>
            </a:lvl1pPr>
            <a:lvl2pPr marL="457200" indent="0" algn="ctr" latinLnBrk="0">
              <a:buNone/>
              <a:defRPr lang="es-ES" sz="2800"/>
            </a:lvl2pPr>
            <a:lvl3pPr marL="914400" indent="0" algn="ctr" latinLnBrk="0">
              <a:buNone/>
              <a:defRPr lang="es-ES" sz="2400"/>
            </a:lvl3pPr>
            <a:lvl4pPr marL="1371600" indent="0" algn="ctr" latinLnBrk="0">
              <a:buNone/>
              <a:defRPr lang="es-ES" sz="2000"/>
            </a:lvl4pPr>
            <a:lvl5pPr marL="1828800" indent="0" algn="ctr" latinLnBrk="0">
              <a:buNone/>
              <a:defRPr lang="es-ES" sz="2000"/>
            </a:lvl5pPr>
            <a:lvl6pPr marL="2286000" indent="0" algn="ctr" latinLnBrk="0">
              <a:buNone/>
              <a:defRPr lang="es-ES" sz="2000"/>
            </a:lvl6pPr>
            <a:lvl7pPr marL="2743200" indent="0" algn="ctr" latinLnBrk="0">
              <a:buNone/>
              <a:defRPr lang="es-ES" sz="2000"/>
            </a:lvl7pPr>
            <a:lvl8pPr marL="3200400" indent="0" algn="ctr" latinLnBrk="0">
              <a:buNone/>
              <a:defRPr lang="es-ES" sz="2000"/>
            </a:lvl8pPr>
            <a:lvl9pPr marL="3657600" indent="0" algn="ctr" latinLnBrk="0">
              <a:buNone/>
              <a:defRPr lang="es-ES" sz="2000"/>
            </a:lvl9pPr>
          </a:lstStyle>
          <a:p>
            <a:r>
              <a:rPr lang="es-ES"/>
              <a:t>Haga clic para modificar el estilo de subtítulo del patrón</a:t>
            </a: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ido alternado con leyenda">
    <p:spTree>
      <p:nvGrpSpPr>
        <p:cNvPr id="1" name=""/>
        <p:cNvGrpSpPr/>
        <p:nvPr/>
      </p:nvGrpSpPr>
      <p:grpSpPr>
        <a:xfrm>
          <a:off x="0" y="0"/>
          <a:ext cx="0" cy="0"/>
          <a:chOff x="0" y="0"/>
          <a:chExt cx="0" cy="0"/>
        </a:xfrm>
      </p:grpSpPr>
      <p:sp>
        <p:nvSpPr>
          <p:cNvPr id="8" name="Rectángulo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a:ln>
                <a:noFill/>
              </a:ln>
              <a:solidFill>
                <a:prstClr val="white"/>
              </a:solidFill>
              <a:effectLst/>
              <a:uLnTx/>
              <a:uFillTx/>
              <a:latin typeface="Euphemia"/>
              <a:ea typeface="+mn-ea"/>
              <a:cs typeface="+mn-cs"/>
            </a:endParaRPr>
          </a:p>
        </p:txBody>
      </p:sp>
      <p:sp>
        <p:nvSpPr>
          <p:cNvPr id="2" name="Título 1"/>
          <p:cNvSpPr>
            <a:spLocks noGrp="1"/>
          </p:cNvSpPr>
          <p:nvPr>
            <p:ph type="title"/>
          </p:nvPr>
        </p:nvSpPr>
        <p:spPr>
          <a:xfrm>
            <a:off x="760412" y="2362200"/>
            <a:ext cx="3200400" cy="1990725"/>
          </a:xfrm>
        </p:spPr>
        <p:txBody>
          <a:bodyPr anchor="b">
            <a:normAutofit/>
          </a:bodyPr>
          <a:lstStyle>
            <a:lvl1pPr latinLnBrk="0">
              <a:defRPr lang="es-ES" sz="3400" b="0">
                <a:solidFill>
                  <a:schemeClr val="bg1"/>
                </a:solidFill>
              </a:defRPr>
            </a:lvl1pPr>
          </a:lstStyle>
          <a:p>
            <a:r>
              <a:rPr lang="es-ES"/>
              <a:t>Haga clic para modificar el estilo de título del patrón</a:t>
            </a:r>
          </a:p>
        </p:txBody>
      </p:sp>
      <p:sp>
        <p:nvSpPr>
          <p:cNvPr id="3" name="Marcador de posición de contenido 2"/>
          <p:cNvSpPr>
            <a:spLocks noGrp="1"/>
          </p:cNvSpPr>
          <p:nvPr>
            <p:ph idx="1"/>
          </p:nvPr>
        </p:nvSpPr>
        <p:spPr>
          <a:xfrm>
            <a:off x="5362892" y="685800"/>
            <a:ext cx="6370320" cy="5486400"/>
          </a:xfrm>
        </p:spPr>
        <p:txBody>
          <a:bodyPr>
            <a:normAutofit/>
          </a:bodyPr>
          <a:lstStyle>
            <a:lvl1pPr latinLnBrk="0">
              <a:defRPr lang="es-ES" sz="2000"/>
            </a:lvl1pPr>
            <a:lvl2pPr latinLnBrk="0">
              <a:defRPr lang="es-ES" sz="1800"/>
            </a:lvl2pPr>
            <a:lvl3pPr latinLnBrk="0">
              <a:defRPr lang="es-ES" sz="1600"/>
            </a:lvl3pPr>
            <a:lvl4pPr latinLnBrk="0">
              <a:defRPr lang="es-ES" sz="1400"/>
            </a:lvl4pPr>
            <a:lvl5pPr latinLnBrk="0">
              <a:defRPr lang="es-ES" sz="1400"/>
            </a:lvl5pPr>
            <a:lvl6pPr latinLnBrk="0">
              <a:defRPr lang="es-ES" sz="1400"/>
            </a:lvl6pPr>
            <a:lvl7pPr latinLnBrk="0">
              <a:defRPr lang="es-ES" sz="1400"/>
            </a:lvl7pPr>
            <a:lvl8pPr latinLnBrk="0">
              <a:defRPr lang="es-ES" sz="1400"/>
            </a:lvl8pPr>
            <a:lvl9pPr latinLnBrk="0">
              <a:defRPr lang="es-ES"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texto 3"/>
          <p:cNvSpPr>
            <a:spLocks noGrp="1"/>
          </p:cNvSpPr>
          <p:nvPr>
            <p:ph type="body" sz="half" idx="2"/>
          </p:nvPr>
        </p:nvSpPr>
        <p:spPr>
          <a:xfrm>
            <a:off x="760412" y="4367308"/>
            <a:ext cx="3200400" cy="1622012"/>
          </a:xfrm>
        </p:spPr>
        <p:txBody>
          <a:bodyPr>
            <a:normAutofit/>
          </a:bodyPr>
          <a:lstStyle>
            <a:lvl1pPr marL="0" indent="0" latinLnBrk="0">
              <a:spcBef>
                <a:spcPts val="1200"/>
              </a:spcBef>
              <a:buNone/>
              <a:defRPr lang="es-ES" sz="1600">
                <a:solidFill>
                  <a:schemeClr val="bg1"/>
                </a:solidFill>
              </a:defRPr>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lvl1pPr latinLnBrk="0">
              <a:defRPr lang="es-ES">
                <a:solidFill>
                  <a:schemeClr val="tx2"/>
                </a:solidFill>
              </a:defRPr>
            </a:lvl1pPr>
          </a:lstStyle>
          <a:p>
            <a:fld id="{9E583DDF-CA54-461A-A486-592D2374C532}" type="datetimeFigureOut">
              <a:pPr/>
              <a:t>29/10/2016</a:t>
            </a:fld>
            <a:endParaRPr lang="es-ES"/>
          </a:p>
        </p:txBody>
      </p:sp>
      <p:sp>
        <p:nvSpPr>
          <p:cNvPr id="6" name="Marcador de posición de pie de página 5"/>
          <p:cNvSpPr>
            <a:spLocks noGrp="1"/>
          </p:cNvSpPr>
          <p:nvPr>
            <p:ph type="ftr" sz="quarter" idx="11"/>
          </p:nvPr>
        </p:nvSpPr>
        <p:spPr/>
        <p:txBody>
          <a:bodyPr/>
          <a:lstStyle/>
          <a:p>
            <a:endParaRPr lang="es-ES"/>
          </a:p>
        </p:txBody>
      </p:sp>
      <p:sp>
        <p:nvSpPr>
          <p:cNvPr id="7" name="Marcador de posición de número de diapositiva 6"/>
          <p:cNvSpPr>
            <a:spLocks noGrp="1"/>
          </p:cNvSpPr>
          <p:nvPr>
            <p:ph type="sldNum" sz="quarter" idx="12"/>
          </p:nvPr>
        </p:nvSpPr>
        <p:spPr/>
        <p:txBody>
          <a:bodyPr/>
          <a:lstStyle>
            <a:lvl1pPr latinLnBrk="0">
              <a:defRPr lang="es-ES">
                <a:solidFill>
                  <a:schemeClr val="tx2"/>
                </a:solidFill>
              </a:defRPr>
            </a:lvl1pPr>
          </a:lstStyle>
          <a:p>
            <a:fld id="{CA8D9AD5-F248-4919-864A-CFD76CC027D6}" type="slidenum">
              <a:pPr/>
              <a:t>‹Nº›</a:t>
            </a:fld>
            <a:endParaRPr lang="es-ES"/>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8" name="Rectángulo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es-ES"/>
            </a:pPr>
            <a:endParaRPr kumimoji="0" lang="es-ES" sz="1800" b="0" i="0" u="none" strike="noStrike" kern="0" cap="none" spc="0" normalizeH="0" baseline="0">
              <a:ln>
                <a:noFill/>
              </a:ln>
              <a:solidFill>
                <a:prstClr val="white"/>
              </a:solidFill>
              <a:effectLst/>
              <a:uLnTx/>
              <a:uFillTx/>
              <a:latin typeface="Euphemia"/>
              <a:ea typeface="+mn-ea"/>
              <a:cs typeface="+mn-cs"/>
            </a:endParaRPr>
          </a:p>
        </p:txBody>
      </p:sp>
      <p:sp>
        <p:nvSpPr>
          <p:cNvPr id="2" name="Título 1"/>
          <p:cNvSpPr>
            <a:spLocks noGrp="1"/>
          </p:cNvSpPr>
          <p:nvPr>
            <p:ph type="title"/>
          </p:nvPr>
        </p:nvSpPr>
        <p:spPr>
          <a:xfrm>
            <a:off x="7923214" y="2362200"/>
            <a:ext cx="3200400" cy="1993392"/>
          </a:xfrm>
        </p:spPr>
        <p:txBody>
          <a:bodyPr anchor="b">
            <a:normAutofit/>
          </a:bodyPr>
          <a:lstStyle>
            <a:lvl1pPr latinLnBrk="0">
              <a:defRPr lang="es-ES" sz="3400" b="0">
                <a:solidFill>
                  <a:schemeClr val="bg1"/>
                </a:solidFill>
              </a:defRPr>
            </a:lvl1pPr>
          </a:lstStyle>
          <a:p>
            <a:r>
              <a:rPr lang="es-ES"/>
              <a:t>Haga clic para modificar el estilo de título del patrón</a:t>
            </a:r>
          </a:p>
        </p:txBody>
      </p:sp>
      <p:sp>
        <p:nvSpPr>
          <p:cNvPr id="3" name="Marcador de posición de imagen 2"/>
          <p:cNvSpPr>
            <a:spLocks noGrp="1"/>
          </p:cNvSpPr>
          <p:nvPr>
            <p:ph type="pic" idx="1"/>
          </p:nvPr>
        </p:nvSpPr>
        <p:spPr>
          <a:xfrm>
            <a:off x="0" y="0"/>
            <a:ext cx="7315200" cy="6858000"/>
          </a:xfrm>
          <a:solidFill>
            <a:schemeClr val="bg2">
              <a:lumMod val="90000"/>
            </a:schemeClr>
          </a:solidFill>
        </p:spPr>
        <p:txBody>
          <a:bodyPr/>
          <a:lstStyle>
            <a:lvl1pPr marL="0" indent="0" algn="ctr" latinLnBrk="0">
              <a:buNone/>
              <a:defRPr lang="es-ES" sz="3200">
                <a:solidFill>
                  <a:schemeClr val="tx2"/>
                </a:solidFill>
              </a:defRPr>
            </a:lvl1pPr>
            <a:lvl2pPr marL="457200" indent="0" latinLnBrk="0">
              <a:buNone/>
              <a:defRPr lang="es-ES" sz="2800"/>
            </a:lvl2pPr>
            <a:lvl3pPr marL="914400" indent="0" latinLnBrk="0">
              <a:buNone/>
              <a:defRPr lang="es-ES" sz="2400"/>
            </a:lvl3pPr>
            <a:lvl4pPr marL="1371600" indent="0" latinLnBrk="0">
              <a:buNone/>
              <a:defRPr lang="es-ES" sz="2000"/>
            </a:lvl4pPr>
            <a:lvl5pPr marL="1828800" indent="0" latinLnBrk="0">
              <a:buNone/>
              <a:defRPr lang="es-ES" sz="2000"/>
            </a:lvl5pPr>
            <a:lvl6pPr marL="2286000" indent="0" latinLnBrk="0">
              <a:buNone/>
              <a:defRPr lang="es-ES" sz="2000"/>
            </a:lvl6pPr>
            <a:lvl7pPr marL="2743200" indent="0" latinLnBrk="0">
              <a:buNone/>
              <a:defRPr lang="es-ES" sz="2000"/>
            </a:lvl7pPr>
            <a:lvl8pPr marL="3200400" indent="0" latinLnBrk="0">
              <a:buNone/>
              <a:defRPr lang="es-ES" sz="2000"/>
            </a:lvl8pPr>
            <a:lvl9pPr marL="3657600" indent="0" latinLnBrk="0">
              <a:buNone/>
              <a:defRPr lang="es-ES" sz="2000"/>
            </a:lvl9pPr>
          </a:lstStyle>
          <a:p>
            <a:endParaRPr lang="es-ES"/>
          </a:p>
        </p:txBody>
      </p:sp>
      <p:sp>
        <p:nvSpPr>
          <p:cNvPr id="4" name="Marcador de posición de texto 3"/>
          <p:cNvSpPr>
            <a:spLocks noGrp="1"/>
          </p:cNvSpPr>
          <p:nvPr>
            <p:ph type="body" sz="half" idx="2"/>
          </p:nvPr>
        </p:nvSpPr>
        <p:spPr>
          <a:xfrm>
            <a:off x="7923214" y="4355592"/>
            <a:ext cx="3200400" cy="1644614"/>
          </a:xfrm>
        </p:spPr>
        <p:txBody>
          <a:bodyPr>
            <a:normAutofit/>
          </a:bodyPr>
          <a:lstStyle>
            <a:lvl1pPr marL="0" indent="0" latinLnBrk="0">
              <a:spcBef>
                <a:spcPts val="1200"/>
              </a:spcBef>
              <a:buNone/>
              <a:defRPr lang="es-ES" sz="1600">
                <a:solidFill>
                  <a:schemeClr val="bg1"/>
                </a:solidFill>
              </a:defRPr>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9E583DDF-CA54-461A-A486-592D2374C532}" type="datetimeFigureOut">
              <a:t>29/10/2016</a:t>
            </a:fld>
            <a:endParaRPr lang="es-ES"/>
          </a:p>
        </p:txBody>
      </p:sp>
      <p:sp>
        <p:nvSpPr>
          <p:cNvPr id="6" name="Marcador de posición de pie de página 5"/>
          <p:cNvSpPr>
            <a:spLocks noGrp="1"/>
          </p:cNvSpPr>
          <p:nvPr>
            <p:ph type="ftr" sz="quarter" idx="11"/>
          </p:nvPr>
        </p:nvSpPr>
        <p:spPr/>
        <p:txBody>
          <a:bodyPr/>
          <a:lstStyle/>
          <a:p>
            <a:endParaRPr lang="es-ES"/>
          </a:p>
        </p:txBody>
      </p:sp>
      <p:sp>
        <p:nvSpPr>
          <p:cNvPr id="7" name="Marcador de posición de número de diapositiva 6"/>
          <p:cNvSpPr>
            <a:spLocks noGrp="1"/>
          </p:cNvSpPr>
          <p:nvPr>
            <p:ph type="sldNum" sz="quarter" idx="12"/>
          </p:nvPr>
        </p:nvSpPr>
        <p:spPr/>
        <p:txBody>
          <a:bodyPr/>
          <a:lstStyle/>
          <a:p>
            <a:fld id="{CA8D9AD5-F248-4919-864A-CFD76CC027D6}" type="slidenum">
              <a:t>‹Nº›</a:t>
            </a:fld>
            <a:endParaRPr lang="es-ES"/>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9E583DDF-CA54-461A-A486-592D2374C532}" type="datetimeFigureOut">
              <a:t>29/10/2016</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CA8D9AD5-F248-4919-864A-CFD76CC027D6}" type="slidenum">
              <a:t>‹Nº›</a:t>
            </a:fld>
            <a:endParaRPr lang="es-ES"/>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y texto verticale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274638"/>
            <a:ext cx="2628900" cy="5897562"/>
          </a:xfrm>
        </p:spPr>
        <p:txBody>
          <a:bodyPr vert="eaVert"/>
          <a:lstStyle/>
          <a:p>
            <a:r>
              <a:rPr lang="es-ES"/>
              <a:t>Haga clic para modificar el estilo de título del patrón</a:t>
            </a:r>
          </a:p>
        </p:txBody>
      </p:sp>
      <p:sp>
        <p:nvSpPr>
          <p:cNvPr id="3" name="Marcador de posición de texto vertical 2"/>
          <p:cNvSpPr>
            <a:spLocks noGrp="1"/>
          </p:cNvSpPr>
          <p:nvPr>
            <p:ph type="body" orient="vert" idx="1"/>
          </p:nvPr>
        </p:nvSpPr>
        <p:spPr>
          <a:xfrm>
            <a:off x="838200" y="274638"/>
            <a:ext cx="7734300" cy="589756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9E583DDF-CA54-461A-A486-592D2374C532}" type="datetimeFigureOut">
              <a:t>29/10/2016</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CA8D9AD5-F248-4919-864A-CFD76CC027D6}" type="slidenum">
              <a:t>‹Nº›</a:t>
            </a:fld>
            <a:endParaRPr lang="es-ES"/>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idx="1"/>
          </p:nvPr>
        </p:nvSpPr>
        <p:spPr/>
        <p:txBody>
          <a:bodyPr/>
          <a:lstStyle>
            <a:lvl6pPr latinLnBrk="0">
              <a:defRPr lang="es-ES"/>
            </a:lvl6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fld id="{9E583DDF-CA54-461A-A486-592D2374C532}" type="datetimeFigureOut">
              <a:t>29/10/2016</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CA8D9AD5-F248-4919-864A-CFD76CC027D6}" type="slidenum">
              <a:t>‹Nº›</a:t>
            </a:fld>
            <a:endParaRPr lang="es-ES"/>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7" name="Rectángulo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s-ES" b="0" i="0" u="none" strike="noStrike" kern="0" cap="none" spc="0" normalizeH="0" baseline="0">
              <a:ln>
                <a:noFill/>
              </a:ln>
              <a:solidFill>
                <a:prstClr val="white"/>
              </a:solidFill>
              <a:effectLst/>
              <a:uLnTx/>
              <a:uFillTx/>
              <a:latin typeface="Euphemia"/>
            </a:endParaRPr>
          </a:p>
        </p:txBody>
      </p:sp>
      <p:sp>
        <p:nvSpPr>
          <p:cNvPr id="8" name="Rectángulo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1524000" y="1143000"/>
            <a:ext cx="9144000" cy="2667000"/>
          </a:xfrm>
        </p:spPr>
        <p:txBody>
          <a:bodyPr anchor="b">
            <a:normAutofit/>
          </a:bodyPr>
          <a:lstStyle>
            <a:lvl1pPr algn="ctr" latinLnBrk="0">
              <a:defRPr lang="es-ES" sz="5200" b="0"/>
            </a:lvl1pPr>
          </a:lstStyle>
          <a:p>
            <a:r>
              <a:rPr lang="es-ES"/>
              <a:t>Haga clic para modificar el estilo de título del patrón</a:t>
            </a:r>
          </a:p>
        </p:txBody>
      </p:sp>
      <p:sp>
        <p:nvSpPr>
          <p:cNvPr id="3" name="Marcador de posición de texto 2"/>
          <p:cNvSpPr>
            <a:spLocks noGrp="1"/>
          </p:cNvSpPr>
          <p:nvPr>
            <p:ph type="body" idx="1"/>
          </p:nvPr>
        </p:nvSpPr>
        <p:spPr>
          <a:xfrm>
            <a:off x="1524000" y="3810000"/>
            <a:ext cx="9144000" cy="1143000"/>
          </a:xfrm>
        </p:spPr>
        <p:txBody>
          <a:bodyPr anchor="t">
            <a:normAutofit/>
          </a:bodyPr>
          <a:lstStyle>
            <a:lvl1pPr marL="0" indent="0" algn="ctr" latinLnBrk="0">
              <a:spcBef>
                <a:spcPts val="0"/>
              </a:spcBef>
              <a:buNone/>
              <a:defRPr lang="es-ES" sz="2400" cap="none" baseline="0">
                <a:solidFill>
                  <a:schemeClr val="tx2"/>
                </a:solidFill>
              </a:defRPr>
            </a:lvl1pPr>
            <a:lvl2pPr marL="457200" indent="0" latinLnBrk="0">
              <a:buNone/>
              <a:defRPr lang="es-ES" sz="1800">
                <a:solidFill>
                  <a:schemeClr val="tx1">
                    <a:tint val="75000"/>
                  </a:schemeClr>
                </a:solidFill>
              </a:defRPr>
            </a:lvl2pPr>
            <a:lvl3pPr marL="914400" indent="0" latinLnBrk="0">
              <a:buNone/>
              <a:defRPr lang="es-ES" sz="1600">
                <a:solidFill>
                  <a:schemeClr val="tx1">
                    <a:tint val="75000"/>
                  </a:schemeClr>
                </a:solidFill>
              </a:defRPr>
            </a:lvl3pPr>
            <a:lvl4pPr marL="1371600" indent="0" latinLnBrk="0">
              <a:buNone/>
              <a:defRPr lang="es-ES" sz="1400">
                <a:solidFill>
                  <a:schemeClr val="tx1">
                    <a:tint val="75000"/>
                  </a:schemeClr>
                </a:solidFill>
              </a:defRPr>
            </a:lvl4pPr>
            <a:lvl5pPr marL="1828800" indent="0" latinLnBrk="0">
              <a:buNone/>
              <a:defRPr lang="es-ES" sz="1400">
                <a:solidFill>
                  <a:schemeClr val="tx1">
                    <a:tint val="75000"/>
                  </a:schemeClr>
                </a:solidFill>
              </a:defRPr>
            </a:lvl5pPr>
            <a:lvl6pPr marL="2286000" indent="0" latinLnBrk="0">
              <a:buNone/>
              <a:defRPr lang="es-ES" sz="1400">
                <a:solidFill>
                  <a:schemeClr val="tx1">
                    <a:tint val="75000"/>
                  </a:schemeClr>
                </a:solidFill>
              </a:defRPr>
            </a:lvl6pPr>
            <a:lvl7pPr marL="2743200" indent="0" latinLnBrk="0">
              <a:buNone/>
              <a:defRPr lang="es-ES" sz="1400">
                <a:solidFill>
                  <a:schemeClr val="tx1">
                    <a:tint val="75000"/>
                  </a:schemeClr>
                </a:solidFill>
              </a:defRPr>
            </a:lvl7pPr>
            <a:lvl8pPr marL="3200400" indent="0" latinLnBrk="0">
              <a:buNone/>
              <a:defRPr lang="es-ES" sz="1400">
                <a:solidFill>
                  <a:schemeClr val="tx1">
                    <a:tint val="75000"/>
                  </a:schemeClr>
                </a:solidFill>
              </a:defRPr>
            </a:lvl8pPr>
            <a:lvl9pPr marL="3657600" indent="0" latinLnBrk="0">
              <a:buNone/>
              <a:defRPr lang="es-ES" sz="1400">
                <a:solidFill>
                  <a:schemeClr val="tx1">
                    <a:tint val="75000"/>
                  </a:schemeClr>
                </a:solidFill>
              </a:defRPr>
            </a:lvl9pPr>
          </a:lstStyle>
          <a:p>
            <a:pPr lvl="0"/>
            <a:r>
              <a:rPr lang="es-ES"/>
              <a:t>Haga clic para modificar los estilos de texto del patrón</a:t>
            </a:r>
          </a:p>
        </p:txBody>
      </p:sp>
      <p:sp>
        <p:nvSpPr>
          <p:cNvPr id="4" name="Marcador de posición de fecha 3"/>
          <p:cNvSpPr>
            <a:spLocks noGrp="1"/>
          </p:cNvSpPr>
          <p:nvPr>
            <p:ph type="dt" sz="half" idx="10"/>
          </p:nvPr>
        </p:nvSpPr>
        <p:spPr/>
        <p:txBody>
          <a:bodyPr/>
          <a:lstStyle/>
          <a:p>
            <a:fld id="{9E583DDF-CA54-461A-A486-592D2374C532}" type="datetimeFigureOut">
              <a:t>29/10/2016</a:t>
            </a:fld>
            <a:endParaRPr lang="es-ES"/>
          </a:p>
        </p:txBody>
      </p:sp>
      <p:sp>
        <p:nvSpPr>
          <p:cNvPr id="5" name="Marcador de posición de pie de página 4"/>
          <p:cNvSpPr>
            <a:spLocks noGrp="1"/>
          </p:cNvSpPr>
          <p:nvPr>
            <p:ph type="ftr" sz="quarter" idx="11"/>
          </p:nvPr>
        </p:nvSpPr>
        <p:spPr/>
        <p:txBody>
          <a:bodyPr/>
          <a:lstStyle/>
          <a:p>
            <a:endParaRPr lang="es-ES"/>
          </a:p>
        </p:txBody>
      </p:sp>
      <p:sp>
        <p:nvSpPr>
          <p:cNvPr id="6" name="Marcador de posición de número de diapositiva 5"/>
          <p:cNvSpPr>
            <a:spLocks noGrp="1"/>
          </p:cNvSpPr>
          <p:nvPr>
            <p:ph type="sldNum" sz="quarter" idx="12"/>
          </p:nvPr>
        </p:nvSpPr>
        <p:spPr/>
        <p:txBody>
          <a:bodyPr/>
          <a:lstStyle/>
          <a:p>
            <a:fld id="{CA8D9AD5-F248-4919-864A-CFD76CC027D6}" type="slidenum">
              <a:t>‹Nº›</a:t>
            </a:fld>
            <a:endParaRPr lang="es-ES"/>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alternado">
    <p:bg>
      <p:bgRef idx="1003">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524000" y="1143000"/>
            <a:ext cx="9144000" cy="2667000"/>
          </a:xfrm>
        </p:spPr>
        <p:txBody>
          <a:bodyPr anchor="b">
            <a:normAutofit/>
          </a:bodyPr>
          <a:lstStyle>
            <a:lvl1pPr algn="ctr" latinLnBrk="0">
              <a:defRPr lang="es-ES" sz="5200" b="0">
                <a:solidFill>
                  <a:schemeClr val="tx1"/>
                </a:solidFill>
              </a:defRPr>
            </a:lvl1pPr>
          </a:lstStyle>
          <a:p>
            <a:r>
              <a:rPr lang="es-ES"/>
              <a:t>Haga clic para modificar el estilo de título del patrón</a:t>
            </a:r>
          </a:p>
        </p:txBody>
      </p:sp>
      <p:sp>
        <p:nvSpPr>
          <p:cNvPr id="3" name="Marcador de posición de texto 2"/>
          <p:cNvSpPr>
            <a:spLocks noGrp="1"/>
          </p:cNvSpPr>
          <p:nvPr>
            <p:ph type="body" idx="1"/>
          </p:nvPr>
        </p:nvSpPr>
        <p:spPr>
          <a:xfrm>
            <a:off x="1522413" y="3810000"/>
            <a:ext cx="9144000" cy="1143000"/>
          </a:xfrm>
        </p:spPr>
        <p:txBody>
          <a:bodyPr anchor="t">
            <a:normAutofit/>
          </a:bodyPr>
          <a:lstStyle>
            <a:lvl1pPr marL="0" indent="0" algn="ctr" latinLnBrk="0">
              <a:spcBef>
                <a:spcPts val="0"/>
              </a:spcBef>
              <a:buNone/>
              <a:defRPr lang="es-ES" sz="2400" cap="none" baseline="0">
                <a:solidFill>
                  <a:schemeClr val="tx1"/>
                </a:solidFill>
              </a:defRPr>
            </a:lvl1pPr>
            <a:lvl2pPr marL="457200" indent="0" latinLnBrk="0">
              <a:buNone/>
              <a:defRPr lang="es-ES" sz="1800">
                <a:solidFill>
                  <a:schemeClr val="tx1">
                    <a:tint val="75000"/>
                  </a:schemeClr>
                </a:solidFill>
              </a:defRPr>
            </a:lvl2pPr>
            <a:lvl3pPr marL="914400" indent="0" latinLnBrk="0">
              <a:buNone/>
              <a:defRPr lang="es-ES" sz="1600">
                <a:solidFill>
                  <a:schemeClr val="tx1">
                    <a:tint val="75000"/>
                  </a:schemeClr>
                </a:solidFill>
              </a:defRPr>
            </a:lvl3pPr>
            <a:lvl4pPr marL="1371600" indent="0" latinLnBrk="0">
              <a:buNone/>
              <a:defRPr lang="es-ES" sz="1400">
                <a:solidFill>
                  <a:schemeClr val="tx1">
                    <a:tint val="75000"/>
                  </a:schemeClr>
                </a:solidFill>
              </a:defRPr>
            </a:lvl4pPr>
            <a:lvl5pPr marL="1828800" indent="0" latinLnBrk="0">
              <a:buNone/>
              <a:defRPr lang="es-ES" sz="1400">
                <a:solidFill>
                  <a:schemeClr val="tx1">
                    <a:tint val="75000"/>
                  </a:schemeClr>
                </a:solidFill>
              </a:defRPr>
            </a:lvl5pPr>
            <a:lvl6pPr marL="2286000" indent="0" latinLnBrk="0">
              <a:buNone/>
              <a:defRPr lang="es-ES" sz="1400">
                <a:solidFill>
                  <a:schemeClr val="tx1">
                    <a:tint val="75000"/>
                  </a:schemeClr>
                </a:solidFill>
              </a:defRPr>
            </a:lvl6pPr>
            <a:lvl7pPr marL="2743200" indent="0" latinLnBrk="0">
              <a:buNone/>
              <a:defRPr lang="es-ES" sz="1400">
                <a:solidFill>
                  <a:schemeClr val="tx1">
                    <a:tint val="75000"/>
                  </a:schemeClr>
                </a:solidFill>
              </a:defRPr>
            </a:lvl7pPr>
            <a:lvl8pPr marL="3200400" indent="0" latinLnBrk="0">
              <a:buNone/>
              <a:defRPr lang="es-ES" sz="1400">
                <a:solidFill>
                  <a:schemeClr val="tx1">
                    <a:tint val="75000"/>
                  </a:schemeClr>
                </a:solidFill>
              </a:defRPr>
            </a:lvl8pPr>
            <a:lvl9pPr marL="3657600" indent="0" latinLnBrk="0">
              <a:buNone/>
              <a:defRPr lang="es-ES" sz="1400">
                <a:solidFill>
                  <a:schemeClr val="tx1">
                    <a:tint val="75000"/>
                  </a:schemeClr>
                </a:solidFill>
              </a:defRPr>
            </a:lvl9pPr>
          </a:lstStyle>
          <a:p>
            <a:pPr lvl="0"/>
            <a:r>
              <a:rPr lang="es-ES"/>
              <a:t>Haga clic para modificar los estilos de texto del patrón</a:t>
            </a:r>
          </a:p>
        </p:txBody>
      </p:sp>
      <p:sp>
        <p:nvSpPr>
          <p:cNvPr id="4" name="Marcador de posición de fecha 3"/>
          <p:cNvSpPr>
            <a:spLocks noGrp="1"/>
          </p:cNvSpPr>
          <p:nvPr>
            <p:ph type="dt" sz="half" idx="10"/>
          </p:nvPr>
        </p:nvSpPr>
        <p:spPr/>
        <p:txBody>
          <a:bodyPr/>
          <a:lstStyle>
            <a:lvl1pPr latinLnBrk="0">
              <a:defRPr lang="es-ES">
                <a:solidFill>
                  <a:schemeClr val="tx2"/>
                </a:solidFill>
              </a:defRPr>
            </a:lvl1pPr>
          </a:lstStyle>
          <a:p>
            <a:fld id="{9E583DDF-CA54-461A-A486-592D2374C532}" type="datetimeFigureOut">
              <a:pPr/>
              <a:t>29/10/2016</a:t>
            </a:fld>
            <a:endParaRPr lang="es-ES"/>
          </a:p>
        </p:txBody>
      </p:sp>
      <p:sp>
        <p:nvSpPr>
          <p:cNvPr id="5" name="Marcador de posición de pie de página 4"/>
          <p:cNvSpPr>
            <a:spLocks noGrp="1"/>
          </p:cNvSpPr>
          <p:nvPr>
            <p:ph type="ftr" sz="quarter" idx="11"/>
          </p:nvPr>
        </p:nvSpPr>
        <p:spPr/>
        <p:txBody>
          <a:bodyPr/>
          <a:lstStyle>
            <a:lvl1pPr latinLnBrk="0">
              <a:defRPr lang="es-ES">
                <a:solidFill>
                  <a:schemeClr val="tx2"/>
                </a:solidFill>
              </a:defRPr>
            </a:lvl1pPr>
          </a:lstStyle>
          <a:p>
            <a:endParaRPr lang="es-ES"/>
          </a:p>
        </p:txBody>
      </p:sp>
      <p:sp>
        <p:nvSpPr>
          <p:cNvPr id="6" name="Marcador de posición de número de diapositiva 5"/>
          <p:cNvSpPr>
            <a:spLocks noGrp="1"/>
          </p:cNvSpPr>
          <p:nvPr>
            <p:ph type="sldNum" sz="quarter" idx="12"/>
          </p:nvPr>
        </p:nvSpPr>
        <p:spPr/>
        <p:txBody>
          <a:bodyPr/>
          <a:lstStyle>
            <a:lvl1pPr latinLnBrk="0">
              <a:defRPr lang="es-ES">
                <a:solidFill>
                  <a:schemeClr val="tx2"/>
                </a:solidFill>
              </a:defRPr>
            </a:lvl1pPr>
          </a:lstStyle>
          <a:p>
            <a:fld id="{CA8D9AD5-F248-4919-864A-CFD76CC027D6}" type="slidenum">
              <a:pPr/>
              <a:t>‹Nº›</a:t>
            </a:fld>
            <a:endParaRPr lang="es-ES"/>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de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contenido 2"/>
          <p:cNvSpPr>
            <a:spLocks noGrp="1"/>
          </p:cNvSpPr>
          <p:nvPr>
            <p:ph sz="half" idx="1"/>
          </p:nvPr>
        </p:nvSpPr>
        <p:spPr>
          <a:xfrm>
            <a:off x="1341120" y="1901952"/>
            <a:ext cx="4572000" cy="4123944"/>
          </a:xfrm>
        </p:spPr>
        <p:txBody>
          <a:bodyPr>
            <a:normAutofit/>
          </a:bodyPr>
          <a:lstStyle>
            <a:lvl1pPr latinLnBrk="0">
              <a:defRPr lang="es-ES" sz="2000"/>
            </a:lvl1pPr>
            <a:lvl2pPr latinLnBrk="0">
              <a:defRPr lang="es-ES" sz="1800"/>
            </a:lvl2pPr>
            <a:lvl3pPr latinLnBrk="0">
              <a:defRPr lang="es-ES" sz="1600"/>
            </a:lvl3pPr>
            <a:lvl4pPr latinLnBrk="0">
              <a:defRPr lang="es-ES" sz="1400"/>
            </a:lvl4pPr>
            <a:lvl5pPr latinLnBrk="0">
              <a:defRPr lang="es-ES" sz="1400"/>
            </a:lvl5pPr>
            <a:lvl6pPr latinLnBrk="0">
              <a:defRPr lang="es-ES" sz="1400"/>
            </a:lvl6pPr>
            <a:lvl7pPr latinLnBrk="0">
              <a:defRPr lang="es-ES" sz="1400"/>
            </a:lvl7pPr>
            <a:lvl8pPr latinLnBrk="0">
              <a:defRPr lang="es-ES" sz="1400"/>
            </a:lvl8pPr>
            <a:lvl9pPr latinLnBrk="0">
              <a:defRPr lang="es-ES"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contenido 3"/>
          <p:cNvSpPr>
            <a:spLocks noGrp="1"/>
          </p:cNvSpPr>
          <p:nvPr>
            <p:ph sz="half" idx="2"/>
          </p:nvPr>
        </p:nvSpPr>
        <p:spPr>
          <a:xfrm>
            <a:off x="6278880" y="1901952"/>
            <a:ext cx="4572000" cy="4123944"/>
          </a:xfrm>
        </p:spPr>
        <p:txBody>
          <a:bodyPr>
            <a:normAutofit/>
          </a:bodyPr>
          <a:lstStyle>
            <a:lvl1pPr latinLnBrk="0">
              <a:defRPr lang="es-ES" sz="2000"/>
            </a:lvl1pPr>
            <a:lvl2pPr latinLnBrk="0">
              <a:defRPr lang="es-ES" sz="1800"/>
            </a:lvl2pPr>
            <a:lvl3pPr latinLnBrk="0">
              <a:defRPr lang="es-ES" sz="1600"/>
            </a:lvl3pPr>
            <a:lvl4pPr latinLnBrk="0">
              <a:defRPr lang="es-ES" sz="1400"/>
            </a:lvl4pPr>
            <a:lvl5pPr latinLnBrk="0">
              <a:defRPr lang="es-ES" sz="1400"/>
            </a:lvl5pPr>
            <a:lvl6pPr latinLnBrk="0">
              <a:defRPr lang="es-ES" sz="1400"/>
            </a:lvl6pPr>
            <a:lvl7pPr latinLnBrk="0">
              <a:defRPr lang="es-ES" sz="1400"/>
            </a:lvl7pPr>
            <a:lvl8pPr latinLnBrk="0">
              <a:defRPr lang="es-ES" sz="1400"/>
            </a:lvl8pPr>
            <a:lvl9pPr latinLnBrk="0">
              <a:defRPr lang="es-ES"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fecha 4"/>
          <p:cNvSpPr>
            <a:spLocks noGrp="1"/>
          </p:cNvSpPr>
          <p:nvPr>
            <p:ph type="dt" sz="half" idx="10"/>
          </p:nvPr>
        </p:nvSpPr>
        <p:spPr/>
        <p:txBody>
          <a:bodyPr/>
          <a:lstStyle/>
          <a:p>
            <a:fld id="{9DD7D43D-6574-4C7B-808D-C6C12215A4D4}" type="datetimeFigureOut">
              <a:t>29/10/2016</a:t>
            </a:fld>
            <a:endParaRPr lang="es-ES"/>
          </a:p>
        </p:txBody>
      </p:sp>
      <p:sp>
        <p:nvSpPr>
          <p:cNvPr id="6" name="Marcador de posición de pie de página 5"/>
          <p:cNvSpPr>
            <a:spLocks noGrp="1"/>
          </p:cNvSpPr>
          <p:nvPr>
            <p:ph type="ftr" sz="quarter" idx="11"/>
          </p:nvPr>
        </p:nvSpPr>
        <p:spPr/>
        <p:txBody>
          <a:bodyPr/>
          <a:lstStyle/>
          <a:p>
            <a:endParaRPr lang="es-ES"/>
          </a:p>
        </p:txBody>
      </p:sp>
      <p:sp>
        <p:nvSpPr>
          <p:cNvPr id="7" name="Marcador de posición de número de diapositiva 6"/>
          <p:cNvSpPr>
            <a:spLocks noGrp="1"/>
          </p:cNvSpPr>
          <p:nvPr>
            <p:ph type="sldNum" sz="quarter" idx="12"/>
          </p:nvPr>
        </p:nvSpPr>
        <p:spPr/>
        <p:txBody>
          <a:bodyPr/>
          <a:lstStyle/>
          <a:p>
            <a:fld id="{A0ECE5F2-81AA-4605-B028-6FBA391056AF}" type="slidenum">
              <a:t>‹Nº›</a:t>
            </a:fld>
            <a:endParaRPr lang="es-ES"/>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texto 2"/>
          <p:cNvSpPr>
            <a:spLocks noGrp="1"/>
          </p:cNvSpPr>
          <p:nvPr>
            <p:ph type="body" idx="1"/>
          </p:nvPr>
        </p:nvSpPr>
        <p:spPr>
          <a:xfrm>
            <a:off x="1341120" y="1837464"/>
            <a:ext cx="4572000" cy="766588"/>
          </a:xfrm>
        </p:spPr>
        <p:txBody>
          <a:bodyPr anchor="ctr">
            <a:normAutofit/>
          </a:bodyPr>
          <a:lstStyle>
            <a:lvl1pPr marL="0" indent="0" latinLnBrk="0">
              <a:spcBef>
                <a:spcPts val="0"/>
              </a:spcBef>
              <a:buNone/>
              <a:defRPr lang="es-ES" sz="2200" b="0" cap="none" baseline="0"/>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4" name="Marcador de posición de contenido 3"/>
          <p:cNvSpPr>
            <a:spLocks noGrp="1"/>
          </p:cNvSpPr>
          <p:nvPr>
            <p:ph sz="half" idx="2"/>
          </p:nvPr>
        </p:nvSpPr>
        <p:spPr>
          <a:xfrm>
            <a:off x="1341120" y="2740732"/>
            <a:ext cx="4572000" cy="3288847"/>
          </a:xfrm>
        </p:spPr>
        <p:txBody>
          <a:bodyPr>
            <a:normAutofit/>
          </a:bodyPr>
          <a:lstStyle>
            <a:lvl1pPr latinLnBrk="0">
              <a:defRPr lang="es-ES" sz="1800"/>
            </a:lvl1pPr>
            <a:lvl2pPr latinLnBrk="0">
              <a:defRPr lang="es-ES" sz="1600"/>
            </a:lvl2pPr>
            <a:lvl3pPr latinLnBrk="0">
              <a:defRPr lang="es-ES" sz="1400"/>
            </a:lvl3pPr>
            <a:lvl4pPr latinLnBrk="0">
              <a:defRPr lang="es-ES" sz="1200"/>
            </a:lvl4pPr>
            <a:lvl5pPr latinLnBrk="0">
              <a:defRPr lang="es-ES" sz="1200"/>
            </a:lvl5pPr>
            <a:lvl6pPr latinLnBrk="0">
              <a:defRPr lang="es-ES" sz="1200"/>
            </a:lvl6pPr>
            <a:lvl7pPr latinLnBrk="0">
              <a:defRPr lang="es-ES" sz="1200"/>
            </a:lvl7pPr>
            <a:lvl8pPr latinLnBrk="0">
              <a:defRPr lang="es-ES" sz="1200"/>
            </a:lvl8pPr>
            <a:lvl9pPr latinLnBrk="0">
              <a:defRPr lang="es-ES"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texto 4"/>
          <p:cNvSpPr>
            <a:spLocks noGrp="1"/>
          </p:cNvSpPr>
          <p:nvPr>
            <p:ph type="body" sz="quarter" idx="3"/>
          </p:nvPr>
        </p:nvSpPr>
        <p:spPr>
          <a:xfrm>
            <a:off x="6278880" y="1837464"/>
            <a:ext cx="4572000" cy="766588"/>
          </a:xfrm>
        </p:spPr>
        <p:txBody>
          <a:bodyPr anchor="ctr">
            <a:normAutofit/>
          </a:bodyPr>
          <a:lstStyle>
            <a:lvl1pPr marL="0" indent="0" latinLnBrk="0">
              <a:spcBef>
                <a:spcPts val="0"/>
              </a:spcBef>
              <a:buNone/>
              <a:defRPr lang="es-ES" sz="2200" b="0" cap="none" baseline="0"/>
            </a:lvl1pPr>
            <a:lvl2pPr marL="457200" indent="0" latinLnBrk="0">
              <a:buNone/>
              <a:defRPr lang="es-ES" sz="2000" b="1"/>
            </a:lvl2pPr>
            <a:lvl3pPr marL="914400" indent="0" latinLnBrk="0">
              <a:buNone/>
              <a:defRPr lang="es-ES" sz="1800" b="1"/>
            </a:lvl3pPr>
            <a:lvl4pPr marL="1371600" indent="0" latinLnBrk="0">
              <a:buNone/>
              <a:defRPr lang="es-ES" sz="1600" b="1"/>
            </a:lvl4pPr>
            <a:lvl5pPr marL="1828800" indent="0" latinLnBrk="0">
              <a:buNone/>
              <a:defRPr lang="es-ES" sz="1600" b="1"/>
            </a:lvl5pPr>
            <a:lvl6pPr marL="2286000" indent="0" latinLnBrk="0">
              <a:buNone/>
              <a:defRPr lang="es-ES" sz="1600" b="1"/>
            </a:lvl6pPr>
            <a:lvl7pPr marL="2743200" indent="0" latinLnBrk="0">
              <a:buNone/>
              <a:defRPr lang="es-ES" sz="1600" b="1"/>
            </a:lvl7pPr>
            <a:lvl8pPr marL="3200400" indent="0" latinLnBrk="0">
              <a:buNone/>
              <a:defRPr lang="es-ES" sz="1600" b="1"/>
            </a:lvl8pPr>
            <a:lvl9pPr marL="3657600" indent="0" latinLnBrk="0">
              <a:buNone/>
              <a:defRPr lang="es-ES" sz="1600" b="1"/>
            </a:lvl9pPr>
          </a:lstStyle>
          <a:p>
            <a:pPr lvl="0"/>
            <a:r>
              <a:rPr lang="es-ES"/>
              <a:t>Haga clic para modificar los estilos de texto del patrón</a:t>
            </a:r>
          </a:p>
        </p:txBody>
      </p:sp>
      <p:sp>
        <p:nvSpPr>
          <p:cNvPr id="6" name="Marcador de posición de contenido 5"/>
          <p:cNvSpPr>
            <a:spLocks noGrp="1"/>
          </p:cNvSpPr>
          <p:nvPr>
            <p:ph sz="quarter" idx="4"/>
          </p:nvPr>
        </p:nvSpPr>
        <p:spPr>
          <a:xfrm>
            <a:off x="6278880" y="2740732"/>
            <a:ext cx="4572000" cy="3288847"/>
          </a:xfrm>
        </p:spPr>
        <p:txBody>
          <a:bodyPr>
            <a:normAutofit/>
          </a:bodyPr>
          <a:lstStyle>
            <a:lvl1pPr latinLnBrk="0">
              <a:defRPr lang="es-ES" sz="1800"/>
            </a:lvl1pPr>
            <a:lvl2pPr latinLnBrk="0">
              <a:defRPr lang="es-ES" sz="1600"/>
            </a:lvl2pPr>
            <a:lvl3pPr latinLnBrk="0">
              <a:defRPr lang="es-ES" sz="1400"/>
            </a:lvl3pPr>
            <a:lvl4pPr latinLnBrk="0">
              <a:defRPr lang="es-ES" sz="1200"/>
            </a:lvl4pPr>
            <a:lvl5pPr latinLnBrk="0">
              <a:defRPr lang="es-ES" sz="1200"/>
            </a:lvl5pPr>
            <a:lvl6pPr latinLnBrk="0">
              <a:defRPr lang="es-ES" sz="1200"/>
            </a:lvl6pPr>
            <a:lvl7pPr latinLnBrk="0">
              <a:defRPr lang="es-ES" sz="1200"/>
            </a:lvl7pPr>
            <a:lvl8pPr latinLnBrk="0">
              <a:defRPr lang="es-ES" sz="1200"/>
            </a:lvl8pPr>
            <a:lvl9pPr latinLnBrk="0">
              <a:defRPr lang="es-ES"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posición de fecha 6"/>
          <p:cNvSpPr>
            <a:spLocks noGrp="1"/>
          </p:cNvSpPr>
          <p:nvPr>
            <p:ph type="dt" sz="half" idx="10"/>
          </p:nvPr>
        </p:nvSpPr>
        <p:spPr/>
        <p:txBody>
          <a:bodyPr/>
          <a:lstStyle/>
          <a:p>
            <a:fld id="{9E583DDF-CA54-461A-A486-592D2374C532}" type="datetimeFigureOut">
              <a:t>29/10/2016</a:t>
            </a:fld>
            <a:endParaRPr lang="es-ES"/>
          </a:p>
        </p:txBody>
      </p:sp>
      <p:sp>
        <p:nvSpPr>
          <p:cNvPr id="8" name="Marcador de posición de pie de página 7"/>
          <p:cNvSpPr>
            <a:spLocks noGrp="1"/>
          </p:cNvSpPr>
          <p:nvPr>
            <p:ph type="ftr" sz="quarter" idx="11"/>
          </p:nvPr>
        </p:nvSpPr>
        <p:spPr/>
        <p:txBody>
          <a:bodyPr/>
          <a:lstStyle/>
          <a:p>
            <a:endParaRPr lang="es-ES"/>
          </a:p>
        </p:txBody>
      </p:sp>
      <p:sp>
        <p:nvSpPr>
          <p:cNvPr id="9" name="Marcador de posición de número de diapositiva 8"/>
          <p:cNvSpPr>
            <a:spLocks noGrp="1"/>
          </p:cNvSpPr>
          <p:nvPr>
            <p:ph type="sldNum" sz="quarter" idx="12"/>
          </p:nvPr>
        </p:nvSpPr>
        <p:spPr/>
        <p:txBody>
          <a:bodyPr/>
          <a:lstStyle/>
          <a:p>
            <a:fld id="{CA8D9AD5-F248-4919-864A-CFD76CC027D6}" type="slidenum">
              <a:t>‹Nº›</a:t>
            </a:fld>
            <a:endParaRPr lang="es-ES"/>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posición de fecha 2"/>
          <p:cNvSpPr>
            <a:spLocks noGrp="1"/>
          </p:cNvSpPr>
          <p:nvPr>
            <p:ph type="dt" sz="half" idx="10"/>
          </p:nvPr>
        </p:nvSpPr>
        <p:spPr/>
        <p:txBody>
          <a:bodyPr/>
          <a:lstStyle/>
          <a:p>
            <a:fld id="{9E583DDF-CA54-461A-A486-592D2374C532}" type="datetimeFigureOut">
              <a:t>29/10/2016</a:t>
            </a:fld>
            <a:endParaRPr lang="es-ES"/>
          </a:p>
        </p:txBody>
      </p:sp>
      <p:sp>
        <p:nvSpPr>
          <p:cNvPr id="4" name="Marcador de posición de pie de página 3"/>
          <p:cNvSpPr>
            <a:spLocks noGrp="1"/>
          </p:cNvSpPr>
          <p:nvPr>
            <p:ph type="ftr" sz="quarter" idx="11"/>
          </p:nvPr>
        </p:nvSpPr>
        <p:spPr/>
        <p:txBody>
          <a:bodyPr/>
          <a:lstStyle/>
          <a:p>
            <a:endParaRPr lang="es-ES"/>
          </a:p>
        </p:txBody>
      </p:sp>
      <p:sp>
        <p:nvSpPr>
          <p:cNvPr id="5" name="Marcador de posición de número de diapositiva 4"/>
          <p:cNvSpPr>
            <a:spLocks noGrp="1"/>
          </p:cNvSpPr>
          <p:nvPr>
            <p:ph type="sldNum" sz="quarter" idx="12"/>
          </p:nvPr>
        </p:nvSpPr>
        <p:spPr/>
        <p:txBody>
          <a:bodyPr/>
          <a:lstStyle/>
          <a:p>
            <a:fld id="{CA8D9AD5-F248-4919-864A-CFD76CC027D6}" type="slidenum">
              <a:t>‹Nº›</a:t>
            </a:fld>
            <a:endParaRPr lang="es-ES"/>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a:lstStyle>
            <a:lvl1pPr latinLnBrk="0">
              <a:defRPr lang="es-ES">
                <a:solidFill>
                  <a:schemeClr val="tx2"/>
                </a:solidFill>
              </a:defRPr>
            </a:lvl1pPr>
          </a:lstStyle>
          <a:p>
            <a:fld id="{9E583DDF-CA54-461A-A486-592D2374C532}" type="datetimeFigureOut">
              <a:pPr/>
              <a:t>29/10/2016</a:t>
            </a:fld>
            <a:endParaRPr lang="es-ES"/>
          </a:p>
        </p:txBody>
      </p:sp>
      <p:sp>
        <p:nvSpPr>
          <p:cNvPr id="3" name="Marcador de posición de pie de página 2"/>
          <p:cNvSpPr>
            <a:spLocks noGrp="1"/>
          </p:cNvSpPr>
          <p:nvPr>
            <p:ph type="ftr" sz="quarter" idx="11"/>
          </p:nvPr>
        </p:nvSpPr>
        <p:spPr/>
        <p:txBody>
          <a:bodyPr/>
          <a:lstStyle>
            <a:lvl1pPr latinLnBrk="0">
              <a:defRPr lang="es-ES">
                <a:solidFill>
                  <a:schemeClr val="tx2"/>
                </a:solidFill>
              </a:defRPr>
            </a:lvl1pPr>
          </a:lstStyle>
          <a:p>
            <a:endParaRPr lang="es-ES"/>
          </a:p>
        </p:txBody>
      </p:sp>
      <p:sp>
        <p:nvSpPr>
          <p:cNvPr id="4" name="Marcador de posición de número de diapositiva 3"/>
          <p:cNvSpPr>
            <a:spLocks noGrp="1"/>
          </p:cNvSpPr>
          <p:nvPr>
            <p:ph type="sldNum" sz="quarter" idx="12"/>
          </p:nvPr>
        </p:nvSpPr>
        <p:spPr/>
        <p:txBody>
          <a:bodyPr/>
          <a:lstStyle>
            <a:lvl1pPr latinLnBrk="0">
              <a:defRPr lang="es-ES">
                <a:solidFill>
                  <a:schemeClr val="tx2"/>
                </a:solidFill>
              </a:defRPr>
            </a:lvl1pPr>
          </a:lstStyle>
          <a:p>
            <a:fld id="{CA8D9AD5-F248-4919-864A-CFD76CC027D6}" type="slidenum">
              <a:pPr/>
              <a:t>‹Nº›</a:t>
            </a:fld>
            <a:endParaRPr lang="es-ES"/>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60412" y="2362200"/>
            <a:ext cx="3200400" cy="1990725"/>
          </a:xfrm>
        </p:spPr>
        <p:txBody>
          <a:bodyPr anchor="b">
            <a:normAutofit/>
          </a:bodyPr>
          <a:lstStyle>
            <a:lvl1pPr latinLnBrk="0">
              <a:defRPr lang="es-ES" sz="3400" b="0"/>
            </a:lvl1pPr>
          </a:lstStyle>
          <a:p>
            <a:r>
              <a:rPr lang="es-ES"/>
              <a:t>Haga clic para modificar el estilo de título del patrón</a:t>
            </a:r>
          </a:p>
        </p:txBody>
      </p:sp>
      <p:sp>
        <p:nvSpPr>
          <p:cNvPr id="3" name="Marcador de posición de contenido 2"/>
          <p:cNvSpPr>
            <a:spLocks noGrp="1"/>
          </p:cNvSpPr>
          <p:nvPr>
            <p:ph idx="1"/>
          </p:nvPr>
        </p:nvSpPr>
        <p:spPr>
          <a:xfrm>
            <a:off x="4494212" y="685800"/>
            <a:ext cx="7239001" cy="5486400"/>
          </a:xfrm>
        </p:spPr>
        <p:txBody>
          <a:bodyPr>
            <a:normAutofit/>
          </a:bodyPr>
          <a:lstStyle>
            <a:lvl1pPr latinLnBrk="0">
              <a:defRPr lang="es-ES" sz="2000"/>
            </a:lvl1pPr>
            <a:lvl2pPr latinLnBrk="0">
              <a:defRPr lang="es-ES" sz="1800"/>
            </a:lvl2pPr>
            <a:lvl3pPr latinLnBrk="0">
              <a:defRPr lang="es-ES" sz="1600"/>
            </a:lvl3pPr>
            <a:lvl4pPr latinLnBrk="0">
              <a:defRPr lang="es-ES" sz="1400"/>
            </a:lvl4pPr>
            <a:lvl5pPr latinLnBrk="0">
              <a:defRPr lang="es-ES" sz="1400"/>
            </a:lvl5pPr>
            <a:lvl6pPr latinLnBrk="0">
              <a:defRPr lang="es-ES" sz="1400"/>
            </a:lvl6pPr>
            <a:lvl7pPr latinLnBrk="0">
              <a:defRPr lang="es-ES" sz="1400"/>
            </a:lvl7pPr>
            <a:lvl8pPr latinLnBrk="0">
              <a:defRPr lang="es-ES" sz="1400"/>
            </a:lvl8pPr>
            <a:lvl9pPr latinLnBrk="0">
              <a:defRPr lang="es-ES"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texto 3"/>
          <p:cNvSpPr>
            <a:spLocks noGrp="1"/>
          </p:cNvSpPr>
          <p:nvPr>
            <p:ph type="body" sz="half" idx="2"/>
          </p:nvPr>
        </p:nvSpPr>
        <p:spPr>
          <a:xfrm>
            <a:off x="760412" y="4367308"/>
            <a:ext cx="3200400" cy="1622012"/>
          </a:xfrm>
        </p:spPr>
        <p:txBody>
          <a:bodyPr>
            <a:normAutofit/>
          </a:bodyPr>
          <a:lstStyle>
            <a:lvl1pPr marL="0" indent="0" latinLnBrk="0">
              <a:spcBef>
                <a:spcPts val="1200"/>
              </a:spcBef>
              <a:buNone/>
              <a:defRPr lang="es-ES" sz="1600"/>
            </a:lvl1pPr>
            <a:lvl2pPr marL="457200" indent="0" latinLnBrk="0">
              <a:buNone/>
              <a:defRPr lang="es-ES" sz="1200"/>
            </a:lvl2pPr>
            <a:lvl3pPr marL="914400" indent="0" latinLnBrk="0">
              <a:buNone/>
              <a:defRPr lang="es-ES" sz="1000"/>
            </a:lvl3pPr>
            <a:lvl4pPr marL="1371600" indent="0" latinLnBrk="0">
              <a:buNone/>
              <a:defRPr lang="es-ES" sz="900"/>
            </a:lvl4pPr>
            <a:lvl5pPr marL="1828800" indent="0" latinLnBrk="0">
              <a:buNone/>
              <a:defRPr lang="es-ES" sz="900"/>
            </a:lvl5pPr>
            <a:lvl6pPr marL="2286000" indent="0" latinLnBrk="0">
              <a:buNone/>
              <a:defRPr lang="es-ES" sz="900"/>
            </a:lvl6pPr>
            <a:lvl7pPr marL="2743200" indent="0" latinLnBrk="0">
              <a:buNone/>
              <a:defRPr lang="es-ES" sz="900"/>
            </a:lvl7pPr>
            <a:lvl8pPr marL="3200400" indent="0" latinLnBrk="0">
              <a:buNone/>
              <a:defRPr lang="es-ES" sz="900"/>
            </a:lvl8pPr>
            <a:lvl9pPr marL="3657600" indent="0" latinLnBrk="0">
              <a:buNone/>
              <a:defRPr lang="es-ES" sz="9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fld id="{9E583DDF-CA54-461A-A486-592D2374C532}" type="datetimeFigureOut">
              <a:t>29/10/2016</a:t>
            </a:fld>
            <a:endParaRPr lang="es-ES"/>
          </a:p>
        </p:txBody>
      </p:sp>
      <p:sp>
        <p:nvSpPr>
          <p:cNvPr id="6" name="Marcador de posición de pie de página 5"/>
          <p:cNvSpPr>
            <a:spLocks noGrp="1"/>
          </p:cNvSpPr>
          <p:nvPr>
            <p:ph type="ftr" sz="quarter" idx="11"/>
          </p:nvPr>
        </p:nvSpPr>
        <p:spPr/>
        <p:txBody>
          <a:bodyPr/>
          <a:lstStyle/>
          <a:p>
            <a:endParaRPr lang="es-ES"/>
          </a:p>
        </p:txBody>
      </p:sp>
      <p:sp>
        <p:nvSpPr>
          <p:cNvPr id="7" name="Marcador de posición de número de diapositiva 6"/>
          <p:cNvSpPr>
            <a:spLocks noGrp="1"/>
          </p:cNvSpPr>
          <p:nvPr>
            <p:ph type="sldNum" sz="quarter" idx="12"/>
          </p:nvPr>
        </p:nvSpPr>
        <p:spPr/>
        <p:txBody>
          <a:bodyPr/>
          <a:lstStyle/>
          <a:p>
            <a:fld id="{CA8D9AD5-F248-4919-864A-CFD76CC027D6}" type="slidenum">
              <a:t>‹Nº›</a:t>
            </a:fld>
            <a:endParaRPr lang="es-ES"/>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ángulo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s-ES" b="0" i="0" u="none" strike="noStrike" kern="0" cap="none" spc="0" normalizeH="0" baseline="0">
              <a:ln>
                <a:noFill/>
              </a:ln>
              <a:solidFill>
                <a:prstClr val="white"/>
              </a:solidFill>
              <a:effectLst/>
              <a:uLnTx/>
              <a:uFillTx/>
              <a:latin typeface="Euphemia"/>
            </a:endParaRPr>
          </a:p>
        </p:txBody>
      </p:sp>
      <p:sp>
        <p:nvSpPr>
          <p:cNvPr id="8" name="Rectángulo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Marcador de posición de título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s-ES"/>
              <a:t>Haga clic para modificar el estilo de título del patrón</a:t>
            </a:r>
          </a:p>
        </p:txBody>
      </p:sp>
      <p:sp>
        <p:nvSpPr>
          <p:cNvPr id="3" name="Marcador de posición de texto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latinLnBrk="0">
              <a:defRPr lang="es-ES" sz="800">
                <a:solidFill>
                  <a:schemeClr val="bg2"/>
                </a:solidFill>
              </a:defRPr>
            </a:lvl1pPr>
          </a:lstStyle>
          <a:p>
            <a:fld id="{9E583DDF-CA54-461A-A486-592D2374C532}" type="datetimeFigureOut">
              <a:pPr/>
              <a:t>29/10/2016</a:t>
            </a:fld>
            <a:endParaRPr lang="es-ES"/>
          </a:p>
        </p:txBody>
      </p:sp>
      <p:sp>
        <p:nvSpPr>
          <p:cNvPr id="5" name="Marcador de posición de pie de página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latinLnBrk="0">
              <a:defRPr lang="es-ES" sz="800" cap="all" baseline="0">
                <a:solidFill>
                  <a:schemeClr val="bg2"/>
                </a:solidFill>
              </a:defRPr>
            </a:lvl1pPr>
          </a:lstStyle>
          <a:p>
            <a:endParaRPr lang="es-ES"/>
          </a:p>
        </p:txBody>
      </p:sp>
      <p:sp>
        <p:nvSpPr>
          <p:cNvPr id="6" name="Marcador de posición de número de diapositiva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latinLnBrk="0">
              <a:defRPr lang="es-ES" sz="800">
                <a:solidFill>
                  <a:schemeClr val="bg2"/>
                </a:solidFill>
              </a:defRPr>
            </a:lvl1pPr>
          </a:lstStyle>
          <a:p>
            <a:fld id="{CA8D9AD5-F248-4919-864A-CFD76CC027D6}" type="slidenum">
              <a:pPr/>
              <a:t>‹Nº›</a:t>
            </a:fld>
            <a:endParaRPr lang="es-E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lang="es-ES"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lang="es-ES"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lang="es-ES"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lang="es-ES"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lang="es-ES"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lang="es-ES"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lang="es-ES"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lang="es-ES"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lang="es-ES"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lang="es-ES" sz="1400" kern="1200" baseline="0">
          <a:solidFill>
            <a:schemeClr val="tx2"/>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9.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9.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9.xml"/><Relationship Id="rId1" Type="http://schemas.openxmlformats.org/officeDocument/2006/relationships/vmlDrawing" Target="../drawings/vmlDrawing6.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9.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3.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81175" y="5019675"/>
            <a:ext cx="9144002" cy="1143000"/>
          </a:xfrm>
        </p:spPr>
        <p:txBody>
          <a:bodyPr>
            <a:noAutofit/>
          </a:bodyPr>
          <a:lstStyle/>
          <a:p>
            <a:r>
              <a:rPr lang="es-ES" sz="3200" b="1" dirty="0">
                <a:solidFill>
                  <a:srgbClr val="F2F2F2"/>
                </a:solidFill>
                <a:latin typeface="Arial"/>
              </a:rPr>
              <a:t>CARACTERIZACIÓN DE SUELOS CON ENFOQUE GEOPEDOLÓGICO A ESCALA 1:25000</a:t>
            </a:r>
          </a:p>
        </p:txBody>
      </p:sp>
      <p:sp>
        <p:nvSpPr>
          <p:cNvPr id="4" name="Subtítulo 3"/>
          <p:cNvSpPr>
            <a:spLocks noGrp="1"/>
          </p:cNvSpPr>
          <p:nvPr>
            <p:ph type="subTitle" idx="1"/>
          </p:nvPr>
        </p:nvSpPr>
        <p:spPr>
          <a:xfrm>
            <a:off x="5619750" y="6010275"/>
            <a:ext cx="6847063" cy="647154"/>
          </a:xfrm>
        </p:spPr>
        <p:txBody>
          <a:bodyPr vert="horz" lIns="91440" tIns="45720" rIns="91440" bIns="45720" rtlCol="0" anchor="t">
            <a:normAutofit/>
          </a:bodyPr>
          <a:lstStyle/>
          <a:p>
            <a:r>
              <a:rPr lang="es-ES" dirty="0"/>
              <a:t>Autor: Lee F. Conrado Mena</a:t>
            </a:r>
          </a:p>
          <a:p>
            <a:r>
              <a:rPr lang="es-ES" dirty="0">
                <a:solidFill>
                  <a:srgbClr val="D8D8D8"/>
                </a:solidFill>
              </a:rPr>
              <a:t>Director: Ing. Alfredo Valarezo</a:t>
            </a:r>
          </a:p>
        </p:txBody>
      </p:sp>
      <p:pic>
        <p:nvPicPr>
          <p:cNvPr id="3" name="Imagen 2"/>
          <p:cNvPicPr>
            <a:picLocks noChangeAspect="1"/>
          </p:cNvPicPr>
          <p:nvPr/>
        </p:nvPicPr>
        <p:blipFill>
          <a:blip r:embed="rId2"/>
          <a:stretch>
            <a:fillRect/>
          </a:stretch>
        </p:blipFill>
        <p:spPr>
          <a:xfrm>
            <a:off x="4295775" y="428625"/>
            <a:ext cx="7735934" cy="1050050"/>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OSHIBA\Pictures\fotos sony xperia z3\respaldo z3 amorcito\Instagram\IMG_20160330_085254.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47134" y="241217"/>
            <a:ext cx="11306434" cy="6184297"/>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texto 2"/>
          <p:cNvSpPr>
            <a:spLocks noGrp="1"/>
          </p:cNvSpPr>
          <p:nvPr>
            <p:ph type="body" idx="1"/>
          </p:nvPr>
        </p:nvSpPr>
        <p:spPr>
          <a:xfrm>
            <a:off x="1341119" y="1837463"/>
            <a:ext cx="9458685" cy="3772505"/>
          </a:xfrm>
        </p:spPr>
        <p:txBody>
          <a:bodyPr>
            <a:normAutofit/>
          </a:bodyPr>
          <a:lstStyle/>
          <a:p>
            <a:pPr algn="just"/>
            <a:r>
              <a:rPr lang="es-EC" dirty="0">
                <a:solidFill>
                  <a:schemeClr val="accent2">
                    <a:lumMod val="60000"/>
                    <a:lumOff val="40000"/>
                  </a:schemeClr>
                </a:solidFill>
              </a:rPr>
              <a:t>Los suelos muestreados en los cantones de Déleg, Biblián y Azogues presentaron una gran variabilidad debido al número de unidades geomorfológicas (litología, geología, morfología y paisajes). Las variables físicas, químicas analizadas intervienen directamente dentro de la formación del suelo.</a:t>
            </a:r>
          </a:p>
          <a:p>
            <a:endParaRPr lang="es-ES" dirty="0"/>
          </a:p>
        </p:txBody>
      </p:sp>
    </p:spTree>
    <p:extLst>
      <p:ext uri="{BB962C8B-B14F-4D97-AF65-F5344CB8AC3E}">
        <p14:creationId xmlns:p14="http://schemas.microsoft.com/office/powerpoint/2010/main" val="423557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567" y="2362200"/>
            <a:ext cx="4893275" cy="1990725"/>
          </a:xfrm>
        </p:spPr>
        <p:txBody>
          <a:bodyPr>
            <a:normAutofit fontScale="90000"/>
          </a:bodyPr>
          <a:lstStyle/>
          <a:p>
            <a:pPr lvl="0"/>
            <a:r>
              <a:rPr lang="es-ES" sz="7200" b="1" dirty="0" smtClean="0"/>
              <a:t>VARIABLES FÍSICAS</a:t>
            </a:r>
            <a:r>
              <a:rPr lang="es-EC" dirty="0" smtClean="0"/>
              <a:t/>
            </a:r>
            <a:br>
              <a:rPr lang="es-EC" dirty="0" smtClean="0"/>
            </a:br>
            <a:endParaRPr lang="es-ES" dirty="0"/>
          </a:p>
        </p:txBody>
      </p:sp>
    </p:spTree>
    <p:extLst>
      <p:ext uri="{BB962C8B-B14F-4D97-AF65-F5344CB8AC3E}">
        <p14:creationId xmlns:p14="http://schemas.microsoft.com/office/powerpoint/2010/main" val="48039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Objeto"/>
          <p:cNvGraphicFramePr>
            <a:graphicFrameLocks noChangeAspect="1"/>
          </p:cNvGraphicFramePr>
          <p:nvPr>
            <p:extLst>
              <p:ext uri="{D42A27DB-BD31-4B8C-83A1-F6EECF244321}">
                <p14:modId xmlns:p14="http://schemas.microsoft.com/office/powerpoint/2010/main" val="890541103"/>
              </p:ext>
            </p:extLst>
          </p:nvPr>
        </p:nvGraphicFramePr>
        <p:xfrm>
          <a:off x="1643449" y="1097554"/>
          <a:ext cx="8538519" cy="5093181"/>
        </p:xfrm>
        <a:graphic>
          <a:graphicData uri="http://schemas.openxmlformats.org/presentationml/2006/ole">
            <mc:AlternateContent xmlns:mc="http://schemas.openxmlformats.org/markup-compatibility/2006">
              <mc:Choice xmlns:v="urn:schemas-microsoft-com:vml" Requires="v">
                <p:oleObj spid="_x0000_s2061" name="Documento" r:id="rId3" imgW="5377830" imgH="4248248" progId="Word.Document.12">
                  <p:embed/>
                </p:oleObj>
              </mc:Choice>
              <mc:Fallback>
                <p:oleObj name="Documento" r:id="rId3" imgW="5377830" imgH="4248248" progId="Word.Document.12">
                  <p:embed/>
                  <p:pic>
                    <p:nvPicPr>
                      <p:cNvPr id="0" name=""/>
                      <p:cNvPicPr/>
                      <p:nvPr/>
                    </p:nvPicPr>
                    <p:blipFill>
                      <a:blip r:embed="rId4"/>
                      <a:stretch>
                        <a:fillRect/>
                      </a:stretch>
                    </p:blipFill>
                    <p:spPr>
                      <a:xfrm>
                        <a:off x="1643449" y="1097554"/>
                        <a:ext cx="8538519" cy="5093181"/>
                      </a:xfrm>
                      <a:prstGeom prst="rect">
                        <a:avLst/>
                      </a:prstGeom>
                    </p:spPr>
                  </p:pic>
                </p:oleObj>
              </mc:Fallback>
            </mc:AlternateContent>
          </a:graphicData>
        </a:graphic>
      </p:graphicFrame>
      <p:sp>
        <p:nvSpPr>
          <p:cNvPr id="8" name="7 Rectángulo"/>
          <p:cNvSpPr/>
          <p:nvPr/>
        </p:nvSpPr>
        <p:spPr>
          <a:xfrm>
            <a:off x="3967362" y="619894"/>
            <a:ext cx="3645037" cy="369332"/>
          </a:xfrm>
          <a:prstGeom prst="rect">
            <a:avLst/>
          </a:prstGeom>
        </p:spPr>
        <p:txBody>
          <a:bodyPr wrap="none">
            <a:spAutoFit/>
          </a:bodyPr>
          <a:lstStyle/>
          <a:p>
            <a:r>
              <a:rPr lang="es-ES" dirty="0" smtClean="0"/>
              <a:t>Variables </a:t>
            </a:r>
            <a:r>
              <a:rPr lang="es-ES" dirty="0"/>
              <a:t>físicas del cantón Azogues </a:t>
            </a:r>
            <a:endParaRPr lang="es-EC" dirty="0"/>
          </a:p>
        </p:txBody>
      </p:sp>
      <p:sp>
        <p:nvSpPr>
          <p:cNvPr id="10" name="9 Rectángulo"/>
          <p:cNvSpPr/>
          <p:nvPr/>
        </p:nvSpPr>
        <p:spPr>
          <a:xfrm>
            <a:off x="1832328" y="5886104"/>
            <a:ext cx="2249334" cy="276999"/>
          </a:xfrm>
          <a:prstGeom prst="rect">
            <a:avLst/>
          </a:prstGeom>
        </p:spPr>
        <p:txBody>
          <a:bodyPr wrap="none">
            <a:spAutoFit/>
          </a:bodyPr>
          <a:lstStyle/>
          <a:p>
            <a:r>
              <a:rPr lang="es-ES" sz="1200" b="1" dirty="0"/>
              <a:t>Fuente:</a:t>
            </a:r>
            <a:r>
              <a:rPr lang="es-ES" sz="1200" dirty="0"/>
              <a:t> Investigación de campo </a:t>
            </a:r>
            <a:endParaRPr lang="es-EC" sz="1200" dirty="0"/>
          </a:p>
        </p:txBody>
      </p:sp>
    </p:spTree>
    <p:extLst>
      <p:ext uri="{BB962C8B-B14F-4D97-AF65-F5344CB8AC3E}">
        <p14:creationId xmlns:p14="http://schemas.microsoft.com/office/powerpoint/2010/main" val="240169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36492" y="995404"/>
            <a:ext cx="3347391" cy="369332"/>
          </a:xfrm>
          <a:prstGeom prst="rect">
            <a:avLst/>
          </a:prstGeom>
        </p:spPr>
        <p:txBody>
          <a:bodyPr wrap="none">
            <a:spAutoFit/>
          </a:bodyPr>
          <a:lstStyle/>
          <a:p>
            <a:r>
              <a:rPr lang="es-ES" dirty="0" smtClean="0"/>
              <a:t>Variables </a:t>
            </a:r>
            <a:r>
              <a:rPr lang="es-ES" dirty="0"/>
              <a:t>físicas del cantón Déleg</a:t>
            </a:r>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val="1845491087"/>
              </p:ext>
            </p:extLst>
          </p:nvPr>
        </p:nvGraphicFramePr>
        <p:xfrm>
          <a:off x="1618735" y="1364736"/>
          <a:ext cx="9205784" cy="4969740"/>
        </p:xfrm>
        <a:graphic>
          <a:graphicData uri="http://schemas.openxmlformats.org/presentationml/2006/ole">
            <mc:AlternateContent xmlns:mc="http://schemas.openxmlformats.org/markup-compatibility/2006">
              <mc:Choice xmlns:v="urn:schemas-microsoft-com:vml" Requires="v">
                <p:oleObj spid="_x0000_s3082" name="Documento" r:id="rId3" imgW="5377830" imgH="4140233" progId="Word.Document.12">
                  <p:embed/>
                </p:oleObj>
              </mc:Choice>
              <mc:Fallback>
                <p:oleObj name="Documento" r:id="rId3" imgW="5377830" imgH="4140233" progId="Word.Document.12">
                  <p:embed/>
                  <p:pic>
                    <p:nvPicPr>
                      <p:cNvPr id="0" name=""/>
                      <p:cNvPicPr/>
                      <p:nvPr/>
                    </p:nvPicPr>
                    <p:blipFill>
                      <a:blip r:embed="rId4"/>
                      <a:stretch>
                        <a:fillRect/>
                      </a:stretch>
                    </p:blipFill>
                    <p:spPr>
                      <a:xfrm>
                        <a:off x="1618735" y="1364736"/>
                        <a:ext cx="9205784" cy="4969740"/>
                      </a:xfrm>
                      <a:prstGeom prst="rect">
                        <a:avLst/>
                      </a:prstGeom>
                    </p:spPr>
                  </p:pic>
                </p:oleObj>
              </mc:Fallback>
            </mc:AlternateContent>
          </a:graphicData>
        </a:graphic>
      </p:graphicFrame>
      <p:sp>
        <p:nvSpPr>
          <p:cNvPr id="5" name="4 Rectángulo"/>
          <p:cNvSpPr/>
          <p:nvPr/>
        </p:nvSpPr>
        <p:spPr>
          <a:xfrm>
            <a:off x="1634619" y="6029868"/>
            <a:ext cx="2249334" cy="276999"/>
          </a:xfrm>
          <a:prstGeom prst="rect">
            <a:avLst/>
          </a:prstGeom>
        </p:spPr>
        <p:txBody>
          <a:bodyPr wrap="none">
            <a:spAutoFit/>
          </a:bodyPr>
          <a:lstStyle/>
          <a:p>
            <a:r>
              <a:rPr lang="es-ES" sz="1200" b="1" dirty="0"/>
              <a:t>Fuente:</a:t>
            </a:r>
            <a:r>
              <a:rPr lang="es-ES" sz="1200" dirty="0"/>
              <a:t> Investigación de campo </a:t>
            </a:r>
            <a:endParaRPr lang="es-EC" sz="1200" dirty="0"/>
          </a:p>
        </p:txBody>
      </p:sp>
    </p:spTree>
    <p:extLst>
      <p:ext uri="{BB962C8B-B14F-4D97-AF65-F5344CB8AC3E}">
        <p14:creationId xmlns:p14="http://schemas.microsoft.com/office/powerpoint/2010/main" val="268745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375816" y="723555"/>
            <a:ext cx="3440365" cy="369332"/>
          </a:xfrm>
          <a:prstGeom prst="rect">
            <a:avLst/>
          </a:prstGeom>
        </p:spPr>
        <p:txBody>
          <a:bodyPr wrap="none">
            <a:spAutoFit/>
          </a:bodyPr>
          <a:lstStyle/>
          <a:p>
            <a:r>
              <a:rPr lang="es-ES" dirty="0"/>
              <a:t>Variables físicas del cantón Biblián</a:t>
            </a:r>
            <a:endParaRPr lang="es-EC" dirty="0"/>
          </a:p>
        </p:txBody>
      </p:sp>
      <p:graphicFrame>
        <p:nvGraphicFramePr>
          <p:cNvPr id="7" name="6 Objeto"/>
          <p:cNvGraphicFramePr>
            <a:graphicFrameLocks noChangeAspect="1"/>
          </p:cNvGraphicFramePr>
          <p:nvPr>
            <p:extLst>
              <p:ext uri="{D42A27DB-BD31-4B8C-83A1-F6EECF244321}">
                <p14:modId xmlns:p14="http://schemas.microsoft.com/office/powerpoint/2010/main" val="2010117139"/>
              </p:ext>
            </p:extLst>
          </p:nvPr>
        </p:nvGraphicFramePr>
        <p:xfrm>
          <a:off x="1717590" y="1092887"/>
          <a:ext cx="8550876" cy="4755278"/>
        </p:xfrm>
        <a:graphic>
          <a:graphicData uri="http://schemas.openxmlformats.org/presentationml/2006/ole">
            <mc:AlternateContent xmlns:mc="http://schemas.openxmlformats.org/markup-compatibility/2006">
              <mc:Choice xmlns:v="urn:schemas-microsoft-com:vml" Requires="v">
                <p:oleObj spid="_x0000_s5130" name="Documento" r:id="rId3" imgW="5377830" imgH="4048780" progId="Word.Document.12">
                  <p:embed/>
                </p:oleObj>
              </mc:Choice>
              <mc:Fallback>
                <p:oleObj name="Documento" r:id="rId3" imgW="5377830" imgH="4048780" progId="Word.Document.12">
                  <p:embed/>
                  <p:pic>
                    <p:nvPicPr>
                      <p:cNvPr id="0" name=""/>
                      <p:cNvPicPr/>
                      <p:nvPr/>
                    </p:nvPicPr>
                    <p:blipFill>
                      <a:blip r:embed="rId4"/>
                      <a:stretch>
                        <a:fillRect/>
                      </a:stretch>
                    </p:blipFill>
                    <p:spPr>
                      <a:xfrm>
                        <a:off x="1717590" y="1092887"/>
                        <a:ext cx="8550876" cy="4755278"/>
                      </a:xfrm>
                      <a:prstGeom prst="rect">
                        <a:avLst/>
                      </a:prstGeom>
                    </p:spPr>
                  </p:pic>
                </p:oleObj>
              </mc:Fallback>
            </mc:AlternateContent>
          </a:graphicData>
        </a:graphic>
      </p:graphicFrame>
      <p:sp>
        <p:nvSpPr>
          <p:cNvPr id="8" name="7 Rectángulo"/>
          <p:cNvSpPr/>
          <p:nvPr/>
        </p:nvSpPr>
        <p:spPr>
          <a:xfrm>
            <a:off x="1721116" y="5560311"/>
            <a:ext cx="2249334" cy="276999"/>
          </a:xfrm>
          <a:prstGeom prst="rect">
            <a:avLst/>
          </a:prstGeom>
        </p:spPr>
        <p:txBody>
          <a:bodyPr wrap="none">
            <a:spAutoFit/>
          </a:bodyPr>
          <a:lstStyle/>
          <a:p>
            <a:r>
              <a:rPr lang="es-ES" sz="1200" b="1" dirty="0"/>
              <a:t>Fuente:</a:t>
            </a:r>
            <a:r>
              <a:rPr lang="es-ES" sz="1200" dirty="0"/>
              <a:t> Investigación de campo </a:t>
            </a:r>
            <a:endParaRPr lang="es-EC" sz="1200" dirty="0"/>
          </a:p>
        </p:txBody>
      </p:sp>
    </p:spTree>
    <p:extLst>
      <p:ext uri="{BB962C8B-B14F-4D97-AF65-F5344CB8AC3E}">
        <p14:creationId xmlns:p14="http://schemas.microsoft.com/office/powerpoint/2010/main" val="290274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567" y="2362200"/>
            <a:ext cx="4893275" cy="1990725"/>
          </a:xfrm>
        </p:spPr>
        <p:txBody>
          <a:bodyPr>
            <a:normAutofit fontScale="90000"/>
          </a:bodyPr>
          <a:lstStyle/>
          <a:p>
            <a:pPr lvl="0"/>
            <a:r>
              <a:rPr lang="es-ES" sz="7200" b="1" dirty="0" smtClean="0"/>
              <a:t>VARIABLES QUÍMICAS</a:t>
            </a:r>
            <a:r>
              <a:rPr lang="es-EC" dirty="0" smtClean="0"/>
              <a:t/>
            </a:r>
            <a:br>
              <a:rPr lang="es-EC" dirty="0" smtClean="0"/>
            </a:br>
            <a:endParaRPr lang="es-ES" dirty="0"/>
          </a:p>
        </p:txBody>
      </p:sp>
    </p:spTree>
    <p:extLst>
      <p:ext uri="{BB962C8B-B14F-4D97-AF65-F5344CB8AC3E}">
        <p14:creationId xmlns:p14="http://schemas.microsoft.com/office/powerpoint/2010/main" val="79338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662025" y="4843619"/>
            <a:ext cx="2099934" cy="276999"/>
          </a:xfrm>
          <a:prstGeom prst="rect">
            <a:avLst/>
          </a:prstGeom>
        </p:spPr>
        <p:txBody>
          <a:bodyPr wrap="none">
            <a:spAutoFit/>
          </a:bodyPr>
          <a:lstStyle/>
          <a:p>
            <a:r>
              <a:rPr lang="es-ES" sz="1200" b="1" dirty="0"/>
              <a:t>Fuente:</a:t>
            </a:r>
            <a:r>
              <a:rPr lang="es-ES" sz="1200" dirty="0"/>
              <a:t> L</a:t>
            </a:r>
            <a:r>
              <a:rPr lang="es-ES" sz="1200" dirty="0" smtClean="0"/>
              <a:t>aboratorios APPLUS</a:t>
            </a:r>
            <a:endParaRPr lang="es-EC" sz="1200" dirty="0"/>
          </a:p>
        </p:txBody>
      </p:sp>
      <p:sp>
        <p:nvSpPr>
          <p:cNvPr id="2" name="1 Rectángulo"/>
          <p:cNvSpPr/>
          <p:nvPr/>
        </p:nvSpPr>
        <p:spPr>
          <a:xfrm>
            <a:off x="403655" y="1840295"/>
            <a:ext cx="3809999" cy="1323439"/>
          </a:xfrm>
          <a:prstGeom prst="rect">
            <a:avLst/>
          </a:prstGeom>
        </p:spPr>
        <p:txBody>
          <a:bodyPr wrap="square">
            <a:spAutoFit/>
          </a:bodyPr>
          <a:lstStyle/>
          <a:p>
            <a:pPr algn="just"/>
            <a:r>
              <a:rPr lang="es-EC" sz="1600" dirty="0"/>
              <a:t>Los suelos en Azogues presentaron un pH ligeramente ácido, contenidos de materia orgánica altos, capacidad de intercambio catiónico bajo y porcentaje de saturación de bases baja.</a:t>
            </a:r>
          </a:p>
        </p:txBody>
      </p:sp>
      <p:graphicFrame>
        <p:nvGraphicFramePr>
          <p:cNvPr id="4" name="3 Objeto"/>
          <p:cNvGraphicFramePr>
            <a:graphicFrameLocks noChangeAspect="1"/>
          </p:cNvGraphicFramePr>
          <p:nvPr>
            <p:extLst>
              <p:ext uri="{D42A27DB-BD31-4B8C-83A1-F6EECF244321}">
                <p14:modId xmlns:p14="http://schemas.microsoft.com/office/powerpoint/2010/main" val="3794340035"/>
              </p:ext>
            </p:extLst>
          </p:nvPr>
        </p:nvGraphicFramePr>
        <p:xfrm>
          <a:off x="4526816" y="889686"/>
          <a:ext cx="6989681" cy="3904736"/>
        </p:xfrm>
        <a:graphic>
          <a:graphicData uri="http://schemas.openxmlformats.org/presentationml/2006/ole">
            <mc:AlternateContent xmlns:mc="http://schemas.openxmlformats.org/markup-compatibility/2006">
              <mc:Choice xmlns:v="urn:schemas-microsoft-com:vml" Requires="v">
                <p:oleObj spid="_x0000_s8202" name="Documento" r:id="rId3" imgW="5627367" imgH="2498398" progId="Word.Document.12">
                  <p:embed/>
                </p:oleObj>
              </mc:Choice>
              <mc:Fallback>
                <p:oleObj name="Documento" r:id="rId3" imgW="5627367" imgH="2498398" progId="Word.Document.12">
                  <p:embed/>
                  <p:pic>
                    <p:nvPicPr>
                      <p:cNvPr id="0" name=""/>
                      <p:cNvPicPr/>
                      <p:nvPr/>
                    </p:nvPicPr>
                    <p:blipFill>
                      <a:blip r:embed="rId4"/>
                      <a:stretch>
                        <a:fillRect/>
                      </a:stretch>
                    </p:blipFill>
                    <p:spPr>
                      <a:xfrm>
                        <a:off x="4526816" y="889686"/>
                        <a:ext cx="6989681" cy="3904736"/>
                      </a:xfrm>
                      <a:prstGeom prst="rect">
                        <a:avLst/>
                      </a:prstGeom>
                    </p:spPr>
                  </p:pic>
                </p:oleObj>
              </mc:Fallback>
            </mc:AlternateContent>
          </a:graphicData>
        </a:graphic>
      </p:graphicFrame>
      <p:sp>
        <p:nvSpPr>
          <p:cNvPr id="6" name="5 Rectángulo"/>
          <p:cNvSpPr/>
          <p:nvPr/>
        </p:nvSpPr>
        <p:spPr>
          <a:xfrm>
            <a:off x="4662025" y="1304323"/>
            <a:ext cx="4354012" cy="369332"/>
          </a:xfrm>
          <a:prstGeom prst="rect">
            <a:avLst/>
          </a:prstGeom>
        </p:spPr>
        <p:txBody>
          <a:bodyPr wrap="none">
            <a:spAutoFit/>
          </a:bodyPr>
          <a:lstStyle/>
          <a:p>
            <a:r>
              <a:rPr lang="es-ES" b="1" dirty="0"/>
              <a:t>V</a:t>
            </a:r>
            <a:r>
              <a:rPr lang="es-ES" b="1" dirty="0" smtClean="0"/>
              <a:t>ariables </a:t>
            </a:r>
            <a:r>
              <a:rPr lang="es-ES" b="1" dirty="0"/>
              <a:t>químicas evaluadas en Azogues.</a:t>
            </a:r>
            <a:endParaRPr lang="es-EC" b="1" dirty="0"/>
          </a:p>
        </p:txBody>
      </p:sp>
    </p:spTree>
    <p:extLst>
      <p:ext uri="{BB962C8B-B14F-4D97-AF65-F5344CB8AC3E}">
        <p14:creationId xmlns:p14="http://schemas.microsoft.com/office/powerpoint/2010/main" val="152049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1872" y="2248068"/>
            <a:ext cx="2994453" cy="1569660"/>
          </a:xfrm>
          <a:prstGeom prst="rect">
            <a:avLst/>
          </a:prstGeom>
        </p:spPr>
        <p:txBody>
          <a:bodyPr wrap="square">
            <a:spAutoFit/>
          </a:bodyPr>
          <a:lstStyle/>
          <a:p>
            <a:pPr algn="just"/>
            <a:r>
              <a:rPr lang="es-EC" sz="1600" dirty="0"/>
              <a:t>Los suelos en Déleg presentaron un pH medianamente ácido, contenidos de materia orgánica altos, capacidad de intercambio catiónico medio y porcentaje de saturación de bases baja</a:t>
            </a:r>
          </a:p>
        </p:txBody>
      </p:sp>
      <p:sp>
        <p:nvSpPr>
          <p:cNvPr id="3" name="2 Rectángulo"/>
          <p:cNvSpPr/>
          <p:nvPr/>
        </p:nvSpPr>
        <p:spPr>
          <a:xfrm>
            <a:off x="3336325" y="1163591"/>
            <a:ext cx="4021101" cy="369332"/>
          </a:xfrm>
          <a:prstGeom prst="rect">
            <a:avLst/>
          </a:prstGeom>
        </p:spPr>
        <p:txBody>
          <a:bodyPr wrap="none">
            <a:spAutoFit/>
          </a:bodyPr>
          <a:lstStyle/>
          <a:p>
            <a:r>
              <a:rPr lang="es-ES" b="1" dirty="0"/>
              <a:t>V</a:t>
            </a:r>
            <a:r>
              <a:rPr lang="es-ES" b="1" dirty="0" smtClean="0"/>
              <a:t>ariables </a:t>
            </a:r>
            <a:r>
              <a:rPr lang="es-ES" b="1" dirty="0"/>
              <a:t>químicas evaluadas en Déleg </a:t>
            </a:r>
            <a:endParaRPr lang="es-EC" b="1" dirty="0"/>
          </a:p>
        </p:txBody>
      </p:sp>
      <p:graphicFrame>
        <p:nvGraphicFramePr>
          <p:cNvPr id="6" name="5 Objeto"/>
          <p:cNvGraphicFramePr>
            <a:graphicFrameLocks noChangeAspect="1"/>
          </p:cNvGraphicFramePr>
          <p:nvPr>
            <p:extLst>
              <p:ext uri="{D42A27DB-BD31-4B8C-83A1-F6EECF244321}">
                <p14:modId xmlns:p14="http://schemas.microsoft.com/office/powerpoint/2010/main" val="3598987865"/>
              </p:ext>
            </p:extLst>
          </p:nvPr>
        </p:nvGraphicFramePr>
        <p:xfrm>
          <a:off x="3237470" y="-682794"/>
          <a:ext cx="8697173" cy="4958230"/>
        </p:xfrm>
        <a:graphic>
          <a:graphicData uri="http://schemas.openxmlformats.org/presentationml/2006/ole">
            <mc:AlternateContent xmlns:mc="http://schemas.openxmlformats.org/markup-compatibility/2006">
              <mc:Choice xmlns:v="urn:schemas-microsoft-com:vml" Requires="v">
                <p:oleObj spid="_x0000_s7178" name="Documento" r:id="rId3" imgW="5556791" imgH="4234206" progId="Word.Document.12">
                  <p:embed/>
                </p:oleObj>
              </mc:Choice>
              <mc:Fallback>
                <p:oleObj name="Documento" r:id="rId3" imgW="5556791" imgH="4234206" progId="Word.Document.12">
                  <p:embed/>
                  <p:pic>
                    <p:nvPicPr>
                      <p:cNvPr id="0" name=""/>
                      <p:cNvPicPr/>
                      <p:nvPr/>
                    </p:nvPicPr>
                    <p:blipFill>
                      <a:blip r:embed="rId4"/>
                      <a:stretch>
                        <a:fillRect/>
                      </a:stretch>
                    </p:blipFill>
                    <p:spPr>
                      <a:xfrm>
                        <a:off x="3237470" y="-682794"/>
                        <a:ext cx="8697173" cy="4958230"/>
                      </a:xfrm>
                      <a:prstGeom prst="rect">
                        <a:avLst/>
                      </a:prstGeom>
                    </p:spPr>
                  </p:pic>
                </p:oleObj>
              </mc:Fallback>
            </mc:AlternateContent>
          </a:graphicData>
        </a:graphic>
      </p:graphicFrame>
      <p:sp>
        <p:nvSpPr>
          <p:cNvPr id="9" name="8 Rectángulo"/>
          <p:cNvSpPr/>
          <p:nvPr/>
        </p:nvSpPr>
        <p:spPr>
          <a:xfrm>
            <a:off x="3438707" y="4303877"/>
            <a:ext cx="2099934" cy="276999"/>
          </a:xfrm>
          <a:prstGeom prst="rect">
            <a:avLst/>
          </a:prstGeom>
        </p:spPr>
        <p:txBody>
          <a:bodyPr wrap="none">
            <a:spAutoFit/>
          </a:bodyPr>
          <a:lstStyle/>
          <a:p>
            <a:r>
              <a:rPr lang="es-ES" sz="1200" b="1" dirty="0"/>
              <a:t>Fuente:</a:t>
            </a:r>
            <a:r>
              <a:rPr lang="es-ES" sz="1200" dirty="0"/>
              <a:t> L</a:t>
            </a:r>
            <a:r>
              <a:rPr lang="es-ES" sz="1200" dirty="0" smtClean="0"/>
              <a:t>aboratorios APPLUS</a:t>
            </a:r>
            <a:endParaRPr lang="es-EC" sz="1200" dirty="0"/>
          </a:p>
        </p:txBody>
      </p:sp>
    </p:spTree>
    <p:extLst>
      <p:ext uri="{BB962C8B-B14F-4D97-AF65-F5344CB8AC3E}">
        <p14:creationId xmlns:p14="http://schemas.microsoft.com/office/powerpoint/2010/main" val="152049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78941" y="2136857"/>
            <a:ext cx="3389870" cy="1569660"/>
          </a:xfrm>
          <a:prstGeom prst="rect">
            <a:avLst/>
          </a:prstGeom>
        </p:spPr>
        <p:txBody>
          <a:bodyPr wrap="square">
            <a:spAutoFit/>
          </a:bodyPr>
          <a:lstStyle/>
          <a:p>
            <a:pPr algn="just"/>
            <a:r>
              <a:rPr lang="es-EC" sz="1600" dirty="0"/>
              <a:t>Los suelos en Biblián presentaron un pH ligeramente ácido, contenidos de materia orgánica altos, capacidad de intercambio catiónico medio y porcentaje de saturación de bases baja.</a:t>
            </a:r>
          </a:p>
        </p:txBody>
      </p:sp>
      <p:sp>
        <p:nvSpPr>
          <p:cNvPr id="3" name="2 Rectángulo"/>
          <p:cNvSpPr/>
          <p:nvPr/>
        </p:nvSpPr>
        <p:spPr>
          <a:xfrm>
            <a:off x="3768811" y="1057188"/>
            <a:ext cx="4152547" cy="369332"/>
          </a:xfrm>
          <a:prstGeom prst="rect">
            <a:avLst/>
          </a:prstGeom>
        </p:spPr>
        <p:txBody>
          <a:bodyPr wrap="none">
            <a:spAutoFit/>
          </a:bodyPr>
          <a:lstStyle/>
          <a:p>
            <a:r>
              <a:rPr lang="es-ES" b="1" dirty="0" smtClean="0"/>
              <a:t>Variables </a:t>
            </a:r>
            <a:r>
              <a:rPr lang="es-ES" b="1" dirty="0"/>
              <a:t>químicas evaluadas en Biblián.</a:t>
            </a:r>
            <a:endParaRPr lang="es-EC" b="1" dirty="0"/>
          </a:p>
        </p:txBody>
      </p:sp>
      <p:graphicFrame>
        <p:nvGraphicFramePr>
          <p:cNvPr id="6" name="5 Objeto"/>
          <p:cNvGraphicFramePr>
            <a:graphicFrameLocks noChangeAspect="1"/>
          </p:cNvGraphicFramePr>
          <p:nvPr>
            <p:extLst>
              <p:ext uri="{D42A27DB-BD31-4B8C-83A1-F6EECF244321}">
                <p14:modId xmlns:p14="http://schemas.microsoft.com/office/powerpoint/2010/main" val="2040811009"/>
              </p:ext>
            </p:extLst>
          </p:nvPr>
        </p:nvGraphicFramePr>
        <p:xfrm>
          <a:off x="3620530" y="734542"/>
          <a:ext cx="8238630" cy="4072237"/>
        </p:xfrm>
        <a:graphic>
          <a:graphicData uri="http://schemas.openxmlformats.org/presentationml/2006/ole">
            <mc:AlternateContent xmlns:mc="http://schemas.openxmlformats.org/markup-compatibility/2006">
              <mc:Choice xmlns:v="urn:schemas-microsoft-com:vml" Requires="v">
                <p:oleObj spid="_x0000_s6154" name="Documento" r:id="rId3" imgW="5556791" imgH="2746113" progId="Word.Document.12">
                  <p:embed/>
                </p:oleObj>
              </mc:Choice>
              <mc:Fallback>
                <p:oleObj name="Documento" r:id="rId3" imgW="5556791" imgH="2746113" progId="Word.Document.12">
                  <p:embed/>
                  <p:pic>
                    <p:nvPicPr>
                      <p:cNvPr id="0" name=""/>
                      <p:cNvPicPr/>
                      <p:nvPr/>
                    </p:nvPicPr>
                    <p:blipFill>
                      <a:blip r:embed="rId4"/>
                      <a:stretch>
                        <a:fillRect/>
                      </a:stretch>
                    </p:blipFill>
                    <p:spPr>
                      <a:xfrm>
                        <a:off x="3620530" y="734542"/>
                        <a:ext cx="8238630" cy="4072237"/>
                      </a:xfrm>
                      <a:prstGeom prst="rect">
                        <a:avLst/>
                      </a:prstGeom>
                    </p:spPr>
                  </p:pic>
                </p:oleObj>
              </mc:Fallback>
            </mc:AlternateContent>
          </a:graphicData>
        </a:graphic>
      </p:graphicFrame>
      <p:sp>
        <p:nvSpPr>
          <p:cNvPr id="9" name="8 Rectángulo"/>
          <p:cNvSpPr/>
          <p:nvPr/>
        </p:nvSpPr>
        <p:spPr>
          <a:xfrm>
            <a:off x="3768811" y="4884645"/>
            <a:ext cx="2099934" cy="276999"/>
          </a:xfrm>
          <a:prstGeom prst="rect">
            <a:avLst/>
          </a:prstGeom>
        </p:spPr>
        <p:txBody>
          <a:bodyPr wrap="none">
            <a:spAutoFit/>
          </a:bodyPr>
          <a:lstStyle/>
          <a:p>
            <a:r>
              <a:rPr lang="es-ES" sz="1200" b="1" dirty="0"/>
              <a:t>Fuente:</a:t>
            </a:r>
            <a:r>
              <a:rPr lang="es-ES" sz="1200" dirty="0"/>
              <a:t> L</a:t>
            </a:r>
            <a:r>
              <a:rPr lang="es-ES" sz="1200" dirty="0" smtClean="0"/>
              <a:t>aboratorios APPLUS</a:t>
            </a:r>
            <a:endParaRPr lang="es-EC" sz="1200" dirty="0"/>
          </a:p>
        </p:txBody>
      </p:sp>
    </p:spTree>
    <p:extLst>
      <p:ext uri="{BB962C8B-B14F-4D97-AF65-F5344CB8AC3E}">
        <p14:creationId xmlns:p14="http://schemas.microsoft.com/office/powerpoint/2010/main" val="152049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89342" y="2767914"/>
            <a:ext cx="4658496" cy="2971635"/>
          </a:xfrm>
        </p:spPr>
        <p:txBody>
          <a:bodyPr>
            <a:noAutofit/>
          </a:bodyPr>
          <a:lstStyle/>
          <a:p>
            <a:pPr algn="ctr"/>
            <a:r>
              <a:rPr lang="es-ES" sz="4800" dirty="0" smtClean="0"/>
              <a:t>CLASIFICACIÓN DE LOS SUELOS A NIVEL DE SUBGRUPO </a:t>
            </a:r>
            <a:endParaRPr lang="es-ES" sz="4800" dirty="0"/>
          </a:p>
        </p:txBody>
      </p:sp>
    </p:spTree>
    <p:extLst>
      <p:ext uri="{BB962C8B-B14F-4D97-AF65-F5344CB8AC3E}">
        <p14:creationId xmlns:p14="http://schemas.microsoft.com/office/powerpoint/2010/main" val="410391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OSHIBA\Pictures\imagenes AGP\DSC03425.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75039" y="89584"/>
            <a:ext cx="9848334" cy="6413157"/>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2"/>
          <p:cNvSpPr>
            <a:spLocks noGrp="1"/>
          </p:cNvSpPr>
          <p:nvPr>
            <p:ph type="title"/>
          </p:nvPr>
        </p:nvSpPr>
        <p:spPr>
          <a:xfrm>
            <a:off x="1413613" y="467360"/>
            <a:ext cx="9509760" cy="1233424"/>
          </a:xfrm>
        </p:spPr>
        <p:txBody>
          <a:bodyPr/>
          <a:lstStyle/>
          <a:p>
            <a:r>
              <a:rPr lang="es-ES" dirty="0">
                <a:solidFill>
                  <a:schemeClr val="accent2">
                    <a:lumMod val="60000"/>
                    <a:lumOff val="40000"/>
                  </a:schemeClr>
                </a:solidFill>
              </a:rPr>
              <a:t>Introducción</a:t>
            </a:r>
          </a:p>
        </p:txBody>
      </p:sp>
      <p:sp>
        <p:nvSpPr>
          <p:cNvPr id="2" name="Marcador de contenido 1"/>
          <p:cNvSpPr>
            <a:spLocks noGrp="1"/>
          </p:cNvSpPr>
          <p:nvPr>
            <p:ph idx="1"/>
          </p:nvPr>
        </p:nvSpPr>
        <p:spPr>
          <a:xfrm>
            <a:off x="1341438" y="1901825"/>
            <a:ext cx="9509125" cy="2966737"/>
          </a:xfrm>
        </p:spPr>
        <p:txBody>
          <a:bodyPr vert="horz" lIns="91440" tIns="45720" rIns="91440" bIns="45720" rtlCol="0" anchor="t">
            <a:normAutofit/>
          </a:bodyPr>
          <a:lstStyle/>
          <a:p>
            <a:pPr marL="45720" indent="0" algn="just">
              <a:buNone/>
            </a:pPr>
            <a:r>
              <a:rPr lang="es" dirty="0">
                <a:solidFill>
                  <a:schemeClr val="bg1"/>
                </a:solidFill>
                <a:latin typeface="Arial"/>
              </a:rPr>
              <a:t>El </a:t>
            </a:r>
            <a:r>
              <a:rPr lang="es-CO" dirty="0">
                <a:solidFill>
                  <a:schemeClr val="bg1"/>
                </a:solidFill>
                <a:latin typeface="Arial"/>
              </a:rPr>
              <a:t>Programa Nacional de Regionalización Agraria (PRONAREG), del Ministerio de Agricultura y Ganadería del Ecuador, fue un programa que trabajó en los años 70 y 80, para realizar el inventario socioeconómico y de los recursos naturales renovables. ORSTOM (Office de la </a:t>
            </a:r>
            <a:r>
              <a:rPr lang="es-CO" dirty="0" err="1">
                <a:solidFill>
                  <a:schemeClr val="bg1"/>
                </a:solidFill>
                <a:latin typeface="Arial"/>
              </a:rPr>
              <a:t>Recherche</a:t>
            </a:r>
            <a:r>
              <a:rPr lang="es-CO" dirty="0">
                <a:solidFill>
                  <a:schemeClr val="bg1"/>
                </a:solidFill>
                <a:latin typeface="Arial"/>
              </a:rPr>
              <a:t> </a:t>
            </a:r>
            <a:r>
              <a:rPr lang="es-CO" dirty="0" err="1">
                <a:solidFill>
                  <a:schemeClr val="bg1"/>
                </a:solidFill>
                <a:latin typeface="Arial"/>
              </a:rPr>
              <a:t>Scientifique</a:t>
            </a:r>
            <a:r>
              <a:rPr lang="es-CO" dirty="0">
                <a:solidFill>
                  <a:schemeClr val="bg1"/>
                </a:solidFill>
                <a:latin typeface="Arial"/>
              </a:rPr>
              <a:t> et </a:t>
            </a:r>
            <a:r>
              <a:rPr lang="es-CO" dirty="0" err="1">
                <a:solidFill>
                  <a:schemeClr val="bg1"/>
                </a:solidFill>
                <a:latin typeface="Arial"/>
              </a:rPr>
              <a:t>Technique</a:t>
            </a:r>
            <a:r>
              <a:rPr lang="es-CO" dirty="0">
                <a:solidFill>
                  <a:schemeClr val="bg1"/>
                </a:solidFill>
                <a:latin typeface="Arial"/>
              </a:rPr>
              <a:t> </a:t>
            </a:r>
            <a:r>
              <a:rPr lang="es-CO" dirty="0" err="1">
                <a:solidFill>
                  <a:schemeClr val="bg1"/>
                </a:solidFill>
                <a:latin typeface="Arial"/>
              </a:rPr>
              <a:t>Outre-mer</a:t>
            </a:r>
            <a:r>
              <a:rPr lang="es-CO" dirty="0">
                <a:solidFill>
                  <a:schemeClr val="bg1"/>
                </a:solidFill>
                <a:latin typeface="Arial"/>
              </a:rPr>
              <a:t>, que posteriormente pasó a denominarse IRD, </a:t>
            </a:r>
            <a:r>
              <a:rPr lang="es-CO" dirty="0" err="1">
                <a:solidFill>
                  <a:schemeClr val="bg1"/>
                </a:solidFill>
                <a:latin typeface="Arial"/>
              </a:rPr>
              <a:t>Institute</a:t>
            </a:r>
            <a:r>
              <a:rPr lang="es-CO" dirty="0">
                <a:solidFill>
                  <a:schemeClr val="bg1"/>
                </a:solidFill>
                <a:latin typeface="Arial"/>
              </a:rPr>
              <a:t> de </a:t>
            </a:r>
            <a:r>
              <a:rPr lang="es-CO" dirty="0" err="1">
                <a:solidFill>
                  <a:schemeClr val="bg1"/>
                </a:solidFill>
                <a:latin typeface="Arial"/>
              </a:rPr>
              <a:t>Recherche</a:t>
            </a:r>
            <a:r>
              <a:rPr lang="es-CO" dirty="0">
                <a:solidFill>
                  <a:schemeClr val="bg1"/>
                </a:solidFill>
                <a:latin typeface="Arial"/>
              </a:rPr>
              <a:t> </a:t>
            </a:r>
            <a:r>
              <a:rPr lang="es-CO" dirty="0" err="1">
                <a:solidFill>
                  <a:schemeClr val="bg1"/>
                </a:solidFill>
                <a:latin typeface="Arial"/>
              </a:rPr>
              <a:t>pour</a:t>
            </a:r>
            <a:r>
              <a:rPr lang="es-CO" dirty="0">
                <a:solidFill>
                  <a:schemeClr val="bg1"/>
                </a:solidFill>
                <a:latin typeface="Arial"/>
              </a:rPr>
              <a:t> le </a:t>
            </a:r>
            <a:r>
              <a:rPr lang="es-CO" dirty="0" err="1">
                <a:solidFill>
                  <a:schemeClr val="bg1"/>
                </a:solidFill>
                <a:latin typeface="Arial"/>
              </a:rPr>
              <a:t>Développement</a:t>
            </a:r>
            <a:r>
              <a:rPr lang="es-CO" dirty="0">
                <a:solidFill>
                  <a:schemeClr val="bg1"/>
                </a:solidFill>
                <a:latin typeface="Arial"/>
              </a:rPr>
              <a:t>).</a:t>
            </a:r>
          </a:p>
          <a:p>
            <a:pPr marL="45720" indent="0" algn="just">
              <a:buNone/>
            </a:pPr>
            <a:r>
              <a:rPr lang="es-CO" dirty="0" smtClean="0">
                <a:solidFill>
                  <a:schemeClr val="bg1"/>
                </a:solidFill>
                <a:latin typeface="Arial"/>
              </a:rPr>
              <a:t>Consecuencia de esta colaboración fueron generados  los mapas morfopedológicos (escalas 1:200.00 y 1:500.000), realizados entre los años 1979 a 1984.</a:t>
            </a:r>
            <a:endParaRPr lang="es-ES" dirty="0">
              <a:solidFill>
                <a:schemeClr val="bg1"/>
              </a:solidFill>
              <a:latin typeface="Arial"/>
            </a:endParaRPr>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lum bright="20000" contrast="-40000"/>
            <a:extLst>
              <a:ext uri="{28A0092B-C50C-407E-A947-70E740481C1C}">
                <a14:useLocalDpi xmlns:a14="http://schemas.microsoft.com/office/drawing/2010/main" val="0"/>
              </a:ext>
            </a:extLst>
          </a:blip>
          <a:srcRect t="23162" r="420" b="-1"/>
          <a:stretch/>
        </p:blipFill>
        <p:spPr bwMode="auto">
          <a:xfrm>
            <a:off x="593124" y="345990"/>
            <a:ext cx="11232292" cy="6067168"/>
          </a:xfrm>
          <a:prstGeom prst="rect">
            <a:avLst/>
          </a:prstGeom>
          <a:ln>
            <a:noFill/>
          </a:ln>
          <a:effectLst>
            <a:outerShdw blurRad="292100" dist="139700" dir="2700000" algn="tl" rotWithShape="0">
              <a:srgbClr val="333333">
                <a:alpha val="65000"/>
              </a:srgbClr>
            </a:outerShdw>
          </a:effectLst>
        </p:spPr>
      </p:pic>
      <p:sp>
        <p:nvSpPr>
          <p:cNvPr id="7" name="1 Título"/>
          <p:cNvSpPr>
            <a:spLocks noGrp="1"/>
          </p:cNvSpPr>
          <p:nvPr>
            <p:ph type="title"/>
          </p:nvPr>
        </p:nvSpPr>
        <p:spPr>
          <a:xfrm>
            <a:off x="908693" y="840259"/>
            <a:ext cx="1945718" cy="654908"/>
          </a:xfrm>
        </p:spPr>
        <p:txBody>
          <a:bodyPr>
            <a:noAutofit/>
          </a:bodyPr>
          <a:lstStyle/>
          <a:p>
            <a:pPr lvl="2" algn="l" rtl="0">
              <a:lnSpc>
                <a:spcPct val="90000"/>
              </a:lnSpc>
              <a:spcBef>
                <a:spcPct val="0"/>
              </a:spcBef>
            </a:pPr>
            <a:r>
              <a:rPr lang="es-ES" sz="3200" b="1" dirty="0"/>
              <a:t>Azogues</a:t>
            </a:r>
            <a:r>
              <a:rPr lang="es-EC" sz="3200" b="1" dirty="0"/>
              <a:t/>
            </a:r>
            <a:br>
              <a:rPr lang="es-EC" sz="3200" b="1" dirty="0"/>
            </a:br>
            <a:endParaRPr lang="es-EC" sz="3200" dirty="0"/>
          </a:p>
        </p:txBody>
      </p:sp>
      <p:sp>
        <p:nvSpPr>
          <p:cNvPr id="4" name="3 Rectángulo"/>
          <p:cNvSpPr/>
          <p:nvPr/>
        </p:nvSpPr>
        <p:spPr>
          <a:xfrm>
            <a:off x="1186249" y="2136339"/>
            <a:ext cx="10429102" cy="2677656"/>
          </a:xfrm>
          <a:prstGeom prst="rect">
            <a:avLst/>
          </a:prstGeom>
        </p:spPr>
        <p:txBody>
          <a:bodyPr wrap="square">
            <a:spAutoFit/>
          </a:bodyPr>
          <a:lstStyle/>
          <a:p>
            <a:pPr algn="just"/>
            <a:r>
              <a:rPr lang="es-ES" sz="2400" dirty="0">
                <a:solidFill>
                  <a:schemeClr val="accent2">
                    <a:lumMod val="60000"/>
                    <a:lumOff val="40000"/>
                  </a:schemeClr>
                </a:solidFill>
              </a:rPr>
              <a:t>Los resultados obtenidos en el cantón Azogues, y después de revisar los análisis de laboratorio, corroborar información de campo, se obtiene dos clasificaciones a nivel de subgrupo: Primera clasificación: según la USDA 2006 </a:t>
            </a:r>
            <a:r>
              <a:rPr lang="es-ES" sz="2400" i="1" dirty="0">
                <a:solidFill>
                  <a:schemeClr val="accent2">
                    <a:lumMod val="60000"/>
                    <a:lumOff val="40000"/>
                  </a:schemeClr>
                </a:solidFill>
              </a:rPr>
              <a:t>Typic Melanocryands </a:t>
            </a:r>
            <a:r>
              <a:rPr lang="es-ES" sz="2400" dirty="0">
                <a:solidFill>
                  <a:schemeClr val="accent2">
                    <a:lumMod val="60000"/>
                    <a:lumOff val="40000"/>
                  </a:schemeClr>
                </a:solidFill>
              </a:rPr>
              <a:t> y la clave taxonómica DCCC; y según la USDA 2010 </a:t>
            </a:r>
            <a:r>
              <a:rPr lang="es-ES" sz="2400" i="1" dirty="0">
                <a:solidFill>
                  <a:schemeClr val="accent2">
                    <a:lumMod val="60000"/>
                    <a:lumOff val="40000"/>
                  </a:schemeClr>
                </a:solidFill>
              </a:rPr>
              <a:t>Typic Melanocryands </a:t>
            </a:r>
            <a:r>
              <a:rPr lang="es-ES" sz="2400" dirty="0">
                <a:solidFill>
                  <a:schemeClr val="accent2">
                    <a:lumMod val="60000"/>
                    <a:lumOff val="40000"/>
                  </a:schemeClr>
                </a:solidFill>
              </a:rPr>
              <a:t> y la clave taxonómica DCCC. Segunda clasificación: según la USDA 2006 </a:t>
            </a:r>
            <a:r>
              <a:rPr lang="es-ES" sz="2400" i="1" dirty="0">
                <a:solidFill>
                  <a:schemeClr val="accent2">
                    <a:lumMod val="60000"/>
                    <a:lumOff val="40000"/>
                  </a:schemeClr>
                </a:solidFill>
              </a:rPr>
              <a:t>Pachic Melanudands </a:t>
            </a:r>
            <a:r>
              <a:rPr lang="es-ES" sz="2400" dirty="0">
                <a:solidFill>
                  <a:schemeClr val="accent2">
                    <a:lumMod val="60000"/>
                    <a:lumOff val="40000"/>
                  </a:schemeClr>
                </a:solidFill>
              </a:rPr>
              <a:t>y la clave taxonómica DHCJ; y según la USDA 2010 </a:t>
            </a:r>
            <a:r>
              <a:rPr lang="es-ES" sz="2400" i="1" dirty="0">
                <a:solidFill>
                  <a:schemeClr val="accent2">
                    <a:lumMod val="60000"/>
                    <a:lumOff val="40000"/>
                  </a:schemeClr>
                </a:solidFill>
              </a:rPr>
              <a:t>Pachic Melanudands </a:t>
            </a:r>
            <a:r>
              <a:rPr lang="es-ES" sz="2400" dirty="0">
                <a:solidFill>
                  <a:schemeClr val="accent2">
                    <a:lumMod val="60000"/>
                    <a:lumOff val="40000"/>
                  </a:schemeClr>
                </a:solidFill>
              </a:rPr>
              <a:t>y la clave taxonómica DHCJ.</a:t>
            </a:r>
            <a:endParaRPr lang="es-EC" sz="2400" dirty="0">
              <a:solidFill>
                <a:schemeClr val="accent2">
                  <a:lumMod val="60000"/>
                  <a:lumOff val="40000"/>
                </a:schemeClr>
              </a:solidFill>
            </a:endParaRPr>
          </a:p>
        </p:txBody>
      </p:sp>
    </p:spTree>
    <p:extLst>
      <p:ext uri="{BB962C8B-B14F-4D97-AF65-F5344CB8AC3E}">
        <p14:creationId xmlns:p14="http://schemas.microsoft.com/office/powerpoint/2010/main" val="222030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lum contrast="-40000"/>
            <a:extLst>
              <a:ext uri="{28A0092B-C50C-407E-A947-70E740481C1C}">
                <a14:useLocalDpi xmlns:a14="http://schemas.microsoft.com/office/drawing/2010/main" val="0"/>
              </a:ext>
            </a:extLst>
          </a:blip>
          <a:srcRect t="23983"/>
          <a:stretch/>
        </p:blipFill>
        <p:spPr bwMode="auto">
          <a:xfrm>
            <a:off x="736187" y="506626"/>
            <a:ext cx="11002731" cy="5832390"/>
          </a:xfrm>
          <a:prstGeom prst="rect">
            <a:avLst/>
          </a:prstGeom>
          <a:ln>
            <a:noFill/>
          </a:ln>
          <a:effectLst>
            <a:outerShdw blurRad="292100" dist="139700" dir="2700000" algn="tl" rotWithShape="0">
              <a:srgbClr val="333333">
                <a:alpha val="65000"/>
              </a:srgbClr>
            </a:outerShdw>
          </a:effectLst>
        </p:spPr>
      </p:pic>
      <p:sp>
        <p:nvSpPr>
          <p:cNvPr id="2" name="1 Título"/>
          <p:cNvSpPr>
            <a:spLocks noGrp="1"/>
          </p:cNvSpPr>
          <p:nvPr>
            <p:ph type="title"/>
          </p:nvPr>
        </p:nvSpPr>
        <p:spPr>
          <a:xfrm>
            <a:off x="1223319" y="951470"/>
            <a:ext cx="1266096" cy="1013254"/>
          </a:xfrm>
        </p:spPr>
        <p:txBody>
          <a:bodyPr>
            <a:normAutofit fontScale="90000"/>
          </a:bodyPr>
          <a:lstStyle/>
          <a:p>
            <a:pPr lvl="2" algn="l" rtl="0">
              <a:lnSpc>
                <a:spcPct val="90000"/>
              </a:lnSpc>
              <a:spcBef>
                <a:spcPct val="0"/>
              </a:spcBef>
            </a:pPr>
            <a:r>
              <a:rPr lang="es-ES" sz="3200" b="1" dirty="0" smtClean="0"/>
              <a:t>Déleg</a:t>
            </a:r>
            <a:r>
              <a:rPr lang="es-EC" sz="3200" b="1" dirty="0"/>
              <a:t/>
            </a:r>
            <a:br>
              <a:rPr lang="es-EC" sz="3200" b="1" dirty="0"/>
            </a:br>
            <a:endParaRPr lang="es-EC" sz="3200" dirty="0"/>
          </a:p>
        </p:txBody>
      </p:sp>
      <p:sp>
        <p:nvSpPr>
          <p:cNvPr id="5" name="4 Rectángulo"/>
          <p:cNvSpPr/>
          <p:nvPr/>
        </p:nvSpPr>
        <p:spPr>
          <a:xfrm>
            <a:off x="1223319" y="2136339"/>
            <a:ext cx="10515600" cy="2677656"/>
          </a:xfrm>
          <a:prstGeom prst="rect">
            <a:avLst/>
          </a:prstGeom>
        </p:spPr>
        <p:txBody>
          <a:bodyPr wrap="square">
            <a:spAutoFit/>
          </a:bodyPr>
          <a:lstStyle/>
          <a:p>
            <a:pPr algn="just"/>
            <a:r>
              <a:rPr lang="es-ES" sz="2400" dirty="0">
                <a:solidFill>
                  <a:schemeClr val="accent2">
                    <a:lumMod val="60000"/>
                    <a:lumOff val="40000"/>
                  </a:schemeClr>
                </a:solidFill>
              </a:rPr>
              <a:t>Los resultados obtenidos en el cantón Déleg, y después de revisar los análisis de laboratorio, corroborar información de campo, se obtiene dos clasificaciones a nivel de subgrupo: Primera clasificación: según la USDA 2006 </a:t>
            </a:r>
            <a:r>
              <a:rPr lang="es-ES" sz="2400" i="1" dirty="0">
                <a:solidFill>
                  <a:schemeClr val="accent2">
                    <a:lumMod val="60000"/>
                    <a:lumOff val="40000"/>
                  </a:schemeClr>
                </a:solidFill>
              </a:rPr>
              <a:t>Typic Melanocryands </a:t>
            </a:r>
            <a:r>
              <a:rPr lang="es-ES" sz="2400" dirty="0">
                <a:solidFill>
                  <a:schemeClr val="accent2">
                    <a:lumMod val="60000"/>
                    <a:lumOff val="40000"/>
                  </a:schemeClr>
                </a:solidFill>
              </a:rPr>
              <a:t> y la clave taxonómica DCCC; y según la USDA 2010 </a:t>
            </a:r>
            <a:r>
              <a:rPr lang="es-ES" sz="2400" i="1" dirty="0">
                <a:solidFill>
                  <a:schemeClr val="accent2">
                    <a:lumMod val="60000"/>
                    <a:lumOff val="40000"/>
                  </a:schemeClr>
                </a:solidFill>
              </a:rPr>
              <a:t>Typic Melanocryands </a:t>
            </a:r>
            <a:r>
              <a:rPr lang="es-ES" sz="2400" dirty="0">
                <a:solidFill>
                  <a:schemeClr val="accent2">
                    <a:lumMod val="60000"/>
                    <a:lumOff val="40000"/>
                  </a:schemeClr>
                </a:solidFill>
              </a:rPr>
              <a:t> y la clave taxonómica DCCC. Segunda clasificación: según la USDA 2006 </a:t>
            </a:r>
            <a:r>
              <a:rPr lang="es-ES" sz="2400" i="1" dirty="0">
                <a:solidFill>
                  <a:schemeClr val="accent2">
                    <a:lumMod val="60000"/>
                    <a:lumOff val="40000"/>
                  </a:schemeClr>
                </a:solidFill>
              </a:rPr>
              <a:t>Pachic Melanudands </a:t>
            </a:r>
            <a:r>
              <a:rPr lang="es-ES" sz="2400" dirty="0">
                <a:solidFill>
                  <a:schemeClr val="accent2">
                    <a:lumMod val="60000"/>
                    <a:lumOff val="40000"/>
                  </a:schemeClr>
                </a:solidFill>
              </a:rPr>
              <a:t>y la clave taxonómica DHCJ; y según la USDA 2010 </a:t>
            </a:r>
            <a:r>
              <a:rPr lang="es-ES" sz="2400" i="1" dirty="0">
                <a:solidFill>
                  <a:schemeClr val="accent2">
                    <a:lumMod val="60000"/>
                    <a:lumOff val="40000"/>
                  </a:schemeClr>
                </a:solidFill>
              </a:rPr>
              <a:t>Pachic Melanudands </a:t>
            </a:r>
            <a:r>
              <a:rPr lang="es-ES" sz="2400" dirty="0">
                <a:solidFill>
                  <a:schemeClr val="accent2">
                    <a:lumMod val="60000"/>
                    <a:lumOff val="40000"/>
                  </a:schemeClr>
                </a:solidFill>
              </a:rPr>
              <a:t>y la clave taxonómica DHCJ.</a:t>
            </a:r>
            <a:endParaRPr lang="es-EC" sz="2400" dirty="0">
              <a:solidFill>
                <a:schemeClr val="accent2">
                  <a:lumMod val="60000"/>
                  <a:lumOff val="40000"/>
                </a:schemeClr>
              </a:solidFill>
            </a:endParaRPr>
          </a:p>
        </p:txBody>
      </p:sp>
    </p:spTree>
    <p:extLst>
      <p:ext uri="{BB962C8B-B14F-4D97-AF65-F5344CB8AC3E}">
        <p14:creationId xmlns:p14="http://schemas.microsoft.com/office/powerpoint/2010/main" val="348051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lum contrast="-20000"/>
            <a:extLst>
              <a:ext uri="{28A0092B-C50C-407E-A947-70E740481C1C}">
                <a14:useLocalDpi xmlns:a14="http://schemas.microsoft.com/office/drawing/2010/main" val="0"/>
              </a:ext>
            </a:extLst>
          </a:blip>
          <a:srcRect t="9943"/>
          <a:stretch/>
        </p:blipFill>
        <p:spPr bwMode="auto">
          <a:xfrm>
            <a:off x="599963" y="506627"/>
            <a:ext cx="11250167" cy="5931243"/>
          </a:xfrm>
          <a:prstGeom prst="rect">
            <a:avLst/>
          </a:prstGeom>
          <a:ln>
            <a:noFill/>
          </a:ln>
          <a:effectLst>
            <a:outerShdw blurRad="292100" dist="139700" dir="2700000" algn="tl" rotWithShape="0">
              <a:srgbClr val="333333">
                <a:alpha val="65000"/>
              </a:srgbClr>
            </a:outerShdw>
          </a:effectLst>
        </p:spPr>
      </p:pic>
      <p:sp>
        <p:nvSpPr>
          <p:cNvPr id="5" name="1 Título"/>
          <p:cNvSpPr>
            <a:spLocks noGrp="1"/>
          </p:cNvSpPr>
          <p:nvPr>
            <p:ph type="title"/>
          </p:nvPr>
        </p:nvSpPr>
        <p:spPr>
          <a:xfrm>
            <a:off x="661558" y="926757"/>
            <a:ext cx="1624442" cy="707682"/>
          </a:xfrm>
        </p:spPr>
        <p:txBody>
          <a:bodyPr>
            <a:normAutofit/>
          </a:bodyPr>
          <a:lstStyle/>
          <a:p>
            <a:pPr lvl="2" algn="l" rtl="0">
              <a:lnSpc>
                <a:spcPct val="90000"/>
              </a:lnSpc>
              <a:spcBef>
                <a:spcPct val="0"/>
              </a:spcBef>
            </a:pPr>
            <a:r>
              <a:rPr lang="es-EC" sz="3200" b="1" dirty="0" smtClean="0">
                <a:latin typeface="+mj-lt"/>
              </a:rPr>
              <a:t>Biblián</a:t>
            </a:r>
            <a:endParaRPr lang="es-EC" sz="3200" dirty="0">
              <a:latin typeface="+mj-lt"/>
            </a:endParaRPr>
          </a:p>
        </p:txBody>
      </p:sp>
      <p:sp>
        <p:nvSpPr>
          <p:cNvPr id="6" name="5 Rectángulo"/>
          <p:cNvSpPr/>
          <p:nvPr/>
        </p:nvSpPr>
        <p:spPr>
          <a:xfrm>
            <a:off x="506627" y="2551837"/>
            <a:ext cx="11343503" cy="1569660"/>
          </a:xfrm>
          <a:prstGeom prst="rect">
            <a:avLst/>
          </a:prstGeom>
        </p:spPr>
        <p:txBody>
          <a:bodyPr wrap="square">
            <a:spAutoFit/>
          </a:bodyPr>
          <a:lstStyle/>
          <a:p>
            <a:pPr algn="just"/>
            <a:r>
              <a:rPr lang="es-ES" sz="2400" dirty="0">
                <a:solidFill>
                  <a:schemeClr val="accent2">
                    <a:lumMod val="60000"/>
                    <a:lumOff val="40000"/>
                  </a:schemeClr>
                </a:solidFill>
              </a:rPr>
              <a:t>Los resultados obtenidos en el cantón Biblián, y después de revisar los análisis de laboratorio, corroborar información de campo, se obtiene una clasificación a nivel de subgrupo: Clasificación: según la USDA 2006 </a:t>
            </a:r>
            <a:r>
              <a:rPr lang="es-ES" sz="2400" i="1" dirty="0">
                <a:solidFill>
                  <a:schemeClr val="accent2">
                    <a:lumMod val="60000"/>
                    <a:lumOff val="40000"/>
                  </a:schemeClr>
                </a:solidFill>
              </a:rPr>
              <a:t>Typic Melanocryands </a:t>
            </a:r>
            <a:r>
              <a:rPr lang="es-ES" sz="2400" dirty="0">
                <a:solidFill>
                  <a:schemeClr val="accent2">
                    <a:lumMod val="60000"/>
                    <a:lumOff val="40000"/>
                  </a:schemeClr>
                </a:solidFill>
              </a:rPr>
              <a:t> y la clave taxonómica DCCC; y según la USDA 2010 </a:t>
            </a:r>
            <a:r>
              <a:rPr lang="es-ES" sz="2400" i="1" dirty="0">
                <a:solidFill>
                  <a:schemeClr val="accent2">
                    <a:lumMod val="60000"/>
                    <a:lumOff val="40000"/>
                  </a:schemeClr>
                </a:solidFill>
              </a:rPr>
              <a:t>Typic Melanocryands </a:t>
            </a:r>
            <a:r>
              <a:rPr lang="es-ES" sz="2400" dirty="0">
                <a:solidFill>
                  <a:schemeClr val="accent2">
                    <a:lumMod val="60000"/>
                    <a:lumOff val="40000"/>
                  </a:schemeClr>
                </a:solidFill>
              </a:rPr>
              <a:t> y la clave taxonómica DCCC</a:t>
            </a:r>
            <a:r>
              <a:rPr lang="es-ES" sz="2400" i="1" dirty="0">
                <a:solidFill>
                  <a:schemeClr val="accent2">
                    <a:lumMod val="60000"/>
                    <a:lumOff val="40000"/>
                  </a:schemeClr>
                </a:solidFill>
              </a:rPr>
              <a:t>.</a:t>
            </a:r>
            <a:endParaRPr lang="es-EC" sz="2400" dirty="0">
              <a:solidFill>
                <a:schemeClr val="accent2">
                  <a:lumMod val="60000"/>
                  <a:lumOff val="40000"/>
                </a:schemeClr>
              </a:solidFill>
            </a:endParaRPr>
          </a:p>
        </p:txBody>
      </p:sp>
    </p:spTree>
    <p:extLst>
      <p:ext uri="{BB962C8B-B14F-4D97-AF65-F5344CB8AC3E}">
        <p14:creationId xmlns:p14="http://schemas.microsoft.com/office/powerpoint/2010/main" val="343621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36475" y="1015313"/>
            <a:ext cx="3904735" cy="3766751"/>
          </a:xfrm>
        </p:spPr>
        <p:txBody>
          <a:bodyPr>
            <a:noAutofit/>
          </a:bodyPr>
          <a:lstStyle/>
          <a:p>
            <a:pPr algn="ctr"/>
            <a:r>
              <a:rPr lang="es-ES" sz="5400" dirty="0" smtClean="0"/>
              <a:t>MAPAS TEMÁTICOS DEL ÁREA DE ESTUDIO</a:t>
            </a:r>
            <a:endParaRPr lang="es-EC" sz="5400" dirty="0"/>
          </a:p>
        </p:txBody>
      </p:sp>
    </p:spTree>
    <p:extLst>
      <p:ext uri="{BB962C8B-B14F-4D97-AF65-F5344CB8AC3E}">
        <p14:creationId xmlns:p14="http://schemas.microsoft.com/office/powerpoint/2010/main" val="321563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6271" y="568411"/>
            <a:ext cx="10879653" cy="877329"/>
          </a:xfrm>
        </p:spPr>
        <p:txBody>
          <a:bodyPr>
            <a:normAutofit/>
          </a:bodyPr>
          <a:lstStyle/>
          <a:p>
            <a:pPr lvl="2" algn="ctr" rtl="0">
              <a:lnSpc>
                <a:spcPct val="90000"/>
              </a:lnSpc>
              <a:spcBef>
                <a:spcPct val="0"/>
              </a:spcBef>
            </a:pPr>
            <a:r>
              <a:rPr lang="es-ES" sz="2800" dirty="0">
                <a:latin typeface="+mj-lt"/>
              </a:rPr>
              <a:t>Ubicación del cantón Azogues en relación a las hojas topográficas del IGM, escala 1:50.000</a:t>
            </a:r>
            <a:endParaRPr lang="es-EC" sz="2800" dirty="0">
              <a:latin typeface="+mj-lt"/>
            </a:endParaRPr>
          </a:p>
        </p:txBody>
      </p:sp>
      <p:pic>
        <p:nvPicPr>
          <p:cNvPr id="4" name="0 Imagen" descr="Ubicación_canton.jpg"/>
          <p:cNvPicPr/>
          <p:nvPr/>
        </p:nvPicPr>
        <p:blipFill>
          <a:blip r:embed="rId2" cstate="print"/>
          <a:srcRect/>
          <a:stretch>
            <a:fillRect/>
          </a:stretch>
        </p:blipFill>
        <p:spPr bwMode="auto">
          <a:xfrm>
            <a:off x="1210963" y="1495169"/>
            <a:ext cx="10046042" cy="4707924"/>
          </a:xfrm>
          <a:prstGeom prst="rect">
            <a:avLst/>
          </a:prstGeom>
          <a:noFill/>
          <a:ln w="9525">
            <a:noFill/>
            <a:miter lim="800000"/>
            <a:headEnd/>
            <a:tailEnd/>
          </a:ln>
        </p:spPr>
      </p:pic>
      <p:sp>
        <p:nvSpPr>
          <p:cNvPr id="2" name="1 Rectángulo"/>
          <p:cNvSpPr/>
          <p:nvPr/>
        </p:nvSpPr>
        <p:spPr>
          <a:xfrm>
            <a:off x="1210963" y="6247027"/>
            <a:ext cx="2117887" cy="261610"/>
          </a:xfrm>
          <a:prstGeom prst="rect">
            <a:avLst/>
          </a:prstGeom>
        </p:spPr>
        <p:txBody>
          <a:bodyPr wrap="none">
            <a:spAutoFit/>
          </a:bodyPr>
          <a:lstStyle/>
          <a:p>
            <a:r>
              <a:rPr lang="es-ES" sz="1100" b="1" dirty="0"/>
              <a:t>Fuente</a:t>
            </a:r>
            <a:r>
              <a:rPr lang="es-ES" sz="1100" dirty="0"/>
              <a:t>: Consorcio </a:t>
            </a:r>
            <a:r>
              <a:rPr lang="es-ES" sz="1100" dirty="0" err="1"/>
              <a:t>Tracasa-Nipsa</a:t>
            </a:r>
            <a:endParaRPr lang="es-EC" sz="1100" dirty="0"/>
          </a:p>
        </p:txBody>
      </p:sp>
    </p:spTree>
    <p:extLst>
      <p:ext uri="{BB962C8B-B14F-4D97-AF65-F5344CB8AC3E}">
        <p14:creationId xmlns:p14="http://schemas.microsoft.com/office/powerpoint/2010/main" val="342333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49146" y="412062"/>
            <a:ext cx="6096000" cy="954107"/>
          </a:xfrm>
          <a:prstGeom prst="rect">
            <a:avLst/>
          </a:prstGeom>
        </p:spPr>
        <p:txBody>
          <a:bodyPr>
            <a:spAutoFit/>
          </a:bodyPr>
          <a:lstStyle/>
          <a:p>
            <a:pPr algn="ctr"/>
            <a:r>
              <a:rPr lang="es-ES" sz="2800" b="1" dirty="0">
                <a:latin typeface="+mj-lt"/>
              </a:rPr>
              <a:t>Ubicación de los diferentes órdenes de suelos en el cantón Azogues</a:t>
            </a:r>
            <a:endParaRPr lang="es-EC" sz="2800" b="1" dirty="0">
              <a:latin typeface="+mj-lt"/>
            </a:endParaRPr>
          </a:p>
        </p:txBody>
      </p:sp>
      <p:pic>
        <p:nvPicPr>
          <p:cNvPr id="6" name="5 Imagen" descr="Ordenes_suelo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260" y="1366168"/>
            <a:ext cx="10713308" cy="4873994"/>
          </a:xfrm>
          <a:prstGeom prst="rect">
            <a:avLst/>
          </a:prstGeom>
          <a:noFill/>
          <a:ln>
            <a:noFill/>
          </a:ln>
        </p:spPr>
      </p:pic>
      <p:sp>
        <p:nvSpPr>
          <p:cNvPr id="7" name="6 Rectángulo"/>
          <p:cNvSpPr/>
          <p:nvPr/>
        </p:nvSpPr>
        <p:spPr>
          <a:xfrm>
            <a:off x="988537" y="6247027"/>
            <a:ext cx="2117887" cy="261610"/>
          </a:xfrm>
          <a:prstGeom prst="rect">
            <a:avLst/>
          </a:prstGeom>
        </p:spPr>
        <p:txBody>
          <a:bodyPr wrap="none">
            <a:spAutoFit/>
          </a:bodyPr>
          <a:lstStyle/>
          <a:p>
            <a:r>
              <a:rPr lang="es-ES" sz="1100" b="1" dirty="0"/>
              <a:t>Fuente</a:t>
            </a:r>
            <a:r>
              <a:rPr lang="es-ES" sz="1100" dirty="0"/>
              <a:t>: Consorcio </a:t>
            </a:r>
            <a:r>
              <a:rPr lang="es-ES" sz="1100" dirty="0" err="1"/>
              <a:t>Tracasa-Nipsa</a:t>
            </a:r>
            <a:endParaRPr lang="es-EC" sz="1100" dirty="0"/>
          </a:p>
        </p:txBody>
      </p:sp>
    </p:spTree>
    <p:extLst>
      <p:ext uri="{BB962C8B-B14F-4D97-AF65-F5344CB8AC3E}">
        <p14:creationId xmlns:p14="http://schemas.microsoft.com/office/powerpoint/2010/main" val="268289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68161" y="288494"/>
            <a:ext cx="9218141" cy="954107"/>
          </a:xfrm>
          <a:prstGeom prst="rect">
            <a:avLst/>
          </a:prstGeom>
        </p:spPr>
        <p:txBody>
          <a:bodyPr wrap="square">
            <a:spAutoFit/>
          </a:bodyPr>
          <a:lstStyle/>
          <a:p>
            <a:pPr algn="ctr"/>
            <a:r>
              <a:rPr lang="es-ES" sz="2800" dirty="0">
                <a:latin typeface="+mj-lt"/>
              </a:rPr>
              <a:t>Mapa de Velocidad de infiltración determinada en los suelos del cantón Azogues</a:t>
            </a:r>
            <a:endParaRPr lang="es-EC" sz="2800" dirty="0">
              <a:latin typeface="+mj-lt"/>
            </a:endParaRPr>
          </a:p>
        </p:txBody>
      </p:sp>
      <p:pic>
        <p:nvPicPr>
          <p:cNvPr id="6" name="5 Imagen" descr="Clases_infiltrac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833" y="1242600"/>
            <a:ext cx="10651524" cy="4861637"/>
          </a:xfrm>
          <a:prstGeom prst="rect">
            <a:avLst/>
          </a:prstGeom>
          <a:noFill/>
          <a:ln>
            <a:noFill/>
          </a:ln>
        </p:spPr>
      </p:pic>
      <p:sp>
        <p:nvSpPr>
          <p:cNvPr id="7" name="6 Rectángulo"/>
          <p:cNvSpPr/>
          <p:nvPr/>
        </p:nvSpPr>
        <p:spPr>
          <a:xfrm>
            <a:off x="790833" y="6135444"/>
            <a:ext cx="2117887" cy="261610"/>
          </a:xfrm>
          <a:prstGeom prst="rect">
            <a:avLst/>
          </a:prstGeom>
        </p:spPr>
        <p:txBody>
          <a:bodyPr wrap="none">
            <a:spAutoFit/>
          </a:bodyPr>
          <a:lstStyle/>
          <a:p>
            <a:r>
              <a:rPr lang="es-ES" sz="1100" b="1" dirty="0"/>
              <a:t>Fuente</a:t>
            </a:r>
            <a:r>
              <a:rPr lang="es-ES" sz="1100" dirty="0"/>
              <a:t>: Consorcio </a:t>
            </a:r>
            <a:r>
              <a:rPr lang="es-ES" sz="1100" dirty="0" err="1"/>
              <a:t>Tracasa-Nipsa</a:t>
            </a:r>
            <a:endParaRPr lang="es-EC" sz="1100" dirty="0"/>
          </a:p>
        </p:txBody>
      </p:sp>
    </p:spTree>
    <p:extLst>
      <p:ext uri="{BB962C8B-B14F-4D97-AF65-F5344CB8AC3E}">
        <p14:creationId xmlns:p14="http://schemas.microsoft.com/office/powerpoint/2010/main" val="115185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6271" y="568411"/>
            <a:ext cx="10879653" cy="877329"/>
          </a:xfrm>
        </p:spPr>
        <p:txBody>
          <a:bodyPr>
            <a:normAutofit/>
          </a:bodyPr>
          <a:lstStyle/>
          <a:p>
            <a:pPr lvl="2" algn="ctr" rtl="0">
              <a:lnSpc>
                <a:spcPct val="90000"/>
              </a:lnSpc>
              <a:spcBef>
                <a:spcPct val="0"/>
              </a:spcBef>
            </a:pPr>
            <a:r>
              <a:rPr lang="es-ES" sz="2800" dirty="0">
                <a:latin typeface="+mj-lt"/>
              </a:rPr>
              <a:t>Ubicación del cantón </a:t>
            </a:r>
            <a:r>
              <a:rPr lang="es-ES" sz="2800" dirty="0" smtClean="0">
                <a:latin typeface="+mj-lt"/>
              </a:rPr>
              <a:t>Déleg </a:t>
            </a:r>
            <a:r>
              <a:rPr lang="es-ES" sz="2800" dirty="0">
                <a:latin typeface="+mj-lt"/>
              </a:rPr>
              <a:t>en relación a las hojas topográficas del IGM, escala 1:50.000</a:t>
            </a:r>
            <a:endParaRPr lang="es-EC" sz="2800" dirty="0">
              <a:latin typeface="+mj-lt"/>
            </a:endParaRPr>
          </a:p>
        </p:txBody>
      </p:sp>
      <p:pic>
        <p:nvPicPr>
          <p:cNvPr id="6" name="5 Imagen" descr="Ubicación_cant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379" y="1396313"/>
            <a:ext cx="9106930" cy="4769709"/>
          </a:xfrm>
          <a:prstGeom prst="rect">
            <a:avLst/>
          </a:prstGeom>
          <a:noFill/>
          <a:ln>
            <a:noFill/>
          </a:ln>
        </p:spPr>
      </p:pic>
      <p:sp>
        <p:nvSpPr>
          <p:cNvPr id="7" name="6 Rectángulo"/>
          <p:cNvSpPr/>
          <p:nvPr/>
        </p:nvSpPr>
        <p:spPr>
          <a:xfrm>
            <a:off x="1581681" y="6160158"/>
            <a:ext cx="2117887" cy="261610"/>
          </a:xfrm>
          <a:prstGeom prst="rect">
            <a:avLst/>
          </a:prstGeom>
        </p:spPr>
        <p:txBody>
          <a:bodyPr wrap="none">
            <a:spAutoFit/>
          </a:bodyPr>
          <a:lstStyle/>
          <a:p>
            <a:r>
              <a:rPr lang="es-ES" sz="1100" b="1" dirty="0"/>
              <a:t>Fuente</a:t>
            </a:r>
            <a:r>
              <a:rPr lang="es-ES" sz="1100" dirty="0"/>
              <a:t>: Consorcio </a:t>
            </a:r>
            <a:r>
              <a:rPr lang="es-ES" sz="1100" dirty="0" err="1"/>
              <a:t>Tracasa-Nipsa</a:t>
            </a:r>
            <a:endParaRPr lang="es-EC" sz="1100" dirty="0"/>
          </a:p>
        </p:txBody>
      </p:sp>
    </p:spTree>
    <p:extLst>
      <p:ext uri="{BB962C8B-B14F-4D97-AF65-F5344CB8AC3E}">
        <p14:creationId xmlns:p14="http://schemas.microsoft.com/office/powerpoint/2010/main" val="97213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49146" y="412062"/>
            <a:ext cx="6096000" cy="954107"/>
          </a:xfrm>
          <a:prstGeom prst="rect">
            <a:avLst/>
          </a:prstGeom>
        </p:spPr>
        <p:txBody>
          <a:bodyPr>
            <a:spAutoFit/>
          </a:bodyPr>
          <a:lstStyle/>
          <a:p>
            <a:pPr algn="ctr"/>
            <a:r>
              <a:rPr lang="es-ES" sz="2800" b="1" dirty="0">
                <a:latin typeface="+mj-lt"/>
              </a:rPr>
              <a:t>Ubicación de los diferentes órdenes de suelos en el cantón </a:t>
            </a:r>
            <a:r>
              <a:rPr lang="es-ES" sz="2800" b="1" dirty="0" smtClean="0">
                <a:latin typeface="+mj-lt"/>
              </a:rPr>
              <a:t>Déleg</a:t>
            </a:r>
            <a:endParaRPr lang="es-EC" sz="2800" b="1" dirty="0">
              <a:latin typeface="+mj-lt"/>
            </a:endParaRPr>
          </a:p>
        </p:txBody>
      </p:sp>
      <p:pic>
        <p:nvPicPr>
          <p:cNvPr id="6" name="5 Imagen" descr="Ordenes_suelo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746" y="1366169"/>
            <a:ext cx="9131643" cy="4793989"/>
          </a:xfrm>
          <a:prstGeom prst="rect">
            <a:avLst/>
          </a:prstGeom>
          <a:noFill/>
          <a:ln>
            <a:noFill/>
          </a:ln>
        </p:spPr>
      </p:pic>
      <p:sp>
        <p:nvSpPr>
          <p:cNvPr id="7" name="6 Rectángulo"/>
          <p:cNvSpPr/>
          <p:nvPr/>
        </p:nvSpPr>
        <p:spPr>
          <a:xfrm>
            <a:off x="1272746" y="6160158"/>
            <a:ext cx="2117887" cy="261610"/>
          </a:xfrm>
          <a:prstGeom prst="rect">
            <a:avLst/>
          </a:prstGeom>
        </p:spPr>
        <p:txBody>
          <a:bodyPr wrap="none">
            <a:spAutoFit/>
          </a:bodyPr>
          <a:lstStyle/>
          <a:p>
            <a:r>
              <a:rPr lang="es-ES" sz="1100" b="1" dirty="0"/>
              <a:t>Fuente</a:t>
            </a:r>
            <a:r>
              <a:rPr lang="es-ES" sz="1100" dirty="0"/>
              <a:t>: Consorcio </a:t>
            </a:r>
            <a:r>
              <a:rPr lang="es-ES" sz="1100" dirty="0" err="1"/>
              <a:t>Tracasa-Nipsa</a:t>
            </a:r>
            <a:endParaRPr lang="es-EC" sz="1100" dirty="0"/>
          </a:p>
        </p:txBody>
      </p:sp>
    </p:spTree>
    <p:extLst>
      <p:ext uri="{BB962C8B-B14F-4D97-AF65-F5344CB8AC3E}">
        <p14:creationId xmlns:p14="http://schemas.microsoft.com/office/powerpoint/2010/main" val="354724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68161" y="288494"/>
            <a:ext cx="9218141" cy="954107"/>
          </a:xfrm>
          <a:prstGeom prst="rect">
            <a:avLst/>
          </a:prstGeom>
        </p:spPr>
        <p:txBody>
          <a:bodyPr wrap="square">
            <a:spAutoFit/>
          </a:bodyPr>
          <a:lstStyle/>
          <a:p>
            <a:pPr algn="ctr"/>
            <a:r>
              <a:rPr lang="es-ES" sz="2800" dirty="0">
                <a:latin typeface="+mj-lt"/>
              </a:rPr>
              <a:t>Mapa de Velocidad de infiltración determinada en los suelos del cantón </a:t>
            </a:r>
            <a:r>
              <a:rPr lang="es-ES" sz="2800" dirty="0" smtClean="0">
                <a:latin typeface="+mj-lt"/>
              </a:rPr>
              <a:t>Déleg</a:t>
            </a:r>
            <a:endParaRPr lang="es-EC" sz="2800" dirty="0">
              <a:latin typeface="+mj-lt"/>
            </a:endParaRPr>
          </a:p>
        </p:txBody>
      </p:sp>
      <p:pic>
        <p:nvPicPr>
          <p:cNvPr id="6" name="5 Imagen" descr="Clases_infiltrac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0951" y="1135475"/>
            <a:ext cx="9245351" cy="4981120"/>
          </a:xfrm>
          <a:prstGeom prst="rect">
            <a:avLst/>
          </a:prstGeom>
          <a:noFill/>
        </p:spPr>
      </p:pic>
      <p:sp>
        <p:nvSpPr>
          <p:cNvPr id="7" name="6 Rectángulo"/>
          <p:cNvSpPr/>
          <p:nvPr/>
        </p:nvSpPr>
        <p:spPr>
          <a:xfrm>
            <a:off x="1640951" y="6166651"/>
            <a:ext cx="2117887" cy="261610"/>
          </a:xfrm>
          <a:prstGeom prst="rect">
            <a:avLst/>
          </a:prstGeom>
        </p:spPr>
        <p:txBody>
          <a:bodyPr wrap="none">
            <a:spAutoFit/>
          </a:bodyPr>
          <a:lstStyle/>
          <a:p>
            <a:r>
              <a:rPr lang="es-ES" sz="1100" b="1" dirty="0"/>
              <a:t>Fuente</a:t>
            </a:r>
            <a:r>
              <a:rPr lang="es-ES" sz="1100" dirty="0"/>
              <a:t>: Consorcio </a:t>
            </a:r>
            <a:r>
              <a:rPr lang="es-ES" sz="1100" dirty="0" err="1"/>
              <a:t>Tracasa-Nipsa</a:t>
            </a:r>
            <a:endParaRPr lang="es-EC" sz="1100" dirty="0"/>
          </a:p>
        </p:txBody>
      </p:sp>
    </p:spTree>
    <p:extLst>
      <p:ext uri="{BB962C8B-B14F-4D97-AF65-F5344CB8AC3E}">
        <p14:creationId xmlns:p14="http://schemas.microsoft.com/office/powerpoint/2010/main" val="402657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OSHIBA\Pictures\fotos salida azogues\SAM_0050.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9493" y="213154"/>
            <a:ext cx="11528854" cy="637299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a:solidFill>
                  <a:schemeClr val="accent2">
                    <a:lumMod val="60000"/>
                    <a:lumOff val="40000"/>
                  </a:schemeClr>
                </a:solidFill>
              </a:rPr>
              <a:t>OBJETIVO GENERAL</a:t>
            </a:r>
          </a:p>
        </p:txBody>
      </p:sp>
      <p:sp>
        <p:nvSpPr>
          <p:cNvPr id="3" name="Marcador de contenido 2"/>
          <p:cNvSpPr>
            <a:spLocks noGrp="1"/>
          </p:cNvSpPr>
          <p:nvPr>
            <p:ph idx="1"/>
          </p:nvPr>
        </p:nvSpPr>
        <p:spPr>
          <a:xfrm>
            <a:off x="1365834" y="2766926"/>
            <a:ext cx="9509760" cy="940102"/>
          </a:xfrm>
        </p:spPr>
        <p:txBody>
          <a:bodyPr vert="horz" lIns="91440" tIns="45720" rIns="91440" bIns="45720" rtlCol="0" anchor="t">
            <a:normAutofit/>
          </a:bodyPr>
          <a:lstStyle/>
          <a:p>
            <a:pPr marL="45720" indent="0" algn="just">
              <a:buNone/>
            </a:pPr>
            <a:r>
              <a:rPr lang="es" sz="2800" dirty="0">
                <a:solidFill>
                  <a:schemeClr val="accent2">
                    <a:lumMod val="40000"/>
                    <a:lumOff val="60000"/>
                  </a:schemeClr>
                </a:solidFill>
              </a:rPr>
              <a:t>Caracterizar los suelos del cantón Azogues con enfoque </a:t>
            </a:r>
            <a:r>
              <a:rPr lang="es" sz="2800" dirty="0" err="1">
                <a:solidFill>
                  <a:schemeClr val="accent2">
                    <a:lumMod val="40000"/>
                    <a:lumOff val="60000"/>
                  </a:schemeClr>
                </a:solidFill>
              </a:rPr>
              <a:t>Geopedológico</a:t>
            </a:r>
            <a:r>
              <a:rPr lang="es" sz="2800" dirty="0">
                <a:solidFill>
                  <a:schemeClr val="accent2">
                    <a:lumMod val="40000"/>
                    <a:lumOff val="60000"/>
                  </a:schemeClr>
                </a:solidFill>
              </a:rPr>
              <a:t> a escala 1:25000.</a:t>
            </a:r>
            <a:endParaRPr lang="es-ES" sz="2800" dirty="0">
              <a:solidFill>
                <a:schemeClr val="accent2">
                  <a:lumMod val="40000"/>
                  <a:lumOff val="60000"/>
                </a:schemeClr>
              </a:solidFill>
            </a:endParaRPr>
          </a:p>
          <a:p>
            <a:endParaRPr lang="es-ES" dirty="0">
              <a:solidFill>
                <a:schemeClr val="accent2">
                  <a:lumMod val="40000"/>
                  <a:lumOff val="60000"/>
                </a:schemeClr>
              </a:solidFill>
            </a:endParaRPr>
          </a:p>
        </p:txBody>
      </p:sp>
    </p:spTree>
    <p:extLst>
      <p:ext uri="{BB962C8B-B14F-4D97-AF65-F5344CB8AC3E}">
        <p14:creationId xmlns:p14="http://schemas.microsoft.com/office/powerpoint/2010/main" val="165640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86271" y="568411"/>
            <a:ext cx="10879653" cy="877329"/>
          </a:xfrm>
        </p:spPr>
        <p:txBody>
          <a:bodyPr>
            <a:normAutofit/>
          </a:bodyPr>
          <a:lstStyle/>
          <a:p>
            <a:pPr lvl="2" algn="ctr" rtl="0">
              <a:lnSpc>
                <a:spcPct val="90000"/>
              </a:lnSpc>
              <a:spcBef>
                <a:spcPct val="0"/>
              </a:spcBef>
            </a:pPr>
            <a:r>
              <a:rPr lang="es-ES" sz="2800" dirty="0">
                <a:latin typeface="+mj-lt"/>
              </a:rPr>
              <a:t>Ubicación del cantón </a:t>
            </a:r>
            <a:r>
              <a:rPr lang="es-ES" sz="2800" dirty="0" smtClean="0">
                <a:latin typeface="+mj-lt"/>
              </a:rPr>
              <a:t>Biblián </a:t>
            </a:r>
            <a:r>
              <a:rPr lang="es-ES" sz="2800" dirty="0">
                <a:latin typeface="+mj-lt"/>
              </a:rPr>
              <a:t>en relación a las hojas topográficas del IGM, escala 1:50.000</a:t>
            </a:r>
            <a:endParaRPr lang="es-EC" sz="2800" dirty="0">
              <a:latin typeface="+mj-lt"/>
            </a:endParaRPr>
          </a:p>
        </p:txBody>
      </p:sp>
      <p:pic>
        <p:nvPicPr>
          <p:cNvPr id="6" name="5 Imagen" descr="C:\Users\ANDRES MENDEZ\Desktop\MEMORIAS\Biblian\Mapas\Ubicación_canton.jpg"/>
          <p:cNvPicPr/>
          <p:nvPr/>
        </p:nvPicPr>
        <p:blipFill>
          <a:blip r:embed="rId2" cstate="print"/>
          <a:srcRect/>
          <a:stretch>
            <a:fillRect/>
          </a:stretch>
        </p:blipFill>
        <p:spPr bwMode="auto">
          <a:xfrm>
            <a:off x="1473455" y="1352006"/>
            <a:ext cx="10030685" cy="4814645"/>
          </a:xfrm>
          <a:prstGeom prst="rect">
            <a:avLst/>
          </a:prstGeom>
          <a:noFill/>
          <a:ln w="9525">
            <a:noFill/>
            <a:miter lim="800000"/>
            <a:headEnd/>
            <a:tailEnd/>
          </a:ln>
        </p:spPr>
      </p:pic>
      <p:sp>
        <p:nvSpPr>
          <p:cNvPr id="7" name="6 Rectángulo"/>
          <p:cNvSpPr/>
          <p:nvPr/>
        </p:nvSpPr>
        <p:spPr>
          <a:xfrm>
            <a:off x="1505024" y="6166651"/>
            <a:ext cx="2117887" cy="261610"/>
          </a:xfrm>
          <a:prstGeom prst="rect">
            <a:avLst/>
          </a:prstGeom>
        </p:spPr>
        <p:txBody>
          <a:bodyPr wrap="none">
            <a:spAutoFit/>
          </a:bodyPr>
          <a:lstStyle/>
          <a:p>
            <a:r>
              <a:rPr lang="es-ES" sz="1100" b="1" dirty="0"/>
              <a:t>Fuente</a:t>
            </a:r>
            <a:r>
              <a:rPr lang="es-ES" sz="1100" dirty="0"/>
              <a:t>: Consorcio </a:t>
            </a:r>
            <a:r>
              <a:rPr lang="es-ES" sz="1100" dirty="0" err="1"/>
              <a:t>Tracasa-Nipsa</a:t>
            </a:r>
            <a:endParaRPr lang="es-EC" sz="1100" dirty="0"/>
          </a:p>
        </p:txBody>
      </p:sp>
    </p:spTree>
    <p:extLst>
      <p:ext uri="{BB962C8B-B14F-4D97-AF65-F5344CB8AC3E}">
        <p14:creationId xmlns:p14="http://schemas.microsoft.com/office/powerpoint/2010/main" val="12226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49146" y="412062"/>
            <a:ext cx="6096000" cy="954107"/>
          </a:xfrm>
          <a:prstGeom prst="rect">
            <a:avLst/>
          </a:prstGeom>
        </p:spPr>
        <p:txBody>
          <a:bodyPr>
            <a:spAutoFit/>
          </a:bodyPr>
          <a:lstStyle/>
          <a:p>
            <a:pPr algn="ctr"/>
            <a:r>
              <a:rPr lang="es-ES" sz="2800" b="1" dirty="0">
                <a:latin typeface="+mj-lt"/>
              </a:rPr>
              <a:t>Ubicación de los diferentes órdenes de suelos en el cantón </a:t>
            </a:r>
            <a:r>
              <a:rPr lang="es-ES" sz="2800" b="1" dirty="0" smtClean="0">
                <a:latin typeface="+mj-lt"/>
              </a:rPr>
              <a:t>Biblián</a:t>
            </a:r>
            <a:endParaRPr lang="es-EC" sz="2800" b="1" dirty="0">
              <a:latin typeface="+mj-lt"/>
            </a:endParaRPr>
          </a:p>
        </p:txBody>
      </p:sp>
      <p:sp>
        <p:nvSpPr>
          <p:cNvPr id="6" name="5 Rectángulo"/>
          <p:cNvSpPr/>
          <p:nvPr/>
        </p:nvSpPr>
        <p:spPr>
          <a:xfrm>
            <a:off x="1236901" y="6196860"/>
            <a:ext cx="2117887" cy="261610"/>
          </a:xfrm>
          <a:prstGeom prst="rect">
            <a:avLst/>
          </a:prstGeom>
        </p:spPr>
        <p:txBody>
          <a:bodyPr wrap="none">
            <a:spAutoFit/>
          </a:bodyPr>
          <a:lstStyle/>
          <a:p>
            <a:r>
              <a:rPr lang="es-ES" sz="1100" b="1" dirty="0"/>
              <a:t>Fuente</a:t>
            </a:r>
            <a:r>
              <a:rPr lang="es-ES" sz="1100" dirty="0"/>
              <a:t>: Consorcio </a:t>
            </a:r>
            <a:r>
              <a:rPr lang="es-ES" sz="1100" dirty="0" err="1"/>
              <a:t>Tracasa-Nipsa</a:t>
            </a:r>
            <a:endParaRPr lang="es-EC" sz="1100" dirty="0"/>
          </a:p>
        </p:txBody>
      </p:sp>
      <p:pic>
        <p:nvPicPr>
          <p:cNvPr id="7" name="6 Imagen" descr="C:\Users\ANDRES MENDEZ\Desktop\MEMORIAS\Biblian\Mapas\Ordenes_suelos.jpg"/>
          <p:cNvPicPr/>
          <p:nvPr/>
        </p:nvPicPr>
        <p:blipFill>
          <a:blip r:embed="rId2" cstate="print"/>
          <a:srcRect/>
          <a:stretch>
            <a:fillRect/>
          </a:stretch>
        </p:blipFill>
        <p:spPr bwMode="auto">
          <a:xfrm>
            <a:off x="1236901" y="1256614"/>
            <a:ext cx="10007747" cy="4910037"/>
          </a:xfrm>
          <a:prstGeom prst="rect">
            <a:avLst/>
          </a:prstGeom>
          <a:noFill/>
          <a:ln w="9525">
            <a:noFill/>
            <a:miter lim="800000"/>
            <a:headEnd/>
            <a:tailEnd/>
          </a:ln>
        </p:spPr>
      </p:pic>
    </p:spTree>
    <p:extLst>
      <p:ext uri="{BB962C8B-B14F-4D97-AF65-F5344CB8AC3E}">
        <p14:creationId xmlns:p14="http://schemas.microsoft.com/office/powerpoint/2010/main" val="54418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68161" y="288494"/>
            <a:ext cx="9218141" cy="954107"/>
          </a:xfrm>
          <a:prstGeom prst="rect">
            <a:avLst/>
          </a:prstGeom>
        </p:spPr>
        <p:txBody>
          <a:bodyPr wrap="square">
            <a:spAutoFit/>
          </a:bodyPr>
          <a:lstStyle/>
          <a:p>
            <a:pPr algn="ctr"/>
            <a:r>
              <a:rPr lang="es-ES" sz="2800" dirty="0">
                <a:latin typeface="+mj-lt"/>
              </a:rPr>
              <a:t>Mapa de Velocidad de infiltración determinada en los suelos del cantón </a:t>
            </a:r>
            <a:r>
              <a:rPr lang="es-ES" sz="2800" dirty="0" smtClean="0">
                <a:latin typeface="+mj-lt"/>
              </a:rPr>
              <a:t>Biblián</a:t>
            </a:r>
            <a:endParaRPr lang="es-EC" sz="2800" dirty="0">
              <a:latin typeface="+mj-lt"/>
            </a:endParaRPr>
          </a:p>
        </p:txBody>
      </p:sp>
      <p:sp>
        <p:nvSpPr>
          <p:cNvPr id="6" name="5 Rectángulo"/>
          <p:cNvSpPr/>
          <p:nvPr/>
        </p:nvSpPr>
        <p:spPr>
          <a:xfrm>
            <a:off x="927055" y="6194112"/>
            <a:ext cx="2117887" cy="261610"/>
          </a:xfrm>
          <a:prstGeom prst="rect">
            <a:avLst/>
          </a:prstGeom>
        </p:spPr>
        <p:txBody>
          <a:bodyPr wrap="none">
            <a:spAutoFit/>
          </a:bodyPr>
          <a:lstStyle/>
          <a:p>
            <a:r>
              <a:rPr lang="es-ES" sz="1100" b="1" dirty="0"/>
              <a:t>Fuente</a:t>
            </a:r>
            <a:r>
              <a:rPr lang="es-ES" sz="1100" dirty="0"/>
              <a:t>: Consorcio </a:t>
            </a:r>
            <a:r>
              <a:rPr lang="es-ES" sz="1100" dirty="0" err="1"/>
              <a:t>Tracasa-Nipsa</a:t>
            </a:r>
            <a:endParaRPr lang="es-EC" sz="1100" dirty="0"/>
          </a:p>
        </p:txBody>
      </p:sp>
      <p:pic>
        <p:nvPicPr>
          <p:cNvPr id="7" name="6 Imagen" descr="C:\Users\ANDRES MENDEZ\Desktop\MEMORIAS\Biblian\Mapas\Clases_infiltracio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055" y="1139697"/>
            <a:ext cx="10478231" cy="5026954"/>
          </a:xfrm>
          <a:prstGeom prst="rect">
            <a:avLst/>
          </a:prstGeom>
          <a:noFill/>
          <a:ln w="9525">
            <a:noFill/>
            <a:miter lim="800000"/>
            <a:headEnd/>
            <a:tailEnd/>
          </a:ln>
        </p:spPr>
      </p:pic>
    </p:spTree>
    <p:extLst>
      <p:ext uri="{BB962C8B-B14F-4D97-AF65-F5344CB8AC3E}">
        <p14:creationId xmlns:p14="http://schemas.microsoft.com/office/powerpoint/2010/main" val="234429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8729530">
            <a:off x="-666211" y="2374244"/>
            <a:ext cx="6451015" cy="1990725"/>
          </a:xfrm>
        </p:spPr>
        <p:txBody>
          <a:bodyPr>
            <a:normAutofit fontScale="90000"/>
          </a:bodyPr>
          <a:lstStyle/>
          <a:p>
            <a:pPr lvl="0" algn="just"/>
            <a:r>
              <a:rPr lang="es-ES" sz="7200" b="1" dirty="0" smtClean="0"/>
              <a:t>CONCLUSIONES</a:t>
            </a:r>
            <a:r>
              <a:rPr lang="es-EC" dirty="0" smtClean="0"/>
              <a:t/>
            </a:r>
            <a:br>
              <a:rPr lang="es-EC" dirty="0" smtClean="0"/>
            </a:br>
            <a:endParaRPr lang="es-ES" dirty="0"/>
          </a:p>
        </p:txBody>
      </p:sp>
    </p:spTree>
    <p:extLst>
      <p:ext uri="{BB962C8B-B14F-4D97-AF65-F5344CB8AC3E}">
        <p14:creationId xmlns:p14="http://schemas.microsoft.com/office/powerpoint/2010/main" val="386465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05481" y="366229"/>
            <a:ext cx="11392930" cy="5016758"/>
          </a:xfrm>
          <a:prstGeom prst="rect">
            <a:avLst/>
          </a:prstGeom>
        </p:spPr>
        <p:txBody>
          <a:bodyPr wrap="square">
            <a:spAutoFit/>
          </a:bodyPr>
          <a:lstStyle/>
          <a:p>
            <a:r>
              <a:rPr lang="es-EC" dirty="0"/>
              <a:t> </a:t>
            </a:r>
            <a:r>
              <a:rPr lang="es-ES" sz="2000" dirty="0"/>
              <a:t>Los suelos estudiados en los tres cantones presentaron los siguientes resultados en los análisis físicos</a:t>
            </a:r>
            <a:r>
              <a:rPr lang="es-ES" sz="2000" dirty="0" smtClean="0"/>
              <a:t>:</a:t>
            </a:r>
          </a:p>
          <a:p>
            <a:r>
              <a:rPr lang="es-ES" sz="2000" dirty="0" smtClean="0"/>
              <a:t> </a:t>
            </a:r>
          </a:p>
          <a:p>
            <a:pPr marL="285750" indent="-285750">
              <a:buFont typeface="Arial" panose="020B0604020202020204" pitchFamily="34" charset="0"/>
              <a:buChar char="•"/>
            </a:pPr>
            <a:r>
              <a:rPr lang="es-ES" sz="2000" dirty="0" smtClean="0"/>
              <a:t>textura </a:t>
            </a:r>
            <a:r>
              <a:rPr lang="es-ES" sz="2000" dirty="0"/>
              <a:t>la mayoría de los suelos son franco – arenosos; </a:t>
            </a:r>
            <a:endParaRPr lang="es-ES" sz="2000" dirty="0" smtClean="0"/>
          </a:p>
          <a:p>
            <a:pPr marL="285750" indent="-285750">
              <a:buFont typeface="Arial" panose="020B0604020202020204" pitchFamily="34" charset="0"/>
              <a:buChar char="•"/>
            </a:pPr>
            <a:r>
              <a:rPr lang="es-ES" sz="2000" dirty="0" smtClean="0"/>
              <a:t>profundidad </a:t>
            </a:r>
            <a:r>
              <a:rPr lang="es-ES" sz="2000" dirty="0"/>
              <a:t>efectiva hay suelos que son profundos, moderadamente profundos y poco profundos; </a:t>
            </a:r>
            <a:endParaRPr lang="es-ES" sz="2000" dirty="0" smtClean="0"/>
          </a:p>
          <a:p>
            <a:pPr marL="285750" indent="-285750">
              <a:buFont typeface="Arial" panose="020B0604020202020204" pitchFamily="34" charset="0"/>
              <a:buChar char="•"/>
            </a:pPr>
            <a:r>
              <a:rPr lang="es-ES" sz="2000" dirty="0" smtClean="0"/>
              <a:t>estructura </a:t>
            </a:r>
            <a:r>
              <a:rPr lang="es-ES" sz="2000" dirty="0"/>
              <a:t>predomina la de bloques subangulares; </a:t>
            </a:r>
            <a:endParaRPr lang="es-ES" sz="2000" dirty="0" smtClean="0"/>
          </a:p>
          <a:p>
            <a:pPr marL="285750" indent="-285750">
              <a:buFont typeface="Arial" panose="020B0604020202020204" pitchFamily="34" charset="0"/>
              <a:buChar char="•"/>
            </a:pPr>
            <a:r>
              <a:rPr lang="es-ES" sz="2000" dirty="0" smtClean="0"/>
              <a:t>compacidad </a:t>
            </a:r>
            <a:r>
              <a:rPr lang="es-ES" sz="2000" dirty="0"/>
              <a:t>en estos suelos son poco compactos; </a:t>
            </a:r>
          </a:p>
          <a:p>
            <a:pPr marL="285750" indent="-285750">
              <a:buFont typeface="Arial" panose="020B0604020202020204" pitchFamily="34" charset="0"/>
              <a:buChar char="•"/>
            </a:pPr>
            <a:r>
              <a:rPr lang="es-ES" sz="2000" dirty="0" smtClean="0"/>
              <a:t>drenaje </a:t>
            </a:r>
            <a:r>
              <a:rPr lang="es-ES" sz="2000" dirty="0"/>
              <a:t>natural que presentan los suelos de los cantones es bueno</a:t>
            </a:r>
            <a:r>
              <a:rPr lang="es-ES" sz="2000" dirty="0" smtClean="0"/>
              <a:t>;</a:t>
            </a:r>
          </a:p>
          <a:p>
            <a:pPr marL="285750" indent="-285750">
              <a:buFont typeface="Arial" panose="020B0604020202020204" pitchFamily="34" charset="0"/>
              <a:buChar char="•"/>
            </a:pPr>
            <a:r>
              <a:rPr lang="es-ES" sz="2000" dirty="0" smtClean="0"/>
              <a:t>pocos </a:t>
            </a:r>
            <a:r>
              <a:rPr lang="es-ES" sz="2000" dirty="0"/>
              <a:t>fragmentos dentro de los </a:t>
            </a:r>
            <a:r>
              <a:rPr lang="es-ES" sz="2000" dirty="0" smtClean="0"/>
              <a:t>perfiles. </a:t>
            </a:r>
          </a:p>
          <a:p>
            <a:endParaRPr lang="es-ES" sz="2000" dirty="0"/>
          </a:p>
          <a:p>
            <a:r>
              <a:rPr lang="es-ES" sz="2000" dirty="0" smtClean="0"/>
              <a:t>En </a:t>
            </a:r>
            <a:r>
              <a:rPr lang="es-ES" sz="2000" dirty="0"/>
              <a:t>cuanto a las características </a:t>
            </a:r>
            <a:r>
              <a:rPr lang="es-ES" sz="2000" dirty="0" smtClean="0"/>
              <a:t>químicas:</a:t>
            </a:r>
          </a:p>
          <a:p>
            <a:endParaRPr lang="es-ES" sz="2000" dirty="0" smtClean="0"/>
          </a:p>
          <a:p>
            <a:pPr marL="285750" indent="-285750">
              <a:buFont typeface="Arial" panose="020B0604020202020204" pitchFamily="34" charset="0"/>
              <a:buChar char="•"/>
            </a:pPr>
            <a:r>
              <a:rPr lang="es-ES" sz="2000" dirty="0" smtClean="0"/>
              <a:t>el </a:t>
            </a:r>
            <a:r>
              <a:rPr lang="es-ES" sz="2000" dirty="0"/>
              <a:t>pH de los suelos son ligeramente ácido, </a:t>
            </a:r>
            <a:endParaRPr lang="es-ES" sz="2000" dirty="0" smtClean="0"/>
          </a:p>
          <a:p>
            <a:pPr marL="285750" indent="-285750">
              <a:buFont typeface="Arial" panose="020B0604020202020204" pitchFamily="34" charset="0"/>
              <a:buChar char="•"/>
            </a:pPr>
            <a:r>
              <a:rPr lang="es-ES" sz="2000" dirty="0" smtClean="0"/>
              <a:t>medianamente </a:t>
            </a:r>
            <a:r>
              <a:rPr lang="es-ES" sz="2000" dirty="0"/>
              <a:t>ácido</a:t>
            </a:r>
            <a:r>
              <a:rPr lang="es-ES" sz="2000" dirty="0" smtClean="0"/>
              <a:t>;</a:t>
            </a:r>
          </a:p>
          <a:p>
            <a:pPr marL="285750" indent="-285750">
              <a:buFont typeface="Arial" panose="020B0604020202020204" pitchFamily="34" charset="0"/>
              <a:buChar char="•"/>
            </a:pPr>
            <a:r>
              <a:rPr lang="es-ES" sz="2000" dirty="0" smtClean="0"/>
              <a:t>materia </a:t>
            </a:r>
            <a:r>
              <a:rPr lang="es-ES" sz="2000" dirty="0"/>
              <a:t>orgánica en los tres cantones es alta; </a:t>
            </a:r>
            <a:endParaRPr lang="es-ES" sz="2000" dirty="0" smtClean="0"/>
          </a:p>
          <a:p>
            <a:pPr marL="285750" indent="-285750">
              <a:buFont typeface="Arial" panose="020B0604020202020204" pitchFamily="34" charset="0"/>
              <a:buChar char="•"/>
            </a:pPr>
            <a:r>
              <a:rPr lang="es-ES" sz="2000" dirty="0" smtClean="0"/>
              <a:t>capacidad </a:t>
            </a:r>
            <a:r>
              <a:rPr lang="es-ES" sz="2000" dirty="0"/>
              <a:t>de intercambio catiónico en la mayoría de los suelos es medio</a:t>
            </a:r>
            <a:r>
              <a:rPr lang="es-ES" sz="2000" dirty="0" smtClean="0"/>
              <a:t>; </a:t>
            </a:r>
          </a:p>
          <a:p>
            <a:pPr marL="285750" indent="-285750">
              <a:buFont typeface="Arial" panose="020B0604020202020204" pitchFamily="34" charset="0"/>
              <a:buChar char="•"/>
            </a:pPr>
            <a:r>
              <a:rPr lang="es-ES" sz="2000" dirty="0" smtClean="0"/>
              <a:t>saturación </a:t>
            </a:r>
            <a:r>
              <a:rPr lang="es-ES" sz="2000" dirty="0"/>
              <a:t>de bases en los suelos de los tres cantones es baja.</a:t>
            </a:r>
            <a:endParaRPr lang="es-EC" sz="2000" dirty="0"/>
          </a:p>
        </p:txBody>
      </p:sp>
    </p:spTree>
    <p:extLst>
      <p:ext uri="{BB962C8B-B14F-4D97-AF65-F5344CB8AC3E}">
        <p14:creationId xmlns:p14="http://schemas.microsoft.com/office/powerpoint/2010/main" val="254607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25610" y="1854709"/>
            <a:ext cx="10280821" cy="1938992"/>
          </a:xfrm>
          <a:prstGeom prst="rect">
            <a:avLst/>
          </a:prstGeom>
        </p:spPr>
        <p:txBody>
          <a:bodyPr wrap="square">
            <a:spAutoFit/>
          </a:bodyPr>
          <a:lstStyle/>
          <a:p>
            <a:pPr algn="just"/>
            <a:r>
              <a:rPr lang="es-ES" sz="2400" dirty="0"/>
              <a:t>R</a:t>
            </a:r>
            <a:r>
              <a:rPr lang="es-ES" sz="2400" dirty="0" smtClean="0"/>
              <a:t>esultado </a:t>
            </a:r>
            <a:r>
              <a:rPr lang="es-ES" sz="2400" dirty="0"/>
              <a:t>dos clasificaciones y que según la Soil Taxonomy del 2006 y la Soil Taxonomy del 2010 fueron: </a:t>
            </a:r>
            <a:r>
              <a:rPr lang="es-ES" sz="2400" i="1" dirty="0"/>
              <a:t>Typic Melanocryands,</a:t>
            </a:r>
            <a:r>
              <a:rPr lang="es-ES" sz="2400" dirty="0"/>
              <a:t> </a:t>
            </a:r>
            <a:r>
              <a:rPr lang="es-ES" sz="2400" i="1" dirty="0"/>
              <a:t>Pachic Melanudands</a:t>
            </a:r>
            <a:r>
              <a:rPr lang="es-ES" sz="2400" dirty="0"/>
              <a:t>. dicha clasificación de los suelos es de excelente productividad agrícola; sin embargo, se encuentran en una zona de protección, donde no se puede realizar explotación agrícola.</a:t>
            </a:r>
            <a:endParaRPr lang="es-EC" sz="2400" dirty="0"/>
          </a:p>
        </p:txBody>
      </p:sp>
    </p:spTree>
    <p:extLst>
      <p:ext uri="{BB962C8B-B14F-4D97-AF65-F5344CB8AC3E}">
        <p14:creationId xmlns:p14="http://schemas.microsoft.com/office/powerpoint/2010/main" val="135269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26757" y="1973644"/>
            <a:ext cx="10565027" cy="1569660"/>
          </a:xfrm>
          <a:prstGeom prst="rect">
            <a:avLst/>
          </a:prstGeom>
        </p:spPr>
        <p:txBody>
          <a:bodyPr wrap="square">
            <a:spAutoFit/>
          </a:bodyPr>
          <a:lstStyle/>
          <a:p>
            <a:pPr algn="just"/>
            <a:r>
              <a:rPr lang="es-ES" sz="2400" dirty="0"/>
              <a:t>Mediante los mapas geopedológicos que se obtuvo a través de la interpretación de la información recabada en los primeros capítulos de la presente investigación, se puede ver de manera más organizada los tipos de órdenes que predominan en cada cantón que se estudió.</a:t>
            </a:r>
            <a:endParaRPr lang="es-EC" sz="2400" dirty="0"/>
          </a:p>
        </p:txBody>
      </p:sp>
    </p:spTree>
    <p:extLst>
      <p:ext uri="{BB962C8B-B14F-4D97-AF65-F5344CB8AC3E}">
        <p14:creationId xmlns:p14="http://schemas.microsoft.com/office/powerpoint/2010/main" val="176948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8729530">
            <a:off x="-1304411" y="2204317"/>
            <a:ext cx="6830297" cy="1990725"/>
          </a:xfrm>
        </p:spPr>
        <p:txBody>
          <a:bodyPr>
            <a:normAutofit/>
          </a:bodyPr>
          <a:lstStyle/>
          <a:p>
            <a:pPr lvl="0" algn="just"/>
            <a:r>
              <a:rPr lang="es-ES" sz="4800" b="1" dirty="0" smtClean="0"/>
              <a:t>RECOMENDACIONES</a:t>
            </a:r>
            <a:endParaRPr lang="es-ES" sz="4800" dirty="0"/>
          </a:p>
        </p:txBody>
      </p:sp>
    </p:spTree>
    <p:extLst>
      <p:ext uri="{BB962C8B-B14F-4D97-AF65-F5344CB8AC3E}">
        <p14:creationId xmlns:p14="http://schemas.microsoft.com/office/powerpoint/2010/main" val="425899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46886" y="1035549"/>
            <a:ext cx="9947190" cy="1938992"/>
          </a:xfrm>
          <a:prstGeom prst="rect">
            <a:avLst/>
          </a:prstGeom>
        </p:spPr>
        <p:txBody>
          <a:bodyPr wrap="square">
            <a:spAutoFit/>
          </a:bodyPr>
          <a:lstStyle/>
          <a:p>
            <a:pPr lvl="0" algn="just"/>
            <a:r>
              <a:rPr lang="es-ES" sz="2000" dirty="0"/>
              <a:t>Es necesario analizar adecuadamente la información principal en la fase de pre-campo, para la correcta ubicación de los puntos o perfiles a ser estudiados, y </a:t>
            </a:r>
            <a:r>
              <a:rPr lang="es-EC" sz="2000" dirty="0"/>
              <a:t>utilizar adecuadamente la información generada en cuanto al contenido de textura, profundidad efectiva, estructura, compacidad, drenaje natural, fragmentos gruesos, pH, capacidad de intercambio catiónico, saturación de bases, materia orgánica (variables físicas y químicas) ya que es importante para realizar la clasificación a nivel de subgrupo y la generación de mapas geopedológicos</a:t>
            </a:r>
            <a:r>
              <a:rPr lang="es-EC" sz="2000" dirty="0" smtClean="0"/>
              <a:t>.</a:t>
            </a:r>
            <a:endParaRPr lang="es-EC" sz="2000" dirty="0"/>
          </a:p>
        </p:txBody>
      </p:sp>
    </p:spTree>
    <p:extLst>
      <p:ext uri="{BB962C8B-B14F-4D97-AF65-F5344CB8AC3E}">
        <p14:creationId xmlns:p14="http://schemas.microsoft.com/office/powerpoint/2010/main" val="270310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53762" y="2136339"/>
            <a:ext cx="10775092" cy="1661993"/>
          </a:xfrm>
          <a:prstGeom prst="rect">
            <a:avLst/>
          </a:prstGeom>
        </p:spPr>
        <p:txBody>
          <a:bodyPr wrap="square">
            <a:spAutoFit/>
          </a:bodyPr>
          <a:lstStyle/>
          <a:p>
            <a:pPr lvl="0" algn="just"/>
            <a:r>
              <a:rPr lang="es-ES" sz="2800" dirty="0"/>
              <a:t>Interpretar correctamente los análisis físicos y químicos del suelo para evitar errores en la clasificación; hay que tener en cuenta los regímenes de humedad y temperatura para clasificarlos hasta el nivel de subgrupo. </a:t>
            </a:r>
            <a:endParaRPr lang="es-EC" sz="2800" dirty="0"/>
          </a:p>
          <a:p>
            <a:pPr algn="just"/>
            <a:r>
              <a:rPr lang="es-EC" dirty="0"/>
              <a:t> </a:t>
            </a:r>
          </a:p>
        </p:txBody>
      </p:sp>
    </p:spTree>
    <p:extLst>
      <p:ext uri="{BB962C8B-B14F-4D97-AF65-F5344CB8AC3E}">
        <p14:creationId xmlns:p14="http://schemas.microsoft.com/office/powerpoint/2010/main" val="202107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OSHIBA\Pictures\fotos salida azogues\SAM_0050.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9493" y="213154"/>
            <a:ext cx="11528854" cy="637299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a:solidFill>
                  <a:schemeClr val="accent2">
                    <a:lumMod val="60000"/>
                    <a:lumOff val="40000"/>
                  </a:schemeClr>
                </a:solidFill>
              </a:rPr>
              <a:t>OBJETIVOS ESPECÍFICOS</a:t>
            </a:r>
          </a:p>
        </p:txBody>
      </p:sp>
      <p:sp>
        <p:nvSpPr>
          <p:cNvPr id="6" name="Marcador de contenido 5"/>
          <p:cNvSpPr>
            <a:spLocks noGrp="1"/>
          </p:cNvSpPr>
          <p:nvPr>
            <p:ph sz="half" idx="1"/>
          </p:nvPr>
        </p:nvSpPr>
        <p:spPr>
          <a:xfrm>
            <a:off x="1366151" y="2593803"/>
            <a:ext cx="9795105" cy="2509537"/>
          </a:xfrm>
        </p:spPr>
        <p:txBody>
          <a:bodyPr vert="horz" lIns="91440" tIns="45720" rIns="91440" bIns="45720" rtlCol="0" anchor="t">
            <a:normAutofit/>
          </a:bodyPr>
          <a:lstStyle/>
          <a:p>
            <a:r>
              <a:rPr lang="es" dirty="0">
                <a:solidFill>
                  <a:schemeClr val="accent2">
                    <a:lumMod val="40000"/>
                    <a:lumOff val="60000"/>
                  </a:schemeClr>
                </a:solidFill>
              </a:rPr>
              <a:t>Determinar las características físicas y químicas del suelo. </a:t>
            </a:r>
            <a:r>
              <a:rPr lang="es-ES" dirty="0">
                <a:solidFill>
                  <a:schemeClr val="accent2">
                    <a:lumMod val="40000"/>
                    <a:lumOff val="60000"/>
                  </a:schemeClr>
                </a:solidFill>
              </a:rPr>
              <a:t> </a:t>
            </a:r>
          </a:p>
          <a:p>
            <a:endParaRPr lang="es" dirty="0">
              <a:solidFill>
                <a:schemeClr val="accent2">
                  <a:lumMod val="40000"/>
                  <a:lumOff val="60000"/>
                </a:schemeClr>
              </a:solidFill>
            </a:endParaRPr>
          </a:p>
          <a:p>
            <a:r>
              <a:rPr lang="es" dirty="0">
                <a:solidFill>
                  <a:schemeClr val="accent2">
                    <a:lumMod val="40000"/>
                    <a:lumOff val="60000"/>
                  </a:schemeClr>
                </a:solidFill>
              </a:rPr>
              <a:t> Clasificar a nivel de subgrupo los suelos de los cantones </a:t>
            </a:r>
            <a:r>
              <a:rPr lang="es" dirty="0" err="1">
                <a:solidFill>
                  <a:schemeClr val="accent2">
                    <a:lumMod val="40000"/>
                    <a:lumOff val="60000"/>
                  </a:schemeClr>
                </a:solidFill>
              </a:rPr>
              <a:t>Déleg</a:t>
            </a:r>
            <a:r>
              <a:rPr lang="es" dirty="0">
                <a:solidFill>
                  <a:schemeClr val="accent2">
                    <a:lumMod val="40000"/>
                    <a:lumOff val="60000"/>
                  </a:schemeClr>
                </a:solidFill>
              </a:rPr>
              <a:t>, </a:t>
            </a:r>
            <a:r>
              <a:rPr lang="es" dirty="0" err="1">
                <a:solidFill>
                  <a:schemeClr val="accent2">
                    <a:lumMod val="40000"/>
                    <a:lumOff val="60000"/>
                  </a:schemeClr>
                </a:solidFill>
              </a:rPr>
              <a:t>Biblián</a:t>
            </a:r>
            <a:r>
              <a:rPr lang="es" dirty="0">
                <a:solidFill>
                  <a:schemeClr val="accent2">
                    <a:lumMod val="40000"/>
                    <a:lumOff val="60000"/>
                  </a:schemeClr>
                </a:solidFill>
              </a:rPr>
              <a:t> y Azogues. </a:t>
            </a:r>
          </a:p>
          <a:p>
            <a:endParaRPr lang="es" dirty="0">
              <a:solidFill>
                <a:schemeClr val="accent2">
                  <a:lumMod val="40000"/>
                  <a:lumOff val="60000"/>
                </a:schemeClr>
              </a:solidFill>
            </a:endParaRPr>
          </a:p>
          <a:p>
            <a:r>
              <a:rPr lang="es" dirty="0">
                <a:solidFill>
                  <a:schemeClr val="accent2">
                    <a:lumMod val="40000"/>
                    <a:lumOff val="60000"/>
                  </a:schemeClr>
                </a:solidFill>
              </a:rPr>
              <a:t>Generar mapas temáticos del Área de Estudio.</a:t>
            </a:r>
            <a:endParaRPr lang="es-ES" dirty="0">
              <a:solidFill>
                <a:schemeClr val="accent2">
                  <a:lumMod val="40000"/>
                  <a:lumOff val="60000"/>
                </a:schemeClr>
              </a:solidFill>
            </a:endParaRPr>
          </a:p>
          <a:p>
            <a:endParaRPr lang="es-ES" dirty="0">
              <a:solidFill>
                <a:schemeClr val="tx1"/>
              </a:solidFill>
            </a:endParaRPr>
          </a:p>
        </p:txBody>
      </p:sp>
    </p:spTree>
    <p:extLst>
      <p:ext uri="{BB962C8B-B14F-4D97-AF65-F5344CB8AC3E}">
        <p14:creationId xmlns:p14="http://schemas.microsoft.com/office/powerpoint/2010/main" val="23015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51470" y="2828836"/>
            <a:ext cx="10416746" cy="1815882"/>
          </a:xfrm>
          <a:prstGeom prst="rect">
            <a:avLst/>
          </a:prstGeom>
        </p:spPr>
        <p:txBody>
          <a:bodyPr wrap="square">
            <a:spAutoFit/>
          </a:bodyPr>
          <a:lstStyle/>
          <a:p>
            <a:pPr lvl="0" algn="just"/>
            <a:r>
              <a:rPr lang="es-EC" sz="2800" dirty="0"/>
              <a:t>Los mapas que se presentan pueden ser utilizados para futuras investigaciones tales como análisis de la velocidad de infiltración, capacidad de uso de las tierras, proyectos de conservación de suelos y conservación de páramos entre otros. </a:t>
            </a:r>
          </a:p>
        </p:txBody>
      </p:sp>
    </p:spTree>
    <p:extLst>
      <p:ext uri="{BB962C8B-B14F-4D97-AF65-F5344CB8AC3E}">
        <p14:creationId xmlns:p14="http://schemas.microsoft.com/office/powerpoint/2010/main" val="50622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OSHIBA\Pictures\fotos sony xperia z3\SALIDA 1\DSC_01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24" y="125808"/>
            <a:ext cx="11948984" cy="647269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rot="21314833">
            <a:off x="2337573" y="977896"/>
            <a:ext cx="972580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GRACIAS POR SU ATENCIÓN!!!!</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37424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926757" y="432487"/>
            <a:ext cx="10354961" cy="5894386"/>
            <a:chOff x="1836972" y="812579"/>
            <a:chExt cx="7477962" cy="5514293"/>
          </a:xfrm>
        </p:grpSpPr>
        <p:pic>
          <p:nvPicPr>
            <p:cNvPr id="4" name="Picture 2" descr="C:\Users\TOSHIBA\Pictures\imagenes AGP\DSC03170.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6972" y="3626872"/>
              <a:ext cx="36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TOSHIBA\Pictures\imagenes AGP\DSC03157.JP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6972" y="812579"/>
              <a:ext cx="3622492" cy="2716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TOSHIBA\Pictures\imagenes AGP\DSC03172.JP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4936" y="812579"/>
              <a:ext cx="3542179" cy="26566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TOSHIBA\Pictures\imagenes AGP\DSC03197.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4935" y="3626872"/>
              <a:ext cx="3599999" cy="2700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1 Título"/>
          <p:cNvSpPr>
            <a:spLocks noGrp="1"/>
          </p:cNvSpPr>
          <p:nvPr>
            <p:ph type="title"/>
          </p:nvPr>
        </p:nvSpPr>
        <p:spPr>
          <a:xfrm>
            <a:off x="3422822" y="2518581"/>
            <a:ext cx="5832389" cy="2424122"/>
          </a:xfrm>
        </p:spPr>
        <p:txBody>
          <a:bodyPr>
            <a:noAutofit/>
          </a:bodyPr>
          <a:lstStyle/>
          <a:p>
            <a:pPr algn="ctr"/>
            <a:r>
              <a:rPr lang="es-EC" sz="6600" dirty="0" smtClean="0"/>
              <a:t>MATERIALES Y METODOS</a:t>
            </a:r>
            <a:endParaRPr lang="es-EC" sz="6600" dirty="0"/>
          </a:p>
        </p:txBody>
      </p:sp>
    </p:spTree>
    <p:extLst>
      <p:ext uri="{BB962C8B-B14F-4D97-AF65-F5344CB8AC3E}">
        <p14:creationId xmlns:p14="http://schemas.microsoft.com/office/powerpoint/2010/main" val="368674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MATERIALES </a:t>
            </a:r>
            <a:endParaRPr lang="es-ES" dirty="0"/>
          </a:p>
        </p:txBody>
      </p:sp>
      <p:sp>
        <p:nvSpPr>
          <p:cNvPr id="3" name="2 Marcador de contenido"/>
          <p:cNvSpPr>
            <a:spLocks noGrp="1"/>
          </p:cNvSpPr>
          <p:nvPr>
            <p:ph idx="1"/>
          </p:nvPr>
        </p:nvSpPr>
        <p:spPr/>
        <p:txBody>
          <a:bodyPr numCol="3">
            <a:normAutofit fontScale="85000" lnSpcReduction="10000"/>
          </a:bodyPr>
          <a:lstStyle/>
          <a:p>
            <a:pPr algn="just"/>
            <a:r>
              <a:rPr lang="es-ES" dirty="0" smtClean="0"/>
              <a:t>flexómetro</a:t>
            </a:r>
            <a:r>
              <a:rPr lang="es-ES" dirty="0"/>
              <a:t>, </a:t>
            </a:r>
            <a:endParaRPr lang="es-ES" dirty="0" smtClean="0"/>
          </a:p>
          <a:p>
            <a:pPr algn="just"/>
            <a:r>
              <a:rPr lang="es-ES" dirty="0" smtClean="0"/>
              <a:t>barra</a:t>
            </a:r>
            <a:r>
              <a:rPr lang="es-ES" dirty="0"/>
              <a:t>, </a:t>
            </a:r>
            <a:endParaRPr lang="es-ES" dirty="0" smtClean="0"/>
          </a:p>
          <a:p>
            <a:pPr algn="just"/>
            <a:r>
              <a:rPr lang="es-ES" dirty="0" smtClean="0"/>
              <a:t>pala</a:t>
            </a:r>
            <a:r>
              <a:rPr lang="es-ES" dirty="0"/>
              <a:t>, </a:t>
            </a:r>
            <a:endParaRPr lang="es-ES" dirty="0" smtClean="0"/>
          </a:p>
          <a:p>
            <a:pPr algn="just"/>
            <a:r>
              <a:rPr lang="es-ES" dirty="0" smtClean="0"/>
              <a:t>etiquetas adhesivas,</a:t>
            </a:r>
          </a:p>
          <a:p>
            <a:pPr algn="just"/>
            <a:r>
              <a:rPr lang="es-ES" dirty="0" smtClean="0"/>
              <a:t>pizeta</a:t>
            </a:r>
            <a:r>
              <a:rPr lang="es-ES" dirty="0"/>
              <a:t>, </a:t>
            </a:r>
            <a:endParaRPr lang="es-ES" dirty="0" smtClean="0"/>
          </a:p>
          <a:p>
            <a:pPr algn="just"/>
            <a:r>
              <a:rPr lang="es-ES" dirty="0" smtClean="0"/>
              <a:t>cuchillo </a:t>
            </a:r>
            <a:r>
              <a:rPr lang="es-ES" dirty="0"/>
              <a:t>de campo, </a:t>
            </a:r>
            <a:endParaRPr lang="es-ES" dirty="0" smtClean="0"/>
          </a:p>
          <a:p>
            <a:pPr algn="just"/>
            <a:r>
              <a:rPr lang="es-ES" dirty="0" smtClean="0"/>
              <a:t>lupa,</a:t>
            </a:r>
          </a:p>
          <a:p>
            <a:pPr algn="just"/>
            <a:r>
              <a:rPr lang="es-ES" dirty="0" smtClean="0"/>
              <a:t>fundas, </a:t>
            </a:r>
          </a:p>
          <a:p>
            <a:pPr algn="just"/>
            <a:r>
              <a:rPr lang="es-ES" dirty="0" smtClean="0"/>
              <a:t>cintas </a:t>
            </a:r>
            <a:r>
              <a:rPr lang="es-ES" dirty="0"/>
              <a:t>para </a:t>
            </a:r>
            <a:r>
              <a:rPr lang="es-ES" dirty="0" smtClean="0"/>
              <a:t>asegurar, </a:t>
            </a:r>
          </a:p>
          <a:p>
            <a:pPr algn="just"/>
            <a:r>
              <a:rPr lang="es-ES" dirty="0" smtClean="0"/>
              <a:t>Fluoruro </a:t>
            </a:r>
            <a:r>
              <a:rPr lang="es-ES" dirty="0"/>
              <a:t>de sodio (</a:t>
            </a:r>
            <a:r>
              <a:rPr lang="es-ES" dirty="0" smtClean="0"/>
              <a:t>NaF), </a:t>
            </a:r>
          </a:p>
          <a:p>
            <a:pPr algn="just"/>
            <a:r>
              <a:rPr lang="es-ES" dirty="0" smtClean="0"/>
              <a:t>ácido </a:t>
            </a:r>
            <a:r>
              <a:rPr lang="es-ES" dirty="0"/>
              <a:t>clorhídrico (</a:t>
            </a:r>
            <a:r>
              <a:rPr lang="es-ES" dirty="0" smtClean="0"/>
              <a:t>HCl),</a:t>
            </a:r>
          </a:p>
          <a:p>
            <a:pPr algn="just"/>
            <a:r>
              <a:rPr lang="es-ES" dirty="0" smtClean="0"/>
              <a:t>peróxido </a:t>
            </a:r>
            <a:r>
              <a:rPr lang="es-ES" dirty="0"/>
              <a:t>de hidrógeno (H</a:t>
            </a:r>
            <a:r>
              <a:rPr lang="es-ES" baseline="-25000" dirty="0"/>
              <a:t>2</a:t>
            </a:r>
            <a:r>
              <a:rPr lang="es-ES" dirty="0"/>
              <a:t>O</a:t>
            </a:r>
            <a:r>
              <a:rPr lang="es-ES" baseline="-25000" dirty="0"/>
              <a:t>2</a:t>
            </a:r>
            <a:r>
              <a:rPr lang="es-ES" dirty="0" smtClean="0"/>
              <a:t>), </a:t>
            </a:r>
          </a:p>
          <a:p>
            <a:pPr algn="just"/>
            <a:r>
              <a:rPr lang="es-ES" dirty="0" smtClean="0"/>
              <a:t>cintas </a:t>
            </a:r>
            <a:r>
              <a:rPr lang="es-ES" dirty="0"/>
              <a:t>pH, </a:t>
            </a:r>
            <a:endParaRPr lang="es-ES" dirty="0" smtClean="0"/>
          </a:p>
          <a:p>
            <a:pPr algn="just"/>
            <a:r>
              <a:rPr lang="es-ES" dirty="0" smtClean="0"/>
              <a:t>agua </a:t>
            </a:r>
            <a:r>
              <a:rPr lang="es-ES" dirty="0"/>
              <a:t>destilada, </a:t>
            </a:r>
            <a:endParaRPr lang="es-ES" dirty="0" smtClean="0"/>
          </a:p>
          <a:p>
            <a:pPr algn="just"/>
            <a:r>
              <a:rPr lang="es-ES" dirty="0" smtClean="0"/>
              <a:t>cámara </a:t>
            </a:r>
            <a:r>
              <a:rPr lang="es-ES" dirty="0"/>
              <a:t>fotográfica, </a:t>
            </a:r>
            <a:endParaRPr lang="es-ES" dirty="0" smtClean="0"/>
          </a:p>
          <a:p>
            <a:pPr algn="just"/>
            <a:r>
              <a:rPr lang="es-ES" dirty="0" smtClean="0"/>
              <a:t>sacos </a:t>
            </a:r>
            <a:r>
              <a:rPr lang="es-ES" dirty="0"/>
              <a:t>de </a:t>
            </a:r>
            <a:r>
              <a:rPr lang="es-ES" dirty="0" smtClean="0"/>
              <a:t>polietileno, </a:t>
            </a:r>
            <a:r>
              <a:rPr lang="es-ES" dirty="0"/>
              <a:t>cilindros para densidad aparente, </a:t>
            </a:r>
            <a:endParaRPr lang="es-ES" dirty="0" smtClean="0"/>
          </a:p>
          <a:p>
            <a:pPr algn="just"/>
            <a:r>
              <a:rPr lang="es-ES" dirty="0" smtClean="0"/>
              <a:t>combo </a:t>
            </a:r>
            <a:r>
              <a:rPr lang="es-ES" dirty="0"/>
              <a:t>de goma, </a:t>
            </a:r>
            <a:endParaRPr lang="es-ES" dirty="0" smtClean="0"/>
          </a:p>
          <a:p>
            <a:pPr algn="just"/>
            <a:r>
              <a:rPr lang="es-ES" dirty="0" smtClean="0"/>
              <a:t>fichas </a:t>
            </a:r>
            <a:r>
              <a:rPr lang="es-ES" dirty="0"/>
              <a:t>para </a:t>
            </a:r>
            <a:r>
              <a:rPr lang="es-ES" dirty="0" smtClean="0"/>
              <a:t>descripción,</a:t>
            </a:r>
          </a:p>
          <a:p>
            <a:pPr algn="just"/>
            <a:r>
              <a:rPr lang="es-ES" dirty="0" smtClean="0"/>
              <a:t> </a:t>
            </a:r>
            <a:r>
              <a:rPr lang="es-ES" dirty="0"/>
              <a:t>letrero</a:t>
            </a:r>
            <a:r>
              <a:rPr lang="es-ES" dirty="0" smtClean="0"/>
              <a:t>, </a:t>
            </a:r>
          </a:p>
          <a:p>
            <a:pPr algn="just"/>
            <a:r>
              <a:rPr lang="es-ES" dirty="0" smtClean="0"/>
              <a:t>vasos </a:t>
            </a:r>
            <a:r>
              <a:rPr lang="es-ES" dirty="0"/>
              <a:t>plásticos, </a:t>
            </a:r>
            <a:endParaRPr lang="es-ES" dirty="0" smtClean="0"/>
          </a:p>
          <a:p>
            <a:pPr algn="just"/>
            <a:r>
              <a:rPr lang="es-ES" dirty="0" smtClean="0"/>
              <a:t>Tabla </a:t>
            </a:r>
            <a:r>
              <a:rPr lang="es-ES" dirty="0" err="1"/>
              <a:t>Munsell</a:t>
            </a:r>
            <a:r>
              <a:rPr lang="es-ES" dirty="0"/>
              <a:t>, </a:t>
            </a:r>
            <a:endParaRPr lang="es-ES" dirty="0" smtClean="0"/>
          </a:p>
          <a:p>
            <a:pPr algn="just"/>
            <a:r>
              <a:rPr lang="es-ES" dirty="0" smtClean="0"/>
              <a:t>Soil </a:t>
            </a:r>
            <a:r>
              <a:rPr lang="es-ES" dirty="0"/>
              <a:t>Taxonomy 2006, </a:t>
            </a:r>
            <a:endParaRPr lang="es-ES" dirty="0" smtClean="0"/>
          </a:p>
          <a:p>
            <a:pPr algn="just"/>
            <a:r>
              <a:rPr lang="es-ES" dirty="0" smtClean="0"/>
              <a:t>Guía </a:t>
            </a:r>
            <a:r>
              <a:rPr lang="es-ES" dirty="0"/>
              <a:t>para la descripción de suelos de la FAO</a:t>
            </a:r>
            <a:r>
              <a:rPr lang="es-ES" dirty="0" smtClean="0"/>
              <a:t>, </a:t>
            </a:r>
          </a:p>
          <a:p>
            <a:pPr algn="just"/>
            <a:r>
              <a:rPr lang="es-ES" dirty="0" smtClean="0"/>
              <a:t>GPS</a:t>
            </a:r>
            <a:r>
              <a:rPr lang="es-ES" dirty="0"/>
              <a:t>, </a:t>
            </a:r>
            <a:endParaRPr lang="es-ES" dirty="0" smtClean="0"/>
          </a:p>
          <a:p>
            <a:pPr algn="just"/>
            <a:r>
              <a:rPr lang="es-ES" dirty="0" smtClean="0"/>
              <a:t>computador </a:t>
            </a:r>
            <a:r>
              <a:rPr lang="es-ES" dirty="0"/>
              <a:t>para navegación en tiempo real y ubicación de  los perfiles.</a:t>
            </a:r>
            <a:endParaRPr lang="es-EC" dirty="0" smtClean="0"/>
          </a:p>
          <a:p>
            <a:endParaRPr lang="es-EC" dirty="0"/>
          </a:p>
        </p:txBody>
      </p:sp>
    </p:spTree>
    <p:extLst>
      <p:ext uri="{BB962C8B-B14F-4D97-AF65-F5344CB8AC3E}">
        <p14:creationId xmlns:p14="http://schemas.microsoft.com/office/powerpoint/2010/main" val="372293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872033798"/>
              </p:ext>
            </p:extLst>
          </p:nvPr>
        </p:nvGraphicFramePr>
        <p:xfrm>
          <a:off x="284206" y="556055"/>
          <a:ext cx="11689492" cy="5844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593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Objeto"/>
          <p:cNvGraphicFramePr>
            <a:graphicFrameLocks noChangeAspect="1"/>
          </p:cNvGraphicFramePr>
          <p:nvPr>
            <p:extLst>
              <p:ext uri="{D42A27DB-BD31-4B8C-83A1-F6EECF244321}">
                <p14:modId xmlns:p14="http://schemas.microsoft.com/office/powerpoint/2010/main" val="2084190061"/>
              </p:ext>
            </p:extLst>
          </p:nvPr>
        </p:nvGraphicFramePr>
        <p:xfrm>
          <a:off x="2570205" y="859656"/>
          <a:ext cx="6301517" cy="5998344"/>
        </p:xfrm>
        <a:graphic>
          <a:graphicData uri="http://schemas.openxmlformats.org/presentationml/2006/ole">
            <mc:AlternateContent xmlns:mc="http://schemas.openxmlformats.org/markup-compatibility/2006">
              <mc:Choice xmlns:v="urn:schemas-microsoft-com:vml" Requires="v">
                <p:oleObj spid="_x0000_s1034" name="Documento" r:id="rId3" imgW="5377830" imgH="5119213" progId="Word.Document.12">
                  <p:embed/>
                </p:oleObj>
              </mc:Choice>
              <mc:Fallback>
                <p:oleObj name="Documento" r:id="rId3" imgW="5377830" imgH="5119213" progId="Word.Document.12">
                  <p:embed/>
                  <p:pic>
                    <p:nvPicPr>
                      <p:cNvPr id="0" name=""/>
                      <p:cNvPicPr/>
                      <p:nvPr/>
                    </p:nvPicPr>
                    <p:blipFill>
                      <a:blip r:embed="rId4"/>
                      <a:stretch>
                        <a:fillRect/>
                      </a:stretch>
                    </p:blipFill>
                    <p:spPr>
                      <a:xfrm>
                        <a:off x="2570205" y="859656"/>
                        <a:ext cx="6301517" cy="5998344"/>
                      </a:xfrm>
                      <a:prstGeom prst="rect">
                        <a:avLst/>
                      </a:prstGeom>
                    </p:spPr>
                  </p:pic>
                </p:oleObj>
              </mc:Fallback>
            </mc:AlternateContent>
          </a:graphicData>
        </a:graphic>
      </p:graphicFrame>
    </p:spTree>
    <p:extLst>
      <p:ext uri="{BB962C8B-B14F-4D97-AF65-F5344CB8AC3E}">
        <p14:creationId xmlns:p14="http://schemas.microsoft.com/office/powerpoint/2010/main" val="313889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RESULTADOS</a:t>
            </a:r>
            <a:endParaRPr lang="es-ES" dirty="0"/>
          </a:p>
        </p:txBody>
      </p:sp>
    </p:spTree>
    <p:extLst>
      <p:ext uri="{BB962C8B-B14F-4D97-AF65-F5344CB8AC3E}">
        <p14:creationId xmlns:p14="http://schemas.microsoft.com/office/powerpoint/2010/main" val="274059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seño con banda, azul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Este valor indica el número de revisiones o de veces que se ha guardado. La aplicación es la responsable de actualizar este valor después de cada revisión.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DocumentoBibliotecaFormulario</Display>
  <Edit>DocumentoBibliotecaFormulario</Edit>
  <New>DocumentoBibliotecaFormulario</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6E8159-802E-4725-8D5B-08C56B3022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7E0F679-A584-4399-A819-C76A3E698CFD}">
  <ds:schemaRefs>
    <ds:schemaRef ds:uri="http://schemas.microsoft.com/sharepoint/v3/contenttype/forms"/>
  </ds:schemaRefs>
</ds:datastoreItem>
</file>

<file path=customXml/itemProps3.xml><?xml version="1.0" encoding="utf-8"?>
<ds:datastoreItem xmlns:ds="http://schemas.openxmlformats.org/officeDocument/2006/customXml" ds:itemID="{42462196-136C-4882-9A05-B06D207CCB4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1369</Words>
  <Application>Microsoft Office PowerPoint</Application>
  <PresentationFormat>Personalizado</PresentationFormat>
  <Paragraphs>130</Paragraphs>
  <Slides>41</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3" baseType="lpstr">
      <vt:lpstr>Diseño con banda, azul 16x9</vt:lpstr>
      <vt:lpstr>Documento</vt:lpstr>
      <vt:lpstr>CARACTERIZACIÓN DE SUELOS CON ENFOQUE GEOPEDOLÓGICO A ESCALA 1:25000</vt:lpstr>
      <vt:lpstr>Introducción</vt:lpstr>
      <vt:lpstr>OBJETIVO GENERAL</vt:lpstr>
      <vt:lpstr>OBJETIVOS ESPECÍFICOS</vt:lpstr>
      <vt:lpstr>MATERIALES Y METODOS</vt:lpstr>
      <vt:lpstr>MATERIALES </vt:lpstr>
      <vt:lpstr>Presentación de PowerPoint</vt:lpstr>
      <vt:lpstr>Presentación de PowerPoint</vt:lpstr>
      <vt:lpstr>RESULTADOS</vt:lpstr>
      <vt:lpstr>Presentación de PowerPoint</vt:lpstr>
      <vt:lpstr>VARIABLES FÍSICAS </vt:lpstr>
      <vt:lpstr>Presentación de PowerPoint</vt:lpstr>
      <vt:lpstr>Presentación de PowerPoint</vt:lpstr>
      <vt:lpstr>Presentación de PowerPoint</vt:lpstr>
      <vt:lpstr>VARIABLES QUÍMICAS </vt:lpstr>
      <vt:lpstr>Presentación de PowerPoint</vt:lpstr>
      <vt:lpstr>Presentación de PowerPoint</vt:lpstr>
      <vt:lpstr>Presentación de PowerPoint</vt:lpstr>
      <vt:lpstr>CLASIFICACIÓN DE LOS SUELOS A NIVEL DE SUBGRUPO </vt:lpstr>
      <vt:lpstr>Azogues </vt:lpstr>
      <vt:lpstr>Déleg </vt:lpstr>
      <vt:lpstr>Biblián</vt:lpstr>
      <vt:lpstr>MAPAS TEMÁTICOS DEL ÁREA DE ESTUDIO</vt:lpstr>
      <vt:lpstr>Ubicación del cantón Azogues en relación a las hojas topográficas del IGM, escala 1:50.000</vt:lpstr>
      <vt:lpstr>Presentación de PowerPoint</vt:lpstr>
      <vt:lpstr>Presentación de PowerPoint</vt:lpstr>
      <vt:lpstr>Ubicación del cantón Déleg en relación a las hojas topográficas del IGM, escala 1:50.000</vt:lpstr>
      <vt:lpstr>Presentación de PowerPoint</vt:lpstr>
      <vt:lpstr>Presentación de PowerPoint</vt:lpstr>
      <vt:lpstr>Ubicación del cantón Biblián en relación a las hojas topográficas del IGM, escala 1:50.000</vt:lpstr>
      <vt:lpstr>Presentación de PowerPoint</vt:lpstr>
      <vt:lpstr>Presentación de PowerPoint</vt:lpstr>
      <vt:lpstr>CONCLUSIONES </vt:lpstr>
      <vt:lpstr>Presentación de PowerPoint</vt:lpstr>
      <vt:lpstr>Presentación de PowerPoint</vt:lpstr>
      <vt:lpstr>Presentación de PowerPoint</vt:lpstr>
      <vt:lpstr>RECOMENDACIONES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DE SUELOS CON ENFOQUE GEOPEDOLÓGICO A ESCALA 1:25000</dc:title>
  <dc:creator/>
  <cp:lastModifiedBy/>
  <cp:revision>3</cp:revision>
  <dcterms:created xsi:type="dcterms:W3CDTF">2013-07-31T01:43:10Z</dcterms:created>
  <dcterms:modified xsi:type="dcterms:W3CDTF">2016-10-29T16:35:56Z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